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6" r:id="rId2"/>
    <p:sldId id="256" r:id="rId3"/>
    <p:sldId id="267" r:id="rId4"/>
    <p:sldId id="268" r:id="rId5"/>
    <p:sldId id="265" r:id="rId6"/>
    <p:sldId id="258" r:id="rId7"/>
    <p:sldId id="259" r:id="rId8"/>
    <p:sldId id="257" r:id="rId9"/>
    <p:sldId id="260" r:id="rId10"/>
    <p:sldId id="261" r:id="rId11"/>
    <p:sldId id="262" r:id="rId12"/>
    <p:sldId id="263" r:id="rId13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4F5A"/>
    <a:srgbClr val="F34F56"/>
    <a:srgbClr val="4BACC6"/>
    <a:srgbClr val="AFABAB"/>
    <a:srgbClr val="8DA9AB"/>
    <a:srgbClr val="5B9BD5"/>
    <a:srgbClr val="FFD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4" Type="http://schemas.openxmlformats.org/officeDocument/2006/relationships/tags" Target="../tags/tag15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Relationship Id="rId9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9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五边形 22"/>
          <p:cNvSpPr/>
          <p:nvPr userDrawn="1"/>
        </p:nvSpPr>
        <p:spPr>
          <a:xfrm>
            <a:off x="492760" y="814705"/>
            <a:ext cx="1619885" cy="360045"/>
          </a:xfrm>
          <a:prstGeom prst="homePlate">
            <a:avLst/>
          </a:prstGeom>
          <a:solidFill>
            <a:srgbClr val="FFD85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验课前</a:t>
            </a:r>
            <a:endParaRPr lang="zh-CN" altLang="en-US"/>
          </a:p>
        </p:txBody>
      </p:sp>
      <p:sp>
        <p:nvSpPr>
          <p:cNvPr id="31" name="燕尾形 30"/>
          <p:cNvSpPr/>
          <p:nvPr userDrawn="1">
            <p:custDataLst>
              <p:tags r:id="rId1"/>
            </p:custDataLst>
          </p:nvPr>
        </p:nvSpPr>
        <p:spPr>
          <a:xfrm>
            <a:off x="1011682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课后拓</a:t>
            </a:r>
            <a:endParaRPr lang="zh-CN" altLang="en-US"/>
          </a:p>
        </p:txBody>
      </p:sp>
      <p:sp>
        <p:nvSpPr>
          <p:cNvPr id="32" name="燕尾形 31"/>
          <p:cNvSpPr/>
          <p:nvPr userDrawn="1">
            <p:custDataLst>
              <p:tags r:id="rId2"/>
            </p:custDataLst>
          </p:nvPr>
        </p:nvSpPr>
        <p:spPr>
          <a:xfrm>
            <a:off x="851281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课小结</a:t>
            </a:r>
            <a:endParaRPr lang="zh-CN" altLang="en-US"/>
          </a:p>
        </p:txBody>
      </p:sp>
      <p:sp>
        <p:nvSpPr>
          <p:cNvPr id="33" name="燕尾形 32"/>
          <p:cNvSpPr/>
          <p:nvPr userDrawn="1">
            <p:custDataLst>
              <p:tags r:id="rId3"/>
            </p:custDataLst>
          </p:nvPr>
        </p:nvSpPr>
        <p:spPr>
          <a:xfrm>
            <a:off x="690880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达标测</a:t>
            </a:r>
            <a:endParaRPr lang="zh-CN" altLang="en-US"/>
          </a:p>
        </p:txBody>
      </p:sp>
      <p:sp>
        <p:nvSpPr>
          <p:cNvPr id="34" name="燕尾形 33"/>
          <p:cNvSpPr/>
          <p:nvPr userDrawn="1">
            <p:custDataLst>
              <p:tags r:id="rId4"/>
            </p:custDataLst>
          </p:nvPr>
        </p:nvSpPr>
        <p:spPr>
          <a:xfrm>
            <a:off x="530479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练技能</a:t>
            </a:r>
            <a:endParaRPr lang="zh-CN" altLang="en-US"/>
          </a:p>
        </p:txBody>
      </p:sp>
      <p:sp>
        <p:nvSpPr>
          <p:cNvPr id="35" name="燕尾形 34"/>
          <p:cNvSpPr/>
          <p:nvPr userDrawn="1">
            <p:custDataLst>
              <p:tags r:id="rId5"/>
            </p:custDataLst>
          </p:nvPr>
        </p:nvSpPr>
        <p:spPr>
          <a:xfrm>
            <a:off x="370078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获新知</a:t>
            </a:r>
            <a:endParaRPr lang="zh-CN" altLang="en-US"/>
          </a:p>
        </p:txBody>
      </p:sp>
      <p:sp>
        <p:nvSpPr>
          <p:cNvPr id="36" name="燕尾形 35"/>
          <p:cNvSpPr/>
          <p:nvPr userDrawn="1">
            <p:custDataLst>
              <p:tags r:id="rId6"/>
            </p:custDataLst>
          </p:nvPr>
        </p:nvSpPr>
        <p:spPr>
          <a:xfrm>
            <a:off x="209677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 userDrawn="1">
            <p:custDataLst>
              <p:tags r:id="rId7"/>
            </p:custDataLst>
          </p:nvPr>
        </p:nvSpPr>
        <p:spPr>
          <a:xfrm>
            <a:off x="2274299" y="814993"/>
            <a:ext cx="1264831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2000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导新课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五边形 22"/>
          <p:cNvSpPr/>
          <p:nvPr userDrawn="1">
            <p:custDataLst>
              <p:tags r:id="rId1"/>
            </p:custDataLst>
          </p:nvPr>
        </p:nvSpPr>
        <p:spPr>
          <a:xfrm>
            <a:off x="492760" y="814705"/>
            <a:ext cx="1619885" cy="360045"/>
          </a:xfrm>
          <a:prstGeom prst="homePlate">
            <a:avLst/>
          </a:prstGeom>
          <a:solidFill>
            <a:srgbClr val="5B9BD5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AFABAB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验课前</a:t>
            </a:r>
          </a:p>
        </p:txBody>
      </p:sp>
      <p:sp>
        <p:nvSpPr>
          <p:cNvPr id="31" name="燕尾形 30"/>
          <p:cNvSpPr/>
          <p:nvPr userDrawn="1">
            <p:custDataLst>
              <p:tags r:id="rId2"/>
            </p:custDataLst>
          </p:nvPr>
        </p:nvSpPr>
        <p:spPr>
          <a:xfrm>
            <a:off x="1011682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课后拓</a:t>
            </a:r>
            <a:endParaRPr lang="zh-CN" altLang="en-US"/>
          </a:p>
        </p:txBody>
      </p:sp>
      <p:sp>
        <p:nvSpPr>
          <p:cNvPr id="32" name="燕尾形 31"/>
          <p:cNvSpPr/>
          <p:nvPr userDrawn="1">
            <p:custDataLst>
              <p:tags r:id="rId3"/>
            </p:custDataLst>
          </p:nvPr>
        </p:nvSpPr>
        <p:spPr>
          <a:xfrm>
            <a:off x="851281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课小结</a:t>
            </a:r>
            <a:endParaRPr lang="zh-CN" altLang="en-US"/>
          </a:p>
        </p:txBody>
      </p:sp>
      <p:sp>
        <p:nvSpPr>
          <p:cNvPr id="33" name="燕尾形 32"/>
          <p:cNvSpPr/>
          <p:nvPr userDrawn="1">
            <p:custDataLst>
              <p:tags r:id="rId4"/>
            </p:custDataLst>
          </p:nvPr>
        </p:nvSpPr>
        <p:spPr>
          <a:xfrm>
            <a:off x="690880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达标测</a:t>
            </a:r>
            <a:endParaRPr lang="zh-CN" altLang="en-US"/>
          </a:p>
        </p:txBody>
      </p:sp>
      <p:sp>
        <p:nvSpPr>
          <p:cNvPr id="34" name="燕尾形 33"/>
          <p:cNvSpPr/>
          <p:nvPr userDrawn="1">
            <p:custDataLst>
              <p:tags r:id="rId5"/>
            </p:custDataLst>
          </p:nvPr>
        </p:nvSpPr>
        <p:spPr>
          <a:xfrm>
            <a:off x="530479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练技能</a:t>
            </a:r>
            <a:endParaRPr lang="zh-CN" altLang="en-US"/>
          </a:p>
        </p:txBody>
      </p:sp>
      <p:sp>
        <p:nvSpPr>
          <p:cNvPr id="35" name="燕尾形 34"/>
          <p:cNvSpPr/>
          <p:nvPr userDrawn="1">
            <p:custDataLst>
              <p:tags r:id="rId6"/>
            </p:custDataLst>
          </p:nvPr>
        </p:nvSpPr>
        <p:spPr>
          <a:xfrm>
            <a:off x="3700780" y="814705"/>
            <a:ext cx="1619885" cy="360045"/>
          </a:xfrm>
          <a:prstGeom prst="chevron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获新知</a:t>
            </a:r>
            <a:endParaRPr lang="zh-CN" altLang="en-US"/>
          </a:p>
        </p:txBody>
      </p:sp>
      <p:sp>
        <p:nvSpPr>
          <p:cNvPr id="36" name="燕尾形 35"/>
          <p:cNvSpPr/>
          <p:nvPr userDrawn="1">
            <p:custDataLst>
              <p:tags r:id="rId7"/>
            </p:custDataLst>
          </p:nvPr>
        </p:nvSpPr>
        <p:spPr>
          <a:xfrm>
            <a:off x="2096770" y="814705"/>
            <a:ext cx="1619885" cy="360045"/>
          </a:xfrm>
          <a:prstGeom prst="chevron">
            <a:avLst/>
          </a:prstGeom>
          <a:solidFill>
            <a:srgbClr val="FFD85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 userDrawn="1">
            <p:custDataLst>
              <p:tags r:id="rId8"/>
            </p:custDataLst>
          </p:nvPr>
        </p:nvSpPr>
        <p:spPr>
          <a:xfrm>
            <a:off x="2274299" y="814993"/>
            <a:ext cx="1264831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导新课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五边形 22"/>
          <p:cNvSpPr/>
          <p:nvPr userDrawn="1">
            <p:custDataLst>
              <p:tags r:id="rId1"/>
            </p:custDataLst>
          </p:nvPr>
        </p:nvSpPr>
        <p:spPr>
          <a:xfrm>
            <a:off x="492760" y="814705"/>
            <a:ext cx="1619885" cy="360045"/>
          </a:xfrm>
          <a:prstGeom prst="homePlate">
            <a:avLst/>
          </a:prstGeom>
          <a:solidFill>
            <a:srgbClr val="5B9BD5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AFABAB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验课前</a:t>
            </a:r>
          </a:p>
        </p:txBody>
      </p:sp>
      <p:sp>
        <p:nvSpPr>
          <p:cNvPr id="31" name="燕尾形 30"/>
          <p:cNvSpPr/>
          <p:nvPr userDrawn="1">
            <p:custDataLst>
              <p:tags r:id="rId2"/>
            </p:custDataLst>
          </p:nvPr>
        </p:nvSpPr>
        <p:spPr>
          <a:xfrm>
            <a:off x="1011682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课后拓</a:t>
            </a:r>
            <a:endParaRPr lang="zh-CN" altLang="en-US"/>
          </a:p>
        </p:txBody>
      </p:sp>
      <p:sp>
        <p:nvSpPr>
          <p:cNvPr id="32" name="燕尾形 31"/>
          <p:cNvSpPr/>
          <p:nvPr userDrawn="1">
            <p:custDataLst>
              <p:tags r:id="rId3"/>
            </p:custDataLst>
          </p:nvPr>
        </p:nvSpPr>
        <p:spPr>
          <a:xfrm>
            <a:off x="851281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课小结</a:t>
            </a:r>
            <a:endParaRPr lang="zh-CN" altLang="en-US"/>
          </a:p>
        </p:txBody>
      </p:sp>
      <p:sp>
        <p:nvSpPr>
          <p:cNvPr id="33" name="燕尾形 32"/>
          <p:cNvSpPr/>
          <p:nvPr userDrawn="1">
            <p:custDataLst>
              <p:tags r:id="rId4"/>
            </p:custDataLst>
          </p:nvPr>
        </p:nvSpPr>
        <p:spPr>
          <a:xfrm>
            <a:off x="690880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达标测</a:t>
            </a:r>
            <a:endParaRPr lang="zh-CN" altLang="en-US"/>
          </a:p>
        </p:txBody>
      </p:sp>
      <p:sp>
        <p:nvSpPr>
          <p:cNvPr id="34" name="燕尾形 33"/>
          <p:cNvSpPr/>
          <p:nvPr userDrawn="1">
            <p:custDataLst>
              <p:tags r:id="rId5"/>
            </p:custDataLst>
          </p:nvPr>
        </p:nvSpPr>
        <p:spPr>
          <a:xfrm>
            <a:off x="530479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练技能</a:t>
            </a:r>
            <a:endParaRPr lang="zh-CN" altLang="en-US"/>
          </a:p>
        </p:txBody>
      </p:sp>
      <p:sp>
        <p:nvSpPr>
          <p:cNvPr id="35" name="燕尾形 34"/>
          <p:cNvSpPr/>
          <p:nvPr userDrawn="1">
            <p:custDataLst>
              <p:tags r:id="rId6"/>
            </p:custDataLst>
          </p:nvPr>
        </p:nvSpPr>
        <p:spPr>
          <a:xfrm>
            <a:off x="3700780" y="814705"/>
            <a:ext cx="1619885" cy="360045"/>
          </a:xfrm>
          <a:prstGeom prst="chevron">
            <a:avLst/>
          </a:prstGeom>
          <a:solidFill>
            <a:srgbClr val="FFD85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获新知</a:t>
            </a:r>
          </a:p>
        </p:txBody>
      </p:sp>
      <p:sp>
        <p:nvSpPr>
          <p:cNvPr id="36" name="燕尾形 35"/>
          <p:cNvSpPr/>
          <p:nvPr userDrawn="1">
            <p:custDataLst>
              <p:tags r:id="rId7"/>
            </p:custDataLst>
          </p:nvPr>
        </p:nvSpPr>
        <p:spPr>
          <a:xfrm>
            <a:off x="209677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 userDrawn="1">
            <p:custDataLst>
              <p:tags r:id="rId8"/>
            </p:custDataLst>
          </p:nvPr>
        </p:nvSpPr>
        <p:spPr>
          <a:xfrm>
            <a:off x="2274299" y="814993"/>
            <a:ext cx="1264831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2000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导新课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五边形 22"/>
          <p:cNvSpPr/>
          <p:nvPr userDrawn="1">
            <p:custDataLst>
              <p:tags r:id="rId1"/>
            </p:custDataLst>
          </p:nvPr>
        </p:nvSpPr>
        <p:spPr>
          <a:xfrm>
            <a:off x="492760" y="814705"/>
            <a:ext cx="1619885" cy="360045"/>
          </a:xfrm>
          <a:prstGeom prst="homePlate">
            <a:avLst/>
          </a:prstGeom>
          <a:solidFill>
            <a:srgbClr val="5B9BD5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AFABAB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验课前</a:t>
            </a:r>
          </a:p>
        </p:txBody>
      </p:sp>
      <p:sp>
        <p:nvSpPr>
          <p:cNvPr id="31" name="燕尾形 30"/>
          <p:cNvSpPr/>
          <p:nvPr userDrawn="1">
            <p:custDataLst>
              <p:tags r:id="rId2"/>
            </p:custDataLst>
          </p:nvPr>
        </p:nvSpPr>
        <p:spPr>
          <a:xfrm>
            <a:off x="1011682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课后拓</a:t>
            </a:r>
            <a:endParaRPr lang="zh-CN" altLang="en-US"/>
          </a:p>
        </p:txBody>
      </p:sp>
      <p:sp>
        <p:nvSpPr>
          <p:cNvPr id="32" name="燕尾形 31"/>
          <p:cNvSpPr/>
          <p:nvPr userDrawn="1">
            <p:custDataLst>
              <p:tags r:id="rId3"/>
            </p:custDataLst>
          </p:nvPr>
        </p:nvSpPr>
        <p:spPr>
          <a:xfrm>
            <a:off x="851281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课小结</a:t>
            </a:r>
            <a:endParaRPr lang="zh-CN" altLang="en-US"/>
          </a:p>
        </p:txBody>
      </p:sp>
      <p:sp>
        <p:nvSpPr>
          <p:cNvPr id="33" name="燕尾形 32"/>
          <p:cNvSpPr/>
          <p:nvPr userDrawn="1">
            <p:custDataLst>
              <p:tags r:id="rId4"/>
            </p:custDataLst>
          </p:nvPr>
        </p:nvSpPr>
        <p:spPr>
          <a:xfrm>
            <a:off x="690880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达标测</a:t>
            </a:r>
            <a:endParaRPr lang="zh-CN" altLang="en-US"/>
          </a:p>
        </p:txBody>
      </p:sp>
      <p:sp>
        <p:nvSpPr>
          <p:cNvPr id="34" name="燕尾形 33"/>
          <p:cNvSpPr/>
          <p:nvPr userDrawn="1">
            <p:custDataLst>
              <p:tags r:id="rId5"/>
            </p:custDataLst>
          </p:nvPr>
        </p:nvSpPr>
        <p:spPr>
          <a:xfrm>
            <a:off x="5304790" y="814705"/>
            <a:ext cx="1619885" cy="360045"/>
          </a:xfrm>
          <a:prstGeom prst="chevron">
            <a:avLst/>
          </a:prstGeom>
          <a:solidFill>
            <a:srgbClr val="FFD85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练技能</a:t>
            </a:r>
          </a:p>
        </p:txBody>
      </p:sp>
      <p:sp>
        <p:nvSpPr>
          <p:cNvPr id="35" name="燕尾形 34"/>
          <p:cNvSpPr/>
          <p:nvPr userDrawn="1">
            <p:custDataLst>
              <p:tags r:id="rId6"/>
            </p:custDataLst>
          </p:nvPr>
        </p:nvSpPr>
        <p:spPr>
          <a:xfrm>
            <a:off x="370078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获新知</a:t>
            </a:r>
            <a:endParaRPr lang="zh-CN" altLang="en-US"/>
          </a:p>
        </p:txBody>
      </p:sp>
      <p:sp>
        <p:nvSpPr>
          <p:cNvPr id="36" name="燕尾形 35"/>
          <p:cNvSpPr/>
          <p:nvPr userDrawn="1">
            <p:custDataLst>
              <p:tags r:id="rId7"/>
            </p:custDataLst>
          </p:nvPr>
        </p:nvSpPr>
        <p:spPr>
          <a:xfrm>
            <a:off x="209677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 userDrawn="1">
            <p:custDataLst>
              <p:tags r:id="rId8"/>
            </p:custDataLst>
          </p:nvPr>
        </p:nvSpPr>
        <p:spPr>
          <a:xfrm>
            <a:off x="2274299" y="814993"/>
            <a:ext cx="1264831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2000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导新课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五边形 22"/>
          <p:cNvSpPr/>
          <p:nvPr userDrawn="1">
            <p:custDataLst>
              <p:tags r:id="rId1"/>
            </p:custDataLst>
          </p:nvPr>
        </p:nvSpPr>
        <p:spPr>
          <a:xfrm>
            <a:off x="492760" y="814705"/>
            <a:ext cx="1619885" cy="360045"/>
          </a:xfrm>
          <a:prstGeom prst="homePlate">
            <a:avLst/>
          </a:prstGeom>
          <a:solidFill>
            <a:srgbClr val="5B9BD5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AFABAB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验课前</a:t>
            </a:r>
          </a:p>
        </p:txBody>
      </p:sp>
      <p:sp>
        <p:nvSpPr>
          <p:cNvPr id="31" name="燕尾形 30"/>
          <p:cNvSpPr/>
          <p:nvPr userDrawn="1">
            <p:custDataLst>
              <p:tags r:id="rId2"/>
            </p:custDataLst>
          </p:nvPr>
        </p:nvSpPr>
        <p:spPr>
          <a:xfrm>
            <a:off x="1011682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课后拓</a:t>
            </a:r>
            <a:endParaRPr lang="zh-CN" altLang="en-US"/>
          </a:p>
        </p:txBody>
      </p:sp>
      <p:sp>
        <p:nvSpPr>
          <p:cNvPr id="32" name="燕尾形 31"/>
          <p:cNvSpPr/>
          <p:nvPr userDrawn="1">
            <p:custDataLst>
              <p:tags r:id="rId3"/>
            </p:custDataLst>
          </p:nvPr>
        </p:nvSpPr>
        <p:spPr>
          <a:xfrm>
            <a:off x="851281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课小结</a:t>
            </a:r>
            <a:endParaRPr lang="zh-CN" altLang="en-US"/>
          </a:p>
        </p:txBody>
      </p:sp>
      <p:sp>
        <p:nvSpPr>
          <p:cNvPr id="33" name="燕尾形 32"/>
          <p:cNvSpPr/>
          <p:nvPr userDrawn="1">
            <p:custDataLst>
              <p:tags r:id="rId4"/>
            </p:custDataLst>
          </p:nvPr>
        </p:nvSpPr>
        <p:spPr>
          <a:xfrm>
            <a:off x="6908800" y="814705"/>
            <a:ext cx="1619885" cy="360045"/>
          </a:xfrm>
          <a:prstGeom prst="chevron">
            <a:avLst/>
          </a:prstGeom>
          <a:solidFill>
            <a:srgbClr val="FFD85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达标测</a:t>
            </a:r>
          </a:p>
        </p:txBody>
      </p:sp>
      <p:sp>
        <p:nvSpPr>
          <p:cNvPr id="34" name="燕尾形 33"/>
          <p:cNvSpPr/>
          <p:nvPr userDrawn="1">
            <p:custDataLst>
              <p:tags r:id="rId5"/>
            </p:custDataLst>
          </p:nvPr>
        </p:nvSpPr>
        <p:spPr>
          <a:xfrm>
            <a:off x="530479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练技能</a:t>
            </a:r>
            <a:endParaRPr lang="zh-CN" altLang="en-US"/>
          </a:p>
        </p:txBody>
      </p:sp>
      <p:sp>
        <p:nvSpPr>
          <p:cNvPr id="35" name="燕尾形 34"/>
          <p:cNvSpPr/>
          <p:nvPr userDrawn="1">
            <p:custDataLst>
              <p:tags r:id="rId6"/>
            </p:custDataLst>
          </p:nvPr>
        </p:nvSpPr>
        <p:spPr>
          <a:xfrm>
            <a:off x="370078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获新知</a:t>
            </a:r>
            <a:endParaRPr lang="zh-CN" altLang="en-US"/>
          </a:p>
        </p:txBody>
      </p:sp>
      <p:sp>
        <p:nvSpPr>
          <p:cNvPr id="36" name="燕尾形 35"/>
          <p:cNvSpPr/>
          <p:nvPr userDrawn="1">
            <p:custDataLst>
              <p:tags r:id="rId7"/>
            </p:custDataLst>
          </p:nvPr>
        </p:nvSpPr>
        <p:spPr>
          <a:xfrm>
            <a:off x="209677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 userDrawn="1">
            <p:custDataLst>
              <p:tags r:id="rId8"/>
            </p:custDataLst>
          </p:nvPr>
        </p:nvSpPr>
        <p:spPr>
          <a:xfrm>
            <a:off x="2274299" y="814993"/>
            <a:ext cx="1264831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2000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导新课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五边形 22"/>
          <p:cNvSpPr/>
          <p:nvPr userDrawn="1">
            <p:custDataLst>
              <p:tags r:id="rId1"/>
            </p:custDataLst>
          </p:nvPr>
        </p:nvSpPr>
        <p:spPr>
          <a:xfrm>
            <a:off x="492760" y="814705"/>
            <a:ext cx="1619885" cy="360045"/>
          </a:xfrm>
          <a:prstGeom prst="homePlate">
            <a:avLst/>
          </a:prstGeom>
          <a:solidFill>
            <a:srgbClr val="5B9BD5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AFABAB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验课前</a:t>
            </a:r>
          </a:p>
        </p:txBody>
      </p:sp>
      <p:sp>
        <p:nvSpPr>
          <p:cNvPr id="31" name="燕尾形 30"/>
          <p:cNvSpPr/>
          <p:nvPr userDrawn="1">
            <p:custDataLst>
              <p:tags r:id="rId2"/>
            </p:custDataLst>
          </p:nvPr>
        </p:nvSpPr>
        <p:spPr>
          <a:xfrm>
            <a:off x="1011682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课后拓</a:t>
            </a:r>
            <a:endParaRPr lang="zh-CN" altLang="en-US"/>
          </a:p>
        </p:txBody>
      </p:sp>
      <p:sp>
        <p:nvSpPr>
          <p:cNvPr id="32" name="燕尾形 31"/>
          <p:cNvSpPr/>
          <p:nvPr userDrawn="1">
            <p:custDataLst>
              <p:tags r:id="rId3"/>
            </p:custDataLst>
          </p:nvPr>
        </p:nvSpPr>
        <p:spPr>
          <a:xfrm>
            <a:off x="8512810" y="814705"/>
            <a:ext cx="1619885" cy="360045"/>
          </a:xfrm>
          <a:prstGeom prst="chevron">
            <a:avLst/>
          </a:prstGeom>
          <a:solidFill>
            <a:srgbClr val="FFD85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课小结</a:t>
            </a:r>
          </a:p>
        </p:txBody>
      </p:sp>
      <p:sp>
        <p:nvSpPr>
          <p:cNvPr id="33" name="燕尾形 32"/>
          <p:cNvSpPr/>
          <p:nvPr userDrawn="1">
            <p:custDataLst>
              <p:tags r:id="rId4"/>
            </p:custDataLst>
          </p:nvPr>
        </p:nvSpPr>
        <p:spPr>
          <a:xfrm>
            <a:off x="690880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达标测</a:t>
            </a:r>
            <a:endParaRPr lang="zh-CN" altLang="en-US"/>
          </a:p>
        </p:txBody>
      </p:sp>
      <p:sp>
        <p:nvSpPr>
          <p:cNvPr id="34" name="燕尾形 33"/>
          <p:cNvSpPr/>
          <p:nvPr userDrawn="1">
            <p:custDataLst>
              <p:tags r:id="rId5"/>
            </p:custDataLst>
          </p:nvPr>
        </p:nvSpPr>
        <p:spPr>
          <a:xfrm>
            <a:off x="530479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练技能</a:t>
            </a:r>
            <a:endParaRPr lang="zh-CN" altLang="en-US"/>
          </a:p>
        </p:txBody>
      </p:sp>
      <p:sp>
        <p:nvSpPr>
          <p:cNvPr id="35" name="燕尾形 34"/>
          <p:cNvSpPr/>
          <p:nvPr userDrawn="1">
            <p:custDataLst>
              <p:tags r:id="rId6"/>
            </p:custDataLst>
          </p:nvPr>
        </p:nvSpPr>
        <p:spPr>
          <a:xfrm>
            <a:off x="370078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获新知</a:t>
            </a:r>
            <a:endParaRPr lang="zh-CN" altLang="en-US"/>
          </a:p>
        </p:txBody>
      </p:sp>
      <p:sp>
        <p:nvSpPr>
          <p:cNvPr id="36" name="燕尾形 35"/>
          <p:cNvSpPr/>
          <p:nvPr userDrawn="1">
            <p:custDataLst>
              <p:tags r:id="rId7"/>
            </p:custDataLst>
          </p:nvPr>
        </p:nvSpPr>
        <p:spPr>
          <a:xfrm>
            <a:off x="209677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 userDrawn="1">
            <p:custDataLst>
              <p:tags r:id="rId8"/>
            </p:custDataLst>
          </p:nvPr>
        </p:nvSpPr>
        <p:spPr>
          <a:xfrm>
            <a:off x="2274299" y="814993"/>
            <a:ext cx="1264831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2000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导新课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五边形 22"/>
          <p:cNvSpPr/>
          <p:nvPr userDrawn="1">
            <p:custDataLst>
              <p:tags r:id="rId1"/>
            </p:custDataLst>
          </p:nvPr>
        </p:nvSpPr>
        <p:spPr>
          <a:xfrm>
            <a:off x="492760" y="814705"/>
            <a:ext cx="1619885" cy="360045"/>
          </a:xfrm>
          <a:prstGeom prst="homePlate">
            <a:avLst/>
          </a:prstGeom>
          <a:solidFill>
            <a:srgbClr val="5B9BD5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AFABAB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验课前</a:t>
            </a:r>
          </a:p>
        </p:txBody>
      </p:sp>
      <p:sp>
        <p:nvSpPr>
          <p:cNvPr id="31" name="燕尾形 30"/>
          <p:cNvSpPr/>
          <p:nvPr userDrawn="1">
            <p:custDataLst>
              <p:tags r:id="rId2"/>
            </p:custDataLst>
          </p:nvPr>
        </p:nvSpPr>
        <p:spPr>
          <a:xfrm>
            <a:off x="10116820" y="814705"/>
            <a:ext cx="1619885" cy="360045"/>
          </a:xfrm>
          <a:prstGeom prst="chevron">
            <a:avLst/>
          </a:prstGeom>
          <a:solidFill>
            <a:srgbClr val="FFD85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课后拓</a:t>
            </a:r>
          </a:p>
        </p:txBody>
      </p:sp>
      <p:sp>
        <p:nvSpPr>
          <p:cNvPr id="32" name="燕尾形 31"/>
          <p:cNvSpPr/>
          <p:nvPr userDrawn="1">
            <p:custDataLst>
              <p:tags r:id="rId3"/>
            </p:custDataLst>
          </p:nvPr>
        </p:nvSpPr>
        <p:spPr>
          <a:xfrm>
            <a:off x="851281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课小结</a:t>
            </a:r>
            <a:endParaRPr lang="zh-CN" altLang="en-US"/>
          </a:p>
        </p:txBody>
      </p:sp>
      <p:sp>
        <p:nvSpPr>
          <p:cNvPr id="33" name="燕尾形 32"/>
          <p:cNvSpPr/>
          <p:nvPr userDrawn="1">
            <p:custDataLst>
              <p:tags r:id="rId4"/>
            </p:custDataLst>
          </p:nvPr>
        </p:nvSpPr>
        <p:spPr>
          <a:xfrm>
            <a:off x="690880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达标测</a:t>
            </a:r>
            <a:endParaRPr lang="zh-CN" altLang="en-US"/>
          </a:p>
        </p:txBody>
      </p:sp>
      <p:sp>
        <p:nvSpPr>
          <p:cNvPr id="34" name="燕尾形 33"/>
          <p:cNvSpPr/>
          <p:nvPr userDrawn="1">
            <p:custDataLst>
              <p:tags r:id="rId5"/>
            </p:custDataLst>
          </p:nvPr>
        </p:nvSpPr>
        <p:spPr>
          <a:xfrm>
            <a:off x="530479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练技能</a:t>
            </a:r>
            <a:endParaRPr lang="zh-CN" altLang="en-US"/>
          </a:p>
        </p:txBody>
      </p:sp>
      <p:sp>
        <p:nvSpPr>
          <p:cNvPr id="35" name="燕尾形 34"/>
          <p:cNvSpPr/>
          <p:nvPr userDrawn="1">
            <p:custDataLst>
              <p:tags r:id="rId6"/>
            </p:custDataLst>
          </p:nvPr>
        </p:nvSpPr>
        <p:spPr>
          <a:xfrm>
            <a:off x="370078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获新知</a:t>
            </a:r>
            <a:endParaRPr lang="zh-CN" altLang="en-US"/>
          </a:p>
        </p:txBody>
      </p:sp>
      <p:sp>
        <p:nvSpPr>
          <p:cNvPr id="36" name="燕尾形 35"/>
          <p:cNvSpPr/>
          <p:nvPr userDrawn="1">
            <p:custDataLst>
              <p:tags r:id="rId7"/>
            </p:custDataLst>
          </p:nvPr>
        </p:nvSpPr>
        <p:spPr>
          <a:xfrm>
            <a:off x="2096770" y="814705"/>
            <a:ext cx="1619885" cy="36004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 userDrawn="1">
            <p:custDataLst>
              <p:tags r:id="rId8"/>
            </p:custDataLst>
          </p:nvPr>
        </p:nvSpPr>
        <p:spPr>
          <a:xfrm>
            <a:off x="2274299" y="814993"/>
            <a:ext cx="1264831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2000" b="1" dirty="0">
                <a:solidFill>
                  <a:schemeClr val="bg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导新课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>
            <p:custDataLst>
              <p:tags r:id="rId10"/>
            </p:custDataLst>
          </p:nvPr>
        </p:nvSpPr>
        <p:spPr>
          <a:xfrm>
            <a:off x="0" y="0"/>
            <a:ext cx="12192000" cy="72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buClrTx/>
              <a:buSzTx/>
              <a:buFontTx/>
            </a:pPr>
            <a:endParaRPr lang="zh-CN" altLang="en-US"/>
          </a:p>
        </p:txBody>
      </p:sp>
      <p:pic>
        <p:nvPicPr>
          <p:cNvPr id="8" name="图片 7" descr="03长艺横版白色标志"/>
          <p:cNvPicPr>
            <a:picLocks noChangeAspect="1"/>
          </p:cNvPicPr>
          <p:nvPr userDrawn="1">
            <p:custDataLst>
              <p:tags r:id="rId11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499745" y="13970"/>
            <a:ext cx="3301083" cy="720000"/>
          </a:xfrm>
          <a:prstGeom prst="rect">
            <a:avLst/>
          </a:prstGeom>
        </p:spPr>
      </p:pic>
      <p:sp>
        <p:nvSpPr>
          <p:cNvPr id="10" name="矩形 9"/>
          <p:cNvSpPr/>
          <p:nvPr userDrawn="1">
            <p:custDataLst>
              <p:tags r:id="rId12"/>
            </p:custDataLst>
          </p:nvPr>
        </p:nvSpPr>
        <p:spPr>
          <a:xfrm>
            <a:off x="8535035" y="114300"/>
            <a:ext cx="289814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sz="2400" b="1" dirty="0">
                <a:solidFill>
                  <a:schemeClr val="bg1"/>
                </a:solidFill>
                <a:cs typeface="+mn-ea"/>
                <a:sym typeface="+mn-lt"/>
              </a:rPr>
              <a:t>师以长艺</a:t>
            </a:r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    </a:t>
            </a: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草木成器</a:t>
            </a: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94360" y="911860"/>
            <a:ext cx="10951210" cy="8261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951210" cy="4670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1.xml"/><Relationship Id="rId1" Type="http://schemas.openxmlformats.org/officeDocument/2006/relationships/tags" Target="../tags/tag6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64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image" Target="../media/image5.png"/><Relationship Id="rId5" Type="http://schemas.openxmlformats.org/officeDocument/2006/relationships/tags" Target="../tags/tag66.xml"/><Relationship Id="rId10" Type="http://schemas.openxmlformats.org/officeDocument/2006/relationships/image" Target="../media/image4.png"/><Relationship Id="rId4" Type="http://schemas.openxmlformats.org/officeDocument/2006/relationships/tags" Target="../tags/tag65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547063" y="2637505"/>
            <a:ext cx="3230880" cy="922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zh-CN" altLang="en-US" sz="6000" dirty="0">
                <a:latin typeface="+mj-lt"/>
                <a:ea typeface="+mj-ea"/>
                <a:cs typeface="+mj-cs"/>
              </a:rPr>
              <a:t>课程名称</a:t>
            </a:r>
          </a:p>
        </p:txBody>
      </p:sp>
      <p:sp>
        <p:nvSpPr>
          <p:cNvPr id="5" name="副标题 2"/>
          <p:cNvSpPr txBox="1"/>
          <p:nvPr/>
        </p:nvSpPr>
        <p:spPr>
          <a:xfrm>
            <a:off x="5181600" y="3735042"/>
            <a:ext cx="2166851" cy="1655762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/>
              <a:t>教师姓名</a:t>
            </a:r>
            <a:endParaRPr lang="en-US" altLang="zh-CN" dirty="0" smtClean="0"/>
          </a:p>
          <a:p>
            <a:r>
              <a:rPr lang="zh-CN" altLang="en-US" dirty="0" smtClean="0"/>
              <a:t>联系电话</a:t>
            </a:r>
            <a:endParaRPr lang="en-US" altLang="zh-CN" dirty="0" smtClean="0"/>
          </a:p>
          <a:p>
            <a:r>
              <a:rPr lang="zh-CN" altLang="en-US" dirty="0" smtClean="0"/>
              <a:t>电子邮箱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>
            <p:custDataLst>
              <p:tags r:id="rId1"/>
            </p:custDataLst>
          </p:nvPr>
        </p:nvSpPr>
        <p:spPr>
          <a:xfrm>
            <a:off x="4547062" y="2637505"/>
            <a:ext cx="3230880" cy="922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zh-CN" altLang="en-US" sz="6000" dirty="0" smtClean="0">
                <a:latin typeface="+mj-lt"/>
                <a:ea typeface="+mj-ea"/>
                <a:cs typeface="+mj-cs"/>
              </a:rPr>
              <a:t>课题名称</a:t>
            </a:r>
            <a:endParaRPr lang="zh-CN" altLang="en-US" sz="60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副标题 2"/>
          <p:cNvSpPr txBox="1"/>
          <p:nvPr>
            <p:custDataLst>
              <p:tags r:id="rId2"/>
            </p:custDataLst>
          </p:nvPr>
        </p:nvSpPr>
        <p:spPr>
          <a:xfrm>
            <a:off x="4493029" y="3882177"/>
            <a:ext cx="3338945" cy="454573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教学内容一级</a:t>
            </a:r>
            <a:r>
              <a:rPr lang="zh-CN" altLang="en-US" dirty="0" smtClean="0"/>
              <a:t>目录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Administrator\AppData\Roaming\Tencent\Users\923126818\QQ\WinTemp\RichOle\MXY2ZYE%O[@4L{1LKR4RXCW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4330" y="948055"/>
            <a:ext cx="3347720" cy="1016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121361" y="2162981"/>
            <a:ext cx="5621308" cy="1176020"/>
          </a:xfrm>
          <a:prstGeom prst="rect">
            <a:avLst/>
          </a:prstGeom>
          <a:noFill/>
          <a:ln w="9525">
            <a:solidFill>
              <a:srgbClr val="0E7FB7"/>
            </a:solidFill>
            <a:prstDash val="dash"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en-US" altLang="zh-CN" sz="20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XX</a:t>
            </a: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；</a:t>
            </a:r>
          </a:p>
          <a:p>
            <a:pPr>
              <a:lnSpc>
                <a:spcPct val="120000"/>
              </a:lnSpc>
            </a:pP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en-US" altLang="zh-CN" sz="20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XX</a:t>
            </a: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；</a:t>
            </a:r>
            <a:endParaRPr lang="zh-CN" altLang="en-US" sz="2000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en-US" altLang="zh-CN" sz="20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XX</a:t>
            </a: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0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5121361" y="5008704"/>
            <a:ext cx="5621308" cy="1176020"/>
          </a:xfrm>
          <a:prstGeom prst="rect">
            <a:avLst/>
          </a:prstGeom>
          <a:noFill/>
          <a:ln w="9525">
            <a:solidFill>
              <a:srgbClr val="0E7FB7"/>
            </a:solidFill>
            <a:prstDash val="dash"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en-US" altLang="zh-CN" sz="20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XX</a:t>
            </a: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；</a:t>
            </a:r>
          </a:p>
          <a:p>
            <a:pPr>
              <a:lnSpc>
                <a:spcPct val="120000"/>
              </a:lnSpc>
            </a:pP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en-US" altLang="zh-CN" sz="20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XX</a:t>
            </a: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；</a:t>
            </a:r>
            <a:endParaRPr lang="zh-CN" altLang="en-US" sz="2000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en-US" altLang="zh-CN" sz="20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XX</a:t>
            </a: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0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5121361" y="3645026"/>
            <a:ext cx="5621308" cy="1176020"/>
          </a:xfrm>
          <a:prstGeom prst="rect">
            <a:avLst/>
          </a:prstGeom>
          <a:noFill/>
          <a:ln w="9525">
            <a:solidFill>
              <a:srgbClr val="0E7FB7"/>
            </a:solidFill>
            <a:prstDash val="dash"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en-US" altLang="zh-CN" sz="20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XX</a:t>
            </a: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；</a:t>
            </a:r>
          </a:p>
          <a:p>
            <a:pPr>
              <a:lnSpc>
                <a:spcPct val="120000"/>
              </a:lnSpc>
            </a:pP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en-US" altLang="zh-CN" sz="20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XX</a:t>
            </a: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；</a:t>
            </a:r>
            <a:endParaRPr lang="zh-CN" altLang="en-US" sz="2000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en-US" altLang="zh-CN" sz="20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XX</a:t>
            </a: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0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1" name="Picture 3" descr="C:\Users\Administrator\AppData\Roaming\Tencent\Users\923126818\QQ\WinTemp\RichOle\@FE)9E_NG$ZP4A`H(U6YYNR.pn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/>
          <a:srcRect r="37552"/>
          <a:stretch>
            <a:fillRect/>
          </a:stretch>
        </p:blipFill>
        <p:spPr bwMode="auto">
          <a:xfrm>
            <a:off x="1328420" y="2315845"/>
            <a:ext cx="1188000" cy="99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" descr="C:\Users\Administrator\AppData\Roaming\Tencent\Users\923126818\QQ\WinTemp\RichOle\]JG{7UXXUJ35IL0_%C75_MS.pn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/>
          <a:srcRect r="39384"/>
          <a:stretch>
            <a:fillRect/>
          </a:stretch>
        </p:blipFill>
        <p:spPr bwMode="auto">
          <a:xfrm>
            <a:off x="1328420" y="3688080"/>
            <a:ext cx="1188000" cy="96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C:\Users\Administrator\AppData\Roaming\Tencent\Users\923126818\QQ\WinTemp\RichOle\XODZO}%5]A~{)Q~APBX~6AY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/>
          <a:srcRect r="38288"/>
          <a:stretch>
            <a:fillRect/>
          </a:stretch>
        </p:blipFill>
        <p:spPr bwMode="auto">
          <a:xfrm>
            <a:off x="1328420" y="5031740"/>
            <a:ext cx="1152000" cy="993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圆角矩形 14"/>
          <p:cNvSpPr/>
          <p:nvPr>
            <p:custDataLst>
              <p:tags r:id="rId4"/>
            </p:custDataLst>
          </p:nvPr>
        </p:nvSpPr>
        <p:spPr>
          <a:xfrm>
            <a:off x="2818130" y="3879215"/>
            <a:ext cx="1416685" cy="560705"/>
          </a:xfrm>
          <a:prstGeom prst="roundRect">
            <a:avLst/>
          </a:prstGeom>
          <a:solidFill>
            <a:srgbClr val="F34F56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200">
                <a:latin typeface="方正大标宋简体" panose="02010601030101010101" charset="-122"/>
                <a:ea typeface="方正大标宋简体" panose="02010601030101010101" charset="-122"/>
              </a:rPr>
              <a:t>知识目标</a:t>
            </a:r>
          </a:p>
        </p:txBody>
      </p:sp>
      <p:sp>
        <p:nvSpPr>
          <p:cNvPr id="17" name="圆角矩形 16"/>
          <p:cNvSpPr/>
          <p:nvPr>
            <p:custDataLst>
              <p:tags r:id="rId5"/>
            </p:custDataLst>
          </p:nvPr>
        </p:nvSpPr>
        <p:spPr>
          <a:xfrm>
            <a:off x="2818130" y="2529205"/>
            <a:ext cx="1416050" cy="560705"/>
          </a:xfrm>
          <a:prstGeom prst="roundRect">
            <a:avLst/>
          </a:prstGeom>
          <a:solidFill>
            <a:srgbClr val="4BACC6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200">
                <a:latin typeface="方正大标宋简体" panose="02010601030101010101" charset="-122"/>
                <a:ea typeface="方正大标宋简体" panose="02010601030101010101" charset="-122"/>
              </a:rPr>
              <a:t>素质目标</a:t>
            </a:r>
          </a:p>
        </p:txBody>
      </p:sp>
      <p:sp>
        <p:nvSpPr>
          <p:cNvPr id="18" name="圆角矩形 17"/>
          <p:cNvSpPr/>
          <p:nvPr>
            <p:custDataLst>
              <p:tags r:id="rId6"/>
            </p:custDataLst>
          </p:nvPr>
        </p:nvSpPr>
        <p:spPr>
          <a:xfrm>
            <a:off x="2818130" y="5307965"/>
            <a:ext cx="1416685" cy="560705"/>
          </a:xfrm>
          <a:prstGeom prst="roundRect">
            <a:avLst/>
          </a:prstGeom>
          <a:solidFill>
            <a:srgbClr val="434F5A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200">
                <a:latin typeface="方正大标宋简体" panose="02010601030101010101" charset="-122"/>
                <a:ea typeface="方正大标宋简体" panose="02010601030101010101" charset="-122"/>
              </a:rPr>
              <a:t>能力目标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Administrator\AppData\Roaming\Tencent\Users\923126818\QQ\WinTemp\RichOle\F4FBLQKXLNFKVRQ%~O_[L7F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9610" y="1035685"/>
            <a:ext cx="3085716" cy="10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组合 8"/>
          <p:cNvGrpSpPr/>
          <p:nvPr/>
        </p:nvGrpSpPr>
        <p:grpSpPr>
          <a:xfrm>
            <a:off x="1689851" y="2747443"/>
            <a:ext cx="8812538" cy="2568257"/>
            <a:chOff x="1416050" y="3023553"/>
            <a:chExt cx="8812538" cy="2568257"/>
          </a:xfrm>
        </p:grpSpPr>
        <p:pic>
          <p:nvPicPr>
            <p:cNvPr id="10" name="Picture 1" descr="C:\Users\Administrator\AppData\Roaming\Tencent\Users\923126818\QQ\WinTemp\RichOle\}`BM_NDU)REJNJFD~T%7%G5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38693" y="3084830"/>
              <a:ext cx="3348000" cy="142214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1" name="Picture 2" descr="C:\Users\Administrator\AppData\Roaming\Tencent\Users\923126818\QQ\WinTemp\RichOle\[T)4T0(E1$8X@L]U)IWDC0H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240588" y="3023553"/>
              <a:ext cx="2988000" cy="154436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3" name="圆角矩形 12"/>
            <p:cNvSpPr/>
            <p:nvPr/>
          </p:nvSpPr>
          <p:spPr>
            <a:xfrm>
              <a:off x="1416050" y="4234180"/>
              <a:ext cx="2519680" cy="135763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l"/>
              <a:endParaRPr lang="zh-CN" altLang="en-US" sz="2400" dirty="0"/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6113145" y="4234180"/>
              <a:ext cx="2519680" cy="135763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lang="zh-CN" alt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DhmZmM5ZGY2MDdjOWMzZDIyODNjYTY3ZGFlNDMwNzE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</Words>
  <Application>Microsoft Office PowerPoint</Application>
  <PresentationFormat>宽屏</PresentationFormat>
  <Paragraphs>18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方正大标宋简体</vt:lpstr>
      <vt:lpstr>楷体</vt:lpstr>
      <vt:lpstr>微软雅黑</vt:lpstr>
      <vt:lpstr>Arial</vt:lpstr>
      <vt:lpstr>Calibri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User</cp:lastModifiedBy>
  <cp:revision>11</cp:revision>
  <dcterms:created xsi:type="dcterms:W3CDTF">2023-02-18T01:49:00Z</dcterms:created>
  <dcterms:modified xsi:type="dcterms:W3CDTF">2023-02-20T00:49:30Z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D11052895B5340FF8302D085790B9C89</vt:lpwstr>
  </property>
  <property fmtid="{D5CDD505-2E9C-101B-9397-08002B2CF9AE}" pid="3" name="KSOProductBuildVer">
    <vt:lpwstr>2052-11.1.0.13703</vt:lpwstr>
  </property>
</Properties>
</file>