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TFiN2M3NDA3ZWFjMjQ3Yjc1ZDIyMDZhN2EwYThkYj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孺子牛</cp:lastModifiedBy>
  <cp:revision>3</cp:revision>
  <dcterms:created xsi:type="dcterms:W3CDTF">2022-08-26T01:50:58Z</dcterms:created>
  <dcterms:modified xsi:type="dcterms:W3CDTF">2022-08-26T02:01:29Z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E66BDEB918E3457DBE08924D0EAF9C6C</vt:lpwstr>
  </property>
  <property fmtid="{D5CDD505-2E9C-101B-9397-08002B2CF9AE}" pid="3" name="KSOProductBuildVer">
    <vt:lpwstr>2052-11.1.0.12313</vt:lpwstr>
  </property>
</Properties>
</file>