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Layouts/slideLayout24.xml" ContentType="application/vnd.openxmlformats-officedocument.presentationml.slideLayout+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slides/slide31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33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327.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335.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s/slide329.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Layouts/slideLayout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41.xml" ContentType="application/vnd.openxmlformats-officedocument.presentationml.slideLayout+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808" r:id="rId3"/>
    <p:sldMasterId id="2147483844" r:id="rId4"/>
    <p:sldMasterId id="2147483868" r:id="rId5"/>
  </p:sldMasterIdLst>
  <p:notesMasterIdLst>
    <p:notesMasterId r:id="rId341"/>
  </p:notesMasterIdLst>
  <p:sldIdLst>
    <p:sldId id="13880" r:id="rId6"/>
    <p:sldId id="15167" r:id="rId7"/>
    <p:sldId id="15168" r:id="rId8"/>
    <p:sldId id="15169" r:id="rId9"/>
    <p:sldId id="263" r:id="rId10"/>
    <p:sldId id="10008" r:id="rId11"/>
    <p:sldId id="2358" r:id="rId12"/>
    <p:sldId id="1233" r:id="rId13"/>
    <p:sldId id="2359" r:id="rId14"/>
    <p:sldId id="3124" r:id="rId15"/>
    <p:sldId id="3125" r:id="rId16"/>
    <p:sldId id="395" r:id="rId17"/>
    <p:sldId id="10002" r:id="rId18"/>
    <p:sldId id="396" r:id="rId19"/>
    <p:sldId id="398" r:id="rId20"/>
    <p:sldId id="2357" r:id="rId21"/>
    <p:sldId id="9988" r:id="rId22"/>
    <p:sldId id="442" r:id="rId23"/>
    <p:sldId id="2353" r:id="rId24"/>
    <p:sldId id="443" r:id="rId25"/>
    <p:sldId id="444" r:id="rId26"/>
    <p:sldId id="13066" r:id="rId27"/>
    <p:sldId id="447" r:id="rId28"/>
    <p:sldId id="3123" r:id="rId29"/>
    <p:sldId id="448" r:id="rId30"/>
    <p:sldId id="449" r:id="rId31"/>
    <p:sldId id="9515" r:id="rId32"/>
    <p:sldId id="450" r:id="rId33"/>
    <p:sldId id="2350" r:id="rId34"/>
    <p:sldId id="15511" r:id="rId35"/>
    <p:sldId id="2352" r:id="rId36"/>
    <p:sldId id="399" r:id="rId37"/>
    <p:sldId id="11917" r:id="rId38"/>
    <p:sldId id="12408" r:id="rId39"/>
    <p:sldId id="2348" r:id="rId40"/>
    <p:sldId id="407" r:id="rId41"/>
    <p:sldId id="411" r:id="rId42"/>
    <p:sldId id="554" r:id="rId43"/>
    <p:sldId id="409" r:id="rId44"/>
    <p:sldId id="1057" r:id="rId45"/>
    <p:sldId id="555" r:id="rId46"/>
    <p:sldId id="2347" r:id="rId47"/>
    <p:sldId id="6385" r:id="rId48"/>
    <p:sldId id="412" r:id="rId49"/>
    <p:sldId id="414" r:id="rId50"/>
    <p:sldId id="13070" r:id="rId51"/>
    <p:sldId id="2344" r:id="rId52"/>
    <p:sldId id="2345" r:id="rId53"/>
    <p:sldId id="3496" r:id="rId54"/>
    <p:sldId id="3497" r:id="rId55"/>
    <p:sldId id="3498" r:id="rId56"/>
    <p:sldId id="11451" r:id="rId57"/>
    <p:sldId id="4923" r:id="rId58"/>
    <p:sldId id="11450" r:id="rId59"/>
    <p:sldId id="416" r:id="rId60"/>
    <p:sldId id="418" r:id="rId61"/>
    <p:sldId id="417" r:id="rId62"/>
    <p:sldId id="3492" r:id="rId63"/>
    <p:sldId id="421" r:id="rId64"/>
    <p:sldId id="12999" r:id="rId65"/>
    <p:sldId id="7366" r:id="rId66"/>
    <p:sldId id="900" r:id="rId67"/>
    <p:sldId id="10001" r:id="rId68"/>
    <p:sldId id="9995" r:id="rId69"/>
    <p:sldId id="3119" r:id="rId70"/>
    <p:sldId id="3121" r:id="rId71"/>
    <p:sldId id="3120" r:id="rId72"/>
    <p:sldId id="13071" r:id="rId73"/>
    <p:sldId id="7806" r:id="rId74"/>
    <p:sldId id="631" r:id="rId75"/>
    <p:sldId id="7365" r:id="rId76"/>
    <p:sldId id="632" r:id="rId77"/>
    <p:sldId id="635" r:id="rId78"/>
    <p:sldId id="633" r:id="rId79"/>
    <p:sldId id="634" r:id="rId80"/>
    <p:sldId id="7805" r:id="rId81"/>
    <p:sldId id="1423" r:id="rId82"/>
    <p:sldId id="636" r:id="rId83"/>
    <p:sldId id="14373" r:id="rId84"/>
    <p:sldId id="3118" r:id="rId85"/>
    <p:sldId id="711" r:id="rId86"/>
    <p:sldId id="257" r:id="rId87"/>
    <p:sldId id="15831" r:id="rId88"/>
    <p:sldId id="258" r:id="rId89"/>
    <p:sldId id="697" r:id="rId90"/>
    <p:sldId id="14808" r:id="rId91"/>
    <p:sldId id="9514" r:id="rId92"/>
    <p:sldId id="702" r:id="rId93"/>
    <p:sldId id="11025" r:id="rId94"/>
    <p:sldId id="11023" r:id="rId95"/>
    <p:sldId id="12921" r:id="rId96"/>
    <p:sldId id="1426" r:id="rId97"/>
    <p:sldId id="704" r:id="rId98"/>
    <p:sldId id="713" r:id="rId99"/>
    <p:sldId id="1236" r:id="rId100"/>
    <p:sldId id="11449" r:id="rId101"/>
    <p:sldId id="12922" r:id="rId102"/>
    <p:sldId id="714" r:id="rId103"/>
    <p:sldId id="2343" r:id="rId104"/>
    <p:sldId id="706" r:id="rId105"/>
    <p:sldId id="705" r:id="rId106"/>
    <p:sldId id="707" r:id="rId107"/>
    <p:sldId id="2342" r:id="rId108"/>
    <p:sldId id="719" r:id="rId109"/>
    <p:sldId id="6113" r:id="rId110"/>
    <p:sldId id="2337" r:id="rId111"/>
    <p:sldId id="2339" r:id="rId112"/>
    <p:sldId id="2340" r:id="rId113"/>
    <p:sldId id="12923" r:id="rId114"/>
    <p:sldId id="11445" r:id="rId115"/>
    <p:sldId id="723" r:id="rId116"/>
    <p:sldId id="2333" r:id="rId117"/>
    <p:sldId id="9183" r:id="rId118"/>
    <p:sldId id="5787" r:id="rId119"/>
    <p:sldId id="5783" r:id="rId120"/>
    <p:sldId id="11439" r:id="rId121"/>
    <p:sldId id="2329" r:id="rId122"/>
    <p:sldId id="2331" r:id="rId123"/>
    <p:sldId id="2332" r:id="rId124"/>
    <p:sldId id="1213" r:id="rId125"/>
    <p:sldId id="8676" r:id="rId126"/>
    <p:sldId id="1996" r:id="rId127"/>
    <p:sldId id="732" r:id="rId128"/>
    <p:sldId id="11916" r:id="rId129"/>
    <p:sldId id="11446" r:id="rId130"/>
    <p:sldId id="3093" r:id="rId131"/>
    <p:sldId id="3094" r:id="rId132"/>
    <p:sldId id="1220" r:id="rId133"/>
    <p:sldId id="3096" r:id="rId134"/>
    <p:sldId id="3098" r:id="rId135"/>
    <p:sldId id="1430" r:id="rId136"/>
    <p:sldId id="1216" r:id="rId137"/>
    <p:sldId id="1647" r:id="rId138"/>
    <p:sldId id="3091" r:id="rId139"/>
    <p:sldId id="3090" r:id="rId140"/>
    <p:sldId id="9998" r:id="rId141"/>
    <p:sldId id="15829" r:id="rId142"/>
    <p:sldId id="15825" r:id="rId143"/>
    <p:sldId id="12993" r:id="rId144"/>
    <p:sldId id="3487" r:id="rId145"/>
    <p:sldId id="9982" r:id="rId146"/>
    <p:sldId id="6785" r:id="rId147"/>
    <p:sldId id="3486" r:id="rId148"/>
    <p:sldId id="9181" r:id="rId149"/>
    <p:sldId id="12995" r:id="rId150"/>
    <p:sldId id="9511" r:id="rId151"/>
    <p:sldId id="733" r:id="rId152"/>
    <p:sldId id="760" r:id="rId153"/>
    <p:sldId id="897" r:id="rId154"/>
    <p:sldId id="754" r:id="rId155"/>
    <p:sldId id="755" r:id="rId156"/>
    <p:sldId id="735" r:id="rId157"/>
    <p:sldId id="736" r:id="rId158"/>
    <p:sldId id="1436" r:id="rId159"/>
    <p:sldId id="1214" r:id="rId160"/>
    <p:sldId id="10003" r:id="rId161"/>
    <p:sldId id="1215" r:id="rId162"/>
    <p:sldId id="739" r:id="rId163"/>
    <p:sldId id="740" r:id="rId164"/>
    <p:sldId id="10006" r:id="rId165"/>
    <p:sldId id="2326" r:id="rId166"/>
    <p:sldId id="2325" r:id="rId167"/>
    <p:sldId id="761" r:id="rId168"/>
    <p:sldId id="2323" r:id="rId169"/>
    <p:sldId id="737" r:id="rId170"/>
    <p:sldId id="1651" r:id="rId171"/>
    <p:sldId id="890" r:id="rId172"/>
    <p:sldId id="2321" r:id="rId173"/>
    <p:sldId id="2320" r:id="rId174"/>
    <p:sldId id="742" r:id="rId175"/>
    <p:sldId id="6782" r:id="rId176"/>
    <p:sldId id="1908" r:id="rId177"/>
    <p:sldId id="9509" r:id="rId178"/>
    <p:sldId id="2317" r:id="rId179"/>
    <p:sldId id="4747" r:id="rId180"/>
    <p:sldId id="12901" r:id="rId181"/>
    <p:sldId id="2316" r:id="rId182"/>
    <p:sldId id="1445" r:id="rId183"/>
    <p:sldId id="2313" r:id="rId184"/>
    <p:sldId id="2314" r:id="rId185"/>
    <p:sldId id="13067" r:id="rId186"/>
    <p:sldId id="3485" r:id="rId187"/>
    <p:sldId id="5782" r:id="rId188"/>
    <p:sldId id="9980" r:id="rId189"/>
    <p:sldId id="2315" r:id="rId190"/>
    <p:sldId id="764" r:id="rId191"/>
    <p:sldId id="12897" r:id="rId192"/>
    <p:sldId id="7807" r:id="rId193"/>
    <p:sldId id="14219" r:id="rId194"/>
    <p:sldId id="9507" r:id="rId195"/>
    <p:sldId id="7804" r:id="rId196"/>
    <p:sldId id="765" r:id="rId197"/>
    <p:sldId id="767" r:id="rId198"/>
    <p:sldId id="768" r:id="rId199"/>
    <p:sldId id="773" r:id="rId200"/>
    <p:sldId id="769" r:id="rId201"/>
    <p:sldId id="6780" r:id="rId202"/>
    <p:sldId id="9979" r:id="rId203"/>
    <p:sldId id="2308" r:id="rId204"/>
    <p:sldId id="13742" r:id="rId205"/>
    <p:sldId id="13743" r:id="rId206"/>
    <p:sldId id="15833" r:id="rId207"/>
    <p:sldId id="12916" r:id="rId208"/>
    <p:sldId id="12917" r:id="rId209"/>
    <p:sldId id="1231" r:id="rId210"/>
    <p:sldId id="8967" r:id="rId211"/>
    <p:sldId id="8968" r:id="rId212"/>
    <p:sldId id="11022" r:id="rId213"/>
    <p:sldId id="11436" r:id="rId214"/>
    <p:sldId id="3080" r:id="rId215"/>
    <p:sldId id="15828" r:id="rId216"/>
    <p:sldId id="9180" r:id="rId217"/>
    <p:sldId id="15826" r:id="rId218"/>
    <p:sldId id="15827" r:id="rId219"/>
    <p:sldId id="807" r:id="rId220"/>
    <p:sldId id="827" r:id="rId221"/>
    <p:sldId id="14634" r:id="rId222"/>
    <p:sldId id="11432" r:id="rId223"/>
    <p:sldId id="3077" r:id="rId224"/>
    <p:sldId id="1658" r:id="rId225"/>
    <p:sldId id="6775" r:id="rId226"/>
    <p:sldId id="816" r:id="rId227"/>
    <p:sldId id="3066" r:id="rId228"/>
    <p:sldId id="1997" r:id="rId229"/>
    <p:sldId id="8966" r:id="rId230"/>
    <p:sldId id="3074" r:id="rId231"/>
    <p:sldId id="777" r:id="rId232"/>
    <p:sldId id="2231" r:id="rId233"/>
    <p:sldId id="5781" r:id="rId234"/>
    <p:sldId id="747" r:id="rId235"/>
    <p:sldId id="746" r:id="rId236"/>
    <p:sldId id="5779" r:id="rId237"/>
    <p:sldId id="748" r:id="rId238"/>
    <p:sldId id="2230" r:id="rId239"/>
    <p:sldId id="6771" r:id="rId240"/>
    <p:sldId id="782" r:id="rId241"/>
    <p:sldId id="780" r:id="rId242"/>
    <p:sldId id="779" r:id="rId243"/>
    <p:sldId id="3062" r:id="rId244"/>
    <p:sldId id="784" r:id="rId245"/>
    <p:sldId id="1448" r:id="rId246"/>
    <p:sldId id="11429" r:id="rId247"/>
    <p:sldId id="9189" r:id="rId248"/>
    <p:sldId id="9187" r:id="rId249"/>
    <p:sldId id="9997" r:id="rId250"/>
    <p:sldId id="13021" r:id="rId251"/>
    <p:sldId id="13022" r:id="rId252"/>
    <p:sldId id="15066" r:id="rId253"/>
    <p:sldId id="13023" r:id="rId254"/>
    <p:sldId id="13024" r:id="rId255"/>
    <p:sldId id="13093" r:id="rId256"/>
    <p:sldId id="13025" r:id="rId257"/>
    <p:sldId id="13026" r:id="rId258"/>
    <p:sldId id="13027" r:id="rId259"/>
    <p:sldId id="13028" r:id="rId260"/>
    <p:sldId id="13029" r:id="rId261"/>
    <p:sldId id="13030" r:id="rId262"/>
    <p:sldId id="13084" r:id="rId263"/>
    <p:sldId id="13031" r:id="rId264"/>
    <p:sldId id="13033" r:id="rId265"/>
    <p:sldId id="13035" r:id="rId266"/>
    <p:sldId id="13042" r:id="rId267"/>
    <p:sldId id="13044" r:id="rId268"/>
    <p:sldId id="13043" r:id="rId269"/>
    <p:sldId id="13045" r:id="rId270"/>
    <p:sldId id="13056" r:id="rId271"/>
    <p:sldId id="13060" r:id="rId272"/>
    <p:sldId id="13061" r:id="rId273"/>
    <p:sldId id="13885" r:id="rId274"/>
    <p:sldId id="13744" r:id="rId275"/>
    <p:sldId id="13062" r:id="rId276"/>
    <p:sldId id="6753" r:id="rId277"/>
    <p:sldId id="6755" r:id="rId278"/>
    <p:sldId id="11426" r:id="rId279"/>
    <p:sldId id="11422" r:id="rId280"/>
    <p:sldId id="9184" r:id="rId281"/>
    <p:sldId id="10513" r:id="rId282"/>
    <p:sldId id="10514" r:id="rId283"/>
    <p:sldId id="7362" r:id="rId284"/>
    <p:sldId id="6745" r:id="rId285"/>
    <p:sldId id="9992" r:id="rId286"/>
    <p:sldId id="6761" r:id="rId287"/>
    <p:sldId id="11420" r:id="rId288"/>
    <p:sldId id="9502" r:id="rId289"/>
    <p:sldId id="9503" r:id="rId290"/>
    <p:sldId id="1415" r:id="rId291"/>
    <p:sldId id="6751" r:id="rId292"/>
    <p:sldId id="1417" r:id="rId293"/>
    <p:sldId id="6750" r:id="rId294"/>
    <p:sldId id="1420" r:id="rId295"/>
    <p:sldId id="6748" r:id="rId296"/>
    <p:sldId id="6749" r:id="rId297"/>
    <p:sldId id="3060" r:id="rId298"/>
    <p:sldId id="4748" r:id="rId299"/>
    <p:sldId id="6746" r:id="rId300"/>
    <p:sldId id="1453" r:id="rId301"/>
    <p:sldId id="1778" r:id="rId302"/>
    <p:sldId id="1640" r:id="rId303"/>
    <p:sldId id="2217" r:id="rId304"/>
    <p:sldId id="1777" r:id="rId305"/>
    <p:sldId id="1458" r:id="rId306"/>
    <p:sldId id="781" r:id="rId307"/>
    <p:sldId id="788" r:id="rId308"/>
    <p:sldId id="775" r:id="rId309"/>
    <p:sldId id="4927" r:id="rId310"/>
    <p:sldId id="14765" r:id="rId311"/>
    <p:sldId id="14766" r:id="rId312"/>
    <p:sldId id="14767" r:id="rId313"/>
    <p:sldId id="14768" r:id="rId314"/>
    <p:sldId id="14769" r:id="rId315"/>
    <p:sldId id="14770" r:id="rId316"/>
    <p:sldId id="14771" r:id="rId317"/>
    <p:sldId id="14772" r:id="rId318"/>
    <p:sldId id="14773" r:id="rId319"/>
    <p:sldId id="14774" r:id="rId320"/>
    <p:sldId id="14775" r:id="rId321"/>
    <p:sldId id="14776" r:id="rId322"/>
    <p:sldId id="14777" r:id="rId323"/>
    <p:sldId id="14779" r:id="rId324"/>
    <p:sldId id="14778" r:id="rId325"/>
    <p:sldId id="14780" r:id="rId326"/>
    <p:sldId id="14782" r:id="rId327"/>
    <p:sldId id="14783" r:id="rId328"/>
    <p:sldId id="14781" r:id="rId329"/>
    <p:sldId id="14784" r:id="rId330"/>
    <p:sldId id="14785" r:id="rId331"/>
    <p:sldId id="14786" r:id="rId332"/>
    <p:sldId id="14787" r:id="rId333"/>
    <p:sldId id="14788" r:id="rId334"/>
    <p:sldId id="14789" r:id="rId335"/>
    <p:sldId id="14790" r:id="rId336"/>
    <p:sldId id="14791" r:id="rId337"/>
    <p:sldId id="14792" r:id="rId338"/>
    <p:sldId id="14793" r:id="rId339"/>
    <p:sldId id="14794" r:id="rId340"/>
  </p:sldIdLst>
  <p:sldSz cx="9144000" cy="6858000" type="screen4x3"/>
  <p:notesSz cx="7102475" cy="10231438"/>
  <p:defaultTextStyle>
    <a:defPPr>
      <a:defRPr lang="zh-CN"/>
    </a:defPPr>
    <a:lvl1pPr algn="l" rtl="0" fontAlgn="base">
      <a:spcBef>
        <a:spcPct val="0"/>
      </a:spcBef>
      <a:spcAft>
        <a:spcPct val="0"/>
      </a:spcAft>
      <a:defRPr sz="2800" kern="1200">
        <a:solidFill>
          <a:schemeClr val="tx1"/>
        </a:solidFill>
        <a:latin typeface="Arial" charset="0"/>
        <a:ea typeface="宋体" charset="-122"/>
        <a:cs typeface="+mn-cs"/>
      </a:defRPr>
    </a:lvl1pPr>
    <a:lvl2pPr marL="457200" algn="l" rtl="0" fontAlgn="base">
      <a:spcBef>
        <a:spcPct val="0"/>
      </a:spcBef>
      <a:spcAft>
        <a:spcPct val="0"/>
      </a:spcAft>
      <a:defRPr sz="2800" kern="1200">
        <a:solidFill>
          <a:schemeClr val="tx1"/>
        </a:solidFill>
        <a:latin typeface="Arial" charset="0"/>
        <a:ea typeface="宋体" charset="-122"/>
        <a:cs typeface="+mn-cs"/>
      </a:defRPr>
    </a:lvl2pPr>
    <a:lvl3pPr marL="914400" algn="l" rtl="0" fontAlgn="base">
      <a:spcBef>
        <a:spcPct val="0"/>
      </a:spcBef>
      <a:spcAft>
        <a:spcPct val="0"/>
      </a:spcAft>
      <a:defRPr sz="2800" kern="1200">
        <a:solidFill>
          <a:schemeClr val="tx1"/>
        </a:solidFill>
        <a:latin typeface="Arial" charset="0"/>
        <a:ea typeface="宋体" charset="-122"/>
        <a:cs typeface="+mn-cs"/>
      </a:defRPr>
    </a:lvl3pPr>
    <a:lvl4pPr marL="1371600" algn="l" rtl="0" fontAlgn="base">
      <a:spcBef>
        <a:spcPct val="0"/>
      </a:spcBef>
      <a:spcAft>
        <a:spcPct val="0"/>
      </a:spcAft>
      <a:defRPr sz="2800" kern="1200">
        <a:solidFill>
          <a:schemeClr val="tx1"/>
        </a:solidFill>
        <a:latin typeface="Arial" charset="0"/>
        <a:ea typeface="宋体" charset="-122"/>
        <a:cs typeface="+mn-cs"/>
      </a:defRPr>
    </a:lvl4pPr>
    <a:lvl5pPr marL="1828800" algn="l" rtl="0" fontAlgn="base">
      <a:spcBef>
        <a:spcPct val="0"/>
      </a:spcBef>
      <a:spcAft>
        <a:spcPct val="0"/>
      </a:spcAft>
      <a:defRPr sz="2800" kern="1200">
        <a:solidFill>
          <a:schemeClr val="tx1"/>
        </a:solidFill>
        <a:latin typeface="Arial" charset="0"/>
        <a:ea typeface="宋体" charset="-122"/>
        <a:cs typeface="+mn-cs"/>
      </a:defRPr>
    </a:lvl5pPr>
    <a:lvl6pPr marL="2286000" algn="l" defTabSz="914400" rtl="0" eaLnBrk="1" latinLnBrk="0" hangingPunct="1">
      <a:defRPr sz="2800" kern="1200">
        <a:solidFill>
          <a:schemeClr val="tx1"/>
        </a:solidFill>
        <a:latin typeface="Arial" charset="0"/>
        <a:ea typeface="宋体" charset="-122"/>
        <a:cs typeface="+mn-cs"/>
      </a:defRPr>
    </a:lvl6pPr>
    <a:lvl7pPr marL="2743200" algn="l" defTabSz="914400" rtl="0" eaLnBrk="1" latinLnBrk="0" hangingPunct="1">
      <a:defRPr sz="2800" kern="1200">
        <a:solidFill>
          <a:schemeClr val="tx1"/>
        </a:solidFill>
        <a:latin typeface="Arial" charset="0"/>
        <a:ea typeface="宋体" charset="-122"/>
        <a:cs typeface="+mn-cs"/>
      </a:defRPr>
    </a:lvl7pPr>
    <a:lvl8pPr marL="3200400" algn="l" defTabSz="914400" rtl="0" eaLnBrk="1" latinLnBrk="0" hangingPunct="1">
      <a:defRPr sz="2800" kern="1200">
        <a:solidFill>
          <a:schemeClr val="tx1"/>
        </a:solidFill>
        <a:latin typeface="Arial" charset="0"/>
        <a:ea typeface="宋体" charset="-122"/>
        <a:cs typeface="+mn-cs"/>
      </a:defRPr>
    </a:lvl8pPr>
    <a:lvl9pPr marL="3657600" algn="l" defTabSz="914400" rtl="0" eaLnBrk="1" latinLnBrk="0" hangingPunct="1">
      <a:defRPr sz="2800"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FF00"/>
    <a:srgbClr val="FFFF00"/>
    <a:srgbClr val="000000"/>
    <a:srgbClr val="FF6600"/>
    <a:srgbClr val="000099"/>
    <a:srgbClr val="FF0000"/>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29" autoAdjust="0"/>
    <p:restoredTop sz="94659" autoAdjust="0"/>
  </p:normalViewPr>
  <p:slideViewPr>
    <p:cSldViewPr>
      <p:cViewPr varScale="1">
        <p:scale>
          <a:sx n="91" d="100"/>
          <a:sy n="91" d="100"/>
        </p:scale>
        <p:origin x="-756" y="-72"/>
      </p:cViewPr>
      <p:guideLst>
        <p:guide orient="horz" pos="2162"/>
        <p:guide pos="24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5284"/>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303" Type="http://schemas.openxmlformats.org/officeDocument/2006/relationships/slide" Target="slides/slide298.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324" Type="http://schemas.openxmlformats.org/officeDocument/2006/relationships/slide" Target="slides/slide319.xml"/><Relationship Id="rId345" Type="http://schemas.openxmlformats.org/officeDocument/2006/relationships/tableStyles" Target="tableStyles.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268" Type="http://schemas.openxmlformats.org/officeDocument/2006/relationships/slide" Target="slides/slide263.xml"/><Relationship Id="rId289" Type="http://schemas.openxmlformats.org/officeDocument/2006/relationships/slide" Target="slides/slide284.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314" Type="http://schemas.openxmlformats.org/officeDocument/2006/relationships/slide" Target="slides/slide309.xml"/><Relationship Id="rId335" Type="http://schemas.openxmlformats.org/officeDocument/2006/relationships/slide" Target="slides/slide330.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slide" Target="slides/slide274.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25" Type="http://schemas.openxmlformats.org/officeDocument/2006/relationships/slide" Target="slides/slide320.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slide" Target="slides/slide275.xml"/><Relationship Id="rId315" Type="http://schemas.openxmlformats.org/officeDocument/2006/relationships/slide" Target="slides/slide310.xml"/><Relationship Id="rId336" Type="http://schemas.openxmlformats.org/officeDocument/2006/relationships/slide" Target="slides/slide331.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291" Type="http://schemas.openxmlformats.org/officeDocument/2006/relationships/slide" Target="slides/slide286.xml"/><Relationship Id="rId305" Type="http://schemas.openxmlformats.org/officeDocument/2006/relationships/slide" Target="slides/slide300.xml"/><Relationship Id="rId326" Type="http://schemas.openxmlformats.org/officeDocument/2006/relationships/slide" Target="slides/slide321.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281" Type="http://schemas.openxmlformats.org/officeDocument/2006/relationships/slide" Target="slides/slide276.xml"/><Relationship Id="rId316" Type="http://schemas.openxmlformats.org/officeDocument/2006/relationships/slide" Target="slides/slide311.xml"/><Relationship Id="rId337" Type="http://schemas.openxmlformats.org/officeDocument/2006/relationships/slide" Target="slides/slide332.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92" Type="http://schemas.openxmlformats.org/officeDocument/2006/relationships/slide" Target="slides/slide287.xml"/><Relationship Id="rId306" Type="http://schemas.openxmlformats.org/officeDocument/2006/relationships/slide" Target="slides/slide301.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327" Type="http://schemas.openxmlformats.org/officeDocument/2006/relationships/slide" Target="slides/slide322.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17" Type="http://schemas.openxmlformats.org/officeDocument/2006/relationships/slide" Target="slides/slide312.xml"/><Relationship Id="rId338" Type="http://schemas.openxmlformats.org/officeDocument/2006/relationships/slide" Target="slides/slide333.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72" Type="http://schemas.openxmlformats.org/officeDocument/2006/relationships/slide" Target="slides/slide267.xml"/><Relationship Id="rId293" Type="http://schemas.openxmlformats.org/officeDocument/2006/relationships/slide" Target="slides/slide288.xml"/><Relationship Id="rId302" Type="http://schemas.openxmlformats.org/officeDocument/2006/relationships/slide" Target="slides/slide297.xml"/><Relationship Id="rId307" Type="http://schemas.openxmlformats.org/officeDocument/2006/relationships/slide" Target="slides/slide302.xml"/><Relationship Id="rId323" Type="http://schemas.openxmlformats.org/officeDocument/2006/relationships/slide" Target="slides/slide318.xml"/><Relationship Id="rId328" Type="http://schemas.openxmlformats.org/officeDocument/2006/relationships/slide" Target="slides/slide323.xml"/><Relationship Id="rId344"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262" Type="http://schemas.openxmlformats.org/officeDocument/2006/relationships/slide" Target="slides/slide257.xml"/><Relationship Id="rId283" Type="http://schemas.openxmlformats.org/officeDocument/2006/relationships/slide" Target="slides/slide278.xml"/><Relationship Id="rId313" Type="http://schemas.openxmlformats.org/officeDocument/2006/relationships/slide" Target="slides/slide308.xml"/><Relationship Id="rId318" Type="http://schemas.openxmlformats.org/officeDocument/2006/relationships/slide" Target="slides/slide313.xml"/><Relationship Id="rId339" Type="http://schemas.openxmlformats.org/officeDocument/2006/relationships/slide" Target="slides/slide334.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334" Type="http://schemas.openxmlformats.org/officeDocument/2006/relationships/slide" Target="slides/slide329.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slide" Target="slides/slide303.xml"/><Relationship Id="rId329" Type="http://schemas.openxmlformats.org/officeDocument/2006/relationships/slide" Target="slides/slide324.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340" Type="http://schemas.openxmlformats.org/officeDocument/2006/relationships/slide" Target="slides/slide335.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slide" Target="slides/slide314.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330" Type="http://schemas.openxmlformats.org/officeDocument/2006/relationships/slide" Target="slides/slide325.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slide" Target="slides/slide315.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341" Type="http://schemas.openxmlformats.org/officeDocument/2006/relationships/notesMaster" Target="notesMasters/notesMaster1.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331" Type="http://schemas.openxmlformats.org/officeDocument/2006/relationships/slide" Target="slides/slide326.xml"/><Relationship Id="rId1" Type="http://schemas.openxmlformats.org/officeDocument/2006/relationships/slideMaster" Target="slideMasters/slideMaster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slide" Target="slides/slide316.xml"/><Relationship Id="rId342" Type="http://schemas.openxmlformats.org/officeDocument/2006/relationships/presProps" Target="presProps.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slideMaster" Target="slideMasters/slideMaster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slideMaster" Target="slideMasters/slideMaster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Rot="1" noChangeAspect="1"/>
          </p:cNvSpPr>
          <p:nvPr>
            <p:ph type="sldImg"/>
          </p:nvPr>
        </p:nvSpPr>
        <p:spPr bwMode="auto">
          <a:xfrm>
            <a:off x="995363" y="838200"/>
            <a:ext cx="4913312" cy="3684588"/>
          </a:xfrm>
          <a:prstGeom prst="rect">
            <a:avLst/>
          </a:prstGeom>
          <a:noFill/>
          <a:ln w="9525">
            <a:noFill/>
            <a:miter lim="800000"/>
            <a:headEnd/>
            <a:tailEnd/>
          </a:ln>
        </p:spPr>
      </p:sp>
      <p:sp>
        <p:nvSpPr>
          <p:cNvPr id="26627" name="Rectangle 3"/>
          <p:cNvSpPr>
            <a:spLocks noGrp="1" noChangeArrowheads="1"/>
          </p:cNvSpPr>
          <p:nvPr>
            <p:ph type="body" sz="quarter" idx="4294967295"/>
          </p:nvPr>
        </p:nvSpPr>
        <p:spPr bwMode="auto">
          <a:xfrm>
            <a:off x="555625" y="4900613"/>
            <a:ext cx="5983288" cy="4425950"/>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6628" name="Rectangle 4"/>
          <p:cNvSpPr>
            <a:spLocks noGrp="1"/>
          </p:cNvSpPr>
          <p:nvPr>
            <p:ph type="hdr" sz="quarter"/>
          </p:nvPr>
        </p:nvSpPr>
        <p:spPr bwMode="auto">
          <a:xfrm>
            <a:off x="0" y="0"/>
            <a:ext cx="3076575" cy="508000"/>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defTabSz="990600">
              <a:buFont typeface="Arial" charset="0"/>
              <a:buNone/>
              <a:defRPr sz="1300" noProof="1"/>
            </a:lvl1pPr>
          </a:lstStyle>
          <a:p>
            <a:endParaRPr lang="zh-CN" altLang="en-US"/>
          </a:p>
        </p:txBody>
      </p:sp>
      <p:sp>
        <p:nvSpPr>
          <p:cNvPr id="26629" name="Rectangle 5"/>
          <p:cNvSpPr>
            <a:spLocks noGrp="1"/>
          </p:cNvSpPr>
          <p:nvPr>
            <p:ph type="dt" idx="1"/>
          </p:nvPr>
        </p:nvSpPr>
        <p:spPr bwMode="auto">
          <a:xfrm>
            <a:off x="4014788" y="0"/>
            <a:ext cx="3084512" cy="508000"/>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990600">
              <a:buFont typeface="Arial" charset="0"/>
              <a:buNone/>
              <a:defRPr sz="1300" noProof="1"/>
            </a:lvl1pPr>
          </a:lstStyle>
          <a:p>
            <a:endParaRPr lang="zh-CN" altLang="en-US"/>
          </a:p>
        </p:txBody>
      </p:sp>
      <p:sp>
        <p:nvSpPr>
          <p:cNvPr id="26630" name="Rectangle 6"/>
          <p:cNvSpPr>
            <a:spLocks noGrp="1"/>
          </p:cNvSpPr>
          <p:nvPr>
            <p:ph type="ftr" sz="quarter" idx="4"/>
          </p:nvPr>
        </p:nvSpPr>
        <p:spPr bwMode="auto">
          <a:xfrm>
            <a:off x="0" y="9709150"/>
            <a:ext cx="3076575" cy="519113"/>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defTabSz="990600">
              <a:buFont typeface="Arial" charset="0"/>
              <a:buNone/>
              <a:defRPr sz="1300" noProof="1"/>
            </a:lvl1pPr>
          </a:lstStyle>
          <a:p>
            <a:endParaRPr lang="zh-CN"/>
          </a:p>
        </p:txBody>
      </p:sp>
      <p:sp>
        <p:nvSpPr>
          <p:cNvPr id="26631" name="Rectangle 7"/>
          <p:cNvSpPr>
            <a:spLocks noGrp="1"/>
          </p:cNvSpPr>
          <p:nvPr>
            <p:ph type="sldNum" sz="quarter" idx="5"/>
          </p:nvPr>
        </p:nvSpPr>
        <p:spPr bwMode="auto">
          <a:xfrm>
            <a:off x="4014788" y="9709150"/>
            <a:ext cx="3084512" cy="519113"/>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990600">
              <a:buFont typeface="Arial" charset="0"/>
              <a:buNone/>
              <a:defRPr sz="1300"/>
            </a:lvl1pPr>
          </a:lstStyle>
          <a:p>
            <a:fld id="{B70CCD53-1499-4261-9F82-47CF95DB4B3B}" type="slidenum">
              <a:rPr lang="zh-CN" altLang="en-US"/>
              <a:pPr/>
              <a:t>‹#›</a:t>
            </a:fld>
            <a:endParaRPr lang="en-US" altLang="zh-CN"/>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lvl="1"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lvl="2"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lvl="3"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lvl="4"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lvl="5"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6pPr>
    <a:lvl7pPr marL="2743200" lvl="6"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7pPr>
    <a:lvl8pPr marL="3200400" lvl="7"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8pPr>
    <a:lvl9pPr marL="3657600" lvl="8"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15042" name="幻灯片图像占位符 188417"/>
          <p:cNvSpPr>
            <a:spLocks noGrp="1" noRot="1" noChangeAspect="1" noTextEdit="1"/>
          </p:cNvSpPr>
          <p:nvPr>
            <p:ph type="sldImg"/>
          </p:nvPr>
        </p:nvSpPr>
        <p:spPr/>
      </p:sp>
      <p:sp>
        <p:nvSpPr>
          <p:cNvPr id="215043" name="文本占位符 188418"/>
          <p:cNvSpPr>
            <a:spLocks noGrp="1"/>
          </p:cNvSpPr>
          <p:nvPr>
            <p:ph type="body"/>
          </p:nvPr>
        </p:nvSpPr>
        <p:spPr/>
        <p:txBody>
          <a:bodyPr/>
          <a:lstStyle/>
          <a:p>
            <a:r>
              <a:rPr lang="zh-CN" altLang="en-US" smtClean="0">
                <a:latin typeface="Arial" charset="0"/>
              </a:rPr>
              <a:t>不锈钢管道与碳钢支架：接不锈钢管触面采用不锈钢板！</a:t>
            </a: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32450" name="幻灯片图像占位符 205825"/>
          <p:cNvSpPr>
            <a:spLocks noGrp="1" noRot="1" noChangeAspect="1" noTextEdit="1"/>
          </p:cNvSpPr>
          <p:nvPr>
            <p:ph type="sldImg"/>
          </p:nvPr>
        </p:nvSpPr>
        <p:spPr/>
      </p:sp>
      <p:sp>
        <p:nvSpPr>
          <p:cNvPr id="205827" name="文本占位符 205826"/>
          <p:cNvSpPr>
            <a:spLocks noGrp="1"/>
          </p:cNvSpPr>
          <p:nvPr>
            <p:ph type="body" idx="1"/>
          </p:nvPr>
        </p:nvSpPr>
        <p:spPr>
          <a:ln/>
        </p:spPr>
        <p:txBody>
          <a:bodyPr/>
          <a:lstStyle/>
          <a:p>
            <a:pPr algn="ctr" eaLnBrk="1" hangingPunct="1">
              <a:defRPr/>
            </a:pPr>
            <a:r>
              <a:rPr lang="zh-CN" altLang="en-US" sz="1600" b="1" noProof="1">
                <a:effectLst>
                  <a:outerShdw blurRad="38100" dist="38100" dir="2700000">
                    <a:srgbClr val="C0C0C0"/>
                  </a:outerShdw>
                </a:effectLst>
              </a:rPr>
              <a:t>软管应进行编号，并建立制度进行有效  的管理</a:t>
            </a:r>
          </a:p>
          <a:p>
            <a:pPr>
              <a:defRPr/>
            </a:pPr>
            <a:endParaRPr lang="zh-CN" altLang="en-US" sz="1600" b="1" noProof="1">
              <a:effectLst>
                <a:outerShdw blurRad="38100" dist="38100" dir="2700000">
                  <a:srgbClr val="C0C0C0"/>
                </a:outerShdw>
              </a:effectLst>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a:ln/>
        </p:spPr>
        <p:txBody>
          <a:bodyPr/>
          <a:lstStyle>
            <a:lvl1pPr>
              <a:defRPr/>
            </a:lvl1pPr>
          </a:lstStyle>
          <a:p>
            <a:pPr>
              <a:defRPr/>
            </a:pPr>
            <a:endParaRPr lang="en-US" altLang="x-none"/>
          </a:p>
        </p:txBody>
      </p:sp>
      <p:sp>
        <p:nvSpPr>
          <p:cNvPr id="5" name="页脚占位符 4"/>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5"/>
          <p:cNvSpPr>
            <a:spLocks noGrp="1"/>
          </p:cNvSpPr>
          <p:nvPr>
            <p:ph type="sldNum" sz="quarter" idx="12"/>
          </p:nvPr>
        </p:nvSpPr>
        <p:spPr>
          <a:ln/>
        </p:spPr>
        <p:txBody>
          <a:bodyPr/>
          <a:lstStyle>
            <a:lvl1pPr>
              <a:defRPr/>
            </a:lvl1pPr>
          </a:lstStyle>
          <a:p>
            <a:pPr>
              <a:defRPr/>
            </a:pPr>
            <a:fld id="{10469C33-01AA-45C9-90E1-81E76AB1991E}" type="slidenum">
              <a:rPr lang="en-US" altLang="zh-CN"/>
              <a:pPr>
                <a:defRPr/>
              </a:pPr>
              <a:t>‹#›</a:t>
            </a:fld>
            <a:endParaRPr lang="en-US" altLang="zh-C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ln/>
        </p:spPr>
        <p:txBody>
          <a:bodyPr/>
          <a:lstStyle>
            <a:lvl1pPr>
              <a:defRPr/>
            </a:lvl1pPr>
          </a:lstStyle>
          <a:p>
            <a:pPr>
              <a:defRPr/>
            </a:pPr>
            <a:endParaRPr lang="en-US" altLang="x-none"/>
          </a:p>
        </p:txBody>
      </p:sp>
      <p:sp>
        <p:nvSpPr>
          <p:cNvPr id="5" name="页脚占位符 4"/>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5"/>
          <p:cNvSpPr>
            <a:spLocks noGrp="1"/>
          </p:cNvSpPr>
          <p:nvPr>
            <p:ph type="sldNum" sz="quarter" idx="12"/>
          </p:nvPr>
        </p:nvSpPr>
        <p:spPr>
          <a:ln/>
        </p:spPr>
        <p:txBody>
          <a:bodyPr/>
          <a:lstStyle>
            <a:lvl1pPr>
              <a:defRPr/>
            </a:lvl1pPr>
          </a:lstStyle>
          <a:p>
            <a:pPr>
              <a:defRPr/>
            </a:pPr>
            <a:fld id="{A8DE553C-4150-44C5-ACD0-D70DECA23EA6}" type="slidenum">
              <a:rPr lang="en-US" altLang="zh-CN"/>
              <a:pPr>
                <a:defRPr/>
              </a:pPr>
              <a:t>‹#›</a:t>
            </a:fld>
            <a:endParaRPr lang="en-US" altLang="zh-C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143000"/>
            <a:ext cx="2057400" cy="5430838"/>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1143000"/>
            <a:ext cx="6052930" cy="5430838"/>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ln/>
        </p:spPr>
        <p:txBody>
          <a:bodyPr/>
          <a:lstStyle>
            <a:lvl1pPr>
              <a:defRPr/>
            </a:lvl1pPr>
          </a:lstStyle>
          <a:p>
            <a:pPr>
              <a:defRPr/>
            </a:pPr>
            <a:endParaRPr lang="en-US" altLang="x-none"/>
          </a:p>
        </p:txBody>
      </p:sp>
      <p:sp>
        <p:nvSpPr>
          <p:cNvPr id="5" name="页脚占位符 4"/>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5"/>
          <p:cNvSpPr>
            <a:spLocks noGrp="1"/>
          </p:cNvSpPr>
          <p:nvPr>
            <p:ph type="sldNum" sz="quarter" idx="12"/>
          </p:nvPr>
        </p:nvSpPr>
        <p:spPr>
          <a:ln/>
        </p:spPr>
        <p:txBody>
          <a:bodyPr/>
          <a:lstStyle>
            <a:lvl1pPr>
              <a:defRPr/>
            </a:lvl1pPr>
          </a:lstStyle>
          <a:p>
            <a:pPr>
              <a:defRPr/>
            </a:pPr>
            <a:fld id="{01AED563-289D-4282-B0C5-974BC44748A7}" type="slidenum">
              <a:rPr lang="en-US" altLang="zh-CN"/>
              <a:pPr>
                <a:defRPr/>
              </a:pPr>
              <a:t>‹#›</a:t>
            </a:fld>
            <a:endParaRPr lang="en-US" altLang="zh-CN"/>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表格占位符 2"/>
          <p:cNvSpPr>
            <a:spLocks noGrp="1"/>
          </p:cNvSpPr>
          <p:nvPr>
            <p:ph type="tbl" idx="1"/>
          </p:nvPr>
        </p:nvSpPr>
        <p:spPr/>
        <p:txBody>
          <a:bodyPr/>
          <a:lstStyle/>
          <a:p>
            <a:pPr lvl="0"/>
            <a:endParaRPr lang="zh-CN" altLang="en-US" noProof="1"/>
          </a:p>
        </p:txBody>
      </p:sp>
      <p:sp>
        <p:nvSpPr>
          <p:cNvPr id="4" name="日期占位符 3"/>
          <p:cNvSpPr>
            <a:spLocks noGrp="1"/>
          </p:cNvSpPr>
          <p:nvPr>
            <p:ph type="dt" sz="quarter" idx="10"/>
          </p:nvPr>
        </p:nvSpPr>
        <p:spPr/>
        <p:txBody>
          <a:bodyPr/>
          <a:lstStyle>
            <a:lvl1pPr>
              <a:defRPr sz="1000">
                <a:solidFill>
                  <a:schemeClr val="tx1"/>
                </a:solidFill>
                <a:latin typeface="Tahoma" panose="020B0604030504040204" pitchFamily="34" charset="0"/>
              </a:defRPr>
            </a:lvl1pPr>
          </a:lstStyle>
          <a:p>
            <a:pPr>
              <a:defRPr/>
            </a:pPr>
            <a:endParaRPr lang="zh-CN" altLang="en-US"/>
          </a:p>
        </p:txBody>
      </p:sp>
      <p:sp>
        <p:nvSpPr>
          <p:cNvPr id="5" name="页脚占位符 4"/>
          <p:cNvSpPr>
            <a:spLocks noGrp="1"/>
          </p:cNvSpPr>
          <p:nvPr>
            <p:ph type="ftr" sz="quarter" idx="11"/>
          </p:nvPr>
        </p:nvSpPr>
        <p:spPr/>
        <p:txBody>
          <a:bodyPr/>
          <a:lstStyle>
            <a:lvl1pPr algn="ctr">
              <a:defRPr sz="1000">
                <a:solidFill>
                  <a:schemeClr val="tx1"/>
                </a:solidFill>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3E9907C-AE2B-4A6E-AC8D-E39FB8157435}" type="slidenum">
              <a:rPr lang="zh-CN" altLang="en-US"/>
              <a:pPr>
                <a:defRPr/>
              </a:pPr>
              <a:t>‹#›</a:t>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28650" y="1825625"/>
            <a:ext cx="3886200" cy="435133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quarter" idx="2"/>
          </p:nvPr>
        </p:nvSpPr>
        <p:spPr>
          <a:xfrm>
            <a:off x="4629150" y="1825625"/>
            <a:ext cx="3886200" cy="2098675"/>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内容占位符 4"/>
          <p:cNvSpPr>
            <a:spLocks noGrp="1"/>
          </p:cNvSpPr>
          <p:nvPr>
            <p:ph sz="quarter" idx="3"/>
          </p:nvPr>
        </p:nvSpPr>
        <p:spPr>
          <a:xfrm>
            <a:off x="4629150" y="4076700"/>
            <a:ext cx="3886200" cy="2100263"/>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6" name="日期占位符 5"/>
          <p:cNvSpPr>
            <a:spLocks noGrp="1"/>
          </p:cNvSpPr>
          <p:nvPr>
            <p:ph type="dt" sz="quarter" idx="10"/>
          </p:nvPr>
        </p:nvSpPr>
        <p:spPr/>
        <p:txBody>
          <a:bodyPr/>
          <a:lstStyle>
            <a:lvl1pPr>
              <a:defRPr sz="1000">
                <a:solidFill>
                  <a:schemeClr val="tx1"/>
                </a:solidFill>
                <a:latin typeface="Tahoma" panose="020B0604030504040204" pitchFamily="34" charset="0"/>
              </a:defRPr>
            </a:lvl1pPr>
          </a:lstStyle>
          <a:p>
            <a:pPr>
              <a:defRPr/>
            </a:pPr>
            <a:endParaRPr lang="zh-CN" altLang="en-US"/>
          </a:p>
        </p:txBody>
      </p:sp>
      <p:sp>
        <p:nvSpPr>
          <p:cNvPr id="7" name="页脚占位符 6"/>
          <p:cNvSpPr>
            <a:spLocks noGrp="1"/>
          </p:cNvSpPr>
          <p:nvPr>
            <p:ph type="ftr" sz="quarter" idx="11"/>
          </p:nvPr>
        </p:nvSpPr>
        <p:spPr/>
        <p:txBody>
          <a:bodyPr/>
          <a:lstStyle>
            <a:lvl1pPr algn="ctr">
              <a:defRPr sz="1000">
                <a:solidFill>
                  <a:schemeClr val="tx1"/>
                </a:solidFill>
                <a:latin typeface="Tahoma" panose="020B0604030504040204" pitchFamily="34" charset="0"/>
              </a:defRPr>
            </a:lvl1pPr>
          </a:lstStyle>
          <a:p>
            <a:pPr>
              <a:defRPr/>
            </a:pPr>
            <a:endParaRPr lang="zh-CN" altLang="en-US"/>
          </a:p>
        </p:txBody>
      </p:sp>
      <p:sp>
        <p:nvSpPr>
          <p:cNvPr id="8" name="灯片编号占位符 7"/>
          <p:cNvSpPr>
            <a:spLocks noGrp="1"/>
          </p:cNvSpPr>
          <p:nvPr>
            <p:ph type="sldNum" sz="quarter" idx="12"/>
          </p:nvPr>
        </p:nvSpPr>
        <p:spPr/>
        <p:txBody>
          <a:bodyPr/>
          <a:lstStyle>
            <a:lvl1pPr>
              <a:defRPr/>
            </a:lvl1pPr>
          </a:lstStyle>
          <a:p>
            <a:pPr>
              <a:defRPr/>
            </a:pPr>
            <a:fld id="{0EC2CB22-2918-4799-B644-5A368928E593}" type="slidenum">
              <a:rPr lang="zh-CN" altLang="en-US"/>
              <a:pPr>
                <a:defRPr/>
              </a:pPr>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内容占位符 1"/>
          <p:cNvSpPr>
            <a:spLocks noGrp="1"/>
          </p:cNvSpPr>
          <p:nvPr>
            <p:ph/>
          </p:nvPr>
        </p:nvSpPr>
        <p:spPr>
          <a:xfrm>
            <a:off x="457200" y="292100"/>
            <a:ext cx="8229600" cy="572770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3" name="日期占位符 17411"/>
          <p:cNvSpPr>
            <a:spLocks noGrp="1"/>
          </p:cNvSpPr>
          <p:nvPr>
            <p:ph type="dt" sz="half" idx="10"/>
          </p:nvPr>
        </p:nvSpPr>
        <p:spPr>
          <a:xfrm>
            <a:off x="457200" y="6245225"/>
            <a:ext cx="2133600" cy="476250"/>
          </a:xfrm>
        </p:spPr>
        <p:txBody>
          <a:bodyPr anchor="b"/>
          <a:lstStyle>
            <a:lvl1pPr>
              <a:defRPr sz="1400">
                <a:solidFill>
                  <a:schemeClr val="tx1"/>
                </a:solidFill>
                <a:ea typeface="黑体" panose="02010609060101010101" pitchFamily="49" charset="-122"/>
              </a:defRPr>
            </a:lvl1pPr>
          </a:lstStyle>
          <a:p>
            <a:pPr>
              <a:defRPr/>
            </a:pPr>
            <a:endParaRPr lang="zh-CN" altLang="en-US"/>
          </a:p>
        </p:txBody>
      </p:sp>
      <p:sp>
        <p:nvSpPr>
          <p:cNvPr id="4" name="页脚占位符 17412"/>
          <p:cNvSpPr>
            <a:spLocks noGrp="1"/>
          </p:cNvSpPr>
          <p:nvPr>
            <p:ph type="ftr" sz="quarter" idx="11"/>
          </p:nvPr>
        </p:nvSpPr>
        <p:spPr>
          <a:xfrm>
            <a:off x="3124200" y="6245225"/>
            <a:ext cx="2895600" cy="476250"/>
          </a:xfrm>
        </p:spPr>
        <p:txBody>
          <a:bodyPr anchor="b"/>
          <a:lstStyle>
            <a:lvl1pPr algn="ctr">
              <a:defRPr sz="1400">
                <a:solidFill>
                  <a:schemeClr val="tx1"/>
                </a:solidFill>
              </a:defRPr>
            </a:lvl1pPr>
          </a:lstStyle>
          <a:p>
            <a:pPr>
              <a:defRPr/>
            </a:pPr>
            <a:endParaRPr lang="zh-CN" altLang="en-US"/>
          </a:p>
        </p:txBody>
      </p:sp>
      <p:sp>
        <p:nvSpPr>
          <p:cNvPr id="5" name="灯片编号占位符 17413"/>
          <p:cNvSpPr>
            <a:spLocks noGrp="1"/>
          </p:cNvSpPr>
          <p:nvPr>
            <p:ph type="sldNum" sz="quarter" idx="12"/>
          </p:nvPr>
        </p:nvSpPr>
        <p:spPr>
          <a:xfrm>
            <a:off x="6553200" y="6245225"/>
            <a:ext cx="2133600" cy="476250"/>
          </a:xfrm>
        </p:spPr>
        <p:txBody>
          <a:bodyPr/>
          <a:lstStyle>
            <a:lvl1pPr>
              <a:defRPr>
                <a:ea typeface="黑体" panose="02010609060101010101" pitchFamily="49" charset="-122"/>
              </a:defRPr>
            </a:lvl1pPr>
          </a:lstStyle>
          <a:p>
            <a:pPr>
              <a:defRPr/>
            </a:pPr>
            <a:fld id="{4E5136DD-2DDA-4947-9294-47B668EEF14F}" type="slidenum">
              <a:rPr lang="zh-CN" altLang="en-US"/>
              <a:pPr>
                <a:defRPr/>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a:ln/>
        </p:spPr>
        <p:txBody>
          <a:bodyPr/>
          <a:lstStyle>
            <a:lvl1pPr>
              <a:defRPr/>
            </a:lvl1pPr>
          </a:lstStyle>
          <a:p>
            <a:pPr>
              <a:defRPr/>
            </a:pPr>
            <a:endParaRPr lang="en-US" altLang="x-none"/>
          </a:p>
        </p:txBody>
      </p:sp>
      <p:sp>
        <p:nvSpPr>
          <p:cNvPr id="5" name="页脚占位符 4"/>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5"/>
          <p:cNvSpPr>
            <a:spLocks noGrp="1"/>
          </p:cNvSpPr>
          <p:nvPr>
            <p:ph type="sldNum" sz="quarter" idx="12"/>
          </p:nvPr>
        </p:nvSpPr>
        <p:spPr>
          <a:ln/>
        </p:spPr>
        <p:txBody>
          <a:bodyPr/>
          <a:lstStyle>
            <a:lvl1pPr>
              <a:defRPr/>
            </a:lvl1pPr>
          </a:lstStyle>
          <a:p>
            <a:pPr>
              <a:defRPr/>
            </a:pPr>
            <a:fld id="{F9971EBC-3480-49CF-BBE6-355B7EB98F2E}" type="slidenum">
              <a:rPr lang="en-US" altLang="zh-CN"/>
              <a:pPr>
                <a:defRPr/>
              </a:pPr>
              <a:t>‹#›</a:t>
            </a:fld>
            <a:endParaRPr lang="en-US" altLang="zh-CN"/>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ln/>
        </p:spPr>
        <p:txBody>
          <a:bodyPr/>
          <a:lstStyle>
            <a:lvl1pPr>
              <a:defRPr/>
            </a:lvl1pPr>
          </a:lstStyle>
          <a:p>
            <a:pPr>
              <a:defRPr/>
            </a:pPr>
            <a:endParaRPr lang="en-US" altLang="x-none"/>
          </a:p>
        </p:txBody>
      </p:sp>
      <p:sp>
        <p:nvSpPr>
          <p:cNvPr id="5" name="页脚占位符 4"/>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5"/>
          <p:cNvSpPr>
            <a:spLocks noGrp="1"/>
          </p:cNvSpPr>
          <p:nvPr>
            <p:ph type="sldNum" sz="quarter" idx="12"/>
          </p:nvPr>
        </p:nvSpPr>
        <p:spPr>
          <a:ln/>
        </p:spPr>
        <p:txBody>
          <a:bodyPr/>
          <a:lstStyle>
            <a:lvl1pPr>
              <a:defRPr/>
            </a:lvl1pPr>
          </a:lstStyle>
          <a:p>
            <a:pPr>
              <a:defRPr/>
            </a:pPr>
            <a:fld id="{3AE39C3D-369A-48A4-AC11-EAEF133B047F}" type="slidenum">
              <a:rPr lang="en-US" altLang="zh-CN"/>
              <a:pPr>
                <a:defRPr/>
              </a:pPr>
              <a:t>‹#›</a:t>
            </a:fld>
            <a:endParaRPr lang="en-US" altLang="zh-CN"/>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a:ln/>
        </p:spPr>
        <p:txBody>
          <a:bodyPr/>
          <a:lstStyle>
            <a:lvl1pPr>
              <a:defRPr/>
            </a:lvl1pPr>
          </a:lstStyle>
          <a:p>
            <a:pPr>
              <a:defRPr/>
            </a:pPr>
            <a:endParaRPr lang="en-US" altLang="x-none"/>
          </a:p>
        </p:txBody>
      </p:sp>
      <p:sp>
        <p:nvSpPr>
          <p:cNvPr id="5" name="页脚占位符 4"/>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5"/>
          <p:cNvSpPr>
            <a:spLocks noGrp="1"/>
          </p:cNvSpPr>
          <p:nvPr>
            <p:ph type="sldNum" sz="quarter" idx="12"/>
          </p:nvPr>
        </p:nvSpPr>
        <p:spPr>
          <a:ln/>
        </p:spPr>
        <p:txBody>
          <a:bodyPr/>
          <a:lstStyle>
            <a:lvl1pPr>
              <a:defRPr/>
            </a:lvl1pPr>
          </a:lstStyle>
          <a:p>
            <a:pPr>
              <a:defRPr/>
            </a:pPr>
            <a:fld id="{98817612-E55C-4B0E-BCFF-3D3E6DE55170}" type="slidenum">
              <a:rPr lang="en-US" altLang="zh-CN"/>
              <a:pPr>
                <a:defRPr/>
              </a:pPr>
              <a:t>‹#›</a:t>
            </a:fld>
            <a:endParaRPr lang="en-US" altLang="zh-CN"/>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2249488"/>
            <a:ext cx="4032504" cy="432435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2249488"/>
            <a:ext cx="4032504" cy="432435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3"/>
          <p:cNvSpPr>
            <a:spLocks noGrp="1"/>
          </p:cNvSpPr>
          <p:nvPr>
            <p:ph type="dt" sz="half" idx="10"/>
          </p:nvPr>
        </p:nvSpPr>
        <p:spPr>
          <a:ln/>
        </p:spPr>
        <p:txBody>
          <a:bodyPr/>
          <a:lstStyle>
            <a:lvl1pPr>
              <a:defRPr/>
            </a:lvl1pPr>
          </a:lstStyle>
          <a:p>
            <a:pPr>
              <a:defRPr/>
            </a:pPr>
            <a:endParaRPr lang="en-US" altLang="x-none"/>
          </a:p>
        </p:txBody>
      </p:sp>
      <p:sp>
        <p:nvSpPr>
          <p:cNvPr id="6" name="页脚占位符 4"/>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5"/>
          <p:cNvSpPr>
            <a:spLocks noGrp="1"/>
          </p:cNvSpPr>
          <p:nvPr>
            <p:ph type="sldNum" sz="quarter" idx="12"/>
          </p:nvPr>
        </p:nvSpPr>
        <p:spPr>
          <a:ln/>
        </p:spPr>
        <p:txBody>
          <a:bodyPr/>
          <a:lstStyle>
            <a:lvl1pPr>
              <a:defRPr/>
            </a:lvl1pPr>
          </a:lstStyle>
          <a:p>
            <a:pPr>
              <a:defRPr/>
            </a:pPr>
            <a:fld id="{97446B82-6FA8-48A7-8F50-D117CDEBCADC}" type="slidenum">
              <a:rPr lang="en-US" altLang="zh-CN"/>
              <a:pPr>
                <a:defRPr/>
              </a:pPr>
              <a:t>‹#›</a:t>
            </a:fld>
            <a:endParaRPr lang="en-US" altLang="zh-CN"/>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smtClean="0"/>
              <a:t>单击此处编辑母版文本样式</a:t>
            </a:r>
          </a:p>
        </p:txBody>
      </p:sp>
      <p:sp>
        <p:nvSpPr>
          <p:cNvPr id="4" name="内容占位符 3"/>
          <p:cNvSpPr>
            <a:spLocks noGrp="1"/>
          </p:cNvSpPr>
          <p:nvPr>
            <p:ph sz="half" idx="2"/>
          </p:nvPr>
        </p:nvSpPr>
        <p:spPr>
          <a:xfrm>
            <a:off x="629841" y="2505075"/>
            <a:ext cx="3868340"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a:ln/>
        </p:spPr>
        <p:txBody>
          <a:bodyPr/>
          <a:lstStyle>
            <a:lvl1pPr>
              <a:defRPr/>
            </a:lvl1pPr>
          </a:lstStyle>
          <a:p>
            <a:pPr>
              <a:defRPr/>
            </a:pPr>
            <a:endParaRPr lang="en-US" altLang="x-none"/>
          </a:p>
        </p:txBody>
      </p:sp>
      <p:sp>
        <p:nvSpPr>
          <p:cNvPr id="8" name="页脚占位符 4"/>
          <p:cNvSpPr>
            <a:spLocks noGrp="1"/>
          </p:cNvSpPr>
          <p:nvPr>
            <p:ph type="ftr" sz="quarter" idx="11"/>
          </p:nvPr>
        </p:nvSpPr>
        <p:spPr>
          <a:ln/>
        </p:spPr>
        <p:txBody>
          <a:bodyPr/>
          <a:lstStyle>
            <a:lvl1pPr>
              <a:defRPr/>
            </a:lvl1pPr>
          </a:lstStyle>
          <a:p>
            <a:pPr>
              <a:defRPr/>
            </a:pPr>
            <a:endParaRPr lang="en-US" altLang="x-none"/>
          </a:p>
        </p:txBody>
      </p:sp>
      <p:sp>
        <p:nvSpPr>
          <p:cNvPr id="9" name="灯片编号占位符 5"/>
          <p:cNvSpPr>
            <a:spLocks noGrp="1"/>
          </p:cNvSpPr>
          <p:nvPr>
            <p:ph type="sldNum" sz="quarter" idx="12"/>
          </p:nvPr>
        </p:nvSpPr>
        <p:spPr>
          <a:ln/>
        </p:spPr>
        <p:txBody>
          <a:bodyPr/>
          <a:lstStyle>
            <a:lvl1pPr>
              <a:defRPr/>
            </a:lvl1pPr>
          </a:lstStyle>
          <a:p>
            <a:pPr>
              <a:defRPr/>
            </a:pPr>
            <a:fld id="{3F585732-8CC9-46C6-8604-0C42C07B3B4C}" type="slidenum">
              <a:rPr lang="en-US" altLang="zh-CN"/>
              <a:pPr>
                <a:defRPr/>
              </a:pPr>
              <a:t>‹#›</a:t>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ln/>
        </p:spPr>
        <p:txBody>
          <a:bodyPr/>
          <a:lstStyle>
            <a:lvl1pPr>
              <a:defRPr/>
            </a:lvl1pPr>
          </a:lstStyle>
          <a:p>
            <a:pPr>
              <a:defRPr/>
            </a:pPr>
            <a:endParaRPr lang="en-US" altLang="x-none"/>
          </a:p>
        </p:txBody>
      </p:sp>
      <p:sp>
        <p:nvSpPr>
          <p:cNvPr id="5" name="页脚占位符 4"/>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5"/>
          <p:cNvSpPr>
            <a:spLocks noGrp="1"/>
          </p:cNvSpPr>
          <p:nvPr>
            <p:ph type="sldNum" sz="quarter" idx="12"/>
          </p:nvPr>
        </p:nvSpPr>
        <p:spPr>
          <a:ln/>
        </p:spPr>
        <p:txBody>
          <a:bodyPr/>
          <a:lstStyle>
            <a:lvl1pPr>
              <a:defRPr/>
            </a:lvl1pPr>
          </a:lstStyle>
          <a:p>
            <a:pPr>
              <a:defRPr/>
            </a:pPr>
            <a:fld id="{69543702-4A76-40A8-8547-4A8036E6674E}" type="slidenum">
              <a:rPr lang="en-US" altLang="zh-CN"/>
              <a:pPr>
                <a:defRPr/>
              </a:pPr>
              <a:t>‹#›</a:t>
            </a:fld>
            <a:endParaRPr lang="en-US" altLang="zh-CN"/>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a:ln/>
        </p:spPr>
        <p:txBody>
          <a:bodyPr/>
          <a:lstStyle>
            <a:lvl1pPr>
              <a:defRPr/>
            </a:lvl1pPr>
          </a:lstStyle>
          <a:p>
            <a:pPr>
              <a:defRPr/>
            </a:pPr>
            <a:endParaRPr lang="en-US" altLang="x-none"/>
          </a:p>
        </p:txBody>
      </p:sp>
      <p:sp>
        <p:nvSpPr>
          <p:cNvPr id="4" name="页脚占位符 4"/>
          <p:cNvSpPr>
            <a:spLocks noGrp="1"/>
          </p:cNvSpPr>
          <p:nvPr>
            <p:ph type="ftr" sz="quarter" idx="11"/>
          </p:nvPr>
        </p:nvSpPr>
        <p:spPr>
          <a:ln/>
        </p:spPr>
        <p:txBody>
          <a:bodyPr/>
          <a:lstStyle>
            <a:lvl1pPr>
              <a:defRPr/>
            </a:lvl1pPr>
          </a:lstStyle>
          <a:p>
            <a:pPr>
              <a:defRPr/>
            </a:pPr>
            <a:endParaRPr lang="en-US" altLang="x-none"/>
          </a:p>
        </p:txBody>
      </p:sp>
      <p:sp>
        <p:nvSpPr>
          <p:cNvPr id="5" name="灯片编号占位符 5"/>
          <p:cNvSpPr>
            <a:spLocks noGrp="1"/>
          </p:cNvSpPr>
          <p:nvPr>
            <p:ph type="sldNum" sz="quarter" idx="12"/>
          </p:nvPr>
        </p:nvSpPr>
        <p:spPr>
          <a:ln/>
        </p:spPr>
        <p:txBody>
          <a:bodyPr/>
          <a:lstStyle>
            <a:lvl1pPr>
              <a:defRPr/>
            </a:lvl1pPr>
          </a:lstStyle>
          <a:p>
            <a:pPr>
              <a:defRPr/>
            </a:pPr>
            <a:fld id="{10836B38-6418-4744-BECF-7283F0367BDC}" type="slidenum">
              <a:rPr lang="en-US" altLang="zh-CN"/>
              <a:pPr>
                <a:defRPr/>
              </a:pPr>
              <a:t>‹#›</a:t>
            </a:fld>
            <a:endParaRPr lang="en-US" altLang="zh-CN"/>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ln/>
        </p:spPr>
        <p:txBody>
          <a:bodyPr/>
          <a:lstStyle>
            <a:lvl1pPr>
              <a:defRPr/>
            </a:lvl1pPr>
          </a:lstStyle>
          <a:p>
            <a:pPr>
              <a:defRPr/>
            </a:pPr>
            <a:endParaRPr lang="en-US" altLang="x-none"/>
          </a:p>
        </p:txBody>
      </p:sp>
      <p:sp>
        <p:nvSpPr>
          <p:cNvPr id="3" name="页脚占位符 4"/>
          <p:cNvSpPr>
            <a:spLocks noGrp="1"/>
          </p:cNvSpPr>
          <p:nvPr>
            <p:ph type="ftr" sz="quarter" idx="11"/>
          </p:nvPr>
        </p:nvSpPr>
        <p:spPr>
          <a:ln/>
        </p:spPr>
        <p:txBody>
          <a:bodyPr/>
          <a:lstStyle>
            <a:lvl1pPr>
              <a:defRPr/>
            </a:lvl1pPr>
          </a:lstStyle>
          <a:p>
            <a:pPr>
              <a:defRPr/>
            </a:pPr>
            <a:endParaRPr lang="en-US" altLang="x-none"/>
          </a:p>
        </p:txBody>
      </p:sp>
      <p:sp>
        <p:nvSpPr>
          <p:cNvPr id="4" name="灯片编号占位符 5"/>
          <p:cNvSpPr>
            <a:spLocks noGrp="1"/>
          </p:cNvSpPr>
          <p:nvPr>
            <p:ph type="sldNum" sz="quarter" idx="12"/>
          </p:nvPr>
        </p:nvSpPr>
        <p:spPr>
          <a:ln/>
        </p:spPr>
        <p:txBody>
          <a:bodyPr/>
          <a:lstStyle>
            <a:lvl1pPr>
              <a:defRPr/>
            </a:lvl1pPr>
          </a:lstStyle>
          <a:p>
            <a:pPr>
              <a:defRPr/>
            </a:pPr>
            <a:fld id="{808FEC5A-C164-4518-84DD-5F847AB06D14}" type="slidenum">
              <a:rPr lang="en-US" altLang="zh-CN"/>
              <a:pPr>
                <a:defRPr/>
              </a:pPr>
              <a:t>‹#›</a:t>
            </a:fld>
            <a:endParaRPr lang="en-US" altLang="zh-CN"/>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
        <p:nvSpPr>
          <p:cNvPr id="5" name="日期占位符 3"/>
          <p:cNvSpPr>
            <a:spLocks noGrp="1"/>
          </p:cNvSpPr>
          <p:nvPr>
            <p:ph type="dt" sz="half" idx="10"/>
          </p:nvPr>
        </p:nvSpPr>
        <p:spPr>
          <a:ln/>
        </p:spPr>
        <p:txBody>
          <a:bodyPr/>
          <a:lstStyle>
            <a:lvl1pPr>
              <a:defRPr/>
            </a:lvl1pPr>
          </a:lstStyle>
          <a:p>
            <a:pPr>
              <a:defRPr/>
            </a:pPr>
            <a:endParaRPr lang="en-US" altLang="x-none"/>
          </a:p>
        </p:txBody>
      </p:sp>
      <p:sp>
        <p:nvSpPr>
          <p:cNvPr id="6" name="页脚占位符 4"/>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5"/>
          <p:cNvSpPr>
            <a:spLocks noGrp="1"/>
          </p:cNvSpPr>
          <p:nvPr>
            <p:ph type="sldNum" sz="quarter" idx="12"/>
          </p:nvPr>
        </p:nvSpPr>
        <p:spPr>
          <a:ln/>
        </p:spPr>
        <p:txBody>
          <a:bodyPr/>
          <a:lstStyle>
            <a:lvl1pPr>
              <a:defRPr/>
            </a:lvl1pPr>
          </a:lstStyle>
          <a:p>
            <a:pPr>
              <a:defRPr/>
            </a:pPr>
            <a:fld id="{04D2C570-8395-437D-A923-173AECC2E68C}" type="slidenum">
              <a:rPr lang="en-US" altLang="zh-CN"/>
              <a:pPr>
                <a:defRPr/>
              </a:pPr>
              <a:t>‹#›</a:t>
            </a:fld>
            <a:endParaRPr lang="en-US" altLang="zh-CN"/>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
        <p:nvSpPr>
          <p:cNvPr id="5" name="日期占位符 3"/>
          <p:cNvSpPr>
            <a:spLocks noGrp="1"/>
          </p:cNvSpPr>
          <p:nvPr>
            <p:ph type="dt" sz="half" idx="10"/>
          </p:nvPr>
        </p:nvSpPr>
        <p:spPr>
          <a:ln/>
        </p:spPr>
        <p:txBody>
          <a:bodyPr/>
          <a:lstStyle>
            <a:lvl1pPr>
              <a:defRPr/>
            </a:lvl1pPr>
          </a:lstStyle>
          <a:p>
            <a:pPr>
              <a:defRPr/>
            </a:pPr>
            <a:endParaRPr lang="en-US" altLang="x-none"/>
          </a:p>
        </p:txBody>
      </p:sp>
      <p:sp>
        <p:nvSpPr>
          <p:cNvPr id="6" name="页脚占位符 4"/>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5"/>
          <p:cNvSpPr>
            <a:spLocks noGrp="1"/>
          </p:cNvSpPr>
          <p:nvPr>
            <p:ph type="sldNum" sz="quarter" idx="12"/>
          </p:nvPr>
        </p:nvSpPr>
        <p:spPr>
          <a:ln/>
        </p:spPr>
        <p:txBody>
          <a:bodyPr/>
          <a:lstStyle>
            <a:lvl1pPr>
              <a:defRPr/>
            </a:lvl1pPr>
          </a:lstStyle>
          <a:p>
            <a:pPr>
              <a:defRPr/>
            </a:pPr>
            <a:fld id="{37440801-DBB3-40E7-84B2-82DAA63298AC}" type="slidenum">
              <a:rPr lang="en-US" altLang="zh-CN"/>
              <a:pPr>
                <a:defRPr/>
              </a:pPr>
              <a:t>‹#›</a:t>
            </a:fld>
            <a:endParaRPr lang="en-US" altLang="zh-CN"/>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ln/>
        </p:spPr>
        <p:txBody>
          <a:bodyPr/>
          <a:lstStyle>
            <a:lvl1pPr>
              <a:defRPr/>
            </a:lvl1pPr>
          </a:lstStyle>
          <a:p>
            <a:pPr>
              <a:defRPr/>
            </a:pPr>
            <a:endParaRPr lang="en-US" altLang="x-none"/>
          </a:p>
        </p:txBody>
      </p:sp>
      <p:sp>
        <p:nvSpPr>
          <p:cNvPr id="5" name="页脚占位符 4"/>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5"/>
          <p:cNvSpPr>
            <a:spLocks noGrp="1"/>
          </p:cNvSpPr>
          <p:nvPr>
            <p:ph type="sldNum" sz="quarter" idx="12"/>
          </p:nvPr>
        </p:nvSpPr>
        <p:spPr>
          <a:ln/>
        </p:spPr>
        <p:txBody>
          <a:bodyPr/>
          <a:lstStyle>
            <a:lvl1pPr>
              <a:defRPr/>
            </a:lvl1pPr>
          </a:lstStyle>
          <a:p>
            <a:pPr>
              <a:defRPr/>
            </a:pPr>
            <a:fld id="{95B4C636-DAC5-4049-8BE0-F4AABA98831F}" type="slidenum">
              <a:rPr lang="en-US" altLang="zh-CN"/>
              <a:pPr>
                <a:defRPr/>
              </a:pPr>
              <a:t>‹#›</a:t>
            </a:fld>
            <a:endParaRPr lang="en-US" altLang="zh-CN"/>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143000"/>
            <a:ext cx="2057400" cy="5430838"/>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1143000"/>
            <a:ext cx="6052930" cy="5430838"/>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ln/>
        </p:spPr>
        <p:txBody>
          <a:bodyPr/>
          <a:lstStyle>
            <a:lvl1pPr>
              <a:defRPr/>
            </a:lvl1pPr>
          </a:lstStyle>
          <a:p>
            <a:pPr>
              <a:defRPr/>
            </a:pPr>
            <a:endParaRPr lang="en-US" altLang="x-none"/>
          </a:p>
        </p:txBody>
      </p:sp>
      <p:sp>
        <p:nvSpPr>
          <p:cNvPr id="5" name="页脚占位符 4"/>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5"/>
          <p:cNvSpPr>
            <a:spLocks noGrp="1"/>
          </p:cNvSpPr>
          <p:nvPr>
            <p:ph type="sldNum" sz="quarter" idx="12"/>
          </p:nvPr>
        </p:nvSpPr>
        <p:spPr>
          <a:ln/>
        </p:spPr>
        <p:txBody>
          <a:bodyPr/>
          <a:lstStyle>
            <a:lvl1pPr>
              <a:defRPr/>
            </a:lvl1pPr>
          </a:lstStyle>
          <a:p>
            <a:pPr>
              <a:defRPr/>
            </a:pPr>
            <a:fld id="{307DDB72-7A19-437E-A640-FA9FA37F7A6D}" type="slidenum">
              <a:rPr lang="en-US" altLang="zh-CN"/>
              <a:pPr>
                <a:defRPr/>
              </a:pPr>
              <a:t>‹#›</a:t>
            </a:fld>
            <a:endParaRPr lang="en-US" altLang="zh-CN"/>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28650" y="1825625"/>
            <a:ext cx="3886200" cy="4351338"/>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29150" y="1825625"/>
            <a:ext cx="3886200" cy="4351338"/>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a:ln/>
        </p:spPr>
        <p:txBody>
          <a:bodyPr/>
          <a:lstStyle>
            <a:lvl1pPr>
              <a:defRPr/>
            </a:lvl1pPr>
          </a:lstStyle>
          <a:p>
            <a:pPr>
              <a:defRPr/>
            </a:pPr>
            <a:endParaRPr lang="en-US" altLang="x-none"/>
          </a:p>
        </p:txBody>
      </p:sp>
      <p:sp>
        <p:nvSpPr>
          <p:cNvPr id="5" name="页脚占位符 4"/>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5"/>
          <p:cNvSpPr>
            <a:spLocks noGrp="1"/>
          </p:cNvSpPr>
          <p:nvPr>
            <p:ph type="sldNum" sz="quarter" idx="12"/>
          </p:nvPr>
        </p:nvSpPr>
        <p:spPr>
          <a:ln/>
        </p:spPr>
        <p:txBody>
          <a:bodyPr/>
          <a:lstStyle>
            <a:lvl1pPr>
              <a:defRPr/>
            </a:lvl1pPr>
          </a:lstStyle>
          <a:p>
            <a:pPr>
              <a:defRPr/>
            </a:pPr>
            <a:fld id="{18CF0A83-C0F8-4FAD-8B98-4DD0EFA0FAE9}" type="slidenum">
              <a:rPr lang="en-US" altLang="zh-CN"/>
              <a:pPr>
                <a:defRPr/>
              </a:pPr>
              <a:t>‹#›</a:t>
            </a:fld>
            <a:endParaRPr lang="en-US" altLang="zh-CN"/>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a:prstGeom prst="rect">
            <a:avLst/>
          </a:prstGeo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9841"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smtClean="0"/>
              <a:t>单击此处编辑母版文本样式</a:t>
            </a:r>
          </a:p>
        </p:txBody>
      </p:sp>
      <p:sp>
        <p:nvSpPr>
          <p:cNvPr id="4" name="内容占位符 3"/>
          <p:cNvSpPr>
            <a:spLocks noGrp="1"/>
          </p:cNvSpPr>
          <p:nvPr>
            <p:ph sz="half" idx="2"/>
          </p:nvPr>
        </p:nvSpPr>
        <p:spPr>
          <a:xfrm>
            <a:off x="629841" y="2505075"/>
            <a:ext cx="3868340" cy="3684588"/>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4629150" y="2505075"/>
            <a:ext cx="3887391" cy="3684588"/>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smtClean="0"/>
              <a:t>单击此处编辑母版标题样式</a:t>
            </a:r>
            <a:endParaRPr lang="zh-CN" altLang="en-US" noProof="1"/>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987425"/>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showMasterPhAnim="0" type="title">
  <p:cSld name="标题幻灯片">
    <p:bg>
      <p:bgPr>
        <a:solidFill>
          <a:schemeClr val="bg1"/>
        </a:solidFill>
        <a:effectLst/>
      </p:bgPr>
    </p:bg>
    <p:spTree>
      <p:nvGrpSpPr>
        <p:cNvPr id="1" name=""/>
        <p:cNvGrpSpPr/>
        <p:nvPr/>
      </p:nvGrpSpPr>
      <p:grpSpPr>
        <a:xfrm>
          <a:off x="0" y="0"/>
          <a:ext cx="0" cy="0"/>
          <a:chOff x="0" y="0"/>
          <a:chExt cx="0" cy="0"/>
        </a:xfrm>
      </p:grpSpPr>
      <p:pic>
        <p:nvPicPr>
          <p:cNvPr id="4" name="图片 24577" descr="bg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4579" name="Rectangle 27"/>
          <p:cNvSpPr>
            <a:spLocks noGrp="1"/>
          </p:cNvSpPr>
          <p:nvPr>
            <p:ph type="ctrTitle"/>
          </p:nvPr>
        </p:nvSpPr>
        <p:spPr>
          <a:xfrm>
            <a:off x="468313" y="2997200"/>
            <a:ext cx="8207375" cy="960438"/>
          </a:xfrm>
          <a:prstGeom prst="rect">
            <a:avLst/>
          </a:prstGeom>
          <a:noFill/>
          <a:ln w="9525">
            <a:noFill/>
            <a:miter/>
          </a:ln>
        </p:spPr>
        <p:txBody>
          <a:bodyPr/>
          <a:lstStyle>
            <a:lvl1pPr lvl="0" algn="r">
              <a:defRPr sz="3400" b="0" kern="1200">
                <a:solidFill>
                  <a:schemeClr val="tx1"/>
                </a:solidFill>
                <a:ea typeface="微软雅黑" panose="020B0503020204020204" charset="-122"/>
              </a:defRPr>
            </a:lvl1pPr>
          </a:lstStyle>
          <a:p>
            <a:pPr lvl="0"/>
            <a:r>
              <a:rPr lang="zh-CN" altLang="en-US" noProof="1"/>
              <a:t>单击此处编辑母版标题样式</a:t>
            </a:r>
          </a:p>
        </p:txBody>
      </p:sp>
      <p:sp>
        <p:nvSpPr>
          <p:cNvPr id="24580" name="Rectangle 31"/>
          <p:cNvSpPr>
            <a:spLocks noGrp="1"/>
          </p:cNvSpPr>
          <p:nvPr>
            <p:ph type="subTitle" idx="1"/>
          </p:nvPr>
        </p:nvSpPr>
        <p:spPr>
          <a:xfrm>
            <a:off x="468313" y="3952875"/>
            <a:ext cx="8207375" cy="407988"/>
          </a:xfrm>
          <a:prstGeom prst="rect">
            <a:avLst/>
          </a:prstGeom>
          <a:noFill/>
          <a:ln w="9525">
            <a:noFill/>
            <a:miter/>
          </a:ln>
        </p:spPr>
        <p:txBody>
          <a:bodyPr anchor="ctr"/>
          <a:lstStyle>
            <a:lvl1pPr marL="0" lvl="0" indent="0" algn="r">
              <a:buNone/>
              <a:defRPr sz="1800" b="0" kern="1200">
                <a:ea typeface="微软雅黑" panose="020B0503020204020204" charset="-122"/>
              </a:defRPr>
            </a:lvl1pPr>
            <a:lvl2pPr marL="457200" lvl="1" indent="-457200" algn="ctr">
              <a:buNone/>
              <a:defRPr sz="1800" b="1" kern="1200">
                <a:ea typeface="华文黑体" panose="02010600040101010101" pitchFamily="2" charset="-122"/>
              </a:defRPr>
            </a:lvl2pPr>
            <a:lvl3pPr marL="914400" lvl="2" indent="-914400" algn="ctr">
              <a:buNone/>
              <a:defRPr sz="1800" b="1" kern="1200">
                <a:ea typeface="华文黑体" panose="02010600040101010101" pitchFamily="2" charset="-122"/>
              </a:defRPr>
            </a:lvl3pPr>
            <a:lvl4pPr marL="1371600" lvl="3" indent="-1371600" algn="ctr">
              <a:buNone/>
              <a:defRPr sz="1800" b="1" kern="1200">
                <a:ea typeface="华文黑体" panose="02010600040101010101" pitchFamily="2" charset="-122"/>
              </a:defRPr>
            </a:lvl4pPr>
            <a:lvl5pPr marL="1828800" lvl="4" indent="-1828800" algn="ctr">
              <a:buNone/>
              <a:defRPr sz="1800" b="1" kern="1200">
                <a:ea typeface="华文黑体" panose="02010600040101010101" pitchFamily="2" charset="-122"/>
              </a:defRPr>
            </a:lvl5pPr>
          </a:lstStyle>
          <a:p>
            <a:pPr lvl="0"/>
            <a:r>
              <a:rPr lang="zh-CN" altLang="en-US" noProof="1" smtClean="0"/>
              <a:t>单击此处编辑母版副标题样式</a:t>
            </a:r>
            <a:endParaRPr lang="zh-CN" altLang="en-US" noProof="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2249488"/>
            <a:ext cx="4032504" cy="432435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2249488"/>
            <a:ext cx="4032504" cy="432435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3"/>
          <p:cNvSpPr>
            <a:spLocks noGrp="1"/>
          </p:cNvSpPr>
          <p:nvPr>
            <p:ph type="dt" sz="half" idx="10"/>
          </p:nvPr>
        </p:nvSpPr>
        <p:spPr>
          <a:ln/>
        </p:spPr>
        <p:txBody>
          <a:bodyPr/>
          <a:lstStyle>
            <a:lvl1pPr>
              <a:defRPr/>
            </a:lvl1pPr>
          </a:lstStyle>
          <a:p>
            <a:pPr>
              <a:defRPr/>
            </a:pPr>
            <a:endParaRPr lang="en-US" altLang="x-none"/>
          </a:p>
        </p:txBody>
      </p:sp>
      <p:sp>
        <p:nvSpPr>
          <p:cNvPr id="6" name="页脚占位符 4"/>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5"/>
          <p:cNvSpPr>
            <a:spLocks noGrp="1"/>
          </p:cNvSpPr>
          <p:nvPr>
            <p:ph type="sldNum" sz="quarter" idx="12"/>
          </p:nvPr>
        </p:nvSpPr>
        <p:spPr>
          <a:ln/>
        </p:spPr>
        <p:txBody>
          <a:bodyPr/>
          <a:lstStyle>
            <a:lvl1pPr>
              <a:defRPr/>
            </a:lvl1pPr>
          </a:lstStyle>
          <a:p>
            <a:pPr>
              <a:defRPr/>
            </a:pPr>
            <a:fld id="{0223D422-799C-4443-B29F-CEC2950627FC}" type="slidenum">
              <a:rPr lang="en-US" altLang="zh-CN"/>
              <a:pPr>
                <a:defRPr/>
              </a:pPr>
              <a:t>‹#›</a:t>
            </a:fld>
            <a:endParaRPr lang="en-US" altLang="zh-CN"/>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68313" y="1125538"/>
            <a:ext cx="4021614" cy="5183187"/>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54074" y="1125538"/>
            <a:ext cx="4021614" cy="5183187"/>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smtClean="0"/>
              <a:t>单击此处编辑母版文本样式</a:t>
            </a:r>
          </a:p>
        </p:txBody>
      </p:sp>
      <p:sp>
        <p:nvSpPr>
          <p:cNvPr id="4" name="内容占位符 3"/>
          <p:cNvSpPr>
            <a:spLocks noGrp="1"/>
          </p:cNvSpPr>
          <p:nvPr>
            <p:ph sz="half" idx="2"/>
          </p:nvPr>
        </p:nvSpPr>
        <p:spPr>
          <a:xfrm>
            <a:off x="629841" y="2505075"/>
            <a:ext cx="3868340"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5035" y="190500"/>
            <a:ext cx="2052240" cy="61182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68313" y="190500"/>
            <a:ext cx="6037751" cy="6118225"/>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smtClean="0"/>
              <a:t>单击此处编辑母版文本样式</a:t>
            </a:r>
          </a:p>
        </p:txBody>
      </p:sp>
      <p:sp>
        <p:nvSpPr>
          <p:cNvPr id="4" name="内容占位符 3"/>
          <p:cNvSpPr>
            <a:spLocks noGrp="1"/>
          </p:cNvSpPr>
          <p:nvPr>
            <p:ph sz="half" idx="2"/>
          </p:nvPr>
        </p:nvSpPr>
        <p:spPr>
          <a:xfrm>
            <a:off x="629841" y="2505075"/>
            <a:ext cx="3868340"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a:ln/>
        </p:spPr>
        <p:txBody>
          <a:bodyPr/>
          <a:lstStyle>
            <a:lvl1pPr>
              <a:defRPr/>
            </a:lvl1pPr>
          </a:lstStyle>
          <a:p>
            <a:pPr>
              <a:defRPr/>
            </a:pPr>
            <a:endParaRPr lang="en-US" altLang="x-none"/>
          </a:p>
        </p:txBody>
      </p:sp>
      <p:sp>
        <p:nvSpPr>
          <p:cNvPr id="8" name="页脚占位符 4"/>
          <p:cNvSpPr>
            <a:spLocks noGrp="1"/>
          </p:cNvSpPr>
          <p:nvPr>
            <p:ph type="ftr" sz="quarter" idx="11"/>
          </p:nvPr>
        </p:nvSpPr>
        <p:spPr>
          <a:ln/>
        </p:spPr>
        <p:txBody>
          <a:bodyPr/>
          <a:lstStyle>
            <a:lvl1pPr>
              <a:defRPr/>
            </a:lvl1pPr>
          </a:lstStyle>
          <a:p>
            <a:pPr>
              <a:defRPr/>
            </a:pPr>
            <a:endParaRPr lang="en-US" altLang="x-none"/>
          </a:p>
        </p:txBody>
      </p:sp>
      <p:sp>
        <p:nvSpPr>
          <p:cNvPr id="9" name="灯片编号占位符 5"/>
          <p:cNvSpPr>
            <a:spLocks noGrp="1"/>
          </p:cNvSpPr>
          <p:nvPr>
            <p:ph type="sldNum" sz="quarter" idx="12"/>
          </p:nvPr>
        </p:nvSpPr>
        <p:spPr>
          <a:ln/>
        </p:spPr>
        <p:txBody>
          <a:bodyPr/>
          <a:lstStyle>
            <a:lvl1pPr>
              <a:defRPr/>
            </a:lvl1pPr>
          </a:lstStyle>
          <a:p>
            <a:pPr>
              <a:defRPr/>
            </a:pPr>
            <a:fld id="{6F015447-C64E-45B0-86E1-75AC3D53F00C}" type="slidenum">
              <a:rPr lang="en-US" altLang="zh-CN"/>
              <a:pPr>
                <a:defRPr/>
              </a:pPr>
              <a:t>‹#›</a:t>
            </a:fld>
            <a:endParaRPr lang="en-US" altLang="zh-C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a:ln/>
        </p:spPr>
        <p:txBody>
          <a:bodyPr/>
          <a:lstStyle>
            <a:lvl1pPr>
              <a:defRPr/>
            </a:lvl1pPr>
          </a:lstStyle>
          <a:p>
            <a:pPr>
              <a:defRPr/>
            </a:pPr>
            <a:endParaRPr lang="en-US" altLang="x-none"/>
          </a:p>
        </p:txBody>
      </p:sp>
      <p:sp>
        <p:nvSpPr>
          <p:cNvPr id="4" name="页脚占位符 4"/>
          <p:cNvSpPr>
            <a:spLocks noGrp="1"/>
          </p:cNvSpPr>
          <p:nvPr>
            <p:ph type="ftr" sz="quarter" idx="11"/>
          </p:nvPr>
        </p:nvSpPr>
        <p:spPr>
          <a:ln/>
        </p:spPr>
        <p:txBody>
          <a:bodyPr/>
          <a:lstStyle>
            <a:lvl1pPr>
              <a:defRPr/>
            </a:lvl1pPr>
          </a:lstStyle>
          <a:p>
            <a:pPr>
              <a:defRPr/>
            </a:pPr>
            <a:endParaRPr lang="en-US" altLang="x-none"/>
          </a:p>
        </p:txBody>
      </p:sp>
      <p:sp>
        <p:nvSpPr>
          <p:cNvPr id="5" name="灯片编号占位符 5"/>
          <p:cNvSpPr>
            <a:spLocks noGrp="1"/>
          </p:cNvSpPr>
          <p:nvPr>
            <p:ph type="sldNum" sz="quarter" idx="12"/>
          </p:nvPr>
        </p:nvSpPr>
        <p:spPr>
          <a:ln/>
        </p:spPr>
        <p:txBody>
          <a:bodyPr/>
          <a:lstStyle>
            <a:lvl1pPr>
              <a:defRPr/>
            </a:lvl1pPr>
          </a:lstStyle>
          <a:p>
            <a:pPr>
              <a:defRPr/>
            </a:pPr>
            <a:fld id="{A63F0DE9-7848-4D64-B468-4DC40F888AA2}" type="slidenum">
              <a:rPr lang="en-US" altLang="zh-CN"/>
              <a:pPr>
                <a:defRPr/>
              </a:pPr>
              <a:t>‹#›</a:t>
            </a:fld>
            <a:endParaRPr lang="en-US" altLang="zh-C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ln/>
        </p:spPr>
        <p:txBody>
          <a:bodyPr/>
          <a:lstStyle>
            <a:lvl1pPr>
              <a:defRPr/>
            </a:lvl1pPr>
          </a:lstStyle>
          <a:p>
            <a:pPr>
              <a:defRPr/>
            </a:pPr>
            <a:endParaRPr lang="en-US" altLang="x-none"/>
          </a:p>
        </p:txBody>
      </p:sp>
      <p:sp>
        <p:nvSpPr>
          <p:cNvPr id="3" name="页脚占位符 4"/>
          <p:cNvSpPr>
            <a:spLocks noGrp="1"/>
          </p:cNvSpPr>
          <p:nvPr>
            <p:ph type="ftr" sz="quarter" idx="11"/>
          </p:nvPr>
        </p:nvSpPr>
        <p:spPr>
          <a:ln/>
        </p:spPr>
        <p:txBody>
          <a:bodyPr/>
          <a:lstStyle>
            <a:lvl1pPr>
              <a:defRPr/>
            </a:lvl1pPr>
          </a:lstStyle>
          <a:p>
            <a:pPr>
              <a:defRPr/>
            </a:pPr>
            <a:endParaRPr lang="en-US" altLang="x-none"/>
          </a:p>
        </p:txBody>
      </p:sp>
      <p:sp>
        <p:nvSpPr>
          <p:cNvPr id="4" name="灯片编号占位符 5"/>
          <p:cNvSpPr>
            <a:spLocks noGrp="1"/>
          </p:cNvSpPr>
          <p:nvPr>
            <p:ph type="sldNum" sz="quarter" idx="12"/>
          </p:nvPr>
        </p:nvSpPr>
        <p:spPr>
          <a:ln/>
        </p:spPr>
        <p:txBody>
          <a:bodyPr/>
          <a:lstStyle>
            <a:lvl1pPr>
              <a:defRPr/>
            </a:lvl1pPr>
          </a:lstStyle>
          <a:p>
            <a:pPr>
              <a:defRPr/>
            </a:pPr>
            <a:fld id="{E4C8C7F6-E852-4CEE-B5D8-FDF90F11E426}" type="slidenum">
              <a:rPr lang="en-US" altLang="zh-CN"/>
              <a:pPr>
                <a:defRPr/>
              </a:pPr>
              <a:t>‹#›</a:t>
            </a:fld>
            <a:endParaRPr lang="en-US" altLang="zh-C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
        <p:nvSpPr>
          <p:cNvPr id="5" name="日期占位符 3"/>
          <p:cNvSpPr>
            <a:spLocks noGrp="1"/>
          </p:cNvSpPr>
          <p:nvPr>
            <p:ph type="dt" sz="half" idx="10"/>
          </p:nvPr>
        </p:nvSpPr>
        <p:spPr>
          <a:ln/>
        </p:spPr>
        <p:txBody>
          <a:bodyPr/>
          <a:lstStyle>
            <a:lvl1pPr>
              <a:defRPr/>
            </a:lvl1pPr>
          </a:lstStyle>
          <a:p>
            <a:pPr>
              <a:defRPr/>
            </a:pPr>
            <a:endParaRPr lang="en-US" altLang="x-none"/>
          </a:p>
        </p:txBody>
      </p:sp>
      <p:sp>
        <p:nvSpPr>
          <p:cNvPr id="6" name="页脚占位符 4"/>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5"/>
          <p:cNvSpPr>
            <a:spLocks noGrp="1"/>
          </p:cNvSpPr>
          <p:nvPr>
            <p:ph type="sldNum" sz="quarter" idx="12"/>
          </p:nvPr>
        </p:nvSpPr>
        <p:spPr>
          <a:ln/>
        </p:spPr>
        <p:txBody>
          <a:bodyPr/>
          <a:lstStyle>
            <a:lvl1pPr>
              <a:defRPr/>
            </a:lvl1pPr>
          </a:lstStyle>
          <a:p>
            <a:pPr>
              <a:defRPr/>
            </a:pPr>
            <a:fld id="{D6C6CE63-347E-4CC7-B1F1-CEE67E9F1176}" type="slidenum">
              <a:rPr lang="en-US" altLang="zh-CN"/>
              <a:pPr>
                <a:defRPr/>
              </a:pPr>
              <a:t>‹#›</a:t>
            </a:fld>
            <a:endParaRPr lang="en-US" altLang="zh-C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
        <p:nvSpPr>
          <p:cNvPr id="5" name="日期占位符 3"/>
          <p:cNvSpPr>
            <a:spLocks noGrp="1"/>
          </p:cNvSpPr>
          <p:nvPr>
            <p:ph type="dt" sz="half" idx="10"/>
          </p:nvPr>
        </p:nvSpPr>
        <p:spPr>
          <a:ln/>
        </p:spPr>
        <p:txBody>
          <a:bodyPr/>
          <a:lstStyle>
            <a:lvl1pPr>
              <a:defRPr/>
            </a:lvl1pPr>
          </a:lstStyle>
          <a:p>
            <a:pPr>
              <a:defRPr/>
            </a:pPr>
            <a:endParaRPr lang="en-US" altLang="x-none"/>
          </a:p>
        </p:txBody>
      </p:sp>
      <p:sp>
        <p:nvSpPr>
          <p:cNvPr id="6" name="页脚占位符 4"/>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5"/>
          <p:cNvSpPr>
            <a:spLocks noGrp="1"/>
          </p:cNvSpPr>
          <p:nvPr>
            <p:ph type="sldNum" sz="quarter" idx="12"/>
          </p:nvPr>
        </p:nvSpPr>
        <p:spPr>
          <a:ln/>
        </p:spPr>
        <p:txBody>
          <a:bodyPr/>
          <a:lstStyle>
            <a:lvl1pPr>
              <a:defRPr/>
            </a:lvl1pPr>
          </a:lstStyle>
          <a:p>
            <a:pPr>
              <a:defRPr/>
            </a:pPr>
            <a:fld id="{3D299252-C824-4DB7-BCED-C2FA04E690E7}" type="slidenum">
              <a:rPr lang="en-US" altLang="zh-CN"/>
              <a:pPr>
                <a:defRPr/>
              </a:pPr>
              <a:t>‹#›</a:t>
            </a:fld>
            <a:endParaRPr lang="en-US" altLang="zh-C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w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矩形 27"/>
          <p:cNvSpPr/>
          <p:nvPr/>
        </p:nvSpPr>
        <p:spPr>
          <a:xfrm>
            <a:off x="0" y="366713"/>
            <a:ext cx="9144000" cy="84137"/>
          </a:xfrm>
          <a:prstGeom prst="rect">
            <a:avLst/>
          </a:prstGeom>
          <a:solidFill>
            <a:schemeClr val="accent2">
              <a:alpha val="50195"/>
            </a:schemeClr>
          </a:solidFill>
          <a:ln w="9525">
            <a:noFill/>
          </a:ln>
        </p:spPr>
        <p:txBody>
          <a:bodyPr anchor="ctr"/>
          <a:lstStyle/>
          <a:p>
            <a:pPr>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1027" name="矩形 28"/>
          <p:cNvSpPr/>
          <p:nvPr/>
        </p:nvSpPr>
        <p:spPr>
          <a:xfrm>
            <a:off x="0" y="0"/>
            <a:ext cx="9144000" cy="311150"/>
          </a:xfrm>
          <a:prstGeom prst="rect">
            <a:avLst/>
          </a:prstGeom>
          <a:solidFill>
            <a:schemeClr val="tx2"/>
          </a:solidFill>
          <a:ln w="9525">
            <a:noFill/>
          </a:ln>
        </p:spPr>
        <p:txBody>
          <a:bodyPr anchor="ctr"/>
          <a:lstStyle/>
          <a:p>
            <a:pPr>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1028" name="矩形 29"/>
          <p:cNvSpPr/>
          <p:nvPr/>
        </p:nvSpPr>
        <p:spPr>
          <a:xfrm>
            <a:off x="0" y="307975"/>
            <a:ext cx="9144000" cy="92075"/>
          </a:xfrm>
          <a:prstGeom prst="rect">
            <a:avLst/>
          </a:prstGeom>
          <a:solidFill>
            <a:schemeClr val="accent2"/>
          </a:solidFill>
          <a:ln w="9525">
            <a:noFill/>
          </a:ln>
        </p:spPr>
        <p:txBody>
          <a:bodyPr anchor="ctr"/>
          <a:lstStyle/>
          <a:p>
            <a:pPr>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1029" name="矩形 30"/>
          <p:cNvSpPr/>
          <p:nvPr/>
        </p:nvSpPr>
        <p:spPr>
          <a:xfrm flipV="1">
            <a:off x="5410200" y="360363"/>
            <a:ext cx="3733800" cy="90487"/>
          </a:xfrm>
          <a:prstGeom prst="rect">
            <a:avLst/>
          </a:prstGeom>
          <a:solidFill>
            <a:schemeClr val="accent2"/>
          </a:solidFill>
          <a:ln w="9525">
            <a:noFill/>
          </a:ln>
        </p:spPr>
        <p:txBody>
          <a:bodyPr anchor="ctr"/>
          <a:lstStyle/>
          <a:p>
            <a:pPr>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1030" name="矩形 31"/>
          <p:cNvSpPr/>
          <p:nvPr/>
        </p:nvSpPr>
        <p:spPr>
          <a:xfrm flipV="1">
            <a:off x="5410200" y="439738"/>
            <a:ext cx="3733800" cy="180975"/>
          </a:xfrm>
          <a:prstGeom prst="rect">
            <a:avLst/>
          </a:prstGeom>
          <a:solidFill>
            <a:schemeClr val="accent2">
              <a:alpha val="50195"/>
            </a:schemeClr>
          </a:solidFill>
          <a:ln w="9525">
            <a:noFill/>
          </a:ln>
        </p:spPr>
        <p:txBody>
          <a:bodyPr anchor="ctr"/>
          <a:lstStyle/>
          <a:p>
            <a:pPr>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useBgFill="1">
        <p:nvSpPr>
          <p:cNvPr id="1031" name="圆角矩形 32"/>
          <p:cNvSpPr/>
          <p:nvPr/>
        </p:nvSpPr>
        <p:spPr>
          <a:xfrm>
            <a:off x="5407025" y="496888"/>
            <a:ext cx="3063875" cy="28575"/>
          </a:xfrm>
          <a:prstGeom prst="roundRect">
            <a:avLst>
              <a:gd name="adj" fmla="val 16667"/>
            </a:avLst>
          </a:prstGeom>
          <a:ln w="9525">
            <a:noFill/>
          </a:ln>
        </p:spPr>
        <p:txBody>
          <a:bodyPr anchor="ctr"/>
          <a:lstStyle/>
          <a:p>
            <a:pPr>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useBgFill="1">
        <p:nvSpPr>
          <p:cNvPr id="1032" name="圆角矩形 33"/>
          <p:cNvSpPr/>
          <p:nvPr/>
        </p:nvSpPr>
        <p:spPr>
          <a:xfrm>
            <a:off x="7373938" y="588963"/>
            <a:ext cx="1600200" cy="36512"/>
          </a:xfrm>
          <a:prstGeom prst="roundRect">
            <a:avLst>
              <a:gd name="adj" fmla="val 16667"/>
            </a:avLst>
          </a:prstGeom>
          <a:ln w="9525">
            <a:noFill/>
          </a:ln>
        </p:spPr>
        <p:txBody>
          <a:bodyPr anchor="ctr"/>
          <a:lstStyle/>
          <a:p>
            <a:pPr>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1033" name="矩形 34"/>
          <p:cNvSpPr/>
          <p:nvPr/>
        </p:nvSpPr>
        <p:spPr>
          <a:xfrm>
            <a:off x="9085263" y="0"/>
            <a:ext cx="57150" cy="619125"/>
          </a:xfrm>
          <a:prstGeom prst="rect">
            <a:avLst/>
          </a:prstGeom>
          <a:solidFill>
            <a:srgbClr val="FFFFFF">
              <a:alpha val="65097"/>
            </a:srgbClr>
          </a:solidFill>
          <a:ln w="9525">
            <a:noFill/>
          </a:ln>
        </p:spPr>
        <p:txBody>
          <a:bodyPr anchor="ctr"/>
          <a:lstStyle/>
          <a:p>
            <a:pPr>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1034" name="矩形 35"/>
          <p:cNvSpPr/>
          <p:nvPr/>
        </p:nvSpPr>
        <p:spPr>
          <a:xfrm>
            <a:off x="9043988" y="0"/>
            <a:ext cx="28575" cy="619125"/>
          </a:xfrm>
          <a:prstGeom prst="rect">
            <a:avLst/>
          </a:prstGeom>
          <a:solidFill>
            <a:srgbClr val="FFFFFF">
              <a:alpha val="65097"/>
            </a:srgbClr>
          </a:solidFill>
          <a:ln w="9525">
            <a:noFill/>
          </a:ln>
        </p:spPr>
        <p:txBody>
          <a:bodyPr anchor="ctr"/>
          <a:lstStyle/>
          <a:p>
            <a:pPr>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1035" name="矩形 36"/>
          <p:cNvSpPr/>
          <p:nvPr/>
        </p:nvSpPr>
        <p:spPr>
          <a:xfrm>
            <a:off x="9024938" y="0"/>
            <a:ext cx="9525" cy="619125"/>
          </a:xfrm>
          <a:prstGeom prst="rect">
            <a:avLst/>
          </a:prstGeom>
          <a:solidFill>
            <a:srgbClr val="FFFFFF">
              <a:alpha val="59999"/>
            </a:srgbClr>
          </a:solidFill>
          <a:ln w="9525">
            <a:noFill/>
          </a:ln>
        </p:spPr>
        <p:txBody>
          <a:bodyPr anchor="ctr"/>
          <a:lstStyle/>
          <a:p>
            <a:pPr>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1036" name="矩形 37"/>
          <p:cNvSpPr/>
          <p:nvPr/>
        </p:nvSpPr>
        <p:spPr>
          <a:xfrm>
            <a:off x="8975725" y="0"/>
            <a:ext cx="26988" cy="619125"/>
          </a:xfrm>
          <a:prstGeom prst="rect">
            <a:avLst/>
          </a:prstGeom>
          <a:solidFill>
            <a:srgbClr val="FFFFFF">
              <a:alpha val="39999"/>
            </a:srgbClr>
          </a:solidFill>
          <a:ln w="9525">
            <a:noFill/>
          </a:ln>
        </p:spPr>
        <p:txBody>
          <a:bodyPr anchor="ctr"/>
          <a:lstStyle/>
          <a:p>
            <a:pPr>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1037" name="矩形 38"/>
          <p:cNvSpPr/>
          <p:nvPr/>
        </p:nvSpPr>
        <p:spPr>
          <a:xfrm>
            <a:off x="8915400" y="0"/>
            <a:ext cx="55563" cy="585788"/>
          </a:xfrm>
          <a:prstGeom prst="rect">
            <a:avLst/>
          </a:prstGeom>
          <a:solidFill>
            <a:srgbClr val="FFFFFF">
              <a:alpha val="20000"/>
            </a:srgbClr>
          </a:solidFill>
          <a:ln w="9525">
            <a:noFill/>
          </a:ln>
        </p:spPr>
        <p:txBody>
          <a:bodyPr anchor="ctr"/>
          <a:lstStyle/>
          <a:p>
            <a:pPr>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1038" name="矩形 39"/>
          <p:cNvSpPr/>
          <p:nvPr/>
        </p:nvSpPr>
        <p:spPr>
          <a:xfrm>
            <a:off x="8874125" y="0"/>
            <a:ext cx="7938" cy="585788"/>
          </a:xfrm>
          <a:prstGeom prst="rect">
            <a:avLst/>
          </a:prstGeom>
          <a:solidFill>
            <a:srgbClr val="FFFFFF">
              <a:alpha val="29803"/>
            </a:srgbClr>
          </a:solidFill>
          <a:ln w="9525">
            <a:noFill/>
          </a:ln>
        </p:spPr>
        <p:txBody>
          <a:bodyPr anchor="ctr"/>
          <a:lstStyle/>
          <a:p>
            <a:pPr>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1039" name="标题占位符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40" name="文本占位符 12"/>
          <p:cNvSpPr>
            <a:spLocks noGrp="1"/>
          </p:cNvSpPr>
          <p:nvPr>
            <p:ph type="body"/>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41" name="日期占位符 3"/>
          <p:cNvSpPr>
            <a:spLocks noGrp="1"/>
          </p:cNvSpPr>
          <p:nvPr>
            <p:ph type="dt" sz="half" idx="2"/>
          </p:nvPr>
        </p:nvSpPr>
        <p:spPr>
          <a:xfrm>
            <a:off x="6586538" y="612775"/>
            <a:ext cx="957262" cy="457200"/>
          </a:xfrm>
          <a:prstGeom prst="rect">
            <a:avLst/>
          </a:prstGeom>
          <a:noFill/>
          <a:ln w="9525">
            <a:noFill/>
            <a:miter/>
          </a:ln>
        </p:spPr>
        <p:txBody>
          <a:bodyPr/>
          <a:lstStyle>
            <a:lvl1pPr>
              <a:buFont typeface="Arial" panose="020B0604020202020204" pitchFamily="34" charset="0"/>
              <a:buNone/>
              <a:defRPr sz="800" noProof="1">
                <a:solidFill>
                  <a:schemeClr val="accent2"/>
                </a:solidFill>
                <a:latin typeface="Arial" panose="020B0604020202020204" pitchFamily="34" charset="0"/>
                <a:ea typeface="宋体" panose="02010600030101010101" pitchFamily="2" charset="-122"/>
                <a:cs typeface="+mn-ea"/>
              </a:defRPr>
            </a:lvl1pPr>
          </a:lstStyle>
          <a:p>
            <a:pPr>
              <a:defRPr/>
            </a:pPr>
            <a:endParaRPr lang="en-US" altLang="x-none"/>
          </a:p>
        </p:txBody>
      </p:sp>
      <p:sp>
        <p:nvSpPr>
          <p:cNvPr id="1042" name="页脚占位符 4"/>
          <p:cNvSpPr>
            <a:spLocks noGrp="1"/>
          </p:cNvSpPr>
          <p:nvPr>
            <p:ph type="ftr" sz="quarter" idx="3"/>
          </p:nvPr>
        </p:nvSpPr>
        <p:spPr>
          <a:xfrm>
            <a:off x="5257800" y="612775"/>
            <a:ext cx="1325563" cy="457200"/>
          </a:xfrm>
          <a:prstGeom prst="rect">
            <a:avLst/>
          </a:prstGeom>
          <a:noFill/>
          <a:ln w="9525">
            <a:noFill/>
            <a:miter/>
          </a:ln>
        </p:spPr>
        <p:txBody>
          <a:bodyPr/>
          <a:lstStyle>
            <a:lvl1pPr algn="r">
              <a:buFont typeface="Arial" panose="020B0604020202020204" pitchFamily="34" charset="0"/>
              <a:buNone/>
              <a:defRPr sz="800" noProof="1">
                <a:solidFill>
                  <a:schemeClr val="accent2"/>
                </a:solidFill>
                <a:latin typeface="Arial" panose="020B0604020202020204" pitchFamily="34" charset="0"/>
                <a:ea typeface="宋体" panose="02010600030101010101" pitchFamily="2" charset="-122"/>
              </a:defRPr>
            </a:lvl1pPr>
          </a:lstStyle>
          <a:p>
            <a:pPr>
              <a:defRPr/>
            </a:pPr>
            <a:endParaRPr lang="en-US" altLang="x-none"/>
          </a:p>
        </p:txBody>
      </p:sp>
      <p:sp>
        <p:nvSpPr>
          <p:cNvPr id="1043" name="灯片编号占位符 5"/>
          <p:cNvSpPr>
            <a:spLocks noGrp="1"/>
          </p:cNvSpPr>
          <p:nvPr>
            <p:ph type="sldNum" sz="quarter" idx="4"/>
          </p:nvPr>
        </p:nvSpPr>
        <p:spPr>
          <a:xfrm>
            <a:off x="8174038" y="1588"/>
            <a:ext cx="762000" cy="366712"/>
          </a:xfrm>
          <a:prstGeom prst="rect">
            <a:avLst/>
          </a:prstGeom>
          <a:noFill/>
          <a:ln w="9525">
            <a:noFill/>
            <a:miter/>
          </a:ln>
        </p:spPr>
        <p:txBody>
          <a:bodyPr vert="horz" wrap="square" lIns="91440" tIns="45720" rIns="91440" bIns="45720" numCol="1" anchor="b" anchorCtr="0" compatLnSpc="1"/>
          <a:lstStyle>
            <a:lvl1pPr algn="r">
              <a:buFont typeface="Arial" panose="020B0604020202020204" pitchFamily="34" charset="0"/>
              <a:buNone/>
              <a:defRPr sz="1800">
                <a:solidFill>
                  <a:srgbClr val="FFFFFF"/>
                </a:solidFill>
                <a:latin typeface="Arial" panose="020B0604020202020204" pitchFamily="34" charset="0"/>
                <a:ea typeface="宋体" panose="02010600030101010101" pitchFamily="2" charset="-122"/>
              </a:defRPr>
            </a:lvl1pPr>
          </a:lstStyle>
          <a:p>
            <a:pPr>
              <a:defRPr/>
            </a:pPr>
            <a:fld id="{8D0561AA-9A61-4AD5-B55F-0BAA5D9DA92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883" r:id="rId1"/>
    <p:sldLayoutId id="2147483882" r:id="rId2"/>
    <p:sldLayoutId id="2147483881" r:id="rId3"/>
    <p:sldLayoutId id="2147483880" r:id="rId4"/>
    <p:sldLayoutId id="2147483879" r:id="rId5"/>
    <p:sldLayoutId id="2147483878" r:id="rId6"/>
    <p:sldLayoutId id="2147483877" r:id="rId7"/>
    <p:sldLayoutId id="2147483876" r:id="rId8"/>
    <p:sldLayoutId id="2147483875" r:id="rId9"/>
    <p:sldLayoutId id="2147483874" r:id="rId10"/>
    <p:sldLayoutId id="2147483873" r:id="rId11"/>
    <p:sldLayoutId id="2147483916" r:id="rId12"/>
    <p:sldLayoutId id="2147483917" r:id="rId13"/>
    <p:sldLayoutId id="2147483918" r:id="rId14"/>
  </p:sldLayoutIdLst>
  <p:transition/>
  <p:hf sldNum="0"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5pPr>
      <a:lvl6pPr marL="457200"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6pPr>
      <a:lvl7pPr marL="914400"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7pPr>
      <a:lvl8pPr marL="1371600"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8pPr>
      <a:lvl9pPr marL="1828800"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lvl="1"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lvl="2" indent="-219075" algn="l" rtl="0" eaLnBrk="0" fontAlgn="base" hangingPunct="0">
        <a:spcBef>
          <a:spcPts val="300"/>
        </a:spcBef>
        <a:spcAft>
          <a:spcPct val="0"/>
        </a:spcAft>
        <a:buClr>
          <a:schemeClr val="accent1"/>
        </a:buClr>
        <a:buFont typeface="Georgia" pitchFamily="18" charset="0"/>
        <a:buChar char=""/>
        <a:defRPr sz="2400" kern="1200">
          <a:solidFill>
            <a:schemeClr val="accent1"/>
          </a:solidFill>
          <a:latin typeface="+mn-lt"/>
          <a:ea typeface="+mn-ea"/>
          <a:cs typeface="+mn-cs"/>
        </a:defRPr>
      </a:lvl3pPr>
      <a:lvl4pPr marL="1179513" lvl="3" indent="-200025" algn="l" rtl="0" eaLnBrk="0" fontAlgn="base" hangingPunct="0">
        <a:spcBef>
          <a:spcPts val="300"/>
        </a:spcBef>
        <a:spcAft>
          <a:spcPct val="0"/>
        </a:spcAft>
        <a:buClr>
          <a:schemeClr val="accent1"/>
        </a:buClr>
        <a:buFont typeface="Georgia" pitchFamily="18" charset="0"/>
        <a:buChar char=""/>
        <a:defRPr sz="2200" kern="1200">
          <a:solidFill>
            <a:schemeClr val="accent1"/>
          </a:solidFill>
          <a:latin typeface="+mn-lt"/>
          <a:ea typeface="+mn-ea"/>
          <a:cs typeface="+mn-cs"/>
        </a:defRPr>
      </a:lvl4pPr>
      <a:lvl5pPr marL="1389063" lvl="4"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2514600" lvl="5" indent="-228600" algn="l" defTabSz="914400" eaLnBrk="0" fontAlgn="base" latinLnBrk="0" hangingPunct="0">
        <a:spcBef>
          <a:spcPts val="300"/>
        </a:spcBef>
        <a:spcAft>
          <a:spcPct val="0"/>
        </a:spcAft>
        <a:buClr>
          <a:srgbClr val="A04DA3"/>
        </a:buClr>
        <a:buFont typeface="Georgia" panose="02040502050405020303" pitchFamily="18" charset="0"/>
        <a:buChar char="▫"/>
        <a:defRPr sz="2000" b="0" i="0" u="none" kern="1200" baseline="0">
          <a:solidFill>
            <a:srgbClr val="A04DA3"/>
          </a:solidFill>
          <a:latin typeface="+mn-lt"/>
          <a:ea typeface="+mn-ea"/>
          <a:cs typeface="+mn-cs"/>
        </a:defRPr>
      </a:lvl6pPr>
      <a:lvl7pPr marL="2971800" lvl="6" indent="-228600" algn="l" defTabSz="914400" eaLnBrk="0" fontAlgn="base" latinLnBrk="0" hangingPunct="0">
        <a:spcBef>
          <a:spcPts val="300"/>
        </a:spcBef>
        <a:spcAft>
          <a:spcPct val="0"/>
        </a:spcAft>
        <a:buClr>
          <a:srgbClr val="A04DA3"/>
        </a:buClr>
        <a:buFont typeface="Georgia" panose="02040502050405020303" pitchFamily="18" charset="0"/>
        <a:buChar char="▫"/>
        <a:defRPr sz="2000" b="0" i="0" u="none" kern="1200" baseline="0">
          <a:solidFill>
            <a:srgbClr val="A04DA3"/>
          </a:solidFill>
          <a:latin typeface="+mn-lt"/>
          <a:ea typeface="+mn-ea"/>
          <a:cs typeface="+mn-cs"/>
        </a:defRPr>
      </a:lvl7pPr>
      <a:lvl8pPr marL="3429000" lvl="7" indent="-228600" algn="l" defTabSz="914400" eaLnBrk="0" fontAlgn="base" latinLnBrk="0" hangingPunct="0">
        <a:spcBef>
          <a:spcPts val="300"/>
        </a:spcBef>
        <a:spcAft>
          <a:spcPct val="0"/>
        </a:spcAft>
        <a:buClr>
          <a:srgbClr val="A04DA3"/>
        </a:buClr>
        <a:buFont typeface="Georgia" panose="02040502050405020303" pitchFamily="18" charset="0"/>
        <a:buChar char="▫"/>
        <a:defRPr sz="2000" b="0" i="0" u="none" kern="1200" baseline="0">
          <a:solidFill>
            <a:srgbClr val="A04DA3"/>
          </a:solidFill>
          <a:latin typeface="+mn-lt"/>
          <a:ea typeface="+mn-ea"/>
          <a:cs typeface="+mn-cs"/>
        </a:defRPr>
      </a:lvl8pPr>
      <a:lvl9pPr marL="3886200" lvl="8" indent="-228600" algn="l" defTabSz="914400" eaLnBrk="0" fontAlgn="base" latinLnBrk="0" hangingPunct="0">
        <a:spcBef>
          <a:spcPts val="300"/>
        </a:spcBef>
        <a:spcAft>
          <a:spcPct val="0"/>
        </a:spcAft>
        <a:buClr>
          <a:srgbClr val="A04DA3"/>
        </a:buClr>
        <a:buFont typeface="Georgia" panose="02040502050405020303" pitchFamily="18" charset="0"/>
        <a:buChar char="▫"/>
        <a:defRPr sz="2000" b="0" i="0" u="none" kern="1200" baseline="0">
          <a:solidFill>
            <a:srgbClr val="A04DA3"/>
          </a:solidFill>
          <a:latin typeface="+mn-lt"/>
          <a:ea typeface="+mn-ea"/>
          <a:cs typeface="+mn-cs"/>
        </a:defRPr>
      </a:lvl9pPr>
    </p:bodyStyle>
    <p:otherStyle>
      <a:lvl1pPr marL="0" lvl="0" indent="0" algn="l" defTabSz="914400" eaLnBrk="0" fontAlgn="base" latinLnBrk="0" hangingPunct="0">
        <a:spcBef>
          <a:spcPct val="0"/>
        </a:spcBef>
        <a:spcAft>
          <a:spcPct val="0"/>
        </a:spcAft>
        <a:buNone/>
        <a:defRPr sz="2000" b="0" i="0" u="none" kern="1200" baseline="0">
          <a:solidFill>
            <a:schemeClr val="tx1"/>
          </a:solidFill>
          <a:latin typeface="+mn-lt"/>
          <a:ea typeface="+mn-ea"/>
          <a:cs typeface="+mn-cs"/>
        </a:defRPr>
      </a:lvl1pPr>
      <a:lvl2pPr marL="457200" lvl="1"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2pPr>
      <a:lvl3pPr marL="914400" lvl="2"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3pPr>
      <a:lvl4pPr marL="1371600" lvl="3"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4pPr>
      <a:lvl5pPr marL="1828800" lvl="4"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5pPr>
      <a:lvl6pPr marL="2286000" lvl="5"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6pPr>
      <a:lvl7pPr marL="2743200" lvl="6"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7pPr>
      <a:lvl8pPr marL="3200400" lvl="7"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8pPr>
      <a:lvl9pPr marL="3657600" lvl="8"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矩形 27"/>
          <p:cNvSpPr/>
          <p:nvPr/>
        </p:nvSpPr>
        <p:spPr>
          <a:xfrm>
            <a:off x="0" y="366713"/>
            <a:ext cx="9144000" cy="84137"/>
          </a:xfrm>
          <a:prstGeom prst="rect">
            <a:avLst/>
          </a:prstGeom>
          <a:solidFill>
            <a:schemeClr val="accent2">
              <a:alpha val="50195"/>
            </a:schemeClr>
          </a:solidFill>
          <a:ln w="9525">
            <a:noFill/>
          </a:ln>
        </p:spPr>
        <p:txBody>
          <a:bodyPr anchor="ctr"/>
          <a:lstStyle/>
          <a:p>
            <a:pPr eaLnBrk="0" hangingPunct="0">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5123" name="矩形 28"/>
          <p:cNvSpPr/>
          <p:nvPr/>
        </p:nvSpPr>
        <p:spPr>
          <a:xfrm>
            <a:off x="0" y="0"/>
            <a:ext cx="9144000" cy="311150"/>
          </a:xfrm>
          <a:prstGeom prst="rect">
            <a:avLst/>
          </a:prstGeom>
          <a:solidFill>
            <a:schemeClr val="tx2"/>
          </a:solidFill>
          <a:ln w="9525">
            <a:noFill/>
          </a:ln>
        </p:spPr>
        <p:txBody>
          <a:bodyPr anchor="ctr"/>
          <a:lstStyle/>
          <a:p>
            <a:pPr eaLnBrk="0" hangingPunct="0">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5124" name="矩形 29"/>
          <p:cNvSpPr/>
          <p:nvPr/>
        </p:nvSpPr>
        <p:spPr>
          <a:xfrm>
            <a:off x="0" y="307975"/>
            <a:ext cx="9144000" cy="92075"/>
          </a:xfrm>
          <a:prstGeom prst="rect">
            <a:avLst/>
          </a:prstGeom>
          <a:solidFill>
            <a:schemeClr val="accent2"/>
          </a:solidFill>
          <a:ln w="9525">
            <a:noFill/>
          </a:ln>
        </p:spPr>
        <p:txBody>
          <a:bodyPr anchor="ctr"/>
          <a:lstStyle/>
          <a:p>
            <a:pPr eaLnBrk="0" hangingPunct="0">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5125" name="矩形 30"/>
          <p:cNvSpPr/>
          <p:nvPr/>
        </p:nvSpPr>
        <p:spPr>
          <a:xfrm flipV="1">
            <a:off x="5410200" y="360363"/>
            <a:ext cx="3733800" cy="90487"/>
          </a:xfrm>
          <a:prstGeom prst="rect">
            <a:avLst/>
          </a:prstGeom>
          <a:solidFill>
            <a:schemeClr val="accent2"/>
          </a:solidFill>
          <a:ln w="9525">
            <a:noFill/>
          </a:ln>
        </p:spPr>
        <p:txBody>
          <a:bodyPr anchor="ctr"/>
          <a:lstStyle/>
          <a:p>
            <a:pPr eaLnBrk="0" hangingPunct="0">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5126" name="矩形 31"/>
          <p:cNvSpPr/>
          <p:nvPr/>
        </p:nvSpPr>
        <p:spPr>
          <a:xfrm flipV="1">
            <a:off x="5410200" y="439738"/>
            <a:ext cx="3733800" cy="180975"/>
          </a:xfrm>
          <a:prstGeom prst="rect">
            <a:avLst/>
          </a:prstGeom>
          <a:solidFill>
            <a:schemeClr val="accent2">
              <a:alpha val="50195"/>
            </a:schemeClr>
          </a:solidFill>
          <a:ln w="9525">
            <a:noFill/>
          </a:ln>
        </p:spPr>
        <p:txBody>
          <a:bodyPr anchor="ctr"/>
          <a:lstStyle/>
          <a:p>
            <a:pPr eaLnBrk="0" hangingPunct="0">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useBgFill="1">
        <p:nvSpPr>
          <p:cNvPr id="5127" name="圆角矩形 32"/>
          <p:cNvSpPr/>
          <p:nvPr/>
        </p:nvSpPr>
        <p:spPr>
          <a:xfrm>
            <a:off x="5407025" y="496888"/>
            <a:ext cx="3063875" cy="28575"/>
          </a:xfrm>
          <a:prstGeom prst="roundRect">
            <a:avLst>
              <a:gd name="adj" fmla="val 16667"/>
            </a:avLst>
          </a:prstGeom>
          <a:ln w="9525">
            <a:noFill/>
          </a:ln>
        </p:spPr>
        <p:txBody>
          <a:bodyPr anchor="ctr"/>
          <a:lstStyle/>
          <a:p>
            <a:pPr eaLnBrk="0" hangingPunct="0">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useBgFill="1">
        <p:nvSpPr>
          <p:cNvPr id="5128" name="圆角矩形 33"/>
          <p:cNvSpPr/>
          <p:nvPr/>
        </p:nvSpPr>
        <p:spPr>
          <a:xfrm>
            <a:off x="7373938" y="588963"/>
            <a:ext cx="1600200" cy="36512"/>
          </a:xfrm>
          <a:prstGeom prst="roundRect">
            <a:avLst>
              <a:gd name="adj" fmla="val 16667"/>
            </a:avLst>
          </a:prstGeom>
          <a:ln w="9525">
            <a:noFill/>
          </a:ln>
        </p:spPr>
        <p:txBody>
          <a:bodyPr anchor="ctr"/>
          <a:lstStyle/>
          <a:p>
            <a:pPr eaLnBrk="0" hangingPunct="0">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5129" name="矩形 34"/>
          <p:cNvSpPr/>
          <p:nvPr/>
        </p:nvSpPr>
        <p:spPr>
          <a:xfrm>
            <a:off x="9085263" y="0"/>
            <a:ext cx="57150" cy="619125"/>
          </a:xfrm>
          <a:prstGeom prst="rect">
            <a:avLst/>
          </a:prstGeom>
          <a:solidFill>
            <a:srgbClr val="FFFFFF">
              <a:alpha val="65097"/>
            </a:srgbClr>
          </a:solidFill>
          <a:ln w="9525">
            <a:noFill/>
          </a:ln>
        </p:spPr>
        <p:txBody>
          <a:bodyPr anchor="ctr"/>
          <a:lstStyle/>
          <a:p>
            <a:pPr eaLnBrk="0" hangingPunct="0">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5130" name="矩形 35"/>
          <p:cNvSpPr/>
          <p:nvPr/>
        </p:nvSpPr>
        <p:spPr>
          <a:xfrm>
            <a:off x="9043988" y="0"/>
            <a:ext cx="28575" cy="619125"/>
          </a:xfrm>
          <a:prstGeom prst="rect">
            <a:avLst/>
          </a:prstGeom>
          <a:solidFill>
            <a:srgbClr val="FFFFFF">
              <a:alpha val="65097"/>
            </a:srgbClr>
          </a:solidFill>
          <a:ln w="9525">
            <a:noFill/>
          </a:ln>
        </p:spPr>
        <p:txBody>
          <a:bodyPr anchor="ctr"/>
          <a:lstStyle/>
          <a:p>
            <a:pPr eaLnBrk="0" hangingPunct="0">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5131" name="矩形 36"/>
          <p:cNvSpPr/>
          <p:nvPr/>
        </p:nvSpPr>
        <p:spPr>
          <a:xfrm>
            <a:off x="9024938" y="0"/>
            <a:ext cx="9525" cy="619125"/>
          </a:xfrm>
          <a:prstGeom prst="rect">
            <a:avLst/>
          </a:prstGeom>
          <a:solidFill>
            <a:srgbClr val="FFFFFF">
              <a:alpha val="59999"/>
            </a:srgbClr>
          </a:solidFill>
          <a:ln w="9525">
            <a:noFill/>
          </a:ln>
        </p:spPr>
        <p:txBody>
          <a:bodyPr anchor="ctr"/>
          <a:lstStyle/>
          <a:p>
            <a:pPr eaLnBrk="0" hangingPunct="0">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5132" name="矩形 37"/>
          <p:cNvSpPr/>
          <p:nvPr/>
        </p:nvSpPr>
        <p:spPr>
          <a:xfrm>
            <a:off x="8975725" y="0"/>
            <a:ext cx="26988" cy="619125"/>
          </a:xfrm>
          <a:prstGeom prst="rect">
            <a:avLst/>
          </a:prstGeom>
          <a:solidFill>
            <a:srgbClr val="FFFFFF">
              <a:alpha val="39999"/>
            </a:srgbClr>
          </a:solidFill>
          <a:ln w="9525">
            <a:noFill/>
          </a:ln>
        </p:spPr>
        <p:txBody>
          <a:bodyPr anchor="ctr"/>
          <a:lstStyle/>
          <a:p>
            <a:pPr eaLnBrk="0" hangingPunct="0">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5133" name="矩形 38"/>
          <p:cNvSpPr/>
          <p:nvPr/>
        </p:nvSpPr>
        <p:spPr>
          <a:xfrm>
            <a:off x="8915400" y="0"/>
            <a:ext cx="55563" cy="585788"/>
          </a:xfrm>
          <a:prstGeom prst="rect">
            <a:avLst/>
          </a:prstGeom>
          <a:solidFill>
            <a:srgbClr val="FFFFFF">
              <a:alpha val="20000"/>
            </a:srgbClr>
          </a:solidFill>
          <a:ln w="9525">
            <a:noFill/>
          </a:ln>
        </p:spPr>
        <p:txBody>
          <a:bodyPr anchor="ctr"/>
          <a:lstStyle/>
          <a:p>
            <a:pPr eaLnBrk="0" hangingPunct="0">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5134" name="矩形 39"/>
          <p:cNvSpPr/>
          <p:nvPr/>
        </p:nvSpPr>
        <p:spPr>
          <a:xfrm>
            <a:off x="8874125" y="0"/>
            <a:ext cx="7938" cy="585788"/>
          </a:xfrm>
          <a:prstGeom prst="rect">
            <a:avLst/>
          </a:prstGeom>
          <a:solidFill>
            <a:srgbClr val="FFFFFF">
              <a:alpha val="29803"/>
            </a:srgbClr>
          </a:solidFill>
          <a:ln w="9525">
            <a:noFill/>
          </a:ln>
        </p:spPr>
        <p:txBody>
          <a:bodyPr anchor="ctr"/>
          <a:lstStyle/>
          <a:p>
            <a:pPr eaLnBrk="0" hangingPunct="0">
              <a:buFont typeface="Arial" panose="020B0604020202020204" pitchFamily="34" charset="0"/>
              <a:buNone/>
              <a:defRPr/>
            </a:pPr>
            <a:endParaRPr lang="en-US" altLang="zh-CN" sz="1800" dirty="0">
              <a:solidFill>
                <a:srgbClr val="FFFFFF"/>
              </a:solidFill>
              <a:latin typeface="Georgia" panose="02040502050405020303" pitchFamily="18" charset="0"/>
              <a:ea typeface="宋体" panose="02010600030101010101" pitchFamily="2" charset="-122"/>
            </a:endParaRPr>
          </a:p>
        </p:txBody>
      </p:sp>
      <p:sp>
        <p:nvSpPr>
          <p:cNvPr id="16399" name="标题占位符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6400" name="文本占位符 12"/>
          <p:cNvSpPr>
            <a:spLocks noGrp="1"/>
          </p:cNvSpPr>
          <p:nvPr>
            <p:ph type="body"/>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161" name="日期占位符 3"/>
          <p:cNvSpPr>
            <a:spLocks noGrp="1"/>
          </p:cNvSpPr>
          <p:nvPr>
            <p:ph type="dt" sz="half" idx="2"/>
          </p:nvPr>
        </p:nvSpPr>
        <p:spPr>
          <a:xfrm>
            <a:off x="6586538" y="612775"/>
            <a:ext cx="957262" cy="457200"/>
          </a:xfrm>
          <a:prstGeom prst="rect">
            <a:avLst/>
          </a:prstGeom>
          <a:noFill/>
          <a:ln w="9525">
            <a:noFill/>
            <a:miter/>
          </a:ln>
        </p:spPr>
        <p:txBody>
          <a:bodyPr/>
          <a:lstStyle>
            <a:lvl1pPr>
              <a:buFont typeface="Arial" panose="020B0604020202020204" pitchFamily="34" charset="0"/>
              <a:buNone/>
              <a:defRPr sz="800" noProof="1">
                <a:solidFill>
                  <a:schemeClr val="accent2"/>
                </a:solidFill>
                <a:latin typeface="Arial" panose="020B0604020202020204" pitchFamily="34" charset="0"/>
                <a:ea typeface="宋体" panose="02010600030101010101" pitchFamily="2" charset="-122"/>
                <a:cs typeface="+mn-ea"/>
              </a:defRPr>
            </a:lvl1pPr>
          </a:lstStyle>
          <a:p>
            <a:pPr>
              <a:defRPr/>
            </a:pPr>
            <a:endParaRPr lang="en-US" altLang="x-none"/>
          </a:p>
        </p:txBody>
      </p:sp>
      <p:sp>
        <p:nvSpPr>
          <p:cNvPr id="6162" name="页脚占位符 4"/>
          <p:cNvSpPr>
            <a:spLocks noGrp="1"/>
          </p:cNvSpPr>
          <p:nvPr>
            <p:ph type="ftr" sz="quarter" idx="3"/>
          </p:nvPr>
        </p:nvSpPr>
        <p:spPr>
          <a:xfrm>
            <a:off x="5257800" y="612775"/>
            <a:ext cx="1325563" cy="457200"/>
          </a:xfrm>
          <a:prstGeom prst="rect">
            <a:avLst/>
          </a:prstGeom>
          <a:noFill/>
          <a:ln w="9525">
            <a:noFill/>
            <a:miter/>
          </a:ln>
        </p:spPr>
        <p:txBody>
          <a:bodyPr/>
          <a:lstStyle>
            <a:lvl1pPr algn="r">
              <a:buFont typeface="Arial" panose="020B0604020202020204" pitchFamily="34" charset="0"/>
              <a:buNone/>
              <a:defRPr sz="800" noProof="1">
                <a:solidFill>
                  <a:schemeClr val="accent2"/>
                </a:solidFill>
                <a:latin typeface="Arial" panose="020B0604020202020204" pitchFamily="34" charset="0"/>
                <a:ea typeface="宋体" panose="02010600030101010101" pitchFamily="2" charset="-122"/>
              </a:defRPr>
            </a:lvl1pPr>
          </a:lstStyle>
          <a:p>
            <a:pPr>
              <a:defRPr/>
            </a:pPr>
            <a:endParaRPr lang="en-US" altLang="x-none"/>
          </a:p>
        </p:txBody>
      </p:sp>
      <p:sp>
        <p:nvSpPr>
          <p:cNvPr id="6163" name="灯片编号占位符 5"/>
          <p:cNvSpPr>
            <a:spLocks noGrp="1"/>
          </p:cNvSpPr>
          <p:nvPr>
            <p:ph type="sldNum" sz="quarter" idx="4"/>
          </p:nvPr>
        </p:nvSpPr>
        <p:spPr>
          <a:xfrm>
            <a:off x="8174038" y="1588"/>
            <a:ext cx="762000" cy="366712"/>
          </a:xfrm>
          <a:prstGeom prst="rect">
            <a:avLst/>
          </a:prstGeom>
          <a:noFill/>
          <a:ln w="9525">
            <a:noFill/>
            <a:miter/>
          </a:ln>
        </p:spPr>
        <p:txBody>
          <a:bodyPr vert="horz" wrap="square" lIns="91440" tIns="45720" rIns="91440" bIns="45720" numCol="1" anchor="b" anchorCtr="0" compatLnSpc="1"/>
          <a:lstStyle>
            <a:lvl1pPr algn="r">
              <a:buFont typeface="Arial" panose="020B0604020202020204" pitchFamily="34" charset="0"/>
              <a:buNone/>
              <a:defRPr sz="1800">
                <a:solidFill>
                  <a:srgbClr val="FFFFFF"/>
                </a:solidFill>
                <a:latin typeface="Arial" panose="020B0604020202020204" pitchFamily="34" charset="0"/>
                <a:ea typeface="宋体" panose="02010600030101010101" pitchFamily="2" charset="-122"/>
              </a:defRPr>
            </a:lvl1pPr>
          </a:lstStyle>
          <a:p>
            <a:pPr>
              <a:defRPr/>
            </a:pPr>
            <a:fld id="{FBA44708-CAE1-4DAB-A1D3-5A402FDBFECB}"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894" r:id="rId1"/>
    <p:sldLayoutId id="2147483893" r:id="rId2"/>
    <p:sldLayoutId id="2147483892" r:id="rId3"/>
    <p:sldLayoutId id="2147483891" r:id="rId4"/>
    <p:sldLayoutId id="2147483890" r:id="rId5"/>
    <p:sldLayoutId id="2147483889" r:id="rId6"/>
    <p:sldLayoutId id="2147483888" r:id="rId7"/>
    <p:sldLayoutId id="2147483887" r:id="rId8"/>
    <p:sldLayoutId id="2147483886" r:id="rId9"/>
    <p:sldLayoutId id="2147483885" r:id="rId10"/>
    <p:sldLayoutId id="2147483884" r:id="rId11"/>
  </p:sldLayoutIdLst>
  <p:transition/>
  <p:hf sldNum="0"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5pPr>
      <a:lvl6pPr marL="457200"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6pPr>
      <a:lvl7pPr marL="914400"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7pPr>
      <a:lvl8pPr marL="1371600"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8pPr>
      <a:lvl9pPr marL="1828800" algn="l" rtl="0" eaLnBrk="0" fontAlgn="base" hangingPunct="0">
        <a:spcBef>
          <a:spcPct val="0"/>
        </a:spcBef>
        <a:spcAft>
          <a:spcPct val="0"/>
        </a:spcAft>
        <a:defRPr sz="4000">
          <a:solidFill>
            <a:schemeClr val="tx2"/>
          </a:solidFill>
          <a:latin typeface="Arial" panose="020B0604020202020204" pitchFamily="34" charset="0"/>
          <a:ea typeface="宋体" panose="02010600030101010101" pitchFamily="2" charset="-122"/>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lvl="1"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lvl="2" indent="-219075" algn="l" rtl="0" eaLnBrk="0" fontAlgn="base" hangingPunct="0">
        <a:spcBef>
          <a:spcPts val="300"/>
        </a:spcBef>
        <a:spcAft>
          <a:spcPct val="0"/>
        </a:spcAft>
        <a:buClr>
          <a:schemeClr val="accent1"/>
        </a:buClr>
        <a:buFont typeface="Georgia" pitchFamily="18" charset="0"/>
        <a:buChar char=""/>
        <a:defRPr sz="2400" kern="1200">
          <a:solidFill>
            <a:schemeClr val="accent1"/>
          </a:solidFill>
          <a:latin typeface="+mn-lt"/>
          <a:ea typeface="+mn-ea"/>
          <a:cs typeface="+mn-cs"/>
        </a:defRPr>
      </a:lvl3pPr>
      <a:lvl4pPr marL="1179513" lvl="3" indent="-200025" algn="l" rtl="0" eaLnBrk="0" fontAlgn="base" hangingPunct="0">
        <a:spcBef>
          <a:spcPts val="300"/>
        </a:spcBef>
        <a:spcAft>
          <a:spcPct val="0"/>
        </a:spcAft>
        <a:buClr>
          <a:schemeClr val="accent1"/>
        </a:buClr>
        <a:buFont typeface="Georgia" pitchFamily="18" charset="0"/>
        <a:buChar char=""/>
        <a:defRPr sz="2200" kern="1200">
          <a:solidFill>
            <a:schemeClr val="accent1"/>
          </a:solidFill>
          <a:latin typeface="+mn-lt"/>
          <a:ea typeface="+mn-ea"/>
          <a:cs typeface="+mn-cs"/>
        </a:defRPr>
      </a:lvl4pPr>
      <a:lvl5pPr marL="1389063" lvl="4"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2514600" lvl="5" indent="-228600" algn="l" defTabSz="914400" eaLnBrk="0" fontAlgn="base" latinLnBrk="0" hangingPunct="0">
        <a:spcBef>
          <a:spcPts val="300"/>
        </a:spcBef>
        <a:spcAft>
          <a:spcPct val="0"/>
        </a:spcAft>
        <a:buClr>
          <a:srgbClr val="A04DA3"/>
        </a:buClr>
        <a:buFont typeface="Georgia" panose="02040502050405020303" pitchFamily="18" charset="0"/>
        <a:buChar char="▫"/>
        <a:defRPr sz="2000" b="0" i="0" u="none" kern="1200" baseline="0">
          <a:solidFill>
            <a:srgbClr val="A04DA3"/>
          </a:solidFill>
          <a:latin typeface="+mn-lt"/>
          <a:ea typeface="+mn-ea"/>
          <a:cs typeface="+mn-cs"/>
        </a:defRPr>
      </a:lvl6pPr>
      <a:lvl7pPr marL="2971800" lvl="6" indent="-228600" algn="l" defTabSz="914400" eaLnBrk="0" fontAlgn="base" latinLnBrk="0" hangingPunct="0">
        <a:spcBef>
          <a:spcPts val="300"/>
        </a:spcBef>
        <a:spcAft>
          <a:spcPct val="0"/>
        </a:spcAft>
        <a:buClr>
          <a:srgbClr val="A04DA3"/>
        </a:buClr>
        <a:buFont typeface="Georgia" panose="02040502050405020303" pitchFamily="18" charset="0"/>
        <a:buChar char="▫"/>
        <a:defRPr sz="2000" b="0" i="0" u="none" kern="1200" baseline="0">
          <a:solidFill>
            <a:srgbClr val="A04DA3"/>
          </a:solidFill>
          <a:latin typeface="+mn-lt"/>
          <a:ea typeface="+mn-ea"/>
          <a:cs typeface="+mn-cs"/>
        </a:defRPr>
      </a:lvl7pPr>
      <a:lvl8pPr marL="3429000" lvl="7" indent="-228600" algn="l" defTabSz="914400" eaLnBrk="0" fontAlgn="base" latinLnBrk="0" hangingPunct="0">
        <a:spcBef>
          <a:spcPts val="300"/>
        </a:spcBef>
        <a:spcAft>
          <a:spcPct val="0"/>
        </a:spcAft>
        <a:buClr>
          <a:srgbClr val="A04DA3"/>
        </a:buClr>
        <a:buFont typeface="Georgia" panose="02040502050405020303" pitchFamily="18" charset="0"/>
        <a:buChar char="▫"/>
        <a:defRPr sz="2000" b="0" i="0" u="none" kern="1200" baseline="0">
          <a:solidFill>
            <a:srgbClr val="A04DA3"/>
          </a:solidFill>
          <a:latin typeface="+mn-lt"/>
          <a:ea typeface="+mn-ea"/>
          <a:cs typeface="+mn-cs"/>
        </a:defRPr>
      </a:lvl8pPr>
      <a:lvl9pPr marL="3886200" lvl="8" indent="-228600" algn="l" defTabSz="914400" eaLnBrk="0" fontAlgn="base" latinLnBrk="0" hangingPunct="0">
        <a:spcBef>
          <a:spcPts val="300"/>
        </a:spcBef>
        <a:spcAft>
          <a:spcPct val="0"/>
        </a:spcAft>
        <a:buClr>
          <a:srgbClr val="A04DA3"/>
        </a:buClr>
        <a:buFont typeface="Georgia" panose="02040502050405020303" pitchFamily="18" charset="0"/>
        <a:buChar char="▫"/>
        <a:defRPr sz="2000" b="0" i="0" u="none" kern="1200" baseline="0">
          <a:solidFill>
            <a:srgbClr val="A04DA3"/>
          </a:solidFill>
          <a:latin typeface="+mn-lt"/>
          <a:ea typeface="+mn-ea"/>
          <a:cs typeface="+mn-cs"/>
        </a:defRPr>
      </a:lvl9pPr>
    </p:bodyStyle>
    <p:otherStyle>
      <a:lvl1pPr marL="0" lvl="0" indent="0" algn="l" defTabSz="914400" eaLnBrk="0" fontAlgn="base" latinLnBrk="0" hangingPunct="0">
        <a:spcBef>
          <a:spcPct val="0"/>
        </a:spcBef>
        <a:spcAft>
          <a:spcPct val="0"/>
        </a:spcAft>
        <a:buNone/>
        <a:defRPr sz="2000" b="0" i="0" u="none" kern="1200" baseline="0">
          <a:solidFill>
            <a:schemeClr val="tx1"/>
          </a:solidFill>
          <a:latin typeface="+mn-lt"/>
          <a:ea typeface="+mn-ea"/>
          <a:cs typeface="+mn-cs"/>
        </a:defRPr>
      </a:lvl1pPr>
      <a:lvl2pPr marL="457200" lvl="1"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2pPr>
      <a:lvl3pPr marL="914400" lvl="2"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3pPr>
      <a:lvl4pPr marL="1371600" lvl="3"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4pPr>
      <a:lvl5pPr marL="1828800" lvl="4"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5pPr>
      <a:lvl6pPr marL="2286000" lvl="5"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6pPr>
      <a:lvl7pPr marL="2743200" lvl="6"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7pPr>
      <a:lvl8pPr marL="3200400" lvl="7"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8pPr>
      <a:lvl9pPr marL="3657600" lvl="8"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Line 9"/>
          <p:cNvSpPr/>
          <p:nvPr userDrawn="1"/>
        </p:nvSpPr>
        <p:spPr>
          <a:xfrm flipV="1">
            <a:off x="5334000" y="6705600"/>
            <a:ext cx="2774950" cy="0"/>
          </a:xfrm>
          <a:prstGeom prst="line">
            <a:avLst/>
          </a:prstGeom>
          <a:ln w="12700" cap="flat" cmpd="sng">
            <a:solidFill>
              <a:schemeClr val="tx2"/>
            </a:solidFill>
            <a:prstDash val="solid"/>
            <a:headEnd type="none" w="med" len="med"/>
            <a:tailEnd type="none" w="med" len="med"/>
          </a:ln>
          <a:effectLst>
            <a:outerShdw dist="35921" dir="2699999" algn="ctr" rotWithShape="0">
              <a:schemeClr val="bg2"/>
            </a:outerShdw>
          </a:effectLst>
        </p:spPr>
      </p:sp>
      <p:sp>
        <p:nvSpPr>
          <p:cNvPr id="14339" name="Text Box 10"/>
          <p:cNvSpPr txBox="1"/>
          <p:nvPr userDrawn="1"/>
        </p:nvSpPr>
        <p:spPr>
          <a:xfrm>
            <a:off x="4343400" y="6562725"/>
            <a:ext cx="908050" cy="242888"/>
          </a:xfrm>
          <a:prstGeom prst="rect">
            <a:avLst/>
          </a:prstGeom>
          <a:noFill/>
          <a:ln w="9525">
            <a:noFill/>
          </a:ln>
        </p:spPr>
        <p:txBody>
          <a:bodyPr anchor="ctr" anchorCtr="1">
            <a:spAutoFit/>
          </a:bodyPr>
          <a:lstStyle/>
          <a:p>
            <a:pPr eaLnBrk="0" hangingPunct="0">
              <a:spcBef>
                <a:spcPct val="50000"/>
              </a:spcBef>
              <a:buFont typeface="Arial" panose="020B0604020202020204" pitchFamily="34" charset="0"/>
              <a:buNone/>
              <a:defRPr/>
            </a:pPr>
            <a:fld id="{54018265-B941-41F8-BBAC-5D0DC1CE90E0}" type="slidenum">
              <a:rPr lang="en-US" altLang="zh-CN" sz="1000" b="1" dirty="0">
                <a:latin typeface="Arial" panose="020B0604020202020204" pitchFamily="34" charset="0"/>
                <a:ea typeface="宋体" panose="02010600030101010101" pitchFamily="2" charset="-122"/>
              </a:rPr>
              <a:pPr eaLnBrk="0" hangingPunct="0">
                <a:spcBef>
                  <a:spcPct val="50000"/>
                </a:spcBef>
                <a:buFont typeface="Arial" panose="020B0604020202020204" pitchFamily="34" charset="0"/>
                <a:buNone/>
                <a:defRPr/>
              </a:pPr>
              <a:t>‹#›</a:t>
            </a:fld>
            <a:endParaRPr lang="en-US" altLang="zh-CN" sz="1000" b="1" dirty="0">
              <a:latin typeface="Arial" panose="020B0604020202020204" pitchFamily="34" charset="0"/>
              <a:ea typeface="宋体" panose="02010600030101010101" pitchFamily="2" charset="-122"/>
            </a:endParaRPr>
          </a:p>
        </p:txBody>
      </p:sp>
      <p:sp>
        <p:nvSpPr>
          <p:cNvPr id="14340" name="Rectangle 11"/>
          <p:cNvSpPr/>
          <p:nvPr userDrawn="1"/>
        </p:nvSpPr>
        <p:spPr>
          <a:xfrm>
            <a:off x="277813" y="6553200"/>
            <a:ext cx="2317750" cy="244475"/>
          </a:xfrm>
          <a:prstGeom prst="rect">
            <a:avLst/>
          </a:prstGeom>
          <a:noFill/>
          <a:ln w="9525">
            <a:noFill/>
          </a:ln>
        </p:spPr>
        <p:txBody>
          <a:bodyPr lIns="92075" tIns="46038" rIns="92075" bIns="46038">
            <a:spAutoFit/>
          </a:bodyPr>
          <a:lstStyle/>
          <a:p>
            <a:pPr eaLnBrk="0" latinLnBrk="1" hangingPunct="0">
              <a:buFont typeface="Arial" panose="020B0604020202020204" pitchFamily="34" charset="0"/>
              <a:buNone/>
              <a:defRPr/>
            </a:pPr>
            <a:r>
              <a:rPr lang="en-US" altLang="zh-CN" sz="1000" b="1" dirty="0">
                <a:latin typeface="Arial" panose="020B0604020202020204" pitchFamily="34" charset="0"/>
                <a:ea typeface="宋体" panose="02010600030101010101" pitchFamily="2" charset="-122"/>
              </a:rPr>
              <a:t>LG-</a:t>
            </a:r>
            <a:r>
              <a:rPr lang="zh-CN" altLang="en-US" sz="1000" b="1" dirty="0">
                <a:latin typeface="Arial" panose="020B0604020202020204" pitchFamily="34" charset="0"/>
                <a:ea typeface="宋体" panose="02010600030101010101" pitchFamily="2" charset="-122"/>
              </a:rPr>
              <a:t>甬兴</a:t>
            </a:r>
            <a:endParaRPr lang="en-US" altLang="x-none" sz="1000" b="1" dirty="0">
              <a:latin typeface="Arial" panose="020B0604020202020204" pitchFamily="34" charset="0"/>
              <a:ea typeface="宋体" panose="02010600030101010101" pitchFamily="2" charset="-122"/>
            </a:endParaRPr>
          </a:p>
        </p:txBody>
      </p:sp>
      <p:pic>
        <p:nvPicPr>
          <p:cNvPr id="28677" name="Picture 12"/>
          <p:cNvPicPr>
            <a:picLocks noChangeAspect="1" noChangeArrowheads="1"/>
          </p:cNvPicPr>
          <p:nvPr userDrawn="1"/>
        </p:nvPicPr>
        <p:blipFill>
          <a:blip r:embed="rId13"/>
          <a:srcRect/>
          <a:stretch>
            <a:fillRect/>
          </a:stretch>
        </p:blipFill>
        <p:spPr bwMode="auto">
          <a:xfrm>
            <a:off x="33338" y="6553200"/>
            <a:ext cx="304800" cy="304800"/>
          </a:xfrm>
          <a:prstGeom prst="rect">
            <a:avLst/>
          </a:prstGeom>
          <a:noFill/>
          <a:ln w="9525">
            <a:noFill/>
            <a:miter lim="800000"/>
            <a:headEnd/>
            <a:tailEnd/>
          </a:ln>
        </p:spPr>
      </p:pic>
      <p:sp>
        <p:nvSpPr>
          <p:cNvPr id="14342" name="Line 14"/>
          <p:cNvSpPr/>
          <p:nvPr userDrawn="1"/>
        </p:nvSpPr>
        <p:spPr>
          <a:xfrm flipV="1">
            <a:off x="1752600" y="6705600"/>
            <a:ext cx="2590800" cy="0"/>
          </a:xfrm>
          <a:prstGeom prst="line">
            <a:avLst/>
          </a:prstGeom>
          <a:ln w="12700" cap="flat" cmpd="sng">
            <a:solidFill>
              <a:schemeClr val="tx2"/>
            </a:solidFill>
            <a:prstDash val="solid"/>
            <a:headEnd type="none" w="med" len="med"/>
            <a:tailEnd type="none" w="med" len="med"/>
          </a:ln>
          <a:effectLst>
            <a:outerShdw dist="35921" dir="2699999" algn="ctr" rotWithShape="0">
              <a:schemeClr val="bg2"/>
            </a:outerShdw>
          </a:effectLst>
        </p:spPr>
      </p:sp>
      <p:pic>
        <p:nvPicPr>
          <p:cNvPr id="28679" name="Picture 15" descr="line2"/>
          <p:cNvPicPr preferRelativeResize="0">
            <a:picLocks noChangeAspect="1" noChangeArrowheads="1"/>
          </p:cNvPicPr>
          <p:nvPr userDrawn="1"/>
        </p:nvPicPr>
        <p:blipFill>
          <a:blip r:embed="rId14"/>
          <a:srcRect b="3543"/>
          <a:stretch>
            <a:fillRect/>
          </a:stretch>
        </p:blipFill>
        <p:spPr bwMode="auto">
          <a:xfrm>
            <a:off x="0" y="457200"/>
            <a:ext cx="9144000" cy="53975"/>
          </a:xfrm>
          <a:prstGeom prst="rect">
            <a:avLst/>
          </a:prstGeom>
          <a:noFill/>
          <a:ln w="9525">
            <a:noFill/>
            <a:miter lim="800000"/>
            <a:headEnd/>
            <a:tailEnd/>
          </a:ln>
        </p:spPr>
      </p:pic>
      <p:pic>
        <p:nvPicPr>
          <p:cNvPr id="28680" name="Picture 36" descr="Solution Partner 도안(20k)v4_060728"/>
          <p:cNvPicPr>
            <a:picLocks noChangeAspect="1"/>
          </p:cNvPicPr>
          <p:nvPr userDrawn="1"/>
        </p:nvPicPr>
        <p:blipFill>
          <a:blip r:embed="rId15"/>
          <a:srcRect/>
          <a:stretch>
            <a:fillRect/>
          </a:stretch>
        </p:blipFill>
        <p:spPr bwMode="auto">
          <a:xfrm>
            <a:off x="8323263" y="6673850"/>
            <a:ext cx="719137" cy="746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5" r:id="rId1"/>
    <p:sldLayoutId id="2147483904" r:id="rId2"/>
    <p:sldLayoutId id="2147483903" r:id="rId3"/>
    <p:sldLayoutId id="2147483902" r:id="rId4"/>
    <p:sldLayoutId id="2147483901" r:id="rId5"/>
    <p:sldLayoutId id="2147483900" r:id="rId6"/>
    <p:sldLayoutId id="2147483899" r:id="rId7"/>
    <p:sldLayoutId id="2147483898" r:id="rId8"/>
    <p:sldLayoutId id="2147483897" r:id="rId9"/>
    <p:sldLayoutId id="2147483896" r:id="rId10"/>
    <p:sldLayoutId id="2147483895" r:id="rId11"/>
  </p:sldLayoutIdLst>
  <p:transition/>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None/>
        <a:defRPr sz="2000" b="0" i="0" u="none" kern="1200" baseline="0">
          <a:solidFill>
            <a:schemeClr val="tx1"/>
          </a:solidFill>
          <a:latin typeface="+mn-lt"/>
          <a:ea typeface="+mn-ea"/>
          <a:cs typeface="+mn-cs"/>
        </a:defRPr>
      </a:lvl1pPr>
      <a:lvl2pPr marL="457200" lvl="1"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2pPr>
      <a:lvl3pPr marL="914400" lvl="2"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3pPr>
      <a:lvl4pPr marL="1371600" lvl="3"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4pPr>
      <a:lvl5pPr marL="1828800" lvl="4"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5pPr>
      <a:lvl6pPr marL="2286000" lvl="5"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6pPr>
      <a:lvl7pPr marL="2743200" lvl="6"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7pPr>
      <a:lvl8pPr marL="3200400" lvl="7"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8pPr>
      <a:lvl9pPr marL="3657600" lvl="8"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62" name="Rectangle 31"/>
          <p:cNvSpPr>
            <a:spLocks noGrp="1"/>
          </p:cNvSpPr>
          <p:nvPr>
            <p:ph type="body"/>
          </p:nvPr>
        </p:nvSpPr>
        <p:spPr bwMode="auto">
          <a:xfrm>
            <a:off x="468313" y="1125538"/>
            <a:ext cx="8207375" cy="5183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p:txBody>
      </p:sp>
      <p:sp>
        <p:nvSpPr>
          <p:cNvPr id="40963" name="Rectangle 27"/>
          <p:cNvSpPr>
            <a:spLocks noGrp="1"/>
          </p:cNvSpPr>
          <p:nvPr>
            <p:ph type="title"/>
          </p:nvPr>
        </p:nvSpPr>
        <p:spPr bwMode="auto">
          <a:xfrm>
            <a:off x="469900" y="190500"/>
            <a:ext cx="82073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7412" name="矩形 23555"/>
          <p:cNvSpPr/>
          <p:nvPr/>
        </p:nvSpPr>
        <p:spPr>
          <a:xfrm>
            <a:off x="3851275" y="6524625"/>
            <a:ext cx="1439863" cy="196850"/>
          </a:xfrm>
          <a:prstGeom prst="rect">
            <a:avLst/>
          </a:prstGeom>
          <a:noFill/>
          <a:ln w="9525">
            <a:noFill/>
          </a:ln>
        </p:spPr>
        <p:txBody>
          <a:bodyPr/>
          <a:lstStyle/>
          <a:p>
            <a:pPr algn="ctr" eaLnBrk="0" hangingPunct="0">
              <a:buFont typeface="Arial" panose="020B0604020202020204" pitchFamily="34" charset="0"/>
              <a:buNone/>
              <a:defRPr/>
            </a:pPr>
            <a:r>
              <a:rPr lang="de-DE" altLang="en-US" sz="1000" b="1" dirty="0">
                <a:latin typeface="Arial" panose="020B0604020202020204" pitchFamily="34" charset="0"/>
                <a:ea typeface="黑体" panose="02010609060101010101" pitchFamily="49" charset="-122"/>
              </a:rPr>
              <a:t>Page </a:t>
            </a:r>
            <a:r>
              <a:rPr lang="de-DE" altLang="en-US" sz="1000" b="1" dirty="0">
                <a:latin typeface="Arial" panose="020B0604020202020204" pitchFamily="34" charset="0"/>
                <a:ea typeface="黑体" panose="02010609060101010101" pitchFamily="49" charset="-122"/>
                <a:sym typeface="MS UI Gothic" panose="020B0600070205080204" pitchFamily="34" charset="-128"/>
              </a:rPr>
              <a:t></a:t>
            </a:r>
            <a:r>
              <a:rPr lang="de-DE" altLang="en-US" sz="1000" b="1" dirty="0">
                <a:latin typeface="Arial" panose="020B0604020202020204" pitchFamily="34" charset="0"/>
                <a:ea typeface="黑体" panose="02010609060101010101" pitchFamily="49" charset="-122"/>
              </a:rPr>
              <a:t> </a:t>
            </a:r>
            <a:fld id="{3498B0FE-C89A-4C14-8D41-E82A24CFEB08}" type="slidenum">
              <a:rPr lang="zh-CN" altLang="en-US" sz="1000" b="1" dirty="0">
                <a:latin typeface="Arial" panose="020B0604020202020204" pitchFamily="34" charset="0"/>
                <a:ea typeface="黑体" panose="02010609060101010101" pitchFamily="49" charset="-122"/>
              </a:rPr>
              <a:pPr algn="ctr" eaLnBrk="0" hangingPunct="0">
                <a:buFont typeface="Arial" panose="020B0604020202020204" pitchFamily="34" charset="0"/>
                <a:buNone/>
                <a:defRPr/>
              </a:pPr>
              <a:t>‹#›</a:t>
            </a:fld>
            <a:endParaRPr lang="zh-CN" altLang="en-US" sz="1000" b="1" dirty="0">
              <a:latin typeface="Arial" panose="020B0604020202020204" pitchFamily="34" charset="0"/>
              <a:ea typeface="黑体" panose="02010609060101010101" pitchFamily="49" charset="-122"/>
            </a:endParaRPr>
          </a:p>
        </p:txBody>
      </p:sp>
    </p:spTree>
  </p:cSld>
  <p:clrMap bg1="lt1" tx1="dk1" bg2="lt2" tx2="dk2" accent1="accent1" accent2="accent2" accent3="accent3" accent4="accent4" accent5="accent5" accent6="accent6" hlink="hlink" folHlink="folHlink"/>
  <p:sldLayoutIdLst>
    <p:sldLayoutId id="2147483919" r:id="rId1"/>
    <p:sldLayoutId id="2147483915" r:id="rId2"/>
    <p:sldLayoutId id="2147483914" r:id="rId3"/>
    <p:sldLayoutId id="2147483913" r:id="rId4"/>
    <p:sldLayoutId id="2147483912" r:id="rId5"/>
    <p:sldLayoutId id="2147483911" r:id="rId6"/>
    <p:sldLayoutId id="2147483910" r:id="rId7"/>
    <p:sldLayoutId id="2147483909" r:id="rId8"/>
    <p:sldLayoutId id="2147483908" r:id="rId9"/>
    <p:sldLayoutId id="2147483907" r:id="rId10"/>
    <p:sldLayoutId id="2147483906" r:id="rId11"/>
  </p:sldLayoutIdLst>
  <p:hf sldNum="0" hdr="0" ftr="0" dt="0"/>
  <p:txStyles>
    <p:titleStyle>
      <a:lvl1pPr algn="l" rtl="0" eaLnBrk="0" fontAlgn="base" hangingPunct="0">
        <a:spcBef>
          <a:spcPct val="0"/>
        </a:spcBef>
        <a:spcAft>
          <a:spcPct val="0"/>
        </a:spcAft>
        <a:defRPr sz="3000" kern="12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30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lnSpc>
          <a:spcPct val="120000"/>
        </a:lnSpc>
        <a:spcBef>
          <a:spcPct val="20000"/>
        </a:spcBef>
        <a:spcAft>
          <a:spcPct val="0"/>
        </a:spcAft>
        <a:buClr>
          <a:schemeClr val="accent1"/>
        </a:buClr>
        <a:buFont typeface="Wingdings" pitchFamily="2" charset="2"/>
        <a:buChar char="n"/>
        <a:defRPr sz="2400" kern="1200">
          <a:solidFill>
            <a:schemeClr val="tx1"/>
          </a:solidFill>
          <a:latin typeface="+mn-lt"/>
          <a:ea typeface="+mn-ea"/>
          <a:cs typeface="+mn-cs"/>
        </a:defRPr>
      </a:lvl1pPr>
      <a:lvl2pPr marL="742950" lvl="1" indent="-285750" algn="l" rtl="0" eaLnBrk="0" fontAlgn="base" hangingPunct="0">
        <a:lnSpc>
          <a:spcPct val="120000"/>
        </a:lnSpc>
        <a:spcBef>
          <a:spcPct val="20000"/>
        </a:spcBef>
        <a:spcAft>
          <a:spcPct val="0"/>
        </a:spcAft>
        <a:buClr>
          <a:schemeClr val="accent1"/>
        </a:buClr>
        <a:buFont typeface="Wingdings" pitchFamily="2" charset="2"/>
        <a:buChar char="n"/>
        <a:defRPr sz="2000" kern="1200">
          <a:solidFill>
            <a:schemeClr val="tx1"/>
          </a:solidFill>
          <a:latin typeface="+mn-lt"/>
          <a:ea typeface="+mn-ea"/>
          <a:cs typeface="+mn-cs"/>
        </a:defRPr>
      </a:lvl2pPr>
      <a:lvl3pPr marL="1143000" lvl="2" indent="-228600" algn="l" rtl="0" eaLnBrk="0" fontAlgn="base" hangingPunct="0">
        <a:lnSpc>
          <a:spcPct val="120000"/>
        </a:lnSpc>
        <a:spcBef>
          <a:spcPct val="20000"/>
        </a:spcBef>
        <a:spcAft>
          <a:spcPct val="0"/>
        </a:spcAft>
        <a:buClr>
          <a:schemeClr val="accent2"/>
        </a:buClr>
        <a:buFont typeface="Wingdings" pitchFamily="2" charset="2"/>
        <a:buChar char="n"/>
        <a:defRPr kern="1200">
          <a:solidFill>
            <a:schemeClr val="tx1"/>
          </a:solidFill>
          <a:latin typeface="+mn-lt"/>
          <a:ea typeface="+mn-ea"/>
          <a:cs typeface="+mn-cs"/>
        </a:defRPr>
      </a:lvl3pPr>
      <a:lvl4pPr marL="1600200" lvl="3" indent="-228600" algn="l" rtl="0" eaLnBrk="0" fontAlgn="base" hangingPunct="0">
        <a:lnSpc>
          <a:spcPct val="120000"/>
        </a:lnSpc>
        <a:spcBef>
          <a:spcPct val="20000"/>
        </a:spcBef>
        <a:spcAft>
          <a:spcPct val="0"/>
        </a:spcAft>
        <a:buClr>
          <a:schemeClr val="hlink"/>
        </a:buClr>
        <a:buFont typeface="Wingdings" pitchFamily="2" charset="2"/>
        <a:buChar char="n"/>
        <a:defRPr kern="1200">
          <a:solidFill>
            <a:schemeClr val="tx1"/>
          </a:solidFill>
          <a:latin typeface="+mn-lt"/>
          <a:ea typeface="+mn-ea"/>
          <a:cs typeface="+mn-cs"/>
        </a:defRPr>
      </a:lvl4pPr>
      <a:lvl5pPr marL="2057400" lvl="4" indent="-228600" algn="l" rtl="0" eaLnBrk="0" fontAlgn="base" hangingPunct="0">
        <a:lnSpc>
          <a:spcPct val="120000"/>
        </a:lnSpc>
        <a:spcBef>
          <a:spcPct val="20000"/>
        </a:spcBef>
        <a:spcAft>
          <a:spcPct val="0"/>
        </a:spcAft>
        <a:buFont typeface="Wingdings" pitchFamily="2" charset="2"/>
        <a:buChar char="»"/>
        <a:defRPr kern="1200">
          <a:solidFill>
            <a:schemeClr val="tx1"/>
          </a:solidFill>
          <a:latin typeface="+mn-lt"/>
          <a:ea typeface="+mn-ea"/>
          <a:cs typeface="+mn-cs"/>
        </a:defRPr>
      </a:lvl5pPr>
      <a:lvl6pPr marL="2514600" lvl="5" indent="-228600" algn="l" defTabSz="914400" eaLnBrk="1" fontAlgn="base" latinLnBrk="0" hangingPunct="1">
        <a:spcBef>
          <a:spcPct val="20000"/>
        </a:spcBef>
        <a:spcAft>
          <a:spcPct val="0"/>
        </a:spcAft>
        <a:buClr>
          <a:srgbClr val="000000"/>
        </a:buClr>
        <a:buFont typeface="Wingdings" panose="05000000000000000000" pitchFamily="2" charset="2"/>
        <a:buChar char="»"/>
        <a:defRPr sz="1800" b="0" i="0" u="none" kern="1200" baseline="0">
          <a:solidFill>
            <a:schemeClr val="tx1"/>
          </a:solidFill>
          <a:latin typeface="+mn-lt"/>
          <a:ea typeface="+mn-ea"/>
          <a:cs typeface="+mn-cs"/>
        </a:defRPr>
      </a:lvl6pPr>
      <a:lvl7pPr marL="2971800" lvl="6" indent="-228600" algn="l" defTabSz="914400" eaLnBrk="1" fontAlgn="base" latinLnBrk="0" hangingPunct="1">
        <a:spcBef>
          <a:spcPct val="20000"/>
        </a:spcBef>
        <a:spcAft>
          <a:spcPct val="0"/>
        </a:spcAft>
        <a:buClr>
          <a:srgbClr val="000000"/>
        </a:buClr>
        <a:buFont typeface="Wingdings" panose="05000000000000000000" pitchFamily="2" charset="2"/>
        <a:buChar char="»"/>
        <a:defRPr sz="1800" b="0" i="0" u="none" kern="1200" baseline="0">
          <a:solidFill>
            <a:schemeClr val="tx1"/>
          </a:solidFill>
          <a:latin typeface="+mn-lt"/>
          <a:ea typeface="+mn-ea"/>
          <a:cs typeface="+mn-cs"/>
        </a:defRPr>
      </a:lvl7pPr>
      <a:lvl8pPr marL="3429000" lvl="7" indent="-228600" algn="l" defTabSz="914400" eaLnBrk="1" fontAlgn="base" latinLnBrk="0" hangingPunct="1">
        <a:spcBef>
          <a:spcPct val="20000"/>
        </a:spcBef>
        <a:spcAft>
          <a:spcPct val="0"/>
        </a:spcAft>
        <a:buClr>
          <a:srgbClr val="000000"/>
        </a:buClr>
        <a:buFont typeface="Wingdings" panose="05000000000000000000" pitchFamily="2" charset="2"/>
        <a:buChar char="»"/>
        <a:defRPr sz="1800" b="0" i="0" u="none" kern="1200" baseline="0">
          <a:solidFill>
            <a:schemeClr val="tx1"/>
          </a:solidFill>
          <a:latin typeface="+mn-lt"/>
          <a:ea typeface="+mn-ea"/>
          <a:cs typeface="+mn-cs"/>
        </a:defRPr>
      </a:lvl8pPr>
      <a:lvl9pPr marL="3886200" lvl="8" indent="-228600" algn="l" defTabSz="914400" eaLnBrk="1" fontAlgn="base" latinLnBrk="0" hangingPunct="1">
        <a:spcBef>
          <a:spcPct val="20000"/>
        </a:spcBef>
        <a:spcAft>
          <a:spcPct val="0"/>
        </a:spcAft>
        <a:buClr>
          <a:srgbClr val="000000"/>
        </a:buClr>
        <a:buFont typeface="Wingdings" panose="05000000000000000000" pitchFamily="2" charset="2"/>
        <a:buChar char="»"/>
        <a:defRPr sz="18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None/>
        <a:defRPr sz="2000" b="0" i="0" u="none" kern="1200" baseline="0">
          <a:solidFill>
            <a:schemeClr val="tx1"/>
          </a:solidFill>
          <a:latin typeface="+mn-lt"/>
          <a:ea typeface="+mn-ea"/>
          <a:cs typeface="+mn-cs"/>
        </a:defRPr>
      </a:lvl1pPr>
      <a:lvl2pPr marL="457200" lvl="1"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2pPr>
      <a:lvl3pPr marL="914400" lvl="2"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3pPr>
      <a:lvl4pPr marL="1371600" lvl="3"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4pPr>
      <a:lvl5pPr marL="1828800" lvl="4"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5pPr>
      <a:lvl6pPr marL="2286000" lvl="5"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6pPr>
      <a:lvl7pPr marL="2743200" lvl="6"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7pPr>
      <a:lvl8pPr marL="3200400" lvl="7"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8pPr>
      <a:lvl9pPr marL="3657600" lvl="8" indent="0" algn="ctr" defTabSz="914400" eaLnBrk="1" fontAlgn="base" latinLnBrk="0" hangingPunct="1">
        <a:spcBef>
          <a:spcPct val="0"/>
        </a:spcBef>
        <a:spcAft>
          <a:spcPct val="0"/>
        </a:spcAft>
        <a:buNone/>
        <a:defRPr sz="2800"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5325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3251"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buFont typeface="Arial" panose="020B0604020202020204" pitchFamily="34" charset="0"/>
              <a:buNone/>
              <a:defRPr sz="900">
                <a:solidFill>
                  <a:prstClr val="black">
                    <a:tint val="75000"/>
                  </a:prstClr>
                </a:solidFill>
                <a:latin typeface="Arial" panose="020B0604020202020204" pitchFamily="34" charset="0"/>
                <a:ea typeface="宋体" panose="02010600030101010101" pitchFamily="2" charset="-122"/>
              </a:defRPr>
            </a:lvl1pPr>
          </a:lstStyle>
          <a:p>
            <a:pPr>
              <a:defRPr/>
            </a:pPr>
            <a:fld id="{7B1AAC56-8640-4383-BB89-B062F900E93D}" type="datetimeFigureOut">
              <a:rPr lang="zh-CN" altLang="en-US"/>
              <a:pPr>
                <a:defRPr/>
              </a:pPr>
              <a:t>2020-08-28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buFont typeface="Arial" panose="020B0604020202020204" pitchFamily="34" charset="0"/>
              <a:buNone/>
              <a:defRPr sz="900">
                <a:solidFill>
                  <a:prstClr val="black">
                    <a:tint val="75000"/>
                  </a:prstClr>
                </a:solidFill>
                <a:latin typeface="Arial" panose="020B0604020202020204" pitchFamily="34" charset="0"/>
                <a:ea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buFont typeface="Arial" panose="020B0604020202020204" pitchFamily="34" charset="0"/>
              <a:buNone/>
              <a:defRPr sz="900">
                <a:solidFill>
                  <a:prstClr val="black">
                    <a:tint val="75000"/>
                  </a:prstClr>
                </a:solidFill>
                <a:latin typeface="Arial" panose="020B0604020202020204" pitchFamily="34" charset="0"/>
                <a:ea typeface="宋体" panose="02010600030101010101" pitchFamily="2" charset="-122"/>
              </a:defRPr>
            </a:lvl1pPr>
          </a:lstStyle>
          <a:p>
            <a:pPr>
              <a:defRPr/>
            </a:pPr>
            <a:fld id="{908A7445-CC97-4A43-925B-2D123B98D04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txStyles>
    <p:titleStyle>
      <a:lvl1pPr algn="ctr" defTabSz="685800" rtl="0" eaLnBrk="0" fontAlgn="base" hangingPunct="0">
        <a:spcBef>
          <a:spcPct val="0"/>
        </a:spcBef>
        <a:spcAft>
          <a:spcPct val="0"/>
        </a:spcAft>
        <a:defRPr sz="3300" kern="1200">
          <a:solidFill>
            <a:schemeClr val="tx1"/>
          </a:solidFill>
          <a:latin typeface="+mj-lt"/>
          <a:ea typeface="+mj-ea"/>
          <a:cs typeface="+mj-cs"/>
        </a:defRPr>
      </a:lvl1pPr>
      <a:lvl2pPr algn="ctr" defTabSz="685800" rtl="0" eaLnBrk="0" fontAlgn="base" hangingPunct="0">
        <a:spcBef>
          <a:spcPct val="0"/>
        </a:spcBef>
        <a:spcAft>
          <a:spcPct val="0"/>
        </a:spcAft>
        <a:defRPr sz="3300">
          <a:solidFill>
            <a:schemeClr val="tx1"/>
          </a:solidFill>
          <a:latin typeface="Calibri" pitchFamily="34" charset="0"/>
          <a:ea typeface="宋体" charset="-122"/>
        </a:defRPr>
      </a:lvl2pPr>
      <a:lvl3pPr algn="ctr" defTabSz="685800" rtl="0" eaLnBrk="0" fontAlgn="base" hangingPunct="0">
        <a:spcBef>
          <a:spcPct val="0"/>
        </a:spcBef>
        <a:spcAft>
          <a:spcPct val="0"/>
        </a:spcAft>
        <a:defRPr sz="3300">
          <a:solidFill>
            <a:schemeClr val="tx1"/>
          </a:solidFill>
          <a:latin typeface="Calibri" pitchFamily="34" charset="0"/>
          <a:ea typeface="宋体" charset="-122"/>
        </a:defRPr>
      </a:lvl3pPr>
      <a:lvl4pPr algn="ctr" defTabSz="685800" rtl="0" eaLnBrk="0" fontAlgn="base" hangingPunct="0">
        <a:spcBef>
          <a:spcPct val="0"/>
        </a:spcBef>
        <a:spcAft>
          <a:spcPct val="0"/>
        </a:spcAft>
        <a:defRPr sz="3300">
          <a:solidFill>
            <a:schemeClr val="tx1"/>
          </a:solidFill>
          <a:latin typeface="Calibri" pitchFamily="34" charset="0"/>
          <a:ea typeface="宋体" charset="-122"/>
        </a:defRPr>
      </a:lvl4pPr>
      <a:lvl5pPr algn="ctr" defTabSz="685800" rtl="0" eaLnBrk="0" fontAlgn="base" hangingPunct="0">
        <a:spcBef>
          <a:spcPct val="0"/>
        </a:spcBef>
        <a:spcAft>
          <a:spcPct val="0"/>
        </a:spcAft>
        <a:defRPr sz="3300">
          <a:solidFill>
            <a:schemeClr val="tx1"/>
          </a:solidFill>
          <a:latin typeface="Calibri" pitchFamily="34" charset="0"/>
          <a:ea typeface="宋体" charset="-122"/>
        </a:defRPr>
      </a:lvl5pPr>
      <a:lvl6pPr marL="457200" algn="ctr" defTabSz="685800" rtl="0" fontAlgn="base">
        <a:spcBef>
          <a:spcPct val="0"/>
        </a:spcBef>
        <a:spcAft>
          <a:spcPct val="0"/>
        </a:spcAft>
        <a:defRPr sz="3300">
          <a:solidFill>
            <a:schemeClr val="tx1"/>
          </a:solidFill>
          <a:latin typeface="Calibri" pitchFamily="34" charset="0"/>
          <a:ea typeface="宋体" charset="-122"/>
        </a:defRPr>
      </a:lvl6pPr>
      <a:lvl7pPr marL="914400" algn="ctr" defTabSz="685800" rtl="0" fontAlgn="base">
        <a:spcBef>
          <a:spcPct val="0"/>
        </a:spcBef>
        <a:spcAft>
          <a:spcPct val="0"/>
        </a:spcAft>
        <a:defRPr sz="3300">
          <a:solidFill>
            <a:schemeClr val="tx1"/>
          </a:solidFill>
          <a:latin typeface="Calibri" pitchFamily="34" charset="0"/>
          <a:ea typeface="宋体" charset="-122"/>
        </a:defRPr>
      </a:lvl7pPr>
      <a:lvl8pPr marL="1371600" algn="ctr" defTabSz="685800" rtl="0" fontAlgn="base">
        <a:spcBef>
          <a:spcPct val="0"/>
        </a:spcBef>
        <a:spcAft>
          <a:spcPct val="0"/>
        </a:spcAft>
        <a:defRPr sz="3300">
          <a:solidFill>
            <a:schemeClr val="tx1"/>
          </a:solidFill>
          <a:latin typeface="Calibri" pitchFamily="34" charset="0"/>
          <a:ea typeface="宋体" charset="-122"/>
        </a:defRPr>
      </a:lvl8pPr>
      <a:lvl9pPr marL="1828800" algn="ctr" defTabSz="685800" rtl="0" fontAlgn="base">
        <a:spcBef>
          <a:spcPct val="0"/>
        </a:spcBef>
        <a:spcAft>
          <a:spcPct val="0"/>
        </a:spcAft>
        <a:defRPr sz="3300">
          <a:solidFill>
            <a:schemeClr val="tx1"/>
          </a:solidFill>
          <a:latin typeface="Calibri" pitchFamily="34" charset="0"/>
          <a:ea typeface="宋体" charset="-122"/>
        </a:defRPr>
      </a:lvl9pPr>
    </p:titleStyle>
    <p:bodyStyle>
      <a:lvl1pPr marL="257175" indent="-257175" algn="l" defTabSz="685800" rtl="0" eaLnBrk="0" fontAlgn="base" hangingPunct="0">
        <a:spcBef>
          <a:spcPct val="15000"/>
        </a:spcBef>
        <a:spcAft>
          <a:spcPct val="0"/>
        </a:spcAft>
        <a:buFont typeface="Arial" charset="0"/>
        <a:buChar char="•"/>
        <a:defRPr sz="2400" kern="1200">
          <a:solidFill>
            <a:schemeClr val="tx1"/>
          </a:solidFill>
          <a:latin typeface="+mn-lt"/>
          <a:ea typeface="+mn-ea"/>
          <a:cs typeface="+mn-cs"/>
        </a:defRPr>
      </a:lvl1pPr>
      <a:lvl2pPr marL="557213" indent="-212725" algn="l" defTabSz="685800" rtl="0" eaLnBrk="0" fontAlgn="base" hangingPunct="0">
        <a:spcBef>
          <a:spcPct val="15000"/>
        </a:spcBef>
        <a:spcAft>
          <a:spcPct val="0"/>
        </a:spcAft>
        <a:buFont typeface="Arial" charset="0"/>
        <a:buChar char="–"/>
        <a:defRPr sz="2100" kern="1200">
          <a:solidFill>
            <a:schemeClr val="tx1"/>
          </a:solidFill>
          <a:latin typeface="+mn-lt"/>
          <a:ea typeface="+mn-ea"/>
          <a:cs typeface="+mn-cs"/>
        </a:defRPr>
      </a:lvl2pPr>
      <a:lvl3pPr marL="857250" indent="-171450" algn="l" defTabSz="685800" rtl="0" eaLnBrk="0" fontAlgn="base" hangingPunct="0">
        <a:spcBef>
          <a:spcPct val="15000"/>
        </a:spcBef>
        <a:spcAft>
          <a:spcPct val="0"/>
        </a:spcAft>
        <a:buFont typeface="Arial" charset="0"/>
        <a:buChar char="•"/>
        <a:defRPr kern="1200">
          <a:solidFill>
            <a:schemeClr val="tx1"/>
          </a:solidFill>
          <a:latin typeface="+mn-lt"/>
          <a:ea typeface="+mn-ea"/>
          <a:cs typeface="+mn-cs"/>
        </a:defRPr>
      </a:lvl3pPr>
      <a:lvl4pPr marL="1200150" indent="-171450" algn="l" defTabSz="685800" rtl="0" eaLnBrk="0" fontAlgn="base" hangingPunct="0">
        <a:spcBef>
          <a:spcPct val="15000"/>
        </a:spcBef>
        <a:spcAft>
          <a:spcPct val="0"/>
        </a:spcAft>
        <a:buFont typeface="Arial" charset="0"/>
        <a:buChar char="–"/>
        <a:defRPr sz="1500" kern="1200">
          <a:solidFill>
            <a:schemeClr val="tx1"/>
          </a:solidFill>
          <a:latin typeface="+mn-lt"/>
          <a:ea typeface="+mn-ea"/>
          <a:cs typeface="+mn-cs"/>
        </a:defRPr>
      </a:lvl4pPr>
      <a:lvl5pPr marL="1543050" indent="-171450" algn="l" defTabSz="685800" rtl="0" eaLnBrk="0" fontAlgn="base" hangingPunct="0">
        <a:spcBef>
          <a:spcPct val="15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1.xml"/></Relationships>
</file>

<file path=ppt/slides/_rels/slide17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6.xml"/></Relationships>
</file>

<file path=ppt/slides/_rels/slide17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 Id="rId5" Type="http://schemas.openxmlformats.org/officeDocument/2006/relationships/image" Target="../media/image165.jpeg"/><Relationship Id="rId4" Type="http://schemas.openxmlformats.org/officeDocument/2006/relationships/image" Target="../media/image164.jpeg"/></Relationships>
</file>

<file path=ppt/slides/_rels/slide17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3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2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0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 Id="rId4" Type="http://schemas.openxmlformats.org/officeDocument/2006/relationships/image" Target="../media/image215.jpeg"/></Relationships>
</file>

<file path=ppt/slides/_rels/slide221.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7.xml"/><Relationship Id="rId4" Type="http://schemas.openxmlformats.org/officeDocument/2006/relationships/image" Target="../media/image221.jpeg"/></Relationships>
</file>

<file path=ppt/slides/_rels/slide225.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7.xml"/><Relationship Id="rId4" Type="http://schemas.openxmlformats.org/officeDocument/2006/relationships/image" Target="../media/image234.jpeg"/></Relationships>
</file>

<file path=ppt/slides/_rels/slide237.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4.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13.xml"/><Relationship Id="rId4" Type="http://schemas.openxmlformats.org/officeDocument/2006/relationships/image" Target="../media/image261.jpeg"/></Relationships>
</file>

<file path=ppt/slides/_rels/slide261.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7.xml"/><Relationship Id="rId4" Type="http://schemas.openxmlformats.org/officeDocument/2006/relationships/image" Target="../media/image270.jpeg"/></Relationships>
</file>

<file path=ppt/slides/_rels/slide266.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jpe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jpeg"/><Relationship Id="rId1" Type="http://schemas.openxmlformats.org/officeDocument/2006/relationships/slideLayout" Target="../slideLayouts/slideLayout4.xml"/><Relationship Id="rId4" Type="http://schemas.openxmlformats.org/officeDocument/2006/relationships/image" Target="../media/image278.wmf"/></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21.xml"/></Relationships>
</file>

<file path=ppt/slides/_rels/slide295.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jpe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311.jpe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image" Target="../media/image318.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jpe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21556;&#39640;&#20852;/&#35762;&#24231;&#65288;1%20-%2034&#65289;/&#35762;&#24231;25%20&#19987;&#39064;&#20132;&#27969;/&#22269;&#38469;&#21270;&#23398;&#21697;&#23433;&#20840;&#21345;58+38/&#30002;%20&#37255;.doc" TargetMode="External"/><Relationship Id="rId2" Type="http://schemas.openxmlformats.org/officeDocument/2006/relationships/hyperlink" Target="../../../&#21556;&#39640;&#20852;/&#35762;&#24231;&#65288;1%20-%2034&#65289;/&#35762;&#24231;25%20&#19987;&#39064;&#20132;&#27969;/&#22269;&#38469;&#21270;&#23398;&#21697;&#23433;&#20840;&#21345;58+38/&#30002;%20&#33519;.doc" TargetMode="External"/><Relationship Id="rId1" Type="http://schemas.openxmlformats.org/officeDocument/2006/relationships/slideLayout" Target="../slideLayouts/slideLayout7.xml"/><Relationship Id="rId4" Type="http://schemas.openxmlformats.org/officeDocument/2006/relationships/hyperlink" Target="http://www.brici.ac.cn/icsc" TargetMode="Externa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6.jpeg"/><Relationship Id="rId1" Type="http://schemas.openxmlformats.org/officeDocument/2006/relationships/slideLayout" Target="../slideLayouts/slideLayout4.xml"/></Relationships>
</file>

<file path=ppt/slides/_rels/slide323.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4.xml"/></Relationships>
</file>

<file path=ppt/slides/_rels/slide324.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30.jpe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336.jpeg"/><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image" Target="../media/image337.jpeg"/><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image" Target="../media/image338.jpe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3.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9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p:cNvSpPr>
          <p:nvPr>
            <p:ph type="subTitle" idx="4294967295"/>
          </p:nvPr>
        </p:nvSpPr>
        <p:spPr>
          <a:xfrm>
            <a:off x="0" y="2206625"/>
            <a:ext cx="8928100" cy="4608513"/>
          </a:xfrm>
        </p:spPr>
        <p:txBody>
          <a:bodyPr/>
          <a:lstStyle>
            <a:lvl1pPr marL="0" lvl="0" indent="0" algn="ctr">
              <a:buNone/>
              <a:defRPr kern="1200"/>
            </a:lvl1pPr>
            <a:lvl2pPr marL="457200" lvl="1" indent="-457200" algn="ctr">
              <a:buNone/>
              <a:defRPr kern="1200"/>
            </a:lvl2pPr>
            <a:lvl3pPr marL="914400" lvl="2" indent="-914400" algn="ctr">
              <a:buNone/>
              <a:defRPr kern="1200"/>
            </a:lvl3pPr>
            <a:lvl4pPr marL="1371600" lvl="3" indent="-1371600" algn="ctr">
              <a:buNone/>
              <a:defRPr kern="1200"/>
            </a:lvl4pPr>
            <a:lvl5pPr marL="1828800" lvl="4" indent="-1828800" algn="ctr">
              <a:buNone/>
              <a:defRPr kern="1200"/>
            </a:lvl5pPr>
          </a:lstStyle>
          <a:p>
            <a:pPr eaLnBrk="1" hangingPunct="1">
              <a:lnSpc>
                <a:spcPct val="155000"/>
              </a:lnSpc>
              <a:spcBef>
                <a:spcPct val="0"/>
              </a:spcBef>
              <a:buClr>
                <a:schemeClr val="hlink"/>
              </a:buClr>
              <a:buSzPct val="70000"/>
              <a:buFont typeface="Wingdings" panose="05000000000000000000" pitchFamily="2" charset="2"/>
              <a:buNone/>
              <a:defRPr/>
            </a:pPr>
            <a:r>
              <a:rPr lang="zh-CN" altLang="en-US" sz="4800"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常见隐患</a:t>
            </a:r>
            <a:r>
              <a:rPr lang="zh-CN" altLang="en-US" sz="4800"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黑体" panose="02010609060101010101" pitchFamily="49" charset="-122"/>
              </a:rPr>
              <a:t>的</a:t>
            </a:r>
            <a:r>
              <a:rPr lang="zh-CN" altLang="en-US" sz="4800"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排查与治理</a:t>
            </a:r>
            <a:r>
              <a:rPr lang="zh-CN" altLang="en-US" sz="4800" noProof="1">
                <a:effectLst>
                  <a:outerShdw blurRad="38100" dist="38100" dir="2700000" algn="tl">
                    <a:srgbClr val="000000">
                      <a:alpha val="43137"/>
                    </a:srgbClr>
                  </a:outerShdw>
                </a:effectLst>
                <a:latin typeface="华文黑体" panose="02010600040101010101" pitchFamily="2" charset="-122"/>
                <a:ea typeface="华文黑体" panose="02010600040101010101" pitchFamily="2" charset="-122"/>
              </a:rPr>
              <a:t> </a:t>
            </a:r>
          </a:p>
          <a:p>
            <a:pPr eaLnBrk="1" hangingPunct="1">
              <a:lnSpc>
                <a:spcPts val="5000"/>
              </a:lnSpc>
              <a:spcBef>
                <a:spcPct val="0"/>
              </a:spcBef>
              <a:buClr>
                <a:schemeClr val="hlink"/>
              </a:buClr>
              <a:buSzPct val="70000"/>
              <a:buFont typeface="Wingdings" panose="05000000000000000000" pitchFamily="2" charset="2"/>
              <a:buNone/>
              <a:defRPr/>
            </a:pPr>
            <a:endParaRPr lang="zh-CN" altLang="en-US" sz="4800" noProof="1">
              <a:effectLst>
                <a:outerShdw blurRad="38100" dist="38100" dir="2700000" algn="tl">
                  <a:srgbClr val="000000">
                    <a:alpha val="43137"/>
                  </a:srgbClr>
                </a:outerShdw>
              </a:effectLst>
              <a:latin typeface="华文黑体" panose="02010600040101010101" pitchFamily="2" charset="-122"/>
              <a:ea typeface="华文黑体" panose="02010600040101010101" pitchFamily="2"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71438" y="5646738"/>
            <a:ext cx="9215438" cy="1311275"/>
          </a:xfrm>
          <a:solidFill>
            <a:srgbClr val="FFFF00">
              <a:alpha val="100000"/>
            </a:srgbClr>
          </a:solidFill>
          <a:ln>
            <a:solidFill>
              <a:srgbClr val="FFFF00"/>
            </a:solidFill>
          </a:ln>
        </p:spPr>
        <p:txBody>
          <a:bodyPr/>
          <a:lstStyle/>
          <a:p>
            <a:pPr algn="ctr" eaLnBrk="1" hangingPunct="1">
              <a:lnSpc>
                <a:spcPct val="120000"/>
              </a:lnSpc>
              <a:defRPr/>
            </a:pPr>
            <a:r>
              <a:rPr lang="zh-CN" altLang="en-US" sz="3600" b="1" dirty="0">
                <a:solidFill>
                  <a:srgbClr val="FFCC00"/>
                </a:solidFill>
                <a:effectLst>
                  <a:outerShdw blurRad="38100" dist="38100" dir="2700000">
                    <a:srgbClr val="000000"/>
                  </a:outerShdw>
                </a:effectLst>
                <a:latin typeface="黑体" panose="02010609060101010101" pitchFamily="49" charset="-122"/>
                <a:ea typeface="黑体" panose="02010609060101010101" pitchFamily="49" charset="-122"/>
              </a:rPr>
              <a:t/>
            </a:r>
            <a:br>
              <a:rPr lang="zh-CN" altLang="en-US" sz="3600" b="1" dirty="0">
                <a:solidFill>
                  <a:srgbClr val="FFCC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2400" b="1" noProof="1">
                <a:solidFill>
                  <a:srgbClr val="000000"/>
                </a:solidFill>
                <a:latin typeface="黑体" panose="02010609060101010101" pitchFamily="49" charset="-122"/>
                <a:ea typeface="黑体" panose="02010609060101010101" pitchFamily="49" charset="-122"/>
              </a:rPr>
              <a:t>安全标志： </a:t>
            </a:r>
            <a:r>
              <a:rPr lang="zh-CN" altLang="en-US" sz="2200" b="1" noProof="1">
                <a:solidFill>
                  <a:srgbClr val="000000"/>
                </a:solidFill>
                <a:latin typeface="黑体" panose="02010609060101010101" pitchFamily="49" charset="-122"/>
                <a:ea typeface="黑体" panose="02010609060101010101" pitchFamily="49" charset="-122"/>
              </a:rPr>
              <a:t>不能安装在移动的物体上</a:t>
            </a:r>
            <a:r>
              <a:rPr lang="en-US" altLang="x-none" sz="2200" b="1" dirty="0">
                <a:solidFill>
                  <a:srgbClr val="000000"/>
                </a:solidFill>
                <a:latin typeface="黑体" panose="02010609060101010101" pitchFamily="49" charset="-122"/>
                <a:ea typeface="黑体" panose="02010609060101010101" pitchFamily="49" charset="-122"/>
              </a:rPr>
              <a:t>!</a:t>
            </a:r>
            <a:br>
              <a:rPr lang="en-US" altLang="x-none" sz="2200" b="1" dirty="0">
                <a:solidFill>
                  <a:srgbClr val="000000"/>
                </a:solidFill>
                <a:latin typeface="黑体" panose="02010609060101010101" pitchFamily="49" charset="-122"/>
                <a:ea typeface="黑体" panose="02010609060101010101" pitchFamily="49" charset="-122"/>
              </a:rPr>
            </a:br>
            <a:endParaRPr lang="en-US" altLang="x-none" sz="2200" b="1" noProof="1">
              <a:solidFill>
                <a:srgbClr val="000000"/>
              </a:solidFill>
              <a:latin typeface="黑体" panose="02010609060101010101" pitchFamily="49" charset="-122"/>
              <a:ea typeface="黑体" panose="02010609060101010101" pitchFamily="49" charset="-122"/>
            </a:endParaRPr>
          </a:p>
        </p:txBody>
      </p:sp>
      <p:pic>
        <p:nvPicPr>
          <p:cNvPr id="64514" name="Picture 3" descr="IMG_1607"/>
          <p:cNvPicPr>
            <a:picLocks noChangeAspect="1"/>
          </p:cNvPicPr>
          <p:nvPr/>
        </p:nvPicPr>
        <p:blipFill>
          <a:blip r:embed="rId2"/>
          <a:srcRect r="34" b="12"/>
          <a:stretch>
            <a:fillRect/>
          </a:stretch>
        </p:blipFill>
        <p:spPr bwMode="auto">
          <a:xfrm>
            <a:off x="180975" y="193675"/>
            <a:ext cx="4679950" cy="5900738"/>
          </a:xfrm>
          <a:prstGeom prst="rect">
            <a:avLst/>
          </a:prstGeom>
          <a:noFill/>
          <a:ln w="190500">
            <a:solidFill>
              <a:srgbClr val="FFFF00"/>
            </a:solidFill>
            <a:miter lim="800000"/>
            <a:headEnd/>
            <a:tailEnd/>
          </a:ln>
        </p:spPr>
      </p:pic>
      <p:pic>
        <p:nvPicPr>
          <p:cNvPr id="64515" name="Picture 4" descr="IMG_1610"/>
          <p:cNvPicPr>
            <a:picLocks noChangeAspect="1"/>
          </p:cNvPicPr>
          <p:nvPr/>
        </p:nvPicPr>
        <p:blipFill>
          <a:blip r:embed="rId3"/>
          <a:srcRect r="35"/>
          <a:stretch>
            <a:fillRect/>
          </a:stretch>
        </p:blipFill>
        <p:spPr bwMode="auto">
          <a:xfrm>
            <a:off x="4572000" y="188913"/>
            <a:ext cx="4397375" cy="5905500"/>
          </a:xfrm>
          <a:prstGeom prst="rect">
            <a:avLst/>
          </a:prstGeom>
          <a:noFill/>
          <a:ln w="190500">
            <a:solidFill>
              <a:srgbClr val="FFFF00"/>
            </a:solidFill>
            <a:miter lim="800000"/>
            <a:headEnd/>
            <a:tailEnd/>
          </a:ln>
        </p:spPr>
      </p:pic>
      <p:sp>
        <p:nvSpPr>
          <p:cNvPr id="40965" name="Oval 5"/>
          <p:cNvSpPr>
            <a:spLocks noChangeArrowheads="1"/>
          </p:cNvSpPr>
          <p:nvPr/>
        </p:nvSpPr>
        <p:spPr bwMode="auto">
          <a:xfrm rot="10800000">
            <a:off x="5653088" y="2563813"/>
            <a:ext cx="1944687" cy="2017712"/>
          </a:xfrm>
          <a:prstGeom prst="ellipse">
            <a:avLst/>
          </a:prstGeom>
          <a:noFill/>
          <a:ln w="88900">
            <a:solidFill>
              <a:srgbClr val="FF0000"/>
            </a:solidFill>
            <a:prstDash val="dash"/>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40966" name="Oval 6"/>
          <p:cNvSpPr>
            <a:spLocks noChangeArrowheads="1"/>
          </p:cNvSpPr>
          <p:nvPr/>
        </p:nvSpPr>
        <p:spPr bwMode="auto">
          <a:xfrm rot="10800000">
            <a:off x="2197100" y="3427413"/>
            <a:ext cx="1295400" cy="1728787"/>
          </a:xfrm>
          <a:prstGeom prst="ellipse">
            <a:avLst/>
          </a:prstGeom>
          <a:noFill/>
          <a:ln w="76200">
            <a:solidFill>
              <a:srgbClr val="FF0000"/>
            </a:solidFill>
            <a:prstDash val="dash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6"/>
                                        </p:tgtEl>
                                        <p:attrNameLst>
                                          <p:attrName>style.visibility</p:attrName>
                                        </p:attrNameLst>
                                      </p:cBhvr>
                                      <p:to>
                                        <p:strVal val="visible"/>
                                      </p:to>
                                    </p:set>
                                    <p:anim calcmode="lin" valueType="num">
                                      <p:cBhvr additive="base">
                                        <p:cTn id="13" dur="500" fill="hold"/>
                                        <p:tgtEl>
                                          <p:spTgt spid="40966"/>
                                        </p:tgtEl>
                                        <p:attrNameLst>
                                          <p:attrName>ppt_x</p:attrName>
                                        </p:attrNameLst>
                                      </p:cBhvr>
                                      <p:tavLst>
                                        <p:tav tm="0">
                                          <p:val>
                                            <p:strVal val="#ppt_x"/>
                                          </p:val>
                                        </p:tav>
                                        <p:tav tm="100000">
                                          <p:val>
                                            <p:strVal val="#ppt_x"/>
                                          </p:val>
                                        </p:tav>
                                      </p:tavLst>
                                    </p:anim>
                                    <p:anim calcmode="lin" valueType="num">
                                      <p:cBhvr additive="base">
                                        <p:cTn id="14" dur="500" fill="hold"/>
                                        <p:tgtEl>
                                          <p:spTgt spid="409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bldLvl="0" animBg="1"/>
      <p:bldP spid="40966" grpId="0" bldLvl="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13.12"/>
          <p:cNvPicPr>
            <a:picLocks noGrp="1" noChangeAspect="1"/>
          </p:cNvPicPr>
          <p:nvPr>
            <p:ph idx="4294967295"/>
          </p:nvPr>
        </p:nvPicPr>
        <p:blipFill>
          <a:blip r:embed="rId2">
            <a:lum bright="6000" contrast="6000"/>
          </a:blip>
          <a:srcRect r="47" b="24"/>
          <a:stretch>
            <a:fillRect/>
          </a:stretch>
        </p:blipFill>
        <p:spPr>
          <a:xfrm>
            <a:off x="358775" y="190500"/>
            <a:ext cx="8785225" cy="5945188"/>
          </a:xfrm>
          <a:ln w="203200">
            <a:solidFill>
              <a:srgbClr val="008000"/>
            </a:solidFill>
          </a:ln>
        </p:spPr>
      </p:pic>
      <p:grpSp>
        <p:nvGrpSpPr>
          <p:cNvPr id="156674" name="组合 132098"/>
          <p:cNvGrpSpPr>
            <a:grpSpLocks/>
          </p:cNvGrpSpPr>
          <p:nvPr/>
        </p:nvGrpSpPr>
        <p:grpSpPr bwMode="auto">
          <a:xfrm rot="-162605">
            <a:off x="790575" y="765175"/>
            <a:ext cx="781050" cy="1517650"/>
            <a:chOff x="0" y="0"/>
            <a:chExt cx="892" cy="1510"/>
          </a:xfrm>
        </p:grpSpPr>
        <p:sp>
          <p:nvSpPr>
            <p:cNvPr id="156686" name="箭头 2864"/>
            <p:cNvSpPr>
              <a:spLocks noChangeShapeType="1"/>
            </p:cNvSpPr>
            <p:nvPr/>
          </p:nvSpPr>
          <p:spPr bwMode="auto">
            <a:xfrm>
              <a:off x="375" y="681"/>
              <a:ext cx="214" cy="829"/>
            </a:xfrm>
            <a:prstGeom prst="line">
              <a:avLst/>
            </a:prstGeom>
            <a:noFill/>
            <a:ln w="38100">
              <a:solidFill>
                <a:srgbClr val="000000"/>
              </a:solidFill>
              <a:round/>
              <a:headEnd/>
              <a:tailEnd type="triangle" w="lg" len="lg"/>
            </a:ln>
          </p:spPr>
          <p:txBody>
            <a:bodyPr/>
            <a:lstStyle/>
            <a:p>
              <a:endParaRPr lang="zh-CN" altLang="en-US"/>
            </a:p>
          </p:txBody>
        </p:sp>
        <p:sp>
          <p:nvSpPr>
            <p:cNvPr id="156687" name="文本框 132100"/>
            <p:cNvSpPr txBox="1">
              <a:spLocks noChangeArrowheads="1"/>
            </p:cNvSpPr>
            <p:nvPr/>
          </p:nvSpPr>
          <p:spPr bwMode="auto">
            <a:xfrm>
              <a:off x="0" y="0"/>
              <a:ext cx="892" cy="816"/>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3200">
                  <a:solidFill>
                    <a:srgbClr val="000000"/>
                  </a:solidFill>
                  <a:latin typeface="黑体" pitchFamily="2" charset="-122"/>
                  <a:ea typeface="黑体" pitchFamily="2" charset="-122"/>
                </a:rPr>
                <a:t>N</a:t>
              </a:r>
              <a:r>
                <a:rPr lang="zh-CN" altLang="en-US" sz="2000">
                  <a:solidFill>
                    <a:srgbClr val="000000"/>
                  </a:solidFill>
                  <a:latin typeface="黑体" pitchFamily="2" charset="-122"/>
                  <a:ea typeface="黑体" pitchFamily="2" charset="-122"/>
                </a:rPr>
                <a:t>2</a:t>
              </a:r>
              <a:endParaRPr lang="zh-CN" altLang="en-US" sz="2000" i="1">
                <a:solidFill>
                  <a:srgbClr val="000000"/>
                </a:solidFill>
                <a:latin typeface="黑体" pitchFamily="2" charset="-122"/>
                <a:ea typeface="黑体" pitchFamily="2" charset="-122"/>
              </a:endParaRPr>
            </a:p>
          </p:txBody>
        </p:sp>
      </p:grpSp>
      <p:sp>
        <p:nvSpPr>
          <p:cNvPr id="156675" name="箭头 2864"/>
          <p:cNvSpPr>
            <a:spLocks noChangeShapeType="1"/>
          </p:cNvSpPr>
          <p:nvPr/>
        </p:nvSpPr>
        <p:spPr bwMode="auto">
          <a:xfrm rot="10500000" flipH="1">
            <a:off x="8001000" y="771525"/>
            <a:ext cx="153988" cy="636588"/>
          </a:xfrm>
          <a:prstGeom prst="line">
            <a:avLst/>
          </a:prstGeom>
          <a:noFill/>
          <a:ln w="38100">
            <a:solidFill>
              <a:srgbClr val="000000"/>
            </a:solidFill>
            <a:round/>
            <a:headEnd/>
            <a:tailEnd type="triangle" w="lg" len="lg"/>
          </a:ln>
        </p:spPr>
        <p:txBody>
          <a:bodyPr/>
          <a:lstStyle/>
          <a:p>
            <a:endParaRPr lang="zh-CN" altLang="en-US"/>
          </a:p>
        </p:txBody>
      </p:sp>
      <p:sp>
        <p:nvSpPr>
          <p:cNvPr id="156676" name="文本框 132102"/>
          <p:cNvSpPr txBox="1">
            <a:spLocks noChangeArrowheads="1"/>
          </p:cNvSpPr>
          <p:nvPr/>
        </p:nvSpPr>
        <p:spPr bwMode="auto">
          <a:xfrm rot="11100000" flipV="1">
            <a:off x="7380288" y="1557338"/>
            <a:ext cx="1303337" cy="519112"/>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2000">
                <a:solidFill>
                  <a:srgbClr val="000000"/>
                </a:solidFill>
                <a:latin typeface="黑体" pitchFamily="2" charset="-122"/>
                <a:ea typeface="黑体" pitchFamily="2" charset="-122"/>
              </a:rPr>
              <a:t>N</a:t>
            </a:r>
            <a:r>
              <a:rPr lang="zh-CN" altLang="en-US" sz="1600">
                <a:solidFill>
                  <a:srgbClr val="000000"/>
                </a:solidFill>
                <a:ea typeface="黑体" pitchFamily="2" charset="-122"/>
              </a:rPr>
              <a:t>2</a:t>
            </a:r>
            <a:endParaRPr lang="zh-CN" altLang="en-US" sz="1600" i="1">
              <a:solidFill>
                <a:srgbClr val="000000"/>
              </a:solidFill>
              <a:ea typeface="黑体" pitchFamily="2" charset="-122"/>
            </a:endParaRPr>
          </a:p>
        </p:txBody>
      </p:sp>
      <p:sp>
        <p:nvSpPr>
          <p:cNvPr id="156677" name="文本框 132103"/>
          <p:cNvSpPr txBox="1">
            <a:spLocks noChangeArrowheads="1"/>
          </p:cNvSpPr>
          <p:nvPr/>
        </p:nvSpPr>
        <p:spPr bwMode="auto">
          <a:xfrm>
            <a:off x="3492500" y="2330450"/>
            <a:ext cx="2374900" cy="1098550"/>
          </a:xfrm>
          <a:prstGeom prst="rect">
            <a:avLst/>
          </a:prstGeom>
          <a:solidFill>
            <a:srgbClr val="008000"/>
          </a:solidFill>
          <a:ln w="9525">
            <a:noFill/>
            <a:miter lim="800000"/>
            <a:headEnd/>
            <a:tailEnd/>
          </a:ln>
        </p:spPr>
        <p:txBody>
          <a:bodyPr>
            <a:spAutoFit/>
          </a:bodyPr>
          <a:lstStyle/>
          <a:p>
            <a:pPr algn="ctr" eaLnBrk="0" hangingPunct="0">
              <a:lnSpc>
                <a:spcPct val="125000"/>
              </a:lnSpc>
              <a:buSzPct val="100000"/>
              <a:buFont typeface="Arial" charset="0"/>
              <a:buNone/>
            </a:pPr>
            <a:r>
              <a:rPr lang="zh-CN" altLang="en-US" sz="4400">
                <a:ea typeface="黑体" pitchFamily="2" charset="-122"/>
              </a:rPr>
              <a:t>规  范</a:t>
            </a:r>
          </a:p>
          <a:p>
            <a:pPr algn="ctr" eaLnBrk="0" hangingPunct="0">
              <a:lnSpc>
                <a:spcPct val="25000"/>
              </a:lnSpc>
              <a:buSzPct val="100000"/>
              <a:buFont typeface="Arial" charset="0"/>
              <a:buNone/>
            </a:pPr>
            <a:endParaRPr lang="zh-CN" altLang="en-US" sz="4400" b="1" i="1">
              <a:ea typeface="黑体" pitchFamily="2" charset="-122"/>
            </a:endParaRPr>
          </a:p>
        </p:txBody>
      </p:sp>
      <p:sp>
        <p:nvSpPr>
          <p:cNvPr id="156678" name="文本框 132104"/>
          <p:cNvSpPr txBox="1">
            <a:spLocks noChangeArrowheads="1"/>
          </p:cNvSpPr>
          <p:nvPr/>
        </p:nvSpPr>
        <p:spPr bwMode="auto">
          <a:xfrm>
            <a:off x="4068763" y="4583113"/>
            <a:ext cx="1225550" cy="639762"/>
          </a:xfrm>
          <a:prstGeom prst="rect">
            <a:avLst/>
          </a:prstGeom>
          <a:solidFill>
            <a:srgbClr val="FFFFFF"/>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2400">
                <a:solidFill>
                  <a:srgbClr val="000000"/>
                </a:solidFill>
                <a:ea typeface="方正姚体" pitchFamily="2" charset="-122"/>
              </a:rPr>
              <a:t>止回阀</a:t>
            </a:r>
          </a:p>
          <a:p>
            <a:pPr algn="ctr" eaLnBrk="0" hangingPunct="0">
              <a:lnSpc>
                <a:spcPct val="30000"/>
              </a:lnSpc>
              <a:buSzPct val="100000"/>
              <a:buFont typeface="Arial" charset="0"/>
              <a:buNone/>
            </a:pPr>
            <a:endParaRPr lang="zh-CN" altLang="en-US" sz="2400">
              <a:solidFill>
                <a:srgbClr val="000000"/>
              </a:solidFill>
              <a:ea typeface="方正姚体" pitchFamily="2" charset="-122"/>
            </a:endParaRPr>
          </a:p>
        </p:txBody>
      </p:sp>
      <p:sp>
        <p:nvSpPr>
          <p:cNvPr id="156679" name="文本框 132105"/>
          <p:cNvSpPr txBox="1">
            <a:spLocks noChangeArrowheads="1"/>
          </p:cNvSpPr>
          <p:nvPr/>
        </p:nvSpPr>
        <p:spPr bwMode="auto">
          <a:xfrm>
            <a:off x="1835150" y="2998788"/>
            <a:ext cx="576263" cy="1644650"/>
          </a:xfrm>
          <a:prstGeom prst="rect">
            <a:avLst/>
          </a:prstGeom>
          <a:solidFill>
            <a:srgbClr val="FFFFFF"/>
          </a:solidFill>
          <a:ln w="9525">
            <a:noFill/>
            <a:miter lim="800000"/>
            <a:headEnd/>
            <a:tailEnd/>
          </a:ln>
        </p:spPr>
        <p:txBody>
          <a:bodyPr>
            <a:spAutoFit/>
          </a:bodyPr>
          <a:lstStyle/>
          <a:p>
            <a:pPr algn="ctr" eaLnBrk="0" hangingPunct="0">
              <a:lnSpc>
                <a:spcPct val="130000"/>
              </a:lnSpc>
              <a:buSzPct val="100000"/>
              <a:buFont typeface="Arial" charset="0"/>
              <a:buNone/>
            </a:pPr>
            <a:r>
              <a:rPr lang="zh-CN" altLang="en-US" sz="2400">
                <a:solidFill>
                  <a:srgbClr val="000000"/>
                </a:solidFill>
                <a:ea typeface="方正姚体" pitchFamily="2" charset="-122"/>
              </a:rPr>
              <a:t>切断阀</a:t>
            </a:r>
          </a:p>
          <a:p>
            <a:pPr algn="ctr" eaLnBrk="0" hangingPunct="0">
              <a:lnSpc>
                <a:spcPct val="35000"/>
              </a:lnSpc>
              <a:buSzPct val="100000"/>
              <a:buFont typeface="Arial" charset="0"/>
              <a:buNone/>
            </a:pPr>
            <a:endParaRPr lang="zh-CN" altLang="en-US" sz="2400">
              <a:solidFill>
                <a:srgbClr val="000000"/>
              </a:solidFill>
              <a:ea typeface="方正姚体" pitchFamily="2" charset="-122"/>
            </a:endParaRPr>
          </a:p>
        </p:txBody>
      </p:sp>
      <p:sp>
        <p:nvSpPr>
          <p:cNvPr id="156680" name="圆角矩形 132106"/>
          <p:cNvSpPr>
            <a:spLocks noChangeArrowheads="1"/>
          </p:cNvSpPr>
          <p:nvPr/>
        </p:nvSpPr>
        <p:spPr bwMode="auto">
          <a:xfrm rot="-4560000">
            <a:off x="188913" y="3182938"/>
            <a:ext cx="1809750" cy="1447800"/>
          </a:xfrm>
          <a:prstGeom prst="roundRect">
            <a:avLst>
              <a:gd name="adj" fmla="val 16667"/>
            </a:avLst>
          </a:prstGeom>
          <a:noFill/>
          <a:ln w="38100">
            <a:solidFill>
              <a:srgbClr val="FFFFFF"/>
            </a:solidFill>
            <a:round/>
            <a:headEnd/>
            <a:tailEnd/>
          </a:ln>
        </p:spPr>
        <p:txBody>
          <a:bodyPr/>
          <a:lstStyle/>
          <a:p>
            <a:pPr eaLnBrk="0" hangingPunct="0">
              <a:buSzPct val="100000"/>
              <a:buFont typeface="Arial" charset="0"/>
              <a:buNone/>
            </a:pPr>
            <a:endParaRPr lang="zh-CN" altLang="en-US" sz="2000"/>
          </a:p>
        </p:txBody>
      </p:sp>
      <p:sp>
        <p:nvSpPr>
          <p:cNvPr id="156681" name="圆角矩形 132107"/>
          <p:cNvSpPr>
            <a:spLocks noChangeArrowheads="1"/>
          </p:cNvSpPr>
          <p:nvPr/>
        </p:nvSpPr>
        <p:spPr bwMode="auto">
          <a:xfrm>
            <a:off x="3784600" y="5086350"/>
            <a:ext cx="1800225" cy="935038"/>
          </a:xfrm>
          <a:prstGeom prst="roundRect">
            <a:avLst>
              <a:gd name="adj" fmla="val 16667"/>
            </a:avLst>
          </a:prstGeom>
          <a:noFill/>
          <a:ln w="38100">
            <a:solidFill>
              <a:srgbClr val="FFFFFF"/>
            </a:solidFill>
            <a:round/>
            <a:headEnd/>
            <a:tailEnd/>
          </a:ln>
        </p:spPr>
        <p:txBody>
          <a:bodyPr/>
          <a:lstStyle/>
          <a:p>
            <a:pPr eaLnBrk="0" hangingPunct="0">
              <a:buSzPct val="100000"/>
              <a:buFont typeface="Arial" charset="0"/>
              <a:buNone/>
            </a:pPr>
            <a:endParaRPr lang="zh-CN" altLang="en-US" sz="2000"/>
          </a:p>
        </p:txBody>
      </p:sp>
      <p:sp>
        <p:nvSpPr>
          <p:cNvPr id="156682" name="矩形 132108"/>
          <p:cNvSpPr>
            <a:spLocks noChangeArrowheads="1"/>
          </p:cNvSpPr>
          <p:nvPr/>
        </p:nvSpPr>
        <p:spPr bwMode="auto">
          <a:xfrm>
            <a:off x="0" y="6094413"/>
            <a:ext cx="9180513" cy="842962"/>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156683" name="文本框 132109"/>
          <p:cNvSpPr txBox="1">
            <a:spLocks noChangeArrowheads="1"/>
          </p:cNvSpPr>
          <p:nvPr/>
        </p:nvSpPr>
        <p:spPr bwMode="auto">
          <a:xfrm>
            <a:off x="398463" y="6238875"/>
            <a:ext cx="8747125" cy="407988"/>
          </a:xfrm>
          <a:prstGeom prst="rect">
            <a:avLst/>
          </a:prstGeom>
          <a:noFill/>
          <a:ln w="9525">
            <a:noFill/>
            <a:miter lim="800000"/>
            <a:headEnd/>
            <a:tailEnd/>
          </a:ln>
        </p:spPr>
        <p:txBody>
          <a:bodyPr>
            <a:spAutoFit/>
          </a:bodyPr>
          <a:lstStyle/>
          <a:p>
            <a:pPr algn="ctr" eaLnBrk="0" hangingPunct="0">
              <a:lnSpc>
                <a:spcPct val="80000"/>
              </a:lnSpc>
              <a:buSzPct val="100000"/>
              <a:buFont typeface="Arial" charset="0"/>
              <a:buNone/>
            </a:pPr>
            <a:r>
              <a:rPr lang="zh-CN" altLang="en-US" sz="2400">
                <a:ea typeface="黑体" pitchFamily="2" charset="-122"/>
              </a:rPr>
              <a:t>连续用氮的连接方法： </a:t>
            </a:r>
            <a:r>
              <a:rPr lang="zh-CN" altLang="en-US" sz="2600">
                <a:ea typeface="黑体" pitchFamily="2" charset="-122"/>
              </a:rPr>
              <a:t>止回阀   +  根部切断阀  </a:t>
            </a:r>
            <a:endParaRPr lang="zh-CN" altLang="en-US" sz="2600" b="1" i="1">
              <a:ea typeface="黑体" pitchFamily="2" charset="-122"/>
            </a:endParaRPr>
          </a:p>
        </p:txBody>
      </p:sp>
      <p:sp>
        <p:nvSpPr>
          <p:cNvPr id="132111" name="文本框 132110"/>
          <p:cNvSpPr txBox="1"/>
          <p:nvPr/>
        </p:nvSpPr>
        <p:spPr>
          <a:xfrm>
            <a:off x="5508625" y="1412875"/>
            <a:ext cx="1728788" cy="579438"/>
          </a:xfrm>
          <a:prstGeom prst="rect">
            <a:avLst/>
          </a:prstGeom>
          <a:noFill/>
          <a:ln w="9525">
            <a:noFill/>
            <a:miter/>
          </a:ln>
        </p:spPr>
        <p:txBody>
          <a:bodyPr>
            <a:spAutoFit/>
          </a:bodyPr>
          <a:lstStyle/>
          <a:p>
            <a:pPr>
              <a:buFont typeface="Arial" panose="020B0604020202020204" pitchFamily="34" charset="0"/>
              <a:buNone/>
              <a:defRPr/>
            </a:pPr>
            <a:r>
              <a:rPr lang="zh-CN" altLang="en-US" sz="3200" noProof="1">
                <a:solidFill>
                  <a:srgbClr val="000000"/>
                </a:solidFill>
                <a:effectLst>
                  <a:outerShdw blurRad="38100" dist="38100" dir="2700000">
                    <a:srgbClr val="FFFFFF"/>
                  </a:outerShdw>
                </a:effectLst>
                <a:latin typeface="Arial" panose="020B0604020202020204" pitchFamily="34" charset="0"/>
                <a:ea typeface="黑体" panose="02010609060101010101" pitchFamily="49" charset="-122"/>
                <a:cs typeface="+mn-ea"/>
              </a:rPr>
              <a:t>氮 气 </a:t>
            </a:r>
            <a:endParaRPr lang="zh-CN" altLang="en-US" sz="3200" noProof="1">
              <a:solidFill>
                <a:srgbClr val="000000"/>
              </a:solidFill>
              <a:effectLst>
                <a:outerShdw blurRad="38100" dist="38100" dir="2700000">
                  <a:srgbClr val="FFFFFF"/>
                </a:outerShdw>
              </a:effectLst>
              <a:latin typeface="Arial" panose="020B0604020202020204" pitchFamily="34" charset="0"/>
              <a:ea typeface="黑体" panose="02010609060101010101" pitchFamily="49" charset="-122"/>
            </a:endParaRPr>
          </a:p>
        </p:txBody>
      </p:sp>
      <p:sp>
        <p:nvSpPr>
          <p:cNvPr id="156685" name="文本框 132111"/>
          <p:cNvSpPr txBox="1">
            <a:spLocks noChangeArrowheads="1"/>
          </p:cNvSpPr>
          <p:nvPr/>
        </p:nvSpPr>
        <p:spPr bwMode="auto">
          <a:xfrm>
            <a:off x="6372225" y="1339850"/>
            <a:ext cx="936625" cy="579438"/>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3200">
                <a:solidFill>
                  <a:srgbClr val="000000"/>
                </a:solidFill>
                <a:ea typeface="黑体" pitchFamily="2" charset="-122"/>
              </a:rPr>
              <a:t>  N</a:t>
            </a:r>
            <a:r>
              <a:rPr lang="zh-CN" altLang="en-US" sz="2000" b="1">
                <a:solidFill>
                  <a:srgbClr val="000000"/>
                </a:solidFill>
                <a:ea typeface="黑体" pitchFamily="2" charset="-122"/>
              </a:rPr>
              <a:t>2</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13.11"/>
          <p:cNvPicPr>
            <a:picLocks noGrp="1" noChangeAspect="1"/>
          </p:cNvPicPr>
          <p:nvPr>
            <p:ph idx="4294967295"/>
          </p:nvPr>
        </p:nvPicPr>
        <p:blipFill>
          <a:blip r:embed="rId2">
            <a:lum bright="12000" contrast="12000"/>
          </a:blip>
          <a:srcRect r="60" b="75"/>
          <a:stretch>
            <a:fillRect/>
          </a:stretch>
        </p:blipFill>
        <p:spPr>
          <a:xfrm>
            <a:off x="358775" y="188913"/>
            <a:ext cx="8785225" cy="5976937"/>
          </a:xfrm>
          <a:ln w="203200">
            <a:solidFill>
              <a:srgbClr val="008000"/>
            </a:solidFill>
          </a:ln>
        </p:spPr>
      </p:pic>
      <p:sp>
        <p:nvSpPr>
          <p:cNvPr id="157698" name="矩形 133122"/>
          <p:cNvSpPr>
            <a:spLocks noChangeArrowheads="1"/>
          </p:cNvSpPr>
          <p:nvPr/>
        </p:nvSpPr>
        <p:spPr bwMode="auto">
          <a:xfrm>
            <a:off x="0" y="6167438"/>
            <a:ext cx="9144000" cy="790575"/>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157699" name="文本框 133123"/>
          <p:cNvSpPr txBox="1">
            <a:spLocks noChangeArrowheads="1"/>
          </p:cNvSpPr>
          <p:nvPr/>
        </p:nvSpPr>
        <p:spPr bwMode="auto">
          <a:xfrm>
            <a:off x="398463" y="6238875"/>
            <a:ext cx="8747125" cy="501650"/>
          </a:xfrm>
          <a:prstGeom prst="rect">
            <a:avLst/>
          </a:prstGeom>
          <a:noFill/>
          <a:ln w="9525">
            <a:noFill/>
            <a:miter lim="800000"/>
            <a:headEnd/>
            <a:tailEnd/>
          </a:ln>
        </p:spPr>
        <p:txBody>
          <a:bodyPr>
            <a:spAutoFit/>
          </a:bodyPr>
          <a:lstStyle/>
          <a:p>
            <a:pPr algn="ctr" eaLnBrk="0" hangingPunct="0">
              <a:lnSpc>
                <a:spcPct val="90000"/>
              </a:lnSpc>
              <a:buSzPct val="100000"/>
              <a:buFont typeface="Arial" charset="0"/>
              <a:buNone/>
            </a:pPr>
            <a:r>
              <a:rPr lang="zh-CN" altLang="en-US" sz="2400">
                <a:ea typeface="黑体" pitchFamily="2" charset="-122"/>
              </a:rPr>
              <a:t>间歇用氮的连接方法：    </a:t>
            </a:r>
            <a:r>
              <a:rPr lang="zh-CN" altLang="en-US" sz="2600">
                <a:ea typeface="黑体" pitchFamily="2" charset="-122"/>
              </a:rPr>
              <a:t>双阀切断   +  阀间放空 </a:t>
            </a:r>
            <a:r>
              <a:rPr lang="zh-CN" altLang="en-US" sz="3000">
                <a:ea typeface="黑体" pitchFamily="2" charset="-122"/>
              </a:rPr>
              <a:t> </a:t>
            </a:r>
            <a:endParaRPr lang="zh-CN" altLang="en-US" sz="3000" b="1" i="1">
              <a:ea typeface="黑体" pitchFamily="2" charset="-122"/>
            </a:endParaRPr>
          </a:p>
        </p:txBody>
      </p:sp>
      <p:sp>
        <p:nvSpPr>
          <p:cNvPr id="157700" name="圆角矩形 133124"/>
          <p:cNvSpPr>
            <a:spLocks noChangeArrowheads="1"/>
          </p:cNvSpPr>
          <p:nvPr/>
        </p:nvSpPr>
        <p:spPr bwMode="auto">
          <a:xfrm>
            <a:off x="2197100" y="4438650"/>
            <a:ext cx="698500" cy="1006475"/>
          </a:xfrm>
          <a:prstGeom prst="roundRect">
            <a:avLst>
              <a:gd name="adj" fmla="val 16667"/>
            </a:avLst>
          </a:prstGeom>
          <a:noFill/>
          <a:ln w="9525">
            <a:noFill/>
            <a:round/>
            <a:headEnd/>
            <a:tailEnd/>
          </a:ln>
        </p:spPr>
        <p:txBody>
          <a:bodyPr/>
          <a:lstStyle/>
          <a:p>
            <a:pPr eaLnBrk="0" hangingPunct="0">
              <a:buSzPct val="100000"/>
              <a:buFont typeface="Arial" charset="0"/>
              <a:buNone/>
            </a:pPr>
            <a:endParaRPr lang="zh-CN" altLang="en-US" sz="2000"/>
          </a:p>
        </p:txBody>
      </p:sp>
      <p:sp>
        <p:nvSpPr>
          <p:cNvPr id="157701" name="文本框 133125"/>
          <p:cNvSpPr txBox="1">
            <a:spLocks noChangeArrowheads="1"/>
          </p:cNvSpPr>
          <p:nvPr/>
        </p:nvSpPr>
        <p:spPr bwMode="auto">
          <a:xfrm>
            <a:off x="4645025" y="2708275"/>
            <a:ext cx="1295400" cy="1279525"/>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2600">
                <a:ea typeface="方正姚体" pitchFamily="2" charset="-122"/>
              </a:rPr>
              <a:t>检         查         阀</a:t>
            </a:r>
          </a:p>
        </p:txBody>
      </p:sp>
      <p:sp>
        <p:nvSpPr>
          <p:cNvPr id="157702" name="文本框 133126"/>
          <p:cNvSpPr txBox="1">
            <a:spLocks noChangeArrowheads="1"/>
          </p:cNvSpPr>
          <p:nvPr/>
        </p:nvSpPr>
        <p:spPr bwMode="auto">
          <a:xfrm>
            <a:off x="2124075" y="5373688"/>
            <a:ext cx="1368425" cy="487362"/>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2600">
                <a:ea typeface="方正姚体" pitchFamily="2" charset="-122"/>
              </a:rPr>
              <a:t>双阀 - 1</a:t>
            </a:r>
          </a:p>
        </p:txBody>
      </p:sp>
      <p:sp>
        <p:nvSpPr>
          <p:cNvPr id="157703" name="文本框 133127"/>
          <p:cNvSpPr txBox="1">
            <a:spLocks noChangeArrowheads="1"/>
          </p:cNvSpPr>
          <p:nvPr/>
        </p:nvSpPr>
        <p:spPr bwMode="auto">
          <a:xfrm>
            <a:off x="7164388" y="981075"/>
            <a:ext cx="1484312" cy="488950"/>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2600">
                <a:ea typeface="方正姚体" pitchFamily="2" charset="-122"/>
              </a:rPr>
              <a:t>双阀 - 2</a:t>
            </a:r>
          </a:p>
        </p:txBody>
      </p:sp>
      <p:sp>
        <p:nvSpPr>
          <p:cNvPr id="157704" name="圆角矩形 133128"/>
          <p:cNvSpPr>
            <a:spLocks noChangeArrowheads="1"/>
          </p:cNvSpPr>
          <p:nvPr/>
        </p:nvSpPr>
        <p:spPr bwMode="auto">
          <a:xfrm rot="5400000">
            <a:off x="3816351" y="2455862"/>
            <a:ext cx="1871662" cy="1655763"/>
          </a:xfrm>
          <a:prstGeom prst="roundRect">
            <a:avLst>
              <a:gd name="adj" fmla="val 16667"/>
            </a:avLst>
          </a:prstGeom>
          <a:noFill/>
          <a:ln w="38100">
            <a:solidFill>
              <a:srgbClr val="FFFFFF"/>
            </a:solidFill>
            <a:round/>
            <a:headEnd/>
            <a:tailEnd/>
          </a:ln>
        </p:spPr>
        <p:txBody>
          <a:bodyPr/>
          <a:lstStyle/>
          <a:p>
            <a:pPr eaLnBrk="0" hangingPunct="0">
              <a:buSzPct val="100000"/>
              <a:buFont typeface="Arial" charset="0"/>
              <a:buNone/>
            </a:pPr>
            <a:endParaRPr lang="zh-CN" altLang="en-US" sz="2000"/>
          </a:p>
        </p:txBody>
      </p:sp>
      <p:sp>
        <p:nvSpPr>
          <p:cNvPr id="157705" name="圆角矩形 133129"/>
          <p:cNvSpPr>
            <a:spLocks noChangeArrowheads="1"/>
          </p:cNvSpPr>
          <p:nvPr/>
        </p:nvSpPr>
        <p:spPr bwMode="auto">
          <a:xfrm>
            <a:off x="7242175" y="333375"/>
            <a:ext cx="1439863" cy="1584325"/>
          </a:xfrm>
          <a:prstGeom prst="roundRect">
            <a:avLst>
              <a:gd name="adj" fmla="val 16667"/>
            </a:avLst>
          </a:prstGeom>
          <a:noFill/>
          <a:ln w="38100">
            <a:solidFill>
              <a:srgbClr val="FFFFFF"/>
            </a:solidFill>
            <a:round/>
            <a:headEnd/>
            <a:tailEnd/>
          </a:ln>
        </p:spPr>
        <p:txBody>
          <a:bodyPr/>
          <a:lstStyle/>
          <a:p>
            <a:pPr eaLnBrk="0" hangingPunct="0">
              <a:buSzPct val="100000"/>
              <a:buFont typeface="Arial" charset="0"/>
              <a:buNone/>
            </a:pPr>
            <a:endParaRPr lang="zh-CN" altLang="en-US" sz="2000"/>
          </a:p>
        </p:txBody>
      </p:sp>
      <p:sp>
        <p:nvSpPr>
          <p:cNvPr id="157706" name="圆角矩形 133130"/>
          <p:cNvSpPr>
            <a:spLocks noChangeArrowheads="1"/>
          </p:cNvSpPr>
          <p:nvPr/>
        </p:nvSpPr>
        <p:spPr bwMode="auto">
          <a:xfrm>
            <a:off x="2124075" y="4078288"/>
            <a:ext cx="1370013" cy="2017712"/>
          </a:xfrm>
          <a:prstGeom prst="roundRect">
            <a:avLst>
              <a:gd name="adj" fmla="val 16667"/>
            </a:avLst>
          </a:prstGeom>
          <a:noFill/>
          <a:ln w="38100">
            <a:solidFill>
              <a:srgbClr val="FFFFFF"/>
            </a:solidFill>
            <a:round/>
            <a:headEnd/>
            <a:tailEnd/>
          </a:ln>
        </p:spPr>
        <p:txBody>
          <a:bodyPr/>
          <a:lstStyle/>
          <a:p>
            <a:pPr eaLnBrk="0" hangingPunct="0">
              <a:buSzPct val="100000"/>
              <a:buFont typeface="Arial" charset="0"/>
              <a:buNone/>
            </a:pPr>
            <a:endParaRPr lang="zh-CN" altLang="en-US" sz="2000"/>
          </a:p>
        </p:txBody>
      </p:sp>
      <p:sp>
        <p:nvSpPr>
          <p:cNvPr id="157707" name="矩形 133131"/>
          <p:cNvSpPr>
            <a:spLocks noChangeArrowheads="1"/>
          </p:cNvSpPr>
          <p:nvPr/>
        </p:nvSpPr>
        <p:spPr bwMode="auto">
          <a:xfrm>
            <a:off x="971550" y="692150"/>
            <a:ext cx="1657350" cy="915988"/>
          </a:xfrm>
          <a:prstGeom prst="rect">
            <a:avLst/>
          </a:prstGeom>
          <a:solidFill>
            <a:srgbClr val="008000"/>
          </a:solidFill>
          <a:ln w="9525">
            <a:noFill/>
            <a:miter lim="800000"/>
            <a:headEnd/>
            <a:tailEnd/>
          </a:ln>
        </p:spPr>
        <p:txBody>
          <a:bodyPr lIns="90000" tIns="46800" rIns="90000" bIns="46800" anchor="ctr">
            <a:spAutoFit/>
          </a:bodyPr>
          <a:lstStyle/>
          <a:p>
            <a:pPr algn="ctr" eaLnBrk="0" hangingPunct="0">
              <a:lnSpc>
                <a:spcPct val="125000"/>
              </a:lnSpc>
              <a:buSzPct val="100000"/>
              <a:buFont typeface="Arial" charset="0"/>
              <a:buNone/>
            </a:pPr>
            <a:r>
              <a:rPr lang="zh-CN" altLang="en-US" sz="3600" b="1">
                <a:ea typeface="黑体" pitchFamily="2" charset="-122"/>
              </a:rPr>
              <a:t>规 范</a:t>
            </a:r>
          </a:p>
          <a:p>
            <a:pPr algn="ctr" eaLnBrk="0" hangingPunct="0">
              <a:lnSpc>
                <a:spcPct val="25000"/>
              </a:lnSpc>
              <a:buSzPct val="100000"/>
              <a:buFont typeface="Arial" charset="0"/>
              <a:buNone/>
            </a:pPr>
            <a:endParaRPr lang="zh-CN" altLang="en-US" sz="3600" b="1">
              <a:ea typeface="黑体" pitchFamily="2" charset="-122"/>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13.13"/>
          <p:cNvPicPr>
            <a:picLocks noChangeAspect="1"/>
          </p:cNvPicPr>
          <p:nvPr/>
        </p:nvPicPr>
        <p:blipFill>
          <a:blip r:embed="rId2">
            <a:lum bright="6000" contrast="6000"/>
          </a:blip>
          <a:srcRect b="18"/>
          <a:stretch>
            <a:fillRect/>
          </a:stretch>
        </p:blipFill>
        <p:spPr bwMode="auto">
          <a:xfrm>
            <a:off x="180975" y="190500"/>
            <a:ext cx="8569325" cy="6480175"/>
          </a:xfrm>
          <a:prstGeom prst="rect">
            <a:avLst/>
          </a:prstGeom>
          <a:noFill/>
          <a:ln w="203200">
            <a:solidFill>
              <a:srgbClr val="008000"/>
            </a:solidFill>
            <a:miter lim="800000"/>
            <a:headEnd/>
            <a:tailEnd/>
          </a:ln>
        </p:spPr>
      </p:pic>
      <p:sp>
        <p:nvSpPr>
          <p:cNvPr id="158722" name="文本框 134146"/>
          <p:cNvSpPr txBox="1">
            <a:spLocks noChangeArrowheads="1"/>
          </p:cNvSpPr>
          <p:nvPr/>
        </p:nvSpPr>
        <p:spPr bwMode="auto">
          <a:xfrm>
            <a:off x="1331913" y="909638"/>
            <a:ext cx="935037" cy="581025"/>
          </a:xfrm>
          <a:prstGeom prst="rect">
            <a:avLst/>
          </a:prstGeom>
          <a:solidFill>
            <a:srgbClr val="C0C0C0"/>
          </a:solidFill>
          <a:ln w="69850">
            <a:solidFill>
              <a:srgbClr val="000000"/>
            </a:solidFill>
            <a:miter lim="800000"/>
            <a:headEnd/>
            <a:tailEnd/>
          </a:ln>
        </p:spPr>
        <p:txBody>
          <a:bodyPr>
            <a:spAutoFit/>
          </a:bodyPr>
          <a:lstStyle/>
          <a:p>
            <a:pPr algn="ctr" eaLnBrk="0" hangingPunct="0">
              <a:lnSpc>
                <a:spcPct val="115000"/>
              </a:lnSpc>
              <a:buSzPct val="100000"/>
              <a:buFont typeface="Arial" charset="0"/>
              <a:buNone/>
            </a:pPr>
            <a:r>
              <a:rPr lang="zh-CN" altLang="en-US" sz="2200">
                <a:solidFill>
                  <a:srgbClr val="000000"/>
                </a:solidFill>
                <a:ea typeface="黑体" pitchFamily="2" charset="-122"/>
              </a:rPr>
              <a:t>空 气</a:t>
            </a:r>
          </a:p>
          <a:p>
            <a:pPr algn="ctr" eaLnBrk="0" hangingPunct="0">
              <a:lnSpc>
                <a:spcPct val="0"/>
              </a:lnSpc>
              <a:buSzPct val="100000"/>
              <a:buFont typeface="Arial" charset="0"/>
              <a:buNone/>
            </a:pPr>
            <a:endParaRPr lang="zh-CN" altLang="en-US" sz="2200">
              <a:solidFill>
                <a:srgbClr val="000000"/>
              </a:solidFill>
              <a:ea typeface="黑体" pitchFamily="2" charset="-122"/>
            </a:endParaRPr>
          </a:p>
          <a:p>
            <a:pPr algn="ctr" eaLnBrk="0" hangingPunct="0">
              <a:lnSpc>
                <a:spcPct val="0"/>
              </a:lnSpc>
              <a:buSzPct val="100000"/>
              <a:buFont typeface="Arial" charset="0"/>
              <a:buNone/>
            </a:pPr>
            <a:endParaRPr lang="zh-CN" altLang="en-US" sz="3200">
              <a:ea typeface="黑体" pitchFamily="2" charset="-122"/>
            </a:endParaRPr>
          </a:p>
          <a:p>
            <a:pPr algn="ctr" eaLnBrk="0" hangingPunct="0">
              <a:lnSpc>
                <a:spcPct val="20000"/>
              </a:lnSpc>
              <a:buSzPct val="100000"/>
              <a:buFont typeface="Arial" charset="0"/>
              <a:buNone/>
            </a:pPr>
            <a:endParaRPr lang="zh-CN" altLang="en-US" sz="400">
              <a:ea typeface="黑体" pitchFamily="2" charset="-122"/>
            </a:endParaRPr>
          </a:p>
          <a:p>
            <a:pPr algn="ctr" eaLnBrk="0" hangingPunct="0">
              <a:lnSpc>
                <a:spcPct val="35000"/>
              </a:lnSpc>
              <a:buSzPct val="100000"/>
              <a:buFont typeface="Arial" charset="0"/>
              <a:buNone/>
            </a:pPr>
            <a:endParaRPr lang="zh-CN" altLang="en-US" sz="400" b="1" i="1">
              <a:ea typeface="黑体" pitchFamily="2" charset="-122"/>
            </a:endParaRPr>
          </a:p>
        </p:txBody>
      </p:sp>
      <p:sp>
        <p:nvSpPr>
          <p:cNvPr id="158723" name="文本框 134147"/>
          <p:cNvSpPr txBox="1">
            <a:spLocks noChangeArrowheads="1"/>
          </p:cNvSpPr>
          <p:nvPr/>
        </p:nvSpPr>
        <p:spPr bwMode="auto">
          <a:xfrm>
            <a:off x="3348038" y="549275"/>
            <a:ext cx="1008062" cy="496888"/>
          </a:xfrm>
          <a:prstGeom prst="rect">
            <a:avLst/>
          </a:prstGeom>
          <a:solidFill>
            <a:srgbClr val="FFFFFF"/>
          </a:solidFill>
          <a:ln w="69850">
            <a:solidFill>
              <a:srgbClr val="FF0000"/>
            </a:solidFill>
            <a:miter lim="800000"/>
            <a:headEnd/>
            <a:tailEnd/>
          </a:ln>
        </p:spPr>
        <p:txBody>
          <a:bodyPr>
            <a:spAutoFit/>
          </a:bodyPr>
          <a:lstStyle/>
          <a:p>
            <a:pPr algn="ctr" eaLnBrk="0" hangingPunct="0">
              <a:buSzPct val="100000"/>
              <a:buFont typeface="Arial" charset="0"/>
              <a:buNone/>
            </a:pPr>
            <a:r>
              <a:rPr lang="zh-CN" altLang="en-US" sz="2200">
                <a:solidFill>
                  <a:srgbClr val="FF0000"/>
                </a:solidFill>
                <a:ea typeface="黑体" pitchFamily="2" charset="-122"/>
              </a:rPr>
              <a:t>蒸 汽</a:t>
            </a:r>
          </a:p>
          <a:p>
            <a:pPr algn="ctr" eaLnBrk="0" hangingPunct="0">
              <a:lnSpc>
                <a:spcPct val="0"/>
              </a:lnSpc>
              <a:buSzPct val="100000"/>
              <a:buFont typeface="Arial" charset="0"/>
              <a:buNone/>
            </a:pPr>
            <a:endParaRPr lang="zh-CN" altLang="en-US" sz="2400">
              <a:solidFill>
                <a:srgbClr val="FF0000"/>
              </a:solidFill>
              <a:ea typeface="黑体" pitchFamily="2" charset="-122"/>
            </a:endParaRPr>
          </a:p>
          <a:p>
            <a:pPr algn="ctr" eaLnBrk="0" hangingPunct="0">
              <a:lnSpc>
                <a:spcPct val="0"/>
              </a:lnSpc>
              <a:buSzPct val="100000"/>
              <a:buFont typeface="Arial" charset="0"/>
              <a:buNone/>
            </a:pPr>
            <a:endParaRPr lang="zh-CN" altLang="en-US" sz="3200" b="1" i="1">
              <a:ea typeface="黑体" pitchFamily="2" charset="-122"/>
            </a:endParaRPr>
          </a:p>
        </p:txBody>
      </p:sp>
      <p:sp>
        <p:nvSpPr>
          <p:cNvPr id="158724" name="文本框 134148"/>
          <p:cNvSpPr txBox="1">
            <a:spLocks noChangeArrowheads="1"/>
          </p:cNvSpPr>
          <p:nvPr/>
        </p:nvSpPr>
        <p:spPr bwMode="auto">
          <a:xfrm>
            <a:off x="4932363" y="693738"/>
            <a:ext cx="792162" cy="606425"/>
          </a:xfrm>
          <a:prstGeom prst="rect">
            <a:avLst/>
          </a:prstGeom>
          <a:solidFill>
            <a:srgbClr val="FFFF00"/>
          </a:solidFill>
          <a:ln w="69850">
            <a:solidFill>
              <a:srgbClr val="993300"/>
            </a:solidFill>
            <a:miter lim="800000"/>
            <a:headEnd/>
            <a:tailEnd/>
          </a:ln>
        </p:spPr>
        <p:txBody>
          <a:bodyPr>
            <a:spAutoFit/>
          </a:bodyPr>
          <a:lstStyle/>
          <a:p>
            <a:pPr algn="ctr" eaLnBrk="0" hangingPunct="0">
              <a:buSzPct val="100000"/>
              <a:buFont typeface="Arial" charset="0"/>
              <a:buNone/>
            </a:pPr>
            <a:r>
              <a:rPr lang="zh-CN" altLang="en-US" sz="2400">
                <a:solidFill>
                  <a:srgbClr val="000000"/>
                </a:solidFill>
                <a:ea typeface="黑体" pitchFamily="2" charset="-122"/>
              </a:rPr>
              <a:t>N</a:t>
            </a:r>
            <a:r>
              <a:rPr lang="zh-CN" altLang="en-US" sz="2400" b="1" baseline="-25000">
                <a:solidFill>
                  <a:srgbClr val="000000"/>
                </a:solidFill>
                <a:ea typeface="黑体" pitchFamily="2" charset="-122"/>
              </a:rPr>
              <a:t>2</a:t>
            </a:r>
          </a:p>
          <a:p>
            <a:pPr algn="ctr" eaLnBrk="0" hangingPunct="0">
              <a:lnSpc>
                <a:spcPct val="0"/>
              </a:lnSpc>
              <a:buSzPct val="100000"/>
              <a:buFont typeface="Arial" charset="0"/>
              <a:buNone/>
            </a:pPr>
            <a:endParaRPr lang="zh-CN" altLang="en-US" sz="2400" b="1" baseline="-25000">
              <a:solidFill>
                <a:srgbClr val="000000"/>
              </a:solidFill>
              <a:ea typeface="黑体" pitchFamily="2" charset="-122"/>
            </a:endParaRPr>
          </a:p>
          <a:p>
            <a:pPr algn="ctr" eaLnBrk="0" hangingPunct="0">
              <a:lnSpc>
                <a:spcPct val="0"/>
              </a:lnSpc>
              <a:buSzPct val="100000"/>
              <a:buFont typeface="Arial" charset="0"/>
              <a:buNone/>
            </a:pPr>
            <a:endParaRPr lang="zh-CN" altLang="en-US" sz="2400" b="1" baseline="-25000">
              <a:solidFill>
                <a:srgbClr val="000000"/>
              </a:solidFill>
              <a:ea typeface="黑体" pitchFamily="2" charset="-122"/>
            </a:endParaRPr>
          </a:p>
          <a:p>
            <a:pPr algn="ctr" eaLnBrk="0" hangingPunct="0">
              <a:lnSpc>
                <a:spcPct val="0"/>
              </a:lnSpc>
              <a:buSzPct val="100000"/>
              <a:buFont typeface="Arial" charset="0"/>
              <a:buNone/>
            </a:pPr>
            <a:endParaRPr lang="zh-CN" altLang="en-US" sz="3200" b="1" i="1" baseline="-25000">
              <a:ea typeface="黑体" pitchFamily="2" charset="-122"/>
            </a:endParaRPr>
          </a:p>
        </p:txBody>
      </p:sp>
      <p:sp>
        <p:nvSpPr>
          <p:cNvPr id="158725" name="椭圆 134149"/>
          <p:cNvSpPr>
            <a:spLocks noChangeArrowheads="1"/>
          </p:cNvSpPr>
          <p:nvPr/>
        </p:nvSpPr>
        <p:spPr bwMode="auto">
          <a:xfrm>
            <a:off x="4284663" y="1773238"/>
            <a:ext cx="2447925" cy="3457575"/>
          </a:xfrm>
          <a:prstGeom prst="ellipse">
            <a:avLst/>
          </a:prstGeom>
          <a:noFill/>
          <a:ln w="152400">
            <a:solidFill>
              <a:srgbClr val="00FF00"/>
            </a:solidFill>
            <a:round/>
            <a:headEnd/>
            <a:tailEnd/>
          </a:ln>
        </p:spPr>
        <p:txBody>
          <a:bodyPr/>
          <a:lstStyle/>
          <a:p>
            <a:pPr eaLnBrk="0" hangingPunct="0">
              <a:buSzPct val="100000"/>
              <a:buFont typeface="Arial" charset="0"/>
              <a:buNone/>
            </a:pPr>
            <a:endParaRPr lang="zh-CN" altLang="en-US" sz="2000"/>
          </a:p>
        </p:txBody>
      </p:sp>
      <p:sp>
        <p:nvSpPr>
          <p:cNvPr id="158726" name="矩形 134150"/>
          <p:cNvSpPr>
            <a:spLocks noChangeArrowheads="1"/>
          </p:cNvSpPr>
          <p:nvPr/>
        </p:nvSpPr>
        <p:spPr bwMode="auto">
          <a:xfrm>
            <a:off x="7092950" y="0"/>
            <a:ext cx="2051050" cy="6858000"/>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158727" name="文本框 134151"/>
          <p:cNvSpPr txBox="1">
            <a:spLocks noChangeArrowheads="1"/>
          </p:cNvSpPr>
          <p:nvPr/>
        </p:nvSpPr>
        <p:spPr bwMode="auto">
          <a:xfrm>
            <a:off x="7956550" y="981075"/>
            <a:ext cx="792163" cy="1736725"/>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4800">
                <a:ea typeface="黑体" pitchFamily="2" charset="-122"/>
              </a:rPr>
              <a:t>规</a:t>
            </a:r>
          </a:p>
          <a:p>
            <a:pPr algn="ctr" eaLnBrk="0" hangingPunct="0">
              <a:lnSpc>
                <a:spcPct val="25000"/>
              </a:lnSpc>
              <a:buSzPct val="100000"/>
              <a:buFont typeface="Arial" charset="0"/>
              <a:buNone/>
            </a:pPr>
            <a:r>
              <a:rPr lang="zh-CN" altLang="en-US" sz="4800">
                <a:ea typeface="黑体" pitchFamily="2" charset="-122"/>
              </a:rPr>
              <a:t> </a:t>
            </a:r>
          </a:p>
          <a:p>
            <a:pPr algn="ctr" eaLnBrk="0" hangingPunct="0">
              <a:buSzPct val="100000"/>
              <a:buFont typeface="Arial" charset="0"/>
              <a:buNone/>
            </a:pPr>
            <a:r>
              <a:rPr lang="zh-CN" altLang="en-US" sz="4800">
                <a:ea typeface="黑体" pitchFamily="2" charset="-122"/>
              </a:rPr>
              <a:t>范</a:t>
            </a:r>
            <a:endParaRPr lang="zh-CN" altLang="en-US" sz="4800" b="1" i="1">
              <a:ea typeface="黑体" pitchFamily="2" charset="-122"/>
            </a:endParaRPr>
          </a:p>
        </p:txBody>
      </p:sp>
      <p:sp>
        <p:nvSpPr>
          <p:cNvPr id="158728" name="文本框 134152"/>
          <p:cNvSpPr txBox="1">
            <a:spLocks noChangeArrowheads="1"/>
          </p:cNvSpPr>
          <p:nvPr/>
        </p:nvSpPr>
        <p:spPr bwMode="auto">
          <a:xfrm>
            <a:off x="7321550" y="1844675"/>
            <a:ext cx="563563" cy="4206875"/>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3000">
                <a:ea typeface="黑体" pitchFamily="2" charset="-122"/>
              </a:rPr>
              <a:t>临</a:t>
            </a:r>
          </a:p>
          <a:p>
            <a:pPr algn="ctr" eaLnBrk="0" hangingPunct="0">
              <a:buSzPct val="100000"/>
              <a:buFont typeface="Arial" charset="0"/>
              <a:buNone/>
            </a:pPr>
            <a:r>
              <a:rPr lang="zh-CN" altLang="en-US" sz="3000">
                <a:ea typeface="黑体" pitchFamily="2" charset="-122"/>
              </a:rPr>
              <a:t>时</a:t>
            </a:r>
          </a:p>
          <a:p>
            <a:pPr algn="ctr" eaLnBrk="0" hangingPunct="0">
              <a:buSzPct val="100000"/>
              <a:buFont typeface="Arial" charset="0"/>
              <a:buNone/>
            </a:pPr>
            <a:r>
              <a:rPr lang="zh-CN" altLang="en-US" sz="3000">
                <a:ea typeface="黑体" pitchFamily="2" charset="-122"/>
              </a:rPr>
              <a:t>用</a:t>
            </a:r>
          </a:p>
          <a:p>
            <a:pPr algn="ctr" eaLnBrk="0" hangingPunct="0">
              <a:buSzPct val="100000"/>
              <a:buFont typeface="Arial" charset="0"/>
              <a:buNone/>
            </a:pPr>
            <a:r>
              <a:rPr lang="zh-CN" altLang="en-US" sz="3000">
                <a:ea typeface="黑体" pitchFamily="2" charset="-122"/>
              </a:rPr>
              <a:t>氮</a:t>
            </a:r>
          </a:p>
          <a:p>
            <a:pPr algn="ctr" eaLnBrk="0" hangingPunct="0">
              <a:buSzPct val="100000"/>
              <a:buFont typeface="Arial" charset="0"/>
              <a:buNone/>
            </a:pPr>
            <a:r>
              <a:rPr lang="zh-CN" altLang="en-US" sz="3000">
                <a:ea typeface="黑体" pitchFamily="2" charset="-122"/>
              </a:rPr>
              <a:t>的</a:t>
            </a:r>
          </a:p>
          <a:p>
            <a:pPr algn="ctr" eaLnBrk="0" hangingPunct="0">
              <a:buSzPct val="100000"/>
              <a:buFont typeface="Arial" charset="0"/>
              <a:buNone/>
            </a:pPr>
            <a:r>
              <a:rPr lang="zh-CN" altLang="en-US" sz="3000">
                <a:ea typeface="黑体" pitchFamily="2" charset="-122"/>
              </a:rPr>
              <a:t>连</a:t>
            </a:r>
          </a:p>
          <a:p>
            <a:pPr algn="ctr" eaLnBrk="0" hangingPunct="0">
              <a:buSzPct val="100000"/>
              <a:buFont typeface="Arial" charset="0"/>
              <a:buNone/>
            </a:pPr>
            <a:r>
              <a:rPr lang="zh-CN" altLang="en-US" sz="3000">
                <a:ea typeface="黑体" pitchFamily="2" charset="-122"/>
              </a:rPr>
              <a:t>接</a:t>
            </a:r>
          </a:p>
          <a:p>
            <a:pPr algn="ctr" eaLnBrk="0" hangingPunct="0">
              <a:buSzPct val="100000"/>
              <a:buFont typeface="Arial" charset="0"/>
              <a:buNone/>
            </a:pPr>
            <a:r>
              <a:rPr lang="zh-CN" altLang="en-US" sz="3000">
                <a:ea typeface="黑体" pitchFamily="2" charset="-122"/>
              </a:rPr>
              <a:t>方</a:t>
            </a:r>
          </a:p>
          <a:p>
            <a:pPr algn="ctr" eaLnBrk="0" hangingPunct="0">
              <a:buSzPct val="100000"/>
              <a:buFont typeface="Arial" charset="0"/>
              <a:buNone/>
            </a:pPr>
            <a:r>
              <a:rPr lang="zh-CN" altLang="en-US" sz="3000">
                <a:ea typeface="黑体" pitchFamily="2" charset="-122"/>
              </a:rPr>
              <a:t>法</a:t>
            </a:r>
            <a:endParaRPr lang="zh-CN" altLang="en-US" sz="3000" b="1" i="1">
              <a:ea typeface="黑体" pitchFamily="2" charset="-122"/>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a:xfrm>
            <a:off x="171450" y="260350"/>
            <a:ext cx="8972550" cy="1800225"/>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135171" name="Rectangle 3"/>
          <p:cNvSpPr>
            <a:spLocks noGrp="1"/>
          </p:cNvSpPr>
          <p:nvPr>
            <p:ph type="body" idx="4294967295"/>
          </p:nvPr>
        </p:nvSpPr>
        <p:spPr>
          <a:xfrm>
            <a:off x="1366838" y="1844675"/>
            <a:ext cx="7777162" cy="4899025"/>
          </a:xfrm>
        </p:spPr>
        <p:txBody>
          <a:bodyPr/>
          <a:lstStyle/>
          <a:p>
            <a:pPr marL="8255" indent="-8255" algn="ctr" eaLnBrk="1" hangingPunct="1">
              <a:lnSpc>
                <a:spcPct val="135000"/>
              </a:lnSpc>
              <a:spcBef>
                <a:spcPct val="0"/>
              </a:spcBef>
              <a:buClr>
                <a:schemeClr val="hlink"/>
              </a:buClr>
              <a:buSzPct val="70000"/>
              <a:buFont typeface="Wingdings" panose="05000000000000000000" pitchFamily="2" charset="2"/>
              <a:buNone/>
              <a:defRPr/>
            </a:pPr>
            <a:r>
              <a:rPr lang="en-US" altLang="zh-CN" sz="4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GB50316</a:t>
            </a:r>
            <a:r>
              <a:rPr lang="zh-CN" altLang="en-US" sz="4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en-US" altLang="zh-CN" sz="4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2008</a:t>
            </a:r>
          </a:p>
          <a:p>
            <a:pPr marL="8255" indent="-8255" algn="ctr" eaLnBrk="1" hangingPunct="1">
              <a:lnSpc>
                <a:spcPct val="135000"/>
              </a:lnSpc>
              <a:spcBef>
                <a:spcPct val="0"/>
              </a:spcBef>
              <a:buClr>
                <a:schemeClr val="hlink"/>
              </a:buClr>
              <a:buSzPct val="70000"/>
              <a:buFont typeface="Wingdings" panose="05000000000000000000" pitchFamily="2" charset="2"/>
              <a:buNone/>
              <a:defRPr/>
            </a:pPr>
            <a:r>
              <a:rPr lang="en-US" altLang="zh-CN"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工业金属管道设计规范</a:t>
            </a:r>
            <a:r>
              <a:rPr lang="en-US" altLang="zh-CN"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8255" indent="-8255" eaLnBrk="1" hangingPunct="1">
              <a:lnSpc>
                <a:spcPct val="150000"/>
              </a:lnSpc>
              <a:spcBef>
                <a:spcPct val="0"/>
              </a:spcBef>
              <a:buClr>
                <a:schemeClr val="hlink"/>
              </a:buClr>
              <a:buSzPct val="70000"/>
              <a:buFont typeface="Wingdings" panose="05000000000000000000" pitchFamily="2" charset="2"/>
              <a:buNone/>
              <a:defRPr/>
            </a:pPr>
            <a:r>
              <a:rPr lang="en-US" altLang="zh-CN" sz="3200" noProof="1"/>
              <a:t>    </a:t>
            </a:r>
            <a:r>
              <a:rPr lang="en-US" altLang="zh-CN" sz="3600" noProof="1"/>
              <a:t>   </a:t>
            </a:r>
            <a:r>
              <a:rPr lang="en-US" altLang="zh-CN" sz="3600" noProof="1">
                <a:latin typeface="黑体" panose="02010609060101010101" pitchFamily="49" charset="-122"/>
                <a:ea typeface="黑体" panose="02010609060101010101" pitchFamily="49" charset="-122"/>
              </a:rPr>
              <a:t>14.5.3  </a:t>
            </a:r>
            <a:r>
              <a:rPr lang="zh-CN" altLang="en-US" sz="3600" noProof="1">
                <a:latin typeface="黑体" panose="02010609060101010101" pitchFamily="49" charset="-122"/>
                <a:ea typeface="黑体" panose="02010609060101010101" pitchFamily="49" charset="-122"/>
              </a:rPr>
              <a:t>不经常使用的常压放空管口，应加设防鸟网。</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C:\Users\lingyang\Desktop\2012年6月18日吴老检查照片\凌洋\DSC03266.JPG"/>
          <p:cNvPicPr>
            <a:picLocks noGrp="1" noChangeAspect="1"/>
          </p:cNvPicPr>
          <p:nvPr>
            <p:ph idx="4294967295"/>
          </p:nvPr>
        </p:nvPicPr>
        <p:blipFill>
          <a:blip r:embed="rId2">
            <a:lum bright="6000" contrast="6000"/>
          </a:blip>
          <a:srcRect/>
          <a:stretch>
            <a:fillRect/>
          </a:stretch>
        </p:blipFill>
        <p:spPr>
          <a:xfrm>
            <a:off x="358775" y="188913"/>
            <a:ext cx="8785225" cy="6480175"/>
          </a:xfrm>
          <a:ln w="203200">
            <a:solidFill>
              <a:srgbClr val="FFFF00"/>
            </a:solidFill>
          </a:ln>
        </p:spPr>
      </p:pic>
      <p:sp>
        <p:nvSpPr>
          <p:cNvPr id="136195" name="椭圆 4"/>
          <p:cNvSpPr>
            <a:spLocks noChangeArrowheads="1"/>
          </p:cNvSpPr>
          <p:nvPr/>
        </p:nvSpPr>
        <p:spPr bwMode="auto">
          <a:xfrm>
            <a:off x="3708400" y="333375"/>
            <a:ext cx="1928813" cy="1857375"/>
          </a:xfrm>
          <a:prstGeom prst="ellipse">
            <a:avLst/>
          </a:prstGeom>
          <a:noFill/>
          <a:ln w="9525">
            <a:noFill/>
            <a:round/>
            <a:headEnd/>
            <a:tailEnd/>
          </a:ln>
        </p:spPr>
        <p:txBody>
          <a:bodyPr anchor="ctr"/>
          <a:lstStyle/>
          <a:p>
            <a:pPr eaLnBrk="0" hangingPunct="0">
              <a:buSzPct val="100000"/>
              <a:buFont typeface="Arial" charset="0"/>
              <a:buNone/>
            </a:pPr>
            <a:endParaRPr lang="zh-CN" altLang="en-US" sz="1800">
              <a:solidFill>
                <a:srgbClr val="FFFFFF"/>
              </a:solidFill>
              <a:latin typeface="Georgia" pitchFamily="18" charset="0"/>
            </a:endParaRPr>
          </a:p>
        </p:txBody>
      </p:sp>
      <p:sp>
        <p:nvSpPr>
          <p:cNvPr id="136196" name="椭圆 5"/>
          <p:cNvSpPr>
            <a:spLocks noChangeArrowheads="1"/>
          </p:cNvSpPr>
          <p:nvPr/>
        </p:nvSpPr>
        <p:spPr bwMode="auto">
          <a:xfrm>
            <a:off x="3781425" y="3644900"/>
            <a:ext cx="1928813" cy="1511300"/>
          </a:xfrm>
          <a:prstGeom prst="ellipse">
            <a:avLst/>
          </a:prstGeom>
          <a:noFill/>
          <a:ln w="9525">
            <a:noFill/>
            <a:round/>
            <a:headEnd/>
            <a:tailEnd/>
          </a:ln>
        </p:spPr>
        <p:txBody>
          <a:bodyPr anchor="ctr"/>
          <a:lstStyle/>
          <a:p>
            <a:pPr eaLnBrk="0" hangingPunct="0">
              <a:buSzPct val="100000"/>
              <a:buFont typeface="Arial" charset="0"/>
              <a:buNone/>
            </a:pPr>
            <a:endParaRPr lang="zh-CN" altLang="en-US" sz="1800">
              <a:solidFill>
                <a:srgbClr val="FFFFFF"/>
              </a:solidFill>
              <a:latin typeface="Georgia" pitchFamily="18" charset="0"/>
            </a:endParaRPr>
          </a:p>
        </p:txBody>
      </p:sp>
      <p:sp>
        <p:nvSpPr>
          <p:cNvPr id="136197" name="TextBox 6"/>
          <p:cNvSpPr txBox="1">
            <a:spLocks noChangeArrowheads="1"/>
          </p:cNvSpPr>
          <p:nvPr/>
        </p:nvSpPr>
        <p:spPr bwMode="auto">
          <a:xfrm>
            <a:off x="2987675" y="838200"/>
            <a:ext cx="936625" cy="763588"/>
          </a:xfrm>
          <a:prstGeom prst="rect">
            <a:avLst/>
          </a:prstGeom>
          <a:solidFill>
            <a:srgbClr val="FFFF00"/>
          </a:solidFill>
          <a:ln w="63500">
            <a:solidFill>
              <a:srgbClr val="FFFF00"/>
            </a:solidFill>
            <a:miter lim="800000"/>
            <a:headEnd/>
            <a:tailEnd/>
          </a:ln>
        </p:spPr>
        <p:txBody>
          <a:bodyPr>
            <a:spAutoFit/>
          </a:bodyPr>
          <a:lstStyle/>
          <a:p>
            <a:pPr eaLnBrk="0" hangingPunct="0">
              <a:buSzPct val="100000"/>
              <a:buFont typeface="Arial" charset="0"/>
              <a:buNone/>
            </a:pPr>
            <a:r>
              <a:rPr lang="zh-CN" altLang="en-US" sz="4000" b="1">
                <a:solidFill>
                  <a:srgbClr val="000000"/>
                </a:solidFill>
              </a:rPr>
              <a:t> </a:t>
            </a:r>
            <a:r>
              <a:rPr lang="en-US" altLang="zh-CN" sz="3600">
                <a:solidFill>
                  <a:srgbClr val="000000"/>
                </a:solidFill>
              </a:rPr>
              <a:t>1</a:t>
            </a:r>
            <a:r>
              <a:rPr lang="zh-CN" altLang="en-US" sz="3600">
                <a:solidFill>
                  <a:srgbClr val="000000"/>
                </a:solidFill>
              </a:rPr>
              <a:t>.</a:t>
            </a:r>
          </a:p>
        </p:txBody>
      </p:sp>
      <p:sp>
        <p:nvSpPr>
          <p:cNvPr id="136198" name="TextBox 7"/>
          <p:cNvSpPr txBox="1">
            <a:spLocks noChangeArrowheads="1"/>
          </p:cNvSpPr>
          <p:nvPr/>
        </p:nvSpPr>
        <p:spPr bwMode="auto">
          <a:xfrm>
            <a:off x="3132138" y="4294188"/>
            <a:ext cx="865187" cy="763587"/>
          </a:xfrm>
          <a:prstGeom prst="rect">
            <a:avLst/>
          </a:prstGeom>
          <a:solidFill>
            <a:srgbClr val="FFFF00"/>
          </a:solidFill>
          <a:ln w="63500">
            <a:solidFill>
              <a:srgbClr val="FFFF00"/>
            </a:solidFill>
            <a:miter lim="800000"/>
            <a:headEnd/>
            <a:tailEnd/>
          </a:ln>
        </p:spPr>
        <p:txBody>
          <a:bodyPr>
            <a:spAutoFit/>
          </a:bodyPr>
          <a:lstStyle/>
          <a:p>
            <a:pPr eaLnBrk="0" hangingPunct="0">
              <a:buSzPct val="100000"/>
              <a:buFont typeface="Arial" charset="0"/>
              <a:buNone/>
            </a:pPr>
            <a:r>
              <a:rPr lang="zh-CN" altLang="en-US" sz="4000" b="1">
                <a:solidFill>
                  <a:srgbClr val="000000"/>
                </a:solidFill>
              </a:rPr>
              <a:t> </a:t>
            </a:r>
            <a:r>
              <a:rPr lang="en-US" altLang="zh-CN" sz="3600">
                <a:solidFill>
                  <a:srgbClr val="000000"/>
                </a:solidFill>
              </a:rPr>
              <a:t>2</a:t>
            </a:r>
            <a:r>
              <a:rPr lang="zh-CN" altLang="en-US" sz="3600">
                <a:solidFill>
                  <a:srgbClr val="000000"/>
                </a:solidFill>
              </a:rPr>
              <a:t>.</a:t>
            </a:r>
          </a:p>
        </p:txBody>
      </p:sp>
      <p:sp>
        <p:nvSpPr>
          <p:cNvPr id="136199" name="文本框 136198"/>
          <p:cNvSpPr txBox="1">
            <a:spLocks noChangeArrowheads="1"/>
          </p:cNvSpPr>
          <p:nvPr/>
        </p:nvSpPr>
        <p:spPr bwMode="auto">
          <a:xfrm>
            <a:off x="107950" y="5302250"/>
            <a:ext cx="9109075" cy="487363"/>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2400">
                <a:solidFill>
                  <a:srgbClr val="000000"/>
                </a:solidFill>
                <a:ea typeface="黑体" pitchFamily="2" charset="-122"/>
              </a:rPr>
              <a:t>   </a:t>
            </a:r>
            <a:r>
              <a:rPr lang="zh-CN" altLang="en-US" sz="2400">
                <a:solidFill>
                  <a:schemeClr val="bg2"/>
                </a:solidFill>
                <a:ea typeface="黑体" pitchFamily="2" charset="-122"/>
              </a:rPr>
              <a:t>提示：</a:t>
            </a:r>
            <a:r>
              <a:rPr lang="zh-CN" altLang="en-US" sz="2600">
                <a:solidFill>
                  <a:schemeClr val="bg2"/>
                </a:solidFill>
                <a:ea typeface="黑体" pitchFamily="2" charset="-122"/>
              </a:rPr>
              <a:t>高沸点化学品储罐,当心抽瘪！</a:t>
            </a:r>
          </a:p>
        </p:txBody>
      </p:sp>
      <p:sp>
        <p:nvSpPr>
          <p:cNvPr id="160775" name="矩形 3"/>
          <p:cNvSpPr>
            <a:spLocks noChangeArrowheads="1"/>
          </p:cNvSpPr>
          <p:nvPr/>
        </p:nvSpPr>
        <p:spPr bwMode="auto">
          <a:xfrm>
            <a:off x="0" y="5807075"/>
            <a:ext cx="9180513" cy="911225"/>
          </a:xfrm>
          <a:prstGeom prst="rect">
            <a:avLst/>
          </a:prstGeom>
          <a:solidFill>
            <a:srgbClr val="FFFF00"/>
          </a:solidFill>
          <a:ln w="0">
            <a:solidFill>
              <a:srgbClr val="FFFF00"/>
            </a:solidFill>
            <a:miter lim="800000"/>
            <a:headEnd/>
            <a:tailEnd/>
          </a:ln>
        </p:spPr>
        <p:txBody>
          <a:bodyPr/>
          <a:lstStyle/>
          <a:p>
            <a:pPr algn="ctr" eaLnBrk="0" hangingPunct="0">
              <a:lnSpc>
                <a:spcPts val="3000"/>
              </a:lnSpc>
              <a:buSzPct val="100000"/>
              <a:buFont typeface="Arial" charset="0"/>
              <a:buNone/>
            </a:pPr>
            <a:r>
              <a:rPr lang="zh-CN" altLang="en-US" sz="2600" b="1">
                <a:solidFill>
                  <a:srgbClr val="000000"/>
                </a:solidFill>
                <a:latin typeface="黑体" pitchFamily="2" charset="-122"/>
                <a:ea typeface="黑体" pitchFamily="2" charset="-122"/>
              </a:rPr>
              <a:t>常 压 放 空 管</a:t>
            </a:r>
            <a:r>
              <a:rPr lang="zh-CN" altLang="en-US" sz="2000" b="1">
                <a:solidFill>
                  <a:srgbClr val="000000"/>
                </a:solidFill>
                <a:latin typeface="黑体" pitchFamily="2" charset="-122"/>
                <a:ea typeface="黑体" pitchFamily="2" charset="-122"/>
              </a:rPr>
              <a:t>                                                  </a:t>
            </a:r>
            <a:r>
              <a:rPr lang="en-US" altLang="zh-CN" sz="2400" b="1">
                <a:solidFill>
                  <a:srgbClr val="000000"/>
                </a:solidFill>
                <a:latin typeface="黑体" pitchFamily="2" charset="-122"/>
                <a:ea typeface="黑体" pitchFamily="2" charset="-122"/>
              </a:rPr>
              <a:t>1.</a:t>
            </a:r>
            <a:r>
              <a:rPr lang="zh-CN" altLang="en-US" sz="2400" b="1">
                <a:solidFill>
                  <a:srgbClr val="000000"/>
                </a:solidFill>
                <a:latin typeface="黑体" pitchFamily="2" charset="-122"/>
                <a:ea typeface="黑体" pitchFamily="2" charset="-122"/>
              </a:rPr>
              <a:t>管口应当设置防鸟网；   </a:t>
            </a:r>
            <a:r>
              <a:rPr lang="en-US" altLang="zh-CN" sz="2400" b="1">
                <a:solidFill>
                  <a:srgbClr val="000000"/>
                </a:solidFill>
                <a:latin typeface="黑体" pitchFamily="2" charset="-122"/>
                <a:ea typeface="黑体" pitchFamily="2" charset="-122"/>
              </a:rPr>
              <a:t>2.</a:t>
            </a:r>
            <a:r>
              <a:rPr lang="zh-CN" altLang="en-US" sz="2400" b="1">
                <a:solidFill>
                  <a:srgbClr val="000000"/>
                </a:solidFill>
                <a:latin typeface="黑体" pitchFamily="2" charset="-122"/>
                <a:ea typeface="黑体" pitchFamily="2" charset="-122"/>
              </a:rPr>
              <a:t>采用法兰连接，便于拆卸疏通  </a:t>
            </a:r>
          </a:p>
        </p:txBody>
      </p:sp>
      <p:sp>
        <p:nvSpPr>
          <p:cNvPr id="160776" name="矩形 136200"/>
          <p:cNvSpPr>
            <a:spLocks noChangeArrowheads="1"/>
          </p:cNvSpPr>
          <p:nvPr/>
        </p:nvSpPr>
        <p:spPr bwMode="auto">
          <a:xfrm>
            <a:off x="3635375" y="765175"/>
            <a:ext cx="1657350" cy="914400"/>
          </a:xfrm>
          <a:prstGeom prst="rect">
            <a:avLst/>
          </a:prstGeom>
          <a:noFill/>
          <a:ln w="63500">
            <a:solidFill>
              <a:srgbClr val="FFFF00"/>
            </a:solidFill>
            <a:miter lim="800000"/>
            <a:headEnd/>
            <a:tailEnd/>
          </a:ln>
        </p:spPr>
        <p:txBody>
          <a:bodyPr/>
          <a:lstStyle/>
          <a:p>
            <a:pPr eaLnBrk="0" hangingPunct="0">
              <a:buSzPct val="100000"/>
              <a:buFont typeface="Arial" charset="0"/>
              <a:buNone/>
            </a:pPr>
            <a:endParaRPr lang="zh-CN" altLang="en-US" sz="2000"/>
          </a:p>
        </p:txBody>
      </p:sp>
      <p:sp>
        <p:nvSpPr>
          <p:cNvPr id="160777" name="圆角矩形 136201"/>
          <p:cNvSpPr>
            <a:spLocks noChangeArrowheads="1"/>
          </p:cNvSpPr>
          <p:nvPr/>
        </p:nvSpPr>
        <p:spPr bwMode="auto">
          <a:xfrm>
            <a:off x="10117138" y="1773238"/>
            <a:ext cx="914400" cy="914400"/>
          </a:xfrm>
          <a:prstGeom prst="roundRect">
            <a:avLst>
              <a:gd name="adj" fmla="val 16667"/>
            </a:avLst>
          </a:prstGeom>
          <a:noFill/>
          <a:ln w="9525">
            <a:noFill/>
            <a:round/>
            <a:headEnd/>
            <a:tailEnd/>
          </a:ln>
        </p:spPr>
        <p:txBody>
          <a:bodyPr/>
          <a:lstStyle/>
          <a:p>
            <a:pPr eaLnBrk="0" hangingPunct="0">
              <a:buSzPct val="100000"/>
              <a:buFont typeface="Arial" charset="0"/>
              <a:buNone/>
            </a:pPr>
            <a:endParaRPr lang="zh-CN" altLang="en-US" sz="2000"/>
          </a:p>
        </p:txBody>
      </p:sp>
      <p:sp>
        <p:nvSpPr>
          <p:cNvPr id="160778" name="矩形 136202"/>
          <p:cNvSpPr>
            <a:spLocks noChangeArrowheads="1"/>
          </p:cNvSpPr>
          <p:nvPr/>
        </p:nvSpPr>
        <p:spPr bwMode="auto">
          <a:xfrm>
            <a:off x="3851275" y="4221163"/>
            <a:ext cx="1728788" cy="914400"/>
          </a:xfrm>
          <a:prstGeom prst="rect">
            <a:avLst/>
          </a:prstGeom>
          <a:noFill/>
          <a:ln w="63500">
            <a:solidFill>
              <a:srgbClr val="FFFF00"/>
            </a:solid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6195"/>
                                        </p:tgtEl>
                                        <p:attrNameLst>
                                          <p:attrName>style.visibility</p:attrName>
                                        </p:attrNameLst>
                                      </p:cBhvr>
                                      <p:to>
                                        <p:strVal val="visible"/>
                                      </p:to>
                                    </p:set>
                                    <p:animEffect transition="in" filter="fade">
                                      <p:cBhvr>
                                        <p:cTn id="7" dur="1000"/>
                                        <p:tgtEl>
                                          <p:spTgt spid="136195"/>
                                        </p:tgtEl>
                                      </p:cBhvr>
                                    </p:animEffect>
                                    <p:anim calcmode="lin" valueType="num">
                                      <p:cBhvr>
                                        <p:cTn id="8" dur="1000" fill="hold"/>
                                        <p:tgtEl>
                                          <p:spTgt spid="136195"/>
                                        </p:tgtEl>
                                        <p:attrNameLst>
                                          <p:attrName>ppt_x</p:attrName>
                                        </p:attrNameLst>
                                      </p:cBhvr>
                                      <p:tavLst>
                                        <p:tav tm="0">
                                          <p:val>
                                            <p:strVal val="#ppt_x"/>
                                          </p:val>
                                        </p:tav>
                                        <p:tav tm="100000">
                                          <p:val>
                                            <p:strVal val="#ppt_x"/>
                                          </p:val>
                                        </p:tav>
                                      </p:tavLst>
                                    </p:anim>
                                    <p:anim calcmode="lin" valueType="num">
                                      <p:cBhvr>
                                        <p:cTn id="9" dur="1000" fill="hold"/>
                                        <p:tgtEl>
                                          <p:spTgt spid="13619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6197"/>
                                        </p:tgtEl>
                                        <p:attrNameLst>
                                          <p:attrName>style.visibility</p:attrName>
                                        </p:attrNameLst>
                                      </p:cBhvr>
                                      <p:to>
                                        <p:strVal val="visible"/>
                                      </p:to>
                                    </p:set>
                                    <p:animEffect transition="in" filter="fade">
                                      <p:cBhvr>
                                        <p:cTn id="12" dur="1000"/>
                                        <p:tgtEl>
                                          <p:spTgt spid="136197"/>
                                        </p:tgtEl>
                                      </p:cBhvr>
                                    </p:animEffect>
                                    <p:anim calcmode="lin" valueType="num">
                                      <p:cBhvr>
                                        <p:cTn id="13" dur="1000" fill="hold"/>
                                        <p:tgtEl>
                                          <p:spTgt spid="136197"/>
                                        </p:tgtEl>
                                        <p:attrNameLst>
                                          <p:attrName>ppt_x</p:attrName>
                                        </p:attrNameLst>
                                      </p:cBhvr>
                                      <p:tavLst>
                                        <p:tav tm="0">
                                          <p:val>
                                            <p:strVal val="#ppt_x"/>
                                          </p:val>
                                        </p:tav>
                                        <p:tav tm="100000">
                                          <p:val>
                                            <p:strVal val="#ppt_x"/>
                                          </p:val>
                                        </p:tav>
                                      </p:tavLst>
                                    </p:anim>
                                    <p:anim calcmode="lin" valueType="num">
                                      <p:cBhvr>
                                        <p:cTn id="14" dur="1000" fill="hold"/>
                                        <p:tgtEl>
                                          <p:spTgt spid="13619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grpId="0" nodeType="clickEffect">
                                  <p:stCondLst>
                                    <p:cond delay="0"/>
                                  </p:stCondLst>
                                  <p:childTnLst>
                                    <p:set>
                                      <p:cBhvr>
                                        <p:cTn id="18" dur="1" fill="hold">
                                          <p:stCondLst>
                                            <p:cond delay="0"/>
                                          </p:stCondLst>
                                        </p:cTn>
                                        <p:tgtEl>
                                          <p:spTgt spid="136198"/>
                                        </p:tgtEl>
                                        <p:attrNameLst>
                                          <p:attrName>style.visibility</p:attrName>
                                        </p:attrNameLst>
                                      </p:cBhvr>
                                      <p:to>
                                        <p:strVal val="visible"/>
                                      </p:to>
                                    </p:set>
                                    <p:animEffect transition="in" filter="fade">
                                      <p:cBhvr>
                                        <p:cTn id="19" dur="800" decel="100000"/>
                                        <p:tgtEl>
                                          <p:spTgt spid="136198"/>
                                        </p:tgtEl>
                                      </p:cBhvr>
                                    </p:animEffect>
                                    <p:anim calcmode="lin" valueType="num">
                                      <p:cBhvr>
                                        <p:cTn id="20" dur="800" decel="100000" fill="hold"/>
                                        <p:tgtEl>
                                          <p:spTgt spid="136198"/>
                                        </p:tgtEl>
                                        <p:attrNameLst>
                                          <p:attrName>style.rotation</p:attrName>
                                        </p:attrNameLst>
                                      </p:cBhvr>
                                      <p:tavLst>
                                        <p:tav tm="0">
                                          <p:val>
                                            <p:fltVal val="-90"/>
                                          </p:val>
                                        </p:tav>
                                        <p:tav tm="100000">
                                          <p:val>
                                            <p:fltVal val="0"/>
                                          </p:val>
                                        </p:tav>
                                      </p:tavLst>
                                    </p:anim>
                                    <p:anim calcmode="lin" valueType="num">
                                      <p:cBhvr>
                                        <p:cTn id="21" dur="800" decel="100000" fill="hold"/>
                                        <p:tgtEl>
                                          <p:spTgt spid="136198"/>
                                        </p:tgtEl>
                                        <p:attrNameLst>
                                          <p:attrName>ppt_x</p:attrName>
                                        </p:attrNameLst>
                                      </p:cBhvr>
                                      <p:tavLst>
                                        <p:tav tm="0">
                                          <p:val>
                                            <p:strVal val="#ppt_x+0.4"/>
                                          </p:val>
                                        </p:tav>
                                        <p:tav tm="100000">
                                          <p:val>
                                            <p:strVal val="#ppt_x-0.05"/>
                                          </p:val>
                                        </p:tav>
                                      </p:tavLst>
                                    </p:anim>
                                    <p:anim calcmode="lin" valueType="num">
                                      <p:cBhvr>
                                        <p:cTn id="22" dur="800" decel="100000" fill="hold"/>
                                        <p:tgtEl>
                                          <p:spTgt spid="136198"/>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36198"/>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36198"/>
                                        </p:tgtEl>
                                        <p:attrNameLst>
                                          <p:attrName>ppt_y</p:attrName>
                                        </p:attrNameLst>
                                      </p:cBhvr>
                                      <p:tavLst>
                                        <p:tav tm="0">
                                          <p:val>
                                            <p:strVal val="#ppt_y+0.1"/>
                                          </p:val>
                                        </p:tav>
                                        <p:tav tm="100000">
                                          <p:val>
                                            <p:strVal val="#ppt_y"/>
                                          </p:val>
                                        </p:tav>
                                      </p:tavLst>
                                    </p:anim>
                                  </p:childTnLst>
                                </p:cTn>
                              </p:par>
                              <p:par>
                                <p:cTn id="25" presetID="30" presetClass="entr" presetSubtype="0" fill="hold" grpId="0" nodeType="withEffect">
                                  <p:stCondLst>
                                    <p:cond delay="0"/>
                                  </p:stCondLst>
                                  <p:childTnLst>
                                    <p:set>
                                      <p:cBhvr>
                                        <p:cTn id="26" dur="1" fill="hold">
                                          <p:stCondLst>
                                            <p:cond delay="0"/>
                                          </p:stCondLst>
                                        </p:cTn>
                                        <p:tgtEl>
                                          <p:spTgt spid="136196"/>
                                        </p:tgtEl>
                                        <p:attrNameLst>
                                          <p:attrName>style.visibility</p:attrName>
                                        </p:attrNameLst>
                                      </p:cBhvr>
                                      <p:to>
                                        <p:strVal val="visible"/>
                                      </p:to>
                                    </p:set>
                                    <p:animEffect transition="in" filter="fade">
                                      <p:cBhvr>
                                        <p:cTn id="27" dur="800" decel="100000"/>
                                        <p:tgtEl>
                                          <p:spTgt spid="136196"/>
                                        </p:tgtEl>
                                      </p:cBhvr>
                                    </p:animEffect>
                                    <p:anim calcmode="lin" valueType="num">
                                      <p:cBhvr>
                                        <p:cTn id="28" dur="800" decel="100000" fill="hold"/>
                                        <p:tgtEl>
                                          <p:spTgt spid="136196"/>
                                        </p:tgtEl>
                                        <p:attrNameLst>
                                          <p:attrName>style.rotation</p:attrName>
                                        </p:attrNameLst>
                                      </p:cBhvr>
                                      <p:tavLst>
                                        <p:tav tm="0">
                                          <p:val>
                                            <p:fltVal val="-90"/>
                                          </p:val>
                                        </p:tav>
                                        <p:tav tm="100000">
                                          <p:val>
                                            <p:fltVal val="0"/>
                                          </p:val>
                                        </p:tav>
                                      </p:tavLst>
                                    </p:anim>
                                    <p:anim calcmode="lin" valueType="num">
                                      <p:cBhvr>
                                        <p:cTn id="29" dur="800" decel="100000" fill="hold"/>
                                        <p:tgtEl>
                                          <p:spTgt spid="136196"/>
                                        </p:tgtEl>
                                        <p:attrNameLst>
                                          <p:attrName>ppt_x</p:attrName>
                                        </p:attrNameLst>
                                      </p:cBhvr>
                                      <p:tavLst>
                                        <p:tav tm="0">
                                          <p:val>
                                            <p:strVal val="#ppt_x+0.4"/>
                                          </p:val>
                                        </p:tav>
                                        <p:tav tm="100000">
                                          <p:val>
                                            <p:strVal val="#ppt_x-0.05"/>
                                          </p:val>
                                        </p:tav>
                                      </p:tavLst>
                                    </p:anim>
                                    <p:anim calcmode="lin" valueType="num">
                                      <p:cBhvr>
                                        <p:cTn id="30" dur="800" decel="100000" fill="hold"/>
                                        <p:tgtEl>
                                          <p:spTgt spid="13619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3619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36196"/>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5" presetClass="emph" presetSubtype="0" fill="hold" grpId="0" nodeType="clickEffect">
                                  <p:stCondLst>
                                    <p:cond delay="0"/>
                                  </p:stCondLst>
                                  <p:childTnLst>
                                    <p:anim calcmode="discrete" valueType="str">
                                      <p:cBhvr>
                                        <p:cTn id="36" dur="2000" fill="hold"/>
                                        <p:tgtEl>
                                          <p:spTgt spid="13619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ldLvl="0" animBg="1"/>
      <p:bldP spid="136196" grpId="0" bldLvl="0" animBg="1"/>
      <p:bldP spid="136197" grpId="0" bldLvl="0" animBg="1"/>
      <p:bldP spid="136198" grpId="0" bldLvl="0" animBg="1"/>
      <p:bldP spid="136199" grpId="0" bldLvl="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DSCF5299"/>
          <p:cNvPicPr>
            <a:picLocks noGrp="1" noChangeAspect="1"/>
          </p:cNvPicPr>
          <p:nvPr>
            <p:ph idx="4294967295"/>
          </p:nvPr>
        </p:nvPicPr>
        <p:blipFill>
          <a:blip r:embed="rId2">
            <a:lum bright="6000" contrast="6000"/>
          </a:blip>
          <a:srcRect/>
          <a:stretch>
            <a:fillRect/>
          </a:stretch>
        </p:blipFill>
        <p:spPr>
          <a:xfrm>
            <a:off x="0" y="188913"/>
            <a:ext cx="4321175" cy="5905500"/>
          </a:xfrm>
          <a:ln w="203200">
            <a:solidFill>
              <a:srgbClr val="008000"/>
            </a:solidFill>
          </a:ln>
        </p:spPr>
      </p:pic>
      <p:sp>
        <p:nvSpPr>
          <p:cNvPr id="161794" name="文本框 137218"/>
          <p:cNvSpPr txBox="1">
            <a:spLocks noChangeArrowheads="1"/>
          </p:cNvSpPr>
          <p:nvPr/>
        </p:nvSpPr>
        <p:spPr bwMode="auto">
          <a:xfrm>
            <a:off x="0" y="6165850"/>
            <a:ext cx="9182100" cy="914400"/>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600">
                <a:ea typeface="黑体" pitchFamily="2" charset="-122"/>
              </a:rPr>
              <a:t> 常压储罐顶部：设置的防鸟设施</a:t>
            </a:r>
          </a:p>
          <a:p>
            <a:pPr algn="ctr" eaLnBrk="0" hangingPunct="0">
              <a:buSzPct val="100000"/>
              <a:buFont typeface="Arial" charset="0"/>
              <a:buNone/>
            </a:pPr>
            <a:endParaRPr lang="zh-CN" altLang="en-US" sz="2000">
              <a:ea typeface="黑体" pitchFamily="2" charset="-122"/>
            </a:endParaRPr>
          </a:p>
        </p:txBody>
      </p:sp>
      <p:pic>
        <p:nvPicPr>
          <p:cNvPr id="161795" name="图片 137219" descr="P1100837"/>
          <p:cNvPicPr>
            <a:picLocks noChangeAspect="1"/>
          </p:cNvPicPr>
          <p:nvPr/>
        </p:nvPicPr>
        <p:blipFill>
          <a:blip r:embed="rId3"/>
          <a:srcRect r="131"/>
          <a:stretch>
            <a:fillRect/>
          </a:stretch>
        </p:blipFill>
        <p:spPr bwMode="auto">
          <a:xfrm>
            <a:off x="4697413" y="190500"/>
            <a:ext cx="4268787" cy="5830888"/>
          </a:xfrm>
          <a:prstGeom prst="rect">
            <a:avLst/>
          </a:prstGeom>
          <a:noFill/>
          <a:ln w="203200">
            <a:solidFill>
              <a:srgbClr val="008000"/>
            </a:solidFill>
            <a:miter lim="800000"/>
            <a:headEnd/>
            <a:tailEnd/>
          </a:ln>
        </p:spPr>
      </p:pic>
      <p:sp>
        <p:nvSpPr>
          <p:cNvPr id="161796" name="椭圆 137220"/>
          <p:cNvSpPr>
            <a:spLocks noChangeArrowheads="1"/>
          </p:cNvSpPr>
          <p:nvPr/>
        </p:nvSpPr>
        <p:spPr bwMode="auto">
          <a:xfrm rot="-300000">
            <a:off x="6372225" y="1270000"/>
            <a:ext cx="1439863" cy="1006475"/>
          </a:xfrm>
          <a:prstGeom prst="ellipse">
            <a:avLst/>
          </a:prstGeom>
          <a:noFill/>
          <a:ln w="63500">
            <a:solidFill>
              <a:schemeClr val="tx1"/>
            </a:solidFill>
            <a:prstDash val="dash"/>
            <a:round/>
            <a:headEnd/>
            <a:tailEnd/>
          </a:ln>
        </p:spPr>
        <p:txBody>
          <a:bodyPr/>
          <a:lstStyle/>
          <a:p>
            <a:pPr eaLnBrk="0" hangingPunct="0">
              <a:buSzPct val="100000"/>
              <a:buFont typeface="Arial" charset="0"/>
              <a:buNone/>
            </a:pPr>
            <a:endParaRPr lang="zh-CN" altLang="en-US" sz="2000"/>
          </a:p>
        </p:txBody>
      </p:sp>
      <p:sp>
        <p:nvSpPr>
          <p:cNvPr id="161797" name="文本框 137221"/>
          <p:cNvSpPr txBox="1">
            <a:spLocks noChangeArrowheads="1"/>
          </p:cNvSpPr>
          <p:nvPr/>
        </p:nvSpPr>
        <p:spPr bwMode="auto">
          <a:xfrm>
            <a:off x="1619250" y="2636838"/>
            <a:ext cx="1657350" cy="519112"/>
          </a:xfrm>
          <a:prstGeom prst="rect">
            <a:avLst/>
          </a:prstGeom>
          <a:noFill/>
          <a:ln w="9525">
            <a:noFill/>
            <a:miter lim="800000"/>
            <a:headEnd/>
            <a:tailEnd/>
          </a:ln>
        </p:spPr>
        <p:txBody>
          <a:bodyPr lIns="90000" tIns="46800" rIns="90000" bIns="46800">
            <a:spAutoFit/>
          </a:bodyPr>
          <a:lstStyle/>
          <a:p>
            <a:pPr algn="ctr" eaLnBrk="0" hangingPunct="0">
              <a:spcBef>
                <a:spcPct val="50000"/>
              </a:spcBef>
              <a:buSzPct val="100000"/>
              <a:buFont typeface="Arial" charset="0"/>
              <a:buNone/>
            </a:pPr>
            <a:r>
              <a:rPr lang="zh-CN" altLang="en-US" sz="2000">
                <a:ea typeface="黑体" pitchFamily="2" charset="-122"/>
              </a:rPr>
              <a:t>防 鸟 网</a:t>
            </a:r>
          </a:p>
        </p:txBody>
      </p:sp>
      <p:sp>
        <p:nvSpPr>
          <p:cNvPr id="161798" name="文本框 137222"/>
          <p:cNvSpPr txBox="1">
            <a:spLocks noChangeArrowheads="1"/>
          </p:cNvSpPr>
          <p:nvPr/>
        </p:nvSpPr>
        <p:spPr bwMode="auto">
          <a:xfrm>
            <a:off x="6300788" y="2420938"/>
            <a:ext cx="1657350" cy="519112"/>
          </a:xfrm>
          <a:prstGeom prst="rect">
            <a:avLst/>
          </a:prstGeom>
          <a:noFill/>
          <a:ln w="9525">
            <a:noFill/>
            <a:miter lim="800000"/>
            <a:headEnd/>
            <a:tailEnd/>
          </a:ln>
        </p:spPr>
        <p:txBody>
          <a:bodyPr lIns="90000" tIns="46800" rIns="90000" bIns="46800">
            <a:spAutoFit/>
          </a:bodyPr>
          <a:lstStyle/>
          <a:p>
            <a:pPr algn="ctr" eaLnBrk="0" hangingPunct="0">
              <a:spcBef>
                <a:spcPct val="50000"/>
              </a:spcBef>
              <a:buSzPct val="100000"/>
              <a:buFont typeface="Arial" charset="0"/>
              <a:buNone/>
            </a:pPr>
            <a:r>
              <a:rPr lang="zh-CN" altLang="en-US" sz="2000">
                <a:ea typeface="黑体" pitchFamily="2" charset="-122"/>
              </a:rPr>
              <a:t>防 鸟 罩</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p:cNvSpPr>
          <p:nvPr>
            <p:ph type="title" idx="4294967295"/>
          </p:nvPr>
        </p:nvSpPr>
        <p:spPr>
          <a:xfrm>
            <a:off x="0" y="188913"/>
            <a:ext cx="9036050" cy="1728787"/>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138243" name="Rectangle 3"/>
          <p:cNvSpPr>
            <a:spLocks noGrp="1"/>
          </p:cNvSpPr>
          <p:nvPr>
            <p:ph type="body" idx="4294967295"/>
          </p:nvPr>
        </p:nvSpPr>
        <p:spPr>
          <a:xfrm>
            <a:off x="1006475" y="1628775"/>
            <a:ext cx="8137525" cy="5476875"/>
          </a:xfrm>
        </p:spPr>
        <p:txBody>
          <a:bodyPr/>
          <a:lstStyle/>
          <a:p>
            <a:pPr marL="8255" indent="-8255" algn="ctr" eaLnBrk="1" hangingPunct="1">
              <a:lnSpc>
                <a:spcPct val="125000"/>
              </a:lnSpc>
              <a:spcBef>
                <a:spcPct val="0"/>
              </a:spcBef>
              <a:buClr>
                <a:schemeClr val="hlink"/>
              </a:buClr>
              <a:buSzPct val="70000"/>
              <a:buFont typeface="Wingdings" panose="05000000000000000000" pitchFamily="2" charset="2"/>
              <a:buNone/>
              <a:defRPr/>
            </a:pPr>
            <a:r>
              <a:rPr lang="en-US" altLang="x-none"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TSG R0004-2009</a:t>
            </a:r>
          </a:p>
          <a:p>
            <a:pPr marL="8255" indent="-8255" algn="ctr" eaLnBrk="1" hangingPunct="1">
              <a:lnSpc>
                <a:spcPct val="125000"/>
              </a:lnSpc>
              <a:spcBef>
                <a:spcPct val="0"/>
              </a:spcBef>
              <a:buClr>
                <a:schemeClr val="hlink"/>
              </a:buClr>
              <a:buSzPct val="70000"/>
              <a:buFont typeface="Wingdings" panose="05000000000000000000" pitchFamily="2" charset="2"/>
              <a:buNone/>
              <a:defRPr/>
            </a:pPr>
            <a:r>
              <a:rPr lang="en-US" altLang="x-none"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固定式压力容器安全技术监察规程</a:t>
            </a:r>
            <a:r>
              <a:rPr lang="en-US" altLang="x-none"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8255" indent="-8255" eaLnBrk="1" hangingPunct="1">
              <a:lnSpc>
                <a:spcPct val="155000"/>
              </a:lnSpc>
              <a:spcBef>
                <a:spcPct val="0"/>
              </a:spcBef>
              <a:buClr>
                <a:schemeClr val="hlink"/>
              </a:buClr>
              <a:buSzPct val="70000"/>
              <a:buFont typeface="Wingdings" panose="05000000000000000000" pitchFamily="2" charset="2"/>
              <a:buNone/>
              <a:defRPr/>
            </a:pPr>
            <a:r>
              <a:rPr lang="en-US" altLang="x-none" sz="2400" noProof="1">
                <a:effectLst>
                  <a:outerShdw blurRad="38100" dist="38100" dir="2700000">
                    <a:srgbClr val="FFFFFF"/>
                  </a:outerShdw>
                </a:effectLst>
              </a:rPr>
              <a:t>    </a:t>
            </a:r>
            <a:r>
              <a:rPr lang="en-US" altLang="x-none" sz="3200" noProof="1">
                <a:effectLst>
                  <a:outerShdw blurRad="38100" dist="38100" dir="2700000">
                    <a:srgbClr val="FFFFFF"/>
                  </a:outerShdw>
                </a:effectLst>
              </a:rPr>
              <a:t> </a:t>
            </a:r>
            <a:r>
              <a:rPr lang="en-US" altLang="x-none" sz="30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x-none" noProof="1">
                <a:latin typeface="黑体" panose="02010609060101010101" pitchFamily="49" charset="-122"/>
                <a:ea typeface="黑体" panose="02010609060101010101" pitchFamily="49" charset="-122"/>
              </a:rPr>
              <a:t>8.3.5.(4) </a:t>
            </a:r>
            <a:r>
              <a:rPr lang="en-US" altLang="x-none" sz="2000" noProof="1">
                <a:latin typeface="黑体" panose="02010609060101010101" pitchFamily="49" charset="-122"/>
                <a:ea typeface="黑体" panose="02010609060101010101" pitchFamily="49" charset="-122"/>
                <a:sym typeface="宋体" panose="02010600030101010101" pitchFamily="2" charset="-122"/>
              </a:rPr>
              <a:t>……</a:t>
            </a:r>
            <a:r>
              <a:rPr lang="en-US" altLang="x-none" sz="2000" noProof="1">
                <a:latin typeface="黑体" panose="02010609060101010101" pitchFamily="49" charset="-122"/>
                <a:ea typeface="黑体" panose="02010609060101010101" pitchFamily="49" charset="-122"/>
              </a:rPr>
              <a:t> </a:t>
            </a:r>
            <a:r>
              <a:rPr lang="zh-CN" altLang="en-US" noProof="1">
                <a:latin typeface="黑体" panose="02010609060101010101" pitchFamily="49" charset="-122"/>
                <a:ea typeface="黑体" panose="02010609060101010101" pitchFamily="49" charset="-122"/>
              </a:rPr>
              <a:t>安全阀</a:t>
            </a:r>
            <a:r>
              <a:rPr lang="zh-CN" altLang="en-US" sz="2400" noProof="1">
                <a:latin typeface="黑体" panose="02010609060101010101" pitchFamily="49" charset="-122"/>
                <a:ea typeface="黑体" panose="02010609060101010101" pitchFamily="49" charset="-122"/>
              </a:rPr>
              <a:t>（</a:t>
            </a:r>
            <a:r>
              <a:rPr lang="zh-CN" altLang="en-US" noProof="1">
                <a:latin typeface="黑体" panose="02010609060101010101" pitchFamily="49" charset="-122"/>
                <a:ea typeface="黑体" panose="02010609060101010101" pitchFamily="49" charset="-122"/>
              </a:rPr>
              <a:t>爆破片装置</a:t>
            </a:r>
            <a:r>
              <a:rPr lang="zh-CN" altLang="en-US" sz="2400" noProof="1">
                <a:latin typeface="黑体" panose="02010609060101010101" pitchFamily="49" charset="-122"/>
                <a:ea typeface="黑体" panose="02010609060101010101" pitchFamily="49" charset="-122"/>
              </a:rPr>
              <a:t>）</a:t>
            </a:r>
            <a:r>
              <a:rPr lang="zh-CN" altLang="en-US" noProof="1">
                <a:latin typeface="黑体" panose="02010609060101010101" pitchFamily="49" charset="-122"/>
                <a:ea typeface="黑体" panose="02010609060101010101" pitchFamily="49" charset="-122"/>
              </a:rPr>
              <a:t>与压力容器之间装设截止阀门，</a:t>
            </a:r>
            <a:r>
              <a:rPr lang="zh-CN" altLang="en-US" sz="3100" noProof="1">
                <a:latin typeface="黑体" panose="02010609060101010101" pitchFamily="49" charset="-122"/>
                <a:ea typeface="黑体" panose="02010609060101010101" pitchFamily="49" charset="-122"/>
              </a:rPr>
              <a:t>压力容器正常运行期间</a:t>
            </a:r>
            <a:r>
              <a:rPr lang="zh-CN" altLang="en-US" sz="3200" noProof="1">
                <a:latin typeface="黑体" panose="02010609060101010101" pitchFamily="49" charset="-122"/>
                <a:ea typeface="黑体" panose="02010609060101010101" pitchFamily="49" charset="-122"/>
              </a:rPr>
              <a:t>截止阀门必须保证全开</a:t>
            </a:r>
            <a:r>
              <a:rPr lang="zh-CN" altLang="en-US" sz="2400"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加铅封或者锁定</a:t>
            </a:r>
            <a:r>
              <a:rPr lang="zh-CN" altLang="en-US" sz="2400" noProof="1">
                <a:latin typeface="黑体" panose="02010609060101010101" pitchFamily="49" charset="-122"/>
                <a:ea typeface="黑体" panose="02010609060101010101" pitchFamily="49" charset="-122"/>
              </a:rPr>
              <a:t>）</a:t>
            </a:r>
            <a:r>
              <a:rPr lang="zh-CN" altLang="en-US" noProof="1">
                <a:latin typeface="黑体" panose="02010609060101010101" pitchFamily="49" charset="-122"/>
                <a:ea typeface="黑体" panose="02010609060101010101" pitchFamily="49" charset="-122"/>
              </a:rPr>
              <a:t>，</a:t>
            </a:r>
            <a:r>
              <a:rPr lang="zh-CN" altLang="en-US" sz="2700" noProof="1">
                <a:latin typeface="黑体" panose="02010609060101010101" pitchFamily="49" charset="-122"/>
                <a:ea typeface="黑体" panose="02010609060101010101" pitchFamily="49" charset="-122"/>
              </a:rPr>
              <a:t>截止阀门的结构和通径不得妨碍安全阀的安全泄放</a:t>
            </a:r>
            <a:r>
              <a:rPr lang="zh-CN" altLang="en-US" noProof="1">
                <a:latin typeface="黑体" panose="02010609060101010101" pitchFamily="49" charset="-122"/>
                <a:ea typeface="黑体" panose="02010609060101010101" pitchFamily="49" charset="-122"/>
              </a:rPr>
              <a:t>。</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p:cNvSpPr>
          <p:nvPr>
            <p:ph type="title" idx="4294967295"/>
          </p:nvPr>
        </p:nvSpPr>
        <p:spPr>
          <a:xfrm>
            <a:off x="0" y="260350"/>
            <a:ext cx="8613775" cy="1658938"/>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139267" name="Rectangle 3"/>
          <p:cNvSpPr>
            <a:spLocks noGrp="1"/>
          </p:cNvSpPr>
          <p:nvPr>
            <p:ph type="body" idx="4294967295"/>
          </p:nvPr>
        </p:nvSpPr>
        <p:spPr>
          <a:xfrm>
            <a:off x="863600" y="1628775"/>
            <a:ext cx="8280400" cy="5043488"/>
          </a:xfrm>
        </p:spPr>
        <p:txBody>
          <a:bodyPr/>
          <a:lstStyle/>
          <a:p>
            <a:pPr marL="8255" indent="-8255" algn="ctr" eaLnBrk="1" hangingPunct="1">
              <a:lnSpc>
                <a:spcPct val="125000"/>
              </a:lnSpc>
              <a:spcBef>
                <a:spcPct val="0"/>
              </a:spcBef>
              <a:buClr>
                <a:schemeClr val="hlink"/>
              </a:buClr>
              <a:buSzPct val="70000"/>
              <a:buFont typeface="Wingdings" panose="05000000000000000000" pitchFamily="2" charset="2"/>
              <a:buNone/>
              <a:defRPr/>
            </a:pPr>
            <a:r>
              <a:rPr lang="en-US" altLang="zh-CN"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TSG R0005-2011</a:t>
            </a:r>
          </a:p>
          <a:p>
            <a:pPr marL="8255" indent="-8255" algn="ctr" eaLnBrk="1" hangingPunct="1">
              <a:spcBef>
                <a:spcPct val="0"/>
              </a:spcBef>
              <a:buClr>
                <a:schemeClr val="hlink"/>
              </a:buClr>
              <a:buSzPct val="70000"/>
              <a:buFont typeface="Wingdings" panose="05000000000000000000" pitchFamily="2" charset="2"/>
              <a:buNone/>
              <a:defRPr/>
            </a:pPr>
            <a:r>
              <a:rPr lang="en-US" altLang="zh-CN"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移动式压力容器安全技术监察规程</a:t>
            </a:r>
            <a:r>
              <a:rPr lang="en-US" altLang="zh-CN"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8255" indent="-8255" eaLnBrk="1" hangingPunct="1">
              <a:lnSpc>
                <a:spcPct val="160000"/>
              </a:lnSpc>
              <a:spcBef>
                <a:spcPct val="0"/>
              </a:spcBef>
              <a:buClr>
                <a:schemeClr val="hlink"/>
              </a:buClr>
              <a:buSzPct val="70000"/>
              <a:buFont typeface="Wingdings" panose="05000000000000000000" pitchFamily="2" charset="2"/>
              <a:buNone/>
              <a:defRPr/>
            </a:pPr>
            <a:r>
              <a:rPr lang="en-US" altLang="zh-CN" noProof="1">
                <a:effectLst>
                  <a:outerShdw blurRad="38100" dist="38100" dir="2700000">
                    <a:srgbClr val="FFFFFF"/>
                  </a:outerShdw>
                </a:effectLst>
              </a:rPr>
              <a:t>    </a:t>
            </a:r>
            <a:r>
              <a:rPr lang="en-US" altLang="zh-CN" sz="3600" noProof="1">
                <a:effectLst>
                  <a:outerShdw blurRad="38100" dist="38100" dir="2700000">
                    <a:srgbClr val="FFFFFF"/>
                  </a:outerShdw>
                </a:effectLst>
              </a:rPr>
              <a:t> </a:t>
            </a:r>
            <a:r>
              <a:rPr lang="en-US" altLang="zh-CN" sz="36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zh-CN" sz="2400" noProof="1">
                <a:latin typeface="黑体" panose="02010609060101010101" pitchFamily="49" charset="-122"/>
                <a:ea typeface="黑体" panose="02010609060101010101" pitchFamily="49" charset="-122"/>
              </a:rPr>
              <a:t>9.4.4.(4)</a:t>
            </a:r>
            <a:r>
              <a:rPr lang="en-US" altLang="zh-CN" sz="3200" noProof="1">
                <a:latin typeface="黑体" panose="02010609060101010101" pitchFamily="49" charset="-122"/>
                <a:ea typeface="黑体" panose="02010609060101010101" pitchFamily="49" charset="-122"/>
              </a:rPr>
              <a:t> </a:t>
            </a:r>
            <a:r>
              <a:rPr lang="en-US" altLang="zh-CN" sz="1400" noProof="1">
                <a:latin typeface="黑体" panose="02010609060101010101" pitchFamily="49" charset="-122"/>
                <a:ea typeface="黑体" panose="02010609060101010101" pitchFamily="49" charset="-122"/>
                <a:sym typeface="宋体" panose="02010600030101010101" pitchFamily="2" charset="-122"/>
              </a:rPr>
              <a:t>……</a:t>
            </a:r>
            <a:r>
              <a:rPr lang="zh-CN" altLang="en-US" sz="2400" noProof="1">
                <a:latin typeface="黑体" panose="02010609060101010101" pitchFamily="49" charset="-122"/>
                <a:ea typeface="黑体" panose="02010609060101010101" pitchFamily="49" charset="-122"/>
              </a:rPr>
              <a:t>安全阀与罐体之间装设过渡连接阀门；</a:t>
            </a:r>
            <a:r>
              <a:rPr lang="zh-CN" altLang="en-US" sz="3000" noProof="1">
                <a:latin typeface="黑体" panose="02010609060101010101" pitchFamily="49" charset="-122"/>
                <a:ea typeface="黑体" panose="02010609060101010101" pitchFamily="49" charset="-122"/>
              </a:rPr>
              <a:t>在移动式压力容器正常使用、装卸和运行期间，</a:t>
            </a:r>
            <a:r>
              <a:rPr lang="zh-CN" altLang="en-US" noProof="1">
                <a:latin typeface="黑体" panose="02010609060101010101" pitchFamily="49" charset="-122"/>
                <a:ea typeface="黑体" panose="02010609060101010101" pitchFamily="49" charset="-122"/>
              </a:rPr>
              <a:t> 过渡连接</a:t>
            </a:r>
            <a:r>
              <a:rPr lang="zh-CN" altLang="en-US" sz="2900" noProof="1">
                <a:latin typeface="黑体" panose="02010609060101010101" pitchFamily="49" charset="-122"/>
                <a:ea typeface="黑体" panose="02010609060101010101" pitchFamily="49" charset="-122"/>
              </a:rPr>
              <a:t>阀门必须保证全开</a:t>
            </a:r>
            <a:r>
              <a:rPr lang="zh-CN" altLang="en-US" noProof="1">
                <a:latin typeface="黑体" panose="02010609060101010101" pitchFamily="49" charset="-122"/>
                <a:ea typeface="黑体" panose="02010609060101010101" pitchFamily="49" charset="-122"/>
              </a:rPr>
              <a:t>（</a:t>
            </a:r>
            <a:r>
              <a:rPr lang="zh-CN" altLang="en-US" sz="2900" noProof="1">
                <a:latin typeface="黑体" panose="02010609060101010101" pitchFamily="49" charset="-122"/>
                <a:ea typeface="黑体" panose="02010609060101010101" pitchFamily="49" charset="-122"/>
              </a:rPr>
              <a:t>加铅封或者锁定</a:t>
            </a:r>
            <a:r>
              <a:rPr lang="zh-CN" altLang="en-US" noProof="1">
                <a:latin typeface="黑体" panose="02010609060101010101" pitchFamily="49" charset="-122"/>
                <a:ea typeface="黑体" panose="02010609060101010101" pitchFamily="49" charset="-122"/>
              </a:rPr>
              <a:t>）</a:t>
            </a:r>
            <a:r>
              <a:rPr lang="zh-CN" altLang="en-US" sz="3000" noProof="1">
                <a:latin typeface="黑体" panose="02010609060101010101" pitchFamily="49" charset="-122"/>
                <a:ea typeface="黑体" panose="02010609060101010101" pitchFamily="49" charset="-122"/>
              </a:rPr>
              <a:t>，</a:t>
            </a:r>
            <a:r>
              <a:rPr lang="zh-CN" altLang="en-US" noProof="1">
                <a:latin typeface="黑体" panose="02010609060101010101" pitchFamily="49" charset="-122"/>
                <a:ea typeface="黑体" panose="02010609060101010101" pitchFamily="49" charset="-122"/>
              </a:rPr>
              <a:t> </a:t>
            </a:r>
            <a:r>
              <a:rPr lang="zh-CN" altLang="en-US" sz="2500" noProof="1">
                <a:latin typeface="黑体" panose="02010609060101010101" pitchFamily="49" charset="-122"/>
                <a:ea typeface="黑体" panose="02010609060101010101" pitchFamily="49" charset="-122"/>
              </a:rPr>
              <a:t>过渡连接阀门的结构和通径不得妨碍安全阀的安全泄放。</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p:cNvSpPr>
          <p:nvPr>
            <p:ph type="title" idx="4294967295"/>
          </p:nvPr>
        </p:nvSpPr>
        <p:spPr>
          <a:xfrm>
            <a:off x="0" y="622300"/>
            <a:ext cx="8612188" cy="1260475"/>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140291" name="Rectangle 3"/>
          <p:cNvSpPr>
            <a:spLocks noGrp="1"/>
          </p:cNvSpPr>
          <p:nvPr>
            <p:ph type="body" idx="4294967295"/>
          </p:nvPr>
        </p:nvSpPr>
        <p:spPr>
          <a:xfrm>
            <a:off x="1152525" y="1773238"/>
            <a:ext cx="7991475" cy="5114925"/>
          </a:xfrm>
        </p:spPr>
        <p:txBody>
          <a:bodyPr/>
          <a:lstStyle/>
          <a:p>
            <a:pPr marL="8255" indent="-8255" algn="ctr" eaLnBrk="1" hangingPunct="1">
              <a:lnSpc>
                <a:spcPct val="120000"/>
              </a:lnSpc>
              <a:spcBef>
                <a:spcPct val="0"/>
              </a:spcBef>
              <a:buClr>
                <a:schemeClr val="hlink"/>
              </a:buClr>
              <a:buSzPct val="70000"/>
              <a:buFont typeface="Wingdings" panose="05000000000000000000" pitchFamily="2" charset="2"/>
              <a:buNone/>
              <a:defRPr/>
            </a:pP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TSG ZF001-2006</a:t>
            </a:r>
          </a:p>
          <a:p>
            <a:pPr marL="8255" indent="-8255" algn="ctr" eaLnBrk="1" hangingPunct="1">
              <a:lnSpc>
                <a:spcPct val="120000"/>
              </a:lnSpc>
              <a:spcBef>
                <a:spcPct val="0"/>
              </a:spcBef>
              <a:buClr>
                <a:schemeClr val="hlink"/>
              </a:buClr>
              <a:buSzPct val="70000"/>
              <a:buFont typeface="Wingdings" panose="05000000000000000000" pitchFamily="2" charset="2"/>
              <a:buNone/>
              <a:defRPr/>
            </a:pP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安全阀安全技术监察规程</a:t>
            </a: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8255" indent="-8255" eaLnBrk="1" hangingPunct="1">
              <a:lnSpc>
                <a:spcPct val="150000"/>
              </a:lnSpc>
              <a:spcBef>
                <a:spcPct val="0"/>
              </a:spcBef>
              <a:buClr>
                <a:schemeClr val="hlink"/>
              </a:buClr>
              <a:buSzPct val="70000"/>
              <a:buFont typeface="Wingdings" panose="05000000000000000000" pitchFamily="2" charset="2"/>
              <a:buNone/>
              <a:defRPr/>
            </a:pPr>
            <a:r>
              <a:rPr lang="en-US" altLang="x-none" sz="3200" noProof="1"/>
              <a:t>    </a:t>
            </a:r>
            <a:r>
              <a:rPr lang="en-US" altLang="x-none" sz="3600" noProof="1"/>
              <a:t> </a:t>
            </a:r>
            <a:r>
              <a:rPr lang="en-US" altLang="x-none" sz="3600" noProof="1">
                <a:latin typeface="黑体" panose="02010609060101010101" pitchFamily="49" charset="-122"/>
                <a:ea typeface="黑体" panose="02010609060101010101" pitchFamily="49" charset="-122"/>
              </a:rPr>
              <a:t> B4.</a:t>
            </a:r>
            <a:r>
              <a:rPr lang="en-US" altLang="x-none" sz="3000" noProof="1">
                <a:latin typeface="黑体" panose="02010609060101010101" pitchFamily="49" charset="-122"/>
                <a:ea typeface="黑体" panose="02010609060101010101" pitchFamily="49" charset="-122"/>
              </a:rPr>
              <a:t>2.(4)</a:t>
            </a:r>
            <a:r>
              <a:rPr lang="en-US" altLang="x-none" sz="3200" noProof="1">
                <a:latin typeface="黑体" panose="02010609060101010101" pitchFamily="49" charset="-122"/>
                <a:ea typeface="黑体" panose="02010609060101010101" pitchFamily="49" charset="-122"/>
              </a:rPr>
              <a:t> </a:t>
            </a:r>
            <a:r>
              <a:rPr lang="zh-CN" altLang="en-US" noProof="1">
                <a:latin typeface="黑体" panose="02010609060101010101" pitchFamily="49" charset="-122"/>
                <a:ea typeface="黑体" panose="02010609060101010101" pitchFamily="49" charset="-122"/>
              </a:rPr>
              <a:t>安全阀的进出口管道</a:t>
            </a:r>
            <a:r>
              <a:rPr lang="zh-CN" altLang="en-US" sz="2400" noProof="1">
                <a:latin typeface="黑体" panose="02010609060101010101" pitchFamily="49" charset="-122"/>
                <a:ea typeface="黑体" panose="02010609060101010101" pitchFamily="49" charset="-122"/>
              </a:rPr>
              <a:t>一</a:t>
            </a:r>
            <a:r>
              <a:rPr lang="zh-CN" altLang="en-US" noProof="1">
                <a:latin typeface="黑体" panose="02010609060101010101" pitchFamily="49" charset="-122"/>
                <a:ea typeface="黑体" panose="02010609060101010101" pitchFamily="49" charset="-122"/>
              </a:rPr>
              <a:t>般</a:t>
            </a:r>
            <a:r>
              <a:rPr lang="zh-CN" altLang="en-US" sz="2600" noProof="1">
                <a:latin typeface="黑体" panose="02010609060101010101" pitchFamily="49" charset="-122"/>
                <a:ea typeface="黑体" panose="02010609060101010101" pitchFamily="49" charset="-122"/>
              </a:rPr>
              <a:t>不</a:t>
            </a:r>
            <a:r>
              <a:rPr lang="zh-CN" altLang="en-US" noProof="1">
                <a:latin typeface="黑体" panose="02010609060101010101" pitchFamily="49" charset="-122"/>
                <a:ea typeface="黑体" panose="02010609060101010101" pitchFamily="49" charset="-122"/>
              </a:rPr>
              <a:t>允许</a:t>
            </a:r>
            <a:r>
              <a:rPr lang="zh-CN" altLang="en-US" sz="3000" noProof="1">
                <a:latin typeface="黑体" panose="02010609060101010101" pitchFamily="49" charset="-122"/>
                <a:ea typeface="黑体" panose="02010609060101010101" pitchFamily="49" charset="-122"/>
              </a:rPr>
              <a:t>设置截断阀</a:t>
            </a:r>
            <a:r>
              <a:rPr lang="zh-CN" altLang="en-US" sz="2400" noProof="1">
                <a:latin typeface="黑体" panose="02010609060101010101" pitchFamily="49" charset="-122"/>
                <a:ea typeface="黑体" panose="02010609060101010101" pitchFamily="49" charset="-122"/>
              </a:rPr>
              <a:t>，</a:t>
            </a:r>
            <a:r>
              <a:rPr lang="zh-CN" altLang="en-US" sz="3000" noProof="1">
                <a:latin typeface="黑体" panose="02010609060101010101" pitchFamily="49" charset="-122"/>
                <a:ea typeface="黑体" panose="02010609060101010101" pitchFamily="49" charset="-122"/>
              </a:rPr>
              <a:t>必须设置时</a:t>
            </a:r>
            <a:r>
              <a:rPr lang="zh-CN" altLang="en-US" sz="2400" noProof="1">
                <a:latin typeface="黑体" panose="02010609060101010101" pitchFamily="49" charset="-122"/>
                <a:ea typeface="黑体" panose="02010609060101010101" pitchFamily="49" charset="-122"/>
              </a:rPr>
              <a:t>，</a:t>
            </a:r>
            <a:r>
              <a:rPr lang="zh-CN" altLang="en-US" sz="3000" noProof="1">
                <a:latin typeface="黑体" panose="02010609060101010101" pitchFamily="49" charset="-122"/>
                <a:ea typeface="黑体" panose="02010609060101010101" pitchFamily="49" charset="-122"/>
              </a:rPr>
              <a:t>需要</a:t>
            </a:r>
            <a:r>
              <a:rPr lang="zh-CN" altLang="en-US" sz="3600" noProof="1">
                <a:latin typeface="黑体" panose="02010609060101010101" pitchFamily="49" charset="-122"/>
                <a:ea typeface="黑体" panose="02010609060101010101" pitchFamily="49" charset="-122"/>
              </a:rPr>
              <a:t>加铅封</a:t>
            </a:r>
            <a:r>
              <a:rPr lang="zh-CN" altLang="en-US" sz="2400" noProof="1">
                <a:latin typeface="黑体" panose="02010609060101010101" pitchFamily="49" charset="-122"/>
                <a:ea typeface="黑体" panose="02010609060101010101" pitchFamily="49" charset="-122"/>
              </a:rPr>
              <a:t>，</a:t>
            </a:r>
            <a:r>
              <a:rPr lang="zh-CN" altLang="en-US" sz="3000" noProof="1">
                <a:latin typeface="黑体" panose="02010609060101010101" pitchFamily="49" charset="-122"/>
                <a:ea typeface="黑体" panose="02010609060101010101" pitchFamily="49" charset="-122"/>
              </a:rPr>
              <a:t>并且</a:t>
            </a:r>
            <a:r>
              <a:rPr lang="zh-CN" altLang="en-US" sz="3400" noProof="1">
                <a:latin typeface="黑体" panose="02010609060101010101" pitchFamily="49" charset="-122"/>
                <a:ea typeface="黑体" panose="02010609060101010101" pitchFamily="49" charset="-122"/>
              </a:rPr>
              <a:t>保证锁定在全开状态，</a:t>
            </a:r>
            <a:r>
              <a:rPr lang="en-US" altLang="x-none" sz="3400" noProof="1">
                <a:latin typeface="黑体" panose="02010609060101010101" pitchFamily="49" charset="-122"/>
                <a:ea typeface="黑体" panose="02010609060101010101" pitchFamily="49" charset="-122"/>
                <a:sym typeface="宋体" panose="02010600030101010101" pitchFamily="2" charset="-122"/>
              </a:rPr>
              <a:t>……</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内容占位符 141313" descr="DSC03721"/>
          <p:cNvPicPr>
            <a:picLocks noGrp="1" noChangeAspect="1"/>
          </p:cNvPicPr>
          <p:nvPr>
            <p:ph idx="1"/>
          </p:nvPr>
        </p:nvPicPr>
        <p:blipFill>
          <a:blip r:embed="rId2"/>
          <a:srcRect/>
          <a:stretch>
            <a:fillRect/>
          </a:stretch>
        </p:blipFill>
        <p:spPr>
          <a:xfrm>
            <a:off x="184150" y="190500"/>
            <a:ext cx="8782050" cy="5832475"/>
          </a:xfrm>
          <a:ln w="228600">
            <a:solidFill>
              <a:srgbClr val="008000"/>
            </a:solidFill>
          </a:ln>
        </p:spPr>
      </p:pic>
      <p:sp>
        <p:nvSpPr>
          <p:cNvPr id="165890" name="文本框 141314"/>
          <p:cNvSpPr txBox="1">
            <a:spLocks noChangeArrowheads="1"/>
          </p:cNvSpPr>
          <p:nvPr/>
        </p:nvSpPr>
        <p:spPr bwMode="auto">
          <a:xfrm>
            <a:off x="-25400" y="6165850"/>
            <a:ext cx="9242425" cy="922338"/>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600">
                <a:ea typeface="黑体" pitchFamily="2" charset="-122"/>
              </a:rPr>
              <a:t>安全阀根部切断阀：</a:t>
            </a:r>
            <a:r>
              <a:rPr lang="zh-CN" altLang="en-US" sz="2400" b="1">
                <a:ea typeface="黑体" pitchFamily="2" charset="-122"/>
              </a:rPr>
              <a:t>保持全开状态，加铅封</a:t>
            </a:r>
            <a:r>
              <a:rPr lang="en-US" altLang="zh-CN" sz="2400" b="1">
                <a:ea typeface="黑体" pitchFamily="2" charset="-122"/>
              </a:rPr>
              <a:t>/</a:t>
            </a:r>
            <a:r>
              <a:rPr lang="zh-CN" altLang="en-US" sz="2400" b="1">
                <a:ea typeface="黑体" pitchFamily="2" charset="-122"/>
              </a:rPr>
              <a:t>锁闭</a:t>
            </a:r>
          </a:p>
          <a:p>
            <a:pPr algn="ctr" eaLnBrk="0" hangingPunct="0">
              <a:lnSpc>
                <a:spcPct val="130000"/>
              </a:lnSpc>
              <a:buSzPct val="100000"/>
              <a:buFont typeface="Arial" charset="0"/>
              <a:buNone/>
            </a:pPr>
            <a:endParaRPr lang="zh-CN" altLang="en-US" sz="2400" b="1">
              <a:ea typeface="黑体" pitchFamily="2" charset="-122"/>
            </a:endParaRPr>
          </a:p>
        </p:txBody>
      </p:sp>
      <p:sp>
        <p:nvSpPr>
          <p:cNvPr id="165891" name="圆角矩形 141315"/>
          <p:cNvSpPr>
            <a:spLocks noChangeArrowheads="1"/>
          </p:cNvSpPr>
          <p:nvPr/>
        </p:nvSpPr>
        <p:spPr bwMode="auto">
          <a:xfrm rot="-1458115">
            <a:off x="1109663" y="1355725"/>
            <a:ext cx="6748462" cy="3443288"/>
          </a:xfrm>
          <a:prstGeom prst="roundRect">
            <a:avLst>
              <a:gd name="adj" fmla="val 16667"/>
            </a:avLst>
          </a:prstGeom>
          <a:noFill/>
          <a:ln w="63500">
            <a:solidFill>
              <a:srgbClr val="00FF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idx="4294967295"/>
          </p:nvPr>
        </p:nvSpPr>
        <p:spPr>
          <a:xfrm>
            <a:off x="73025" y="406400"/>
            <a:ext cx="9070975" cy="1362075"/>
          </a:xfrm>
        </p:spPr>
        <p:txBody>
          <a:bodyPr/>
          <a:lstStyle/>
          <a:p>
            <a:pPr eaLnBrk="1" hangingPunct="1">
              <a:defRPr/>
            </a:pPr>
            <a:r>
              <a:rPr lang="en-US" altLang="zh-CN" sz="4800" b="1" noProof="1">
                <a:effectLst>
                  <a:outerShdw blurRad="38100" dist="38100" dir="2700000">
                    <a:srgbClr val="FFFFFF"/>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41987" name="Rectangle 3"/>
          <p:cNvSpPr>
            <a:spLocks noGrp="1"/>
          </p:cNvSpPr>
          <p:nvPr>
            <p:ph type="body" idx="4294967295"/>
          </p:nvPr>
        </p:nvSpPr>
        <p:spPr>
          <a:xfrm>
            <a:off x="1081088" y="1557338"/>
            <a:ext cx="8062912" cy="5111750"/>
          </a:xfrm>
        </p:spPr>
        <p:txBody>
          <a:bodyPr/>
          <a:lstStyle/>
          <a:p>
            <a:pPr marL="12700" indent="-12700" algn="ctr" eaLnBrk="1" hangingPunct="1">
              <a:lnSpc>
                <a:spcPct val="135000"/>
              </a:lnSpc>
              <a:spcBef>
                <a:spcPct val="0"/>
              </a:spcBef>
              <a:buClr>
                <a:schemeClr val="hlink"/>
              </a:buClr>
              <a:buSzPct val="70000"/>
              <a:buFont typeface="Wingdings" panose="05000000000000000000" pitchFamily="2" charset="2"/>
              <a:buNone/>
              <a:defRPr/>
            </a:pP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GB2894-2008</a:t>
            </a:r>
          </a:p>
          <a:p>
            <a:pPr marL="12700" indent="-12700" algn="ctr" eaLnBrk="1" hangingPunct="1">
              <a:lnSpc>
                <a:spcPct val="135000"/>
              </a:lnSpc>
              <a:spcBef>
                <a:spcPct val="0"/>
              </a:spcBef>
              <a:buClr>
                <a:schemeClr val="hlink"/>
              </a:buClr>
              <a:buSzPct val="70000"/>
              <a:buFont typeface="Wingdings" panose="05000000000000000000" pitchFamily="2" charset="2"/>
              <a:buNone/>
              <a:defRPr/>
            </a:pP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安全标志及其使用导则</a:t>
            </a: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12700" indent="-12700" eaLnBrk="1" hangingPunct="1">
              <a:lnSpc>
                <a:spcPct val="165000"/>
              </a:lnSpc>
              <a:spcBef>
                <a:spcPct val="0"/>
              </a:spcBef>
              <a:buClr>
                <a:schemeClr val="hlink"/>
              </a:buClr>
              <a:buSzPct val="70000"/>
              <a:buFont typeface="Wingdings" panose="05000000000000000000" pitchFamily="2" charset="2"/>
              <a:buNone/>
              <a:defRPr/>
            </a:pPr>
            <a:r>
              <a:rPr lang="en-US" altLang="x-none" sz="32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x-none" sz="30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zh-CN" altLang="en-US" sz="30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x-none" sz="3200" noProof="1">
                <a:latin typeface="黑体" panose="02010609060101010101" pitchFamily="49" charset="-122"/>
                <a:ea typeface="黑体" panose="02010609060101010101" pitchFamily="49" charset="-122"/>
              </a:rPr>
              <a:t>9.2 </a:t>
            </a:r>
            <a:r>
              <a:rPr lang="zh-CN" altLang="en-US" sz="2900" noProof="1">
                <a:latin typeface="黑体" panose="02010609060101010101" pitchFamily="49" charset="-122"/>
                <a:ea typeface="黑体" panose="02010609060101010101" pitchFamily="49" charset="-122"/>
              </a:rPr>
              <a:t>标志牌不应设在门</a:t>
            </a:r>
            <a:r>
              <a:rPr lang="zh-CN" altLang="en-US" sz="2400" noProof="1">
                <a:latin typeface="黑体" panose="02010609060101010101" pitchFamily="49" charset="-122"/>
                <a:ea typeface="黑体" panose="02010609060101010101" pitchFamily="49" charset="-122"/>
              </a:rPr>
              <a:t>、</a:t>
            </a:r>
            <a:r>
              <a:rPr lang="zh-CN" altLang="en-US" sz="2900" noProof="1">
                <a:latin typeface="黑体" panose="02010609060101010101" pitchFamily="49" charset="-122"/>
                <a:ea typeface="黑体" panose="02010609060101010101" pitchFamily="49" charset="-122"/>
              </a:rPr>
              <a:t>窗</a:t>
            </a:r>
            <a:r>
              <a:rPr lang="zh-CN" altLang="en-US" sz="2400" noProof="1">
                <a:latin typeface="黑体" panose="02010609060101010101" pitchFamily="49" charset="-122"/>
                <a:ea typeface="黑体" panose="02010609060101010101" pitchFamily="49" charset="-122"/>
              </a:rPr>
              <a:t>、</a:t>
            </a:r>
            <a:r>
              <a:rPr lang="zh-CN" altLang="en-US" sz="2900" noProof="1">
                <a:latin typeface="黑体" panose="02010609060101010101" pitchFamily="49" charset="-122"/>
                <a:ea typeface="黑体" panose="02010609060101010101" pitchFamily="49" charset="-122"/>
              </a:rPr>
              <a:t>架等可移动</a:t>
            </a:r>
            <a:r>
              <a:rPr lang="zh-CN" altLang="en-US" sz="3200" noProof="1">
                <a:latin typeface="黑体" panose="02010609060101010101" pitchFamily="49" charset="-122"/>
                <a:ea typeface="黑体" panose="02010609060101010101" pitchFamily="49" charset="-122"/>
              </a:rPr>
              <a:t> </a:t>
            </a:r>
            <a:r>
              <a:rPr lang="zh-CN" altLang="en-US" sz="3000" noProof="1">
                <a:latin typeface="黑体" panose="02010609060101010101" pitchFamily="49" charset="-122"/>
                <a:ea typeface="黑体" panose="02010609060101010101" pitchFamily="49" charset="-122"/>
              </a:rPr>
              <a:t>的物体上，以免标志牌随母体物体相应移动，</a:t>
            </a:r>
            <a:r>
              <a:rPr lang="zh-CN" altLang="en-US" sz="2400" noProof="1">
                <a:latin typeface="黑体" panose="02010609060101010101" pitchFamily="49" charset="-122"/>
                <a:ea typeface="黑体" panose="02010609060101010101" pitchFamily="49" charset="-122"/>
              </a:rPr>
              <a:t> </a:t>
            </a:r>
            <a:r>
              <a:rPr lang="zh-CN" altLang="en-US" sz="2900" noProof="1">
                <a:latin typeface="黑体" panose="02010609060101010101" pitchFamily="49" charset="-122"/>
                <a:ea typeface="黑体" panose="02010609060101010101" pitchFamily="49" charset="-122"/>
              </a:rPr>
              <a:t>影</a:t>
            </a:r>
            <a:r>
              <a:rPr lang="zh-CN" altLang="en-US" noProof="1">
                <a:latin typeface="黑体" panose="02010609060101010101" pitchFamily="49" charset="-122"/>
                <a:ea typeface="黑体" panose="02010609060101010101" pitchFamily="49" charset="-122"/>
              </a:rPr>
              <a:t>响认</a:t>
            </a:r>
            <a:r>
              <a:rPr lang="zh-CN" altLang="en-US" sz="2900" noProof="1">
                <a:latin typeface="黑体" panose="02010609060101010101" pitchFamily="49" charset="-122"/>
                <a:ea typeface="黑体" panose="02010609060101010101" pitchFamily="49" charset="-122"/>
              </a:rPr>
              <a:t>读</a:t>
            </a:r>
            <a:r>
              <a:rPr lang="zh-CN" altLang="en-US" sz="2400" noProof="1">
                <a:latin typeface="黑体" panose="02010609060101010101" pitchFamily="49" charset="-122"/>
                <a:ea typeface="黑体" panose="02010609060101010101" pitchFamily="49" charset="-122"/>
              </a:rPr>
              <a:t>。</a:t>
            </a:r>
            <a:r>
              <a:rPr lang="zh-CN" altLang="en-US" noProof="1">
                <a:latin typeface="黑体" panose="02010609060101010101" pitchFamily="49" charset="-122"/>
                <a:ea typeface="黑体" panose="02010609060101010101" pitchFamily="49" charset="-122"/>
              </a:rPr>
              <a:t>标志牌前不得放置妨碍认读的障碍物</a:t>
            </a:r>
            <a:r>
              <a:rPr lang="zh-CN" altLang="en-US" sz="2400" noProof="1">
                <a:latin typeface="黑体" panose="02010609060101010101" pitchFamily="49" charset="-122"/>
                <a:ea typeface="黑体" panose="02010609060101010101" pitchFamily="49" charset="-122"/>
              </a:rPr>
              <a:t>。</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图片 142337"/>
          <p:cNvPicPr>
            <a:picLocks noChangeAspect="1"/>
          </p:cNvPicPr>
          <p:nvPr/>
        </p:nvPicPr>
        <p:blipFill>
          <a:blip r:embed="rId2"/>
          <a:srcRect/>
          <a:stretch>
            <a:fillRect/>
          </a:stretch>
        </p:blipFill>
        <p:spPr bwMode="auto">
          <a:xfrm>
            <a:off x="180975" y="190500"/>
            <a:ext cx="8783638" cy="6480175"/>
          </a:xfrm>
          <a:prstGeom prst="rect">
            <a:avLst/>
          </a:prstGeom>
          <a:noFill/>
          <a:ln w="203200">
            <a:solidFill>
              <a:srgbClr val="008000"/>
            </a:solidFill>
            <a:miter lim="800000"/>
            <a:headEnd/>
            <a:tailEnd/>
          </a:ln>
        </p:spPr>
      </p:pic>
      <p:sp>
        <p:nvSpPr>
          <p:cNvPr id="142339" name="椭圆 142338"/>
          <p:cNvSpPr>
            <a:spLocks noChangeArrowheads="1"/>
          </p:cNvSpPr>
          <p:nvPr/>
        </p:nvSpPr>
        <p:spPr bwMode="auto">
          <a:xfrm>
            <a:off x="2917825" y="260350"/>
            <a:ext cx="1727200" cy="2665413"/>
          </a:xfrm>
          <a:prstGeom prst="ellipse">
            <a:avLst/>
          </a:prstGeom>
          <a:noFill/>
          <a:ln w="76200">
            <a:solidFill>
              <a:srgbClr val="00FF00"/>
            </a:solidFill>
            <a:prstDash val="sysDot"/>
            <a:round/>
            <a:headEnd/>
            <a:tailEnd/>
          </a:ln>
        </p:spPr>
        <p:txBody>
          <a:bodyPr/>
          <a:lstStyle/>
          <a:p>
            <a:pPr eaLnBrk="0" hangingPunct="0">
              <a:buFont typeface="Arial" charset="0"/>
              <a:buNone/>
            </a:pPr>
            <a:endParaRPr lang="zh-CN" altLang="en-US" sz="2000"/>
          </a:p>
        </p:txBody>
      </p:sp>
      <p:sp>
        <p:nvSpPr>
          <p:cNvPr id="142340" name="椭圆 142339"/>
          <p:cNvSpPr>
            <a:spLocks noChangeArrowheads="1"/>
          </p:cNvSpPr>
          <p:nvPr/>
        </p:nvSpPr>
        <p:spPr bwMode="auto">
          <a:xfrm rot="-60000">
            <a:off x="1395413" y="4373563"/>
            <a:ext cx="6473825" cy="2233612"/>
          </a:xfrm>
          <a:prstGeom prst="ellipse">
            <a:avLst/>
          </a:prstGeom>
          <a:noFill/>
          <a:ln w="76200">
            <a:solidFill>
              <a:srgbClr val="00FF00"/>
            </a:solidFill>
            <a:prstDash val="sysDot"/>
            <a:round/>
            <a:headEnd/>
            <a:tailEnd/>
          </a:ln>
        </p:spPr>
        <p:txBody>
          <a:bodyPr/>
          <a:lstStyle/>
          <a:p>
            <a:pPr eaLnBrk="0" hangingPunct="0">
              <a:buFont typeface="Arial" charset="0"/>
              <a:buNone/>
            </a:pPr>
            <a:endParaRPr lang="zh-CN" altLang="en-US" sz="2000"/>
          </a:p>
        </p:txBody>
      </p:sp>
      <p:sp>
        <p:nvSpPr>
          <p:cNvPr id="142341" name="文本框 142340"/>
          <p:cNvSpPr txBox="1">
            <a:spLocks noChangeArrowheads="1"/>
          </p:cNvSpPr>
          <p:nvPr/>
        </p:nvSpPr>
        <p:spPr bwMode="auto">
          <a:xfrm>
            <a:off x="4502150" y="2493963"/>
            <a:ext cx="4175125" cy="1373187"/>
          </a:xfrm>
          <a:prstGeom prst="rect">
            <a:avLst/>
          </a:prstGeom>
          <a:solidFill>
            <a:srgbClr val="008000"/>
          </a:solidFill>
          <a:ln w="9525">
            <a:noFill/>
            <a:miter lim="800000"/>
            <a:headEnd/>
            <a:tailEnd/>
          </a:ln>
        </p:spPr>
        <p:txBody>
          <a:bodyPr>
            <a:spAutoFit/>
          </a:bodyPr>
          <a:lstStyle/>
          <a:p>
            <a:pPr algn="ctr" eaLnBrk="0" hangingPunct="0">
              <a:lnSpc>
                <a:spcPct val="150000"/>
              </a:lnSpc>
              <a:buFont typeface="Arial" charset="0"/>
              <a:buNone/>
            </a:pPr>
            <a:r>
              <a:rPr lang="zh-CN" altLang="en-US" sz="2000">
                <a:solidFill>
                  <a:schemeClr val="bg1"/>
                </a:solidFill>
                <a:latin typeface="黑体" pitchFamily="2" charset="-122"/>
                <a:ea typeface="黑体" pitchFamily="2" charset="-122"/>
              </a:rPr>
              <a:t>安全阀：                                                            </a:t>
            </a:r>
            <a:r>
              <a:rPr lang="zh-CN" altLang="en-US" sz="2200">
                <a:solidFill>
                  <a:schemeClr val="bg1"/>
                </a:solidFill>
                <a:latin typeface="黑体" pitchFamily="2" charset="-122"/>
                <a:ea typeface="黑体" pitchFamily="2" charset="-122"/>
              </a:rPr>
              <a:t>进出口的截止阀全开、加铅封</a:t>
            </a:r>
          </a:p>
          <a:p>
            <a:pPr eaLnBrk="0" hangingPunct="0">
              <a:lnSpc>
                <a:spcPct val="25000"/>
              </a:lnSpc>
              <a:buFont typeface="Arial" charset="0"/>
              <a:buNone/>
            </a:pPr>
            <a:endParaRPr lang="zh-CN" altLang="en-US" sz="2200">
              <a:solidFill>
                <a:schemeClr val="bg1"/>
              </a:solidFill>
              <a:latin typeface="黑体" pitchFamily="2" charset="-122"/>
              <a:ea typeface="黑体" pitchFamily="2" charset="-122"/>
            </a:endParaRPr>
          </a:p>
          <a:p>
            <a:pPr eaLnBrk="0" hangingPunct="0">
              <a:lnSpc>
                <a:spcPct val="15000"/>
              </a:lnSpc>
              <a:buFont typeface="Arial" charset="0"/>
              <a:buNone/>
            </a:pPr>
            <a:endParaRPr lang="zh-CN" altLang="en-US" sz="2400">
              <a:solidFill>
                <a:schemeClr val="bg1"/>
              </a:solidFill>
              <a:ea typeface="黑体" pitchFamily="2" charset="-122"/>
            </a:endParaRPr>
          </a:p>
        </p:txBody>
      </p:sp>
      <p:cxnSp>
        <p:nvCxnSpPr>
          <p:cNvPr id="166917" name="直接箭头连接符 142341"/>
          <p:cNvCxnSpPr>
            <a:cxnSpLocks noChangeShapeType="1"/>
          </p:cNvCxnSpPr>
          <p:nvPr/>
        </p:nvCxnSpPr>
        <p:spPr bwMode="auto">
          <a:xfrm>
            <a:off x="4573588" y="6772275"/>
            <a:ext cx="0" cy="0"/>
          </a:xfrm>
          <a:prstGeom prst="straightConnector1">
            <a:avLst/>
          </a:prstGeom>
          <a:noFill/>
          <a:ln w="9525">
            <a:noFill/>
            <a:round/>
            <a:headEnd/>
            <a:tailEnd/>
          </a:ln>
        </p:spPr>
      </p:cxnSp>
      <p:cxnSp>
        <p:nvCxnSpPr>
          <p:cNvPr id="166918" name="直接箭头连接符 142342"/>
          <p:cNvCxnSpPr>
            <a:cxnSpLocks noChangeShapeType="1"/>
            <a:stCxn id="142341" idx="3"/>
          </p:cNvCxnSpPr>
          <p:nvPr/>
        </p:nvCxnSpPr>
        <p:spPr bwMode="auto">
          <a:xfrm flipH="1">
            <a:off x="4573588" y="3181350"/>
            <a:ext cx="4103687" cy="3590925"/>
          </a:xfrm>
          <a:prstGeom prst="straightConnector1">
            <a:avLst/>
          </a:prstGeom>
          <a:noFill/>
          <a:ln w="9525">
            <a:noFill/>
            <a:round/>
            <a:headEnd/>
            <a:tailEnd/>
          </a:ln>
        </p:spPr>
      </p:cxnSp>
      <p:cxnSp>
        <p:nvCxnSpPr>
          <p:cNvPr id="166919" name="直接箭头连接符 142343"/>
          <p:cNvCxnSpPr>
            <a:cxnSpLocks noChangeShapeType="1"/>
          </p:cNvCxnSpPr>
          <p:nvPr/>
        </p:nvCxnSpPr>
        <p:spPr bwMode="auto">
          <a:xfrm>
            <a:off x="79375" y="3430588"/>
            <a:ext cx="0" cy="0"/>
          </a:xfrm>
          <a:prstGeom prst="straightConnector1">
            <a:avLst/>
          </a:prstGeom>
          <a:noFill/>
          <a:ln w="9525">
            <a:noFill/>
            <a:round/>
            <a:headEnd/>
            <a:tailEnd/>
          </a:ln>
        </p:spPr>
      </p:cxnSp>
      <p:cxnSp>
        <p:nvCxnSpPr>
          <p:cNvPr id="166920" name="直接箭头连接符 142344"/>
          <p:cNvCxnSpPr>
            <a:cxnSpLocks noChangeShapeType="1"/>
          </p:cNvCxnSpPr>
          <p:nvPr/>
        </p:nvCxnSpPr>
        <p:spPr bwMode="auto">
          <a:xfrm>
            <a:off x="79375" y="3430588"/>
            <a:ext cx="0" cy="0"/>
          </a:xfrm>
          <a:prstGeom prst="straightConnector1">
            <a:avLst/>
          </a:prstGeom>
          <a:noFill/>
          <a:ln w="9525">
            <a:noFill/>
            <a:round/>
            <a:headEnd/>
            <a:tailEnd/>
          </a:ln>
        </p:spPr>
      </p:cxnSp>
      <p:sp>
        <p:nvSpPr>
          <p:cNvPr id="166921" name="下箭头 142345"/>
          <p:cNvSpPr>
            <a:spLocks noChangeArrowheads="1"/>
          </p:cNvSpPr>
          <p:nvPr/>
        </p:nvSpPr>
        <p:spPr bwMode="auto">
          <a:xfrm>
            <a:off x="1763713" y="2997200"/>
            <a:ext cx="215900" cy="1008063"/>
          </a:xfrm>
          <a:prstGeom prst="downArrow">
            <a:avLst>
              <a:gd name="adj1" fmla="val 50000"/>
              <a:gd name="adj2" fmla="val 116685"/>
            </a:avLst>
          </a:prstGeom>
          <a:solidFill>
            <a:srgbClr val="000000"/>
          </a:solidFill>
          <a:ln w="9525">
            <a:noFill/>
            <a:miter lim="800000"/>
            <a:headEnd/>
            <a:tailEnd/>
          </a:ln>
        </p:spPr>
        <p:txBody>
          <a:bodyPr/>
          <a:lstStyle/>
          <a:p>
            <a:pPr eaLnBrk="0" hangingPunct="0">
              <a:buFont typeface="Arial" charset="0"/>
              <a:buNone/>
            </a:pPr>
            <a:endParaRPr lang="zh-CN" altLang="en-US" sz="2000"/>
          </a:p>
        </p:txBody>
      </p:sp>
      <p:sp>
        <p:nvSpPr>
          <p:cNvPr id="166922" name="下箭头 142346"/>
          <p:cNvSpPr>
            <a:spLocks noChangeArrowheads="1"/>
          </p:cNvSpPr>
          <p:nvPr/>
        </p:nvSpPr>
        <p:spPr bwMode="auto">
          <a:xfrm flipH="1" flipV="1">
            <a:off x="4068763" y="3141663"/>
            <a:ext cx="144462" cy="720725"/>
          </a:xfrm>
          <a:prstGeom prst="downArrow">
            <a:avLst>
              <a:gd name="adj1" fmla="val 50000"/>
              <a:gd name="adj2" fmla="val 124680"/>
            </a:avLst>
          </a:prstGeom>
          <a:solidFill>
            <a:srgbClr val="000000"/>
          </a:solidFill>
          <a:ln w="9525">
            <a:noFill/>
            <a:miter lim="800000"/>
            <a:headEnd/>
            <a:tailEnd/>
          </a:ln>
        </p:spPr>
        <p:txBody>
          <a:bodyPr/>
          <a:lstStyle/>
          <a:p>
            <a:pPr eaLnBrk="0" hangingPunct="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animEffect transition="in" filter="fade">
                                      <p:cBhvr>
                                        <p:cTn id="7" dur="2000"/>
                                        <p:tgtEl>
                                          <p:spTgt spid="1423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340"/>
                                        </p:tgtEl>
                                        <p:attrNameLst>
                                          <p:attrName>style.visibility</p:attrName>
                                        </p:attrNameLst>
                                      </p:cBhvr>
                                      <p:to>
                                        <p:strVal val="visible"/>
                                      </p:to>
                                    </p:set>
                                    <p:animEffect transition="in" filter="fade">
                                      <p:cBhvr>
                                        <p:cTn id="12" dur="2000"/>
                                        <p:tgtEl>
                                          <p:spTgt spid="142340"/>
                                        </p:tgtEl>
                                      </p:cBhvr>
                                    </p:animEffect>
                                  </p:childTnLst>
                                </p:cTn>
                              </p:par>
                            </p:childTnLst>
                          </p:cTn>
                        </p:par>
                        <p:par>
                          <p:cTn id="13" fill="hold">
                            <p:stCondLst>
                              <p:cond delay="2000"/>
                            </p:stCondLst>
                            <p:childTnLst>
                              <p:par>
                                <p:cTn id="14" presetID="27" presetClass="entr" presetSubtype="0" fill="hold" grpId="0" nodeType="afterEffect">
                                  <p:stCondLst>
                                    <p:cond delay="0"/>
                                  </p:stCondLst>
                                  <p:iterate type="lt">
                                    <p:tmPct val="50000"/>
                                  </p:iterate>
                                  <p:childTnLst>
                                    <p:set>
                                      <p:cBhvr>
                                        <p:cTn id="15" dur="1" fill="hold">
                                          <p:stCondLst>
                                            <p:cond delay="0"/>
                                          </p:stCondLst>
                                        </p:cTn>
                                        <p:tgtEl>
                                          <p:spTgt spid="142341"/>
                                        </p:tgtEl>
                                        <p:attrNameLst>
                                          <p:attrName>style.visibility</p:attrName>
                                        </p:attrNameLst>
                                      </p:cBhvr>
                                      <p:to>
                                        <p:strVal val="visible"/>
                                      </p:to>
                                    </p:set>
                                    <p:anim calcmode="discrete" valueType="clr">
                                      <p:cBhvr override="childStyle">
                                        <p:cTn id="16" dur="80"/>
                                        <p:tgtEl>
                                          <p:spTgt spid="142341"/>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42341"/>
                                        </p:tgtEl>
                                        <p:attrNameLst>
                                          <p:attrName>fillcolor</p:attrName>
                                        </p:attrNameLst>
                                      </p:cBhvr>
                                      <p:tavLst>
                                        <p:tav tm="0">
                                          <p:val>
                                            <p:clrVal>
                                              <a:schemeClr val="accent2"/>
                                            </p:clrVal>
                                          </p:val>
                                        </p:tav>
                                        <p:tav tm="50000">
                                          <p:val>
                                            <p:clrVal>
                                              <a:schemeClr val="hlink"/>
                                            </p:clrVal>
                                          </p:val>
                                        </p:tav>
                                      </p:tavLst>
                                    </p:anim>
                                    <p:set>
                                      <p:cBhvr>
                                        <p:cTn id="18" dur="80"/>
                                        <p:tgtEl>
                                          <p:spTgt spid="1423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bldLvl="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5"/>
          <p:cNvPicPr>
            <a:picLocks noGrp="1" noChangeAspect="1"/>
          </p:cNvPicPr>
          <p:nvPr>
            <p:ph idx="4294967295"/>
          </p:nvPr>
        </p:nvPicPr>
        <p:blipFill>
          <a:blip r:embed="rId2">
            <a:lum bright="6000" contrast="6000"/>
          </a:blip>
          <a:srcRect/>
          <a:stretch>
            <a:fillRect/>
          </a:stretch>
        </p:blipFill>
        <p:spPr>
          <a:xfrm>
            <a:off x="358775" y="117475"/>
            <a:ext cx="8785225" cy="6553200"/>
          </a:xfrm>
          <a:ln w="203200">
            <a:solidFill>
              <a:srgbClr val="008000"/>
            </a:solidFill>
          </a:ln>
        </p:spPr>
      </p:pic>
      <p:sp>
        <p:nvSpPr>
          <p:cNvPr id="167938" name="文本框 143362"/>
          <p:cNvSpPr txBox="1">
            <a:spLocks noChangeArrowheads="1"/>
          </p:cNvSpPr>
          <p:nvPr/>
        </p:nvSpPr>
        <p:spPr bwMode="auto">
          <a:xfrm>
            <a:off x="0" y="117475"/>
            <a:ext cx="9102725" cy="1301750"/>
          </a:xfrm>
          <a:prstGeom prst="rect">
            <a:avLst/>
          </a:prstGeom>
          <a:solidFill>
            <a:srgbClr val="008000"/>
          </a:solidFill>
          <a:ln w="9525">
            <a:noFill/>
            <a:miter lim="800000"/>
            <a:headEnd/>
            <a:tailEnd/>
          </a:ln>
        </p:spPr>
        <p:txBody>
          <a:bodyPr>
            <a:spAutoFit/>
          </a:bodyPr>
          <a:lstStyle/>
          <a:p>
            <a:pPr algn="ctr" eaLnBrk="0" hangingPunct="0">
              <a:lnSpc>
                <a:spcPct val="135000"/>
              </a:lnSpc>
              <a:buSzPct val="100000"/>
              <a:buFont typeface="Arial" charset="0"/>
              <a:buNone/>
            </a:pPr>
            <a:r>
              <a:rPr lang="zh-CN" altLang="en-US" sz="2600">
                <a:ea typeface="黑体" pitchFamily="2" charset="-122"/>
              </a:rPr>
              <a:t>简便的“加铅封”组合</a:t>
            </a:r>
          </a:p>
          <a:p>
            <a:pPr algn="ctr" eaLnBrk="0" hangingPunct="0">
              <a:lnSpc>
                <a:spcPct val="135000"/>
              </a:lnSpc>
              <a:buSzPct val="100000"/>
              <a:buFont typeface="Arial" charset="0"/>
              <a:buNone/>
            </a:pPr>
            <a:r>
              <a:rPr lang="zh-CN" altLang="en-US" sz="2400">
                <a:ea typeface="黑体" pitchFamily="2" charset="-122"/>
              </a:rPr>
              <a:t>套筒、黄色细塑料电线、铅封、塑封的“全开/禁动”挂牌</a:t>
            </a:r>
          </a:p>
          <a:p>
            <a:pPr algn="ctr" eaLnBrk="0" hangingPunct="0">
              <a:lnSpc>
                <a:spcPct val="0"/>
              </a:lnSpc>
              <a:buSzPct val="100000"/>
              <a:buFont typeface="Arial" charset="0"/>
              <a:buNone/>
            </a:pPr>
            <a:endParaRPr lang="zh-CN" altLang="en-US" sz="2400">
              <a:ea typeface="黑体" pitchFamily="2" charset="-122"/>
            </a:endParaRPr>
          </a:p>
          <a:p>
            <a:pPr algn="ctr" eaLnBrk="0" hangingPunct="0">
              <a:lnSpc>
                <a:spcPct val="0"/>
              </a:lnSpc>
              <a:buSzPct val="100000"/>
              <a:buFont typeface="Arial" charset="0"/>
              <a:buNone/>
            </a:pPr>
            <a:endParaRPr lang="zh-CN" altLang="en-US" sz="2400">
              <a:ea typeface="黑体" pitchFamily="2" charset="-122"/>
            </a:endParaRPr>
          </a:p>
          <a:p>
            <a:pPr algn="ctr" eaLnBrk="0" hangingPunct="0">
              <a:lnSpc>
                <a:spcPct val="0"/>
              </a:lnSpc>
              <a:buSzPct val="100000"/>
              <a:buFont typeface="Arial" charset="0"/>
              <a:buNone/>
            </a:pPr>
            <a:endParaRPr lang="zh-CN" altLang="en-US" sz="2400">
              <a:ea typeface="黑体" pitchFamily="2" charset="-122"/>
            </a:endParaRPr>
          </a:p>
          <a:p>
            <a:pPr algn="ctr" eaLnBrk="0" hangingPunct="0">
              <a:lnSpc>
                <a:spcPct val="50000"/>
              </a:lnSpc>
              <a:buSzPct val="100000"/>
              <a:buFont typeface="Arial" charset="0"/>
              <a:buNone/>
            </a:pPr>
            <a:endParaRPr lang="zh-CN" altLang="en-US" sz="2400">
              <a:ea typeface="黑体" pitchFamily="2" charset="-122"/>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1"/>
          <p:cNvPicPr>
            <a:picLocks noGrp="1" noChangeAspect="1"/>
          </p:cNvPicPr>
          <p:nvPr>
            <p:ph idx="4294967295"/>
          </p:nvPr>
        </p:nvPicPr>
        <p:blipFill>
          <a:blip r:embed="rId2">
            <a:lum bright="6000" contrast="6000"/>
          </a:blip>
          <a:srcRect/>
          <a:stretch>
            <a:fillRect/>
          </a:stretch>
        </p:blipFill>
        <p:spPr>
          <a:xfrm>
            <a:off x="358775" y="190500"/>
            <a:ext cx="8785225" cy="6480175"/>
          </a:xfrm>
          <a:ln w="203200">
            <a:solidFill>
              <a:srgbClr val="FF0000"/>
            </a:solidFill>
          </a:ln>
        </p:spPr>
      </p:pic>
      <p:sp>
        <p:nvSpPr>
          <p:cNvPr id="144387" name="Text Box 3"/>
          <p:cNvSpPr txBox="1">
            <a:spLocks noChangeArrowheads="1"/>
          </p:cNvSpPr>
          <p:nvPr/>
        </p:nvSpPr>
        <p:spPr bwMode="auto">
          <a:xfrm>
            <a:off x="6156325" y="4725988"/>
            <a:ext cx="2303463" cy="914400"/>
          </a:xfrm>
          <a:prstGeom prst="rect">
            <a:avLst/>
          </a:prstGeom>
          <a:solidFill>
            <a:srgbClr val="FF0000"/>
          </a:solidFill>
          <a:ln w="9525">
            <a:noFill/>
            <a:miter lim="800000"/>
            <a:headEnd/>
            <a:tailEnd/>
          </a:ln>
        </p:spPr>
        <p:txBody>
          <a:bodyPr>
            <a:spAutoFit/>
          </a:bodyPr>
          <a:lstStyle/>
          <a:p>
            <a:pPr algn="ctr" eaLnBrk="0" hangingPunct="0">
              <a:lnSpc>
                <a:spcPct val="125000"/>
              </a:lnSpc>
              <a:buSzPct val="100000"/>
              <a:buFont typeface="Arial" charset="0"/>
              <a:buNone/>
            </a:pPr>
            <a:r>
              <a:rPr lang="zh-CN" altLang="en-US" sz="3600">
                <a:ea typeface="黑体" pitchFamily="2" charset="-122"/>
              </a:rPr>
              <a:t>不能容忍</a:t>
            </a:r>
          </a:p>
          <a:p>
            <a:pPr eaLnBrk="0" hangingPunct="0">
              <a:lnSpc>
                <a:spcPct val="25000"/>
              </a:lnSpc>
              <a:buSzPct val="100000"/>
              <a:buFont typeface="Arial" charset="0"/>
              <a:buNone/>
            </a:pPr>
            <a:endParaRPr lang="zh-CN" altLang="en-US" sz="3600">
              <a:ea typeface="黑体" pitchFamily="2" charset="-122"/>
            </a:endParaRPr>
          </a:p>
        </p:txBody>
      </p:sp>
      <p:sp>
        <p:nvSpPr>
          <p:cNvPr id="168963" name="椭圆 144387"/>
          <p:cNvSpPr>
            <a:spLocks noChangeArrowheads="1"/>
          </p:cNvSpPr>
          <p:nvPr/>
        </p:nvSpPr>
        <p:spPr bwMode="auto">
          <a:xfrm>
            <a:off x="4502150" y="838200"/>
            <a:ext cx="3241675" cy="4176713"/>
          </a:xfrm>
          <a:prstGeom prst="ellipse">
            <a:avLst/>
          </a:prstGeom>
          <a:noFill/>
          <a:ln w="63500">
            <a:solidFill>
              <a:srgbClr val="FF00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387"/>
                                        </p:tgtEl>
                                        <p:attrNameLst>
                                          <p:attrName>style.visibility</p:attrName>
                                        </p:attrNameLst>
                                      </p:cBhvr>
                                      <p:to>
                                        <p:strVal val="visible"/>
                                      </p:to>
                                    </p:set>
                                    <p:anim calcmode="lin" valueType="num">
                                      <p:cBhvr additive="base">
                                        <p:cTn id="7" dur="500" fill="hold"/>
                                        <p:tgtEl>
                                          <p:spTgt spid="144387"/>
                                        </p:tgtEl>
                                        <p:attrNameLst>
                                          <p:attrName>ppt_x</p:attrName>
                                        </p:attrNameLst>
                                      </p:cBhvr>
                                      <p:tavLst>
                                        <p:tav tm="0">
                                          <p:val>
                                            <p:strVal val="#ppt_x"/>
                                          </p:val>
                                        </p:tav>
                                        <p:tav tm="100000">
                                          <p:val>
                                            <p:strVal val="#ppt_x"/>
                                          </p:val>
                                        </p:tav>
                                      </p:tavLst>
                                    </p:anim>
                                    <p:anim calcmode="lin" valueType="num">
                                      <p:cBhvr additive="base">
                                        <p:cTn id="8" dur="500" fill="hold"/>
                                        <p:tgtEl>
                                          <p:spTgt spid="1443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ldLvl="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文本占位符 145409"/>
          <p:cNvSpPr>
            <a:spLocks noGrp="1"/>
          </p:cNvSpPr>
          <p:nvPr>
            <p:ph idx="1"/>
          </p:nvPr>
        </p:nvSpPr>
        <p:spPr>
          <a:xfrm>
            <a:off x="1625600" y="2327275"/>
            <a:ext cx="6915150" cy="3740150"/>
          </a:xfrm>
        </p:spPr>
        <p:txBody>
          <a:bodyPr/>
          <a:lstStyle/>
          <a:p>
            <a:endParaRPr lang="zh-CN" altLang="en-US" smtClean="0"/>
          </a:p>
        </p:txBody>
      </p:sp>
      <p:pic>
        <p:nvPicPr>
          <p:cNvPr id="169986" name="图片 145410" descr="PA040411"/>
          <p:cNvPicPr>
            <a:picLocks noChangeAspect="1"/>
          </p:cNvPicPr>
          <p:nvPr/>
        </p:nvPicPr>
        <p:blipFill>
          <a:blip r:embed="rId2"/>
          <a:srcRect/>
          <a:stretch>
            <a:fillRect/>
          </a:stretch>
        </p:blipFill>
        <p:spPr bwMode="auto">
          <a:xfrm>
            <a:off x="179388" y="190500"/>
            <a:ext cx="8783637" cy="5975350"/>
          </a:xfrm>
          <a:prstGeom prst="rect">
            <a:avLst/>
          </a:prstGeom>
          <a:noFill/>
          <a:ln w="203200">
            <a:solidFill>
              <a:srgbClr val="FF0000"/>
            </a:solidFill>
            <a:miter lim="800000"/>
            <a:headEnd/>
            <a:tailEnd/>
          </a:ln>
        </p:spPr>
      </p:pic>
      <p:sp>
        <p:nvSpPr>
          <p:cNvPr id="169987" name="文本框 145411"/>
          <p:cNvSpPr txBox="1">
            <a:spLocks noChangeArrowheads="1"/>
          </p:cNvSpPr>
          <p:nvPr/>
        </p:nvSpPr>
        <p:spPr bwMode="auto">
          <a:xfrm>
            <a:off x="0" y="6245225"/>
            <a:ext cx="9175750" cy="639763"/>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r>
              <a:rPr lang="zh-CN" altLang="en-US" sz="2400">
                <a:ea typeface="黑体" pitchFamily="2" charset="-122"/>
              </a:rPr>
              <a:t>       </a:t>
            </a:r>
            <a:r>
              <a:rPr lang="zh-CN" altLang="en-US" sz="2200">
                <a:ea typeface="黑体" pitchFamily="2" charset="-122"/>
              </a:rPr>
              <a:t>储罐安全阀入口的截止阀：</a:t>
            </a:r>
            <a:r>
              <a:rPr lang="zh-CN" altLang="en-US" sz="2400">
                <a:ea typeface="黑体" pitchFamily="2" charset="-122"/>
              </a:rPr>
              <a:t>错误被关闭！</a:t>
            </a:r>
          </a:p>
          <a:p>
            <a:pPr eaLnBrk="0" hangingPunct="0">
              <a:lnSpc>
                <a:spcPct val="50000"/>
              </a:lnSpc>
              <a:buSzPct val="100000"/>
              <a:buFont typeface="Arial" charset="0"/>
              <a:buNone/>
            </a:pPr>
            <a:endParaRPr lang="zh-CN" altLang="en-US" sz="2400">
              <a:ea typeface="黑体" pitchFamily="2" charset="-122"/>
            </a:endParaRPr>
          </a:p>
        </p:txBody>
      </p:sp>
      <p:sp>
        <p:nvSpPr>
          <p:cNvPr id="169988" name="椭圆 145412"/>
          <p:cNvSpPr>
            <a:spLocks noChangeArrowheads="1"/>
          </p:cNvSpPr>
          <p:nvPr/>
        </p:nvSpPr>
        <p:spPr bwMode="auto">
          <a:xfrm>
            <a:off x="3133725" y="3575050"/>
            <a:ext cx="2308225" cy="1873250"/>
          </a:xfrm>
          <a:prstGeom prst="ellipse">
            <a:avLst/>
          </a:prstGeom>
          <a:noFill/>
          <a:ln w="50800">
            <a:solidFill>
              <a:srgbClr val="FF0000"/>
            </a:solidFill>
            <a:round/>
            <a:headEnd/>
            <a:tailEnd/>
          </a:ln>
        </p:spPr>
        <p:txBody>
          <a:bodyPr/>
          <a:lstStyle/>
          <a:p>
            <a:pPr eaLnBrk="0" hangingPunct="0">
              <a:buSzPct val="100000"/>
              <a:buFont typeface="Arial" charset="0"/>
              <a:buNone/>
            </a:pPr>
            <a:endParaRPr lang="zh-CN" altLang="en-US" sz="2000"/>
          </a:p>
        </p:txBody>
      </p:sp>
      <p:sp>
        <p:nvSpPr>
          <p:cNvPr id="169989" name="文本框 145413"/>
          <p:cNvSpPr txBox="1">
            <a:spLocks noChangeArrowheads="1"/>
          </p:cNvSpPr>
          <p:nvPr/>
        </p:nvSpPr>
        <p:spPr bwMode="auto">
          <a:xfrm>
            <a:off x="4572000" y="2854325"/>
            <a:ext cx="3744913" cy="1060450"/>
          </a:xfrm>
          <a:prstGeom prst="rect">
            <a:avLst/>
          </a:prstGeom>
          <a:solidFill>
            <a:srgbClr val="FF0000"/>
          </a:solidFill>
          <a:ln w="9525">
            <a:noFill/>
            <a:miter lim="800000"/>
            <a:headEnd/>
            <a:tailEnd/>
          </a:ln>
        </p:spPr>
        <p:txBody>
          <a:bodyPr>
            <a:spAutoFit/>
          </a:bodyPr>
          <a:lstStyle/>
          <a:p>
            <a:pPr eaLnBrk="0" hangingPunct="0">
              <a:lnSpc>
                <a:spcPct val="135000"/>
              </a:lnSpc>
              <a:buSzPct val="100000"/>
              <a:buFont typeface="Arial" charset="0"/>
              <a:buNone/>
            </a:pPr>
            <a:r>
              <a:rPr lang="zh-CN" altLang="en-US" sz="3200">
                <a:solidFill>
                  <a:schemeClr val="bg1"/>
                </a:solidFill>
                <a:ea typeface="黑体" pitchFamily="2" charset="-122"/>
              </a:rPr>
              <a:t>  </a:t>
            </a:r>
            <a:r>
              <a:rPr lang="zh-CN" altLang="en-US" sz="3200">
                <a:ea typeface="黑体" pitchFamily="2" charset="-122"/>
              </a:rPr>
              <a:t>不能容忍的</a:t>
            </a:r>
            <a:r>
              <a:rPr lang="zh-CN" altLang="en-US" sz="4000">
                <a:ea typeface="黑体" pitchFamily="2" charset="-122"/>
              </a:rPr>
              <a:t>隐患</a:t>
            </a:r>
            <a:endParaRPr lang="zh-CN" altLang="en-US" sz="3200" b="1">
              <a:ea typeface="黑体" pitchFamily="2" charset="-122"/>
            </a:endParaRPr>
          </a:p>
          <a:p>
            <a:pPr eaLnBrk="0" hangingPunct="0">
              <a:lnSpc>
                <a:spcPct val="30000"/>
              </a:lnSpc>
              <a:buSzPct val="100000"/>
              <a:buFont typeface="Arial" charset="0"/>
              <a:buNone/>
            </a:pPr>
            <a:endParaRPr lang="zh-CN" altLang="en-US" sz="3200" b="1">
              <a:solidFill>
                <a:schemeClr val="bg1"/>
              </a:solidFill>
              <a:ea typeface="黑体" pitchFamily="2" charset="-122"/>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p:cNvSpPr>
          <p:nvPr>
            <p:ph type="title" idx="4294967295"/>
          </p:nvPr>
        </p:nvSpPr>
        <p:spPr>
          <a:xfrm>
            <a:off x="0" y="260350"/>
            <a:ext cx="8613775" cy="1547813"/>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146435" name="Rectangle 3"/>
          <p:cNvSpPr>
            <a:spLocks noGrp="1"/>
          </p:cNvSpPr>
          <p:nvPr>
            <p:ph type="body" idx="4294967295"/>
          </p:nvPr>
        </p:nvSpPr>
        <p:spPr>
          <a:xfrm>
            <a:off x="0" y="1484313"/>
            <a:ext cx="9109075" cy="5111750"/>
          </a:xfrm>
        </p:spPr>
        <p:txBody>
          <a:bodyPr/>
          <a:lstStyle/>
          <a:p>
            <a:pPr marL="8255" indent="-8255" algn="ctr" eaLnBrk="1" hangingPunct="1">
              <a:lnSpc>
                <a:spcPct val="120000"/>
              </a:lnSpc>
              <a:spcBef>
                <a:spcPct val="0"/>
              </a:spcBef>
              <a:buClr>
                <a:schemeClr val="hlink"/>
              </a:buClr>
              <a:buSzPct val="70000"/>
              <a:buFont typeface="Wingdings" panose="05000000000000000000" pitchFamily="2" charset="2"/>
              <a:buNone/>
              <a:defRPr/>
            </a:pPr>
            <a:r>
              <a:rPr lang="zh-CN" altLang="en-US"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en-US" altLang="x-none"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TSG R0005-2011</a:t>
            </a:r>
          </a:p>
          <a:p>
            <a:pPr marL="8255" indent="-8255" algn="ctr" eaLnBrk="1" hangingPunct="1">
              <a:lnSpc>
                <a:spcPct val="120000"/>
              </a:lnSpc>
              <a:spcBef>
                <a:spcPct val="0"/>
              </a:spcBef>
              <a:buClr>
                <a:schemeClr val="hlink"/>
              </a:buClr>
              <a:buSzPct val="70000"/>
              <a:buFont typeface="Wingdings" panose="05000000000000000000" pitchFamily="2" charset="2"/>
              <a:buNone/>
              <a:defRPr/>
            </a:pPr>
            <a:r>
              <a:rPr lang="en-US" altLang="x-none"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移动式压力容器安全技术监察规程</a:t>
            </a:r>
            <a:r>
              <a:rPr lang="en-US" altLang="x-none"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8255" indent="-8255" eaLnBrk="1" hangingPunct="1">
              <a:lnSpc>
                <a:spcPct val="150000"/>
              </a:lnSpc>
              <a:spcBef>
                <a:spcPct val="0"/>
              </a:spcBef>
              <a:buClr>
                <a:schemeClr val="hlink"/>
              </a:buClr>
              <a:buSzPct val="70000"/>
              <a:buFont typeface="Wingdings" panose="05000000000000000000" pitchFamily="2" charset="2"/>
              <a:buNone/>
              <a:defRPr/>
            </a:pPr>
            <a:r>
              <a:rPr lang="en-US" altLang="x-none" sz="2000" noProof="1">
                <a:effectLst>
                  <a:outerShdw blurRad="38100" dist="38100" dir="2700000">
                    <a:srgbClr val="FFFFFF"/>
                  </a:outerShdw>
                </a:effectLst>
              </a:rPr>
              <a:t>    </a:t>
            </a:r>
            <a:r>
              <a:rPr lang="en-US" altLang="x-none" noProof="1">
                <a:effectLst>
                  <a:outerShdw blurRad="38100" dist="38100" dir="2700000">
                    <a:srgbClr val="FFFFFF"/>
                  </a:outerShdw>
                </a:effectLst>
              </a:rPr>
              <a:t> </a:t>
            </a:r>
            <a:r>
              <a:rPr lang="en-US" altLang="x-none"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x-none" sz="3200" noProof="1">
                <a:latin typeface="黑体" panose="02010609060101010101" pitchFamily="49" charset="-122"/>
                <a:ea typeface="黑体" panose="02010609060101010101" pitchFamily="49" charset="-122"/>
              </a:rPr>
              <a:t>6.3  </a:t>
            </a:r>
            <a:r>
              <a:rPr lang="zh-CN" altLang="en-US" sz="3200" noProof="1">
                <a:latin typeface="黑体" panose="02010609060101010101" pitchFamily="49" charset="-122"/>
                <a:ea typeface="黑体" panose="02010609060101010101" pitchFamily="49" charset="-122"/>
              </a:rPr>
              <a:t>装卸用管</a:t>
            </a:r>
          </a:p>
          <a:p>
            <a:pPr marL="8255" indent="-8255" eaLnBrk="1" hangingPunct="1">
              <a:lnSpc>
                <a:spcPct val="150000"/>
              </a:lnSpc>
              <a:spcBef>
                <a:spcPct val="0"/>
              </a:spcBef>
              <a:buClr>
                <a:schemeClr val="hlink"/>
              </a:buClr>
              <a:buSzPct val="70000"/>
              <a:buFont typeface="Wingdings" panose="05000000000000000000" pitchFamily="2" charset="2"/>
              <a:buNone/>
              <a:defRPr/>
            </a:pPr>
            <a:r>
              <a:rPr lang="zh-CN" altLang="en-US" noProof="1">
                <a:latin typeface="黑体" panose="02010609060101010101" pitchFamily="49" charset="-122"/>
                <a:ea typeface="黑体" panose="02010609060101010101" pitchFamily="49" charset="-122"/>
              </a:rPr>
              <a:t>    装卸用管应当符合以下要求：</a:t>
            </a:r>
          </a:p>
          <a:p>
            <a:pPr marL="8255" indent="-8255" eaLnBrk="1" hangingPunct="1">
              <a:lnSpc>
                <a:spcPct val="150000"/>
              </a:lnSpc>
              <a:spcBef>
                <a:spcPct val="0"/>
              </a:spcBef>
              <a:buClr>
                <a:schemeClr val="hlink"/>
              </a:buClr>
              <a:buSzPct val="70000"/>
              <a:buFont typeface="Wingdings" panose="05000000000000000000" pitchFamily="2" charset="2"/>
              <a:buNone/>
              <a:defRPr/>
            </a:pPr>
            <a:r>
              <a:rPr lang="zh-CN" altLang="en-US" noProof="1">
                <a:latin typeface="黑体" panose="02010609060101010101" pitchFamily="49" charset="-122"/>
                <a:ea typeface="黑体" panose="02010609060101010101" pitchFamily="49" charset="-122"/>
              </a:rPr>
              <a:t>   （</a:t>
            </a:r>
            <a:r>
              <a:rPr lang="en-US" altLang="x-none" noProof="1">
                <a:latin typeface="黑体" panose="02010609060101010101" pitchFamily="49" charset="-122"/>
                <a:ea typeface="黑体" panose="02010609060101010101" pitchFamily="49" charset="-122"/>
              </a:rPr>
              <a:t>1</a:t>
            </a:r>
            <a:r>
              <a:rPr lang="zh-CN" altLang="en-US" noProof="1">
                <a:latin typeface="黑体" panose="02010609060101010101" pitchFamily="49" charset="-122"/>
                <a:ea typeface="黑体" panose="02010609060101010101" pitchFamily="49" charset="-122"/>
              </a:rPr>
              <a:t>）装卸用管与移动式压力容器的连接应当可靠；</a:t>
            </a:r>
          </a:p>
          <a:p>
            <a:pPr marL="8255" indent="-8255" eaLnBrk="1" hangingPunct="1">
              <a:lnSpc>
                <a:spcPct val="150000"/>
              </a:lnSpc>
              <a:spcBef>
                <a:spcPct val="0"/>
              </a:spcBef>
              <a:buClr>
                <a:schemeClr val="hlink"/>
              </a:buClr>
              <a:buSzPct val="70000"/>
              <a:buFont typeface="Wingdings" panose="05000000000000000000" pitchFamily="2" charset="2"/>
              <a:buNone/>
              <a:defRPr/>
            </a:pPr>
            <a:r>
              <a:rPr lang="zh-CN" altLang="en-US" noProof="1">
                <a:latin typeface="黑体" panose="02010609060101010101" pitchFamily="49" charset="-122"/>
                <a:ea typeface="黑体" panose="02010609060101010101" pitchFamily="49" charset="-122"/>
              </a:rPr>
              <a:t>   （</a:t>
            </a:r>
            <a:r>
              <a:rPr lang="en-US" altLang="x-none" noProof="1">
                <a:latin typeface="黑体" panose="02010609060101010101" pitchFamily="49" charset="-122"/>
                <a:ea typeface="黑体" panose="02010609060101010101" pitchFamily="49" charset="-122"/>
              </a:rPr>
              <a:t>2</a:t>
            </a:r>
            <a:r>
              <a:rPr lang="zh-CN" altLang="en-US" noProof="1">
                <a:latin typeface="黑体" panose="02010609060101010101" pitchFamily="49" charset="-122"/>
                <a:ea typeface="黑体" panose="02010609060101010101" pitchFamily="49" charset="-122"/>
              </a:rPr>
              <a:t>）</a:t>
            </a:r>
            <a:r>
              <a:rPr lang="zh-CN" altLang="en-US" sz="3000" noProof="1">
                <a:latin typeface="黑体" panose="02010609060101010101" pitchFamily="49" charset="-122"/>
                <a:ea typeface="黑体" panose="02010609060101010101" pitchFamily="49" charset="-122"/>
              </a:rPr>
              <a:t>有防止装卸用管拉脱的安全保护措施；</a:t>
            </a:r>
          </a:p>
          <a:p>
            <a:pPr marL="8255" indent="-8255" eaLnBrk="1" hangingPunct="1">
              <a:lnSpc>
                <a:spcPct val="150000"/>
              </a:lnSpc>
              <a:spcBef>
                <a:spcPct val="0"/>
              </a:spcBef>
              <a:buClr>
                <a:schemeClr val="hlink"/>
              </a:buClr>
              <a:buSzPct val="70000"/>
              <a:buFont typeface="Wingdings" panose="05000000000000000000" pitchFamily="2" charset="2"/>
              <a:buNone/>
              <a:defRPr/>
            </a:pPr>
            <a:r>
              <a:rPr lang="zh-CN" altLang="en-US" noProof="1">
                <a:latin typeface="黑体" panose="02010609060101010101" pitchFamily="49" charset="-122"/>
                <a:ea typeface="黑体" panose="02010609060101010101" pitchFamily="49" charset="-122"/>
              </a:rPr>
              <a:t>    </a:t>
            </a:r>
            <a:r>
              <a:rPr lang="en-US" altLang="x-none" noProof="1">
                <a:latin typeface="黑体" panose="02010609060101010101" pitchFamily="49" charset="-122"/>
                <a:ea typeface="黑体" panose="02010609060101010101" pitchFamily="49" charset="-122"/>
                <a:sym typeface="宋体" panose="02010600030101010101" pitchFamily="2" charset="-122"/>
              </a:rPr>
              <a:t>……</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IMAG0647"/>
          <p:cNvPicPr>
            <a:picLocks noGrp="1" noChangeAspect="1"/>
          </p:cNvPicPr>
          <p:nvPr>
            <p:ph idx="4294967295"/>
          </p:nvPr>
        </p:nvPicPr>
        <p:blipFill>
          <a:blip r:embed="rId2"/>
          <a:srcRect/>
          <a:stretch>
            <a:fillRect/>
          </a:stretch>
        </p:blipFill>
        <p:spPr>
          <a:xfrm>
            <a:off x="360363" y="190500"/>
            <a:ext cx="8783637" cy="6408738"/>
          </a:xfrm>
          <a:ln w="203200">
            <a:solidFill>
              <a:srgbClr val="000080"/>
            </a:solidFill>
          </a:ln>
        </p:spPr>
      </p:pic>
      <p:sp>
        <p:nvSpPr>
          <p:cNvPr id="147459" name="Oval 4"/>
          <p:cNvSpPr>
            <a:spLocks noChangeArrowheads="1"/>
          </p:cNvSpPr>
          <p:nvPr/>
        </p:nvSpPr>
        <p:spPr bwMode="auto">
          <a:xfrm>
            <a:off x="2411413" y="2997200"/>
            <a:ext cx="3311525" cy="2809875"/>
          </a:xfrm>
          <a:prstGeom prst="ellipse">
            <a:avLst/>
          </a:prstGeom>
          <a:solidFill>
            <a:srgbClr val="008000">
              <a:alpha val="0"/>
            </a:srgbClr>
          </a:solidFill>
          <a:ln w="76200">
            <a:solidFill>
              <a:srgbClr val="FFFF00"/>
            </a:solidFill>
            <a:prstDash val="sysDot"/>
            <a:round/>
            <a:headEnd/>
            <a:tailEnd/>
          </a:ln>
        </p:spPr>
        <p:txBody>
          <a:bodyPr anchor="ctr">
            <a:spAutoFit/>
          </a:bodyPr>
          <a:lstStyle/>
          <a:p>
            <a:pPr eaLnBrk="0" hangingPunct="0">
              <a:buSzPct val="100000"/>
              <a:buFont typeface="Arial" charset="0"/>
              <a:buNone/>
            </a:pPr>
            <a:endParaRPr lang="zh-CN" altLang="en-US" sz="2000">
              <a:ea typeface="黑体" pitchFamily="2" charset="-122"/>
            </a:endParaRPr>
          </a:p>
        </p:txBody>
      </p:sp>
      <p:sp>
        <p:nvSpPr>
          <p:cNvPr id="172035" name="Text Box 3"/>
          <p:cNvSpPr txBox="1">
            <a:spLocks noChangeArrowheads="1"/>
          </p:cNvSpPr>
          <p:nvPr/>
        </p:nvSpPr>
        <p:spPr bwMode="auto">
          <a:xfrm>
            <a:off x="0" y="6094413"/>
            <a:ext cx="9109075" cy="546100"/>
          </a:xfrm>
          <a:prstGeom prst="rect">
            <a:avLst/>
          </a:prstGeom>
          <a:solidFill>
            <a:srgbClr val="000080"/>
          </a:solidFill>
          <a:ln w="9525">
            <a:noFill/>
            <a:miter lim="800000"/>
            <a:headEnd/>
            <a:tailEnd/>
          </a:ln>
        </p:spPr>
        <p:txBody>
          <a:bodyPr>
            <a:spAutoFit/>
          </a:bodyPr>
          <a:lstStyle/>
          <a:p>
            <a:pPr algn="ctr" eaLnBrk="0" hangingPunct="0">
              <a:lnSpc>
                <a:spcPct val="115000"/>
              </a:lnSpc>
              <a:buSzPct val="100000"/>
              <a:buFont typeface="Arial" charset="0"/>
              <a:buNone/>
            </a:pPr>
            <a:r>
              <a:rPr lang="zh-CN" altLang="en-US" sz="2600">
                <a:latin typeface="黑体" pitchFamily="2" charset="-122"/>
                <a:ea typeface="黑体" pitchFamily="2" charset="-122"/>
              </a:rPr>
              <a:t>液化气体装卸用管：</a:t>
            </a:r>
            <a:r>
              <a:rPr lang="zh-CN" altLang="en-US" sz="2500">
                <a:latin typeface="黑体" pitchFamily="2" charset="-122"/>
                <a:ea typeface="黑体" pitchFamily="2" charset="-122"/>
              </a:rPr>
              <a:t>紧急脱离用“拉断阀”</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1" nodeType="clickEffect">
                                  <p:stCondLst>
                                    <p:cond delay="0"/>
                                  </p:stCondLst>
                                  <p:childTnLst>
                                    <p:anim calcmode="discrete" valueType="str">
                                      <p:cBhvr>
                                        <p:cTn id="6" dur="2000" fill="hold"/>
                                        <p:tgtEl>
                                          <p:spTgt spid="14745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ldLvl="0"/>
      <p:bldP spid="147459" grpId="1" bldLvl="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内容占位符 148481" descr="IMG_3333"/>
          <p:cNvPicPr>
            <a:picLocks noGrp="1" noChangeAspect="1"/>
          </p:cNvPicPr>
          <p:nvPr>
            <p:ph idx="1"/>
          </p:nvPr>
        </p:nvPicPr>
        <p:blipFill>
          <a:blip r:embed="rId2"/>
          <a:srcRect/>
          <a:stretch>
            <a:fillRect/>
          </a:stretch>
        </p:blipFill>
        <p:spPr>
          <a:xfrm>
            <a:off x="179388" y="188913"/>
            <a:ext cx="8783637" cy="6461125"/>
          </a:xfrm>
          <a:ln w="203200">
            <a:solidFill>
              <a:srgbClr val="008000"/>
            </a:solidFill>
          </a:ln>
        </p:spPr>
      </p:pic>
      <p:sp>
        <p:nvSpPr>
          <p:cNvPr id="173058" name="椭圆 148482"/>
          <p:cNvSpPr>
            <a:spLocks noChangeArrowheads="1"/>
          </p:cNvSpPr>
          <p:nvPr/>
        </p:nvSpPr>
        <p:spPr bwMode="auto">
          <a:xfrm>
            <a:off x="4789488" y="4727575"/>
            <a:ext cx="2087562" cy="1728788"/>
          </a:xfrm>
          <a:prstGeom prst="ellipse">
            <a:avLst/>
          </a:prstGeom>
          <a:noFill/>
          <a:ln w="76200">
            <a:solidFill>
              <a:srgbClr val="00FF00"/>
            </a:solidFill>
            <a:prstDash val="sysDot"/>
            <a:round/>
            <a:headEnd/>
            <a:tailEnd/>
          </a:ln>
        </p:spPr>
        <p:txBody>
          <a:bodyPr/>
          <a:lstStyle/>
          <a:p>
            <a:pPr eaLnBrk="0" hangingPunct="0">
              <a:buSzPct val="100000"/>
              <a:buFont typeface="Arial" charset="0"/>
              <a:buNone/>
            </a:pPr>
            <a:endParaRPr lang="zh-CN" altLang="en-US" sz="2000"/>
          </a:p>
        </p:txBody>
      </p:sp>
      <p:sp>
        <p:nvSpPr>
          <p:cNvPr id="148484" name="文本框 148483"/>
          <p:cNvSpPr txBox="1"/>
          <p:nvPr/>
        </p:nvSpPr>
        <p:spPr>
          <a:xfrm>
            <a:off x="1331913" y="1844675"/>
            <a:ext cx="2449512" cy="701675"/>
          </a:xfrm>
          <a:prstGeom prst="rect">
            <a:avLst/>
          </a:prstGeom>
          <a:noFill/>
          <a:ln w="9525">
            <a:noFill/>
            <a:miter/>
          </a:ln>
        </p:spPr>
        <p:txBody>
          <a:bodyPr>
            <a:spAutoFit/>
          </a:bodyPr>
          <a:lstStyle/>
          <a:p>
            <a:pPr algn="r">
              <a:buFont typeface="Arial" panose="020B0604020202020204" pitchFamily="34" charset="0"/>
              <a:buNone/>
              <a:defRPr/>
            </a:pPr>
            <a:r>
              <a:rPr lang="zh-CN" altLang="en-US" sz="4000" noProof="1">
                <a:solidFill>
                  <a:srgbClr val="00FF00"/>
                </a:solidFill>
                <a:effectLst>
                  <a:outerShdw blurRad="38100" dist="38100" dir="2700000">
                    <a:srgbClr val="000000"/>
                  </a:outerShdw>
                </a:effectLst>
                <a:latin typeface="Arial" panose="020B0604020202020204" pitchFamily="34" charset="0"/>
                <a:ea typeface="黑体" panose="02010609060101010101" pitchFamily="49" charset="-122"/>
                <a:cs typeface="+mn-ea"/>
              </a:rPr>
              <a:t>熔 断 阀</a:t>
            </a:r>
            <a:endParaRPr lang="zh-CN" altLang="en-US" sz="4000" noProof="1">
              <a:solidFill>
                <a:srgbClr val="00FF00"/>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
        <p:nvSpPr>
          <p:cNvPr id="173060" name="箭头 3694"/>
          <p:cNvSpPr>
            <a:spLocks noChangeShapeType="1"/>
          </p:cNvSpPr>
          <p:nvPr/>
        </p:nvSpPr>
        <p:spPr bwMode="auto">
          <a:xfrm>
            <a:off x="2916238" y="2854325"/>
            <a:ext cx="2087562" cy="1944688"/>
          </a:xfrm>
          <a:prstGeom prst="line">
            <a:avLst/>
          </a:prstGeom>
          <a:noFill/>
          <a:ln w="38100">
            <a:solidFill>
              <a:srgbClr val="00FF00"/>
            </a:solidFill>
            <a:round/>
            <a:headEnd/>
            <a:tailEnd type="triangle" w="med" len="med"/>
          </a:ln>
        </p:spPr>
        <p:txBody>
          <a:bodyPr/>
          <a:lstStyle/>
          <a:p>
            <a:endParaRPr lang="zh-CN" altLang="en-US"/>
          </a:p>
        </p:txBody>
      </p:sp>
      <p:sp>
        <p:nvSpPr>
          <p:cNvPr id="173061" name="圆角矩形 148485"/>
          <p:cNvSpPr>
            <a:spLocks noChangeArrowheads="1"/>
          </p:cNvSpPr>
          <p:nvPr/>
        </p:nvSpPr>
        <p:spPr bwMode="auto">
          <a:xfrm>
            <a:off x="1547813" y="1631950"/>
            <a:ext cx="2520950" cy="1222375"/>
          </a:xfrm>
          <a:prstGeom prst="roundRect">
            <a:avLst>
              <a:gd name="adj" fmla="val 16667"/>
            </a:avLst>
          </a:prstGeom>
          <a:noFill/>
          <a:ln w="38100">
            <a:solidFill>
              <a:srgbClr val="00FF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p:nvPr/>
        </p:nvSpPr>
        <p:spPr>
          <a:xfrm>
            <a:off x="0" y="765175"/>
            <a:ext cx="9144000" cy="690563"/>
          </a:xfrm>
          <a:prstGeom prst="rect">
            <a:avLst/>
          </a:prstGeom>
          <a:noFill/>
          <a:ln w="9525">
            <a:noFill/>
            <a:miter/>
          </a:ln>
        </p:spPr>
        <p:txBody>
          <a:bodyPr/>
          <a:lstStyle/>
          <a:p>
            <a:pPr marL="342900" indent="-342900">
              <a:spcBef>
                <a:spcPct val="20000"/>
              </a:spcBef>
              <a:buClr>
                <a:schemeClr val="hlink"/>
              </a:buClr>
              <a:buSzPct val="70000"/>
              <a:buFont typeface="Wingdings" panose="05000000000000000000" pitchFamily="2" charset="2"/>
              <a:buNone/>
              <a:defRPr/>
            </a:pPr>
            <a:r>
              <a:rPr lang="zh-CN" altLang="en-US" sz="5400" noProof="1">
                <a:solidFill>
                  <a:schemeClr val="hlink"/>
                </a:solidFill>
                <a:effectLst>
                  <a:outerShdw blurRad="38100" dist="38100" dir="2700000">
                    <a:srgbClr val="000000"/>
                  </a:outerShdw>
                </a:effectLst>
                <a:latin typeface="Tahoma" panose="020B0604030504040204" pitchFamily="34" charset="0"/>
                <a:ea typeface="黑体" panose="02010609060101010101" pitchFamily="49" charset="-122"/>
                <a:cs typeface="+mn-ea"/>
              </a:rPr>
              <a:t>	  </a:t>
            </a:r>
            <a:r>
              <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rPr>
              <a:t>判别依据：</a:t>
            </a:r>
            <a:endPar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endParaRPr>
          </a:p>
        </p:txBody>
      </p:sp>
      <p:sp>
        <p:nvSpPr>
          <p:cNvPr id="2" name="Rectangle 3"/>
          <p:cNvSpPr>
            <a:spLocks noChangeArrowheads="1"/>
          </p:cNvSpPr>
          <p:nvPr/>
        </p:nvSpPr>
        <p:spPr bwMode="auto">
          <a:xfrm>
            <a:off x="612775" y="1774825"/>
            <a:ext cx="8351838" cy="4892675"/>
          </a:xfrm>
          <a:prstGeom prst="rect">
            <a:avLst/>
          </a:prstGeom>
          <a:noFill/>
          <a:ln w="9525">
            <a:noFill/>
            <a:miter lim="800000"/>
          </a:ln>
        </p:spPr>
        <p:txBody>
          <a:bodyPr/>
          <a:lstStyle/>
          <a:p>
            <a:pPr marL="3175" indent="-3175" algn="ctr" eaLnBrk="0" hangingPunct="0">
              <a:lnSpc>
                <a:spcPct val="135000"/>
              </a:lnSpc>
              <a:spcBef>
                <a:spcPct val="20000"/>
              </a:spcBef>
              <a:buClr>
                <a:schemeClr val="hlink"/>
              </a:buClr>
              <a:buSzPct val="70000"/>
              <a:buFont typeface="Wingdings" panose="05000000000000000000" pitchFamily="2" charset="2"/>
              <a:buNone/>
              <a:defRPr/>
            </a:pPr>
            <a:r>
              <a:rPr lang="zh-CN" altLang="en-US" sz="4400" dirty="0">
                <a:solidFill>
                  <a:srgbClr val="FFFF00"/>
                </a:solidFill>
                <a:latin typeface="黑体" panose="02010609060101010101" pitchFamily="49" charset="-122"/>
                <a:ea typeface="黑体" panose="02010609060101010101" pitchFamily="49" charset="-122"/>
              </a:rPr>
              <a:t>TSG R4002-2011</a:t>
            </a:r>
          </a:p>
          <a:p>
            <a:pPr marL="3175" indent="-3175" algn="ctr" eaLnBrk="0" hangingPunct="0">
              <a:lnSpc>
                <a:spcPct val="135000"/>
              </a:lnSpc>
              <a:spcBef>
                <a:spcPct val="20000"/>
              </a:spcBef>
              <a:buClr>
                <a:schemeClr val="hlink"/>
              </a:buClr>
              <a:buSzPct val="70000"/>
              <a:buFont typeface="Wingdings" panose="05000000000000000000" pitchFamily="2" charset="2"/>
              <a:buNone/>
              <a:defRPr/>
            </a:pPr>
            <a:r>
              <a:rPr lang="zh-CN" altLang="en-US" sz="4000" dirty="0">
                <a:solidFill>
                  <a:srgbClr val="FFFF00"/>
                </a:solidFill>
                <a:latin typeface="黑体" panose="02010609060101010101" pitchFamily="49" charset="-122"/>
                <a:ea typeface="黑体" panose="02010609060101010101" pitchFamily="49" charset="-122"/>
              </a:rPr>
              <a:t>《移动式压力容器充装许可规则》</a:t>
            </a:r>
          </a:p>
          <a:p>
            <a:pPr marL="3175" indent="-3175" eaLnBrk="0" hangingPunct="0">
              <a:lnSpc>
                <a:spcPct val="175000"/>
              </a:lnSpc>
              <a:spcBef>
                <a:spcPct val="20000"/>
              </a:spcBef>
              <a:buClr>
                <a:schemeClr val="hlink"/>
              </a:buClr>
              <a:buSzPct val="70000"/>
              <a:buFont typeface="Wingdings" panose="05000000000000000000" pitchFamily="2" charset="2"/>
              <a:buNone/>
              <a:defRPr/>
            </a:pPr>
            <a:r>
              <a:rPr lang="zh-CN" altLang="en-US" sz="3200" dirty="0">
                <a:solidFill>
                  <a:srgbClr val="FFFF00"/>
                </a:solidFill>
                <a:latin typeface="宋体" panose="02010600030101010101" pitchFamily="2" charset="-122"/>
                <a:ea typeface="宋体" panose="02010600030101010101" pitchFamily="2" charset="-122"/>
              </a:rPr>
              <a:t>   </a:t>
            </a:r>
            <a:r>
              <a:rPr lang="zh-CN" altLang="en-US" sz="3400" dirty="0">
                <a:solidFill>
                  <a:srgbClr val="FFFF00"/>
                </a:solidFill>
                <a:latin typeface="黑体" panose="02010609060101010101" pitchFamily="49" charset="-122"/>
                <a:ea typeface="黑体" panose="02010609060101010101" pitchFamily="49" charset="-122"/>
              </a:rPr>
              <a:t> </a:t>
            </a:r>
            <a:r>
              <a:rPr lang="zh-CN" altLang="en-US" sz="3300" dirty="0">
                <a:solidFill>
                  <a:srgbClr val="FFFF00"/>
                </a:solidFill>
                <a:latin typeface="黑体" panose="02010609060101010101" pitchFamily="49" charset="-122"/>
                <a:ea typeface="黑体" panose="02010609060101010101" pitchFamily="49" charset="-122"/>
              </a:rPr>
              <a:t> </a:t>
            </a:r>
            <a:r>
              <a:rPr lang="zh-CN" altLang="en-US" sz="33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A3.1.(19)</a:t>
            </a:r>
            <a:r>
              <a:rPr lang="zh-CN" altLang="en-US" sz="34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r>
              <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阀门之间的</a:t>
            </a:r>
            <a:r>
              <a:rPr lang="zh-CN" altLang="en-US" sz="33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液相封闭管段</a:t>
            </a:r>
            <a:r>
              <a:rPr lang="zh-CN" altLang="en-US" sz="34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，应当设置管道安全泄放装置。</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p:nvPr/>
        </p:nvSpPr>
        <p:spPr>
          <a:xfrm>
            <a:off x="34925" y="620713"/>
            <a:ext cx="9144000" cy="688975"/>
          </a:xfrm>
          <a:prstGeom prst="rect">
            <a:avLst/>
          </a:prstGeom>
          <a:noFill/>
          <a:ln w="9525">
            <a:noFill/>
            <a:miter/>
          </a:ln>
        </p:spPr>
        <p:txBody>
          <a:bodyPr/>
          <a:lstStyle/>
          <a:p>
            <a:pPr marL="342900" indent="-342900">
              <a:spcBef>
                <a:spcPct val="20000"/>
              </a:spcBef>
              <a:buClr>
                <a:schemeClr val="hlink"/>
              </a:buClr>
              <a:buSzPct val="70000"/>
              <a:buFont typeface="Wingdings" panose="05000000000000000000" pitchFamily="2" charset="2"/>
              <a:buNone/>
              <a:defRPr/>
            </a:pPr>
            <a:r>
              <a:rPr lang="zh-CN" altLang="en-US" sz="5400" noProof="1">
                <a:solidFill>
                  <a:schemeClr val="hlink"/>
                </a:solidFill>
                <a:effectLst>
                  <a:outerShdw blurRad="38100" dist="38100" dir="2700000">
                    <a:srgbClr val="000000"/>
                  </a:outerShdw>
                </a:effectLst>
                <a:latin typeface="Tahoma" panose="020B0604030504040204" pitchFamily="34" charset="0"/>
                <a:ea typeface="黑体" panose="02010609060101010101" pitchFamily="49" charset="-122"/>
                <a:cs typeface="+mn-ea"/>
              </a:rPr>
              <a:t>	  </a:t>
            </a:r>
            <a:r>
              <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rPr>
              <a:t>判别依据：</a:t>
            </a:r>
            <a:endPar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endParaRPr>
          </a:p>
        </p:txBody>
      </p:sp>
      <p:sp>
        <p:nvSpPr>
          <p:cNvPr id="150531" name="Rectangle 3"/>
          <p:cNvSpPr/>
          <p:nvPr/>
        </p:nvSpPr>
        <p:spPr>
          <a:xfrm>
            <a:off x="684213" y="1704975"/>
            <a:ext cx="7993062" cy="4822825"/>
          </a:xfrm>
          <a:prstGeom prst="rect">
            <a:avLst/>
          </a:prstGeom>
          <a:noFill/>
          <a:ln w="9525">
            <a:noFill/>
            <a:miter/>
          </a:ln>
        </p:spPr>
        <p:txBody>
          <a:bodyPr/>
          <a:lstStyle/>
          <a:p>
            <a:pPr marL="3175" indent="-3175" algn="ctr">
              <a:lnSpc>
                <a:spcPct val="110000"/>
              </a:lnSpc>
              <a:spcBef>
                <a:spcPct val="20000"/>
              </a:spcBef>
              <a:buClr>
                <a:schemeClr val="hlink"/>
              </a:buClr>
              <a:buSzPct val="70000"/>
              <a:buFont typeface="Wingdings" panose="05000000000000000000" pitchFamily="2" charset="2"/>
              <a:buNone/>
              <a:defRPr/>
            </a:pPr>
            <a:r>
              <a:rPr lang="en-US" altLang="en-US" sz="4000" noProof="1">
                <a:solidFill>
                  <a:srgbClr val="FFFF00"/>
                </a:solidFill>
                <a:latin typeface="黑体" panose="02010609060101010101" pitchFamily="49" charset="-122"/>
                <a:ea typeface="黑体" panose="02010609060101010101" pitchFamily="49" charset="-122"/>
                <a:cs typeface="宋体" panose="02010600030101010101" pitchFamily="2" charset="-122"/>
              </a:rPr>
              <a:t>TSG D0001-2009</a:t>
            </a:r>
          </a:p>
          <a:p>
            <a:pPr marL="3175" indent="-3175" algn="ctr">
              <a:lnSpc>
                <a:spcPct val="110000"/>
              </a:lnSpc>
              <a:spcBef>
                <a:spcPct val="20000"/>
              </a:spcBef>
              <a:buClr>
                <a:schemeClr val="hlink"/>
              </a:buClr>
              <a:buSzPct val="70000"/>
              <a:buFont typeface="Wingdings" panose="05000000000000000000" pitchFamily="2" charset="2"/>
              <a:buNone/>
              <a:defRPr/>
            </a:pPr>
            <a:r>
              <a:rPr lang="zh-CN" altLang="en-US" sz="3200" noProof="1">
                <a:solidFill>
                  <a:srgbClr val="FFFF00"/>
                </a:solidFill>
                <a:latin typeface="黑体" panose="02010609060101010101" pitchFamily="49" charset="-122"/>
                <a:ea typeface="黑体" panose="02010609060101010101" pitchFamily="49" charset="-122"/>
                <a:cs typeface="宋体" panose="02010600030101010101" pitchFamily="2" charset="-122"/>
              </a:rPr>
              <a:t>《压力管道安全技术监察规程—工业管道》</a:t>
            </a:r>
            <a:endParaRPr lang="zh-CN" altLang="en-US" sz="3200" noProof="1">
              <a:solidFill>
                <a:srgbClr val="FFFF00"/>
              </a:solidFill>
              <a:latin typeface="黑体" panose="02010609060101010101" pitchFamily="49" charset="-122"/>
              <a:ea typeface="黑体" panose="02010609060101010101" pitchFamily="49" charset="-122"/>
            </a:endParaRPr>
          </a:p>
          <a:p>
            <a:pPr marL="3175" indent="-3175">
              <a:lnSpc>
                <a:spcPct val="155000"/>
              </a:lnSpc>
              <a:spcBef>
                <a:spcPct val="20000"/>
              </a:spcBef>
              <a:buClr>
                <a:schemeClr val="hlink"/>
              </a:buClr>
              <a:buSzPct val="70000"/>
              <a:buFont typeface="Wingdings" panose="05000000000000000000" pitchFamily="2" charset="2"/>
              <a:buNone/>
              <a:defRPr/>
            </a:pPr>
            <a:r>
              <a:rPr lang="zh-CN" altLang="en-US" sz="3200" noProof="1">
                <a:solidFill>
                  <a:srgbClr val="FFFF00"/>
                </a:solidFill>
                <a:latin typeface="宋体" panose="02010600030101010101" pitchFamily="2" charset="-122"/>
                <a:ea typeface="宋体" panose="02010600030101010101" pitchFamily="2" charset="-122"/>
              </a:rPr>
              <a:t>   </a:t>
            </a:r>
            <a:r>
              <a:rPr lang="zh-CN" altLang="en-US" sz="2700" noProof="1">
                <a:solidFill>
                  <a:srgbClr val="FFFF00"/>
                </a:solidFill>
                <a:latin typeface="黑体" panose="02010609060101010101" pitchFamily="49" charset="-122"/>
                <a:ea typeface="黑体" panose="02010609060101010101" pitchFamily="49" charset="-122"/>
              </a:rPr>
              <a:t> </a:t>
            </a:r>
            <a:r>
              <a:rPr lang="zh-CN" altLang="en-US" sz="2700" noProof="1">
                <a:effectLst>
                  <a:outerShdw blurRad="38100" dist="38100" dir="2700000" algn="tl">
                    <a:srgbClr val="000000"/>
                  </a:outerShdw>
                </a:effectLst>
                <a:latin typeface="黑体" panose="02010609060101010101" pitchFamily="49" charset="-122"/>
                <a:ea typeface="黑体" panose="02010609060101010101" pitchFamily="49" charset="-122"/>
              </a:rPr>
              <a:t>第一百二十八条</a:t>
            </a:r>
            <a:r>
              <a:rPr lang="zh-CN" altLang="en-US" noProof="1">
                <a:effectLst>
                  <a:outerShdw blurRad="38100" dist="38100" dir="2700000" algn="tl">
                    <a:srgbClr val="000000"/>
                  </a:outerShdw>
                </a:effectLst>
                <a:latin typeface="黑体" panose="02010609060101010101" pitchFamily="49" charset="-122"/>
                <a:ea typeface="黑体" panose="02010609060101010101" pitchFamily="49" charset="-122"/>
              </a:rPr>
              <a:t>  </a:t>
            </a:r>
            <a:r>
              <a:rPr lang="zh-CN" altLang="en-US" sz="2700" noProof="1">
                <a:effectLst>
                  <a:outerShdw blurRad="38100" dist="38100" dir="2700000" algn="tl">
                    <a:srgbClr val="000000"/>
                  </a:outerShdw>
                </a:effectLst>
                <a:latin typeface="黑体" panose="02010609060101010101" pitchFamily="49" charset="-122"/>
                <a:ea typeface="黑体" panose="02010609060101010101" pitchFamily="49" charset="-122"/>
              </a:rPr>
              <a:t>凡有以下情况之一者</a:t>
            </a:r>
            <a:r>
              <a:rPr lang="zh-CN" altLang="en-US" sz="2000" noProof="1">
                <a:effectLst>
                  <a:outerShdw blurRad="38100" dist="38100" dir="2700000" algn="tl">
                    <a:srgbClr val="000000"/>
                  </a:outerShdw>
                </a:effectLst>
                <a:latin typeface="黑体" panose="02010609060101010101" pitchFamily="49" charset="-122"/>
                <a:ea typeface="黑体" panose="02010609060101010101" pitchFamily="49" charset="-122"/>
              </a:rPr>
              <a:t>，</a:t>
            </a:r>
            <a:r>
              <a:rPr lang="zh-CN" altLang="en-US" sz="2700" noProof="1">
                <a:effectLst>
                  <a:outerShdw blurRad="38100" dist="38100" dir="2700000" algn="tl">
                    <a:srgbClr val="000000"/>
                  </a:outerShdw>
                </a:effectLst>
                <a:latin typeface="黑体" panose="02010609060101010101" pitchFamily="49" charset="-122"/>
                <a:ea typeface="黑体" panose="02010609060101010101" pitchFamily="49" charset="-122"/>
              </a:rPr>
              <a:t>应当</a:t>
            </a:r>
            <a:r>
              <a:rPr lang="zh-CN" altLang="en-US" noProof="1">
                <a:effectLst>
                  <a:outerShdw blurRad="38100" dist="38100" dir="2700000" algn="tl">
                    <a:srgbClr val="000000"/>
                  </a:outerShdw>
                </a:effectLst>
                <a:latin typeface="黑体" panose="02010609060101010101" pitchFamily="49" charset="-122"/>
                <a:ea typeface="黑体" panose="02010609060101010101" pitchFamily="49" charset="-122"/>
              </a:rPr>
              <a:t>设置安全泄放装置：</a:t>
            </a:r>
          </a:p>
          <a:p>
            <a:pPr marL="3175" indent="-3175">
              <a:lnSpc>
                <a:spcPct val="155000"/>
              </a:lnSpc>
              <a:spcBef>
                <a:spcPct val="20000"/>
              </a:spcBef>
              <a:buClr>
                <a:schemeClr val="hlink"/>
              </a:buClr>
              <a:buSzPct val="70000"/>
              <a:buFont typeface="Wingdings" panose="05000000000000000000" pitchFamily="2" charset="2"/>
              <a:buNone/>
              <a:defRPr/>
            </a:pPr>
            <a:r>
              <a:rPr lang="zh-CN" altLang="en-US" noProof="1">
                <a:effectLst>
                  <a:outerShdw blurRad="38100" dist="38100" dir="2700000" algn="tl">
                    <a:srgbClr val="000000"/>
                  </a:outerShdw>
                </a:effectLst>
                <a:latin typeface="黑体" panose="02010609060101010101" pitchFamily="49" charset="-122"/>
                <a:ea typeface="黑体" panose="02010609060101010101" pitchFamily="49" charset="-122"/>
              </a:rPr>
              <a:t>   （六）因两端切断阀关闭受环境温度</a:t>
            </a:r>
            <a:r>
              <a:rPr lang="zh-CN" altLang="en-US" sz="2000" noProof="1">
                <a:effectLst>
                  <a:outerShdw blurRad="38100" dist="38100" dir="2700000" algn="tl">
                    <a:srgbClr val="000000"/>
                  </a:outerShdw>
                </a:effectLst>
                <a:latin typeface="黑体" panose="02010609060101010101" pitchFamily="49" charset="-122"/>
                <a:ea typeface="黑体" panose="02010609060101010101" pitchFamily="49" charset="-122"/>
              </a:rPr>
              <a:t>、</a:t>
            </a:r>
            <a:r>
              <a:rPr lang="zh-CN" altLang="en-US" noProof="1">
                <a:effectLst>
                  <a:outerShdw blurRad="38100" dist="38100" dir="2700000" algn="tl">
                    <a:srgbClr val="000000"/>
                  </a:outerShdw>
                </a:effectLst>
                <a:latin typeface="黑体" panose="02010609060101010101" pitchFamily="49" charset="-122"/>
                <a:ea typeface="黑体" panose="02010609060101010101" pitchFamily="49" charset="-122"/>
              </a:rPr>
              <a:t>阳光照</a:t>
            </a:r>
            <a:r>
              <a:rPr lang="zh-CN" altLang="en-US" sz="2700" noProof="1">
                <a:effectLst>
                  <a:outerShdw blurRad="38100" dist="38100" dir="2700000" algn="tl">
                    <a:srgbClr val="000000"/>
                  </a:outerShdw>
                </a:effectLst>
                <a:latin typeface="黑体" panose="02010609060101010101" pitchFamily="49" charset="-122"/>
                <a:ea typeface="黑体" panose="02010609060101010101" pitchFamily="49" charset="-122"/>
              </a:rPr>
              <a:t>射或者伴热影响</a:t>
            </a:r>
            <a:r>
              <a:rPr lang="zh-CN" altLang="en-US" noProof="1">
                <a:effectLst>
                  <a:outerShdw blurRad="38100" dist="38100" dir="2700000" algn="tl">
                    <a:srgbClr val="000000"/>
                  </a:outerShdw>
                </a:effectLst>
                <a:latin typeface="黑体" panose="02010609060101010101" pitchFamily="49" charset="-122"/>
                <a:ea typeface="黑体" panose="02010609060101010101" pitchFamily="49" charset="-122"/>
              </a:rPr>
              <a:t>产生热膨胀或者气化的管道系统；</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p:nvPr/>
        </p:nvSpPr>
        <p:spPr>
          <a:xfrm>
            <a:off x="107950" y="693738"/>
            <a:ext cx="9036050" cy="1123950"/>
          </a:xfrm>
          <a:prstGeom prst="rect">
            <a:avLst/>
          </a:prstGeom>
          <a:noFill/>
          <a:ln w="9525">
            <a:noFill/>
            <a:miter/>
          </a:ln>
        </p:spPr>
        <p:txBody>
          <a:bodyPr/>
          <a:lstStyle/>
          <a:p>
            <a:pPr marL="342900" indent="-342900">
              <a:spcBef>
                <a:spcPct val="20000"/>
              </a:spcBef>
              <a:buClr>
                <a:schemeClr val="hlink"/>
              </a:buClr>
              <a:buSzPct val="70000"/>
              <a:buFont typeface="Wingdings" panose="05000000000000000000" pitchFamily="2" charset="2"/>
              <a:buNone/>
              <a:defRPr/>
            </a:pPr>
            <a:r>
              <a:rPr lang="zh-CN" altLang="en-US" sz="5400" noProof="1">
                <a:solidFill>
                  <a:schemeClr val="hlink"/>
                </a:solidFill>
                <a:effectLst>
                  <a:outerShdw blurRad="38100" dist="38100" dir="2700000">
                    <a:srgbClr val="000000"/>
                  </a:outerShdw>
                </a:effectLst>
                <a:latin typeface="Tahoma" panose="020B0604030504040204" pitchFamily="34" charset="0"/>
                <a:ea typeface="黑体" panose="02010609060101010101" pitchFamily="49" charset="-122"/>
                <a:cs typeface="+mn-ea"/>
              </a:rPr>
              <a:t>	  </a:t>
            </a:r>
            <a:r>
              <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rPr>
              <a:t>判别依据：</a:t>
            </a:r>
            <a:endPar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endParaRPr>
          </a:p>
        </p:txBody>
      </p:sp>
      <p:sp>
        <p:nvSpPr>
          <p:cNvPr id="176130" name="Rectangle 3"/>
          <p:cNvSpPr>
            <a:spLocks noChangeArrowheads="1"/>
          </p:cNvSpPr>
          <p:nvPr/>
        </p:nvSpPr>
        <p:spPr bwMode="auto">
          <a:xfrm>
            <a:off x="539750" y="1485900"/>
            <a:ext cx="8208963" cy="4968875"/>
          </a:xfrm>
          <a:prstGeom prst="rect">
            <a:avLst/>
          </a:prstGeom>
          <a:noFill/>
          <a:ln w="9525">
            <a:noFill/>
            <a:miter lim="800000"/>
            <a:headEnd/>
            <a:tailEnd/>
          </a:ln>
        </p:spPr>
        <p:txBody>
          <a:bodyPr/>
          <a:lstStyle/>
          <a:p>
            <a:pPr marL="3175" indent="-3175" algn="ctr" eaLnBrk="0" hangingPunct="0">
              <a:lnSpc>
                <a:spcPct val="135000"/>
              </a:lnSpc>
              <a:buClr>
                <a:schemeClr val="hlink"/>
              </a:buClr>
              <a:buSzPct val="70000"/>
              <a:buFont typeface="Wingdings" pitchFamily="2" charset="2"/>
              <a:buNone/>
            </a:pPr>
            <a:r>
              <a:rPr lang="zh-CN" altLang="en-US" sz="4400">
                <a:solidFill>
                  <a:srgbClr val="FFFF00"/>
                </a:solidFill>
                <a:latin typeface="黑体" pitchFamily="2" charset="-122"/>
                <a:ea typeface="黑体" pitchFamily="2" charset="-122"/>
              </a:rPr>
              <a:t>GB 50160–2008</a:t>
            </a:r>
          </a:p>
          <a:p>
            <a:pPr marL="3175" indent="-3175" algn="ctr" eaLnBrk="0" hangingPunct="0">
              <a:lnSpc>
                <a:spcPct val="135000"/>
              </a:lnSpc>
              <a:buClr>
                <a:schemeClr val="hlink"/>
              </a:buClr>
              <a:buSzPct val="70000"/>
              <a:buFont typeface="Wingdings" pitchFamily="2" charset="2"/>
              <a:buNone/>
            </a:pPr>
            <a:r>
              <a:rPr lang="zh-CN" altLang="en-US" sz="4000">
                <a:solidFill>
                  <a:srgbClr val="FFFF00"/>
                </a:solidFill>
                <a:latin typeface="黑体" pitchFamily="2" charset="-122"/>
                <a:ea typeface="黑体" pitchFamily="2" charset="-122"/>
              </a:rPr>
              <a:t>《石油化工企业设计防火规范》</a:t>
            </a:r>
          </a:p>
          <a:p>
            <a:pPr marL="3175" indent="-3175" eaLnBrk="0" hangingPunct="0">
              <a:lnSpc>
                <a:spcPct val="165000"/>
              </a:lnSpc>
              <a:spcBef>
                <a:spcPct val="20000"/>
              </a:spcBef>
              <a:buClr>
                <a:schemeClr val="hlink"/>
              </a:buClr>
              <a:buSzPct val="70000"/>
              <a:buFont typeface="Wingdings" pitchFamily="2" charset="2"/>
              <a:buNone/>
            </a:pPr>
            <a:r>
              <a:rPr lang="zh-CN" altLang="en-US" sz="3200">
                <a:solidFill>
                  <a:srgbClr val="FFFF00"/>
                </a:solidFill>
                <a:latin typeface="宋体" charset="-122"/>
              </a:rPr>
              <a:t>  </a:t>
            </a:r>
            <a:r>
              <a:rPr lang="zh-CN" altLang="en-US" sz="3600">
                <a:latin typeface="黑体" pitchFamily="2" charset="-122"/>
                <a:ea typeface="黑体" pitchFamily="2" charset="-122"/>
              </a:rPr>
              <a:t> </a:t>
            </a:r>
            <a:r>
              <a:rPr lang="zh-CN" altLang="en-US" sz="3200">
                <a:latin typeface="黑体" pitchFamily="2" charset="-122"/>
                <a:ea typeface="黑体" pitchFamily="2" charset="-122"/>
              </a:rPr>
              <a:t> 5.5.6  两端阀门关闭且因外界影响可能造成介质压力升高的液化烃</a:t>
            </a:r>
            <a:r>
              <a:rPr lang="zh-CN" altLang="en-US" sz="2000">
                <a:latin typeface="黑体" pitchFamily="2" charset="-122"/>
                <a:ea typeface="黑体" pitchFamily="2" charset="-122"/>
              </a:rPr>
              <a:t>、</a:t>
            </a:r>
            <a:r>
              <a:rPr lang="zh-CN" altLang="en-US" sz="3200">
                <a:latin typeface="黑体" pitchFamily="2" charset="-122"/>
                <a:ea typeface="黑体" pitchFamily="2" charset="-122"/>
              </a:rPr>
              <a:t>甲</a:t>
            </a:r>
            <a:r>
              <a:rPr lang="zh-CN" altLang="en-US" sz="3600" baseline="-25000">
                <a:latin typeface="黑体" pitchFamily="2" charset="-122"/>
                <a:ea typeface="黑体" pitchFamily="2" charset="-122"/>
              </a:rPr>
              <a:t>B</a:t>
            </a:r>
            <a:r>
              <a:rPr lang="zh-CN" altLang="en-US" sz="2000">
                <a:latin typeface="黑体" pitchFamily="2" charset="-122"/>
                <a:ea typeface="黑体" pitchFamily="2" charset="-122"/>
              </a:rPr>
              <a:t>、</a:t>
            </a:r>
            <a:r>
              <a:rPr lang="zh-CN" altLang="en-US" sz="3200">
                <a:latin typeface="黑体" pitchFamily="2" charset="-122"/>
                <a:ea typeface="黑体" pitchFamily="2" charset="-122"/>
              </a:rPr>
              <a:t>乙</a:t>
            </a:r>
            <a:r>
              <a:rPr lang="zh-CN" altLang="en-US" sz="3600" baseline="-25000">
                <a:latin typeface="黑体" pitchFamily="2" charset="-122"/>
                <a:ea typeface="黑体" pitchFamily="2" charset="-122"/>
              </a:rPr>
              <a:t>A</a:t>
            </a:r>
            <a:r>
              <a:rPr lang="zh-CN" altLang="en-US" sz="3200">
                <a:latin typeface="黑体" pitchFamily="2" charset="-122"/>
                <a:ea typeface="黑体" pitchFamily="2" charset="-122"/>
              </a:rPr>
              <a:t>类液体 管道，应采取泄压安全措施。</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6"/>
          <p:cNvPicPr>
            <a:picLocks noGrp="1" noChangeAspect="1"/>
          </p:cNvPicPr>
          <p:nvPr>
            <p:ph idx="4294967295"/>
          </p:nvPr>
        </p:nvPicPr>
        <p:blipFill>
          <a:blip r:embed="rId2"/>
          <a:srcRect/>
          <a:stretch>
            <a:fillRect/>
          </a:stretch>
        </p:blipFill>
        <p:spPr>
          <a:xfrm>
            <a:off x="360363" y="190500"/>
            <a:ext cx="8783637" cy="6480175"/>
          </a:xfrm>
          <a:ln w="203200">
            <a:solidFill>
              <a:srgbClr val="008000"/>
            </a:solidFill>
          </a:ln>
        </p:spPr>
      </p:pic>
      <p:grpSp>
        <p:nvGrpSpPr>
          <p:cNvPr id="66562" name="组合 43010"/>
          <p:cNvGrpSpPr>
            <a:grpSpLocks/>
          </p:cNvGrpSpPr>
          <p:nvPr/>
        </p:nvGrpSpPr>
        <p:grpSpPr bwMode="auto">
          <a:xfrm>
            <a:off x="4286250" y="4799013"/>
            <a:ext cx="719138" cy="720725"/>
            <a:chOff x="0" y="0"/>
            <a:chExt cx="384" cy="432"/>
          </a:xfrm>
        </p:grpSpPr>
        <p:sp>
          <p:nvSpPr>
            <p:cNvPr id="66565" name="Oval 4"/>
            <p:cNvSpPr>
              <a:spLocks noChangeArrowheads="1"/>
            </p:cNvSpPr>
            <p:nvPr/>
          </p:nvSpPr>
          <p:spPr bwMode="auto">
            <a:xfrm>
              <a:off x="0" y="0"/>
              <a:ext cx="384" cy="432"/>
            </a:xfrm>
            <a:prstGeom prst="ellipse">
              <a:avLst/>
            </a:prstGeom>
            <a:solidFill>
              <a:schemeClr val="bg2"/>
            </a:solidFill>
            <a:ln w="63500">
              <a:solidFill>
                <a:schemeClr val="bg2"/>
              </a:solidFill>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grpSp>
          <p:nvGrpSpPr>
            <p:cNvPr id="66566" name="组合 43012"/>
            <p:cNvGrpSpPr>
              <a:grpSpLocks/>
            </p:cNvGrpSpPr>
            <p:nvPr/>
          </p:nvGrpSpPr>
          <p:grpSpPr bwMode="auto">
            <a:xfrm>
              <a:off x="55" y="60"/>
              <a:ext cx="274" cy="324"/>
              <a:chOff x="0" y="0"/>
              <a:chExt cx="960" cy="864"/>
            </a:xfrm>
          </p:grpSpPr>
          <p:sp>
            <p:nvSpPr>
              <p:cNvPr id="66567" name="Line 6"/>
              <p:cNvSpPr>
                <a:spLocks noChangeShapeType="1"/>
              </p:cNvSpPr>
              <p:nvPr/>
            </p:nvSpPr>
            <p:spPr bwMode="auto">
              <a:xfrm>
                <a:off x="0" y="534"/>
                <a:ext cx="960" cy="0"/>
              </a:xfrm>
              <a:prstGeom prst="line">
                <a:avLst/>
              </a:prstGeom>
              <a:noFill/>
              <a:ln w="38100">
                <a:solidFill>
                  <a:schemeClr val="tx1"/>
                </a:solidFill>
                <a:round/>
                <a:headEnd/>
                <a:tailEnd/>
              </a:ln>
            </p:spPr>
            <p:txBody>
              <a:bodyPr/>
              <a:lstStyle/>
              <a:p>
                <a:endParaRPr lang="zh-CN" altLang="en-US"/>
              </a:p>
            </p:txBody>
          </p:sp>
          <p:sp>
            <p:nvSpPr>
              <p:cNvPr id="66568" name="Line 7"/>
              <p:cNvSpPr>
                <a:spLocks noChangeShapeType="1"/>
              </p:cNvSpPr>
              <p:nvPr/>
            </p:nvSpPr>
            <p:spPr bwMode="auto">
              <a:xfrm>
                <a:off x="136" y="699"/>
                <a:ext cx="688" cy="0"/>
              </a:xfrm>
              <a:prstGeom prst="line">
                <a:avLst/>
              </a:prstGeom>
              <a:noFill/>
              <a:ln w="38100">
                <a:solidFill>
                  <a:schemeClr val="tx1"/>
                </a:solidFill>
                <a:round/>
                <a:headEnd/>
                <a:tailEnd/>
              </a:ln>
            </p:spPr>
            <p:txBody>
              <a:bodyPr/>
              <a:lstStyle/>
              <a:p>
                <a:endParaRPr lang="zh-CN" altLang="en-US"/>
              </a:p>
            </p:txBody>
          </p:sp>
          <p:sp>
            <p:nvSpPr>
              <p:cNvPr id="66569" name="Line 8"/>
              <p:cNvSpPr>
                <a:spLocks noChangeShapeType="1"/>
              </p:cNvSpPr>
              <p:nvPr/>
            </p:nvSpPr>
            <p:spPr bwMode="auto">
              <a:xfrm>
                <a:off x="320" y="864"/>
                <a:ext cx="320" cy="0"/>
              </a:xfrm>
              <a:prstGeom prst="line">
                <a:avLst/>
              </a:prstGeom>
              <a:noFill/>
              <a:ln w="38100">
                <a:solidFill>
                  <a:schemeClr val="tx1"/>
                </a:solidFill>
                <a:round/>
                <a:headEnd/>
                <a:tailEnd/>
              </a:ln>
            </p:spPr>
            <p:txBody>
              <a:bodyPr/>
              <a:lstStyle/>
              <a:p>
                <a:endParaRPr lang="zh-CN" altLang="en-US"/>
              </a:p>
            </p:txBody>
          </p:sp>
          <p:sp>
            <p:nvSpPr>
              <p:cNvPr id="66570" name="Line 9"/>
              <p:cNvSpPr>
                <a:spLocks noChangeShapeType="1"/>
              </p:cNvSpPr>
              <p:nvPr/>
            </p:nvSpPr>
            <p:spPr bwMode="auto">
              <a:xfrm>
                <a:off x="476" y="0"/>
                <a:ext cx="0" cy="499"/>
              </a:xfrm>
              <a:prstGeom prst="line">
                <a:avLst/>
              </a:prstGeom>
              <a:noFill/>
              <a:ln w="38100">
                <a:solidFill>
                  <a:schemeClr val="tx1"/>
                </a:solidFill>
                <a:round/>
                <a:headEnd/>
                <a:tailEnd/>
              </a:ln>
            </p:spPr>
            <p:txBody>
              <a:bodyPr/>
              <a:lstStyle/>
              <a:p>
                <a:endParaRPr lang="zh-CN" altLang="en-US"/>
              </a:p>
            </p:txBody>
          </p:sp>
        </p:grpSp>
      </p:grpSp>
      <p:sp>
        <p:nvSpPr>
          <p:cNvPr id="66563" name="文本框 43017"/>
          <p:cNvSpPr txBox="1">
            <a:spLocks noChangeArrowheads="1"/>
          </p:cNvSpPr>
          <p:nvPr/>
        </p:nvSpPr>
        <p:spPr bwMode="auto">
          <a:xfrm>
            <a:off x="3200400" y="5873750"/>
            <a:ext cx="3027363" cy="579438"/>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3200">
                <a:solidFill>
                  <a:schemeClr val="bg2"/>
                </a:solidFill>
                <a:ea typeface="黑体" pitchFamily="2" charset="-122"/>
              </a:rPr>
              <a:t>（背面：编号）</a:t>
            </a:r>
            <a:endParaRPr lang="zh-CN" altLang="en-US" sz="3200" i="1">
              <a:solidFill>
                <a:schemeClr val="bg2"/>
              </a:solidFill>
              <a:ea typeface="黑体" pitchFamily="2" charset="-122"/>
            </a:endParaRPr>
          </a:p>
        </p:txBody>
      </p:sp>
      <p:sp>
        <p:nvSpPr>
          <p:cNvPr id="66564" name="箭头 2427"/>
          <p:cNvSpPr>
            <a:spLocks noChangeShapeType="1"/>
          </p:cNvSpPr>
          <p:nvPr/>
        </p:nvSpPr>
        <p:spPr bwMode="auto">
          <a:xfrm flipV="1">
            <a:off x="1981200" y="5083175"/>
            <a:ext cx="2230438" cy="219075"/>
          </a:xfrm>
          <a:prstGeom prst="line">
            <a:avLst/>
          </a:prstGeom>
          <a:noFill/>
          <a:ln w="114300">
            <a:solidFill>
              <a:srgbClr val="FFFF00"/>
            </a:solidFill>
            <a:round/>
            <a:headEnd/>
            <a:tailEnd type="triangle" w="med" len="med"/>
          </a:ln>
        </p:spPr>
        <p:txBody>
          <a:bodyPr/>
          <a:lstStyle/>
          <a:p>
            <a:endParaRPr lang="zh-CN" altLang="en-US"/>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DSCN0859"/>
          <p:cNvPicPr>
            <a:picLocks noChangeAspect="1"/>
          </p:cNvPicPr>
          <p:nvPr/>
        </p:nvPicPr>
        <p:blipFill>
          <a:blip r:embed="rId2"/>
          <a:srcRect/>
          <a:stretch>
            <a:fillRect/>
          </a:stretch>
        </p:blipFill>
        <p:spPr bwMode="auto">
          <a:xfrm>
            <a:off x="179388" y="188913"/>
            <a:ext cx="8785225" cy="6478587"/>
          </a:xfrm>
          <a:prstGeom prst="rect">
            <a:avLst/>
          </a:prstGeom>
          <a:noFill/>
          <a:ln w="203200">
            <a:solidFill>
              <a:srgbClr val="008000"/>
            </a:solidFill>
            <a:miter lim="800000"/>
            <a:headEnd/>
            <a:tailEnd/>
          </a:ln>
        </p:spPr>
      </p:pic>
      <p:sp>
        <p:nvSpPr>
          <p:cNvPr id="152579" name="Oval 4"/>
          <p:cNvSpPr>
            <a:spLocks noChangeArrowheads="1"/>
          </p:cNvSpPr>
          <p:nvPr/>
        </p:nvSpPr>
        <p:spPr bwMode="auto">
          <a:xfrm rot="-446514">
            <a:off x="180975" y="2716213"/>
            <a:ext cx="8753475" cy="1608137"/>
          </a:xfrm>
          <a:prstGeom prst="ellipse">
            <a:avLst/>
          </a:prstGeom>
          <a:noFill/>
          <a:ln w="101600">
            <a:solidFill>
              <a:srgbClr val="00FF00"/>
            </a:solidFill>
            <a:prstDash val="sysDot"/>
            <a:round/>
            <a:headEnd/>
            <a:tailEnd/>
          </a:ln>
        </p:spPr>
        <p:txBody>
          <a:bodyPr wrap="none" anchor="ctr"/>
          <a:lstStyle/>
          <a:p>
            <a:pPr algn="ctr" eaLnBrk="0" hangingPunct="0">
              <a:buSzPct val="100000"/>
              <a:buFont typeface="Arial" charset="0"/>
              <a:buNone/>
            </a:pPr>
            <a:endParaRPr lang="zh-CN" altLang="en-US" sz="1800">
              <a:solidFill>
                <a:srgbClr val="FF3300"/>
              </a:solidFill>
            </a:endParaRPr>
          </a:p>
        </p:txBody>
      </p:sp>
      <p:sp>
        <p:nvSpPr>
          <p:cNvPr id="177155" name="文本框 152579"/>
          <p:cNvSpPr txBox="1">
            <a:spLocks noChangeArrowheads="1"/>
          </p:cNvSpPr>
          <p:nvPr/>
        </p:nvSpPr>
        <p:spPr bwMode="auto">
          <a:xfrm>
            <a:off x="539750" y="1125538"/>
            <a:ext cx="4608513" cy="1066800"/>
          </a:xfrm>
          <a:prstGeom prst="rect">
            <a:avLst/>
          </a:prstGeom>
          <a:solidFill>
            <a:srgbClr val="008000"/>
          </a:solidFill>
          <a:ln w="9525">
            <a:noFill/>
            <a:miter lim="800000"/>
            <a:headEnd/>
            <a:tailEnd/>
          </a:ln>
        </p:spPr>
        <p:txBody>
          <a:bodyPr>
            <a:spAutoFit/>
          </a:bodyPr>
          <a:lstStyle/>
          <a:p>
            <a:pPr algn="ctr" eaLnBrk="0" hangingPunct="0">
              <a:lnSpc>
                <a:spcPct val="150000"/>
              </a:lnSpc>
              <a:spcBef>
                <a:spcPct val="50000"/>
              </a:spcBef>
              <a:buSzPct val="100000"/>
              <a:buFont typeface="Arial" charset="0"/>
              <a:buNone/>
            </a:pPr>
            <a:r>
              <a:rPr lang="zh-CN" altLang="en-US" sz="3200">
                <a:ea typeface="黑体" pitchFamily="2" charset="-122"/>
              </a:rPr>
              <a:t>增设</a:t>
            </a:r>
            <a:r>
              <a:rPr lang="zh-CN" altLang="en-US" sz="3200" b="1">
                <a:ea typeface="黑体" pitchFamily="2" charset="-122"/>
              </a:rPr>
              <a:t>：</a:t>
            </a:r>
            <a:r>
              <a:rPr lang="zh-CN" altLang="en-US" sz="3200">
                <a:ea typeface="黑体" pitchFamily="2" charset="-122"/>
              </a:rPr>
              <a:t>旁路管道和阀门</a:t>
            </a:r>
          </a:p>
          <a:p>
            <a:pPr algn="ctr" eaLnBrk="0" hangingPunct="0">
              <a:lnSpc>
                <a:spcPct val="0"/>
              </a:lnSpc>
              <a:spcBef>
                <a:spcPct val="50000"/>
              </a:spcBef>
              <a:buSzPct val="100000"/>
              <a:buFont typeface="Arial" charset="0"/>
              <a:buNone/>
            </a:pPr>
            <a:endParaRPr lang="zh-CN" altLang="en-US" sz="3200">
              <a:ea typeface="黑体" pitchFamily="2" charset="-122"/>
            </a:endParaRPr>
          </a:p>
        </p:txBody>
      </p:sp>
      <p:sp>
        <p:nvSpPr>
          <p:cNvPr id="152581" name="Text Box 3"/>
          <p:cNvSpPr txBox="1">
            <a:spLocks noChangeArrowheads="1"/>
          </p:cNvSpPr>
          <p:nvPr/>
        </p:nvSpPr>
        <p:spPr bwMode="auto">
          <a:xfrm>
            <a:off x="0" y="5805488"/>
            <a:ext cx="9182100" cy="884237"/>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000">
                <a:ea typeface="黑体" pitchFamily="2" charset="-122"/>
              </a:rPr>
              <a:t>两端阀门切断的</a:t>
            </a:r>
            <a:r>
              <a:rPr lang="zh-CN" altLang="en-US" sz="2000">
                <a:ea typeface="黑体" pitchFamily="2" charset="-122"/>
                <a:sym typeface="Arial" charset="0"/>
              </a:rPr>
              <a:t>液相封闭管段：应</a:t>
            </a:r>
            <a:r>
              <a:rPr lang="zh-CN" altLang="en-US" sz="2000">
                <a:ea typeface="黑体" pitchFamily="2" charset="-122"/>
              </a:rPr>
              <a:t>有泄压措施!</a:t>
            </a:r>
          </a:p>
          <a:p>
            <a:pPr algn="ctr" eaLnBrk="0" hangingPunct="0">
              <a:buSzPct val="100000"/>
              <a:buFont typeface="Arial" charset="0"/>
              <a:buNone/>
            </a:pPr>
            <a:r>
              <a:rPr lang="zh-CN" altLang="en-US" sz="2400">
                <a:ea typeface="黑体" pitchFamily="2" charset="-122"/>
              </a:rPr>
              <a:t>（ 液氨、液氯</a:t>
            </a:r>
            <a:r>
              <a:rPr lang="zh-CN" altLang="en-US" sz="2400"/>
              <a:t>、</a:t>
            </a:r>
            <a:r>
              <a:rPr lang="zh-CN" altLang="en-US" sz="2400">
                <a:ea typeface="黑体" pitchFamily="2" charset="-122"/>
              </a:rPr>
              <a:t>液化烃、闪点≤45℃的易燃液体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2579"/>
                                        </p:tgtEl>
                                        <p:attrNameLst>
                                          <p:attrName>style.visibility</p:attrName>
                                        </p:attrNameLst>
                                      </p:cBhvr>
                                      <p:to>
                                        <p:strVal val="visible"/>
                                      </p:to>
                                    </p:set>
                                    <p:anim calcmode="lin" valueType="num">
                                      <p:cBhvr additive="base">
                                        <p:cTn id="7" dur="500" fill="hold"/>
                                        <p:tgtEl>
                                          <p:spTgt spid="152579"/>
                                        </p:tgtEl>
                                        <p:attrNameLst>
                                          <p:attrName>ppt_x</p:attrName>
                                        </p:attrNameLst>
                                      </p:cBhvr>
                                      <p:tavLst>
                                        <p:tav tm="0">
                                          <p:val>
                                            <p:strVal val="#ppt_x"/>
                                          </p:val>
                                        </p:tav>
                                        <p:tav tm="100000">
                                          <p:val>
                                            <p:strVal val="#ppt_x"/>
                                          </p:val>
                                        </p:tav>
                                      </p:tavLst>
                                    </p:anim>
                                    <p:anim calcmode="lin" valueType="num">
                                      <p:cBhvr additive="base">
                                        <p:cTn id="8" dur="500" fill="hold"/>
                                        <p:tgtEl>
                                          <p:spTgt spid="15257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2581"/>
                                        </p:tgtEl>
                                        <p:attrNameLst>
                                          <p:attrName>style.visibility</p:attrName>
                                        </p:attrNameLst>
                                      </p:cBhvr>
                                      <p:to>
                                        <p:strVal val="visible"/>
                                      </p:to>
                                    </p:set>
                                    <p:anim calcmode="lin" valueType="num">
                                      <p:cBhvr additive="base">
                                        <p:cTn id="11" dur="500" fill="hold"/>
                                        <p:tgtEl>
                                          <p:spTgt spid="152581"/>
                                        </p:tgtEl>
                                        <p:attrNameLst>
                                          <p:attrName>ppt_x</p:attrName>
                                        </p:attrNameLst>
                                      </p:cBhvr>
                                      <p:tavLst>
                                        <p:tav tm="0">
                                          <p:val>
                                            <p:strVal val="#ppt_x"/>
                                          </p:val>
                                        </p:tav>
                                        <p:tav tm="100000">
                                          <p:val>
                                            <p:strVal val="#ppt_x"/>
                                          </p:val>
                                        </p:tav>
                                      </p:tavLst>
                                    </p:anim>
                                    <p:anim calcmode="lin" valueType="num">
                                      <p:cBhvr additive="base">
                                        <p:cTn id="12" dur="500" fill="hold"/>
                                        <p:tgtEl>
                                          <p:spTgt spid="1525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ldLvl="0" animBg="1"/>
      <p:bldP spid="152581" grpId="0" bldLvl="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内容占位符 153601" descr="SAM_2414"/>
          <p:cNvPicPr>
            <a:picLocks noGrp="1" noChangeAspect="1"/>
          </p:cNvPicPr>
          <p:nvPr>
            <p:ph idx="1"/>
          </p:nvPr>
        </p:nvPicPr>
        <p:blipFill>
          <a:blip r:embed="rId2"/>
          <a:srcRect/>
          <a:stretch>
            <a:fillRect/>
          </a:stretch>
        </p:blipFill>
        <p:spPr>
          <a:xfrm>
            <a:off x="179388" y="188913"/>
            <a:ext cx="8783637" cy="6478587"/>
          </a:xfrm>
          <a:ln w="228600">
            <a:solidFill>
              <a:srgbClr val="008000"/>
            </a:solidFill>
          </a:ln>
        </p:spPr>
      </p:pic>
      <p:sp>
        <p:nvSpPr>
          <p:cNvPr id="153603" name="Text Box 3"/>
          <p:cNvSpPr txBox="1">
            <a:spLocks noChangeArrowheads="1"/>
          </p:cNvSpPr>
          <p:nvPr/>
        </p:nvSpPr>
        <p:spPr bwMode="auto">
          <a:xfrm>
            <a:off x="0" y="5805488"/>
            <a:ext cx="9182100" cy="884237"/>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000">
                <a:ea typeface="黑体" pitchFamily="2" charset="-122"/>
              </a:rPr>
              <a:t>两端阀门切断的</a:t>
            </a:r>
            <a:r>
              <a:rPr lang="zh-CN" altLang="en-US" sz="2000">
                <a:ea typeface="黑体" pitchFamily="2" charset="-122"/>
                <a:sym typeface="Arial" charset="0"/>
              </a:rPr>
              <a:t>液相封闭管段：应</a:t>
            </a:r>
            <a:r>
              <a:rPr lang="zh-CN" altLang="en-US" sz="2000">
                <a:ea typeface="黑体" pitchFamily="2" charset="-122"/>
              </a:rPr>
              <a:t>有泄压措施!</a:t>
            </a:r>
          </a:p>
          <a:p>
            <a:pPr algn="ctr" eaLnBrk="0" hangingPunct="0">
              <a:buSzPct val="100000"/>
              <a:buFont typeface="Arial" charset="0"/>
              <a:buNone/>
            </a:pPr>
            <a:r>
              <a:rPr lang="zh-CN" altLang="en-US" sz="2400">
                <a:ea typeface="黑体" pitchFamily="2" charset="-122"/>
              </a:rPr>
              <a:t>（ 液氨、液氯</a:t>
            </a:r>
            <a:r>
              <a:rPr lang="zh-CN" altLang="en-US" sz="2400"/>
              <a:t>、</a:t>
            </a:r>
            <a:r>
              <a:rPr lang="zh-CN" altLang="en-US" sz="2400">
                <a:ea typeface="黑体" pitchFamily="2" charset="-122"/>
              </a:rPr>
              <a:t>液化烃、闪点≤45℃的易燃液体 ）</a:t>
            </a:r>
          </a:p>
        </p:txBody>
      </p:sp>
      <p:sp>
        <p:nvSpPr>
          <p:cNvPr id="178179" name="文本框 153603"/>
          <p:cNvSpPr txBox="1">
            <a:spLocks noChangeArrowheads="1"/>
          </p:cNvSpPr>
          <p:nvPr/>
        </p:nvSpPr>
        <p:spPr bwMode="auto">
          <a:xfrm>
            <a:off x="4502150" y="765175"/>
            <a:ext cx="3960813" cy="1096963"/>
          </a:xfrm>
          <a:prstGeom prst="rect">
            <a:avLst/>
          </a:prstGeom>
          <a:solidFill>
            <a:srgbClr val="008000"/>
          </a:solidFill>
          <a:ln w="9525">
            <a:noFill/>
            <a:miter lim="800000"/>
            <a:headEnd/>
            <a:tailEnd/>
          </a:ln>
        </p:spPr>
        <p:txBody>
          <a:bodyPr>
            <a:spAutoFit/>
          </a:bodyPr>
          <a:lstStyle/>
          <a:p>
            <a:pPr algn="ctr" eaLnBrk="0" hangingPunct="0">
              <a:lnSpc>
                <a:spcPct val="150000"/>
              </a:lnSpc>
              <a:spcBef>
                <a:spcPct val="50000"/>
              </a:spcBef>
              <a:buSzPct val="100000"/>
              <a:buFont typeface="Arial" charset="0"/>
              <a:buNone/>
            </a:pPr>
            <a:r>
              <a:rPr lang="zh-CN" altLang="en-US" sz="3200">
                <a:ea typeface="黑体" pitchFamily="2" charset="-122"/>
              </a:rPr>
              <a:t>增设</a:t>
            </a:r>
            <a:r>
              <a:rPr lang="zh-CN" altLang="en-US" sz="3200" b="1">
                <a:ea typeface="黑体" pitchFamily="2" charset="-122"/>
              </a:rPr>
              <a:t>：</a:t>
            </a:r>
            <a:r>
              <a:rPr lang="zh-CN" altLang="en-US" sz="3200">
                <a:ea typeface="黑体" pitchFamily="2" charset="-122"/>
              </a:rPr>
              <a:t>安全阀泄压</a:t>
            </a:r>
          </a:p>
          <a:p>
            <a:pPr algn="ctr" eaLnBrk="0" hangingPunct="0">
              <a:lnSpc>
                <a:spcPct val="0"/>
              </a:lnSpc>
              <a:spcBef>
                <a:spcPct val="50000"/>
              </a:spcBef>
              <a:buSzPct val="100000"/>
              <a:buFont typeface="Arial" charset="0"/>
              <a:buNone/>
            </a:pPr>
            <a:endParaRPr lang="zh-CN" altLang="en-US" sz="3600">
              <a:ea typeface="黑体" pitchFamily="2" charset="-122"/>
            </a:endParaRPr>
          </a:p>
        </p:txBody>
      </p:sp>
      <p:sp>
        <p:nvSpPr>
          <p:cNvPr id="178180" name="椭圆 153604"/>
          <p:cNvSpPr>
            <a:spLocks noChangeArrowheads="1"/>
          </p:cNvSpPr>
          <p:nvPr/>
        </p:nvSpPr>
        <p:spPr bwMode="auto">
          <a:xfrm rot="120000">
            <a:off x="757238" y="1412875"/>
            <a:ext cx="5980112" cy="3743325"/>
          </a:xfrm>
          <a:prstGeom prst="ellipse">
            <a:avLst/>
          </a:prstGeom>
          <a:noFill/>
          <a:ln w="76200">
            <a:solidFill>
              <a:srgbClr val="008000"/>
            </a:solidFill>
            <a:prstDash val="sysDot"/>
            <a:round/>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3603"/>
                                        </p:tgtEl>
                                        <p:attrNameLst>
                                          <p:attrName>style.visibility</p:attrName>
                                        </p:attrNameLst>
                                      </p:cBhvr>
                                      <p:to>
                                        <p:strVal val="visible"/>
                                      </p:to>
                                    </p:set>
                                    <p:anim calcmode="lin" valueType="num">
                                      <p:cBhvr additive="base">
                                        <p:cTn id="7" dur="500" fill="hold"/>
                                        <p:tgtEl>
                                          <p:spTgt spid="153603"/>
                                        </p:tgtEl>
                                        <p:attrNameLst>
                                          <p:attrName>ppt_x</p:attrName>
                                        </p:attrNameLst>
                                      </p:cBhvr>
                                      <p:tavLst>
                                        <p:tav tm="0">
                                          <p:val>
                                            <p:strVal val="#ppt_x"/>
                                          </p:val>
                                        </p:tav>
                                        <p:tav tm="100000">
                                          <p:val>
                                            <p:strVal val="#ppt_x"/>
                                          </p:val>
                                        </p:tav>
                                      </p:tavLst>
                                    </p:anim>
                                    <p:anim calcmode="lin" valueType="num">
                                      <p:cBhvr additive="base">
                                        <p:cTn id="8" dur="500" fill="hold"/>
                                        <p:tgtEl>
                                          <p:spTgt spid="1536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bldLvl="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C:\Users\lingyang\Desktop\2012年6月18日吴老检查照片\凌洋\DSC03177.JPG"/>
          <p:cNvPicPr>
            <a:picLocks noGrp="1" noChangeAspect="1"/>
          </p:cNvPicPr>
          <p:nvPr>
            <p:ph idx="4294967295"/>
          </p:nvPr>
        </p:nvPicPr>
        <p:blipFill>
          <a:blip r:embed="rId2"/>
          <a:srcRect/>
          <a:stretch>
            <a:fillRect/>
          </a:stretch>
        </p:blipFill>
        <p:spPr>
          <a:xfrm>
            <a:off x="358775" y="190500"/>
            <a:ext cx="8785225" cy="6480175"/>
          </a:xfrm>
          <a:ln w="190500">
            <a:solidFill>
              <a:schemeClr val="bg1"/>
            </a:solidFill>
          </a:ln>
        </p:spPr>
      </p:pic>
      <p:sp>
        <p:nvSpPr>
          <p:cNvPr id="154627" name="矩形 3"/>
          <p:cNvSpPr>
            <a:spLocks noChangeArrowheads="1"/>
          </p:cNvSpPr>
          <p:nvPr/>
        </p:nvSpPr>
        <p:spPr bwMode="auto">
          <a:xfrm>
            <a:off x="5508625" y="2205038"/>
            <a:ext cx="2447925" cy="1584325"/>
          </a:xfrm>
          <a:prstGeom prst="rect">
            <a:avLst/>
          </a:prstGeom>
          <a:solidFill>
            <a:srgbClr val="FFFF00"/>
          </a:solidFill>
          <a:ln w="9525">
            <a:noFill/>
            <a:miter lim="800000"/>
            <a:headEnd/>
            <a:tailEnd/>
          </a:ln>
        </p:spPr>
        <p:txBody>
          <a:bodyPr/>
          <a:lstStyle/>
          <a:p>
            <a:pPr algn="ctr" eaLnBrk="0" hangingPunct="0">
              <a:lnSpc>
                <a:spcPct val="120000"/>
              </a:lnSpc>
              <a:buSzPct val="100000"/>
              <a:buFont typeface="Arial" charset="0"/>
              <a:buNone/>
            </a:pPr>
            <a:r>
              <a:rPr lang="zh-CN" altLang="en-US" sz="3600">
                <a:solidFill>
                  <a:schemeClr val="bg1"/>
                </a:solidFill>
                <a:latin typeface="黑体" pitchFamily="2" charset="-122"/>
                <a:ea typeface="黑体" pitchFamily="2" charset="-122"/>
              </a:rPr>
              <a:t>液氨满管</a:t>
            </a:r>
            <a:endParaRPr lang="en-US" altLang="zh-CN" sz="3600">
              <a:solidFill>
                <a:schemeClr val="bg1"/>
              </a:solidFill>
              <a:latin typeface="黑体" pitchFamily="2" charset="-122"/>
              <a:ea typeface="黑体" pitchFamily="2" charset="-122"/>
            </a:endParaRPr>
          </a:p>
          <a:p>
            <a:pPr algn="ctr" eaLnBrk="0" hangingPunct="0">
              <a:lnSpc>
                <a:spcPct val="120000"/>
              </a:lnSpc>
              <a:buSzPct val="100000"/>
              <a:buFont typeface="Arial" charset="0"/>
              <a:buNone/>
            </a:pPr>
            <a:r>
              <a:rPr lang="zh-CN" altLang="en-US" sz="2400">
                <a:solidFill>
                  <a:schemeClr val="bg1"/>
                </a:solidFill>
                <a:latin typeface="黑体" pitchFamily="2" charset="-122"/>
                <a:ea typeface="黑体" pitchFamily="2" charset="-122"/>
              </a:rPr>
              <a:t>会导致管内憋压</a:t>
            </a:r>
            <a:endParaRPr lang="en-US" altLang="zh-CN" sz="2400">
              <a:solidFill>
                <a:schemeClr val="bg1"/>
              </a:solidFill>
              <a:latin typeface="黑体" pitchFamily="2" charset="-122"/>
              <a:ea typeface="黑体" pitchFamily="2" charset="-122"/>
            </a:endParaRPr>
          </a:p>
          <a:p>
            <a:pPr algn="ctr" eaLnBrk="0" hangingPunct="0">
              <a:buSzPct val="100000"/>
              <a:buFont typeface="Arial" charset="0"/>
              <a:buNone/>
            </a:pPr>
            <a:endParaRPr lang="zh-CN" altLang="en-US" sz="2000">
              <a:solidFill>
                <a:schemeClr val="bg1"/>
              </a:solidFill>
              <a:latin typeface="黑体" pitchFamily="2" charset="-122"/>
              <a:ea typeface="黑体" pitchFamily="2" charset="-122"/>
            </a:endParaRPr>
          </a:p>
        </p:txBody>
      </p:sp>
      <p:sp>
        <p:nvSpPr>
          <p:cNvPr id="154628" name="矩形 5"/>
          <p:cNvSpPr>
            <a:spLocks noChangeArrowheads="1"/>
          </p:cNvSpPr>
          <p:nvPr/>
        </p:nvSpPr>
        <p:spPr bwMode="auto">
          <a:xfrm>
            <a:off x="5508625" y="3500438"/>
            <a:ext cx="2447925" cy="1008062"/>
          </a:xfrm>
          <a:prstGeom prst="rect">
            <a:avLst/>
          </a:prstGeom>
          <a:solidFill>
            <a:srgbClr val="FFFF00"/>
          </a:solidFill>
          <a:ln w="9525">
            <a:noFill/>
            <a:miter lim="800000"/>
            <a:headEnd/>
            <a:tailEnd/>
          </a:ln>
        </p:spPr>
        <p:txBody>
          <a:bodyPr/>
          <a:lstStyle/>
          <a:p>
            <a:pPr algn="ctr" eaLnBrk="0" hangingPunct="0">
              <a:lnSpc>
                <a:spcPct val="115000"/>
              </a:lnSpc>
              <a:buSzPct val="100000"/>
              <a:buFont typeface="Arial" charset="0"/>
              <a:buNone/>
            </a:pPr>
            <a:r>
              <a:rPr lang="zh-CN" altLang="en-US" sz="4000" b="1">
                <a:solidFill>
                  <a:srgbClr val="FF0000"/>
                </a:solidFill>
                <a:latin typeface="黑体" pitchFamily="2" charset="-122"/>
                <a:ea typeface="黑体" pitchFamily="2" charset="-122"/>
              </a:rPr>
              <a:t>危 险</a:t>
            </a:r>
            <a:endParaRPr lang="en-US" altLang="zh-CN" sz="6000" b="1">
              <a:solidFill>
                <a:srgbClr val="FF0000"/>
              </a:solidFill>
              <a:latin typeface="黑体" pitchFamily="2" charset="-122"/>
              <a:ea typeface="黑体" pitchFamily="2" charset="-122"/>
            </a:endParaRPr>
          </a:p>
          <a:p>
            <a:pPr eaLnBrk="0" hangingPunct="0">
              <a:lnSpc>
                <a:spcPct val="115000"/>
              </a:lnSpc>
              <a:buSzPct val="100000"/>
              <a:buFont typeface="Arial" charset="0"/>
              <a:buNone/>
            </a:pPr>
            <a:endParaRPr lang="zh-CN" altLang="en-US" sz="2000" b="1">
              <a:latin typeface="黑体" pitchFamily="2" charset="-122"/>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4627"/>
                                        </p:tgtEl>
                                        <p:attrNameLst>
                                          <p:attrName>style.visibility</p:attrName>
                                        </p:attrNameLst>
                                      </p:cBhvr>
                                      <p:to>
                                        <p:strVal val="visible"/>
                                      </p:to>
                                    </p:set>
                                    <p:anim calcmode="lin" valueType="num">
                                      <p:cBhvr additive="base">
                                        <p:cTn id="7" dur="500" fill="hold"/>
                                        <p:tgtEl>
                                          <p:spTgt spid="154627"/>
                                        </p:tgtEl>
                                        <p:attrNameLst>
                                          <p:attrName>ppt_x</p:attrName>
                                        </p:attrNameLst>
                                      </p:cBhvr>
                                      <p:tavLst>
                                        <p:tav tm="0">
                                          <p:val>
                                            <p:strVal val="#ppt_x"/>
                                          </p:val>
                                        </p:tav>
                                        <p:tav tm="100000">
                                          <p:val>
                                            <p:strVal val="#ppt_x"/>
                                          </p:val>
                                        </p:tav>
                                      </p:tavLst>
                                    </p:anim>
                                    <p:anim calcmode="lin" valueType="num">
                                      <p:cBhvr additive="base">
                                        <p:cTn id="8" dur="500" fill="hold"/>
                                        <p:tgtEl>
                                          <p:spTgt spid="1546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4628"/>
                                        </p:tgtEl>
                                        <p:attrNameLst>
                                          <p:attrName>style.visibility</p:attrName>
                                        </p:attrNameLst>
                                      </p:cBhvr>
                                      <p:to>
                                        <p:strVal val="visible"/>
                                      </p:to>
                                    </p:set>
                                    <p:anim calcmode="lin" valueType="num">
                                      <p:cBhvr additive="base">
                                        <p:cTn id="13" dur="500" fill="hold"/>
                                        <p:tgtEl>
                                          <p:spTgt spid="154628"/>
                                        </p:tgtEl>
                                        <p:attrNameLst>
                                          <p:attrName>ppt_x</p:attrName>
                                        </p:attrNameLst>
                                      </p:cBhvr>
                                      <p:tavLst>
                                        <p:tav tm="0">
                                          <p:val>
                                            <p:strVal val="#ppt_x"/>
                                          </p:val>
                                        </p:tav>
                                        <p:tav tm="100000">
                                          <p:val>
                                            <p:strVal val="#ppt_x"/>
                                          </p:val>
                                        </p:tav>
                                      </p:tavLst>
                                    </p:anim>
                                    <p:anim calcmode="lin" valueType="num">
                                      <p:cBhvr additive="base">
                                        <p:cTn id="14" dur="500" fill="hold"/>
                                        <p:tgtEl>
                                          <p:spTgt spid="154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ldLvl="0" animBg="1"/>
      <p:bldP spid="154628" grpId="0" bldLvl="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p:cNvSpPr>
          <p:nvPr>
            <p:ph type="title" idx="4294967295"/>
          </p:nvPr>
        </p:nvSpPr>
        <p:spPr>
          <a:xfrm>
            <a:off x="0" y="5891213"/>
            <a:ext cx="9144000" cy="1066800"/>
          </a:xfrm>
          <a:solidFill>
            <a:srgbClr val="000080">
              <a:alpha val="100000"/>
            </a:srgbClr>
          </a:solidFill>
        </p:spPr>
        <p:txBody>
          <a:bodyPr/>
          <a:lstStyle/>
          <a:p>
            <a:pPr eaLnBrk="1" hangingPunct="1">
              <a:lnSpc>
                <a:spcPct val="75000"/>
              </a:lnSpc>
              <a:defRPr/>
            </a:pPr>
            <a:r>
              <a:rPr lang="en-US" altLang="zh-CN" sz="3600" noProof="1">
                <a:solidFill>
                  <a:srgbClr val="FFCC00"/>
                </a:solidFill>
                <a:effectLst>
                  <a:outerShdw blurRad="38100" dist="38100" dir="2700000">
                    <a:srgbClr val="000000"/>
                  </a:outerShdw>
                </a:effectLst>
              </a:rPr>
              <a:t>         </a:t>
            </a:r>
            <a:r>
              <a:rPr lang="en-US" altLang="zh-CN" sz="2500" noProof="1">
                <a:solidFill>
                  <a:srgbClr val="FFCC00"/>
                </a:solidFill>
                <a:effectLst>
                  <a:outerShdw blurRad="38100" dist="38100" dir="2700000">
                    <a:srgbClr val="000000"/>
                  </a:outerShdw>
                </a:effectLst>
              </a:rPr>
              <a:t> </a:t>
            </a:r>
            <a:r>
              <a:rPr lang="en-US" altLang="zh-CN" sz="2500" noProof="1" smtClean="0">
                <a:solidFill>
                  <a:srgbClr val="FFCC00"/>
                </a:solidFill>
                <a:effectLst>
                  <a:outerShdw blurRad="38100" dist="38100" dir="2700000">
                    <a:srgbClr val="000000"/>
                  </a:outerShdw>
                </a:effectLst>
              </a:rPr>
              <a:t>   </a:t>
            </a:r>
            <a:r>
              <a:rPr lang="zh-CN" altLang="en-US" sz="2500" noProof="1" smtClean="0">
                <a:solidFill>
                  <a:schemeClr val="tx1"/>
                </a:solidFill>
                <a:ea typeface="黑体" panose="02010609060101010101" pitchFamily="49" charset="-122"/>
                <a:sym typeface="Arial" panose="020B0604020202020204" pitchFamily="34" charset="0"/>
              </a:rPr>
              <a:t>液</a:t>
            </a:r>
            <a:r>
              <a:rPr lang="zh-CN" altLang="en-US" sz="2500" noProof="1">
                <a:solidFill>
                  <a:schemeClr val="tx1"/>
                </a:solidFill>
                <a:ea typeface="黑体" panose="02010609060101010101" pitchFamily="49" charset="-122"/>
                <a:sym typeface="Arial" panose="020B0604020202020204" pitchFamily="34" charset="0"/>
              </a:rPr>
              <a:t>氯包装液相管</a:t>
            </a:r>
            <a:r>
              <a:rPr lang="zh-CN" altLang="en-US" sz="2800" noProof="1">
                <a:solidFill>
                  <a:schemeClr val="tx1"/>
                </a:solidFill>
                <a:ea typeface="黑体" panose="02010609060101010101" pitchFamily="49" charset="-122"/>
                <a:sym typeface="Arial" panose="020B0604020202020204" pitchFamily="34" charset="0"/>
              </a:rPr>
              <a:t>：</a:t>
            </a:r>
            <a:r>
              <a:rPr lang="zh-CN" altLang="en-US" sz="2300" noProof="1">
                <a:solidFill>
                  <a:schemeClr val="tx1"/>
                </a:solidFill>
                <a:ea typeface="黑体" panose="02010609060101010101" pitchFamily="49" charset="-122"/>
                <a:sym typeface="Arial" panose="020B0604020202020204" pitchFamily="34" charset="0"/>
              </a:rPr>
              <a:t>宜增设压力声光报警设施</a:t>
            </a:r>
          </a:p>
        </p:txBody>
      </p:sp>
      <p:pic>
        <p:nvPicPr>
          <p:cNvPr id="180226" name="Picture 3" descr="IMG_1613"/>
          <p:cNvPicPr>
            <a:picLocks noChangeAspect="1"/>
          </p:cNvPicPr>
          <p:nvPr/>
        </p:nvPicPr>
        <p:blipFill>
          <a:blip r:embed="rId2"/>
          <a:srcRect/>
          <a:stretch>
            <a:fillRect/>
          </a:stretch>
        </p:blipFill>
        <p:spPr bwMode="auto">
          <a:xfrm>
            <a:off x="182563" y="188913"/>
            <a:ext cx="8783637" cy="5903912"/>
          </a:xfrm>
          <a:prstGeom prst="rect">
            <a:avLst/>
          </a:prstGeom>
          <a:noFill/>
          <a:ln w="190500">
            <a:solidFill>
              <a:srgbClr val="000080"/>
            </a:solidFill>
            <a:miter lim="800000"/>
            <a:headEnd/>
            <a:tailEnd/>
          </a:ln>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p:cNvSpPr>
          <p:nvPr>
            <p:ph type="title" idx="4294967295"/>
          </p:nvPr>
        </p:nvSpPr>
        <p:spPr>
          <a:xfrm>
            <a:off x="0" y="477838"/>
            <a:ext cx="9072563" cy="1431925"/>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156675" name="Rectangle 3"/>
          <p:cNvSpPr>
            <a:spLocks noGrp="1"/>
          </p:cNvSpPr>
          <p:nvPr>
            <p:ph type="body" idx="4294967295"/>
          </p:nvPr>
        </p:nvSpPr>
        <p:spPr>
          <a:xfrm>
            <a:off x="0" y="1844675"/>
            <a:ext cx="8783638" cy="4476750"/>
          </a:xfrm>
        </p:spPr>
        <p:txBody>
          <a:bodyPr/>
          <a:lstStyle/>
          <a:p>
            <a:pPr marL="342900" indent="-342900" algn="ctr" defTabSz="0" eaLnBrk="1" hangingPunct="1">
              <a:spcBef>
                <a:spcPct val="20000"/>
              </a:spcBef>
              <a:buClr>
                <a:schemeClr val="hlink"/>
              </a:buClr>
              <a:buSzPct val="70000"/>
              <a:buFont typeface="Wingdings" panose="05000000000000000000" pitchFamily="2" charset="2"/>
              <a:buNone/>
              <a:tabLst>
                <a:tab pos="2506980" algn="l"/>
              </a:tabLst>
              <a:defRPr/>
            </a:pP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GB50351－2014</a:t>
            </a:r>
          </a:p>
          <a:p>
            <a:pPr marL="342900" indent="-342900" algn="ctr" defTabSz="0" eaLnBrk="1" hangingPunct="1">
              <a:spcBef>
                <a:spcPct val="20000"/>
              </a:spcBef>
              <a:buClr>
                <a:schemeClr val="hlink"/>
              </a:buClr>
              <a:buSzPct val="70000"/>
              <a:buFont typeface="Wingdings" panose="05000000000000000000" pitchFamily="2" charset="2"/>
              <a:buNone/>
              <a:tabLst>
                <a:tab pos="2506980" algn="l"/>
              </a:tabLst>
              <a:defRPr/>
            </a:pP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《储罐区防火堤设计规范》</a:t>
            </a:r>
          </a:p>
          <a:p>
            <a:pPr marL="342900" indent="-342900" defTabSz="0" eaLnBrk="1" hangingPunct="1">
              <a:lnSpc>
                <a:spcPct val="135000"/>
              </a:lnSpc>
              <a:spcBef>
                <a:spcPct val="20000"/>
              </a:spcBef>
              <a:buClr>
                <a:schemeClr val="hlink"/>
              </a:buClr>
              <a:buSzPct val="70000"/>
              <a:buFont typeface="Wingdings" panose="05000000000000000000" pitchFamily="2" charset="2"/>
              <a:buNone/>
              <a:tabLst>
                <a:tab pos="2506980" algn="l"/>
              </a:tabLst>
              <a:defRPr/>
            </a:pPr>
            <a:r>
              <a:rPr lang="zh-CN" altLang="en-US" sz="3200" noProof="1">
                <a:effectLst>
                  <a:outerShdw blurRad="38100" dist="38100" dir="2700000">
                    <a:srgbClr val="FFFFFF"/>
                  </a:outerShdw>
                </a:effectLst>
                <a:latin typeface="黑体" panose="02010609060101010101" pitchFamily="49" charset="-122"/>
                <a:ea typeface="黑体" panose="02010609060101010101" pitchFamily="49" charset="-122"/>
                <a:sym typeface="Arial" panose="020B0604020202020204" pitchFamily="34" charset="0"/>
              </a:rPr>
              <a:t>      </a:t>
            </a:r>
            <a:r>
              <a:rPr lang="zh-CN" altLang="en-US" sz="3000" noProof="1">
                <a:latin typeface="黑体" panose="02010609060101010101" pitchFamily="49" charset="-122"/>
                <a:ea typeface="黑体" panose="02010609060101010101" pitchFamily="49" charset="-122"/>
                <a:sym typeface="Arial" panose="020B0604020202020204" pitchFamily="34" charset="0"/>
              </a:rPr>
              <a:t>3.3.5.2  储存酸、碱等腐蚀性介质的储罐组内的地面应作防腐蚀处理。</a:t>
            </a:r>
          </a:p>
          <a:p>
            <a:pPr marL="342900" indent="-342900" defTabSz="0" eaLnBrk="1" hangingPunct="1">
              <a:lnSpc>
                <a:spcPct val="135000"/>
              </a:lnSpc>
              <a:spcBef>
                <a:spcPct val="20000"/>
              </a:spcBef>
              <a:buClr>
                <a:schemeClr val="hlink"/>
              </a:buClr>
              <a:buSzPct val="70000"/>
              <a:buFont typeface="Wingdings" panose="05000000000000000000" pitchFamily="2" charset="2"/>
              <a:buNone/>
              <a:tabLst>
                <a:tab pos="2506980" algn="l"/>
              </a:tabLst>
              <a:defRPr/>
            </a:pPr>
            <a:r>
              <a:rPr lang="zh-CN" altLang="en-US" sz="3000" noProof="1">
                <a:latin typeface="黑体" panose="02010609060101010101" pitchFamily="49" charset="-122"/>
                <a:ea typeface="黑体" panose="02010609060101010101" pitchFamily="49" charset="-122"/>
                <a:sym typeface="Arial" panose="020B0604020202020204" pitchFamily="34" charset="0"/>
              </a:rPr>
              <a:t>      4.2.2  </a:t>
            </a:r>
            <a:r>
              <a:rPr lang="zh-CN" altLang="en-US" sz="2900" noProof="1">
                <a:latin typeface="黑体" panose="02010609060101010101" pitchFamily="49" charset="-122"/>
                <a:ea typeface="黑体" panose="02010609060101010101" pitchFamily="49" charset="-122"/>
                <a:sym typeface="Arial" panose="020B0604020202020204" pitchFamily="34" charset="0"/>
              </a:rPr>
              <a:t>储存酸</a:t>
            </a:r>
            <a:r>
              <a:rPr lang="zh-CN" altLang="en-US" noProof="1">
                <a:latin typeface="黑体" panose="02010609060101010101" pitchFamily="49" charset="-122"/>
                <a:ea typeface="黑体" panose="02010609060101010101" pitchFamily="49" charset="-122"/>
                <a:sym typeface="Arial" panose="020B0604020202020204" pitchFamily="34" charset="0"/>
              </a:rPr>
              <a:t>、</a:t>
            </a:r>
            <a:r>
              <a:rPr lang="zh-CN" altLang="en-US" sz="2900" noProof="1">
                <a:latin typeface="黑体" panose="02010609060101010101" pitchFamily="49" charset="-122"/>
                <a:ea typeface="黑体" panose="02010609060101010101" pitchFamily="49" charset="-122"/>
                <a:sym typeface="Arial" panose="020B0604020202020204" pitchFamily="34" charset="0"/>
              </a:rPr>
              <a:t>碱</a:t>
            </a:r>
            <a:r>
              <a:rPr lang="zh-CN" altLang="en-US" noProof="1">
                <a:latin typeface="黑体" panose="02010609060101010101" pitchFamily="49" charset="-122"/>
                <a:ea typeface="黑体" panose="02010609060101010101" pitchFamily="49" charset="-122"/>
                <a:sym typeface="Arial" panose="020B0604020202020204" pitchFamily="34" charset="0"/>
              </a:rPr>
              <a:t>等</a:t>
            </a:r>
            <a:r>
              <a:rPr lang="zh-CN" altLang="en-US" sz="2900" noProof="1">
                <a:latin typeface="黑体" panose="02010609060101010101" pitchFamily="49" charset="-122"/>
                <a:ea typeface="黑体" panose="02010609060101010101" pitchFamily="49" charset="-122"/>
                <a:sym typeface="Arial" panose="020B0604020202020204" pitchFamily="34" charset="0"/>
              </a:rPr>
              <a:t>腐</a:t>
            </a:r>
            <a:r>
              <a:rPr lang="zh-CN" altLang="en-US" sz="3000" noProof="1">
                <a:latin typeface="黑体" panose="02010609060101010101" pitchFamily="49" charset="-122"/>
                <a:ea typeface="黑体" panose="02010609060101010101" pitchFamily="49" charset="-122"/>
                <a:sym typeface="Arial" panose="020B0604020202020204" pitchFamily="34" charset="0"/>
              </a:rPr>
              <a:t>蚀性</a:t>
            </a:r>
            <a:r>
              <a:rPr lang="zh-CN" altLang="en-US" sz="2900" noProof="1">
                <a:latin typeface="黑体" panose="02010609060101010101" pitchFamily="49" charset="-122"/>
                <a:ea typeface="黑体" panose="02010609060101010101" pitchFamily="49" charset="-122"/>
                <a:sym typeface="Arial" panose="020B0604020202020204" pitchFamily="34" charset="0"/>
              </a:rPr>
              <a:t>介</a:t>
            </a:r>
            <a:r>
              <a:rPr lang="zh-CN" altLang="en-US" sz="3000" noProof="1">
                <a:latin typeface="黑体" panose="02010609060101010101" pitchFamily="49" charset="-122"/>
                <a:ea typeface="黑体" panose="02010609060101010101" pitchFamily="49" charset="-122"/>
                <a:sym typeface="Arial" panose="020B0604020202020204" pitchFamily="34" charset="0"/>
              </a:rPr>
              <a:t>质的储罐组，防火堤堤身内侧均应作防腐蚀处理。</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Box 6"/>
          <p:cNvSpPr txBox="1">
            <a:spLocks noChangeArrowheads="1"/>
          </p:cNvSpPr>
          <p:nvPr/>
        </p:nvSpPr>
        <p:spPr bwMode="auto">
          <a:xfrm>
            <a:off x="8001000" y="1000125"/>
            <a:ext cx="461963" cy="5214938"/>
          </a:xfrm>
          <a:prstGeom prst="rect">
            <a:avLst/>
          </a:prstGeom>
          <a:noFill/>
          <a:ln w="9525">
            <a:noFill/>
            <a:miter lim="800000"/>
            <a:headEnd/>
            <a:tailEnd/>
          </a:ln>
        </p:spPr>
        <p:txBody>
          <a:bodyPr vert="eaVert">
            <a:spAutoFit/>
          </a:bodyPr>
          <a:lstStyle/>
          <a:p>
            <a:pPr eaLnBrk="0" hangingPunct="0">
              <a:buSzPct val="100000"/>
              <a:buFont typeface="Arial" charset="0"/>
              <a:buNone/>
            </a:pPr>
            <a:endParaRPr lang="zh-CN" altLang="en-US" sz="2000">
              <a:ea typeface="黑体" pitchFamily="2" charset="-122"/>
            </a:endParaRPr>
          </a:p>
        </p:txBody>
      </p:sp>
      <p:sp>
        <p:nvSpPr>
          <p:cNvPr id="182274" name="左箭头 8"/>
          <p:cNvSpPr>
            <a:spLocks noChangeArrowheads="1"/>
          </p:cNvSpPr>
          <p:nvPr/>
        </p:nvSpPr>
        <p:spPr bwMode="auto">
          <a:xfrm rot="4666326">
            <a:off x="3994944" y="2518569"/>
            <a:ext cx="1058863" cy="568325"/>
          </a:xfrm>
          <a:prstGeom prst="leftArrow">
            <a:avLst>
              <a:gd name="adj1" fmla="val 50000"/>
              <a:gd name="adj2" fmla="val 49985"/>
            </a:avLst>
          </a:prstGeom>
          <a:solidFill>
            <a:srgbClr val="FF0000"/>
          </a:solidFill>
          <a:ln w="25400">
            <a:solidFill>
              <a:srgbClr val="89A4A7"/>
            </a:solidFill>
            <a:miter lim="800000"/>
            <a:headEnd/>
            <a:tailEnd/>
          </a:ln>
        </p:spPr>
        <p:txBody>
          <a:bodyPr anchor="ctr"/>
          <a:lstStyle/>
          <a:p>
            <a:pPr algn="ctr" eaLnBrk="0" hangingPunct="0">
              <a:buSzPct val="100000"/>
              <a:buFont typeface="Arial" charset="0"/>
              <a:buNone/>
            </a:pPr>
            <a:endParaRPr lang="zh-CN" altLang="en-US" sz="2000">
              <a:solidFill>
                <a:srgbClr val="FFFFFF"/>
              </a:solidFill>
              <a:ea typeface="黑体" pitchFamily="2" charset="-122"/>
            </a:endParaRPr>
          </a:p>
        </p:txBody>
      </p:sp>
      <p:sp>
        <p:nvSpPr>
          <p:cNvPr id="182275" name="TextBox 4"/>
          <p:cNvSpPr txBox="1">
            <a:spLocks noChangeArrowheads="1"/>
          </p:cNvSpPr>
          <p:nvPr/>
        </p:nvSpPr>
        <p:spPr bwMode="auto">
          <a:xfrm>
            <a:off x="0" y="6165850"/>
            <a:ext cx="9180513" cy="723900"/>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400">
                <a:latin typeface="黑体" pitchFamily="2" charset="-122"/>
                <a:ea typeface="黑体" pitchFamily="2" charset="-122"/>
              </a:rPr>
              <a:t>罐区地面、堤身内侧：均作防腐蚀处理！</a:t>
            </a:r>
          </a:p>
          <a:p>
            <a:pPr algn="ctr" eaLnBrk="0" hangingPunct="0">
              <a:lnSpc>
                <a:spcPct val="50000"/>
              </a:lnSpc>
              <a:buSzPct val="100000"/>
              <a:buFont typeface="Arial" charset="0"/>
              <a:buNone/>
            </a:pPr>
            <a:endParaRPr lang="zh-CN" altLang="en-US" sz="2000">
              <a:latin typeface="黑体" pitchFamily="2" charset="-122"/>
              <a:ea typeface="黑体" pitchFamily="2" charset="-122"/>
            </a:endParaRPr>
          </a:p>
          <a:p>
            <a:pPr algn="ctr" eaLnBrk="0" hangingPunct="0">
              <a:lnSpc>
                <a:spcPct val="35000"/>
              </a:lnSpc>
              <a:buSzPct val="100000"/>
              <a:buFont typeface="Arial" charset="0"/>
              <a:buNone/>
            </a:pPr>
            <a:endParaRPr lang="zh-CN" altLang="en-US" sz="2000">
              <a:latin typeface="黑体" pitchFamily="2" charset="-122"/>
              <a:ea typeface="黑体" pitchFamily="2" charset="-122"/>
            </a:endParaRPr>
          </a:p>
        </p:txBody>
      </p:sp>
      <p:sp>
        <p:nvSpPr>
          <p:cNvPr id="182276" name="椭圆 5"/>
          <p:cNvSpPr>
            <a:spLocks noChangeArrowheads="1"/>
          </p:cNvSpPr>
          <p:nvPr/>
        </p:nvSpPr>
        <p:spPr bwMode="auto">
          <a:xfrm>
            <a:off x="3059113" y="692150"/>
            <a:ext cx="1512887" cy="1152525"/>
          </a:xfrm>
          <a:prstGeom prst="ellipse">
            <a:avLst/>
          </a:prstGeom>
          <a:noFill/>
          <a:ln w="25400">
            <a:solidFill>
              <a:srgbClr val="FFFF00"/>
            </a:solidFill>
            <a:round/>
            <a:headEnd/>
            <a:tailEnd/>
          </a:ln>
        </p:spPr>
        <p:txBody>
          <a:bodyPr anchor="ctr"/>
          <a:lstStyle/>
          <a:p>
            <a:pPr algn="ctr" eaLnBrk="0" hangingPunct="0">
              <a:buSzPct val="100000"/>
              <a:buFont typeface="Arial" charset="0"/>
              <a:buNone/>
            </a:pPr>
            <a:endParaRPr lang="zh-CN" altLang="en-US" sz="2000">
              <a:solidFill>
                <a:srgbClr val="FFFFFF"/>
              </a:solidFill>
              <a:ea typeface="黑体" pitchFamily="2" charset="-122"/>
            </a:endParaRPr>
          </a:p>
        </p:txBody>
      </p:sp>
      <p:sp>
        <p:nvSpPr>
          <p:cNvPr id="182277" name="椭圆 5"/>
          <p:cNvSpPr>
            <a:spLocks noChangeArrowheads="1"/>
          </p:cNvSpPr>
          <p:nvPr/>
        </p:nvSpPr>
        <p:spPr bwMode="auto">
          <a:xfrm>
            <a:off x="2268538" y="3644900"/>
            <a:ext cx="5183187" cy="2160588"/>
          </a:xfrm>
          <a:prstGeom prst="ellipse">
            <a:avLst/>
          </a:prstGeom>
          <a:noFill/>
          <a:ln w="25400">
            <a:solidFill>
              <a:srgbClr val="FFFF00"/>
            </a:solidFill>
            <a:round/>
            <a:headEnd/>
            <a:tailEnd/>
          </a:ln>
        </p:spPr>
        <p:txBody>
          <a:bodyPr anchor="ctr"/>
          <a:lstStyle/>
          <a:p>
            <a:pPr algn="ctr" eaLnBrk="0" hangingPunct="0">
              <a:buSzPct val="100000"/>
              <a:buFont typeface="Arial" charset="0"/>
              <a:buNone/>
            </a:pPr>
            <a:endParaRPr lang="zh-CN" altLang="en-US" sz="2000">
              <a:solidFill>
                <a:srgbClr val="FFFFFF"/>
              </a:solidFill>
              <a:ea typeface="黑体" pitchFamily="2" charset="-122"/>
            </a:endParaRPr>
          </a:p>
        </p:txBody>
      </p:sp>
      <p:pic>
        <p:nvPicPr>
          <p:cNvPr id="182278" name="内容占位符 157702" descr="IMG_1269"/>
          <p:cNvPicPr>
            <a:picLocks noGrp="1" noChangeAspect="1"/>
          </p:cNvPicPr>
          <p:nvPr>
            <p:ph/>
          </p:nvPr>
        </p:nvPicPr>
        <p:blipFill>
          <a:blip r:embed="rId2"/>
          <a:srcRect/>
          <a:stretch>
            <a:fillRect/>
          </a:stretch>
        </p:blipFill>
        <p:spPr>
          <a:xfrm>
            <a:off x="457200" y="393700"/>
            <a:ext cx="8229600" cy="5524500"/>
          </a:xfrm>
          <a:ln w="203200">
            <a:solidFill>
              <a:srgbClr val="008000"/>
            </a:solidFill>
          </a:ln>
        </p:spPr>
      </p:pic>
      <p:sp>
        <p:nvSpPr>
          <p:cNvPr id="157704" name="矩形 157703"/>
          <p:cNvSpPr/>
          <p:nvPr/>
        </p:nvSpPr>
        <p:spPr>
          <a:xfrm>
            <a:off x="1044575" y="2060575"/>
            <a:ext cx="7993063" cy="1006475"/>
          </a:xfrm>
          <a:prstGeom prst="rect">
            <a:avLst/>
          </a:prstGeom>
          <a:noFill/>
          <a:ln w="9525">
            <a:noFill/>
            <a:miter/>
          </a:ln>
        </p:spPr>
        <p:txBody>
          <a:bodyPr>
            <a:spAutoFit/>
          </a:bodyPr>
          <a:lstStyle/>
          <a:p>
            <a:pPr algn="ctr" eaLnBrk="0" hangingPunct="0">
              <a:spcBef>
                <a:spcPct val="30000"/>
              </a:spcBef>
              <a:buFont typeface="Arial" panose="020B0604020202020204" pitchFamily="34" charset="0"/>
              <a:buNone/>
              <a:defRPr/>
            </a:pPr>
            <a:r>
              <a:rPr lang="zh-CN" altLang="en-US" sz="6000" noProof="1">
                <a:solidFill>
                  <a:srgbClr val="009900"/>
                </a:solidFill>
                <a:effectLst>
                  <a:outerShdw blurRad="38100" dist="38100" dir="2700000">
                    <a:srgbClr val="000000"/>
                  </a:outerShdw>
                </a:effectLst>
                <a:latin typeface="Tahoma" panose="020B0604030504040204" pitchFamily="34" charset="0"/>
                <a:ea typeface="黑体" panose="02010609060101010101" pitchFamily="49" charset="-122"/>
                <a:cs typeface="+mn-ea"/>
              </a:rPr>
              <a:t>硫 酸 储 罐 区</a:t>
            </a:r>
            <a:endParaRPr lang="zh-CN" altLang="en-US" sz="6000" noProof="1">
              <a:solidFill>
                <a:srgbClr val="009900"/>
              </a:solidFill>
              <a:effectLst>
                <a:outerShdw blurRad="38100" dist="38100" dir="2700000">
                  <a:srgbClr val="000000"/>
                </a:outerShdw>
              </a:effectLst>
              <a:latin typeface="Tahoma" panose="020B0604030504040204" pitchFamily="34" charset="0"/>
              <a:ea typeface="黑体" panose="02010609060101010101" pitchFamily="49" charset="-122"/>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p:cNvSpPr>
          <p:nvPr>
            <p:ph type="body" idx="4294967295"/>
          </p:nvPr>
        </p:nvSpPr>
        <p:spPr>
          <a:xfrm>
            <a:off x="1009650" y="117475"/>
            <a:ext cx="8134350" cy="6310313"/>
          </a:xfrm>
        </p:spPr>
        <p:txBody>
          <a:bodyPr/>
          <a:lstStyle/>
          <a:p>
            <a:pPr marL="0" indent="0" algn="ctr" eaLnBrk="1" hangingPunct="1">
              <a:lnSpc>
                <a:spcPct val="150000"/>
              </a:lnSpc>
              <a:spcBef>
                <a:spcPct val="0"/>
              </a:spcBef>
              <a:buClr>
                <a:schemeClr val="hlink"/>
              </a:buClr>
              <a:buSzPct val="70000"/>
              <a:buFont typeface="Wingdings" panose="05000000000000000000" pitchFamily="2" charset="2"/>
              <a:buNone/>
              <a:defRPr/>
            </a:pPr>
            <a:r>
              <a:rPr lang="en-US" altLang="zh-CN" sz="5600" b="1" noProof="1">
                <a:solidFill>
                  <a:srgbClr val="FFFF00"/>
                </a:solidFill>
                <a:effectLst>
                  <a:outerShdw blurRad="38100" dist="38100" dir="2700000">
                    <a:srgbClr val="000000"/>
                  </a:outerShdw>
                </a:effectLst>
                <a:ea typeface="黑体" panose="02010609060101010101" pitchFamily="49" charset="-122"/>
              </a:rPr>
              <a:t> </a:t>
            </a:r>
            <a:r>
              <a:rPr lang="zh-CN" altLang="en-US"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氧指数与泡沫塑料制品</a:t>
            </a:r>
          </a:p>
          <a:p>
            <a:pPr marL="0" indent="0" eaLnBrk="1" hangingPunct="1">
              <a:lnSpc>
                <a:spcPct val="165000"/>
              </a:lnSpc>
              <a:spcBef>
                <a:spcPct val="0"/>
              </a:spcBef>
              <a:buClr>
                <a:schemeClr val="hlink"/>
              </a:buClr>
              <a:buSzPct val="70000"/>
              <a:buFont typeface="Wingdings" panose="05000000000000000000" pitchFamily="2" charset="2"/>
              <a:buNone/>
              <a:defRPr/>
            </a:pPr>
            <a:r>
              <a:rPr lang="zh-CN" altLang="en-US" sz="32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zh-CN" altLang="en-US"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氧指数：</a:t>
            </a:r>
            <a:r>
              <a:rPr lang="zh-CN" altLang="en-US" sz="2900" noProof="1">
                <a:latin typeface="宋体" panose="02010600030101010101" pitchFamily="2" charset="-122"/>
                <a:ea typeface="黑体" panose="02010609060101010101" pitchFamily="49" charset="-122"/>
              </a:rPr>
              <a:t>在模拟大气中条件下（如温度、湿度、风速等），将固体材料在不同氧气与氮气混合物中点火，能维持该材料有焰燃烧所需的氧气最低体积百分浓度，称为该物质的氧指数。</a:t>
            </a:r>
          </a:p>
          <a:p>
            <a:pPr marL="0" indent="0" eaLnBrk="1" hangingPunct="1">
              <a:lnSpc>
                <a:spcPct val="165000"/>
              </a:lnSpc>
              <a:spcBef>
                <a:spcPct val="0"/>
              </a:spcBef>
              <a:buClr>
                <a:schemeClr val="hlink"/>
              </a:buClr>
              <a:buSzPct val="70000"/>
              <a:buFont typeface="Wingdings" panose="05000000000000000000" pitchFamily="2" charset="2"/>
              <a:buNone/>
              <a:defRPr/>
            </a:pPr>
            <a:r>
              <a:rPr lang="zh-CN" altLang="en-US" sz="3200" noProof="1">
                <a:latin typeface="宋体" panose="02010600030101010101" pitchFamily="2" charset="-122"/>
              </a:rPr>
              <a:t>　 </a:t>
            </a:r>
            <a:r>
              <a:rPr lang="zh-CN" altLang="en-US" sz="3000" noProof="1">
                <a:latin typeface="宋体" panose="02010600030101010101" pitchFamily="2" charset="-122"/>
              </a:rPr>
              <a:t>氧指数</a:t>
            </a:r>
            <a:r>
              <a:rPr lang="en-US" altLang="zh-CN" sz="3000" noProof="1">
                <a:latin typeface="宋体" panose="02010600030101010101" pitchFamily="2" charset="-122"/>
              </a:rPr>
              <a:t>,</a:t>
            </a:r>
            <a:r>
              <a:rPr lang="zh-CN" altLang="en-US" sz="3000" noProof="1">
                <a:latin typeface="宋体" panose="02010600030101010101" pitchFamily="2" charset="-122"/>
              </a:rPr>
              <a:t>用于评价固体材料燃烧性的参数。</a:t>
            </a:r>
          </a:p>
          <a:p>
            <a:pPr marL="0" indent="0" eaLnBrk="1" hangingPunct="1">
              <a:lnSpc>
                <a:spcPct val="165000"/>
              </a:lnSpc>
              <a:spcBef>
                <a:spcPct val="0"/>
              </a:spcBef>
              <a:buClr>
                <a:schemeClr val="hlink"/>
              </a:buClr>
              <a:buSzPct val="70000"/>
              <a:buFont typeface="Wingdings" panose="05000000000000000000" pitchFamily="2" charset="2"/>
              <a:buNone/>
              <a:defRPr/>
            </a:pPr>
            <a:r>
              <a:rPr lang="zh-CN" altLang="en-US" sz="3200" noProof="1">
                <a:latin typeface="宋体" panose="02010600030101010101" pitchFamily="2" charset="-122"/>
              </a:rPr>
              <a:t>   氧指数高的物质不易燃烧，阻燃性好。</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p:cNvSpPr>
          <p:nvPr>
            <p:ph type="body" idx="4294967295"/>
          </p:nvPr>
        </p:nvSpPr>
        <p:spPr>
          <a:xfrm>
            <a:off x="142875" y="1774825"/>
            <a:ext cx="9001125" cy="4391025"/>
          </a:xfrm>
        </p:spPr>
        <p:txBody>
          <a:bodyPr/>
          <a:lstStyle/>
          <a:p>
            <a:pPr marL="0" indent="0" eaLnBrk="1" hangingPunct="1">
              <a:lnSpc>
                <a:spcPct val="170000"/>
              </a:lnSpc>
              <a:spcBef>
                <a:spcPct val="0"/>
              </a:spcBef>
              <a:buClr>
                <a:schemeClr val="hlink"/>
              </a:buClr>
              <a:buSzPct val="70000"/>
              <a:buFont typeface="Wingdings" panose="05000000000000000000" pitchFamily="2" charset="2"/>
              <a:buNone/>
              <a:defRPr/>
            </a:pPr>
            <a:r>
              <a:rPr lang="zh-CN" altLang="en-US" sz="36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zh-CN" altLang="en-US" sz="3600" noProof="1">
                <a:latin typeface="黑体" panose="02010609060101010101" pitchFamily="49" charset="-122"/>
                <a:ea typeface="黑体" panose="02010609060101010101" pitchFamily="49" charset="-122"/>
              </a:rPr>
              <a:t>氧指数 </a:t>
            </a:r>
            <a:r>
              <a:rPr lang="en-US" altLang="x-none" sz="3600"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  </a:t>
            </a:r>
            <a:r>
              <a:rPr lang="zh-CN" altLang="en-US" sz="3600" noProof="1">
                <a:latin typeface="黑体" panose="02010609060101010101" pitchFamily="49" charset="-122"/>
                <a:ea typeface="黑体" panose="02010609060101010101" pitchFamily="49" charset="-122"/>
              </a:rPr>
              <a:t>50 时，  不燃材料</a:t>
            </a:r>
          </a:p>
          <a:p>
            <a:pPr marL="0" indent="0" eaLnBrk="1" hangingPunct="1">
              <a:lnSpc>
                <a:spcPct val="170000"/>
              </a:lnSpc>
              <a:spcBef>
                <a:spcPct val="0"/>
              </a:spcBef>
              <a:buClr>
                <a:schemeClr val="hlink"/>
              </a:buClr>
              <a:buSzPct val="70000"/>
              <a:buFont typeface="Wingdings" panose="05000000000000000000" pitchFamily="2" charset="2"/>
              <a:buNone/>
              <a:defRPr/>
            </a:pPr>
            <a:r>
              <a:rPr lang="zh-CN" altLang="en-US" sz="3600" noProof="1">
                <a:latin typeface="黑体" panose="02010609060101010101" pitchFamily="49" charset="-122"/>
                <a:ea typeface="黑体" panose="02010609060101010101" pitchFamily="49" charset="-122"/>
              </a:rPr>
              <a:t>    氧指数 27～50 时，  难燃材料</a:t>
            </a:r>
          </a:p>
          <a:p>
            <a:pPr marL="0" indent="0" eaLnBrk="1" hangingPunct="1">
              <a:lnSpc>
                <a:spcPct val="170000"/>
              </a:lnSpc>
              <a:spcBef>
                <a:spcPct val="0"/>
              </a:spcBef>
              <a:buClr>
                <a:schemeClr val="hlink"/>
              </a:buClr>
              <a:buSzPct val="70000"/>
              <a:buFont typeface="Wingdings" panose="05000000000000000000" pitchFamily="2" charset="2"/>
              <a:buNone/>
              <a:defRPr/>
            </a:pPr>
            <a:r>
              <a:rPr lang="zh-CN" altLang="en-US" sz="3600" noProof="1">
                <a:latin typeface="黑体" panose="02010609060101010101" pitchFamily="49" charset="-122"/>
                <a:ea typeface="黑体" panose="02010609060101010101" pitchFamily="49" charset="-122"/>
              </a:rPr>
              <a:t>    氧指数 20～27 时，  可燃材料</a:t>
            </a:r>
          </a:p>
          <a:p>
            <a:pPr marL="0" indent="0" eaLnBrk="1" hangingPunct="1">
              <a:lnSpc>
                <a:spcPct val="170000"/>
              </a:lnSpc>
              <a:spcBef>
                <a:spcPct val="0"/>
              </a:spcBef>
              <a:buClr>
                <a:schemeClr val="hlink"/>
              </a:buClr>
              <a:buSzPct val="70000"/>
              <a:buFont typeface="Wingdings" panose="05000000000000000000" pitchFamily="2" charset="2"/>
              <a:buNone/>
              <a:defRPr/>
            </a:pPr>
            <a:r>
              <a:rPr lang="zh-CN" altLang="en-US" sz="3600" noProof="1">
                <a:latin typeface="黑体" panose="02010609060101010101" pitchFamily="49" charset="-122"/>
                <a:ea typeface="黑体" panose="02010609060101010101" pitchFamily="49" charset="-122"/>
              </a:rPr>
              <a:t>    氧指数 ＜  20 时，  易燃材料</a:t>
            </a:r>
          </a:p>
        </p:txBody>
      </p:sp>
      <p:sp>
        <p:nvSpPr>
          <p:cNvPr id="184322" name="Text Box 3"/>
          <p:cNvSpPr txBox="1">
            <a:spLocks noChangeArrowheads="1"/>
          </p:cNvSpPr>
          <p:nvPr/>
        </p:nvSpPr>
        <p:spPr bwMode="auto">
          <a:xfrm>
            <a:off x="612775" y="765175"/>
            <a:ext cx="3959225" cy="914400"/>
          </a:xfrm>
          <a:prstGeom prst="rect">
            <a:avLst/>
          </a:prstGeom>
          <a:noFill/>
          <a:ln w="9525">
            <a:noFill/>
            <a:miter lim="800000"/>
            <a:headEnd/>
            <a:tailEnd/>
          </a:ln>
        </p:spPr>
        <p:txBody>
          <a:bodyPr>
            <a:spAutoFit/>
          </a:bodyPr>
          <a:lstStyle/>
          <a:p>
            <a:pPr eaLnBrk="0" hangingPunct="0">
              <a:spcBef>
                <a:spcPct val="50000"/>
              </a:spcBef>
              <a:buSzPct val="100000"/>
              <a:buFont typeface="Arial" charset="0"/>
              <a:buNone/>
            </a:pPr>
            <a:r>
              <a:rPr lang="zh-CN" altLang="en-US" sz="4400" b="1">
                <a:solidFill>
                  <a:srgbClr val="FFFF00"/>
                </a:solidFill>
                <a:latin typeface="Verdana" pitchFamily="34" charset="0"/>
                <a:ea typeface="黑体" pitchFamily="2" charset="-122"/>
              </a:rPr>
              <a:t> </a:t>
            </a:r>
            <a:r>
              <a:rPr lang="zh-CN" altLang="en-US" sz="5400" b="1">
                <a:solidFill>
                  <a:srgbClr val="FFFF00"/>
                </a:solidFill>
                <a:latin typeface="Verdana" pitchFamily="34" charset="0"/>
                <a:ea typeface="黑体" pitchFamily="2" charset="-122"/>
              </a:rPr>
              <a:t>一般概念：</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p:nvPr/>
        </p:nvSpPr>
        <p:spPr>
          <a:xfrm>
            <a:off x="0" y="620713"/>
            <a:ext cx="9144000" cy="401637"/>
          </a:xfrm>
          <a:prstGeom prst="rect">
            <a:avLst/>
          </a:prstGeom>
          <a:noFill/>
          <a:ln w="9525">
            <a:noFill/>
            <a:miter/>
          </a:ln>
        </p:spPr>
        <p:txBody>
          <a:bodyPr/>
          <a:lstStyle/>
          <a:p>
            <a:pPr marL="342900" indent="-342900">
              <a:spcBef>
                <a:spcPct val="20000"/>
              </a:spcBef>
              <a:buClr>
                <a:schemeClr val="hlink"/>
              </a:buClr>
              <a:buSzPct val="70000"/>
              <a:buFont typeface="Wingdings" panose="05000000000000000000" pitchFamily="2" charset="2"/>
              <a:buNone/>
              <a:defRPr/>
            </a:pPr>
            <a:r>
              <a:rPr lang="zh-CN" altLang="en-US" sz="5400" noProof="1">
                <a:solidFill>
                  <a:schemeClr val="hlink"/>
                </a:solidFill>
                <a:effectLst>
                  <a:outerShdw blurRad="38100" dist="38100" dir="2700000">
                    <a:srgbClr val="000000"/>
                  </a:outerShdw>
                </a:effectLst>
                <a:latin typeface="Tahoma" panose="020B0604030504040204" pitchFamily="34" charset="0"/>
                <a:ea typeface="黑体" panose="02010609060101010101" pitchFamily="49" charset="-122"/>
                <a:cs typeface="+mn-ea"/>
              </a:rPr>
              <a:t>	  </a:t>
            </a:r>
            <a:r>
              <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rPr>
              <a:t>判别依据：</a:t>
            </a:r>
            <a:endPar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endParaRPr>
          </a:p>
        </p:txBody>
      </p:sp>
      <p:sp>
        <p:nvSpPr>
          <p:cNvPr id="185346" name="Rectangle 3"/>
          <p:cNvSpPr>
            <a:spLocks noChangeArrowheads="1"/>
          </p:cNvSpPr>
          <p:nvPr/>
        </p:nvSpPr>
        <p:spPr bwMode="auto">
          <a:xfrm>
            <a:off x="0" y="1701800"/>
            <a:ext cx="9036050" cy="1006475"/>
          </a:xfrm>
          <a:prstGeom prst="rect">
            <a:avLst/>
          </a:prstGeom>
          <a:noFill/>
          <a:ln w="9525">
            <a:noFill/>
            <a:miter lim="800000"/>
            <a:headEnd/>
            <a:tailEnd/>
          </a:ln>
        </p:spPr>
        <p:txBody>
          <a:bodyPr/>
          <a:lstStyle/>
          <a:p>
            <a:pPr marL="342900" indent="-342900" algn="ctr" eaLnBrk="0" hangingPunct="0">
              <a:lnSpc>
                <a:spcPct val="90000"/>
              </a:lnSpc>
              <a:spcBef>
                <a:spcPct val="20000"/>
              </a:spcBef>
              <a:buClr>
                <a:schemeClr val="hlink"/>
              </a:buClr>
              <a:buSzPct val="70000"/>
              <a:buFont typeface="Wingdings" pitchFamily="2" charset="2"/>
              <a:buNone/>
            </a:pPr>
            <a:r>
              <a:rPr lang="zh-CN" altLang="en-US" sz="3600" b="1">
                <a:solidFill>
                  <a:srgbClr val="FFFF00"/>
                </a:solidFill>
                <a:latin typeface="黑体" pitchFamily="2" charset="-122"/>
                <a:ea typeface="黑体" pitchFamily="2" charset="-122"/>
              </a:rPr>
              <a:t> </a:t>
            </a:r>
            <a:r>
              <a:rPr lang="zh-CN" altLang="en-US" sz="4000" b="1">
                <a:solidFill>
                  <a:srgbClr val="FFFF00"/>
                </a:solidFill>
                <a:latin typeface="黑体" pitchFamily="2" charset="-122"/>
                <a:ea typeface="黑体" pitchFamily="2" charset="-122"/>
              </a:rPr>
              <a:t>GB50160-2008</a:t>
            </a:r>
          </a:p>
          <a:p>
            <a:pPr marL="342900" indent="-342900" algn="ctr" eaLnBrk="0" hangingPunct="0">
              <a:lnSpc>
                <a:spcPct val="90000"/>
              </a:lnSpc>
              <a:spcBef>
                <a:spcPct val="20000"/>
              </a:spcBef>
              <a:buClr>
                <a:schemeClr val="hlink"/>
              </a:buClr>
              <a:buSzPct val="70000"/>
              <a:buFont typeface="Wingdings" pitchFamily="2" charset="2"/>
              <a:buNone/>
            </a:pPr>
            <a:r>
              <a:rPr lang="zh-CN" altLang="en-US" sz="3800">
                <a:solidFill>
                  <a:srgbClr val="FFFF00"/>
                </a:solidFill>
                <a:latin typeface="Tahoma" pitchFamily="34" charset="0"/>
                <a:ea typeface="黑体" pitchFamily="2" charset="-122"/>
                <a:sym typeface="Arial" charset="0"/>
              </a:rPr>
              <a:t>《</a:t>
            </a:r>
            <a:r>
              <a:rPr lang="zh-CN" altLang="en-US" sz="3800">
                <a:solidFill>
                  <a:srgbClr val="FFFF00"/>
                </a:solidFill>
                <a:latin typeface="Tahoma" pitchFamily="34" charset="0"/>
                <a:ea typeface="黑体" pitchFamily="2" charset="-122"/>
              </a:rPr>
              <a:t>石油化工企业设计防火规范》</a:t>
            </a:r>
          </a:p>
        </p:txBody>
      </p:sp>
      <p:sp>
        <p:nvSpPr>
          <p:cNvPr id="185347" name="Text Box 4"/>
          <p:cNvSpPr txBox="1">
            <a:spLocks noChangeArrowheads="1"/>
          </p:cNvSpPr>
          <p:nvPr/>
        </p:nvSpPr>
        <p:spPr bwMode="auto">
          <a:xfrm>
            <a:off x="539750" y="2855913"/>
            <a:ext cx="8353425" cy="3959225"/>
          </a:xfrm>
          <a:prstGeom prst="rect">
            <a:avLst/>
          </a:prstGeom>
          <a:noFill/>
          <a:ln w="9525">
            <a:noFill/>
            <a:miter lim="800000"/>
            <a:headEnd/>
            <a:tailEnd/>
          </a:ln>
        </p:spPr>
        <p:txBody>
          <a:bodyPr/>
          <a:lstStyle/>
          <a:p>
            <a:pPr eaLnBrk="0" hangingPunct="0">
              <a:lnSpc>
                <a:spcPct val="140000"/>
              </a:lnSpc>
              <a:buSzPct val="100000"/>
              <a:buFont typeface="Arial" charset="0"/>
              <a:buNone/>
            </a:pPr>
            <a:r>
              <a:rPr lang="zh-CN" altLang="en-US" sz="3200">
                <a:latin typeface="宋体" charset="-122"/>
              </a:rPr>
              <a:t>   </a:t>
            </a:r>
            <a:r>
              <a:rPr lang="zh-CN" altLang="en-US" sz="3000">
                <a:latin typeface="宋体" charset="-122"/>
              </a:rPr>
              <a:t> </a:t>
            </a:r>
            <a:r>
              <a:rPr lang="zh-CN" altLang="en-US" sz="2900">
                <a:latin typeface="黑体" pitchFamily="2" charset="-122"/>
                <a:ea typeface="黑体" pitchFamily="2" charset="-122"/>
              </a:rPr>
              <a:t>5.1.1.2  设备和管道的</a:t>
            </a:r>
            <a:r>
              <a:rPr lang="zh-CN" altLang="en-US" sz="2900">
                <a:solidFill>
                  <a:srgbClr val="FF6600"/>
                </a:solidFill>
                <a:latin typeface="黑体" pitchFamily="2" charset="-122"/>
                <a:ea typeface="黑体" pitchFamily="2" charset="-122"/>
              </a:rPr>
              <a:t>保温层</a:t>
            </a:r>
            <a:r>
              <a:rPr lang="zh-CN" altLang="en-US" sz="2900">
                <a:latin typeface="黑体" pitchFamily="2" charset="-122"/>
                <a:ea typeface="黑体" pitchFamily="2" charset="-122"/>
              </a:rPr>
              <a:t>应采用不燃烧 材料</a:t>
            </a:r>
            <a:r>
              <a:rPr lang="zh-CN" altLang="en-US" sz="2400">
                <a:latin typeface="黑体" pitchFamily="2" charset="-122"/>
                <a:ea typeface="黑体" pitchFamily="2" charset="-122"/>
              </a:rPr>
              <a:t>，</a:t>
            </a:r>
            <a:r>
              <a:rPr lang="zh-CN" altLang="en-US" sz="2900">
                <a:latin typeface="黑体" pitchFamily="2" charset="-122"/>
                <a:ea typeface="黑体" pitchFamily="2" charset="-122"/>
              </a:rPr>
              <a:t>当设备和管道的</a:t>
            </a:r>
            <a:r>
              <a:rPr lang="zh-CN" altLang="en-US" sz="2900">
                <a:solidFill>
                  <a:srgbClr val="66FF33"/>
                </a:solidFill>
                <a:latin typeface="黑体" pitchFamily="2" charset="-122"/>
                <a:ea typeface="黑体" pitchFamily="2" charset="-122"/>
              </a:rPr>
              <a:t>保冷层</a:t>
            </a:r>
            <a:r>
              <a:rPr lang="zh-CN" altLang="en-US" sz="2900">
                <a:latin typeface="黑体" pitchFamily="2" charset="-122"/>
                <a:ea typeface="黑体" pitchFamily="2" charset="-122"/>
              </a:rPr>
              <a:t>采用阻燃型泡沫塑料制品时，其氧指数不应小于30；</a:t>
            </a:r>
          </a:p>
          <a:p>
            <a:pPr eaLnBrk="0" hangingPunct="0">
              <a:lnSpc>
                <a:spcPct val="140000"/>
              </a:lnSpc>
              <a:buSzPct val="100000"/>
              <a:buFont typeface="Arial" charset="0"/>
              <a:buNone/>
            </a:pPr>
            <a:r>
              <a:rPr lang="zh-CN" altLang="en-US" sz="2900">
                <a:ea typeface="黑体" pitchFamily="2" charset="-122"/>
              </a:rPr>
              <a:t>        </a:t>
            </a:r>
            <a:r>
              <a:rPr lang="zh-CN" altLang="en-US">
                <a:latin typeface="黑体" pitchFamily="2" charset="-122"/>
                <a:ea typeface="黑体" pitchFamily="2" charset="-122"/>
                <a:sym typeface="Arial" charset="0"/>
              </a:rPr>
              <a:t>5.4.4  循环水场冷却塔应采用阻燃型的填料、</a:t>
            </a:r>
            <a:r>
              <a:rPr lang="zh-CN" altLang="en-US" sz="2900">
                <a:latin typeface="黑体" pitchFamily="2" charset="-122"/>
                <a:ea typeface="黑体" pitchFamily="2" charset="-122"/>
                <a:sym typeface="Arial" charset="0"/>
              </a:rPr>
              <a:t>收水器和风筒，其氧指数不应小于30。</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p:cNvSpPr>
          <p:nvPr>
            <p:ph type="title" idx="4294967295"/>
          </p:nvPr>
        </p:nvSpPr>
        <p:spPr>
          <a:xfrm>
            <a:off x="-36513" y="261938"/>
            <a:ext cx="9180513" cy="684212"/>
          </a:xfrm>
        </p:spPr>
        <p:txBody>
          <a:bodyPr/>
          <a:lstStyle/>
          <a:p>
            <a:pPr algn="ctr" eaLnBrk="1" hangingPunct="1">
              <a:defRPr/>
            </a:pPr>
            <a:r>
              <a:rPr lang="en-US" altLang="zh-CN" sz="2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en-US" altLang="zh-CN" sz="22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GB8624-1997</a:t>
            </a:r>
            <a:r>
              <a:rPr lang="en-US" altLang="zh-CN" sz="2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zh-CN" altLang="en-US" sz="2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表</a:t>
            </a:r>
            <a:r>
              <a:rPr lang="en-US" altLang="zh-CN" sz="2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5</a:t>
            </a:r>
            <a:r>
              <a:rPr lang="en-US" altLang="zh-CN" sz="28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zh-CN" altLang="en-US" sz="2600" noProof="1">
                <a:effectLst>
                  <a:outerShdw blurRad="38100" dist="38100" dir="2700000">
                    <a:srgbClr val="FFFFFF"/>
                  </a:outerShdw>
                </a:effectLst>
                <a:latin typeface="黑体" panose="02010609060101010101" pitchFamily="49" charset="-122"/>
                <a:ea typeface="黑体" panose="02010609060101010101" pitchFamily="49" charset="-122"/>
              </a:rPr>
              <a:t>管道隔热保温泡沫塑料燃烧性能的分级</a:t>
            </a:r>
          </a:p>
        </p:txBody>
      </p:sp>
      <p:graphicFrame>
        <p:nvGraphicFramePr>
          <p:cNvPr id="161795" name="内容占位符 161794"/>
          <p:cNvGraphicFramePr>
            <a:graphicFrameLocks noGrp="1"/>
          </p:cNvGraphicFramePr>
          <p:nvPr>
            <p:ph idx="4294967295"/>
          </p:nvPr>
        </p:nvGraphicFramePr>
        <p:xfrm>
          <a:off x="444500" y="1052513"/>
          <a:ext cx="8699500" cy="5302250"/>
        </p:xfrm>
        <a:graphic>
          <a:graphicData uri="http://schemas.openxmlformats.org/drawingml/2006/table">
            <a:tbl>
              <a:tblPr/>
              <a:tblGrid>
                <a:gridCol w="1978025"/>
                <a:gridCol w="4537075"/>
                <a:gridCol w="2184400"/>
              </a:tblGrid>
              <a:tr h="711200">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lnSpc>
                          <a:spcPct val="125000"/>
                        </a:lnSpc>
                        <a:spcBef>
                          <a:spcPct val="0"/>
                        </a:spcBef>
                        <a:buFont typeface="Wingdings" panose="05000000000000000000" pitchFamily="2" charset="2"/>
                        <a:buNone/>
                      </a:pPr>
                      <a:r>
                        <a:rPr lang="zh-CN" altLang="en-US">
                          <a:solidFill>
                            <a:schemeClr val="bg2"/>
                          </a:solidFill>
                          <a:latin typeface="宋体" panose="02010600030101010101" pitchFamily="2" charset="-122"/>
                          <a:ea typeface="黑体" panose="02010609060101010101" pitchFamily="49" charset="-122"/>
                        </a:rPr>
                        <a:t>检验方法</a:t>
                      </a:r>
                      <a:endParaRPr lang="zh-CN" altLang="en-US">
                        <a:solidFill>
                          <a:schemeClr val="bg2"/>
                        </a:solidFill>
                        <a:latin typeface="宋体" panose="02010600030101010101" pitchFamily="2" charset="-122"/>
                      </a:endParaRP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BDBEB6">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lnSpc>
                          <a:spcPct val="120000"/>
                        </a:lnSpc>
                        <a:spcBef>
                          <a:spcPct val="0"/>
                        </a:spcBef>
                        <a:buFont typeface="Wingdings" panose="05000000000000000000" pitchFamily="2" charset="2"/>
                        <a:buNone/>
                      </a:pPr>
                      <a:r>
                        <a:rPr lang="zh-CN" altLang="en-US">
                          <a:solidFill>
                            <a:schemeClr val="bg2"/>
                          </a:solidFill>
                          <a:latin typeface="黑体" panose="02010609060101010101" pitchFamily="49" charset="-122"/>
                          <a:ea typeface="黑体" panose="02010609060101010101" pitchFamily="49" charset="-122"/>
                        </a:rPr>
                        <a:t>判 定 指 标</a:t>
                      </a:r>
                      <a:endParaRPr lang="zh-CN" altLang="en-US">
                        <a:solidFill>
                          <a:schemeClr val="bg2"/>
                        </a:solidFill>
                        <a:latin typeface="黑体" panose="02010609060101010101" pitchFamily="49" charset="-122"/>
                      </a:endParaRP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BDBEB6">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lnSpc>
                          <a:spcPct val="140000"/>
                        </a:lnSpc>
                        <a:spcBef>
                          <a:spcPct val="0"/>
                        </a:spcBef>
                        <a:buFont typeface="Wingdings" panose="05000000000000000000" pitchFamily="2" charset="2"/>
                        <a:buNone/>
                      </a:pPr>
                      <a:r>
                        <a:rPr lang="zh-CN" altLang="en-US" sz="2400">
                          <a:solidFill>
                            <a:schemeClr val="bg2"/>
                          </a:solidFill>
                          <a:latin typeface="宋体" panose="02010600030101010101" pitchFamily="2" charset="-122"/>
                          <a:ea typeface="黑体" panose="02010609060101010101" pitchFamily="49" charset="-122"/>
                        </a:rPr>
                        <a:t>燃烧性能级别</a:t>
                      </a:r>
                    </a:p>
                  </a:txBody>
                  <a:tcPr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BDBEB6">
                        <a:alpha val="100000"/>
                      </a:srgbClr>
                    </a:solidFill>
                  </a:tcPr>
                </a:tc>
              </a:tr>
              <a:tr h="2754313">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lnSpc>
                          <a:spcPct val="135000"/>
                        </a:lnSpc>
                        <a:buFont typeface="Wingdings" panose="05000000000000000000" pitchFamily="2" charset="2"/>
                        <a:buNone/>
                      </a:pPr>
                      <a:r>
                        <a:rPr lang="en-US" altLang="x-none" sz="2800" dirty="0">
                          <a:latin typeface="黑体" panose="02010609060101010101" pitchFamily="49" charset="-122"/>
                          <a:ea typeface="黑体" panose="02010609060101010101" pitchFamily="49" charset="-122"/>
                        </a:rPr>
                        <a:t>GB/T2406</a:t>
                      </a:r>
                    </a:p>
                    <a:p>
                      <a:pPr marL="0" lvl="0" indent="0" algn="ctr" eaLnBrk="1" hangingPunct="1">
                        <a:lnSpc>
                          <a:spcPct val="115000"/>
                        </a:lnSpc>
                        <a:buFont typeface="Wingdings" panose="05000000000000000000" pitchFamily="2" charset="2"/>
                        <a:buNone/>
                      </a:pPr>
                      <a:r>
                        <a:rPr lang="en-US" altLang="x-none" sz="2800" dirty="0">
                          <a:latin typeface="黑体" panose="02010609060101010101" pitchFamily="49" charset="-122"/>
                          <a:ea typeface="黑体" panose="02010609060101010101" pitchFamily="49" charset="-122"/>
                        </a:rPr>
                        <a:t>GB/T8333</a:t>
                      </a:r>
                    </a:p>
                    <a:p>
                      <a:pPr marL="0" lvl="0" indent="0" algn="ctr" eaLnBrk="1" hangingPunct="1">
                        <a:lnSpc>
                          <a:spcPct val="115000"/>
                        </a:lnSpc>
                        <a:buFont typeface="Wingdings" panose="05000000000000000000" pitchFamily="2" charset="2"/>
                        <a:buNone/>
                      </a:pPr>
                      <a:r>
                        <a:rPr lang="en-US" altLang="x-none" sz="2800" dirty="0">
                          <a:latin typeface="黑体" panose="02010609060101010101" pitchFamily="49" charset="-122"/>
                          <a:ea typeface="黑体" panose="02010609060101010101" pitchFamily="49" charset="-122"/>
                        </a:rPr>
                        <a:t>GB/T8627</a:t>
                      </a: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lnSpc>
                          <a:spcPct val="135000"/>
                        </a:lnSpc>
                        <a:buFont typeface="Wingdings" panose="05000000000000000000" pitchFamily="2" charset="2"/>
                        <a:buNone/>
                      </a:pPr>
                      <a:r>
                        <a:rPr lang="en-US" altLang="zh-CN" sz="3200">
                          <a:latin typeface="黑体" panose="02010609060101010101" pitchFamily="49" charset="-122"/>
                          <a:ea typeface="黑体" panose="02010609060101010101" pitchFamily="49" charset="-122"/>
                        </a:rPr>
                        <a:t> a)</a:t>
                      </a:r>
                      <a:r>
                        <a:rPr lang="zh-CN" altLang="en-US" sz="3200">
                          <a:latin typeface="黑体" panose="02010609060101010101" pitchFamily="49" charset="-122"/>
                          <a:ea typeface="黑体" panose="02010609060101010101" pitchFamily="49" charset="-122"/>
                        </a:rPr>
                        <a:t>氧指数</a:t>
                      </a:r>
                      <a:r>
                        <a:rPr lang="en-US" altLang="zh-CN" sz="3200">
                          <a:latin typeface="黑体" panose="02010609060101010101" pitchFamily="49" charset="-122"/>
                          <a:ea typeface="黑体" panose="02010609060101010101" pitchFamily="49" charset="-122"/>
                        </a:rPr>
                        <a:t>≥32</a:t>
                      </a:r>
                      <a:r>
                        <a:rPr lang="zh-CN" altLang="en-US" sz="3200">
                          <a:latin typeface="黑体" panose="02010609060101010101" pitchFamily="49" charset="-122"/>
                          <a:ea typeface="黑体" panose="02010609060101010101" pitchFamily="49" charset="-122"/>
                        </a:rPr>
                        <a:t>；</a:t>
                      </a:r>
                    </a:p>
                    <a:p>
                      <a:pPr marL="0" lvl="0" indent="0" eaLnBrk="1" hangingPunct="1">
                        <a:lnSpc>
                          <a:spcPct val="125000"/>
                        </a:lnSpc>
                        <a:buFont typeface="Wingdings" panose="05000000000000000000" pitchFamily="2" charset="2"/>
                        <a:buNone/>
                      </a:pPr>
                      <a:r>
                        <a:rPr lang="zh-CN" altLang="en-US" sz="3100">
                          <a:latin typeface="黑体" panose="02010609060101010101" pitchFamily="49" charset="-122"/>
                          <a:ea typeface="黑体" panose="02010609060101010101" pitchFamily="49" charset="-122"/>
                        </a:rPr>
                        <a:t> </a:t>
                      </a:r>
                      <a:r>
                        <a:rPr lang="en-US" altLang="zh-CN" sz="3100">
                          <a:latin typeface="黑体" panose="02010609060101010101" pitchFamily="49" charset="-122"/>
                          <a:ea typeface="黑体" panose="02010609060101010101" pitchFamily="49" charset="-122"/>
                        </a:rPr>
                        <a:t>b)</a:t>
                      </a:r>
                      <a:r>
                        <a:rPr lang="zh-CN" altLang="en-US" sz="3100">
                          <a:latin typeface="黑体" panose="02010609060101010101" pitchFamily="49" charset="-122"/>
                          <a:ea typeface="黑体" panose="02010609060101010101" pitchFamily="49" charset="-122"/>
                        </a:rPr>
                        <a:t>平均燃烧时间</a:t>
                      </a:r>
                      <a:r>
                        <a:rPr lang="en-US" altLang="zh-CN" sz="3100">
                          <a:latin typeface="黑体" panose="02010609060101010101" pitchFamily="49" charset="-122"/>
                          <a:ea typeface="黑体" panose="02010609060101010101" pitchFamily="49" charset="-122"/>
                        </a:rPr>
                        <a:t>≤30s</a:t>
                      </a:r>
                      <a:r>
                        <a:rPr lang="zh-CN" altLang="en-US" sz="3100">
                          <a:latin typeface="黑体" panose="02010609060101010101" pitchFamily="49" charset="-122"/>
                          <a:ea typeface="黑体" panose="02010609060101010101" pitchFamily="49" charset="-122"/>
                        </a:rPr>
                        <a:t>，        平均燃烧高度</a:t>
                      </a:r>
                      <a:r>
                        <a:rPr lang="en-US" altLang="zh-CN" sz="3100">
                          <a:latin typeface="黑体" panose="02010609060101010101" pitchFamily="49" charset="-122"/>
                          <a:ea typeface="黑体" panose="02010609060101010101" pitchFamily="49" charset="-122"/>
                        </a:rPr>
                        <a:t>≤250mm</a:t>
                      </a:r>
                      <a:r>
                        <a:rPr lang="zh-CN" altLang="en-US" sz="3100">
                          <a:latin typeface="黑体" panose="02010609060101010101" pitchFamily="49" charset="-122"/>
                          <a:ea typeface="黑体" panose="02010609060101010101" pitchFamily="49" charset="-122"/>
                        </a:rPr>
                        <a:t>；</a:t>
                      </a:r>
                    </a:p>
                    <a:p>
                      <a:pPr marL="0" lvl="0" indent="0" eaLnBrk="1" hangingPunct="1">
                        <a:lnSpc>
                          <a:spcPct val="125000"/>
                        </a:lnSpc>
                        <a:buFont typeface="Wingdings" panose="05000000000000000000" pitchFamily="2" charset="2"/>
                        <a:buNone/>
                      </a:pPr>
                      <a:r>
                        <a:rPr lang="zh-CN" altLang="en-US">
                          <a:latin typeface="黑体" panose="02010609060101010101" pitchFamily="49" charset="-122"/>
                          <a:ea typeface="黑体" panose="02010609060101010101" pitchFamily="49" charset="-122"/>
                        </a:rPr>
                        <a:t> </a:t>
                      </a:r>
                      <a:r>
                        <a:rPr lang="en-US" altLang="zh-CN">
                          <a:latin typeface="黑体" panose="02010609060101010101" pitchFamily="49" charset="-122"/>
                          <a:ea typeface="黑体" panose="02010609060101010101" pitchFamily="49" charset="-122"/>
                        </a:rPr>
                        <a:t>c)</a:t>
                      </a:r>
                      <a:r>
                        <a:rPr lang="zh-CN" altLang="en-US">
                          <a:latin typeface="黑体" panose="02010609060101010101" pitchFamily="49" charset="-122"/>
                          <a:ea typeface="黑体" panose="02010609060101010101" pitchFamily="49" charset="-122"/>
                        </a:rPr>
                        <a:t>烟密度等级</a:t>
                      </a:r>
                      <a:r>
                        <a:rPr lang="zh-CN" altLang="en-US" sz="2400">
                          <a:latin typeface="黑体" panose="02010609060101010101" pitchFamily="49" charset="-122"/>
                          <a:ea typeface="黑体" panose="02010609060101010101" pitchFamily="49" charset="-122"/>
                        </a:rPr>
                        <a:t>（</a:t>
                      </a:r>
                      <a:r>
                        <a:rPr lang="en-US" altLang="zh-CN">
                          <a:latin typeface="黑体" panose="02010609060101010101" pitchFamily="49" charset="-122"/>
                          <a:ea typeface="黑体" panose="02010609060101010101" pitchFamily="49" charset="-122"/>
                        </a:rPr>
                        <a:t>SDR</a:t>
                      </a:r>
                      <a:r>
                        <a:rPr lang="zh-CN" altLang="en-US" sz="2400">
                          <a:latin typeface="黑体" panose="02010609060101010101" pitchFamily="49" charset="-122"/>
                          <a:ea typeface="黑体" panose="02010609060101010101" pitchFamily="49" charset="-122"/>
                        </a:rPr>
                        <a:t>）</a:t>
                      </a:r>
                      <a:r>
                        <a:rPr lang="en-US" altLang="zh-CN" sz="2400">
                          <a:latin typeface="黑体" panose="02010609060101010101" pitchFamily="49" charset="-122"/>
                          <a:ea typeface="黑体" panose="02010609060101010101" pitchFamily="49" charset="-122"/>
                        </a:rPr>
                        <a:t>≤</a:t>
                      </a:r>
                      <a:r>
                        <a:rPr lang="en-US" altLang="zh-CN">
                          <a:latin typeface="黑体" panose="02010609060101010101" pitchFamily="49" charset="-122"/>
                          <a:ea typeface="黑体" panose="02010609060101010101" pitchFamily="49" charset="-122"/>
                        </a:rPr>
                        <a:t>75</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buFont typeface="Wingdings" panose="05000000000000000000" pitchFamily="2" charset="2"/>
                        <a:buNone/>
                      </a:pPr>
                      <a:endParaRPr lang="zh-CN" altLang="en-US" dirty="0">
                        <a:latin typeface="宋体" panose="02010600030101010101" pitchFamily="2" charset="-122"/>
                      </a:endParaRPr>
                    </a:p>
                    <a:p>
                      <a:pPr marL="0" lvl="0" indent="0" algn="ctr" eaLnBrk="1" hangingPunct="1">
                        <a:lnSpc>
                          <a:spcPct val="200000"/>
                        </a:lnSpc>
                        <a:buFont typeface="Wingdings" panose="05000000000000000000" pitchFamily="2" charset="2"/>
                        <a:buNone/>
                      </a:pPr>
                      <a:r>
                        <a:rPr lang="en-US" altLang="x-none" sz="3200" dirty="0">
                          <a:latin typeface="黑体" panose="02010609060101010101" pitchFamily="49" charset="-122"/>
                          <a:ea typeface="黑体" panose="02010609060101010101" pitchFamily="49" charset="-122"/>
                        </a:rPr>
                        <a:t>B1</a:t>
                      </a:r>
                    </a:p>
                    <a:p>
                      <a:pPr marL="0" lvl="0" indent="0" algn="ctr" eaLnBrk="1" hangingPunct="1">
                        <a:buFont typeface="Wingdings" panose="05000000000000000000" pitchFamily="2" charset="2"/>
                        <a:buNone/>
                      </a:pPr>
                      <a:endParaRPr lang="en-US" altLang="x-none" sz="3200" dirty="0">
                        <a:latin typeface="黑体" panose="02010609060101010101" pitchFamily="49" charset="-122"/>
                        <a:ea typeface="黑体" panose="02010609060101010101" pitchFamily="49" charset="-122"/>
                      </a:endParaRPr>
                    </a:p>
                  </a:txBody>
                  <a:tcPr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836737">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lnSpc>
                          <a:spcPct val="110000"/>
                        </a:lnSpc>
                        <a:buFont typeface="Wingdings" panose="05000000000000000000" pitchFamily="2" charset="2"/>
                        <a:buNone/>
                      </a:pPr>
                      <a:r>
                        <a:rPr lang="en-US" altLang="x-none" sz="2800" dirty="0">
                          <a:latin typeface="黑体" panose="02010609060101010101" pitchFamily="49" charset="-122"/>
                          <a:ea typeface="黑体" panose="02010609060101010101" pitchFamily="49" charset="-122"/>
                        </a:rPr>
                        <a:t>GB/T2406</a:t>
                      </a:r>
                    </a:p>
                    <a:p>
                      <a:pPr marL="0" lvl="0" indent="0" algn="ctr" eaLnBrk="1" hangingPunct="1">
                        <a:lnSpc>
                          <a:spcPct val="110000"/>
                        </a:lnSpc>
                        <a:buFont typeface="Wingdings" panose="05000000000000000000" pitchFamily="2" charset="2"/>
                        <a:buNone/>
                      </a:pPr>
                      <a:r>
                        <a:rPr lang="en-US" altLang="x-none" sz="2800" dirty="0">
                          <a:latin typeface="黑体" panose="02010609060101010101" pitchFamily="49" charset="-122"/>
                          <a:ea typeface="黑体" panose="02010609060101010101" pitchFamily="49" charset="-122"/>
                        </a:rPr>
                        <a:t>GB/T8332</a:t>
                      </a: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lnSpc>
                          <a:spcPct val="110000"/>
                        </a:lnSpc>
                        <a:buFont typeface="Wingdings" panose="05000000000000000000" pitchFamily="2" charset="2"/>
                        <a:buNone/>
                      </a:pPr>
                      <a:r>
                        <a:rPr lang="zh-CN" altLang="en-US" sz="3200" dirty="0">
                          <a:latin typeface="黑体" panose="02010609060101010101" pitchFamily="49" charset="-122"/>
                          <a:ea typeface="黑体" panose="02010609060101010101" pitchFamily="49" charset="-122"/>
                        </a:rPr>
                        <a:t> </a:t>
                      </a:r>
                      <a:r>
                        <a:rPr lang="en-US" altLang="x-none" sz="3200" dirty="0">
                          <a:latin typeface="黑体" panose="02010609060101010101" pitchFamily="49" charset="-122"/>
                          <a:ea typeface="黑体" panose="02010609060101010101" pitchFamily="49" charset="-122"/>
                        </a:rPr>
                        <a:t>a)</a:t>
                      </a:r>
                      <a:r>
                        <a:rPr lang="zh-CN" altLang="en-US" sz="3200" dirty="0">
                          <a:latin typeface="黑体" panose="02010609060101010101" pitchFamily="49" charset="-122"/>
                          <a:ea typeface="黑体" panose="02010609060101010101" pitchFamily="49" charset="-122"/>
                        </a:rPr>
                        <a:t>氧指数≥</a:t>
                      </a:r>
                      <a:r>
                        <a:rPr lang="en-US" altLang="x-none" sz="3200" dirty="0">
                          <a:latin typeface="黑体" panose="02010609060101010101" pitchFamily="49" charset="-122"/>
                          <a:ea typeface="黑体" panose="02010609060101010101" pitchFamily="49" charset="-122"/>
                        </a:rPr>
                        <a:t>26</a:t>
                      </a:r>
                      <a:r>
                        <a:rPr lang="zh-CN" altLang="en-US" sz="3200" dirty="0">
                          <a:latin typeface="黑体" panose="02010609060101010101" pitchFamily="49" charset="-122"/>
                          <a:ea typeface="黑体" panose="02010609060101010101" pitchFamily="49" charset="-122"/>
                        </a:rPr>
                        <a:t>；</a:t>
                      </a:r>
                    </a:p>
                    <a:p>
                      <a:pPr marL="0" lvl="0" indent="0" eaLnBrk="1" hangingPunct="1">
                        <a:lnSpc>
                          <a:spcPct val="110000"/>
                        </a:lnSpc>
                        <a:buFont typeface="Wingdings" panose="05000000000000000000" pitchFamily="2" charset="2"/>
                        <a:buNone/>
                      </a:pPr>
                      <a:r>
                        <a:rPr lang="zh-CN" altLang="en-US" sz="3100" dirty="0">
                          <a:latin typeface="黑体" panose="02010609060101010101" pitchFamily="49" charset="-122"/>
                          <a:ea typeface="黑体" panose="02010609060101010101" pitchFamily="49" charset="-122"/>
                        </a:rPr>
                        <a:t> </a:t>
                      </a:r>
                      <a:r>
                        <a:rPr lang="en-US" altLang="x-none" sz="3100" dirty="0">
                          <a:latin typeface="黑体" panose="02010609060101010101" pitchFamily="49" charset="-122"/>
                          <a:ea typeface="黑体" panose="02010609060101010101" pitchFamily="49" charset="-122"/>
                        </a:rPr>
                        <a:t>b)</a:t>
                      </a:r>
                      <a:r>
                        <a:rPr lang="zh-CN" altLang="en-US" sz="3100" dirty="0">
                          <a:latin typeface="黑体" panose="02010609060101010101" pitchFamily="49" charset="-122"/>
                          <a:ea typeface="黑体" panose="02010609060101010101" pitchFamily="49" charset="-122"/>
                        </a:rPr>
                        <a:t>平均燃烧时间≤</a:t>
                      </a:r>
                      <a:r>
                        <a:rPr lang="en-US" altLang="x-none" sz="3100" dirty="0">
                          <a:latin typeface="黑体" panose="02010609060101010101" pitchFamily="49" charset="-122"/>
                          <a:ea typeface="黑体" panose="02010609060101010101" pitchFamily="49" charset="-122"/>
                        </a:rPr>
                        <a:t>90s</a:t>
                      </a:r>
                      <a:r>
                        <a:rPr lang="zh-CN" altLang="en-US" sz="3100" dirty="0">
                          <a:latin typeface="黑体" panose="02010609060101010101" pitchFamily="49" charset="-122"/>
                          <a:ea typeface="黑体" panose="02010609060101010101" pitchFamily="49" charset="-122"/>
                        </a:rPr>
                        <a:t>，平均燃烧高度≤</a:t>
                      </a:r>
                      <a:r>
                        <a:rPr lang="en-US" altLang="x-none" sz="3100" dirty="0">
                          <a:latin typeface="黑体" panose="02010609060101010101" pitchFamily="49" charset="-122"/>
                          <a:ea typeface="黑体" panose="02010609060101010101" pitchFamily="49" charset="-122"/>
                        </a:rPr>
                        <a:t>50mm</a:t>
                      </a:r>
                      <a:r>
                        <a:rPr lang="zh-CN" altLang="en-US" sz="3100" dirty="0">
                          <a:latin typeface="黑体" panose="02010609060101010101" pitchFamily="49" charset="-122"/>
                          <a:ea typeface="黑体" panose="02010609060101010101" pitchFamily="49" charset="-122"/>
                        </a:rPr>
                        <a:t>；</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buFont typeface="Wingdings" panose="05000000000000000000" pitchFamily="2" charset="2"/>
                        <a:buNone/>
                      </a:pPr>
                      <a:endParaRPr lang="zh-CN" altLang="en-US" dirty="0">
                        <a:latin typeface="宋体" panose="02010600030101010101" pitchFamily="2" charset="-122"/>
                      </a:endParaRPr>
                    </a:p>
                    <a:p>
                      <a:pPr marL="0" lvl="0" indent="0" algn="ctr" eaLnBrk="1" hangingPunct="1">
                        <a:buFont typeface="Wingdings" panose="05000000000000000000" pitchFamily="2" charset="2"/>
                        <a:buNone/>
                      </a:pPr>
                      <a:r>
                        <a:rPr lang="en-US" altLang="x-none" sz="3200" dirty="0">
                          <a:latin typeface="黑体" panose="02010609060101010101" pitchFamily="49" charset="-122"/>
                          <a:ea typeface="黑体" panose="02010609060101010101" pitchFamily="49" charset="-122"/>
                        </a:rPr>
                        <a:t>B2</a:t>
                      </a:r>
                    </a:p>
                  </a:txBody>
                  <a:tcPr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内容占位符 44033" descr="SAM_2419"/>
          <p:cNvPicPr>
            <a:picLocks noGrp="1" noChangeAspect="1"/>
          </p:cNvPicPr>
          <p:nvPr>
            <p:ph sz="half" idx="1"/>
          </p:nvPr>
        </p:nvPicPr>
        <p:blipFill>
          <a:blip r:embed="rId2"/>
          <a:srcRect/>
          <a:stretch>
            <a:fillRect/>
          </a:stretch>
        </p:blipFill>
        <p:spPr>
          <a:xfrm>
            <a:off x="179388" y="188913"/>
            <a:ext cx="5011737" cy="6480175"/>
          </a:xfrm>
          <a:ln w="203200">
            <a:solidFill>
              <a:srgbClr val="008000"/>
            </a:solidFill>
          </a:ln>
        </p:spPr>
      </p:pic>
      <p:pic>
        <p:nvPicPr>
          <p:cNvPr id="67586" name="内容占位符 44034" descr="照片 163"/>
          <p:cNvPicPr>
            <a:picLocks noGrp="1" noChangeAspect="1"/>
          </p:cNvPicPr>
          <p:nvPr>
            <p:ph sz="half" idx="2"/>
          </p:nvPr>
        </p:nvPicPr>
        <p:blipFill>
          <a:blip r:embed="rId3"/>
          <a:srcRect/>
          <a:stretch>
            <a:fillRect/>
          </a:stretch>
        </p:blipFill>
        <p:spPr>
          <a:xfrm>
            <a:off x="5364163" y="190500"/>
            <a:ext cx="3600450" cy="6480175"/>
          </a:xfrm>
          <a:ln w="203200">
            <a:solidFill>
              <a:srgbClr val="008000"/>
            </a:solidFill>
          </a:ln>
        </p:spPr>
      </p:pic>
      <p:grpSp>
        <p:nvGrpSpPr>
          <p:cNvPr id="67587" name="组合 44035"/>
          <p:cNvGrpSpPr>
            <a:grpSpLocks/>
          </p:cNvGrpSpPr>
          <p:nvPr/>
        </p:nvGrpSpPr>
        <p:grpSpPr bwMode="auto">
          <a:xfrm rot="900000">
            <a:off x="7753350" y="3435350"/>
            <a:ext cx="384175" cy="434975"/>
            <a:chOff x="0" y="0"/>
            <a:chExt cx="384" cy="432"/>
          </a:xfrm>
        </p:grpSpPr>
        <p:sp>
          <p:nvSpPr>
            <p:cNvPr id="67603" name="Oval 4"/>
            <p:cNvSpPr>
              <a:spLocks noChangeArrowheads="1"/>
            </p:cNvSpPr>
            <p:nvPr/>
          </p:nvSpPr>
          <p:spPr bwMode="auto">
            <a:xfrm>
              <a:off x="0" y="0"/>
              <a:ext cx="384" cy="432"/>
            </a:xfrm>
            <a:prstGeom prst="ellipse">
              <a:avLst/>
            </a:prstGeom>
            <a:solidFill>
              <a:schemeClr val="accent2"/>
            </a:solidFill>
            <a:ln w="9525">
              <a:noFill/>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grpSp>
          <p:nvGrpSpPr>
            <p:cNvPr id="67604" name="组合 44037"/>
            <p:cNvGrpSpPr>
              <a:grpSpLocks/>
            </p:cNvGrpSpPr>
            <p:nvPr/>
          </p:nvGrpSpPr>
          <p:grpSpPr bwMode="auto">
            <a:xfrm>
              <a:off x="55" y="60"/>
              <a:ext cx="274" cy="324"/>
              <a:chOff x="0" y="0"/>
              <a:chExt cx="960" cy="864"/>
            </a:xfrm>
          </p:grpSpPr>
          <p:sp>
            <p:nvSpPr>
              <p:cNvPr id="67605" name="Line 6"/>
              <p:cNvSpPr>
                <a:spLocks noChangeShapeType="1"/>
              </p:cNvSpPr>
              <p:nvPr/>
            </p:nvSpPr>
            <p:spPr bwMode="auto">
              <a:xfrm>
                <a:off x="0" y="534"/>
                <a:ext cx="960" cy="0"/>
              </a:xfrm>
              <a:prstGeom prst="line">
                <a:avLst/>
              </a:prstGeom>
              <a:noFill/>
              <a:ln w="38100">
                <a:solidFill>
                  <a:schemeClr val="tx1"/>
                </a:solidFill>
                <a:round/>
                <a:headEnd/>
                <a:tailEnd/>
              </a:ln>
            </p:spPr>
            <p:txBody>
              <a:bodyPr/>
              <a:lstStyle/>
              <a:p>
                <a:endParaRPr lang="zh-CN" altLang="en-US"/>
              </a:p>
            </p:txBody>
          </p:sp>
          <p:sp>
            <p:nvSpPr>
              <p:cNvPr id="67606" name="Line 7"/>
              <p:cNvSpPr>
                <a:spLocks noChangeShapeType="1"/>
              </p:cNvSpPr>
              <p:nvPr/>
            </p:nvSpPr>
            <p:spPr bwMode="auto">
              <a:xfrm>
                <a:off x="136" y="699"/>
                <a:ext cx="688" cy="0"/>
              </a:xfrm>
              <a:prstGeom prst="line">
                <a:avLst/>
              </a:prstGeom>
              <a:noFill/>
              <a:ln w="38100">
                <a:solidFill>
                  <a:schemeClr val="tx1"/>
                </a:solidFill>
                <a:round/>
                <a:headEnd/>
                <a:tailEnd/>
              </a:ln>
            </p:spPr>
            <p:txBody>
              <a:bodyPr/>
              <a:lstStyle/>
              <a:p>
                <a:endParaRPr lang="zh-CN" altLang="en-US"/>
              </a:p>
            </p:txBody>
          </p:sp>
          <p:sp>
            <p:nvSpPr>
              <p:cNvPr id="67607" name="Line 8"/>
              <p:cNvSpPr>
                <a:spLocks noChangeShapeType="1"/>
              </p:cNvSpPr>
              <p:nvPr/>
            </p:nvSpPr>
            <p:spPr bwMode="auto">
              <a:xfrm>
                <a:off x="320" y="864"/>
                <a:ext cx="320" cy="0"/>
              </a:xfrm>
              <a:prstGeom prst="line">
                <a:avLst/>
              </a:prstGeom>
              <a:noFill/>
              <a:ln w="38100">
                <a:solidFill>
                  <a:schemeClr val="tx1"/>
                </a:solidFill>
                <a:round/>
                <a:headEnd/>
                <a:tailEnd/>
              </a:ln>
            </p:spPr>
            <p:txBody>
              <a:bodyPr/>
              <a:lstStyle/>
              <a:p>
                <a:endParaRPr lang="zh-CN" altLang="en-US"/>
              </a:p>
            </p:txBody>
          </p:sp>
          <p:sp>
            <p:nvSpPr>
              <p:cNvPr id="67608" name="Line 9"/>
              <p:cNvSpPr>
                <a:spLocks noChangeShapeType="1"/>
              </p:cNvSpPr>
              <p:nvPr/>
            </p:nvSpPr>
            <p:spPr bwMode="auto">
              <a:xfrm>
                <a:off x="476" y="0"/>
                <a:ext cx="0" cy="499"/>
              </a:xfrm>
              <a:prstGeom prst="line">
                <a:avLst/>
              </a:prstGeom>
              <a:noFill/>
              <a:ln w="38100">
                <a:solidFill>
                  <a:schemeClr val="tx1"/>
                </a:solidFill>
                <a:round/>
                <a:headEnd/>
                <a:tailEnd/>
              </a:ln>
            </p:spPr>
            <p:txBody>
              <a:bodyPr/>
              <a:lstStyle/>
              <a:p>
                <a:endParaRPr lang="zh-CN" altLang="en-US"/>
              </a:p>
            </p:txBody>
          </p:sp>
        </p:grpSp>
      </p:grpSp>
      <p:sp>
        <p:nvSpPr>
          <p:cNvPr id="67588" name="文本框 44042"/>
          <p:cNvSpPr txBox="1">
            <a:spLocks noChangeArrowheads="1"/>
          </p:cNvSpPr>
          <p:nvPr/>
        </p:nvSpPr>
        <p:spPr bwMode="auto">
          <a:xfrm>
            <a:off x="107950" y="6238875"/>
            <a:ext cx="8928100" cy="492125"/>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400">
                <a:ea typeface="黑体" pitchFamily="2" charset="-122"/>
              </a:rPr>
              <a:t>储 罐 </a:t>
            </a:r>
            <a:r>
              <a:rPr lang="zh-CN" altLang="en-US" sz="2000" b="1">
                <a:ea typeface="黑体" pitchFamily="2" charset="-122"/>
              </a:rPr>
              <a:t>:</a:t>
            </a:r>
            <a:r>
              <a:rPr lang="zh-CN" altLang="en-US" sz="2600">
                <a:ea typeface="黑体" pitchFamily="2" charset="-122"/>
              </a:rPr>
              <a:t>  "接地标志"的设置</a:t>
            </a:r>
            <a:endParaRPr lang="zh-CN" altLang="en-US" sz="2600" i="1">
              <a:ea typeface="黑体" pitchFamily="2" charset="-122"/>
            </a:endParaRPr>
          </a:p>
        </p:txBody>
      </p:sp>
      <p:sp>
        <p:nvSpPr>
          <p:cNvPr id="67589" name="文本框 44043"/>
          <p:cNvSpPr txBox="1">
            <a:spLocks noChangeArrowheads="1"/>
          </p:cNvSpPr>
          <p:nvPr/>
        </p:nvSpPr>
        <p:spPr bwMode="auto">
          <a:xfrm rot="-300000">
            <a:off x="390525" y="2574925"/>
            <a:ext cx="1089025" cy="385763"/>
          </a:xfrm>
          <a:prstGeom prst="rect">
            <a:avLst/>
          </a:prstGeom>
          <a:solidFill>
            <a:schemeClr val="tx1"/>
          </a:solidFill>
          <a:ln w="38100">
            <a:solidFill>
              <a:srgbClr val="000080"/>
            </a:solidFill>
            <a:miter lim="800000"/>
            <a:headEnd/>
            <a:tailEnd/>
          </a:ln>
        </p:spPr>
        <p:txBody>
          <a:bodyPr>
            <a:spAutoFit/>
          </a:bodyPr>
          <a:lstStyle/>
          <a:p>
            <a:pPr eaLnBrk="0" hangingPunct="0">
              <a:lnSpc>
                <a:spcPct val="60000"/>
              </a:lnSpc>
              <a:buSzPct val="100000"/>
              <a:buFont typeface="Arial" charset="0"/>
              <a:buNone/>
            </a:pPr>
            <a:r>
              <a:rPr lang="zh-CN" altLang="en-US" sz="2000">
                <a:solidFill>
                  <a:schemeClr val="bg2"/>
                </a:solidFill>
                <a:latin typeface="黑体" pitchFamily="2" charset="-122"/>
                <a:ea typeface="黑体" pitchFamily="2" charset="-122"/>
              </a:rPr>
              <a:t>  T</a:t>
            </a:r>
            <a:r>
              <a:rPr lang="en-US" altLang="zh-CN" sz="1800">
                <a:solidFill>
                  <a:schemeClr val="bg2"/>
                </a:solidFill>
                <a:latin typeface="黑体" pitchFamily="2" charset="-122"/>
                <a:ea typeface="黑体" pitchFamily="2" charset="-122"/>
              </a:rPr>
              <a:t>-</a:t>
            </a:r>
            <a:r>
              <a:rPr lang="en-US" altLang="zh-CN" sz="2000">
                <a:solidFill>
                  <a:schemeClr val="bg2"/>
                </a:solidFill>
                <a:latin typeface="黑体" pitchFamily="2" charset="-122"/>
                <a:ea typeface="黑体" pitchFamily="2" charset="-122"/>
              </a:rPr>
              <a:t>12</a:t>
            </a:r>
            <a:endParaRPr lang="en-US" altLang="zh-CN" sz="2000" b="1" i="1">
              <a:solidFill>
                <a:schemeClr val="bg2"/>
              </a:solidFill>
              <a:latin typeface="黑体" pitchFamily="2" charset="-122"/>
              <a:ea typeface="黑体" pitchFamily="2" charset="-122"/>
            </a:endParaRPr>
          </a:p>
        </p:txBody>
      </p:sp>
      <p:grpSp>
        <p:nvGrpSpPr>
          <p:cNvPr id="67590" name="组合 44044"/>
          <p:cNvGrpSpPr>
            <a:grpSpLocks/>
          </p:cNvGrpSpPr>
          <p:nvPr/>
        </p:nvGrpSpPr>
        <p:grpSpPr bwMode="auto">
          <a:xfrm rot="-300000">
            <a:off x="395288" y="2565400"/>
            <a:ext cx="393700" cy="423863"/>
            <a:chOff x="0" y="0"/>
            <a:chExt cx="3514" cy="3402"/>
          </a:xfrm>
        </p:grpSpPr>
        <p:sp>
          <p:nvSpPr>
            <p:cNvPr id="67595" name="矩形 44045"/>
            <p:cNvSpPr>
              <a:spLocks noChangeArrowheads="1"/>
            </p:cNvSpPr>
            <p:nvPr/>
          </p:nvSpPr>
          <p:spPr bwMode="auto">
            <a:xfrm>
              <a:off x="0" y="0"/>
              <a:ext cx="3514" cy="3403"/>
            </a:xfrm>
            <a:prstGeom prst="rect">
              <a:avLst/>
            </a:prstGeom>
            <a:solidFill>
              <a:srgbClr val="000080"/>
            </a:solidFill>
            <a:ln w="9525">
              <a:noFill/>
              <a:miter lim="800000"/>
              <a:headEnd/>
              <a:tailEnd/>
            </a:ln>
          </p:spPr>
          <p:txBody>
            <a:bodyPr/>
            <a:lstStyle/>
            <a:p>
              <a:pPr eaLnBrk="0" hangingPunct="0">
                <a:buSzPct val="100000"/>
                <a:buFont typeface="Arial" charset="0"/>
                <a:buNone/>
              </a:pPr>
              <a:endParaRPr lang="zh-CN" altLang="en-US" sz="2000"/>
            </a:p>
          </p:txBody>
        </p:sp>
        <p:grpSp>
          <p:nvGrpSpPr>
            <p:cNvPr id="67596" name="组合 44046"/>
            <p:cNvGrpSpPr>
              <a:grpSpLocks/>
            </p:cNvGrpSpPr>
            <p:nvPr/>
          </p:nvGrpSpPr>
          <p:grpSpPr bwMode="auto">
            <a:xfrm>
              <a:off x="225" y="111"/>
              <a:ext cx="3062" cy="3175"/>
              <a:chOff x="0" y="0"/>
              <a:chExt cx="384" cy="432"/>
            </a:xfrm>
          </p:grpSpPr>
          <p:sp>
            <p:nvSpPr>
              <p:cNvPr id="67597" name="Oval 4"/>
              <p:cNvSpPr>
                <a:spLocks noChangeArrowheads="1"/>
              </p:cNvSpPr>
              <p:nvPr/>
            </p:nvSpPr>
            <p:spPr bwMode="auto">
              <a:xfrm>
                <a:off x="0" y="0"/>
                <a:ext cx="384" cy="432"/>
              </a:xfrm>
              <a:prstGeom prst="ellipse">
                <a:avLst/>
              </a:prstGeom>
              <a:solidFill>
                <a:srgbClr val="000080"/>
              </a:solidFill>
              <a:ln w="63500">
                <a:solidFill>
                  <a:srgbClr val="000080"/>
                </a:solidFill>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grpSp>
            <p:nvGrpSpPr>
              <p:cNvPr id="67598" name="组合 44048"/>
              <p:cNvGrpSpPr>
                <a:grpSpLocks/>
              </p:cNvGrpSpPr>
              <p:nvPr/>
            </p:nvGrpSpPr>
            <p:grpSpPr bwMode="auto">
              <a:xfrm>
                <a:off x="55" y="60"/>
                <a:ext cx="274" cy="324"/>
                <a:chOff x="0" y="0"/>
                <a:chExt cx="960" cy="864"/>
              </a:xfrm>
            </p:grpSpPr>
            <p:sp>
              <p:nvSpPr>
                <p:cNvPr id="67599" name="Line 6"/>
                <p:cNvSpPr>
                  <a:spLocks noChangeShapeType="1"/>
                </p:cNvSpPr>
                <p:nvPr/>
              </p:nvSpPr>
              <p:spPr bwMode="auto">
                <a:xfrm>
                  <a:off x="0" y="534"/>
                  <a:ext cx="960" cy="0"/>
                </a:xfrm>
                <a:prstGeom prst="line">
                  <a:avLst/>
                </a:prstGeom>
                <a:noFill/>
                <a:ln w="38100">
                  <a:solidFill>
                    <a:schemeClr val="tx1"/>
                  </a:solidFill>
                  <a:round/>
                  <a:headEnd/>
                  <a:tailEnd/>
                </a:ln>
              </p:spPr>
              <p:txBody>
                <a:bodyPr/>
                <a:lstStyle/>
                <a:p>
                  <a:endParaRPr lang="zh-CN" altLang="en-US"/>
                </a:p>
              </p:txBody>
            </p:sp>
            <p:sp>
              <p:nvSpPr>
                <p:cNvPr id="67600" name="Line 7"/>
                <p:cNvSpPr>
                  <a:spLocks noChangeShapeType="1"/>
                </p:cNvSpPr>
                <p:nvPr/>
              </p:nvSpPr>
              <p:spPr bwMode="auto">
                <a:xfrm>
                  <a:off x="136" y="699"/>
                  <a:ext cx="688" cy="0"/>
                </a:xfrm>
                <a:prstGeom prst="line">
                  <a:avLst/>
                </a:prstGeom>
                <a:noFill/>
                <a:ln w="38100">
                  <a:solidFill>
                    <a:schemeClr val="tx1"/>
                  </a:solidFill>
                  <a:round/>
                  <a:headEnd/>
                  <a:tailEnd/>
                </a:ln>
              </p:spPr>
              <p:txBody>
                <a:bodyPr/>
                <a:lstStyle/>
                <a:p>
                  <a:endParaRPr lang="zh-CN" altLang="en-US"/>
                </a:p>
              </p:txBody>
            </p:sp>
            <p:sp>
              <p:nvSpPr>
                <p:cNvPr id="67601" name="Line 8"/>
                <p:cNvSpPr>
                  <a:spLocks noChangeShapeType="1"/>
                </p:cNvSpPr>
                <p:nvPr/>
              </p:nvSpPr>
              <p:spPr bwMode="auto">
                <a:xfrm>
                  <a:off x="320" y="864"/>
                  <a:ext cx="320" cy="0"/>
                </a:xfrm>
                <a:prstGeom prst="line">
                  <a:avLst/>
                </a:prstGeom>
                <a:noFill/>
                <a:ln w="38100">
                  <a:solidFill>
                    <a:schemeClr val="tx1"/>
                  </a:solidFill>
                  <a:round/>
                  <a:headEnd/>
                  <a:tailEnd/>
                </a:ln>
              </p:spPr>
              <p:txBody>
                <a:bodyPr/>
                <a:lstStyle/>
                <a:p>
                  <a:endParaRPr lang="zh-CN" altLang="en-US"/>
                </a:p>
              </p:txBody>
            </p:sp>
            <p:sp>
              <p:nvSpPr>
                <p:cNvPr id="67602" name="Line 9"/>
                <p:cNvSpPr>
                  <a:spLocks noChangeShapeType="1"/>
                </p:cNvSpPr>
                <p:nvPr/>
              </p:nvSpPr>
              <p:spPr bwMode="auto">
                <a:xfrm>
                  <a:off x="476" y="0"/>
                  <a:ext cx="0" cy="499"/>
                </a:xfrm>
                <a:prstGeom prst="line">
                  <a:avLst/>
                </a:prstGeom>
                <a:noFill/>
                <a:ln w="38100">
                  <a:solidFill>
                    <a:schemeClr val="tx1"/>
                  </a:solidFill>
                  <a:round/>
                  <a:headEnd/>
                  <a:tailEnd/>
                </a:ln>
              </p:spPr>
              <p:txBody>
                <a:bodyPr/>
                <a:lstStyle/>
                <a:p>
                  <a:endParaRPr lang="zh-CN" altLang="en-US"/>
                </a:p>
              </p:txBody>
            </p:sp>
          </p:grpSp>
        </p:grpSp>
      </p:grpSp>
      <p:sp>
        <p:nvSpPr>
          <p:cNvPr id="67591" name="椭圆 44053"/>
          <p:cNvSpPr>
            <a:spLocks noChangeArrowheads="1"/>
          </p:cNvSpPr>
          <p:nvPr/>
        </p:nvSpPr>
        <p:spPr bwMode="auto">
          <a:xfrm rot="-300000">
            <a:off x="254000" y="1944688"/>
            <a:ext cx="1581150" cy="2016125"/>
          </a:xfrm>
          <a:prstGeom prst="ellipse">
            <a:avLst/>
          </a:prstGeom>
          <a:noFill/>
          <a:ln w="76200">
            <a:solidFill>
              <a:srgbClr val="00FF00"/>
            </a:solidFill>
            <a:prstDash val="dashDot"/>
            <a:round/>
            <a:headEnd/>
            <a:tailEnd/>
          </a:ln>
        </p:spPr>
        <p:txBody>
          <a:bodyPr/>
          <a:lstStyle/>
          <a:p>
            <a:pPr eaLnBrk="0" hangingPunct="0">
              <a:buSzPct val="100000"/>
              <a:buFont typeface="Arial" charset="0"/>
              <a:buNone/>
            </a:pPr>
            <a:endParaRPr lang="zh-CN" altLang="en-US" sz="2000"/>
          </a:p>
        </p:txBody>
      </p:sp>
      <p:sp>
        <p:nvSpPr>
          <p:cNvPr id="67592" name="椭圆 44054"/>
          <p:cNvSpPr>
            <a:spLocks noChangeArrowheads="1"/>
          </p:cNvSpPr>
          <p:nvPr/>
        </p:nvSpPr>
        <p:spPr bwMode="auto">
          <a:xfrm>
            <a:off x="6445250" y="2781300"/>
            <a:ext cx="2232025" cy="1655763"/>
          </a:xfrm>
          <a:prstGeom prst="ellipse">
            <a:avLst/>
          </a:prstGeom>
          <a:noFill/>
          <a:ln w="76200">
            <a:solidFill>
              <a:srgbClr val="00FF00"/>
            </a:solidFill>
            <a:prstDash val="dashDot"/>
            <a:round/>
            <a:headEnd/>
            <a:tailEnd/>
          </a:ln>
        </p:spPr>
        <p:txBody>
          <a:bodyPr/>
          <a:lstStyle/>
          <a:p>
            <a:pPr eaLnBrk="0" hangingPunct="0">
              <a:buSzPct val="100000"/>
              <a:buFont typeface="Arial" charset="0"/>
              <a:buNone/>
            </a:pPr>
            <a:endParaRPr lang="zh-CN" altLang="en-US" sz="2000"/>
          </a:p>
        </p:txBody>
      </p:sp>
      <p:sp>
        <p:nvSpPr>
          <p:cNvPr id="67593" name="文本框 44055"/>
          <p:cNvSpPr txBox="1">
            <a:spLocks noChangeArrowheads="1"/>
          </p:cNvSpPr>
          <p:nvPr/>
        </p:nvSpPr>
        <p:spPr bwMode="auto">
          <a:xfrm>
            <a:off x="2771775" y="4581525"/>
            <a:ext cx="2233613" cy="804863"/>
          </a:xfrm>
          <a:prstGeom prst="rect">
            <a:avLst/>
          </a:prstGeom>
          <a:solidFill>
            <a:srgbClr val="008000"/>
          </a:solidFill>
          <a:ln w="9525">
            <a:noFill/>
            <a:miter lim="800000"/>
            <a:headEnd/>
            <a:tailEnd/>
          </a:ln>
        </p:spPr>
        <p:txBody>
          <a:bodyPr>
            <a:spAutoFit/>
          </a:bodyPr>
          <a:lstStyle/>
          <a:p>
            <a:pPr algn="ctr" eaLnBrk="0" hangingPunct="0">
              <a:lnSpc>
                <a:spcPct val="150000"/>
              </a:lnSpc>
              <a:buSzPct val="100000"/>
              <a:buFont typeface="Arial" charset="0"/>
              <a:buNone/>
            </a:pPr>
            <a:r>
              <a:rPr lang="zh-CN" altLang="en-US" sz="2400">
                <a:ea typeface="黑体" pitchFamily="2" charset="-122"/>
              </a:rPr>
              <a:t>[ 现场粘贴 ]</a:t>
            </a:r>
          </a:p>
          <a:p>
            <a:pPr algn="ctr" eaLnBrk="0" hangingPunct="0">
              <a:lnSpc>
                <a:spcPct val="35000"/>
              </a:lnSpc>
              <a:buSzPct val="100000"/>
              <a:buFont typeface="Arial" charset="0"/>
              <a:buNone/>
            </a:pPr>
            <a:endParaRPr lang="zh-CN" altLang="en-US" sz="2400">
              <a:ea typeface="黑体" pitchFamily="2" charset="-122"/>
            </a:endParaRPr>
          </a:p>
          <a:p>
            <a:pPr algn="ctr" eaLnBrk="0" hangingPunct="0">
              <a:lnSpc>
                <a:spcPct val="10000"/>
              </a:lnSpc>
              <a:buSzPct val="100000"/>
              <a:buFont typeface="Arial" charset="0"/>
              <a:buNone/>
            </a:pPr>
            <a:endParaRPr lang="zh-CN" altLang="en-US" sz="2400" b="1" i="1">
              <a:ea typeface="黑体" pitchFamily="2" charset="-122"/>
            </a:endParaRPr>
          </a:p>
        </p:txBody>
      </p:sp>
      <p:sp>
        <p:nvSpPr>
          <p:cNvPr id="67594" name="文本框 44056"/>
          <p:cNvSpPr txBox="1">
            <a:spLocks noChangeArrowheads="1"/>
          </p:cNvSpPr>
          <p:nvPr/>
        </p:nvSpPr>
        <p:spPr bwMode="auto">
          <a:xfrm>
            <a:off x="6084888" y="4654550"/>
            <a:ext cx="2592387" cy="773113"/>
          </a:xfrm>
          <a:prstGeom prst="rect">
            <a:avLst/>
          </a:prstGeom>
          <a:solidFill>
            <a:srgbClr val="008000"/>
          </a:solidFill>
          <a:ln w="9525">
            <a:noFill/>
            <a:miter lim="800000"/>
            <a:headEnd/>
            <a:tailEnd/>
          </a:ln>
        </p:spPr>
        <p:txBody>
          <a:bodyPr>
            <a:spAutoFit/>
          </a:bodyPr>
          <a:lstStyle/>
          <a:p>
            <a:pPr algn="ctr" eaLnBrk="0" hangingPunct="0">
              <a:lnSpc>
                <a:spcPct val="130000"/>
              </a:lnSpc>
              <a:buSzPct val="100000"/>
              <a:buFont typeface="Arial" charset="0"/>
              <a:buNone/>
            </a:pPr>
            <a:r>
              <a:rPr lang="zh-CN" altLang="en-US" sz="2400">
                <a:ea typeface="黑体" pitchFamily="2" charset="-122"/>
              </a:rPr>
              <a:t>[ 扎带 </a:t>
            </a:r>
            <a:r>
              <a:rPr lang="zh-CN" altLang="en-US" sz="2000">
                <a:ea typeface="黑体" pitchFamily="2" charset="-122"/>
              </a:rPr>
              <a:t>+</a:t>
            </a:r>
            <a:r>
              <a:rPr lang="zh-CN" altLang="en-US" sz="2400">
                <a:ea typeface="黑体" pitchFamily="2" charset="-122"/>
              </a:rPr>
              <a:t> 标牌 ]</a:t>
            </a:r>
          </a:p>
          <a:p>
            <a:pPr algn="ctr" eaLnBrk="0" hangingPunct="0">
              <a:lnSpc>
                <a:spcPct val="30000"/>
              </a:lnSpc>
              <a:buSzPct val="100000"/>
              <a:buFont typeface="Arial" charset="0"/>
              <a:buNone/>
            </a:pPr>
            <a:endParaRPr lang="zh-CN" altLang="en-US" sz="2000" b="1" i="1">
              <a:ea typeface="黑体" pitchFamily="2" charset="-122"/>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p:cNvSpPr>
          <p:nvPr>
            <p:ph type="body" idx="4294967295"/>
          </p:nvPr>
        </p:nvSpPr>
        <p:spPr>
          <a:xfrm>
            <a:off x="792163" y="404813"/>
            <a:ext cx="8351837" cy="6338887"/>
          </a:xfrm>
        </p:spPr>
        <p:txBody>
          <a:bodyPr/>
          <a:lstStyle/>
          <a:p>
            <a:pPr marL="0" indent="0" eaLnBrk="1" hangingPunct="1">
              <a:lnSpc>
                <a:spcPct val="160000"/>
              </a:lnSpc>
              <a:spcBef>
                <a:spcPct val="0"/>
              </a:spcBef>
              <a:buFont typeface="Georgia" pitchFamily="18" charset="0"/>
              <a:buNone/>
            </a:pPr>
            <a:r>
              <a:rPr lang="en-US" altLang="zh-CN" sz="2300" smtClean="0">
                <a:latin typeface="黑体" pitchFamily="2" charset="-122"/>
                <a:ea typeface="黑体" pitchFamily="2" charset="-122"/>
              </a:rPr>
              <a:t>     </a:t>
            </a:r>
            <a:r>
              <a:rPr lang="en-US" altLang="en-US" smtClean="0">
                <a:latin typeface="黑体" pitchFamily="2" charset="-122"/>
                <a:ea typeface="黑体" pitchFamily="2" charset="-122"/>
              </a:rPr>
              <a:t>聚氨酯</a:t>
            </a:r>
            <a:r>
              <a:rPr lang="en-US" altLang="en-US" sz="2000" smtClean="0">
                <a:latin typeface="黑体" pitchFamily="2" charset="-122"/>
                <a:ea typeface="黑体" pitchFamily="2" charset="-122"/>
              </a:rPr>
              <a:t>、</a:t>
            </a:r>
            <a:r>
              <a:rPr lang="en-US" altLang="en-US" smtClean="0">
                <a:latin typeface="黑体" pitchFamily="2" charset="-122"/>
                <a:ea typeface="黑体" pitchFamily="2" charset="-122"/>
              </a:rPr>
              <a:t>聚苯乙烯等泡沫塑料制品</a:t>
            </a:r>
            <a:r>
              <a:rPr lang="en-US" altLang="zh-CN" sz="2000" b="1" smtClean="0">
                <a:latin typeface="黑体" pitchFamily="2" charset="-122"/>
                <a:ea typeface="黑体" pitchFamily="2" charset="-122"/>
              </a:rPr>
              <a:t>:</a:t>
            </a:r>
            <a:r>
              <a:rPr lang="en-US" altLang="zh-CN" smtClean="0">
                <a:latin typeface="黑体" pitchFamily="2" charset="-122"/>
                <a:ea typeface="黑体" pitchFamily="2" charset="-122"/>
              </a:rPr>
              <a:t> </a:t>
            </a:r>
            <a:r>
              <a:rPr lang="en-US" altLang="en-US" smtClean="0">
                <a:latin typeface="黑体" pitchFamily="2" charset="-122"/>
                <a:ea typeface="黑体" pitchFamily="2" charset="-122"/>
              </a:rPr>
              <a:t>作为建筑构件和设备、管道的</a:t>
            </a:r>
            <a:r>
              <a:rPr lang="en-US" altLang="en-US" smtClean="0">
                <a:solidFill>
                  <a:schemeClr val="folHlink"/>
                </a:solidFill>
                <a:latin typeface="黑体" pitchFamily="2" charset="-122"/>
                <a:ea typeface="黑体" pitchFamily="2" charset="-122"/>
              </a:rPr>
              <a:t>保冷层</a:t>
            </a:r>
            <a:r>
              <a:rPr lang="en-US" altLang="en-US" sz="1800" smtClean="0">
                <a:latin typeface="黑体" pitchFamily="2" charset="-122"/>
                <a:ea typeface="黑体" pitchFamily="2" charset="-122"/>
              </a:rPr>
              <a:t>，</a:t>
            </a:r>
            <a:r>
              <a:rPr lang="en-US" altLang="en-US" sz="2700" smtClean="0">
                <a:latin typeface="黑体" pitchFamily="2" charset="-122"/>
                <a:ea typeface="黑体" pitchFamily="2" charset="-122"/>
              </a:rPr>
              <a:t>因其保冷性能优越和施工</a:t>
            </a:r>
            <a:r>
              <a:rPr lang="en-US" altLang="en-US" smtClean="0">
                <a:latin typeface="黑体" pitchFamily="2" charset="-122"/>
                <a:ea typeface="黑体" pitchFamily="2" charset="-122"/>
              </a:rPr>
              <a:t>快捷方便，常被广泛应用。</a:t>
            </a:r>
          </a:p>
          <a:p>
            <a:pPr marL="0" indent="0" eaLnBrk="1" hangingPunct="1">
              <a:lnSpc>
                <a:spcPct val="160000"/>
              </a:lnSpc>
              <a:spcBef>
                <a:spcPct val="0"/>
              </a:spcBef>
              <a:buFont typeface="Georgia" pitchFamily="18" charset="0"/>
              <a:buNone/>
            </a:pPr>
            <a:r>
              <a:rPr lang="en-US" altLang="en-US" sz="1700" smtClean="0">
                <a:latin typeface="黑体" pitchFamily="2" charset="-122"/>
                <a:ea typeface="黑体" pitchFamily="2" charset="-122"/>
              </a:rPr>
              <a:t>      </a:t>
            </a:r>
            <a:r>
              <a:rPr lang="en-US" altLang="en-US" smtClean="0">
                <a:latin typeface="黑体" pitchFamily="2" charset="-122"/>
                <a:ea typeface="黑体" pitchFamily="2" charset="-122"/>
              </a:rPr>
              <a:t>把好防火安全关！</a:t>
            </a:r>
            <a:r>
              <a:rPr lang="en-US" altLang="en-US" sz="2500" smtClean="0">
                <a:latin typeface="黑体" pitchFamily="2" charset="-122"/>
                <a:ea typeface="黑体" pitchFamily="2" charset="-122"/>
              </a:rPr>
              <a:t>设计、采购、施工、监理、验收各环节</a:t>
            </a:r>
            <a:r>
              <a:rPr lang="en-US" altLang="en-US" sz="2000" smtClean="0">
                <a:latin typeface="黑体" pitchFamily="2" charset="-122"/>
                <a:ea typeface="黑体" pitchFamily="2" charset="-122"/>
              </a:rPr>
              <a:t>，</a:t>
            </a:r>
            <a:r>
              <a:rPr lang="en-US" altLang="en-US" sz="2500" smtClean="0">
                <a:latin typeface="黑体" pitchFamily="2" charset="-122"/>
                <a:ea typeface="黑体" pitchFamily="2" charset="-122"/>
              </a:rPr>
              <a:t>要事前提醒</a:t>
            </a:r>
            <a:r>
              <a:rPr lang="en-US" altLang="en-US" sz="2000" smtClean="0">
                <a:latin typeface="黑体" pitchFamily="2" charset="-122"/>
                <a:ea typeface="黑体" pitchFamily="2" charset="-122"/>
              </a:rPr>
              <a:t>、</a:t>
            </a:r>
            <a:r>
              <a:rPr lang="en-US" altLang="en-US" sz="2500" smtClean="0">
                <a:latin typeface="黑体" pitchFamily="2" charset="-122"/>
                <a:ea typeface="黑体" pitchFamily="2" charset="-122"/>
              </a:rPr>
              <a:t>及时指导</a:t>
            </a:r>
            <a:r>
              <a:rPr lang="en-US" altLang="en-US" sz="2000" smtClean="0">
                <a:latin typeface="黑体" pitchFamily="2" charset="-122"/>
                <a:ea typeface="黑体" pitchFamily="2" charset="-122"/>
              </a:rPr>
              <a:t>，</a:t>
            </a:r>
            <a:r>
              <a:rPr lang="en-US" altLang="en-US" sz="2500" smtClean="0">
                <a:latin typeface="黑体" pitchFamily="2" charset="-122"/>
                <a:ea typeface="黑体" pitchFamily="2" charset="-122"/>
              </a:rPr>
              <a:t>要参与会审</a:t>
            </a:r>
            <a:r>
              <a:rPr lang="en-US" altLang="en-US" sz="2000" smtClean="0">
                <a:latin typeface="黑体" pitchFamily="2" charset="-122"/>
                <a:ea typeface="黑体" pitchFamily="2" charset="-122"/>
              </a:rPr>
              <a:t>、</a:t>
            </a:r>
            <a:r>
              <a:rPr lang="en-US" altLang="en-US" sz="2500" smtClean="0">
                <a:latin typeface="黑体" pitchFamily="2" charset="-122"/>
                <a:ea typeface="黑体" pitchFamily="2" charset="-122"/>
              </a:rPr>
              <a:t>源头控制，</a:t>
            </a:r>
            <a:r>
              <a:rPr lang="en-US" altLang="en-US" smtClean="0">
                <a:latin typeface="黑体" pitchFamily="2" charset="-122"/>
                <a:ea typeface="黑体" pitchFamily="2" charset="-122"/>
              </a:rPr>
              <a:t>坚决将不阻燃</a:t>
            </a:r>
            <a:r>
              <a:rPr lang="en-US" altLang="en-US" smtClean="0">
                <a:latin typeface="宋体" charset="-122"/>
                <a:ea typeface="黑体" pitchFamily="2" charset="-122"/>
              </a:rPr>
              <a:t>的泡沫塑料制品，拒之门外！</a:t>
            </a:r>
          </a:p>
          <a:p>
            <a:pPr marL="0" indent="0" algn="ctr" eaLnBrk="1" hangingPunct="1">
              <a:lnSpc>
                <a:spcPct val="150000"/>
              </a:lnSpc>
              <a:spcBef>
                <a:spcPct val="0"/>
              </a:spcBef>
              <a:buFont typeface="Georgia" pitchFamily="18" charset="0"/>
              <a:buNone/>
            </a:pPr>
            <a:r>
              <a:rPr lang="en-US" altLang="en-US" sz="2200" smtClean="0">
                <a:solidFill>
                  <a:srgbClr val="FFFF00"/>
                </a:solidFill>
                <a:latin typeface="黑体" pitchFamily="2" charset="-122"/>
                <a:ea typeface="黑体" pitchFamily="2" charset="-122"/>
              </a:rPr>
              <a:t>吸取</a:t>
            </a:r>
            <a:r>
              <a:rPr lang="en-US" altLang="zh-CN" sz="2200" b="1" smtClean="0">
                <a:solidFill>
                  <a:srgbClr val="FFFF00"/>
                </a:solidFill>
                <a:latin typeface="黑体" pitchFamily="2" charset="-122"/>
                <a:ea typeface="黑体" pitchFamily="2" charset="-122"/>
              </a:rPr>
              <a:t>:</a:t>
            </a:r>
            <a:r>
              <a:rPr lang="en-US" altLang="zh-CN" sz="2000" smtClean="0">
                <a:solidFill>
                  <a:srgbClr val="FFFF00"/>
                </a:solidFill>
                <a:latin typeface="黑体" pitchFamily="2" charset="-122"/>
                <a:ea typeface="黑体" pitchFamily="2" charset="-122"/>
              </a:rPr>
              <a:t>“</a:t>
            </a:r>
            <a:r>
              <a:rPr lang="en-US" altLang="zh-CN" sz="2200" smtClean="0">
                <a:solidFill>
                  <a:srgbClr val="FFFF00"/>
                </a:solidFill>
                <a:latin typeface="黑体" pitchFamily="2" charset="-122"/>
                <a:ea typeface="黑体" pitchFamily="2" charset="-122"/>
              </a:rPr>
              <a:t>11</a:t>
            </a:r>
            <a:r>
              <a:rPr lang="en-US" altLang="zh-CN" sz="1600" smtClean="0">
                <a:solidFill>
                  <a:srgbClr val="FFFF00"/>
                </a:solidFill>
                <a:latin typeface="黑体" pitchFamily="2" charset="-122"/>
                <a:ea typeface="黑体" pitchFamily="2" charset="-122"/>
              </a:rPr>
              <a:t>·</a:t>
            </a:r>
            <a:r>
              <a:rPr lang="en-US" altLang="zh-CN" sz="2200" smtClean="0">
                <a:solidFill>
                  <a:srgbClr val="FFFF00"/>
                </a:solidFill>
                <a:latin typeface="黑体" pitchFamily="2" charset="-122"/>
                <a:ea typeface="黑体" pitchFamily="2" charset="-122"/>
              </a:rPr>
              <a:t>15</a:t>
            </a:r>
            <a:r>
              <a:rPr lang="en-US" altLang="zh-CN" sz="2000" smtClean="0">
                <a:solidFill>
                  <a:srgbClr val="FFFF00"/>
                </a:solidFill>
                <a:latin typeface="黑体" pitchFamily="2" charset="-122"/>
                <a:ea typeface="黑体" pitchFamily="2" charset="-122"/>
              </a:rPr>
              <a:t>”</a:t>
            </a:r>
            <a:r>
              <a:rPr lang="en-US" altLang="en-US" sz="2400" smtClean="0">
                <a:solidFill>
                  <a:srgbClr val="FFFF00"/>
                </a:solidFill>
                <a:latin typeface="黑体" pitchFamily="2" charset="-122"/>
                <a:ea typeface="黑体" pitchFamily="2" charset="-122"/>
              </a:rPr>
              <a:t>上海高楼</a:t>
            </a:r>
            <a:r>
              <a:rPr lang="en-US" altLang="en-US" sz="2200" smtClean="0">
                <a:solidFill>
                  <a:srgbClr val="FFFF00"/>
                </a:solidFill>
                <a:latin typeface="黑体" pitchFamily="2" charset="-122"/>
                <a:ea typeface="黑体" pitchFamily="2" charset="-122"/>
              </a:rPr>
              <a:t> </a:t>
            </a:r>
            <a:r>
              <a:rPr lang="en-US" altLang="en-US" sz="1400" smtClean="0">
                <a:solidFill>
                  <a:srgbClr val="FFFF00"/>
                </a:solidFill>
                <a:latin typeface="黑体" pitchFamily="2" charset="-122"/>
                <a:ea typeface="黑体" pitchFamily="2" charset="-122"/>
              </a:rPr>
              <a:t>、</a:t>
            </a:r>
            <a:r>
              <a:rPr lang="en-US" altLang="en-US" sz="2200" smtClean="0">
                <a:solidFill>
                  <a:srgbClr val="FFFF00"/>
                </a:solidFill>
                <a:latin typeface="黑体" pitchFamily="2" charset="-122"/>
                <a:ea typeface="黑体" pitchFamily="2" charset="-122"/>
              </a:rPr>
              <a:t>“</a:t>
            </a:r>
            <a:r>
              <a:rPr lang="en-US" altLang="zh-CN" sz="2200" smtClean="0">
                <a:solidFill>
                  <a:srgbClr val="FFFF00"/>
                </a:solidFill>
                <a:latin typeface="黑体" pitchFamily="2" charset="-122"/>
                <a:ea typeface="黑体" pitchFamily="2" charset="-122"/>
              </a:rPr>
              <a:t>6</a:t>
            </a:r>
            <a:r>
              <a:rPr lang="en-US" altLang="zh-CN" sz="1600" smtClean="0">
                <a:solidFill>
                  <a:srgbClr val="FFFF00"/>
                </a:solidFill>
                <a:latin typeface="黑体" pitchFamily="2" charset="-122"/>
                <a:ea typeface="黑体" pitchFamily="2" charset="-122"/>
              </a:rPr>
              <a:t>·</a:t>
            </a:r>
            <a:r>
              <a:rPr lang="en-US" altLang="zh-CN" sz="2200" smtClean="0">
                <a:solidFill>
                  <a:srgbClr val="FFFF00"/>
                </a:solidFill>
                <a:latin typeface="黑体" pitchFamily="2" charset="-122"/>
                <a:ea typeface="黑体" pitchFamily="2" charset="-122"/>
              </a:rPr>
              <a:t>3”</a:t>
            </a:r>
            <a:r>
              <a:rPr lang="en-US" altLang="en-US" sz="2400" smtClean="0">
                <a:solidFill>
                  <a:srgbClr val="FFFF00"/>
                </a:solidFill>
                <a:latin typeface="黑体" pitchFamily="2" charset="-122"/>
                <a:ea typeface="黑体" pitchFamily="2" charset="-122"/>
              </a:rPr>
              <a:t>吉林宝源丰特大事故教训 </a:t>
            </a:r>
            <a:r>
              <a:rPr lang="en-US" altLang="en-US" sz="2000" smtClean="0">
                <a:solidFill>
                  <a:srgbClr val="FFFF00"/>
                </a:solidFill>
                <a:latin typeface="黑体" pitchFamily="2" charset="-122"/>
                <a:ea typeface="黑体" pitchFamily="2" charset="-122"/>
              </a:rPr>
              <a:t> </a:t>
            </a:r>
            <a:r>
              <a:rPr lang="en-US" altLang="en-US" sz="3600" smtClean="0">
                <a:solidFill>
                  <a:srgbClr val="FFFF00"/>
                </a:solidFill>
                <a:latin typeface="黑体" pitchFamily="2" charset="-122"/>
                <a:ea typeface="黑体" pitchFamily="2" charset="-122"/>
              </a:rPr>
              <a:t>                </a:t>
            </a:r>
            <a:r>
              <a:rPr lang="en-US" altLang="en-US" smtClean="0">
                <a:solidFill>
                  <a:srgbClr val="FFFF00"/>
                </a:solidFill>
                <a:latin typeface="黑体" pitchFamily="2" charset="-122"/>
                <a:ea typeface="黑体" pitchFamily="2" charset="-122"/>
              </a:rPr>
              <a:t>刻不容缓，贵在行动！</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body" idx="4294967295"/>
          </p:nvPr>
        </p:nvSpPr>
        <p:spPr>
          <a:xfrm>
            <a:off x="-36513" y="6021388"/>
            <a:ext cx="9180513" cy="695325"/>
          </a:xfrm>
          <a:solidFill>
            <a:srgbClr val="000080">
              <a:alpha val="100000"/>
            </a:srgbClr>
          </a:solidFill>
        </p:spPr>
        <p:txBody>
          <a:bodyPr/>
          <a:lstStyle/>
          <a:p>
            <a:pPr marL="342900" indent="-342900" algn="ctr" eaLnBrk="1" hangingPunct="1">
              <a:lnSpc>
                <a:spcPct val="90000"/>
              </a:lnSpc>
              <a:spcBef>
                <a:spcPct val="20000"/>
              </a:spcBef>
              <a:buClr>
                <a:schemeClr val="hlink"/>
              </a:buClr>
              <a:buSzPct val="70000"/>
              <a:buFont typeface="Wingdings" panose="05000000000000000000" pitchFamily="2" charset="2"/>
              <a:buNone/>
              <a:defRPr/>
            </a:pPr>
            <a:r>
              <a:rPr lang="en-US" altLang="zh-CN" sz="4000" noProof="1">
                <a:effectLst>
                  <a:outerShdw blurRad="38100" dist="38100" dir="2700000">
                    <a:srgbClr val="FFFFFF"/>
                  </a:outerShdw>
                </a:effectLst>
              </a:rPr>
              <a:t> </a:t>
            </a:r>
            <a:r>
              <a:rPr lang="zh-CN" altLang="en-US" sz="2400" noProof="1">
                <a:latin typeface="黑体" panose="02010609060101010101" pitchFamily="49" charset="-122"/>
                <a:ea typeface="黑体" panose="02010609060101010101" pitchFamily="49" charset="-122"/>
              </a:rPr>
              <a:t>当</a:t>
            </a:r>
            <a:r>
              <a:rPr lang="zh-CN" altLang="en-US" noProof="1">
                <a:solidFill>
                  <a:srgbClr val="00FF00"/>
                </a:solidFill>
                <a:latin typeface="黑体" panose="02010609060101010101" pitchFamily="49" charset="-122"/>
                <a:ea typeface="黑体" panose="02010609060101010101" pitchFamily="49" charset="-122"/>
              </a:rPr>
              <a:t>保冷层</a:t>
            </a:r>
            <a:r>
              <a:rPr lang="zh-CN" altLang="en-US" sz="2400" noProof="1">
                <a:latin typeface="黑体" panose="02010609060101010101" pitchFamily="49" charset="-122"/>
                <a:ea typeface="黑体" panose="02010609060101010101" pitchFamily="49" charset="-122"/>
              </a:rPr>
              <a:t>采用聚氨酯材料时，</a:t>
            </a:r>
            <a:r>
              <a:rPr lang="zh-CN" altLang="en-US" noProof="1">
                <a:latin typeface="黑体" panose="02010609060101010101" pitchFamily="49" charset="-122"/>
                <a:ea typeface="黑体" panose="02010609060101010101" pitchFamily="49" charset="-122"/>
              </a:rPr>
              <a:t>氧指数</a:t>
            </a:r>
            <a:r>
              <a:rPr lang="zh-CN" altLang="en-US" b="1" noProof="1"/>
              <a:t>＞</a:t>
            </a:r>
            <a:r>
              <a:rPr lang="en-US" altLang="zh-CN" noProof="1">
                <a:latin typeface="黑体" panose="02010609060101010101" pitchFamily="49" charset="-122"/>
                <a:ea typeface="黑体" panose="02010609060101010101" pitchFamily="49" charset="-122"/>
              </a:rPr>
              <a:t>30</a:t>
            </a:r>
          </a:p>
          <a:p>
            <a:pPr marL="342900" indent="-342900" algn="ctr" eaLnBrk="1" hangingPunct="1">
              <a:lnSpc>
                <a:spcPct val="0"/>
              </a:lnSpc>
              <a:spcBef>
                <a:spcPct val="20000"/>
              </a:spcBef>
              <a:buClr>
                <a:schemeClr val="hlink"/>
              </a:buClr>
              <a:buSzPct val="70000"/>
              <a:buFont typeface="Wingdings" panose="05000000000000000000" pitchFamily="2" charset="2"/>
              <a:buNone/>
              <a:defRPr/>
            </a:pPr>
            <a:endParaRPr lang="en-US" altLang="zh-CN" noProof="1">
              <a:latin typeface="黑体" panose="02010609060101010101" pitchFamily="49" charset="-122"/>
              <a:ea typeface="黑体" panose="02010609060101010101" pitchFamily="49" charset="-122"/>
            </a:endParaRPr>
          </a:p>
          <a:p>
            <a:pPr marL="342900" indent="-342900" algn="ctr" eaLnBrk="1" hangingPunct="1">
              <a:lnSpc>
                <a:spcPct val="150000"/>
              </a:lnSpc>
              <a:spcBef>
                <a:spcPct val="20000"/>
              </a:spcBef>
              <a:buClr>
                <a:schemeClr val="hlink"/>
              </a:buClr>
              <a:buSzPct val="70000"/>
              <a:buFont typeface="Wingdings" panose="05000000000000000000" pitchFamily="2" charset="2"/>
              <a:buNone/>
              <a:defRPr/>
            </a:pPr>
            <a:endParaRPr lang="en-US" altLang="zh-CN" noProof="1">
              <a:effectLst>
                <a:outerShdw blurRad="38100" dist="38100" dir="2700000">
                  <a:srgbClr val="FFFFFF"/>
                </a:outerShdw>
              </a:effectLst>
              <a:latin typeface="黑体" panose="02010609060101010101" pitchFamily="49" charset="-122"/>
              <a:ea typeface="黑体" panose="02010609060101010101" pitchFamily="49" charset="-122"/>
            </a:endParaRPr>
          </a:p>
          <a:p>
            <a:pPr marL="342900" indent="-342900" algn="ctr" eaLnBrk="1" hangingPunct="1">
              <a:lnSpc>
                <a:spcPct val="90000"/>
              </a:lnSpc>
              <a:spcBef>
                <a:spcPct val="20000"/>
              </a:spcBef>
              <a:buClr>
                <a:schemeClr val="hlink"/>
              </a:buClr>
              <a:buSzPct val="70000"/>
              <a:buFont typeface="Wingdings" panose="05000000000000000000" pitchFamily="2" charset="2"/>
              <a:buNone/>
              <a:defRPr/>
            </a:pPr>
            <a:endParaRPr lang="en-US" altLang="zh-CN" noProof="1">
              <a:effectLst>
                <a:outerShdw blurRad="38100" dist="38100" dir="2700000">
                  <a:srgbClr val="FFFFFF"/>
                </a:outerShdw>
              </a:effectLst>
              <a:latin typeface="黑体" panose="02010609060101010101" pitchFamily="49" charset="-122"/>
              <a:ea typeface="黑体" panose="02010609060101010101" pitchFamily="49" charset="-122"/>
            </a:endParaRPr>
          </a:p>
          <a:p>
            <a:pPr marL="342900" indent="-342900" algn="ctr" eaLnBrk="1" hangingPunct="1">
              <a:lnSpc>
                <a:spcPct val="80000"/>
              </a:lnSpc>
              <a:spcBef>
                <a:spcPct val="20000"/>
              </a:spcBef>
              <a:buClr>
                <a:schemeClr val="hlink"/>
              </a:buClr>
              <a:buSzPct val="70000"/>
              <a:buFont typeface="Wingdings" panose="05000000000000000000" pitchFamily="2" charset="2"/>
              <a:buNone/>
              <a:defRPr/>
            </a:pPr>
            <a:endParaRPr lang="en-US" altLang="zh-CN" noProof="1">
              <a:effectLst>
                <a:outerShdw blurRad="38100" dist="38100" dir="2700000">
                  <a:srgbClr val="FFFFFF"/>
                </a:outerShdw>
              </a:effectLst>
              <a:latin typeface="黑体" panose="02010609060101010101" pitchFamily="49" charset="-122"/>
              <a:ea typeface="黑体" panose="02010609060101010101" pitchFamily="49" charset="-122"/>
            </a:endParaRPr>
          </a:p>
        </p:txBody>
      </p:sp>
      <p:pic>
        <p:nvPicPr>
          <p:cNvPr id="188418" name="Picture 3" descr="CIMG1220"/>
          <p:cNvPicPr>
            <a:picLocks noChangeAspect="1"/>
          </p:cNvPicPr>
          <p:nvPr/>
        </p:nvPicPr>
        <p:blipFill>
          <a:blip r:embed="rId2"/>
          <a:srcRect r="60" b="35"/>
          <a:stretch>
            <a:fillRect/>
          </a:stretch>
        </p:blipFill>
        <p:spPr bwMode="auto">
          <a:xfrm>
            <a:off x="184150" y="190500"/>
            <a:ext cx="8785225" cy="5832475"/>
          </a:xfrm>
          <a:prstGeom prst="rect">
            <a:avLst/>
          </a:prstGeom>
          <a:noFill/>
          <a:ln w="203200">
            <a:solidFill>
              <a:srgbClr val="000080"/>
            </a:solidFill>
            <a:miter lim="800000"/>
            <a:headEnd/>
            <a:tailEnd/>
          </a:ln>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C:\Users\lingyang\Desktop\2012年6月18日吴老检查照片\凌洋\DSC03317.JPG"/>
          <p:cNvPicPr>
            <a:picLocks noGrp="1" noChangeAspect="1"/>
          </p:cNvPicPr>
          <p:nvPr>
            <p:ph idx="4294967295"/>
          </p:nvPr>
        </p:nvPicPr>
        <p:blipFill>
          <a:blip r:embed="rId2"/>
          <a:srcRect/>
          <a:stretch>
            <a:fillRect/>
          </a:stretch>
        </p:blipFill>
        <p:spPr>
          <a:xfrm>
            <a:off x="0" y="188913"/>
            <a:ext cx="8783638" cy="6480175"/>
          </a:xfrm>
          <a:ln w="203200">
            <a:solidFill>
              <a:srgbClr val="FFFF00"/>
            </a:solidFill>
          </a:ln>
        </p:spPr>
      </p:pic>
      <p:sp>
        <p:nvSpPr>
          <p:cNvPr id="189442" name="矩形 3"/>
          <p:cNvSpPr>
            <a:spLocks noChangeArrowheads="1"/>
          </p:cNvSpPr>
          <p:nvPr/>
        </p:nvSpPr>
        <p:spPr bwMode="auto">
          <a:xfrm>
            <a:off x="0" y="6121400"/>
            <a:ext cx="9163050" cy="692150"/>
          </a:xfrm>
          <a:prstGeom prst="rect">
            <a:avLst/>
          </a:prstGeom>
          <a:solidFill>
            <a:srgbClr val="FFFF00"/>
          </a:solidFill>
          <a:ln w="0">
            <a:solidFill>
              <a:srgbClr val="FFFF00"/>
            </a:solidFill>
            <a:miter lim="800000"/>
            <a:headEnd/>
            <a:tailEnd/>
          </a:ln>
        </p:spPr>
        <p:txBody>
          <a:bodyPr/>
          <a:lstStyle/>
          <a:p>
            <a:pPr eaLnBrk="0" hangingPunct="0">
              <a:lnSpc>
                <a:spcPct val="115000"/>
              </a:lnSpc>
              <a:buSzPct val="100000"/>
              <a:buFont typeface="Arial" charset="0"/>
              <a:buNone/>
            </a:pPr>
            <a:r>
              <a:rPr lang="zh-CN" altLang="en-US" sz="2000" b="1">
                <a:latin typeface="黑体" pitchFamily="2" charset="-122"/>
                <a:ea typeface="黑体" pitchFamily="2" charset="-122"/>
              </a:rPr>
              <a:t>                </a:t>
            </a:r>
            <a:r>
              <a:rPr lang="zh-CN" altLang="en-US" sz="2600" b="1">
                <a:solidFill>
                  <a:srgbClr val="000000"/>
                </a:solidFill>
                <a:latin typeface="黑体" pitchFamily="2" charset="-122"/>
                <a:ea typeface="黑体" pitchFamily="2" charset="-122"/>
              </a:rPr>
              <a:t>管线的保冷材料</a:t>
            </a:r>
            <a:r>
              <a:rPr lang="zh-CN" altLang="en-US" b="1">
                <a:solidFill>
                  <a:srgbClr val="000000"/>
                </a:solidFill>
                <a:latin typeface="黑体" pitchFamily="2" charset="-122"/>
                <a:ea typeface="黑体" pitchFamily="2" charset="-122"/>
              </a:rPr>
              <a:t>: 氧指数应</a:t>
            </a:r>
            <a:r>
              <a:rPr lang="zh-CN" altLang="en-US" b="1">
                <a:solidFill>
                  <a:srgbClr val="000000"/>
                </a:solidFill>
                <a:ea typeface="黑体" pitchFamily="2" charset="-122"/>
              </a:rPr>
              <a:t>＞</a:t>
            </a:r>
            <a:r>
              <a:rPr lang="en-US" altLang="zh-CN" b="1">
                <a:solidFill>
                  <a:srgbClr val="000000"/>
                </a:solidFill>
                <a:latin typeface="黑体" pitchFamily="2" charset="-122"/>
                <a:ea typeface="黑体" pitchFamily="2" charset="-122"/>
              </a:rPr>
              <a:t>30</a:t>
            </a:r>
            <a:endParaRPr lang="zh-CN" altLang="en-US" b="1">
              <a:solidFill>
                <a:srgbClr val="000000"/>
              </a:solidFill>
              <a:latin typeface="黑体" pitchFamily="2" charset="-122"/>
              <a:ea typeface="黑体" pitchFamily="2" charset="-122"/>
            </a:endParaRPr>
          </a:p>
        </p:txBody>
      </p:sp>
      <p:sp>
        <p:nvSpPr>
          <p:cNvPr id="164868" name="椭圆 4"/>
          <p:cNvSpPr>
            <a:spLocks noChangeArrowheads="1"/>
          </p:cNvSpPr>
          <p:nvPr/>
        </p:nvSpPr>
        <p:spPr bwMode="auto">
          <a:xfrm>
            <a:off x="684213" y="981075"/>
            <a:ext cx="1800225" cy="2085975"/>
          </a:xfrm>
          <a:prstGeom prst="ellipse">
            <a:avLst/>
          </a:prstGeom>
          <a:noFill/>
          <a:ln w="76200">
            <a:solidFill>
              <a:srgbClr val="FF0000"/>
            </a:solidFill>
            <a:round/>
            <a:headEnd/>
            <a:tailEnd/>
          </a:ln>
        </p:spPr>
        <p:txBody>
          <a:bodyPr anchor="ctr"/>
          <a:lstStyle/>
          <a:p>
            <a:pPr eaLnBrk="0" hangingPunct="0">
              <a:buSzPct val="100000"/>
              <a:buFont typeface="Arial" charset="0"/>
              <a:buNone/>
            </a:pPr>
            <a:endParaRPr lang="zh-CN" altLang="en-US" sz="1800">
              <a:solidFill>
                <a:srgbClr val="FFFFFF"/>
              </a:solidFill>
              <a:latin typeface="Georgia" pitchFamily="18" charset="0"/>
            </a:endParaRPr>
          </a:p>
        </p:txBody>
      </p:sp>
      <p:sp>
        <p:nvSpPr>
          <p:cNvPr id="189444" name="Oval 5"/>
          <p:cNvSpPr>
            <a:spLocks noChangeArrowheads="1"/>
          </p:cNvSpPr>
          <p:nvPr/>
        </p:nvSpPr>
        <p:spPr bwMode="auto">
          <a:xfrm>
            <a:off x="5797550" y="984250"/>
            <a:ext cx="2160588" cy="2159000"/>
          </a:xfrm>
          <a:prstGeom prst="ellipse">
            <a:avLst/>
          </a:prstGeom>
          <a:noFill/>
          <a:ln w="76200">
            <a:solidFill>
              <a:srgbClr val="FF0000"/>
            </a:solidFill>
            <a:round/>
            <a:headEnd/>
            <a:tailEnd/>
          </a:ln>
        </p:spPr>
        <p:txBody>
          <a:bodyPr lIns="90000" tIns="46800" rIns="90000" bIns="46800" anchor="ctr">
            <a:spAutoFit/>
          </a:bodyPr>
          <a:lstStyle/>
          <a:p>
            <a:pPr eaLnBrk="0" hangingPunct="0">
              <a:buSzPct val="100000"/>
              <a:buFont typeface="Arial" charset="0"/>
              <a:buNone/>
            </a:pPr>
            <a:endParaRPr lang="zh-CN" altLang="en-US" sz="2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64868"/>
                                        </p:tgtEl>
                                        <p:attrNameLst>
                                          <p:attrName>style.visibility</p:attrName>
                                        </p:attrNameLst>
                                      </p:cBhvr>
                                      <p:to>
                                        <p:strVal val="visible"/>
                                      </p:to>
                                    </p:set>
                                    <p:animEffect transition="in" filter="wedge">
                                      <p:cBhvr>
                                        <p:cTn id="7" dur="2000"/>
                                        <p:tgtEl>
                                          <p:spTgt spid="164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ldLvl="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p:cNvSpPr>
          <p:nvPr>
            <p:ph type="body" idx="4294967295"/>
          </p:nvPr>
        </p:nvSpPr>
        <p:spPr>
          <a:xfrm>
            <a:off x="71438" y="6119813"/>
            <a:ext cx="9072562" cy="765175"/>
          </a:xfrm>
        </p:spPr>
        <p:txBody>
          <a:bodyPr/>
          <a:lstStyle/>
          <a:p>
            <a:pPr marL="342900" indent="-342900" eaLnBrk="1" hangingPunct="1">
              <a:spcBef>
                <a:spcPct val="20000"/>
              </a:spcBef>
              <a:buClr>
                <a:schemeClr val="hlink"/>
              </a:buClr>
              <a:buSzPct val="70000"/>
              <a:buFont typeface="Wingdings" panose="05000000000000000000" pitchFamily="2" charset="2"/>
              <a:buNone/>
              <a:defRPr/>
            </a:pPr>
            <a:r>
              <a:rPr lang="zh-CN" altLang="en-US" sz="32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zh-CN" altLang="en-US" noProof="1">
                <a:solidFill>
                  <a:srgbClr val="00FF00"/>
                </a:solidFill>
                <a:latin typeface="黑体" panose="02010609060101010101" pitchFamily="49" charset="-122"/>
                <a:ea typeface="黑体" panose="02010609060101010101" pitchFamily="49" charset="-122"/>
              </a:rPr>
              <a:t>保冷层</a:t>
            </a:r>
            <a:r>
              <a:rPr lang="zh-CN" altLang="en-US" sz="2500" noProof="1">
                <a:latin typeface="黑体" panose="02010609060101010101" pitchFamily="49" charset="-122"/>
                <a:ea typeface="黑体" panose="02010609060101010101" pitchFamily="49" charset="-122"/>
              </a:rPr>
              <a:t>慎用</a:t>
            </a:r>
            <a:r>
              <a:rPr lang="zh-CN" altLang="en-US" sz="2400" noProof="1">
                <a:latin typeface="黑体" panose="02010609060101010101" pitchFamily="49" charset="-122"/>
                <a:ea typeface="黑体" panose="02010609060101010101" pitchFamily="49" charset="-122"/>
                <a:sym typeface="Arial" panose="020B0604020202020204" pitchFamily="34" charset="0"/>
              </a:rPr>
              <a:t>聚氨酯材料：必须使用时，</a:t>
            </a:r>
            <a:r>
              <a:rPr lang="zh-CN" altLang="en-US" noProof="1">
                <a:latin typeface="黑体" panose="02010609060101010101" pitchFamily="49" charset="-122"/>
                <a:ea typeface="黑体" panose="02010609060101010101" pitchFamily="49" charset="-122"/>
                <a:sym typeface="Arial" panose="020B0604020202020204" pitchFamily="34" charset="0"/>
              </a:rPr>
              <a:t>氧指数 </a:t>
            </a:r>
            <a:r>
              <a:rPr lang="zh-CN" altLang="en-US" b="1" noProof="1"/>
              <a:t>＞</a:t>
            </a:r>
            <a:r>
              <a:rPr lang="en-US" altLang="x-none" noProof="1">
                <a:sym typeface="Arial" panose="020B0604020202020204" pitchFamily="34" charset="0"/>
              </a:rPr>
              <a:t> </a:t>
            </a:r>
            <a:r>
              <a:rPr lang="zh-CN" altLang="en-US" noProof="1">
                <a:latin typeface="黑体" panose="02010609060101010101" pitchFamily="49" charset="-122"/>
                <a:ea typeface="黑体" panose="02010609060101010101" pitchFamily="49" charset="-122"/>
                <a:sym typeface="Arial" panose="020B0604020202020204" pitchFamily="34" charset="0"/>
              </a:rPr>
              <a:t>30</a:t>
            </a:r>
          </a:p>
        </p:txBody>
      </p:sp>
      <p:pic>
        <p:nvPicPr>
          <p:cNvPr id="165891" name="Picture 3" descr="照片1 039"/>
          <p:cNvPicPr>
            <a:picLocks noChangeAspect="1"/>
          </p:cNvPicPr>
          <p:nvPr/>
        </p:nvPicPr>
        <p:blipFill>
          <a:blip r:embed="rId2">
            <a:lum bright="-6000"/>
          </a:blip>
          <a:srcRect/>
          <a:stretch>
            <a:fillRect/>
          </a:stretch>
        </p:blipFill>
        <p:spPr bwMode="auto">
          <a:xfrm>
            <a:off x="180975" y="193675"/>
            <a:ext cx="5616575" cy="5684838"/>
          </a:xfrm>
          <a:prstGeom prst="rect">
            <a:avLst/>
          </a:prstGeom>
          <a:noFill/>
          <a:ln w="190500">
            <a:solidFill>
              <a:srgbClr val="FFFF00"/>
            </a:solidFill>
            <a:miter lim="800000"/>
            <a:headEnd/>
            <a:tailEnd/>
          </a:ln>
        </p:spPr>
      </p:pic>
      <p:sp>
        <p:nvSpPr>
          <p:cNvPr id="165892" name="Oval 4"/>
          <p:cNvSpPr>
            <a:spLocks noChangeArrowheads="1"/>
          </p:cNvSpPr>
          <p:nvPr/>
        </p:nvSpPr>
        <p:spPr bwMode="auto">
          <a:xfrm rot="420000">
            <a:off x="1260475" y="2349500"/>
            <a:ext cx="4289425" cy="2016125"/>
          </a:xfrm>
          <a:prstGeom prst="ellipse">
            <a:avLst/>
          </a:prstGeom>
          <a:noFill/>
          <a:ln w="57150">
            <a:solidFill>
              <a:srgbClr val="FF0000"/>
            </a:solidFill>
            <a:prstDash val="dash"/>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pic>
        <p:nvPicPr>
          <p:cNvPr id="165893" name="Picture 5" descr="DSCN0811"/>
          <p:cNvPicPr>
            <a:picLocks noChangeAspect="1"/>
          </p:cNvPicPr>
          <p:nvPr/>
        </p:nvPicPr>
        <p:blipFill>
          <a:blip r:embed="rId3"/>
          <a:srcRect/>
          <a:stretch>
            <a:fillRect/>
          </a:stretch>
        </p:blipFill>
        <p:spPr bwMode="auto">
          <a:xfrm>
            <a:off x="5797550" y="836613"/>
            <a:ext cx="3241675" cy="5184775"/>
          </a:xfrm>
          <a:prstGeom prst="rect">
            <a:avLst/>
          </a:prstGeom>
          <a:noFill/>
          <a:ln w="101600">
            <a:solidFill>
              <a:srgbClr val="FFFF00"/>
            </a:solidFill>
            <a:miter lim="800000"/>
            <a:headEnd/>
            <a:tailEnd/>
          </a:ln>
        </p:spPr>
      </p:pic>
      <p:sp>
        <p:nvSpPr>
          <p:cNvPr id="165894" name="Oval 6"/>
          <p:cNvSpPr>
            <a:spLocks noChangeArrowheads="1"/>
          </p:cNvSpPr>
          <p:nvPr/>
        </p:nvSpPr>
        <p:spPr bwMode="auto">
          <a:xfrm>
            <a:off x="6373813" y="1127125"/>
            <a:ext cx="935037" cy="1079500"/>
          </a:xfrm>
          <a:prstGeom prst="ellipse">
            <a:avLst/>
          </a:prstGeom>
          <a:noFill/>
          <a:ln w="57150">
            <a:solidFill>
              <a:srgbClr val="FF0000"/>
            </a:solidFill>
            <a:prstDash val="dash"/>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165895" name="Oval 7"/>
          <p:cNvSpPr>
            <a:spLocks noChangeArrowheads="1"/>
          </p:cNvSpPr>
          <p:nvPr/>
        </p:nvSpPr>
        <p:spPr bwMode="auto">
          <a:xfrm rot="4140000">
            <a:off x="7310438" y="3856038"/>
            <a:ext cx="1225550" cy="800100"/>
          </a:xfrm>
          <a:prstGeom prst="ellipse">
            <a:avLst/>
          </a:prstGeom>
          <a:noFill/>
          <a:ln w="57150">
            <a:solidFill>
              <a:srgbClr val="FF0000"/>
            </a:solidFill>
            <a:prstDash val="dash"/>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additive="base">
                                        <p:cTn id="7" dur="500" fill="hold"/>
                                        <p:tgtEl>
                                          <p:spTgt spid="165891"/>
                                        </p:tgtEl>
                                        <p:attrNameLst>
                                          <p:attrName>ppt_x</p:attrName>
                                        </p:attrNameLst>
                                      </p:cBhvr>
                                      <p:tavLst>
                                        <p:tav tm="0">
                                          <p:val>
                                            <p:strVal val="0-#ppt_w/2"/>
                                          </p:val>
                                        </p:tav>
                                        <p:tav tm="100000">
                                          <p:val>
                                            <p:strVal val="#ppt_x"/>
                                          </p:val>
                                        </p:tav>
                                      </p:tavLst>
                                    </p:anim>
                                    <p:anim calcmode="lin" valueType="num">
                                      <p:cBhvr additive="base">
                                        <p:cTn id="8" dur="500" fill="hold"/>
                                        <p:tgtEl>
                                          <p:spTgt spid="1658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65892"/>
                                        </p:tgtEl>
                                        <p:attrNameLst>
                                          <p:attrName>style.visibility</p:attrName>
                                        </p:attrNameLst>
                                      </p:cBhvr>
                                      <p:to>
                                        <p:strVal val="visible"/>
                                      </p:to>
                                    </p:set>
                                    <p:animEffect transition="in" filter="checkerboard(across)">
                                      <p:cBhvr>
                                        <p:cTn id="13" dur="500"/>
                                        <p:tgtEl>
                                          <p:spTgt spid="16589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65893"/>
                                        </p:tgtEl>
                                        <p:attrNameLst>
                                          <p:attrName>style.visibility</p:attrName>
                                        </p:attrNameLst>
                                      </p:cBhvr>
                                      <p:to>
                                        <p:strVal val="visible"/>
                                      </p:to>
                                    </p:set>
                                    <p:animEffect transition="in" filter="box(in)">
                                      <p:cBhvr>
                                        <p:cTn id="18" dur="500"/>
                                        <p:tgtEl>
                                          <p:spTgt spid="16589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65894"/>
                                        </p:tgtEl>
                                        <p:attrNameLst>
                                          <p:attrName>style.visibility</p:attrName>
                                        </p:attrNameLst>
                                      </p:cBhvr>
                                      <p:to>
                                        <p:strVal val="visible"/>
                                      </p:to>
                                    </p:set>
                                    <p:animEffect transition="in" filter="checkerboard(across)">
                                      <p:cBhvr>
                                        <p:cTn id="23" dur="500"/>
                                        <p:tgtEl>
                                          <p:spTgt spid="16589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65895"/>
                                        </p:tgtEl>
                                        <p:attrNameLst>
                                          <p:attrName>style.visibility</p:attrName>
                                        </p:attrNameLst>
                                      </p:cBhvr>
                                      <p:to>
                                        <p:strVal val="visible"/>
                                      </p:to>
                                    </p:set>
                                    <p:animEffect transition="in" filter="checkerboard(across)">
                                      <p:cBhvr>
                                        <p:cTn id="28" dur="5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bldLvl="0" animBg="1"/>
      <p:bldP spid="165894" grpId="0" bldLvl="0" animBg="1"/>
      <p:bldP spid="165895" grpId="0" bldLvl="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p:cNvSpPr>
          <p:nvPr>
            <p:ph type="body" idx="4294967295"/>
          </p:nvPr>
        </p:nvSpPr>
        <p:spPr>
          <a:xfrm>
            <a:off x="0" y="5880100"/>
            <a:ext cx="9136063" cy="1149350"/>
          </a:xfrm>
          <a:solidFill>
            <a:srgbClr val="FF0000"/>
          </a:solidFill>
        </p:spPr>
        <p:txBody>
          <a:bodyPr/>
          <a:lstStyle/>
          <a:p>
            <a:pPr algn="ctr" eaLnBrk="1" hangingPunct="1">
              <a:lnSpc>
                <a:spcPct val="85000"/>
              </a:lnSpc>
              <a:spcBef>
                <a:spcPct val="0"/>
              </a:spcBef>
              <a:buFont typeface="Georgia" pitchFamily="18" charset="0"/>
              <a:buNone/>
            </a:pPr>
            <a:r>
              <a:rPr lang="zh-CN" altLang="en-US" sz="2400" b="1" smtClean="0">
                <a:latin typeface="黑体" pitchFamily="2" charset="-122"/>
                <a:ea typeface="黑体" pitchFamily="2" charset="-122"/>
              </a:rPr>
              <a:t>化学品仓库隔间材料：</a:t>
            </a:r>
          </a:p>
          <a:p>
            <a:pPr algn="ctr" eaLnBrk="1" hangingPunct="1">
              <a:lnSpc>
                <a:spcPct val="120000"/>
              </a:lnSpc>
              <a:spcBef>
                <a:spcPct val="0"/>
              </a:spcBef>
              <a:buFont typeface="Georgia" pitchFamily="18" charset="0"/>
              <a:buNone/>
            </a:pPr>
            <a:r>
              <a:rPr lang="zh-CN" altLang="en-US" sz="2400" b="1" smtClean="0">
                <a:latin typeface="黑体" pitchFamily="2" charset="-122"/>
                <a:ea typeface="黑体" pitchFamily="2" charset="-122"/>
              </a:rPr>
              <a:t>系聚苯乙烯泡沫塑料制品，若氧指数＜</a:t>
            </a:r>
            <a:r>
              <a:rPr lang="en-US" altLang="zh-CN" sz="2400" b="1" smtClean="0">
                <a:latin typeface="黑体" pitchFamily="2" charset="-122"/>
                <a:ea typeface="黑体" pitchFamily="2" charset="-122"/>
              </a:rPr>
              <a:t>30</a:t>
            </a:r>
            <a:r>
              <a:rPr lang="zh-CN" altLang="en-US" sz="2400" b="1" smtClean="0">
                <a:latin typeface="黑体" pitchFamily="2" charset="-122"/>
                <a:ea typeface="黑体" pitchFamily="2" charset="-122"/>
              </a:rPr>
              <a:t>，存在火险隐患！ </a:t>
            </a:r>
          </a:p>
        </p:txBody>
      </p:sp>
      <p:pic>
        <p:nvPicPr>
          <p:cNvPr id="191490" name="Picture 3" descr="SAM_0691"/>
          <p:cNvPicPr>
            <a:picLocks noChangeAspect="1"/>
          </p:cNvPicPr>
          <p:nvPr/>
        </p:nvPicPr>
        <p:blipFill>
          <a:blip r:embed="rId2">
            <a:lum bright="-6000" contrast="6000"/>
          </a:blip>
          <a:srcRect/>
          <a:stretch>
            <a:fillRect/>
          </a:stretch>
        </p:blipFill>
        <p:spPr bwMode="auto">
          <a:xfrm>
            <a:off x="187325" y="193675"/>
            <a:ext cx="4457700" cy="5540375"/>
          </a:xfrm>
          <a:prstGeom prst="rect">
            <a:avLst/>
          </a:prstGeom>
          <a:noFill/>
          <a:ln w="190500">
            <a:solidFill>
              <a:srgbClr val="FF0000"/>
            </a:solidFill>
            <a:miter lim="800000"/>
            <a:headEnd/>
            <a:tailEnd/>
          </a:ln>
        </p:spPr>
      </p:pic>
      <p:pic>
        <p:nvPicPr>
          <p:cNvPr id="191491" name="Picture 4" descr="SAM_0692"/>
          <p:cNvPicPr>
            <a:picLocks noChangeAspect="1"/>
          </p:cNvPicPr>
          <p:nvPr/>
        </p:nvPicPr>
        <p:blipFill>
          <a:blip r:embed="rId3">
            <a:lum bright="-12000" contrast="6000"/>
          </a:blip>
          <a:srcRect/>
          <a:stretch>
            <a:fillRect/>
          </a:stretch>
        </p:blipFill>
        <p:spPr bwMode="auto">
          <a:xfrm>
            <a:off x="4787900" y="190500"/>
            <a:ext cx="4176713" cy="5543550"/>
          </a:xfrm>
          <a:prstGeom prst="rect">
            <a:avLst/>
          </a:prstGeom>
          <a:noFill/>
          <a:ln w="190500">
            <a:solidFill>
              <a:srgbClr val="FF0000"/>
            </a:solidFill>
            <a:miter lim="800000"/>
            <a:headEnd/>
            <a:tailEnd/>
          </a:ln>
        </p:spPr>
      </p:pic>
      <p:sp>
        <p:nvSpPr>
          <p:cNvPr id="166917" name="Oval 5"/>
          <p:cNvSpPr>
            <a:spLocks noChangeArrowheads="1"/>
          </p:cNvSpPr>
          <p:nvPr/>
        </p:nvSpPr>
        <p:spPr bwMode="auto">
          <a:xfrm rot="-60000">
            <a:off x="6877050" y="117475"/>
            <a:ext cx="1441450" cy="5618163"/>
          </a:xfrm>
          <a:prstGeom prst="ellipse">
            <a:avLst/>
          </a:prstGeom>
          <a:noFill/>
          <a:ln w="101600" cap="rnd">
            <a:solidFill>
              <a:srgbClr val="FF66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166918" name="Oval 6"/>
          <p:cNvSpPr>
            <a:spLocks noChangeArrowheads="1"/>
          </p:cNvSpPr>
          <p:nvPr/>
        </p:nvSpPr>
        <p:spPr bwMode="auto">
          <a:xfrm rot="-360000">
            <a:off x="592138" y="107950"/>
            <a:ext cx="2103437" cy="5573713"/>
          </a:xfrm>
          <a:prstGeom prst="ellipse">
            <a:avLst/>
          </a:prstGeom>
          <a:noFill/>
          <a:ln w="101600" cap="rnd">
            <a:solidFill>
              <a:srgbClr val="FF66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6917"/>
                                        </p:tgtEl>
                                        <p:attrNameLst>
                                          <p:attrName>style.visibility</p:attrName>
                                        </p:attrNameLst>
                                      </p:cBhvr>
                                      <p:to>
                                        <p:strVal val="visible"/>
                                      </p:to>
                                    </p:set>
                                    <p:anim calcmode="lin" valueType="num">
                                      <p:cBhvr additive="base">
                                        <p:cTn id="7" dur="500" fill="hold"/>
                                        <p:tgtEl>
                                          <p:spTgt spid="166917"/>
                                        </p:tgtEl>
                                        <p:attrNameLst>
                                          <p:attrName>ppt_x</p:attrName>
                                        </p:attrNameLst>
                                      </p:cBhvr>
                                      <p:tavLst>
                                        <p:tav tm="0">
                                          <p:val>
                                            <p:strVal val="#ppt_x"/>
                                          </p:val>
                                        </p:tav>
                                        <p:tav tm="100000">
                                          <p:val>
                                            <p:strVal val="#ppt_x"/>
                                          </p:val>
                                        </p:tav>
                                      </p:tavLst>
                                    </p:anim>
                                    <p:anim calcmode="lin" valueType="num">
                                      <p:cBhvr additive="base">
                                        <p:cTn id="8" dur="500" fill="hold"/>
                                        <p:tgtEl>
                                          <p:spTgt spid="1669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6918"/>
                                        </p:tgtEl>
                                        <p:attrNameLst>
                                          <p:attrName>style.visibility</p:attrName>
                                        </p:attrNameLst>
                                      </p:cBhvr>
                                      <p:to>
                                        <p:strVal val="visible"/>
                                      </p:to>
                                    </p:set>
                                    <p:anim calcmode="lin" valueType="num">
                                      <p:cBhvr additive="base">
                                        <p:cTn id="13" dur="500" fill="hold"/>
                                        <p:tgtEl>
                                          <p:spTgt spid="166918"/>
                                        </p:tgtEl>
                                        <p:attrNameLst>
                                          <p:attrName>ppt_x</p:attrName>
                                        </p:attrNameLst>
                                      </p:cBhvr>
                                      <p:tavLst>
                                        <p:tav tm="0">
                                          <p:val>
                                            <p:strVal val="#ppt_x"/>
                                          </p:val>
                                        </p:tav>
                                        <p:tav tm="100000">
                                          <p:val>
                                            <p:strVal val="#ppt_x"/>
                                          </p:val>
                                        </p:tav>
                                      </p:tavLst>
                                    </p:anim>
                                    <p:anim calcmode="lin" valueType="num">
                                      <p:cBhvr additive="base">
                                        <p:cTn id="14" dur="500" fill="hold"/>
                                        <p:tgtEl>
                                          <p:spTgt spid="1669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bldLvl="0" animBg="1"/>
      <p:bldP spid="166918" grpId="0" bldLvl="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DSC01208"/>
          <p:cNvPicPr>
            <a:picLocks noChangeAspect="1"/>
          </p:cNvPicPr>
          <p:nvPr/>
        </p:nvPicPr>
        <p:blipFill>
          <a:blip r:embed="rId2"/>
          <a:srcRect/>
          <a:stretch>
            <a:fillRect/>
          </a:stretch>
        </p:blipFill>
        <p:spPr bwMode="auto">
          <a:xfrm>
            <a:off x="179388" y="190500"/>
            <a:ext cx="8783637" cy="6480175"/>
          </a:xfrm>
          <a:prstGeom prst="rect">
            <a:avLst/>
          </a:prstGeom>
          <a:noFill/>
          <a:ln w="203200">
            <a:solidFill>
              <a:srgbClr val="FF0000"/>
            </a:solidFill>
            <a:miter lim="800000"/>
            <a:headEnd/>
            <a:tailEnd/>
          </a:ln>
        </p:spPr>
      </p:pic>
      <p:sp>
        <p:nvSpPr>
          <p:cNvPr id="167939" name="Oval 3"/>
          <p:cNvSpPr>
            <a:spLocks noChangeArrowheads="1"/>
          </p:cNvSpPr>
          <p:nvPr/>
        </p:nvSpPr>
        <p:spPr bwMode="auto">
          <a:xfrm>
            <a:off x="2917825" y="4656138"/>
            <a:ext cx="3240088" cy="1509712"/>
          </a:xfrm>
          <a:prstGeom prst="ellipse">
            <a:avLst/>
          </a:prstGeom>
          <a:noFill/>
          <a:ln w="114300">
            <a:solidFill>
              <a:srgbClr val="FFFF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167940" name="Text Box 4"/>
          <p:cNvSpPr txBox="1">
            <a:spLocks noChangeArrowheads="1"/>
          </p:cNvSpPr>
          <p:nvPr/>
        </p:nvSpPr>
        <p:spPr bwMode="auto">
          <a:xfrm>
            <a:off x="1476375" y="3575050"/>
            <a:ext cx="5256213" cy="712788"/>
          </a:xfrm>
          <a:prstGeom prst="rect">
            <a:avLst/>
          </a:prstGeom>
          <a:solidFill>
            <a:srgbClr val="FFFF00"/>
          </a:solidFill>
          <a:ln w="9525">
            <a:noFill/>
            <a:miter lim="800000"/>
            <a:headEnd/>
            <a:tailEnd/>
          </a:ln>
        </p:spPr>
        <p:txBody>
          <a:bodyPr>
            <a:spAutoFit/>
          </a:bodyPr>
          <a:lstStyle/>
          <a:p>
            <a:pPr eaLnBrk="0" hangingPunct="0">
              <a:lnSpc>
                <a:spcPct val="115000"/>
              </a:lnSpc>
              <a:buSzPct val="100000"/>
              <a:buFont typeface="Arial" charset="0"/>
              <a:buNone/>
            </a:pPr>
            <a:r>
              <a:rPr lang="zh-CN" altLang="en-US" sz="3200">
                <a:solidFill>
                  <a:srgbClr val="FF0000"/>
                </a:solidFill>
                <a:ea typeface="黑体" pitchFamily="2" charset="-122"/>
              </a:rPr>
              <a:t>  </a:t>
            </a:r>
            <a:r>
              <a:rPr lang="zh-CN" altLang="en-US" sz="2000">
                <a:solidFill>
                  <a:srgbClr val="FF0000"/>
                </a:solidFill>
                <a:ea typeface="黑体" pitchFamily="2" charset="-122"/>
              </a:rPr>
              <a:t>危险!  </a:t>
            </a:r>
            <a:r>
              <a:rPr lang="zh-CN" altLang="en-US" sz="2000">
                <a:solidFill>
                  <a:srgbClr val="000000"/>
                </a:solidFill>
                <a:latin typeface="黑体" pitchFamily="2" charset="-122"/>
                <a:ea typeface="黑体" pitchFamily="2" charset="-122"/>
              </a:rPr>
              <a:t>“</a:t>
            </a:r>
            <a:r>
              <a:rPr lang="zh-CN" altLang="en-US" sz="2000">
                <a:solidFill>
                  <a:srgbClr val="000000"/>
                </a:solidFill>
                <a:ea typeface="黑体" pitchFamily="2" charset="-122"/>
              </a:rPr>
              <a:t>聚苯乙烯</a:t>
            </a:r>
            <a:r>
              <a:rPr lang="zh-CN" altLang="en-US" sz="2000">
                <a:solidFill>
                  <a:srgbClr val="000000"/>
                </a:solidFill>
                <a:latin typeface="黑体" pitchFamily="2" charset="-122"/>
                <a:ea typeface="黑体" pitchFamily="2" charset="-122"/>
              </a:rPr>
              <a:t>”</a:t>
            </a:r>
            <a:r>
              <a:rPr lang="zh-CN" altLang="en-US" sz="2000">
                <a:solidFill>
                  <a:srgbClr val="000000"/>
                </a:solidFill>
                <a:ea typeface="黑体" pitchFamily="2" charset="-122"/>
              </a:rPr>
              <a:t>板，用于生产现场</a:t>
            </a:r>
          </a:p>
          <a:p>
            <a:pPr eaLnBrk="0" hangingPunct="0">
              <a:lnSpc>
                <a:spcPct val="20000"/>
              </a:lnSpc>
              <a:buSzPct val="100000"/>
              <a:buFont typeface="Arial" charset="0"/>
              <a:buNone/>
            </a:pPr>
            <a:endParaRPr lang="zh-CN" altLang="en-US" sz="2000">
              <a:ea typeface="黑体" pitchFamily="2" charset="-122"/>
            </a:endParaRPr>
          </a:p>
        </p:txBody>
      </p:sp>
      <p:sp>
        <p:nvSpPr>
          <p:cNvPr id="167941" name="Oval 5"/>
          <p:cNvSpPr>
            <a:spLocks noChangeArrowheads="1"/>
          </p:cNvSpPr>
          <p:nvPr/>
        </p:nvSpPr>
        <p:spPr bwMode="auto">
          <a:xfrm>
            <a:off x="2701925" y="333375"/>
            <a:ext cx="3743325" cy="3025775"/>
          </a:xfrm>
          <a:prstGeom prst="ellipse">
            <a:avLst/>
          </a:prstGeom>
          <a:noFill/>
          <a:ln w="101600">
            <a:solidFill>
              <a:srgbClr val="FFFF00"/>
            </a:solidFill>
            <a:prstDash val="sysDot"/>
            <a:round/>
            <a:headEnd/>
            <a:tailEnd/>
          </a:ln>
        </p:spPr>
        <p:txBody>
          <a:bodyPr wrap="none" anchor="ctr"/>
          <a:lstStyle/>
          <a:p>
            <a:pPr eaLnBrk="0" hangingPunct="0">
              <a:buSzPct val="100000"/>
              <a:buFont typeface="Arial" charset="0"/>
              <a:buNone/>
            </a:pPr>
            <a:r>
              <a:rPr lang="zh-CN" altLang="en-US" sz="2000">
                <a:ea typeface="黑体" pitchFamily="2" charset="-122"/>
              </a:rPr>
              <a:t>b</a:t>
            </a:r>
          </a:p>
        </p:txBody>
      </p:sp>
      <p:sp>
        <p:nvSpPr>
          <p:cNvPr id="192517" name="Text Box 6"/>
          <p:cNvSpPr txBox="1">
            <a:spLocks noChangeArrowheads="1"/>
          </p:cNvSpPr>
          <p:nvPr/>
        </p:nvSpPr>
        <p:spPr bwMode="auto">
          <a:xfrm>
            <a:off x="0" y="6238875"/>
            <a:ext cx="9144000" cy="493713"/>
          </a:xfrm>
          <a:prstGeom prst="rect">
            <a:avLst/>
          </a:prstGeom>
          <a:solidFill>
            <a:srgbClr val="FF0000"/>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2400" b="1">
                <a:latin typeface="黑体" pitchFamily="2" charset="-122"/>
                <a:ea typeface="黑体" pitchFamily="2" charset="-122"/>
              </a:rPr>
              <a:t>聚苯乙烯泡沫塑料制品: </a:t>
            </a:r>
            <a:r>
              <a:rPr lang="zh-CN" altLang="en-US" sz="2200" b="1">
                <a:latin typeface="黑体" pitchFamily="2" charset="-122"/>
                <a:ea typeface="黑体" pitchFamily="2" charset="-122"/>
              </a:rPr>
              <a:t>若氧指数＜30，存在火险隐患！</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7939"/>
                                        </p:tgtEl>
                                        <p:attrNameLst>
                                          <p:attrName>style.visibility</p:attrName>
                                        </p:attrNameLst>
                                      </p:cBhvr>
                                      <p:to>
                                        <p:strVal val="visible"/>
                                      </p:to>
                                    </p:set>
                                    <p:anim calcmode="lin" valueType="num">
                                      <p:cBhvr additive="base">
                                        <p:cTn id="7" dur="500" fill="hold"/>
                                        <p:tgtEl>
                                          <p:spTgt spid="167939"/>
                                        </p:tgtEl>
                                        <p:attrNameLst>
                                          <p:attrName>ppt_x</p:attrName>
                                        </p:attrNameLst>
                                      </p:cBhvr>
                                      <p:tavLst>
                                        <p:tav tm="0">
                                          <p:val>
                                            <p:strVal val="#ppt_x"/>
                                          </p:val>
                                        </p:tav>
                                        <p:tav tm="100000">
                                          <p:val>
                                            <p:strVal val="#ppt_x"/>
                                          </p:val>
                                        </p:tav>
                                      </p:tavLst>
                                    </p:anim>
                                    <p:anim calcmode="lin" valueType="num">
                                      <p:cBhvr additive="base">
                                        <p:cTn id="8" dur="500" fill="hold"/>
                                        <p:tgtEl>
                                          <p:spTgt spid="1679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7940"/>
                                        </p:tgtEl>
                                        <p:attrNameLst>
                                          <p:attrName>style.visibility</p:attrName>
                                        </p:attrNameLst>
                                      </p:cBhvr>
                                      <p:to>
                                        <p:strVal val="visible"/>
                                      </p:to>
                                    </p:set>
                                    <p:anim calcmode="lin" valueType="num">
                                      <p:cBhvr additive="base">
                                        <p:cTn id="13" dur="500" fill="hold"/>
                                        <p:tgtEl>
                                          <p:spTgt spid="167940"/>
                                        </p:tgtEl>
                                        <p:attrNameLst>
                                          <p:attrName>ppt_x</p:attrName>
                                        </p:attrNameLst>
                                      </p:cBhvr>
                                      <p:tavLst>
                                        <p:tav tm="0">
                                          <p:val>
                                            <p:strVal val="#ppt_x"/>
                                          </p:val>
                                        </p:tav>
                                        <p:tav tm="100000">
                                          <p:val>
                                            <p:strVal val="#ppt_x"/>
                                          </p:val>
                                        </p:tav>
                                      </p:tavLst>
                                    </p:anim>
                                    <p:anim calcmode="lin" valueType="num">
                                      <p:cBhvr additive="base">
                                        <p:cTn id="14" dur="500" fill="hold"/>
                                        <p:tgtEl>
                                          <p:spTgt spid="1679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7941"/>
                                        </p:tgtEl>
                                        <p:attrNameLst>
                                          <p:attrName>style.visibility</p:attrName>
                                        </p:attrNameLst>
                                      </p:cBhvr>
                                      <p:to>
                                        <p:strVal val="visible"/>
                                      </p:to>
                                    </p:set>
                                    <p:anim calcmode="lin" valueType="num">
                                      <p:cBhvr additive="base">
                                        <p:cTn id="19" dur="500" fill="hold"/>
                                        <p:tgtEl>
                                          <p:spTgt spid="167941"/>
                                        </p:tgtEl>
                                        <p:attrNameLst>
                                          <p:attrName>ppt_x</p:attrName>
                                        </p:attrNameLst>
                                      </p:cBhvr>
                                      <p:tavLst>
                                        <p:tav tm="0">
                                          <p:val>
                                            <p:strVal val="#ppt_x"/>
                                          </p:val>
                                        </p:tav>
                                        <p:tav tm="100000">
                                          <p:val>
                                            <p:strVal val="#ppt_x"/>
                                          </p:val>
                                        </p:tav>
                                      </p:tavLst>
                                    </p:anim>
                                    <p:anim calcmode="lin" valueType="num">
                                      <p:cBhvr additive="base">
                                        <p:cTn id="20" dur="500" fill="hold"/>
                                        <p:tgtEl>
                                          <p:spTgt spid="1679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bldLvl="0" animBg="1"/>
      <p:bldP spid="167940" grpId="0" bldLvl="0" animBg="1"/>
      <p:bldP spid="167941" grpId="0" bldLvl="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内容占位符 168961" descr="P1040773"/>
          <p:cNvPicPr>
            <a:picLocks noGrp="1" noChangeAspect="1"/>
          </p:cNvPicPr>
          <p:nvPr>
            <p:ph idx="1"/>
          </p:nvPr>
        </p:nvPicPr>
        <p:blipFill>
          <a:blip r:embed="rId2"/>
          <a:srcRect/>
          <a:stretch>
            <a:fillRect/>
          </a:stretch>
        </p:blipFill>
        <p:spPr>
          <a:xfrm>
            <a:off x="182563" y="192088"/>
            <a:ext cx="8783637" cy="6478587"/>
          </a:xfrm>
          <a:ln w="203200">
            <a:solidFill>
              <a:srgbClr val="FF0000"/>
            </a:solidFill>
          </a:ln>
        </p:spPr>
      </p:pic>
      <p:sp>
        <p:nvSpPr>
          <p:cNvPr id="193538" name="文本框 168962"/>
          <p:cNvSpPr txBox="1">
            <a:spLocks noChangeArrowheads="1"/>
          </p:cNvSpPr>
          <p:nvPr/>
        </p:nvSpPr>
        <p:spPr bwMode="auto">
          <a:xfrm>
            <a:off x="107950" y="6238875"/>
            <a:ext cx="8928100" cy="487363"/>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r>
              <a:rPr lang="zh-CN" altLang="en-US" sz="2600">
                <a:ea typeface="黑体" pitchFamily="2" charset="-122"/>
              </a:rPr>
              <a:t>正在运行的化工生产现场</a:t>
            </a:r>
            <a:r>
              <a:rPr lang="zh-CN" altLang="en-US" sz="2200">
                <a:ea typeface="黑体" pitchFamily="2" charset="-122"/>
              </a:rPr>
              <a:t>：</a:t>
            </a:r>
            <a:r>
              <a:rPr lang="zh-CN" altLang="en-US" sz="2400">
                <a:ea typeface="黑体" pitchFamily="2" charset="-122"/>
              </a:rPr>
              <a:t>不应堆放！</a:t>
            </a:r>
            <a:endParaRPr lang="zh-CN" altLang="en-US" sz="2400" b="1" i="1">
              <a:ea typeface="黑体" pitchFamily="2" charset="-122"/>
            </a:endParaRPr>
          </a:p>
        </p:txBody>
      </p:sp>
      <p:sp>
        <p:nvSpPr>
          <p:cNvPr id="193539" name="文本框 168963"/>
          <p:cNvSpPr txBox="1">
            <a:spLocks noChangeArrowheads="1"/>
          </p:cNvSpPr>
          <p:nvPr/>
        </p:nvSpPr>
        <p:spPr bwMode="auto">
          <a:xfrm>
            <a:off x="1981200" y="2349500"/>
            <a:ext cx="1727200" cy="1006475"/>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4000">
                <a:ea typeface="黑体" pitchFamily="2" charset="-122"/>
              </a:rPr>
              <a:t>危 险</a:t>
            </a:r>
          </a:p>
          <a:p>
            <a:pPr algn="ctr" eaLnBrk="0" hangingPunct="0">
              <a:lnSpc>
                <a:spcPct val="20000"/>
              </a:lnSpc>
              <a:buSzPct val="100000"/>
              <a:buFont typeface="Arial" charset="0"/>
              <a:buNone/>
            </a:pPr>
            <a:endParaRPr lang="zh-CN" altLang="en-US" sz="6000" b="1" i="1">
              <a:ea typeface="黑体" pitchFamily="2" charset="-122"/>
            </a:endParaRPr>
          </a:p>
        </p:txBody>
      </p:sp>
      <p:sp>
        <p:nvSpPr>
          <p:cNvPr id="168965" name="圆角矩形 168964"/>
          <p:cNvSpPr/>
          <p:nvPr/>
        </p:nvSpPr>
        <p:spPr>
          <a:xfrm>
            <a:off x="541338" y="3502025"/>
            <a:ext cx="7545387" cy="2547938"/>
          </a:xfrm>
          <a:prstGeom prst="roundRect">
            <a:avLst>
              <a:gd name="adj" fmla="val 16667"/>
            </a:avLst>
          </a:prstGeom>
          <a:solidFill>
            <a:schemeClr val="tx1">
              <a:alpha val="20999"/>
            </a:schemeClr>
          </a:solidFill>
          <a:ln w="63500" cap="flat" cmpd="sng">
            <a:solidFill>
              <a:srgbClr val="FF0000"/>
            </a:solidFill>
            <a:prstDash val="dash"/>
            <a:headEnd type="none" w="med" len="med"/>
            <a:tailEnd type="none" w="med" len="med"/>
          </a:ln>
        </p:spPr>
        <p:txBody>
          <a:bodyPr lIns="90000" tIns="46800" rIns="90000" bIns="46800" anchor="ctr">
            <a:spAutoFit/>
          </a:bodyPr>
          <a:lstStyle/>
          <a:p>
            <a:pPr algn="ctr">
              <a:lnSpc>
                <a:spcPct val="250000"/>
              </a:lnSpc>
              <a:buFont typeface="Arial" panose="020B0604020202020204" pitchFamily="34" charset="0"/>
              <a:buNone/>
              <a:defRPr/>
            </a:pPr>
            <a:r>
              <a:rPr lang="zh-CN" altLang="en-US" sz="3600" noProof="1">
                <a:solidFill>
                  <a:srgbClr val="FF3300"/>
                </a:solidFill>
                <a:effectLst>
                  <a:outerShdw blurRad="38100" dist="38100" dir="2700000">
                    <a:srgbClr val="000000"/>
                  </a:outerShdw>
                </a:effectLst>
                <a:latin typeface="Arial" panose="020B0604020202020204" pitchFamily="34" charset="0"/>
                <a:ea typeface="方正姚体" panose="02010601030101010101" pitchFamily="2" charset="-122"/>
                <a:cs typeface="+mn-ea"/>
              </a:rPr>
              <a:t>聚氨酯、聚苯乙烯泡沫塑料制品</a:t>
            </a:r>
            <a:endParaRPr lang="zh-CN" altLang="en-US" sz="3600" noProof="1">
              <a:solidFill>
                <a:srgbClr val="FF3300"/>
              </a:solidFill>
              <a:effectLst>
                <a:outerShdw blurRad="38100" dist="38100" dir="2700000">
                  <a:srgbClr val="000000"/>
                </a:outerShdw>
              </a:effectLst>
              <a:latin typeface="Arial" panose="020B0604020202020204" pitchFamily="34" charset="0"/>
              <a:ea typeface="方正姚体" panose="02010601030101010101" pitchFamily="2" charset="-122"/>
            </a:endParaRPr>
          </a:p>
          <a:p>
            <a:pPr algn="ctr">
              <a:lnSpc>
                <a:spcPct val="150000"/>
              </a:lnSpc>
              <a:buFont typeface="Arial" panose="020B0604020202020204" pitchFamily="34" charset="0"/>
              <a:buNone/>
              <a:defRPr/>
            </a:pPr>
            <a:endParaRPr lang="zh-CN" altLang="en-US" sz="3600" noProof="1">
              <a:solidFill>
                <a:srgbClr val="FF3300"/>
              </a:solidFill>
              <a:effectLst>
                <a:outerShdw blurRad="38100" dist="38100" dir="2700000">
                  <a:srgbClr val="000000"/>
                </a:outerShdw>
              </a:effectLst>
              <a:latin typeface="Arial" panose="020B0604020202020204" pitchFamily="34" charset="0"/>
              <a:ea typeface="方正姚体" panose="02010601030101010101" pitchFamily="2" charset="-122"/>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文本框 261121"/>
          <p:cNvSpPr txBox="1">
            <a:spLocks noChangeArrowheads="1"/>
          </p:cNvSpPr>
          <p:nvPr/>
        </p:nvSpPr>
        <p:spPr bwMode="auto">
          <a:xfrm>
            <a:off x="539750" y="2420938"/>
            <a:ext cx="8280400" cy="3749675"/>
          </a:xfrm>
          <a:prstGeom prst="rect">
            <a:avLst/>
          </a:prstGeom>
          <a:noFill/>
          <a:ln w="9525">
            <a:noFill/>
            <a:miter lim="800000"/>
            <a:headEnd/>
            <a:tailEnd/>
          </a:ln>
        </p:spPr>
        <p:txBody>
          <a:bodyPr>
            <a:spAutoFit/>
          </a:bodyPr>
          <a:lstStyle/>
          <a:p>
            <a:pPr indent="355600">
              <a:lnSpc>
                <a:spcPct val="160000"/>
              </a:lnSpc>
              <a:buSzPct val="100000"/>
              <a:buFont typeface="Arial" charset="0"/>
              <a:buNone/>
            </a:pPr>
            <a:r>
              <a:rPr lang="zh-CN" altLang="en-US" sz="2500" b="1">
                <a:latin typeface="黑体" pitchFamily="2" charset="-122"/>
                <a:ea typeface="黑体" pitchFamily="2" charset="-122"/>
                <a:sym typeface="宋体" charset="-122"/>
              </a:rPr>
              <a:t>　</a:t>
            </a:r>
            <a:r>
              <a:rPr lang="en-US" altLang="zh-CN" sz="2500">
                <a:latin typeface="黑体" pitchFamily="2" charset="-122"/>
                <a:ea typeface="黑体" pitchFamily="2" charset="-122"/>
                <a:sym typeface="宋体" charset="-122"/>
              </a:rPr>
              <a:t>6.1.3  </a:t>
            </a:r>
            <a:r>
              <a:rPr lang="zh-CN" altLang="en-US" sz="2500">
                <a:latin typeface="黑体" pitchFamily="2" charset="-122"/>
                <a:ea typeface="黑体" pitchFamily="2" charset="-122"/>
                <a:sym typeface="宋体" charset="-122"/>
              </a:rPr>
              <a:t>检（探）测器应安装在无冲击、无振动、无强电磁场干扰、易于检修的场所，安装地点与周边管线或设备之间应留有不小于0.5m的净空和出入通道。</a:t>
            </a:r>
          </a:p>
          <a:p>
            <a:pPr indent="355600">
              <a:lnSpc>
                <a:spcPct val="160000"/>
              </a:lnSpc>
              <a:buSzPct val="100000"/>
              <a:buFont typeface="Arial" charset="0"/>
              <a:buNone/>
            </a:pPr>
            <a:r>
              <a:rPr lang="en-US" altLang="zh-CN" sz="2500">
                <a:latin typeface="黑体" pitchFamily="2" charset="-122"/>
                <a:ea typeface="黑体" pitchFamily="2" charset="-122"/>
                <a:sym typeface="宋体" charset="-122"/>
              </a:rPr>
              <a:t>  6.1.4  </a:t>
            </a:r>
            <a:r>
              <a:rPr lang="zh-CN" altLang="en-US" sz="2500">
                <a:latin typeface="黑体" pitchFamily="2" charset="-122"/>
                <a:ea typeface="黑体" pitchFamily="2" charset="-122"/>
                <a:sym typeface="宋体" charset="-122"/>
              </a:rPr>
              <a:t>检（探）测器的安装与接线技术要求应符合制造厂的规定，并符合现行国家标准《爆炸和火灾危险环境电力装置设计规范》GB50058的规定。 </a:t>
            </a:r>
          </a:p>
        </p:txBody>
      </p:sp>
      <p:sp>
        <p:nvSpPr>
          <p:cNvPr id="261123" name="矩形 261122"/>
          <p:cNvSpPr/>
          <p:nvPr/>
        </p:nvSpPr>
        <p:spPr>
          <a:xfrm>
            <a:off x="179388" y="1123950"/>
            <a:ext cx="8785225" cy="1330325"/>
          </a:xfrm>
          <a:prstGeom prst="rect">
            <a:avLst/>
          </a:prstGeom>
          <a:noFill/>
          <a:ln w="9525">
            <a:noFill/>
            <a:miter/>
          </a:ln>
        </p:spPr>
        <p:txBody>
          <a:bodyPr lIns="90000" tIns="46800" rIns="90000" bIns="46800">
            <a:spAutoFit/>
          </a:bodyPr>
          <a:lstStyle/>
          <a:p>
            <a:pPr algn="ctr">
              <a:lnSpc>
                <a:spcPct val="140000"/>
              </a:lnSpc>
              <a:buFont typeface="Arial" panose="020B0604020202020204" pitchFamily="34" charset="0"/>
              <a:buNone/>
              <a:defRPr/>
            </a:pPr>
            <a:r>
              <a:rPr lang="en-US" sz="3200"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GB50493</a:t>
            </a:r>
            <a:r>
              <a:rPr lang="en-US" altLang="en-US" sz="3200"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a:t>
            </a:r>
            <a:r>
              <a:rPr lang="en-US" sz="3200"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2009</a:t>
            </a:r>
            <a:r>
              <a:rPr lang="en-US" sz="2600"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 </a:t>
            </a:r>
          </a:p>
          <a:p>
            <a:pPr algn="ctr">
              <a:lnSpc>
                <a:spcPct val="140000"/>
              </a:lnSpc>
              <a:buFont typeface="Arial" panose="020B0604020202020204" pitchFamily="34" charset="0"/>
              <a:buNone/>
              <a:defRPr/>
            </a:pPr>
            <a:r>
              <a:rPr lang="en-US" sz="2600" b="1"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a:t>
            </a:r>
            <a:r>
              <a:rPr lang="zh-CN" altLang="en-US" sz="2600" b="1"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石油化工可燃气体和有毒气体检测报警设计规范</a:t>
            </a:r>
            <a:r>
              <a:rPr lang="zh-CN" sz="2600" b="1"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a:t>
            </a:r>
            <a:endParaRPr lang="zh-CN" sz="2600" b="1"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endParaRPr>
          </a:p>
        </p:txBody>
      </p:sp>
      <p:sp>
        <p:nvSpPr>
          <p:cNvPr id="261124" name="Rectangle 2"/>
          <p:cNvSpPr/>
          <p:nvPr/>
        </p:nvSpPr>
        <p:spPr>
          <a:xfrm>
            <a:off x="0" y="549275"/>
            <a:ext cx="9036050" cy="792163"/>
          </a:xfrm>
          <a:prstGeom prst="rect">
            <a:avLst/>
          </a:prstGeom>
          <a:noFill/>
          <a:ln w="9525">
            <a:noFill/>
            <a:miter/>
          </a:ln>
        </p:spPr>
        <p:txBody>
          <a:bodyPr anchor="ctr"/>
          <a:lstStyle>
            <a:lvl1pPr marL="0" lvl="0" indent="0" algn="l" defTabSz="914400" eaLnBrk="0" fontAlgn="base" latinLnBrk="0" hangingPunct="0">
              <a:spcBef>
                <a:spcPct val="0"/>
              </a:spcBef>
              <a:spcAft>
                <a:spcPct val="0"/>
              </a:spcAft>
              <a:buClr>
                <a:srgbClr val="000000"/>
              </a:buClr>
              <a:buNone/>
              <a:defRPr sz="4400" b="1" i="0" u="none" kern="1200" baseline="0">
                <a:solidFill>
                  <a:schemeClr val="tx2"/>
                </a:solidFill>
                <a:latin typeface="Tahoma" panose="020B0604030504040204" pitchFamily="34" charset="0"/>
                <a:ea typeface="宋体" panose="02010600030101010101" pitchFamily="2" charset="-122"/>
              </a:defRPr>
            </a:lvl1pPr>
          </a:lstStyle>
          <a:p>
            <a:pPr eaLnBrk="1" hangingPunct="1">
              <a:lnSpc>
                <a:spcPct val="80000"/>
              </a:lnSpc>
              <a:buFont typeface="Arial" panose="020B0604020202020204" pitchFamily="34" charset="0"/>
              <a:buNone/>
              <a:defRPr/>
            </a:pPr>
            <a:r>
              <a:rPr lang="zh-CN" altLang="en-US" sz="4000" noProof="1">
                <a:solidFill>
                  <a:srgbClr val="FFFF00"/>
                </a:solidFill>
                <a:effectLst>
                  <a:outerShdw blurRad="38100" dist="38100" dir="2700000">
                    <a:srgbClr val="000000"/>
                  </a:outerShdw>
                </a:effectLst>
                <a:ea typeface="黑体" panose="02010609060101010101" pitchFamily="49" charset="-122"/>
                <a:cs typeface="+mn-ea"/>
                <a:sym typeface="Arial" panose="020B0604020202020204" pitchFamily="34" charset="0"/>
              </a:rPr>
              <a:t>     </a:t>
            </a:r>
            <a:r>
              <a:rPr lang="zh-CN" altLang="en-US" noProof="1">
                <a:solidFill>
                  <a:srgbClr val="FFFF00"/>
                </a:solidFill>
                <a:effectLst>
                  <a:outerShdw blurRad="38100" dist="38100" dir="2700000">
                    <a:srgbClr val="000000"/>
                  </a:outerShdw>
                </a:effectLst>
                <a:ea typeface="黑体" panose="02010609060101010101" pitchFamily="49" charset="-122"/>
                <a:cs typeface="+mn-ea"/>
                <a:sym typeface="Arial" panose="020B0604020202020204" pitchFamily="34" charset="0"/>
              </a:rPr>
              <a:t>判别依据：</a:t>
            </a:r>
            <a:endParaRPr lang="zh-CN" altLang="en-US" noProof="1">
              <a:solidFill>
                <a:srgbClr val="FFFF00"/>
              </a:solidFill>
              <a:effectLst>
                <a:outerShdw blurRad="38100" dist="38100" dir="2700000">
                  <a:srgbClr val="000000"/>
                </a:outerShdw>
              </a:effectLst>
              <a:ea typeface="黑体" panose="02010609060101010101" pitchFamily="49" charset="-122"/>
              <a:sym typeface="Arial" panose="020B0604020202020204" pitchFamily="34" charset="0"/>
            </a:endParaRPr>
          </a:p>
        </p:txBody>
      </p:sp>
      <p:sp>
        <p:nvSpPr>
          <p:cNvPr id="194564" name="灯片编号占位符 1"/>
          <p:cNvSpPr>
            <a:spLocks noGrp="1"/>
          </p:cNvSpPr>
          <p:nvPr>
            <p:ph type="sldNum" sz="quarter" idx="12"/>
          </p:nvPr>
        </p:nvSpPr>
        <p:spPr bwMode="auto">
          <a:noFill/>
          <a:ln>
            <a:miter lim="800000"/>
            <a:headEnd/>
            <a:tailEnd/>
          </a:ln>
        </p:spPr>
        <p:txBody>
          <a:bodyPr>
            <a:prstTxWarp prst="textNoShape">
              <a:avLst/>
            </a:prstTxWarp>
          </a:bodyPr>
          <a:lstStyle/>
          <a:p>
            <a:pPr>
              <a:buSzPct val="100000"/>
              <a:buFont typeface="Arial" charset="0"/>
              <a:buNone/>
            </a:pPr>
            <a:fld id="{F0BE9BCA-A714-464D-AAEC-63AAB2902BBE}" type="slidenum">
              <a:rPr lang="zh-CN" altLang="en-US" sz="1000" smtClean="0">
                <a:latin typeface="Tahoma" pitchFamily="34" charset="0"/>
                <a:ea typeface="宋体" charset="-122"/>
              </a:rPr>
              <a:pPr>
                <a:buSzPct val="100000"/>
                <a:buFont typeface="Arial" charset="0"/>
                <a:buNone/>
              </a:pPr>
              <a:t>137</a:t>
            </a:fld>
            <a:endParaRPr lang="en-US" altLang="zh-CN" sz="1000" smtClean="0">
              <a:latin typeface="Tahoma" pitchFamily="34" charset="0"/>
              <a:ea typeface="宋体" charset="-122"/>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文本占位符 260097"/>
          <p:cNvSpPr>
            <a:spLocks noGrp="1"/>
          </p:cNvSpPr>
          <p:nvPr>
            <p:ph idx="1"/>
          </p:nvPr>
        </p:nvSpPr>
        <p:spPr>
          <a:xfrm>
            <a:off x="457200" y="1125538"/>
            <a:ext cx="8229600" cy="2663825"/>
          </a:xfrm>
        </p:spPr>
        <p:txBody>
          <a:bodyPr/>
          <a:lstStyle/>
          <a:p>
            <a:pPr marL="7938" indent="-7938">
              <a:lnSpc>
                <a:spcPct val="110000"/>
              </a:lnSpc>
              <a:buFont typeface="Georgia" pitchFamily="18" charset="0"/>
              <a:buNone/>
            </a:pPr>
            <a:r>
              <a:rPr lang="en-US" altLang="zh-CN" sz="2400" smtClean="0">
                <a:latin typeface="黑体" pitchFamily="2" charset="-122"/>
                <a:ea typeface="黑体" pitchFamily="2" charset="-122"/>
              </a:rPr>
              <a:t>        </a:t>
            </a:r>
            <a:endParaRPr lang="en-US" altLang="zh-CN" smtClean="0"/>
          </a:p>
        </p:txBody>
      </p:sp>
      <p:sp>
        <p:nvSpPr>
          <p:cNvPr id="195586" name="灯片编号占位符 1"/>
          <p:cNvSpPr>
            <a:spLocks noGrp="1"/>
          </p:cNvSpPr>
          <p:nvPr>
            <p:ph type="sldNum" sz="quarter" idx="12"/>
          </p:nvPr>
        </p:nvSpPr>
        <p:spPr bwMode="auto">
          <a:noFill/>
          <a:ln>
            <a:miter lim="800000"/>
            <a:headEnd/>
            <a:tailEnd/>
          </a:ln>
        </p:spPr>
        <p:txBody>
          <a:bodyPr>
            <a:prstTxWarp prst="textNoShape">
              <a:avLst/>
            </a:prstTxWarp>
          </a:bodyPr>
          <a:lstStyle/>
          <a:p>
            <a:pPr>
              <a:buSzPct val="100000"/>
              <a:buFont typeface="Arial" charset="0"/>
              <a:buNone/>
            </a:pPr>
            <a:fld id="{61E79FB1-0425-4CE9-ABF5-8C9A8339FC37}" type="slidenum">
              <a:rPr lang="zh-CN" altLang="en-US" sz="1000" smtClean="0">
                <a:latin typeface="Tahoma" pitchFamily="34" charset="0"/>
                <a:ea typeface="宋体" charset="-122"/>
              </a:rPr>
              <a:pPr>
                <a:buSzPct val="100000"/>
                <a:buFont typeface="Arial" charset="0"/>
                <a:buNone/>
              </a:pPr>
              <a:t>138</a:t>
            </a:fld>
            <a:endParaRPr lang="en-US" altLang="zh-CN" sz="1000" smtClean="0">
              <a:latin typeface="Tahoma" pitchFamily="34" charset="0"/>
              <a:ea typeface="宋体" charset="-122"/>
            </a:endParaRPr>
          </a:p>
        </p:txBody>
      </p:sp>
      <p:sp>
        <p:nvSpPr>
          <p:cNvPr id="195587" name="文本框 260098"/>
          <p:cNvSpPr txBox="1">
            <a:spLocks noChangeArrowheads="1"/>
          </p:cNvSpPr>
          <p:nvPr/>
        </p:nvSpPr>
        <p:spPr bwMode="auto">
          <a:xfrm>
            <a:off x="466725" y="1341438"/>
            <a:ext cx="8426450" cy="603250"/>
          </a:xfrm>
          <a:prstGeom prst="rect">
            <a:avLst/>
          </a:prstGeom>
          <a:noFill/>
          <a:ln w="9525">
            <a:noFill/>
            <a:miter lim="800000"/>
            <a:headEnd/>
            <a:tailEnd/>
          </a:ln>
        </p:spPr>
        <p:txBody>
          <a:bodyPr>
            <a:spAutoFit/>
          </a:bodyPr>
          <a:lstStyle/>
          <a:p>
            <a:pPr>
              <a:lnSpc>
                <a:spcPct val="140000"/>
              </a:lnSpc>
              <a:buSzPct val="100000"/>
              <a:buFont typeface="Arial" charset="0"/>
              <a:buNone/>
            </a:pPr>
            <a:r>
              <a:rPr lang="zh-CN" altLang="en-US" sz="2400">
                <a:latin typeface="黑体" pitchFamily="2" charset="-122"/>
                <a:ea typeface="黑体" pitchFamily="2" charset="-122"/>
              </a:rPr>
              <a:t>    </a:t>
            </a:r>
          </a:p>
        </p:txBody>
      </p:sp>
      <p:sp>
        <p:nvSpPr>
          <p:cNvPr id="195588" name="文本框 260099"/>
          <p:cNvSpPr txBox="1">
            <a:spLocks noChangeArrowheads="1"/>
          </p:cNvSpPr>
          <p:nvPr/>
        </p:nvSpPr>
        <p:spPr bwMode="auto">
          <a:xfrm>
            <a:off x="396875" y="2205038"/>
            <a:ext cx="8424863" cy="4103687"/>
          </a:xfrm>
          <a:prstGeom prst="rect">
            <a:avLst/>
          </a:prstGeom>
          <a:noFill/>
          <a:ln w="9525">
            <a:noFill/>
            <a:miter lim="800000"/>
            <a:headEnd/>
            <a:tailEnd/>
          </a:ln>
        </p:spPr>
        <p:txBody>
          <a:bodyPr>
            <a:spAutoFit/>
          </a:bodyPr>
          <a:lstStyle/>
          <a:p>
            <a:pPr indent="355600">
              <a:lnSpc>
                <a:spcPct val="150000"/>
              </a:lnSpc>
              <a:buSzPct val="100000"/>
              <a:buFont typeface="Arial" charset="0"/>
              <a:buNone/>
            </a:pPr>
            <a:r>
              <a:rPr lang="zh-CN" altLang="en-US" sz="2500" b="1">
                <a:latin typeface="黑体" pitchFamily="2" charset="-122"/>
                <a:ea typeface="黑体" pitchFamily="2" charset="-122"/>
                <a:sym typeface="宋体" charset="-122"/>
              </a:rPr>
              <a:t>　</a:t>
            </a:r>
            <a:r>
              <a:rPr lang="en-US" altLang="zh-CN" sz="2500">
                <a:latin typeface="黑体" pitchFamily="2" charset="-122"/>
                <a:ea typeface="黑体" pitchFamily="2" charset="-122"/>
                <a:sym typeface="宋体" charset="-122"/>
              </a:rPr>
              <a:t>6.1.1  </a:t>
            </a:r>
            <a:r>
              <a:rPr lang="zh-CN" altLang="en-US" sz="2500">
                <a:latin typeface="黑体" pitchFamily="2" charset="-122"/>
                <a:ea typeface="黑体" pitchFamily="2" charset="-122"/>
                <a:sym typeface="宋体" charset="-122"/>
              </a:rPr>
              <a:t>检测比重大于空气的可燃气体、有毒气体检（探</a:t>
            </a:r>
            <a:r>
              <a:rPr lang="en-US" altLang="zh-CN" sz="2500">
                <a:latin typeface="黑体" pitchFamily="2" charset="-122"/>
                <a:ea typeface="黑体" pitchFamily="2" charset="-122"/>
                <a:sym typeface="宋体" charset="-122"/>
              </a:rPr>
              <a:t>)</a:t>
            </a:r>
            <a:r>
              <a:rPr lang="zh-CN" altLang="en-US" sz="2500">
                <a:latin typeface="黑体" pitchFamily="2" charset="-122"/>
                <a:ea typeface="黑体" pitchFamily="2" charset="-122"/>
                <a:sym typeface="宋体" charset="-122"/>
              </a:rPr>
              <a:t>测器，其安装高度应距地坪</a:t>
            </a:r>
            <a:r>
              <a:rPr lang="en-US" altLang="zh-CN" sz="2500">
                <a:latin typeface="黑体" pitchFamily="2" charset="-122"/>
                <a:ea typeface="黑体" pitchFamily="2" charset="-122"/>
                <a:sym typeface="宋体" charset="-122"/>
              </a:rPr>
              <a:t>(</a:t>
            </a:r>
            <a:r>
              <a:rPr lang="zh-CN" altLang="en-US" sz="2500">
                <a:latin typeface="黑体" pitchFamily="2" charset="-122"/>
                <a:ea typeface="黑体" pitchFamily="2" charset="-122"/>
                <a:sym typeface="宋体" charset="-122"/>
              </a:rPr>
              <a:t>或楼板</a:t>
            </a:r>
            <a:r>
              <a:rPr lang="en-US" altLang="zh-CN" sz="2500">
                <a:latin typeface="黑体" pitchFamily="2" charset="-122"/>
                <a:ea typeface="黑体" pitchFamily="2" charset="-122"/>
                <a:sym typeface="宋体" charset="-122"/>
              </a:rPr>
              <a:t>)0.3</a:t>
            </a:r>
            <a:r>
              <a:rPr lang="zh-CN" altLang="en-US" sz="2600">
                <a:ea typeface="黑体" pitchFamily="2" charset="-122"/>
                <a:sym typeface="宋体" charset="-122"/>
              </a:rPr>
              <a:t>～</a:t>
            </a:r>
            <a:r>
              <a:rPr lang="zh-CN" altLang="en-US" sz="2500">
                <a:latin typeface="黑体" pitchFamily="2" charset="-122"/>
                <a:ea typeface="黑体" pitchFamily="2" charset="-122"/>
                <a:sym typeface="宋体" charset="-122"/>
              </a:rPr>
              <a:t>0.</a:t>
            </a:r>
            <a:r>
              <a:rPr lang="en-US" altLang="zh-CN" sz="2500">
                <a:latin typeface="黑体" pitchFamily="2" charset="-122"/>
                <a:ea typeface="黑体" pitchFamily="2" charset="-122"/>
                <a:sym typeface="宋体" charset="-122"/>
              </a:rPr>
              <a:t>6</a:t>
            </a:r>
            <a:r>
              <a:rPr lang="zh-CN" altLang="en-US" sz="2500">
                <a:latin typeface="黑体" pitchFamily="2" charset="-122"/>
                <a:ea typeface="黑体" pitchFamily="2" charset="-122"/>
                <a:sym typeface="宋体" charset="-122"/>
              </a:rPr>
              <a:t>m。</a:t>
            </a:r>
          </a:p>
          <a:p>
            <a:pPr indent="355600">
              <a:lnSpc>
                <a:spcPct val="150000"/>
              </a:lnSpc>
              <a:buSzPct val="100000"/>
              <a:buFont typeface="Arial" charset="0"/>
              <a:buNone/>
            </a:pPr>
            <a:r>
              <a:rPr lang="zh-CN" altLang="en-US" sz="2500">
                <a:latin typeface="黑体" pitchFamily="2" charset="-122"/>
                <a:ea typeface="黑体" pitchFamily="2" charset="-122"/>
                <a:sym typeface="宋体" charset="-122"/>
              </a:rPr>
              <a:t>　</a:t>
            </a:r>
            <a:r>
              <a:rPr lang="en-US" altLang="zh-CN" sz="2500">
                <a:latin typeface="黑体" pitchFamily="2" charset="-122"/>
                <a:ea typeface="黑体" pitchFamily="2" charset="-122"/>
                <a:sym typeface="宋体" charset="-122"/>
              </a:rPr>
              <a:t>6.1.2  </a:t>
            </a:r>
            <a:r>
              <a:rPr lang="zh-CN" altLang="en-US" sz="2500">
                <a:latin typeface="黑体" pitchFamily="2" charset="-122"/>
                <a:ea typeface="黑体" pitchFamily="2" charset="-122"/>
                <a:sym typeface="宋体" charset="-122"/>
              </a:rPr>
              <a:t>检测比重小于空气的可燃气体、有毒气体检（探）测器，其安装高度应高出释放源0.5～2m。</a:t>
            </a:r>
          </a:p>
          <a:p>
            <a:pPr indent="355600">
              <a:lnSpc>
                <a:spcPct val="150000"/>
              </a:lnSpc>
              <a:buSzPct val="100000"/>
              <a:buFont typeface="Arial" charset="0"/>
              <a:buNone/>
            </a:pPr>
            <a:r>
              <a:rPr lang="zh-CN" altLang="en-US" sz="2500" b="1">
                <a:latin typeface="黑体" pitchFamily="2" charset="-122"/>
                <a:ea typeface="黑体" pitchFamily="2" charset="-122"/>
                <a:sym typeface="宋体" charset="-122"/>
              </a:rPr>
              <a:t> </a:t>
            </a:r>
          </a:p>
          <a:p>
            <a:pPr indent="355600">
              <a:lnSpc>
                <a:spcPct val="165000"/>
              </a:lnSpc>
              <a:buSzPct val="100000"/>
              <a:buFont typeface="Arial" charset="0"/>
              <a:buNone/>
            </a:pPr>
            <a:r>
              <a:rPr lang="zh-CN" altLang="en-US" sz="2400" b="1">
                <a:solidFill>
                  <a:srgbClr val="FFFF00"/>
                </a:solidFill>
                <a:ea typeface="黑体" pitchFamily="2" charset="-122"/>
                <a:sym typeface="宋体" charset="-122"/>
              </a:rPr>
              <a:t>提示：</a:t>
            </a:r>
            <a:r>
              <a:rPr lang="zh-CN" altLang="en-US" sz="2100">
                <a:ea typeface="黑体" pitchFamily="2" charset="-122"/>
                <a:sym typeface="宋体" charset="-122"/>
              </a:rPr>
              <a:t>“</a:t>
            </a:r>
            <a:r>
              <a:rPr lang="en-US" altLang="zh-CN" sz="2100">
                <a:ea typeface="黑体" pitchFamily="2" charset="-122"/>
                <a:sym typeface="宋体" charset="-122"/>
              </a:rPr>
              <a:t>6.1.1</a:t>
            </a:r>
            <a:r>
              <a:rPr lang="zh-CN" altLang="en-US" sz="2100">
                <a:ea typeface="黑体" pitchFamily="2" charset="-122"/>
                <a:sym typeface="宋体" charset="-122"/>
              </a:rPr>
              <a:t>”中的“</a:t>
            </a:r>
            <a:r>
              <a:rPr lang="en-US" altLang="zh-CN" sz="2100">
                <a:ea typeface="黑体" pitchFamily="2" charset="-122"/>
                <a:sym typeface="宋体" charset="-122"/>
              </a:rPr>
              <a:t>0.3</a:t>
            </a:r>
            <a:r>
              <a:rPr lang="zh-CN" altLang="en-US" sz="2100">
                <a:ea typeface="黑体" pitchFamily="2" charset="-122"/>
                <a:sym typeface="宋体" charset="-122"/>
              </a:rPr>
              <a:t>～0.</a:t>
            </a:r>
            <a:r>
              <a:rPr lang="en-US" altLang="zh-CN" sz="2100">
                <a:ea typeface="黑体" pitchFamily="2" charset="-122"/>
                <a:sym typeface="宋体" charset="-122"/>
              </a:rPr>
              <a:t>6</a:t>
            </a:r>
            <a:r>
              <a:rPr lang="zh-CN" altLang="en-US" sz="2100">
                <a:ea typeface="黑体" pitchFamily="2" charset="-122"/>
                <a:sym typeface="宋体" charset="-122"/>
              </a:rPr>
              <a:t>m”，若改用“</a:t>
            </a:r>
            <a:r>
              <a:rPr lang="en-US" altLang="zh-CN" sz="2100">
                <a:ea typeface="黑体" pitchFamily="2" charset="-122"/>
                <a:sym typeface="宋体" charset="-122"/>
              </a:rPr>
              <a:t>0.45±</a:t>
            </a:r>
            <a:r>
              <a:rPr lang="zh-CN" altLang="en-US" sz="2100">
                <a:ea typeface="黑体" pitchFamily="2" charset="-122"/>
                <a:sym typeface="宋体" charset="-122"/>
              </a:rPr>
              <a:t>0.</a:t>
            </a:r>
            <a:r>
              <a:rPr lang="en-US" altLang="zh-CN" sz="2100">
                <a:ea typeface="黑体" pitchFamily="2" charset="-122"/>
                <a:sym typeface="宋体" charset="-122"/>
              </a:rPr>
              <a:t>15</a:t>
            </a:r>
            <a:r>
              <a:rPr lang="zh-CN" altLang="en-US" sz="2100">
                <a:ea typeface="黑体" pitchFamily="2" charset="-122"/>
                <a:sym typeface="宋体" charset="-122"/>
              </a:rPr>
              <a:t>m”， “</a:t>
            </a:r>
            <a:r>
              <a:rPr lang="en-US" altLang="zh-CN" sz="2100">
                <a:ea typeface="黑体" pitchFamily="2" charset="-122"/>
                <a:sym typeface="宋体" charset="-122"/>
              </a:rPr>
              <a:t>6.1.2</a:t>
            </a:r>
            <a:r>
              <a:rPr lang="zh-CN" altLang="en-US" sz="2100">
                <a:ea typeface="黑体" pitchFamily="2" charset="-122"/>
                <a:sym typeface="宋体" charset="-122"/>
              </a:rPr>
              <a:t>”中的“</a:t>
            </a:r>
            <a:r>
              <a:rPr lang="en-US" altLang="zh-CN" sz="2100">
                <a:ea typeface="黑体" pitchFamily="2" charset="-122"/>
                <a:sym typeface="宋体" charset="-122"/>
              </a:rPr>
              <a:t>0.5</a:t>
            </a:r>
            <a:r>
              <a:rPr lang="zh-CN" altLang="en-US" sz="2100">
                <a:ea typeface="黑体" pitchFamily="2" charset="-122"/>
                <a:sym typeface="宋体" charset="-122"/>
              </a:rPr>
              <a:t>～</a:t>
            </a:r>
            <a:r>
              <a:rPr lang="en-US" altLang="zh-CN" sz="2100">
                <a:ea typeface="黑体" pitchFamily="2" charset="-122"/>
                <a:sym typeface="宋体" charset="-122"/>
              </a:rPr>
              <a:t>2</a:t>
            </a:r>
            <a:r>
              <a:rPr lang="zh-CN" altLang="en-US" sz="2100">
                <a:ea typeface="黑体" pitchFamily="2" charset="-122"/>
                <a:sym typeface="宋体" charset="-122"/>
              </a:rPr>
              <a:t>m”，若改用“</a:t>
            </a:r>
            <a:r>
              <a:rPr lang="en-US" altLang="zh-CN" sz="2100">
                <a:ea typeface="黑体" pitchFamily="2" charset="-122"/>
                <a:sym typeface="宋体" charset="-122"/>
              </a:rPr>
              <a:t>1.25±</a:t>
            </a:r>
            <a:r>
              <a:rPr lang="zh-CN" altLang="en-US" sz="2100">
                <a:ea typeface="黑体" pitchFamily="2" charset="-122"/>
                <a:sym typeface="宋体" charset="-122"/>
              </a:rPr>
              <a:t>0.</a:t>
            </a:r>
            <a:r>
              <a:rPr lang="en-US" altLang="zh-CN" sz="2100">
                <a:ea typeface="黑体" pitchFamily="2" charset="-122"/>
                <a:sym typeface="宋体" charset="-122"/>
              </a:rPr>
              <a:t>75</a:t>
            </a:r>
            <a:r>
              <a:rPr lang="zh-CN" altLang="en-US" sz="2100">
                <a:ea typeface="黑体" pitchFamily="2" charset="-122"/>
                <a:sym typeface="宋体" charset="-122"/>
              </a:rPr>
              <a:t>m”，则更好。</a:t>
            </a:r>
          </a:p>
        </p:txBody>
      </p:sp>
      <p:sp>
        <p:nvSpPr>
          <p:cNvPr id="260101" name="矩形 260100"/>
          <p:cNvSpPr/>
          <p:nvPr/>
        </p:nvSpPr>
        <p:spPr>
          <a:xfrm>
            <a:off x="179388" y="981075"/>
            <a:ext cx="8785225" cy="1328738"/>
          </a:xfrm>
          <a:prstGeom prst="rect">
            <a:avLst/>
          </a:prstGeom>
          <a:noFill/>
          <a:ln w="9525">
            <a:noFill/>
            <a:miter/>
          </a:ln>
        </p:spPr>
        <p:txBody>
          <a:bodyPr lIns="90000" tIns="46800" rIns="90000" bIns="46800">
            <a:spAutoFit/>
          </a:bodyPr>
          <a:lstStyle/>
          <a:p>
            <a:pPr algn="ctr">
              <a:lnSpc>
                <a:spcPct val="140000"/>
              </a:lnSpc>
              <a:buFont typeface="Arial" panose="020B0604020202020204" pitchFamily="34" charset="0"/>
              <a:buNone/>
              <a:defRPr/>
            </a:pPr>
            <a:r>
              <a:rPr lang="en-US" sz="3200"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GB50493</a:t>
            </a:r>
            <a:r>
              <a:rPr lang="en-US" altLang="en-US" sz="3200"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a:t>
            </a:r>
            <a:r>
              <a:rPr lang="en-US" sz="3200"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2009</a:t>
            </a:r>
            <a:r>
              <a:rPr lang="en-US"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 </a:t>
            </a:r>
          </a:p>
          <a:p>
            <a:pPr algn="ctr">
              <a:lnSpc>
                <a:spcPct val="140000"/>
              </a:lnSpc>
              <a:buFont typeface="Arial" panose="020B0604020202020204" pitchFamily="34" charset="0"/>
              <a:buNone/>
              <a:defRPr/>
            </a:pPr>
            <a:r>
              <a:rPr lang="en-US" sz="2600" b="1"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a:t>
            </a:r>
            <a:r>
              <a:rPr lang="zh-CN" altLang="en-US" sz="2600" b="1"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石油化工可燃气体和有毒气体检测报警设计规范</a:t>
            </a:r>
            <a:r>
              <a:rPr lang="zh-CN" sz="2600" b="1"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cs typeface="宋体" panose="02010600030101010101" pitchFamily="2" charset="-122"/>
              </a:rPr>
              <a:t>》</a:t>
            </a:r>
            <a:endParaRPr lang="zh-CN" sz="2600" b="1" noProof="1">
              <a:solidFill>
                <a:srgbClr val="FFFF00"/>
              </a:solidFill>
              <a:effectLst>
                <a:outerShdw blurRad="38100" dist="38100" dir="2700000" algn="tl">
                  <a:srgbClr val="000000"/>
                </a:outerShdw>
              </a:effectLst>
              <a:latin typeface="Arial" panose="020B0604020202020204" pitchFamily="34" charset="0"/>
              <a:ea typeface="黑体" panose="02010609060101010101" pitchFamily="49" charset="-122"/>
            </a:endParaRPr>
          </a:p>
        </p:txBody>
      </p:sp>
      <p:sp>
        <p:nvSpPr>
          <p:cNvPr id="260102" name="Rectangle 2"/>
          <p:cNvSpPr/>
          <p:nvPr/>
        </p:nvSpPr>
        <p:spPr>
          <a:xfrm>
            <a:off x="34925" y="404813"/>
            <a:ext cx="9036050" cy="792162"/>
          </a:xfrm>
          <a:prstGeom prst="rect">
            <a:avLst/>
          </a:prstGeom>
          <a:noFill/>
          <a:ln w="9525">
            <a:noFill/>
            <a:miter/>
          </a:ln>
        </p:spPr>
        <p:txBody>
          <a:bodyPr anchor="ctr"/>
          <a:lstStyle>
            <a:lvl1pPr marL="0" lvl="0" indent="0" algn="l" defTabSz="914400" eaLnBrk="0" fontAlgn="base" latinLnBrk="0" hangingPunct="0">
              <a:spcBef>
                <a:spcPct val="0"/>
              </a:spcBef>
              <a:spcAft>
                <a:spcPct val="0"/>
              </a:spcAft>
              <a:buClr>
                <a:srgbClr val="000000"/>
              </a:buClr>
              <a:buNone/>
              <a:defRPr sz="4400" b="1" i="0" u="none" kern="1200" baseline="0">
                <a:solidFill>
                  <a:schemeClr val="tx2"/>
                </a:solidFill>
                <a:latin typeface="Tahoma" panose="020B0604030504040204" pitchFamily="34" charset="0"/>
                <a:ea typeface="宋体" panose="02010600030101010101" pitchFamily="2" charset="-122"/>
              </a:defRPr>
            </a:lvl1pPr>
          </a:lstStyle>
          <a:p>
            <a:pPr eaLnBrk="1" hangingPunct="1">
              <a:lnSpc>
                <a:spcPct val="80000"/>
              </a:lnSpc>
              <a:buFont typeface="Arial" panose="020B0604020202020204" pitchFamily="34" charset="0"/>
              <a:buNone/>
              <a:defRPr/>
            </a:pPr>
            <a:r>
              <a:rPr lang="zh-CN" altLang="en-US" sz="4000" noProof="1">
                <a:solidFill>
                  <a:srgbClr val="FFFF00"/>
                </a:solidFill>
                <a:effectLst>
                  <a:outerShdw blurRad="38100" dist="38100" dir="2700000">
                    <a:srgbClr val="000000"/>
                  </a:outerShdw>
                </a:effectLst>
                <a:ea typeface="黑体" panose="02010609060101010101" pitchFamily="49" charset="-122"/>
                <a:cs typeface="+mn-ea"/>
                <a:sym typeface="Arial" panose="020B0604020202020204" pitchFamily="34" charset="0"/>
              </a:rPr>
              <a:t>     </a:t>
            </a:r>
            <a:r>
              <a:rPr lang="zh-CN" altLang="en-US" noProof="1">
                <a:solidFill>
                  <a:srgbClr val="FFFF00"/>
                </a:solidFill>
                <a:effectLst>
                  <a:outerShdw blurRad="38100" dist="38100" dir="2700000">
                    <a:srgbClr val="000000"/>
                  </a:outerShdw>
                </a:effectLst>
                <a:ea typeface="黑体" panose="02010609060101010101" pitchFamily="49" charset="-122"/>
                <a:cs typeface="+mn-ea"/>
                <a:sym typeface="Arial" panose="020B0604020202020204" pitchFamily="34" charset="0"/>
              </a:rPr>
              <a:t>判别依据</a:t>
            </a:r>
            <a:r>
              <a:rPr lang="zh-CN" altLang="en-US" sz="4000" noProof="1">
                <a:solidFill>
                  <a:srgbClr val="FFFF00"/>
                </a:solidFill>
                <a:effectLst>
                  <a:outerShdw blurRad="38100" dist="38100" dir="2700000">
                    <a:srgbClr val="000000"/>
                  </a:outerShdw>
                </a:effectLst>
                <a:ea typeface="黑体" panose="02010609060101010101" pitchFamily="49" charset="-122"/>
                <a:cs typeface="+mn-ea"/>
                <a:sym typeface="Arial" panose="020B0604020202020204" pitchFamily="34" charset="0"/>
              </a:rPr>
              <a:t>：</a:t>
            </a:r>
            <a:endParaRPr lang="zh-CN" altLang="en-US" sz="4000" noProof="1">
              <a:solidFill>
                <a:srgbClr val="FFFF00"/>
              </a:solidFill>
              <a:effectLst>
                <a:outerShdw blurRad="38100" dist="38100" dir="2700000">
                  <a:srgbClr val="000000"/>
                </a:outerShdw>
              </a:effectLst>
              <a:ea typeface="黑体" panose="02010609060101010101" pitchFamily="49" charset="-122"/>
              <a:sym typeface="Arial" panose="020B0604020202020204" pitchFamily="34" charset="0"/>
            </a:endParaRPr>
          </a:p>
        </p:txBody>
      </p:sp>
      <p:sp>
        <p:nvSpPr>
          <p:cNvPr id="195591" name="直接连接符 260102"/>
          <p:cNvSpPr>
            <a:spLocks noChangeShapeType="1"/>
          </p:cNvSpPr>
          <p:nvPr/>
        </p:nvSpPr>
        <p:spPr bwMode="auto">
          <a:xfrm>
            <a:off x="1619250" y="5013325"/>
            <a:ext cx="6192838" cy="0"/>
          </a:xfrm>
          <a:prstGeom prst="line">
            <a:avLst/>
          </a:prstGeom>
          <a:noFill/>
          <a:ln w="31750">
            <a:solidFill>
              <a:srgbClr val="FFFF00"/>
            </a:solidFill>
            <a:round/>
            <a:headEnd/>
            <a:tailEnd/>
          </a:ln>
        </p:spPr>
        <p:txBody>
          <a:bodyPr/>
          <a:lstStyle/>
          <a:p>
            <a:endParaRPr lang="zh-CN" altLang="en-US"/>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内容占位符 169985" descr="DSC02367"/>
          <p:cNvPicPr>
            <a:picLocks noGrp="1" noChangeAspect="1"/>
          </p:cNvPicPr>
          <p:nvPr>
            <p:ph sz="half" idx="1"/>
          </p:nvPr>
        </p:nvPicPr>
        <p:blipFill>
          <a:blip r:embed="rId2"/>
          <a:srcRect/>
          <a:stretch>
            <a:fillRect/>
          </a:stretch>
        </p:blipFill>
        <p:spPr>
          <a:xfrm>
            <a:off x="107950" y="117475"/>
            <a:ext cx="3887788" cy="6046788"/>
          </a:xfrm>
          <a:ln w="152400">
            <a:solidFill>
              <a:srgbClr val="FFFF00"/>
            </a:solidFill>
          </a:ln>
        </p:spPr>
      </p:pic>
      <p:sp>
        <p:nvSpPr>
          <p:cNvPr id="196610" name="文本框 169986"/>
          <p:cNvSpPr txBox="1">
            <a:spLocks noChangeArrowheads="1"/>
          </p:cNvSpPr>
          <p:nvPr/>
        </p:nvSpPr>
        <p:spPr bwMode="auto">
          <a:xfrm>
            <a:off x="-26988" y="6172200"/>
            <a:ext cx="9234488" cy="785813"/>
          </a:xfrm>
          <a:prstGeom prst="rect">
            <a:avLst/>
          </a:prstGeom>
          <a:solidFill>
            <a:srgbClr val="FFFF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2200">
                <a:solidFill>
                  <a:srgbClr val="000000"/>
                </a:solidFill>
                <a:latin typeface="黑体" pitchFamily="2" charset="-122"/>
                <a:ea typeface="黑体" pitchFamily="2" charset="-122"/>
                <a:sym typeface="宋体" charset="-122"/>
              </a:rPr>
              <a:t>被测气体重于空气的</a:t>
            </a:r>
            <a:r>
              <a:rPr lang="zh-CN" altLang="en-US" sz="1800">
                <a:solidFill>
                  <a:srgbClr val="000000"/>
                </a:solidFill>
                <a:latin typeface="黑体" pitchFamily="2" charset="-122"/>
                <a:ea typeface="黑体" pitchFamily="2" charset="-122"/>
                <a:sym typeface="宋体" charset="-122"/>
              </a:rPr>
              <a:t>，</a:t>
            </a:r>
            <a:r>
              <a:rPr lang="zh-CN" altLang="en-US" sz="2200">
                <a:solidFill>
                  <a:srgbClr val="000000"/>
                </a:solidFill>
                <a:latin typeface="黑体" pitchFamily="2" charset="-122"/>
                <a:ea typeface="黑体" pitchFamily="2" charset="-122"/>
              </a:rPr>
              <a:t>探头</a:t>
            </a:r>
            <a:r>
              <a:rPr lang="zh-CN" altLang="en-US" sz="2200">
                <a:solidFill>
                  <a:srgbClr val="000000"/>
                </a:solidFill>
                <a:latin typeface="黑体" pitchFamily="2" charset="-122"/>
                <a:ea typeface="黑体" pitchFamily="2" charset="-122"/>
                <a:sym typeface="宋体" charset="-122"/>
              </a:rPr>
              <a:t>安装高度</a:t>
            </a:r>
            <a:r>
              <a:rPr lang="zh-CN" altLang="en-US" sz="2200" b="1">
                <a:solidFill>
                  <a:srgbClr val="000000"/>
                </a:solidFill>
                <a:latin typeface="黑体" pitchFamily="2" charset="-122"/>
                <a:ea typeface="黑体" pitchFamily="2" charset="-122"/>
                <a:sym typeface="宋体" charset="-122"/>
              </a:rPr>
              <a:t>： </a:t>
            </a:r>
            <a:r>
              <a:rPr lang="zh-CN" altLang="en-US" sz="2400">
                <a:solidFill>
                  <a:srgbClr val="000000"/>
                </a:solidFill>
                <a:latin typeface="黑体" pitchFamily="2" charset="-122"/>
                <a:ea typeface="黑体" pitchFamily="2" charset="-122"/>
                <a:sym typeface="宋体" charset="-122"/>
              </a:rPr>
              <a:t>应离地 </a:t>
            </a:r>
            <a:r>
              <a:rPr lang="en-US" altLang="zh-CN" sz="2400">
                <a:solidFill>
                  <a:srgbClr val="000000"/>
                </a:solidFill>
                <a:latin typeface="黑体" pitchFamily="2" charset="-122"/>
                <a:ea typeface="黑体" pitchFamily="2" charset="-122"/>
                <a:sym typeface="宋体" charset="-122"/>
              </a:rPr>
              <a:t>0.45±0.15</a:t>
            </a:r>
            <a:r>
              <a:rPr lang="zh-CN" altLang="en-US" sz="2400">
                <a:solidFill>
                  <a:srgbClr val="000000"/>
                </a:solidFill>
                <a:latin typeface="黑体" pitchFamily="2" charset="-122"/>
                <a:ea typeface="黑体" pitchFamily="2" charset="-122"/>
                <a:sym typeface="宋体" charset="-122"/>
              </a:rPr>
              <a:t> m</a:t>
            </a:r>
          </a:p>
          <a:p>
            <a:pPr algn="ctr" eaLnBrk="0" hangingPunct="0">
              <a:lnSpc>
                <a:spcPct val="120000"/>
              </a:lnSpc>
              <a:buSzPct val="100000"/>
              <a:buFont typeface="Arial" charset="0"/>
              <a:buNone/>
            </a:pPr>
            <a:endParaRPr lang="zh-CN" altLang="en-US" sz="1400" b="1">
              <a:solidFill>
                <a:srgbClr val="000000"/>
              </a:solidFill>
              <a:latin typeface="黑体" pitchFamily="2" charset="-122"/>
              <a:ea typeface="黑体" pitchFamily="2" charset="-122"/>
              <a:sym typeface="宋体" charset="-122"/>
            </a:endParaRPr>
          </a:p>
        </p:txBody>
      </p:sp>
      <p:sp>
        <p:nvSpPr>
          <p:cNvPr id="196611" name="文本框 169987"/>
          <p:cNvSpPr txBox="1">
            <a:spLocks noChangeArrowheads="1"/>
          </p:cNvSpPr>
          <p:nvPr/>
        </p:nvSpPr>
        <p:spPr bwMode="auto">
          <a:xfrm>
            <a:off x="612775" y="2781300"/>
            <a:ext cx="1511300" cy="1092200"/>
          </a:xfrm>
          <a:prstGeom prst="rect">
            <a:avLst/>
          </a:prstGeom>
          <a:solidFill>
            <a:srgbClr val="FF0000"/>
          </a:solidFill>
          <a:ln w="9525">
            <a:noFill/>
            <a:miter lim="800000"/>
            <a:headEnd/>
            <a:tailEnd/>
          </a:ln>
        </p:spPr>
        <p:txBody>
          <a:bodyPr lIns="90000" tIns="46800" rIns="90000" bIns="46800">
            <a:spAutoFit/>
          </a:bodyPr>
          <a:lstStyle/>
          <a:p>
            <a:pPr algn="ctr" eaLnBrk="0" hangingPunct="0">
              <a:lnSpc>
                <a:spcPct val="140000"/>
              </a:lnSpc>
              <a:spcBef>
                <a:spcPct val="50000"/>
              </a:spcBef>
              <a:buSzPct val="100000"/>
              <a:buFont typeface="Arial" charset="0"/>
              <a:buNone/>
            </a:pPr>
            <a:r>
              <a:rPr lang="zh-CN" altLang="en-US" sz="3600" b="1">
                <a:solidFill>
                  <a:srgbClr val="FFFFFF"/>
                </a:solidFill>
                <a:ea typeface="黑体" pitchFamily="2" charset="-122"/>
              </a:rPr>
              <a:t>错 误</a:t>
            </a:r>
          </a:p>
          <a:p>
            <a:pPr algn="ctr" eaLnBrk="0" hangingPunct="0">
              <a:lnSpc>
                <a:spcPct val="140000"/>
              </a:lnSpc>
              <a:spcBef>
                <a:spcPct val="50000"/>
              </a:spcBef>
              <a:buSzPct val="100000"/>
              <a:buFont typeface="Arial" charset="0"/>
              <a:buNone/>
            </a:pPr>
            <a:endParaRPr lang="zh-CN" altLang="en-US" sz="800" b="1">
              <a:solidFill>
                <a:srgbClr val="000000"/>
              </a:solidFill>
              <a:ea typeface="黑体" pitchFamily="2" charset="-122"/>
            </a:endParaRPr>
          </a:p>
        </p:txBody>
      </p:sp>
      <p:pic>
        <p:nvPicPr>
          <p:cNvPr id="196612" name="图片 169988" descr="DSC03953"/>
          <p:cNvPicPr>
            <a:picLocks noChangeAspect="1" noChangeArrowheads="1"/>
          </p:cNvPicPr>
          <p:nvPr/>
        </p:nvPicPr>
        <p:blipFill>
          <a:blip r:embed="rId3"/>
          <a:srcRect/>
          <a:stretch>
            <a:fillRect/>
          </a:stretch>
        </p:blipFill>
        <p:spPr bwMode="auto">
          <a:xfrm>
            <a:off x="4283075" y="117475"/>
            <a:ext cx="4754563" cy="5905500"/>
          </a:xfrm>
          <a:prstGeom prst="rect">
            <a:avLst/>
          </a:prstGeom>
          <a:noFill/>
          <a:ln w="152400">
            <a:solidFill>
              <a:srgbClr val="008000"/>
            </a:solidFill>
            <a:miter lim="800000"/>
            <a:headEnd/>
            <a:tailEnd/>
          </a:ln>
        </p:spPr>
      </p:pic>
      <p:sp>
        <p:nvSpPr>
          <p:cNvPr id="196613" name="文本框 169989"/>
          <p:cNvSpPr txBox="1">
            <a:spLocks noChangeArrowheads="1"/>
          </p:cNvSpPr>
          <p:nvPr/>
        </p:nvSpPr>
        <p:spPr bwMode="auto">
          <a:xfrm>
            <a:off x="6948488" y="3644900"/>
            <a:ext cx="1584325" cy="1092200"/>
          </a:xfrm>
          <a:prstGeom prst="rect">
            <a:avLst/>
          </a:prstGeom>
          <a:solidFill>
            <a:srgbClr val="008000"/>
          </a:solidFill>
          <a:ln w="9525">
            <a:noFill/>
            <a:miter lim="800000"/>
            <a:headEnd/>
            <a:tailEnd/>
          </a:ln>
        </p:spPr>
        <p:txBody>
          <a:bodyPr lIns="90000" tIns="46800" rIns="90000" bIns="46800">
            <a:spAutoFit/>
          </a:bodyPr>
          <a:lstStyle/>
          <a:p>
            <a:pPr algn="ctr" eaLnBrk="0" hangingPunct="0">
              <a:lnSpc>
                <a:spcPct val="140000"/>
              </a:lnSpc>
              <a:spcBef>
                <a:spcPct val="50000"/>
              </a:spcBef>
              <a:buSzPct val="100000"/>
              <a:buFont typeface="Arial" charset="0"/>
              <a:buNone/>
            </a:pPr>
            <a:r>
              <a:rPr lang="zh-CN" altLang="en-US" sz="3600" b="1">
                <a:ea typeface="黑体" pitchFamily="2" charset="-122"/>
              </a:rPr>
              <a:t>正 确</a:t>
            </a:r>
          </a:p>
          <a:p>
            <a:pPr algn="ctr" eaLnBrk="0" hangingPunct="0">
              <a:lnSpc>
                <a:spcPct val="140000"/>
              </a:lnSpc>
              <a:spcBef>
                <a:spcPct val="50000"/>
              </a:spcBef>
              <a:buSzPct val="100000"/>
              <a:buFont typeface="Arial" charset="0"/>
              <a:buNone/>
            </a:pPr>
            <a:endParaRPr lang="zh-CN" altLang="en-US" sz="800" b="1">
              <a:ea typeface="黑体" pitchFamily="2"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DSC01222"/>
          <p:cNvPicPr>
            <a:picLocks noGrp="1" noChangeAspect="1"/>
          </p:cNvPicPr>
          <p:nvPr>
            <p:ph sz="half" idx="4294967295"/>
          </p:nvPr>
        </p:nvPicPr>
        <p:blipFill>
          <a:blip r:embed="rId2"/>
          <a:srcRect r="24" b="84"/>
          <a:stretch>
            <a:fillRect/>
          </a:stretch>
        </p:blipFill>
        <p:spPr>
          <a:xfrm>
            <a:off x="360363" y="193675"/>
            <a:ext cx="8783637" cy="6480175"/>
          </a:xfrm>
          <a:ln w="203200">
            <a:solidFill>
              <a:srgbClr val="008000"/>
            </a:solidFill>
          </a:ln>
        </p:spPr>
      </p:pic>
      <p:grpSp>
        <p:nvGrpSpPr>
          <p:cNvPr id="68610" name="组合 45058"/>
          <p:cNvGrpSpPr>
            <a:grpSpLocks/>
          </p:cNvGrpSpPr>
          <p:nvPr/>
        </p:nvGrpSpPr>
        <p:grpSpPr bwMode="auto">
          <a:xfrm>
            <a:off x="5292725" y="4365625"/>
            <a:ext cx="933450" cy="936625"/>
            <a:chOff x="0" y="0"/>
            <a:chExt cx="384" cy="432"/>
          </a:xfrm>
        </p:grpSpPr>
        <p:sp>
          <p:nvSpPr>
            <p:cNvPr id="68615" name="Oval 4"/>
            <p:cNvSpPr>
              <a:spLocks noChangeArrowheads="1"/>
            </p:cNvSpPr>
            <p:nvPr/>
          </p:nvSpPr>
          <p:spPr bwMode="auto">
            <a:xfrm>
              <a:off x="0" y="0"/>
              <a:ext cx="384" cy="432"/>
            </a:xfrm>
            <a:prstGeom prst="ellipse">
              <a:avLst/>
            </a:prstGeom>
            <a:solidFill>
              <a:schemeClr val="bg2"/>
            </a:solidFill>
            <a:ln w="63500">
              <a:solidFill>
                <a:schemeClr val="bg2"/>
              </a:solidFill>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grpSp>
          <p:nvGrpSpPr>
            <p:cNvPr id="68616" name="组合 45060"/>
            <p:cNvGrpSpPr>
              <a:grpSpLocks/>
            </p:cNvGrpSpPr>
            <p:nvPr/>
          </p:nvGrpSpPr>
          <p:grpSpPr bwMode="auto">
            <a:xfrm>
              <a:off x="55" y="60"/>
              <a:ext cx="274" cy="324"/>
              <a:chOff x="0" y="0"/>
              <a:chExt cx="960" cy="864"/>
            </a:xfrm>
          </p:grpSpPr>
          <p:sp>
            <p:nvSpPr>
              <p:cNvPr id="68617" name="Line 6"/>
              <p:cNvSpPr>
                <a:spLocks noChangeShapeType="1"/>
              </p:cNvSpPr>
              <p:nvPr/>
            </p:nvSpPr>
            <p:spPr bwMode="auto">
              <a:xfrm>
                <a:off x="0" y="534"/>
                <a:ext cx="960" cy="0"/>
              </a:xfrm>
              <a:prstGeom prst="line">
                <a:avLst/>
              </a:prstGeom>
              <a:noFill/>
              <a:ln w="38100">
                <a:solidFill>
                  <a:schemeClr val="tx1"/>
                </a:solidFill>
                <a:round/>
                <a:headEnd/>
                <a:tailEnd/>
              </a:ln>
            </p:spPr>
            <p:txBody>
              <a:bodyPr/>
              <a:lstStyle/>
              <a:p>
                <a:endParaRPr lang="zh-CN" altLang="en-US"/>
              </a:p>
            </p:txBody>
          </p:sp>
          <p:sp>
            <p:nvSpPr>
              <p:cNvPr id="68618" name="Line 7"/>
              <p:cNvSpPr>
                <a:spLocks noChangeShapeType="1"/>
              </p:cNvSpPr>
              <p:nvPr/>
            </p:nvSpPr>
            <p:spPr bwMode="auto">
              <a:xfrm>
                <a:off x="136" y="699"/>
                <a:ext cx="688" cy="0"/>
              </a:xfrm>
              <a:prstGeom prst="line">
                <a:avLst/>
              </a:prstGeom>
              <a:noFill/>
              <a:ln w="38100">
                <a:solidFill>
                  <a:schemeClr val="tx1"/>
                </a:solidFill>
                <a:round/>
                <a:headEnd/>
                <a:tailEnd/>
              </a:ln>
            </p:spPr>
            <p:txBody>
              <a:bodyPr/>
              <a:lstStyle/>
              <a:p>
                <a:endParaRPr lang="zh-CN" altLang="en-US"/>
              </a:p>
            </p:txBody>
          </p:sp>
          <p:sp>
            <p:nvSpPr>
              <p:cNvPr id="68619" name="Line 8"/>
              <p:cNvSpPr>
                <a:spLocks noChangeShapeType="1"/>
              </p:cNvSpPr>
              <p:nvPr/>
            </p:nvSpPr>
            <p:spPr bwMode="auto">
              <a:xfrm>
                <a:off x="320" y="864"/>
                <a:ext cx="320" cy="0"/>
              </a:xfrm>
              <a:prstGeom prst="line">
                <a:avLst/>
              </a:prstGeom>
              <a:noFill/>
              <a:ln w="38100">
                <a:solidFill>
                  <a:schemeClr val="tx1"/>
                </a:solidFill>
                <a:round/>
                <a:headEnd/>
                <a:tailEnd/>
              </a:ln>
            </p:spPr>
            <p:txBody>
              <a:bodyPr/>
              <a:lstStyle/>
              <a:p>
                <a:endParaRPr lang="zh-CN" altLang="en-US"/>
              </a:p>
            </p:txBody>
          </p:sp>
          <p:sp>
            <p:nvSpPr>
              <p:cNvPr id="68620" name="Line 9"/>
              <p:cNvSpPr>
                <a:spLocks noChangeShapeType="1"/>
              </p:cNvSpPr>
              <p:nvPr/>
            </p:nvSpPr>
            <p:spPr bwMode="auto">
              <a:xfrm>
                <a:off x="476" y="0"/>
                <a:ext cx="0" cy="499"/>
              </a:xfrm>
              <a:prstGeom prst="line">
                <a:avLst/>
              </a:prstGeom>
              <a:noFill/>
              <a:ln w="38100">
                <a:solidFill>
                  <a:schemeClr val="tx1"/>
                </a:solidFill>
                <a:round/>
                <a:headEnd/>
                <a:tailEnd/>
              </a:ln>
            </p:spPr>
            <p:txBody>
              <a:bodyPr/>
              <a:lstStyle/>
              <a:p>
                <a:endParaRPr lang="zh-CN" altLang="en-US"/>
              </a:p>
            </p:txBody>
          </p:sp>
        </p:grpSp>
      </p:grpSp>
      <p:sp>
        <p:nvSpPr>
          <p:cNvPr id="68611" name="文本框 45065"/>
          <p:cNvSpPr txBox="1">
            <a:spLocks noChangeArrowheads="1"/>
          </p:cNvSpPr>
          <p:nvPr/>
        </p:nvSpPr>
        <p:spPr bwMode="auto">
          <a:xfrm>
            <a:off x="5219700" y="5878513"/>
            <a:ext cx="2317750" cy="517525"/>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2000">
                <a:solidFill>
                  <a:srgbClr val="000000"/>
                </a:solidFill>
                <a:ea typeface="黑体" pitchFamily="2" charset="-122"/>
              </a:rPr>
              <a:t>（连接端子）</a:t>
            </a:r>
            <a:endParaRPr lang="zh-CN" altLang="en-US" sz="2000" i="1">
              <a:solidFill>
                <a:srgbClr val="000000"/>
              </a:solidFill>
              <a:ea typeface="黑体" pitchFamily="2" charset="-122"/>
            </a:endParaRPr>
          </a:p>
        </p:txBody>
      </p:sp>
      <p:sp>
        <p:nvSpPr>
          <p:cNvPr id="68612" name="矩形 45066"/>
          <p:cNvSpPr>
            <a:spLocks noChangeArrowheads="1"/>
          </p:cNvSpPr>
          <p:nvPr/>
        </p:nvSpPr>
        <p:spPr bwMode="auto">
          <a:xfrm rot="7440000" flipV="1">
            <a:off x="3403601" y="5030787"/>
            <a:ext cx="2195512" cy="144463"/>
          </a:xfrm>
          <a:prstGeom prst="rect">
            <a:avLst/>
          </a:prstGeom>
          <a:solidFill>
            <a:srgbClr val="00FF00"/>
          </a:solidFill>
          <a:ln w="9525">
            <a:noFill/>
            <a:miter lim="800000"/>
            <a:headEnd/>
            <a:tailEnd/>
          </a:ln>
        </p:spPr>
        <p:txBody>
          <a:bodyPr/>
          <a:lstStyle/>
          <a:p>
            <a:pPr eaLnBrk="0" hangingPunct="0">
              <a:buSzPct val="100000"/>
              <a:buFont typeface="Arial" charset="0"/>
              <a:buNone/>
            </a:pPr>
            <a:endParaRPr lang="zh-CN" altLang="en-US" sz="2000"/>
          </a:p>
        </p:txBody>
      </p:sp>
      <p:sp>
        <p:nvSpPr>
          <p:cNvPr id="68613" name="文本框 45067"/>
          <p:cNvSpPr txBox="1">
            <a:spLocks noChangeArrowheads="1"/>
          </p:cNvSpPr>
          <p:nvPr/>
        </p:nvSpPr>
        <p:spPr bwMode="auto">
          <a:xfrm>
            <a:off x="107950" y="5607050"/>
            <a:ext cx="9036050" cy="1135063"/>
          </a:xfrm>
          <a:prstGeom prst="rect">
            <a:avLst/>
          </a:prstGeom>
          <a:solidFill>
            <a:srgbClr val="008000"/>
          </a:solidFill>
          <a:ln w="9525">
            <a:noFill/>
            <a:miter lim="800000"/>
            <a:headEnd/>
            <a:tailEnd/>
          </a:ln>
        </p:spPr>
        <p:txBody>
          <a:bodyPr>
            <a:spAutoFit/>
          </a:bodyPr>
          <a:lstStyle/>
          <a:p>
            <a:pPr eaLnBrk="0" hangingPunct="0">
              <a:lnSpc>
                <a:spcPct val="120000"/>
              </a:lnSpc>
              <a:buSzPct val="100000"/>
              <a:buFont typeface="Arial" charset="0"/>
              <a:buNone/>
            </a:pPr>
            <a:r>
              <a:rPr lang="zh-CN" altLang="en-US" sz="2000">
                <a:ea typeface="黑体" pitchFamily="2" charset="-122"/>
              </a:rPr>
              <a:t>         </a:t>
            </a:r>
            <a:r>
              <a:rPr lang="zh-CN" altLang="en-US" sz="2400">
                <a:ea typeface="黑体" pitchFamily="2" charset="-122"/>
              </a:rPr>
              <a:t>易燃液体汽车槽罐车上设置</a:t>
            </a:r>
            <a:r>
              <a:rPr lang="zh-CN" altLang="en-US" sz="2400" b="1">
                <a:ea typeface="黑体" pitchFamily="2" charset="-122"/>
              </a:rPr>
              <a:t>:</a:t>
            </a:r>
          </a:p>
          <a:p>
            <a:pPr eaLnBrk="0" hangingPunct="0">
              <a:lnSpc>
                <a:spcPct val="120000"/>
              </a:lnSpc>
              <a:buSzPct val="100000"/>
              <a:buFont typeface="Arial" charset="0"/>
              <a:buNone/>
            </a:pPr>
            <a:r>
              <a:rPr lang="zh-CN" altLang="en-US" sz="2600">
                <a:ea typeface="黑体" pitchFamily="2" charset="-122"/>
              </a:rPr>
              <a:t>              导静电专用“断接卡</a:t>
            </a:r>
            <a:r>
              <a:rPr lang="en-US" altLang="zh-CN" sz="2600">
                <a:ea typeface="黑体" pitchFamily="2" charset="-122"/>
              </a:rPr>
              <a:t>(</a:t>
            </a:r>
            <a:r>
              <a:rPr lang="zh-CN" altLang="en-US" sz="2600">
                <a:ea typeface="黑体" pitchFamily="2" charset="-122"/>
              </a:rPr>
              <a:t>接地端子</a:t>
            </a:r>
            <a:r>
              <a:rPr lang="en-US" altLang="zh-CN" sz="2600">
                <a:ea typeface="黑体" pitchFamily="2" charset="-122"/>
              </a:rPr>
              <a:t>)</a:t>
            </a:r>
            <a:r>
              <a:rPr lang="zh-CN" altLang="en-US" sz="2600">
                <a:ea typeface="黑体" pitchFamily="2" charset="-122"/>
              </a:rPr>
              <a:t>”和“接地标志”</a:t>
            </a:r>
          </a:p>
          <a:p>
            <a:pPr eaLnBrk="0" hangingPunct="0">
              <a:lnSpc>
                <a:spcPct val="30000"/>
              </a:lnSpc>
              <a:buSzPct val="100000"/>
              <a:buFont typeface="Arial" charset="0"/>
              <a:buNone/>
            </a:pPr>
            <a:endParaRPr lang="zh-CN" altLang="en-US" sz="2600" b="1" i="1">
              <a:ea typeface="黑体" pitchFamily="2" charset="-122"/>
            </a:endParaRPr>
          </a:p>
        </p:txBody>
      </p:sp>
      <p:sp>
        <p:nvSpPr>
          <p:cNvPr id="68614" name="等腰三角形 45068"/>
          <p:cNvSpPr>
            <a:spLocks noChangeArrowheads="1"/>
          </p:cNvSpPr>
          <p:nvPr/>
        </p:nvSpPr>
        <p:spPr bwMode="auto">
          <a:xfrm rot="2400000" flipH="1">
            <a:off x="5048250" y="3595688"/>
            <a:ext cx="515938" cy="700087"/>
          </a:xfrm>
          <a:prstGeom prst="triangle">
            <a:avLst>
              <a:gd name="adj" fmla="val 55000"/>
            </a:avLst>
          </a:prstGeom>
          <a:solidFill>
            <a:srgbClr val="00FF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p:cNvSpPr>
          <p:nvPr>
            <p:ph type="title" idx="4294967295"/>
          </p:nvPr>
        </p:nvSpPr>
        <p:spPr>
          <a:xfrm>
            <a:off x="0" y="333375"/>
            <a:ext cx="8613775" cy="1079500"/>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48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197634" name="Rectangle 3"/>
          <p:cNvSpPr>
            <a:spLocks noGrp="1"/>
          </p:cNvSpPr>
          <p:nvPr>
            <p:ph type="body" idx="4294967295"/>
          </p:nvPr>
        </p:nvSpPr>
        <p:spPr>
          <a:xfrm>
            <a:off x="860425" y="1341438"/>
            <a:ext cx="8283575" cy="5478462"/>
          </a:xfrm>
        </p:spPr>
        <p:txBody>
          <a:bodyPr/>
          <a:lstStyle/>
          <a:p>
            <a:pPr marL="7938" indent="-7938" algn="ctr" eaLnBrk="1" hangingPunct="1">
              <a:lnSpc>
                <a:spcPct val="115000"/>
              </a:lnSpc>
              <a:spcBef>
                <a:spcPct val="0"/>
              </a:spcBef>
              <a:buFont typeface="Georgia" pitchFamily="18" charset="0"/>
              <a:buNone/>
            </a:pPr>
            <a:r>
              <a:rPr lang="en-US" altLang="zh-CN" sz="3600" smtClean="0">
                <a:solidFill>
                  <a:srgbClr val="FFFF00"/>
                </a:solidFill>
                <a:latin typeface="黑体" pitchFamily="2" charset="-122"/>
                <a:ea typeface="黑体" pitchFamily="2" charset="-122"/>
              </a:rPr>
              <a:t>TSG R0004-2009</a:t>
            </a:r>
          </a:p>
          <a:p>
            <a:pPr marL="7938" indent="-7938" algn="ctr" eaLnBrk="1" hangingPunct="1">
              <a:lnSpc>
                <a:spcPct val="115000"/>
              </a:lnSpc>
              <a:spcBef>
                <a:spcPct val="0"/>
              </a:spcBef>
              <a:buFont typeface="Georgia" pitchFamily="18" charset="0"/>
              <a:buNone/>
            </a:pPr>
            <a:r>
              <a:rPr lang="en-US" altLang="zh-CN" smtClean="0">
                <a:solidFill>
                  <a:srgbClr val="FFFF00"/>
                </a:solidFill>
                <a:latin typeface="黑体" pitchFamily="2" charset="-122"/>
                <a:ea typeface="黑体" pitchFamily="2" charset="-122"/>
              </a:rPr>
              <a:t>《</a:t>
            </a:r>
            <a:r>
              <a:rPr lang="en-US" altLang="en-US" smtClean="0">
                <a:solidFill>
                  <a:srgbClr val="FFFF00"/>
                </a:solidFill>
                <a:latin typeface="黑体" pitchFamily="2" charset="-122"/>
                <a:ea typeface="黑体" pitchFamily="2" charset="-122"/>
              </a:rPr>
              <a:t>固定式压力容器安全技术监察规程</a:t>
            </a:r>
            <a:r>
              <a:rPr lang="en-US" altLang="zh-CN" smtClean="0">
                <a:solidFill>
                  <a:srgbClr val="FFFF00"/>
                </a:solidFill>
                <a:latin typeface="黑体" pitchFamily="2" charset="-122"/>
                <a:ea typeface="黑体" pitchFamily="2" charset="-122"/>
              </a:rPr>
              <a:t>》</a:t>
            </a:r>
          </a:p>
          <a:p>
            <a:pPr marL="7938" indent="-7938" eaLnBrk="1" hangingPunct="1">
              <a:lnSpc>
                <a:spcPct val="125000"/>
              </a:lnSpc>
              <a:spcBef>
                <a:spcPct val="0"/>
              </a:spcBef>
              <a:buFont typeface="Georgia" pitchFamily="18" charset="0"/>
              <a:buNone/>
            </a:pPr>
            <a:r>
              <a:rPr lang="en-US" altLang="zh-CN" sz="2000" smtClean="0"/>
              <a:t>    </a:t>
            </a:r>
            <a:r>
              <a:rPr lang="en-US" altLang="zh-CN" sz="2400" smtClean="0"/>
              <a:t> </a:t>
            </a:r>
            <a:r>
              <a:rPr lang="en-US" altLang="zh-CN" sz="2400" smtClean="0">
                <a:latin typeface="黑体" pitchFamily="2" charset="-122"/>
                <a:ea typeface="黑体" pitchFamily="2" charset="-122"/>
              </a:rPr>
              <a:t>8.4.2  </a:t>
            </a:r>
            <a:r>
              <a:rPr lang="en-US" altLang="en-US" sz="2400" smtClean="0">
                <a:latin typeface="黑体" pitchFamily="2" charset="-122"/>
                <a:ea typeface="黑体" pitchFamily="2" charset="-122"/>
              </a:rPr>
              <a:t>压力表</a:t>
            </a:r>
            <a:r>
              <a:rPr lang="en-US" altLang="zh-CN" sz="1400" smtClean="0">
                <a:latin typeface="黑体" pitchFamily="2" charset="-122"/>
                <a:ea typeface="黑体" pitchFamily="2" charset="-122"/>
                <a:sym typeface="宋体" charset="-122"/>
              </a:rPr>
              <a:t>……</a:t>
            </a:r>
            <a:r>
              <a:rPr lang="en-US" altLang="en-US" smtClean="0">
                <a:latin typeface="黑体" pitchFamily="2" charset="-122"/>
                <a:ea typeface="黑体" pitchFamily="2" charset="-122"/>
              </a:rPr>
              <a:t>在刻度盘上应当划出指示</a:t>
            </a:r>
            <a:r>
              <a:rPr lang="en-US" altLang="en-US" sz="2600" smtClean="0">
                <a:latin typeface="黑体" pitchFamily="2" charset="-122"/>
                <a:ea typeface="黑体" pitchFamily="2" charset="-122"/>
              </a:rPr>
              <a:t>工作压力</a:t>
            </a:r>
            <a:r>
              <a:rPr lang="en-US" altLang="en-US" smtClean="0">
                <a:latin typeface="黑体" pitchFamily="2" charset="-122"/>
                <a:ea typeface="黑体" pitchFamily="2" charset="-122"/>
              </a:rPr>
              <a:t>的红线</a:t>
            </a:r>
            <a:r>
              <a:rPr lang="en-US" altLang="en-US" sz="2400" smtClean="0">
                <a:latin typeface="黑体" pitchFamily="2" charset="-122"/>
                <a:ea typeface="黑体" pitchFamily="2" charset="-122"/>
              </a:rPr>
              <a:t>，注明下次校验日期。压力表校验后应当加铅封。</a:t>
            </a:r>
          </a:p>
          <a:p>
            <a:pPr marL="7938" indent="-7938" algn="ctr" eaLnBrk="1" hangingPunct="1">
              <a:lnSpc>
                <a:spcPct val="150000"/>
              </a:lnSpc>
              <a:spcBef>
                <a:spcPct val="0"/>
              </a:spcBef>
              <a:buFont typeface="Georgia" pitchFamily="18" charset="0"/>
              <a:buNone/>
            </a:pPr>
            <a:r>
              <a:rPr lang="en-US" altLang="zh-CN" sz="3600" smtClean="0">
                <a:solidFill>
                  <a:srgbClr val="FFFF00"/>
                </a:solidFill>
                <a:latin typeface="黑体" pitchFamily="2" charset="-122"/>
                <a:ea typeface="黑体" pitchFamily="2" charset="-122"/>
              </a:rPr>
              <a:t>TSG R0005-2011</a:t>
            </a:r>
          </a:p>
          <a:p>
            <a:pPr marL="7938" indent="-7938" algn="ctr" eaLnBrk="1" hangingPunct="1">
              <a:spcBef>
                <a:spcPct val="0"/>
              </a:spcBef>
              <a:buFont typeface="Georgia" pitchFamily="18" charset="0"/>
              <a:buNone/>
            </a:pPr>
            <a:r>
              <a:rPr lang="en-US" altLang="zh-CN" smtClean="0">
                <a:solidFill>
                  <a:srgbClr val="FFFF00"/>
                </a:solidFill>
                <a:latin typeface="黑体" pitchFamily="2" charset="-122"/>
                <a:ea typeface="黑体" pitchFamily="2" charset="-122"/>
              </a:rPr>
              <a:t>《</a:t>
            </a:r>
            <a:r>
              <a:rPr lang="en-US" altLang="en-US" smtClean="0">
                <a:solidFill>
                  <a:srgbClr val="FFFF00"/>
                </a:solidFill>
                <a:latin typeface="黑体" pitchFamily="2" charset="-122"/>
                <a:ea typeface="黑体" pitchFamily="2" charset="-122"/>
              </a:rPr>
              <a:t>移动式压力容器安全技术监察规程</a:t>
            </a:r>
            <a:r>
              <a:rPr lang="en-US" altLang="zh-CN" smtClean="0">
                <a:solidFill>
                  <a:srgbClr val="FFFF00"/>
                </a:solidFill>
                <a:latin typeface="黑体" pitchFamily="2" charset="-122"/>
                <a:ea typeface="黑体" pitchFamily="2" charset="-122"/>
              </a:rPr>
              <a:t>》</a:t>
            </a:r>
          </a:p>
          <a:p>
            <a:pPr marL="7938" indent="-7938" eaLnBrk="1" hangingPunct="1">
              <a:lnSpc>
                <a:spcPct val="135000"/>
              </a:lnSpc>
              <a:spcBef>
                <a:spcPct val="0"/>
              </a:spcBef>
              <a:buFont typeface="Georgia" pitchFamily="18" charset="0"/>
              <a:buNone/>
            </a:pPr>
            <a:r>
              <a:rPr lang="en-US" altLang="zh-CN" sz="2400" smtClean="0">
                <a:latin typeface="黑体" pitchFamily="2" charset="-122"/>
                <a:ea typeface="黑体" pitchFamily="2" charset="-122"/>
              </a:rPr>
              <a:t>   9.7.2  </a:t>
            </a:r>
            <a:r>
              <a:rPr lang="en-US" altLang="en-US" sz="2400" smtClean="0">
                <a:latin typeface="黑体" pitchFamily="2" charset="-122"/>
                <a:ea typeface="黑体" pitchFamily="2" charset="-122"/>
              </a:rPr>
              <a:t>压力表</a:t>
            </a:r>
            <a:r>
              <a:rPr lang="en-US" altLang="zh-CN" sz="1400" smtClean="0">
                <a:latin typeface="黑体" pitchFamily="2" charset="-122"/>
                <a:ea typeface="黑体" pitchFamily="2" charset="-122"/>
                <a:sym typeface="宋体" charset="-122"/>
              </a:rPr>
              <a:t>……</a:t>
            </a:r>
            <a:r>
              <a:rPr lang="en-US" altLang="en-US" smtClean="0">
                <a:latin typeface="黑体" pitchFamily="2" charset="-122"/>
                <a:ea typeface="黑体" pitchFamily="2" charset="-122"/>
              </a:rPr>
              <a:t>在刻度盘上划出指示</a:t>
            </a:r>
            <a:r>
              <a:rPr lang="en-US" altLang="en-US" sz="2600" smtClean="0">
                <a:latin typeface="黑体" pitchFamily="2" charset="-122"/>
                <a:ea typeface="黑体" pitchFamily="2" charset="-122"/>
              </a:rPr>
              <a:t>最高工作压力</a:t>
            </a:r>
            <a:r>
              <a:rPr lang="en-US" altLang="en-US" smtClean="0">
                <a:latin typeface="黑体" pitchFamily="2" charset="-122"/>
                <a:ea typeface="黑体" pitchFamily="2" charset="-122"/>
              </a:rPr>
              <a:t>的红线</a:t>
            </a:r>
            <a:r>
              <a:rPr lang="en-US" altLang="en-US" sz="2400" smtClean="0">
                <a:latin typeface="黑体" pitchFamily="2" charset="-122"/>
                <a:ea typeface="黑体" pitchFamily="2" charset="-122"/>
              </a:rPr>
              <a:t>，注明下次校验日期。压力表校验后应当加铅封。</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矩形 172033"/>
          <p:cNvSpPr>
            <a:spLocks noChangeArrowheads="1"/>
          </p:cNvSpPr>
          <p:nvPr/>
        </p:nvSpPr>
        <p:spPr bwMode="auto">
          <a:xfrm>
            <a:off x="0" y="0"/>
            <a:ext cx="9144000" cy="6858000"/>
          </a:xfrm>
          <a:prstGeom prst="rect">
            <a:avLst/>
          </a:prstGeom>
          <a:solidFill>
            <a:srgbClr val="008000"/>
          </a:solidFill>
          <a:ln w="9525">
            <a:noFill/>
            <a:miter lim="800000"/>
            <a:headEnd/>
            <a:tailEnd/>
          </a:ln>
        </p:spPr>
        <p:txBody>
          <a:bodyPr/>
          <a:lstStyle/>
          <a:p>
            <a:pPr eaLnBrk="0" hangingPunct="0">
              <a:buFont typeface="Arial" charset="0"/>
              <a:buNone/>
            </a:pPr>
            <a:endParaRPr lang="zh-CN" altLang="en-US" sz="2000">
              <a:sym typeface="Calibri" pitchFamily="34" charset="0"/>
            </a:endParaRPr>
          </a:p>
        </p:txBody>
      </p:sp>
      <p:sp>
        <p:nvSpPr>
          <p:cNvPr id="198658" name="TextBox 2"/>
          <p:cNvSpPr>
            <a:spLocks noChangeArrowheads="1"/>
          </p:cNvSpPr>
          <p:nvPr/>
        </p:nvSpPr>
        <p:spPr bwMode="auto">
          <a:xfrm>
            <a:off x="0" y="5734050"/>
            <a:ext cx="9144000" cy="1249363"/>
          </a:xfrm>
          <a:prstGeom prst="rect">
            <a:avLst/>
          </a:prstGeom>
          <a:solidFill>
            <a:srgbClr val="008000"/>
          </a:solidFill>
          <a:ln w="9525">
            <a:noFill/>
            <a:miter lim="800000"/>
            <a:headEnd/>
            <a:tailEnd/>
          </a:ln>
        </p:spPr>
        <p:txBody>
          <a:bodyPr>
            <a:spAutoFit/>
          </a:bodyPr>
          <a:lstStyle/>
          <a:p>
            <a:pPr eaLnBrk="0" hangingPunct="0">
              <a:buFont typeface="Arial" charset="0"/>
              <a:buNone/>
            </a:pPr>
            <a:r>
              <a:rPr lang="zh-CN" altLang="en-US" sz="3200">
                <a:solidFill>
                  <a:srgbClr val="FFFF00"/>
                </a:solidFill>
                <a:latin typeface="黑体" pitchFamily="2" charset="-122"/>
                <a:ea typeface="黑体" pitchFamily="2" charset="-122"/>
                <a:sym typeface="黑体" pitchFamily="2" charset="-122"/>
              </a:rPr>
              <a:t>   </a:t>
            </a:r>
            <a:r>
              <a:rPr lang="zh-CN" altLang="en-US" sz="2400">
                <a:solidFill>
                  <a:schemeClr val="bg1"/>
                </a:solidFill>
                <a:latin typeface="黑体" pitchFamily="2" charset="-122"/>
                <a:ea typeface="黑体" pitchFamily="2" charset="-122"/>
                <a:sym typeface="黑体" pitchFamily="2" charset="-122"/>
              </a:rPr>
              <a:t>符合</a:t>
            </a:r>
            <a:r>
              <a:rPr lang="zh-CN" altLang="en-US" sz="2000">
                <a:solidFill>
                  <a:schemeClr val="bg1"/>
                </a:solidFill>
                <a:latin typeface="黑体" pitchFamily="2" charset="-122"/>
                <a:ea typeface="黑体" pitchFamily="2" charset="-122"/>
                <a:sym typeface="黑体" pitchFamily="2" charset="-122"/>
              </a:rPr>
              <a:t>：</a:t>
            </a:r>
            <a:r>
              <a:rPr lang="en-US" altLang="zh-CN" sz="2400">
                <a:solidFill>
                  <a:schemeClr val="bg1"/>
                </a:solidFill>
                <a:latin typeface="黑体" pitchFamily="2" charset="-122"/>
                <a:ea typeface="黑体" pitchFamily="2" charset="-122"/>
                <a:sym typeface="黑体" pitchFamily="2" charset="-122"/>
              </a:rPr>
              <a:t>TSG R0004-2009</a:t>
            </a:r>
          </a:p>
          <a:p>
            <a:pPr eaLnBrk="0" hangingPunct="0">
              <a:buFont typeface="Arial" charset="0"/>
              <a:buNone/>
            </a:pPr>
            <a:r>
              <a:rPr lang="zh-CN" altLang="en-US" sz="2400">
                <a:solidFill>
                  <a:schemeClr val="bg1"/>
                </a:solidFill>
                <a:latin typeface="黑体" pitchFamily="2" charset="-122"/>
                <a:ea typeface="黑体" pitchFamily="2" charset="-122"/>
                <a:sym typeface="黑体" pitchFamily="2" charset="-122"/>
              </a:rPr>
              <a:t>         </a:t>
            </a:r>
            <a:r>
              <a:rPr lang="en-US" altLang="zh-CN" sz="2400">
                <a:solidFill>
                  <a:schemeClr val="bg1"/>
                </a:solidFill>
                <a:latin typeface="黑体" pitchFamily="2" charset="-122"/>
                <a:ea typeface="黑体" pitchFamily="2" charset="-122"/>
                <a:sym typeface="黑体" pitchFamily="2" charset="-122"/>
              </a:rPr>
              <a:t>《</a:t>
            </a:r>
            <a:r>
              <a:rPr lang="zh-CN" altLang="en-US" sz="2400">
                <a:solidFill>
                  <a:schemeClr val="bg1"/>
                </a:solidFill>
                <a:latin typeface="黑体" pitchFamily="2" charset="-122"/>
                <a:ea typeface="黑体" pitchFamily="2" charset="-122"/>
                <a:sym typeface="黑体" pitchFamily="2" charset="-122"/>
              </a:rPr>
              <a:t>固定式压力容器安全技术监察规程</a:t>
            </a:r>
            <a:r>
              <a:rPr lang="en-US" altLang="zh-CN" sz="2400">
                <a:solidFill>
                  <a:schemeClr val="bg1"/>
                </a:solidFill>
                <a:latin typeface="黑体" pitchFamily="2" charset="-122"/>
                <a:ea typeface="黑体" pitchFamily="2" charset="-122"/>
                <a:sym typeface="黑体" pitchFamily="2" charset="-122"/>
              </a:rPr>
              <a:t>》8.4.2</a:t>
            </a:r>
            <a:r>
              <a:rPr lang="zh-CN" altLang="en-US" sz="2400">
                <a:solidFill>
                  <a:schemeClr val="bg1"/>
                </a:solidFill>
                <a:latin typeface="黑体" pitchFamily="2" charset="-122"/>
                <a:ea typeface="黑体" pitchFamily="2" charset="-122"/>
                <a:sym typeface="黑体" pitchFamily="2" charset="-122"/>
              </a:rPr>
              <a:t>的要求！</a:t>
            </a:r>
          </a:p>
          <a:p>
            <a:pPr eaLnBrk="0" hangingPunct="0">
              <a:buFont typeface="Arial" charset="0"/>
              <a:buNone/>
            </a:pPr>
            <a:endParaRPr lang="zh-CN" altLang="en-US" sz="2000">
              <a:solidFill>
                <a:schemeClr val="bg1"/>
              </a:solidFill>
              <a:ea typeface="黑体" pitchFamily="2" charset="-122"/>
              <a:sym typeface="Calibri" pitchFamily="34" charset="0"/>
            </a:endParaRPr>
          </a:p>
        </p:txBody>
      </p:sp>
      <p:sp>
        <p:nvSpPr>
          <p:cNvPr id="198659" name="文本框 172035"/>
          <p:cNvSpPr txBox="1">
            <a:spLocks noChangeArrowheads="1"/>
          </p:cNvSpPr>
          <p:nvPr/>
        </p:nvSpPr>
        <p:spPr bwMode="auto">
          <a:xfrm>
            <a:off x="2195513" y="117475"/>
            <a:ext cx="6121400" cy="625475"/>
          </a:xfrm>
          <a:prstGeom prst="rect">
            <a:avLst/>
          </a:prstGeom>
          <a:solidFill>
            <a:srgbClr val="008000"/>
          </a:solidFill>
          <a:ln w="9525">
            <a:noFill/>
            <a:miter lim="800000"/>
            <a:headEnd/>
            <a:tailEnd/>
          </a:ln>
        </p:spPr>
        <p:txBody>
          <a:bodyPr>
            <a:spAutoFit/>
          </a:bodyPr>
          <a:lstStyle/>
          <a:p>
            <a:pPr algn="ctr" eaLnBrk="0" hangingPunct="0">
              <a:lnSpc>
                <a:spcPct val="125000"/>
              </a:lnSpc>
              <a:buFont typeface="Arial" charset="0"/>
              <a:buNone/>
            </a:pPr>
            <a:r>
              <a:rPr lang="zh-CN" altLang="en-US" sz="2000">
                <a:solidFill>
                  <a:schemeClr val="bg1"/>
                </a:solidFill>
                <a:ea typeface="黑体" pitchFamily="2" charset="-122"/>
                <a:sym typeface="Calibri" pitchFamily="34" charset="0"/>
              </a:rPr>
              <a:t>   刻度盘上</a:t>
            </a:r>
            <a:r>
              <a:rPr lang="zh-CN" altLang="en-US" sz="2000" b="1">
                <a:solidFill>
                  <a:schemeClr val="bg1"/>
                </a:solidFill>
                <a:ea typeface="黑体" pitchFamily="2" charset="-122"/>
                <a:sym typeface="Calibri" pitchFamily="34" charset="0"/>
              </a:rPr>
              <a:t>：</a:t>
            </a:r>
            <a:r>
              <a:rPr lang="zh-CN" altLang="en-US" sz="2400">
                <a:solidFill>
                  <a:schemeClr val="bg1"/>
                </a:solidFill>
                <a:ea typeface="黑体" pitchFamily="2" charset="-122"/>
                <a:sym typeface="Calibri" pitchFamily="34" charset="0"/>
              </a:rPr>
              <a:t>划出指示最高压力的红线</a:t>
            </a:r>
            <a:endParaRPr lang="zh-CN" altLang="en-US" sz="2400" b="1" i="1">
              <a:solidFill>
                <a:schemeClr val="bg1"/>
              </a:solidFill>
              <a:ea typeface="黑体" pitchFamily="2" charset="-122"/>
              <a:sym typeface="Calibri" pitchFamily="34" charset="0"/>
            </a:endParaRPr>
          </a:p>
        </p:txBody>
      </p:sp>
      <p:sp>
        <p:nvSpPr>
          <p:cNvPr id="198660" name="文本框 172036"/>
          <p:cNvSpPr txBox="1">
            <a:spLocks noChangeArrowheads="1"/>
          </p:cNvSpPr>
          <p:nvPr/>
        </p:nvSpPr>
        <p:spPr bwMode="auto">
          <a:xfrm>
            <a:off x="252413" y="44450"/>
            <a:ext cx="2160587" cy="666750"/>
          </a:xfrm>
          <a:prstGeom prst="rect">
            <a:avLst/>
          </a:prstGeom>
          <a:solidFill>
            <a:srgbClr val="008000"/>
          </a:solidFill>
          <a:ln w="9525">
            <a:noFill/>
            <a:miter lim="800000"/>
            <a:headEnd/>
            <a:tailEnd/>
          </a:ln>
        </p:spPr>
        <p:txBody>
          <a:bodyPr>
            <a:spAutoFit/>
          </a:bodyPr>
          <a:lstStyle/>
          <a:p>
            <a:pPr algn="ctr" eaLnBrk="0" hangingPunct="0">
              <a:buFont typeface="Arial" charset="0"/>
              <a:buNone/>
            </a:pPr>
            <a:endParaRPr lang="zh-CN" altLang="en-US" sz="1800">
              <a:solidFill>
                <a:schemeClr val="bg1"/>
              </a:solidFill>
              <a:ea typeface="黑体" pitchFamily="2" charset="-122"/>
              <a:sym typeface="黑体" pitchFamily="2" charset="-122"/>
            </a:endParaRPr>
          </a:p>
          <a:p>
            <a:pPr algn="ctr" eaLnBrk="0" hangingPunct="0">
              <a:lnSpc>
                <a:spcPct val="55000"/>
              </a:lnSpc>
              <a:buFont typeface="Arial" charset="0"/>
              <a:buNone/>
            </a:pPr>
            <a:r>
              <a:rPr lang="zh-CN" altLang="en-US" sz="3600">
                <a:solidFill>
                  <a:schemeClr val="bg1"/>
                </a:solidFill>
                <a:ea typeface="黑体" pitchFamily="2" charset="-122"/>
                <a:sym typeface="黑体" pitchFamily="2" charset="-122"/>
              </a:rPr>
              <a:t>正 确</a:t>
            </a:r>
            <a:endParaRPr lang="zh-CN" altLang="en-US" sz="3600" b="1" i="1">
              <a:solidFill>
                <a:schemeClr val="bg1"/>
              </a:solidFill>
              <a:ea typeface="黑体" pitchFamily="2" charset="-122"/>
              <a:sym typeface="黑体" pitchFamily="2" charset="-122"/>
            </a:endParaRPr>
          </a:p>
        </p:txBody>
      </p:sp>
      <p:pic>
        <p:nvPicPr>
          <p:cNvPr id="198661" name="图片 172037" descr="IMG_1858"/>
          <p:cNvPicPr>
            <a:picLocks noChangeAspect="1"/>
          </p:cNvPicPr>
          <p:nvPr/>
        </p:nvPicPr>
        <p:blipFill>
          <a:blip r:embed="rId2"/>
          <a:srcRect/>
          <a:stretch>
            <a:fillRect/>
          </a:stretch>
        </p:blipFill>
        <p:spPr bwMode="auto">
          <a:xfrm>
            <a:off x="180975" y="838200"/>
            <a:ext cx="4321175" cy="4968875"/>
          </a:xfrm>
          <a:prstGeom prst="rect">
            <a:avLst/>
          </a:prstGeom>
          <a:noFill/>
          <a:ln w="9525">
            <a:noFill/>
            <a:miter lim="800000"/>
            <a:headEnd/>
            <a:tailEnd/>
          </a:ln>
        </p:spPr>
      </p:pic>
      <p:pic>
        <p:nvPicPr>
          <p:cNvPr id="198662" name="图片 1"/>
          <p:cNvPicPr>
            <a:picLocks noChangeAspect="1"/>
          </p:cNvPicPr>
          <p:nvPr/>
        </p:nvPicPr>
        <p:blipFill>
          <a:blip r:embed="rId3"/>
          <a:srcRect/>
          <a:stretch>
            <a:fillRect/>
          </a:stretch>
        </p:blipFill>
        <p:spPr bwMode="auto">
          <a:xfrm>
            <a:off x="4645025" y="765175"/>
            <a:ext cx="4321175" cy="5473700"/>
          </a:xfrm>
          <a:prstGeom prst="rect">
            <a:avLst/>
          </a:prstGeom>
          <a:noFill/>
          <a:ln w="9525">
            <a:noFill/>
            <a:miter lim="800000"/>
            <a:headEnd/>
            <a:tailEnd/>
          </a:ln>
        </p:spPr>
      </p:pic>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副标题 173057"/>
          <p:cNvSpPr>
            <a:spLocks noGrp="1"/>
          </p:cNvSpPr>
          <p:nvPr>
            <p:ph type="subTitle" idx="1"/>
          </p:nvPr>
        </p:nvSpPr>
        <p:spPr>
          <a:xfrm>
            <a:off x="0" y="5591175"/>
            <a:ext cx="9180513" cy="1296988"/>
          </a:xfrm>
          <a:solidFill>
            <a:srgbClr val="FFFF00"/>
          </a:solidFill>
        </p:spPr>
        <p:txBody>
          <a:bodyPr/>
          <a:lstStyle/>
          <a:p>
            <a:pPr>
              <a:lnSpc>
                <a:spcPct val="85000"/>
              </a:lnSpc>
              <a:buSzPct val="70000"/>
            </a:pPr>
            <a:r>
              <a:rPr lang="zh-CN" altLang="en-US" sz="3200" smtClean="0">
                <a:solidFill>
                  <a:srgbClr val="FF0000"/>
                </a:solidFill>
                <a:latin typeface="黑体" pitchFamily="2" charset="-122"/>
                <a:ea typeface="黑体" pitchFamily="2" charset="-122"/>
              </a:rPr>
              <a:t>红线</a:t>
            </a:r>
            <a:r>
              <a:rPr lang="zh-CN" altLang="en-US" sz="2400" smtClean="0">
                <a:solidFill>
                  <a:srgbClr val="000000"/>
                </a:solidFill>
                <a:latin typeface="黑体" pitchFamily="2" charset="-122"/>
                <a:ea typeface="黑体" pitchFamily="2" charset="-122"/>
              </a:rPr>
              <a:t> 会随玻璃转动而位移</a:t>
            </a:r>
            <a:r>
              <a:rPr lang="zh-CN" altLang="en-US" sz="3200" smtClean="0">
                <a:solidFill>
                  <a:srgbClr val="000000"/>
                </a:solidFill>
                <a:latin typeface="黑体" pitchFamily="2" charset="-122"/>
                <a:ea typeface="黑体" pitchFamily="2" charset="-122"/>
              </a:rPr>
              <a:t>    </a:t>
            </a:r>
            <a:r>
              <a:rPr lang="zh-CN" altLang="en-US" sz="3200" smtClean="0">
                <a:solidFill>
                  <a:srgbClr val="FF0000"/>
                </a:solidFill>
                <a:latin typeface="黑体" pitchFamily="2" charset="-122"/>
                <a:ea typeface="黑体" pitchFamily="2" charset="-122"/>
                <a:sym typeface="Arial" charset="0"/>
              </a:rPr>
              <a:t>红</a:t>
            </a:r>
            <a:r>
              <a:rPr lang="zh-CN" altLang="en-US" sz="3200" smtClean="0">
                <a:solidFill>
                  <a:srgbClr val="FF0000"/>
                </a:solidFill>
                <a:latin typeface="黑体" pitchFamily="2" charset="-122"/>
                <a:ea typeface="黑体" pitchFamily="2" charset="-122"/>
              </a:rPr>
              <a:t>线</a:t>
            </a:r>
            <a:r>
              <a:rPr lang="zh-CN" altLang="en-US" sz="2400" smtClean="0">
                <a:solidFill>
                  <a:srgbClr val="000000"/>
                </a:solidFill>
                <a:latin typeface="黑体" pitchFamily="2" charset="-122"/>
                <a:ea typeface="黑体" pitchFamily="2" charset="-122"/>
              </a:rPr>
              <a:t> 同时粘于玻璃和表体上</a:t>
            </a:r>
          </a:p>
          <a:p>
            <a:pPr>
              <a:lnSpc>
                <a:spcPct val="85000"/>
              </a:lnSpc>
              <a:buSzPct val="70000"/>
            </a:pPr>
            <a:r>
              <a:rPr lang="zh-CN" altLang="en-US" sz="3200" smtClean="0">
                <a:solidFill>
                  <a:srgbClr val="000000"/>
                </a:solidFill>
                <a:latin typeface="黑体" pitchFamily="2" charset="-122"/>
                <a:ea typeface="黑体" pitchFamily="2" charset="-122"/>
              </a:rPr>
              <a:t> 造成误导！           （临时措施）</a:t>
            </a:r>
          </a:p>
        </p:txBody>
      </p:sp>
      <p:pic>
        <p:nvPicPr>
          <p:cNvPr id="199682" name="图片 173058" descr="DSC01602"/>
          <p:cNvPicPr>
            <a:picLocks noChangeAspect="1"/>
          </p:cNvPicPr>
          <p:nvPr/>
        </p:nvPicPr>
        <p:blipFill>
          <a:blip r:embed="rId2">
            <a:lum bright="-6000" contrast="6000"/>
          </a:blip>
          <a:srcRect/>
          <a:stretch>
            <a:fillRect/>
          </a:stretch>
        </p:blipFill>
        <p:spPr bwMode="auto">
          <a:xfrm>
            <a:off x="179388" y="188913"/>
            <a:ext cx="4249737" cy="5257800"/>
          </a:xfrm>
          <a:prstGeom prst="rect">
            <a:avLst/>
          </a:prstGeom>
          <a:noFill/>
          <a:ln w="190500">
            <a:solidFill>
              <a:srgbClr val="FFFF00"/>
            </a:solidFill>
            <a:miter lim="800000"/>
            <a:headEnd/>
            <a:tailEnd/>
          </a:ln>
        </p:spPr>
      </p:pic>
      <p:sp>
        <p:nvSpPr>
          <p:cNvPr id="199683" name="直接连接符 173059"/>
          <p:cNvSpPr>
            <a:spLocks noChangeShapeType="1"/>
          </p:cNvSpPr>
          <p:nvPr/>
        </p:nvSpPr>
        <p:spPr bwMode="auto">
          <a:xfrm flipH="1" flipV="1">
            <a:off x="2195513" y="909638"/>
            <a:ext cx="71437" cy="865187"/>
          </a:xfrm>
          <a:prstGeom prst="line">
            <a:avLst/>
          </a:prstGeom>
          <a:noFill/>
          <a:ln w="127000">
            <a:solidFill>
              <a:srgbClr val="FF0000"/>
            </a:solidFill>
            <a:round/>
            <a:headEnd/>
            <a:tailEnd/>
          </a:ln>
        </p:spPr>
        <p:txBody>
          <a:bodyPr/>
          <a:lstStyle/>
          <a:p>
            <a:endParaRPr lang="zh-CN" altLang="en-US"/>
          </a:p>
        </p:txBody>
      </p:sp>
      <p:sp>
        <p:nvSpPr>
          <p:cNvPr id="199684" name="云形标注 173060"/>
          <p:cNvSpPr>
            <a:spLocks noChangeArrowheads="1"/>
          </p:cNvSpPr>
          <p:nvPr/>
        </p:nvSpPr>
        <p:spPr bwMode="auto">
          <a:xfrm>
            <a:off x="1117600" y="3429000"/>
            <a:ext cx="2232025" cy="1657350"/>
          </a:xfrm>
          <a:prstGeom prst="cloudCallout">
            <a:avLst>
              <a:gd name="adj1" fmla="val 4699"/>
              <a:gd name="adj2" fmla="val -143634"/>
            </a:avLst>
          </a:prstGeom>
          <a:solidFill>
            <a:srgbClr val="FFFF00"/>
          </a:solidFill>
          <a:ln w="9525">
            <a:solidFill>
              <a:schemeClr val="tx1"/>
            </a:solidFill>
            <a:round/>
            <a:headEnd/>
            <a:tailEnd/>
          </a:ln>
        </p:spPr>
        <p:txBody>
          <a:bodyPr/>
          <a:lstStyle/>
          <a:p>
            <a:pPr algn="ctr" eaLnBrk="0" hangingPunct="0">
              <a:lnSpc>
                <a:spcPct val="135000"/>
              </a:lnSpc>
              <a:buSzPct val="100000"/>
              <a:buFont typeface="Arial" charset="0"/>
              <a:buNone/>
            </a:pPr>
            <a:r>
              <a:rPr lang="zh-CN" altLang="en-US" sz="4000" b="1">
                <a:solidFill>
                  <a:srgbClr val="333300"/>
                </a:solidFill>
                <a:ea typeface="黑体" pitchFamily="2" charset="-122"/>
              </a:rPr>
              <a:t>不 妥</a:t>
            </a:r>
          </a:p>
        </p:txBody>
      </p:sp>
      <p:pic>
        <p:nvPicPr>
          <p:cNvPr id="199685" name="图片 173061" descr="IMG_1728"/>
          <p:cNvPicPr>
            <a:picLocks noChangeAspect="1"/>
          </p:cNvPicPr>
          <p:nvPr/>
        </p:nvPicPr>
        <p:blipFill>
          <a:blip r:embed="rId3"/>
          <a:srcRect/>
          <a:stretch>
            <a:fillRect/>
          </a:stretch>
        </p:blipFill>
        <p:spPr bwMode="auto">
          <a:xfrm>
            <a:off x="4648200" y="119063"/>
            <a:ext cx="4391025" cy="5327650"/>
          </a:xfrm>
          <a:prstGeom prst="rect">
            <a:avLst/>
          </a:prstGeom>
          <a:noFill/>
          <a:ln w="152400">
            <a:solidFill>
              <a:srgbClr val="FFFF00"/>
            </a:solidFill>
            <a:miter lim="800000"/>
            <a:headEnd/>
            <a:tailEnd/>
          </a:ln>
        </p:spPr>
      </p:pic>
      <p:sp>
        <p:nvSpPr>
          <p:cNvPr id="199686" name="云形标注 173062"/>
          <p:cNvSpPr>
            <a:spLocks noChangeArrowheads="1"/>
          </p:cNvSpPr>
          <p:nvPr/>
        </p:nvSpPr>
        <p:spPr bwMode="auto">
          <a:xfrm>
            <a:off x="5510213" y="3575050"/>
            <a:ext cx="2376487" cy="1584325"/>
          </a:xfrm>
          <a:prstGeom prst="cloudCallout">
            <a:avLst>
              <a:gd name="adj1" fmla="val -20167"/>
              <a:gd name="adj2" fmla="val -147694"/>
            </a:avLst>
          </a:prstGeom>
          <a:solidFill>
            <a:srgbClr val="000080"/>
          </a:solidFill>
          <a:ln w="9525">
            <a:solidFill>
              <a:schemeClr val="tx1"/>
            </a:solidFill>
            <a:round/>
            <a:headEnd/>
            <a:tailEnd/>
          </a:ln>
        </p:spPr>
        <p:txBody>
          <a:bodyPr/>
          <a:lstStyle/>
          <a:p>
            <a:pPr algn="ctr" eaLnBrk="0" hangingPunct="0">
              <a:lnSpc>
                <a:spcPct val="135000"/>
              </a:lnSpc>
              <a:buSzPct val="100000"/>
              <a:buFont typeface="Arial" charset="0"/>
              <a:buNone/>
            </a:pPr>
            <a:r>
              <a:rPr lang="zh-CN" altLang="en-US" sz="4000" b="1">
                <a:ea typeface="黑体" pitchFamily="2" charset="-122"/>
              </a:rPr>
              <a:t>尚 可</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DSC04700"/>
          <p:cNvPicPr>
            <a:picLocks noChangeAspect="1"/>
          </p:cNvPicPr>
          <p:nvPr/>
        </p:nvPicPr>
        <p:blipFill>
          <a:blip r:embed="rId2"/>
          <a:srcRect/>
          <a:stretch>
            <a:fillRect/>
          </a:stretch>
        </p:blipFill>
        <p:spPr bwMode="auto">
          <a:xfrm>
            <a:off x="4295775" y="125413"/>
            <a:ext cx="4741863" cy="6186487"/>
          </a:xfrm>
          <a:prstGeom prst="rect">
            <a:avLst/>
          </a:prstGeom>
          <a:noFill/>
          <a:ln w="165100">
            <a:solidFill>
              <a:srgbClr val="FFFF00"/>
            </a:solidFill>
            <a:miter lim="800000"/>
            <a:headEnd/>
            <a:tailEnd/>
          </a:ln>
        </p:spPr>
      </p:pic>
      <p:sp>
        <p:nvSpPr>
          <p:cNvPr id="200706" name="Rectangle 3"/>
          <p:cNvSpPr>
            <a:spLocks noGrp="1"/>
          </p:cNvSpPr>
          <p:nvPr>
            <p:ph type="title" idx="4294967295"/>
          </p:nvPr>
        </p:nvSpPr>
        <p:spPr>
          <a:xfrm>
            <a:off x="-36513" y="6094413"/>
            <a:ext cx="9180513" cy="838200"/>
          </a:xfrm>
          <a:solidFill>
            <a:srgbClr val="FFFF00"/>
          </a:solidFill>
        </p:spPr>
        <p:txBody>
          <a:bodyPr/>
          <a:lstStyle/>
          <a:p>
            <a:pPr algn="ctr" eaLnBrk="1" hangingPunct="1">
              <a:lnSpc>
                <a:spcPct val="70000"/>
              </a:lnSpc>
            </a:pPr>
            <a:r>
              <a:rPr lang="zh-CN" altLang="en-US" sz="2600" smtClean="0">
                <a:solidFill>
                  <a:srgbClr val="000000"/>
                </a:solidFill>
                <a:latin typeface="黑体" pitchFamily="2" charset="-122"/>
                <a:ea typeface="黑体" pitchFamily="2" charset="-122"/>
              </a:rPr>
              <a:t>压力表量程：</a:t>
            </a:r>
            <a:r>
              <a:rPr lang="zh-CN" altLang="en-US" sz="2800" smtClean="0">
                <a:solidFill>
                  <a:srgbClr val="000000"/>
                </a:solidFill>
                <a:latin typeface="黑体" pitchFamily="2" charset="-122"/>
                <a:ea typeface="黑体" pitchFamily="2" charset="-122"/>
              </a:rPr>
              <a:t>选用不当</a:t>
            </a:r>
          </a:p>
        </p:txBody>
      </p:sp>
      <p:pic>
        <p:nvPicPr>
          <p:cNvPr id="200707" name="Picture 4" descr="照片1 096"/>
          <p:cNvPicPr>
            <a:picLocks noChangeAspect="1"/>
          </p:cNvPicPr>
          <p:nvPr/>
        </p:nvPicPr>
        <p:blipFill>
          <a:blip r:embed="rId3"/>
          <a:srcRect b="35"/>
          <a:stretch>
            <a:fillRect/>
          </a:stretch>
        </p:blipFill>
        <p:spPr bwMode="auto">
          <a:xfrm>
            <a:off x="107950" y="125413"/>
            <a:ext cx="4176713" cy="6040437"/>
          </a:xfrm>
          <a:prstGeom prst="rect">
            <a:avLst/>
          </a:prstGeom>
          <a:noFill/>
          <a:ln w="152400">
            <a:solidFill>
              <a:srgbClr val="FFFF00"/>
            </a:solidFill>
            <a:miter lim="800000"/>
            <a:headEnd/>
            <a:tailEnd/>
          </a:ln>
        </p:spPr>
      </p:pic>
      <p:sp>
        <p:nvSpPr>
          <p:cNvPr id="200708" name="Oval 5"/>
          <p:cNvSpPr>
            <a:spLocks noChangeArrowheads="1"/>
          </p:cNvSpPr>
          <p:nvPr/>
        </p:nvSpPr>
        <p:spPr bwMode="auto">
          <a:xfrm rot="2160000">
            <a:off x="1476375" y="2060575"/>
            <a:ext cx="2324100" cy="1714500"/>
          </a:xfrm>
          <a:prstGeom prst="ellipse">
            <a:avLst/>
          </a:prstGeom>
          <a:noFill/>
          <a:ln w="57150">
            <a:solidFill>
              <a:srgbClr val="FFFF00"/>
            </a:solidFill>
            <a:prstDash val="dash"/>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176134" name="Oval 6"/>
          <p:cNvSpPr>
            <a:spLocks noChangeArrowheads="1"/>
          </p:cNvSpPr>
          <p:nvPr/>
        </p:nvSpPr>
        <p:spPr bwMode="auto">
          <a:xfrm rot="660000">
            <a:off x="4645025" y="1844675"/>
            <a:ext cx="2200275" cy="1241425"/>
          </a:xfrm>
          <a:prstGeom prst="ellipse">
            <a:avLst/>
          </a:prstGeom>
          <a:noFill/>
          <a:ln w="57150">
            <a:solidFill>
              <a:srgbClr val="FFFF00"/>
            </a:solidFill>
            <a:prstDash val="dash"/>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00710" name="Rectangle 3"/>
          <p:cNvSpPr>
            <a:spLocks noGrp="1"/>
          </p:cNvSpPr>
          <p:nvPr/>
        </p:nvSpPr>
        <p:spPr bwMode="auto">
          <a:xfrm>
            <a:off x="5076825" y="4967288"/>
            <a:ext cx="3333750" cy="838200"/>
          </a:xfrm>
          <a:prstGeom prst="rect">
            <a:avLst/>
          </a:prstGeom>
          <a:noFill/>
          <a:ln w="9525">
            <a:noFill/>
            <a:miter lim="800000"/>
            <a:headEnd/>
            <a:tailEnd/>
          </a:ln>
        </p:spPr>
        <p:txBody>
          <a:bodyPr anchor="ctr"/>
          <a:lstStyle/>
          <a:p>
            <a:pPr algn="ctr" eaLnBrk="0" hangingPunct="0">
              <a:lnSpc>
                <a:spcPct val="110000"/>
              </a:lnSpc>
              <a:buSzPct val="100000"/>
              <a:buFont typeface="Arial" charset="0"/>
              <a:buNone/>
            </a:pPr>
            <a:r>
              <a:rPr lang="zh-CN" altLang="en-US" sz="3200" b="1">
                <a:latin typeface="黑体" pitchFamily="2" charset="-122"/>
                <a:ea typeface="黑体" pitchFamily="2" charset="-122"/>
              </a:rPr>
              <a:t>［大表小用］</a:t>
            </a:r>
          </a:p>
        </p:txBody>
      </p:sp>
      <p:pic>
        <p:nvPicPr>
          <p:cNvPr id="200711" name="Picture 4" descr="照片1 096"/>
          <p:cNvPicPr>
            <a:picLocks noChangeAspect="1"/>
          </p:cNvPicPr>
          <p:nvPr/>
        </p:nvPicPr>
        <p:blipFill>
          <a:blip r:embed="rId3"/>
          <a:srcRect b="35"/>
          <a:stretch>
            <a:fillRect/>
          </a:stretch>
        </p:blipFill>
        <p:spPr bwMode="auto">
          <a:xfrm>
            <a:off x="180975" y="125413"/>
            <a:ext cx="4176713" cy="6040437"/>
          </a:xfrm>
          <a:prstGeom prst="rect">
            <a:avLst/>
          </a:prstGeom>
          <a:noFill/>
          <a:ln w="152400">
            <a:solidFill>
              <a:srgbClr val="FFFF00"/>
            </a:solidFill>
            <a:miter lim="800000"/>
            <a:headEnd/>
            <a:tailEnd/>
          </a:ln>
        </p:spPr>
      </p:pic>
      <p:sp>
        <p:nvSpPr>
          <p:cNvPr id="200712" name="Rectangle 3"/>
          <p:cNvSpPr>
            <a:spLocks noGrp="1"/>
          </p:cNvSpPr>
          <p:nvPr/>
        </p:nvSpPr>
        <p:spPr bwMode="auto">
          <a:xfrm>
            <a:off x="971550" y="4967288"/>
            <a:ext cx="2808288" cy="838200"/>
          </a:xfrm>
          <a:prstGeom prst="rect">
            <a:avLst/>
          </a:prstGeom>
          <a:noFill/>
          <a:ln w="9525">
            <a:noFill/>
            <a:miter lim="800000"/>
            <a:headEnd/>
            <a:tailEnd/>
          </a:ln>
        </p:spPr>
        <p:txBody>
          <a:bodyPr anchor="ctr"/>
          <a:lstStyle/>
          <a:p>
            <a:pPr algn="ctr" eaLnBrk="0" hangingPunct="0">
              <a:lnSpc>
                <a:spcPct val="120000"/>
              </a:lnSpc>
              <a:buSzPct val="100000"/>
              <a:buFont typeface="Arial" charset="0"/>
              <a:buNone/>
            </a:pPr>
            <a:r>
              <a:rPr lang="zh-CN" altLang="en-US" sz="3200" b="1">
                <a:latin typeface="黑体" pitchFamily="2" charset="-122"/>
                <a:ea typeface="黑体" pitchFamily="2" charset="-122"/>
              </a:rPr>
              <a:t>［小表大用］</a:t>
            </a:r>
          </a:p>
        </p:txBody>
      </p:sp>
      <p:sp>
        <p:nvSpPr>
          <p:cNvPr id="176138" name="椭圆 176137"/>
          <p:cNvSpPr>
            <a:spLocks noChangeArrowheads="1"/>
          </p:cNvSpPr>
          <p:nvPr/>
        </p:nvSpPr>
        <p:spPr bwMode="auto">
          <a:xfrm rot="2281413">
            <a:off x="1763713" y="2492375"/>
            <a:ext cx="2376487" cy="1009650"/>
          </a:xfrm>
          <a:prstGeom prst="ellipse">
            <a:avLst/>
          </a:prstGeom>
          <a:noFill/>
          <a:ln w="63500">
            <a:solidFill>
              <a:srgbClr val="FFFF00"/>
            </a:solidFill>
            <a:prstDash val="dash"/>
            <a:round/>
            <a:headEnd/>
            <a:tailEnd/>
          </a:ln>
        </p:spPr>
        <p:txBody>
          <a:bodyPr/>
          <a:lstStyle/>
          <a:p>
            <a:pPr eaLnBrk="0" hangingPunct="0">
              <a:buSzPct val="100000"/>
              <a:buFont typeface="Arial" charset="0"/>
              <a:buNone/>
            </a:pPr>
            <a:endParaRPr lang="zh-CN" altLang="en-US" sz="2000"/>
          </a:p>
        </p:txBody>
      </p:sp>
      <p:sp>
        <p:nvSpPr>
          <p:cNvPr id="200714" name="矩形 10"/>
          <p:cNvSpPr>
            <a:spLocks noChangeArrowheads="1"/>
          </p:cNvSpPr>
          <p:nvPr/>
        </p:nvSpPr>
        <p:spPr bwMode="auto">
          <a:xfrm>
            <a:off x="4300538" y="3167063"/>
            <a:ext cx="542925" cy="523875"/>
          </a:xfrm>
          <a:prstGeom prst="rect">
            <a:avLst/>
          </a:prstGeom>
          <a:noFill/>
          <a:ln w="9525">
            <a:noFill/>
            <a:miter lim="800000"/>
            <a:headEnd/>
            <a:tailEnd/>
          </a:ln>
        </p:spPr>
        <p:txBody>
          <a:bodyPr wrap="none">
            <a:spAutoFit/>
          </a:bodyPr>
          <a:lstStyle/>
          <a:p>
            <a:pPr>
              <a:buSzPct val="100000"/>
              <a:buFont typeface="Arial" charset="0"/>
              <a:buNone/>
            </a:pPr>
            <a:r>
              <a:rPr lang="zh-CN" altLang="en-US">
                <a:latin typeface="宋体" charset="-122"/>
              </a:rPr>
              <a:t>的</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6138"/>
                                        </p:tgtEl>
                                        <p:attrNameLst>
                                          <p:attrName>style.visibility</p:attrName>
                                        </p:attrNameLst>
                                      </p:cBhvr>
                                      <p:to>
                                        <p:strVal val="visible"/>
                                      </p:to>
                                    </p:set>
                                    <p:anim calcmode="lin" valueType="num">
                                      <p:cBhvr additive="base">
                                        <p:cTn id="7" dur="500" fill="hold"/>
                                        <p:tgtEl>
                                          <p:spTgt spid="176138"/>
                                        </p:tgtEl>
                                        <p:attrNameLst>
                                          <p:attrName>ppt_x</p:attrName>
                                        </p:attrNameLst>
                                      </p:cBhvr>
                                      <p:tavLst>
                                        <p:tav tm="0">
                                          <p:val>
                                            <p:strVal val="#ppt_x"/>
                                          </p:val>
                                        </p:tav>
                                        <p:tav tm="100000">
                                          <p:val>
                                            <p:strVal val="#ppt_x"/>
                                          </p:val>
                                        </p:tav>
                                      </p:tavLst>
                                    </p:anim>
                                    <p:anim calcmode="lin" valueType="num">
                                      <p:cBhvr additive="base">
                                        <p:cTn id="8" dur="500" fill="hold"/>
                                        <p:tgtEl>
                                          <p:spTgt spid="1761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ntr" presetSubtype="0" fill="hold" grpId="0" nodeType="clickEffect">
                                  <p:stCondLst>
                                    <p:cond delay="0"/>
                                  </p:stCondLst>
                                  <p:childTnLst>
                                    <p:set>
                                      <p:cBhvr>
                                        <p:cTn id="12" dur="1" fill="hold">
                                          <p:stCondLst>
                                            <p:cond delay="0"/>
                                          </p:stCondLst>
                                        </p:cTn>
                                        <p:tgtEl>
                                          <p:spTgt spid="176134"/>
                                        </p:tgtEl>
                                        <p:attrNameLst>
                                          <p:attrName>style.visibility</p:attrName>
                                        </p:attrNameLst>
                                      </p:cBhvr>
                                      <p:to>
                                        <p:strVal val="visible"/>
                                      </p:to>
                                    </p:set>
                                    <p:anim calcmode="lin" valueType="num">
                                      <p:cBhvr>
                                        <p:cTn id="13" dur="1" fill="hold"/>
                                        <p:tgtEl>
                                          <p:spTgt spid="17613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4" grpId="0" bldLvl="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文本占位符 174081"/>
          <p:cNvSpPr>
            <a:spLocks noGrp="1"/>
          </p:cNvSpPr>
          <p:nvPr>
            <p:ph idx="1"/>
          </p:nvPr>
        </p:nvSpPr>
        <p:spPr>
          <a:xfrm>
            <a:off x="1625600" y="2327275"/>
            <a:ext cx="6915150" cy="3740150"/>
          </a:xfrm>
        </p:spPr>
        <p:txBody>
          <a:bodyPr/>
          <a:lstStyle/>
          <a:p>
            <a:endParaRPr lang="zh-CN" altLang="en-US" smtClean="0"/>
          </a:p>
        </p:txBody>
      </p:sp>
      <p:pic>
        <p:nvPicPr>
          <p:cNvPr id="201730" name="图片 174082" descr="PA040379"/>
          <p:cNvPicPr>
            <a:picLocks noChangeAspect="1"/>
          </p:cNvPicPr>
          <p:nvPr/>
        </p:nvPicPr>
        <p:blipFill>
          <a:blip r:embed="rId2"/>
          <a:srcRect/>
          <a:stretch>
            <a:fillRect/>
          </a:stretch>
        </p:blipFill>
        <p:spPr bwMode="auto">
          <a:xfrm>
            <a:off x="179388" y="188913"/>
            <a:ext cx="8786812" cy="6480175"/>
          </a:xfrm>
          <a:prstGeom prst="rect">
            <a:avLst/>
          </a:prstGeom>
          <a:noFill/>
          <a:ln w="228600">
            <a:solidFill>
              <a:srgbClr val="FF0000"/>
            </a:solidFill>
            <a:miter lim="800000"/>
            <a:headEnd/>
            <a:tailEnd/>
          </a:ln>
        </p:spPr>
      </p:pic>
      <p:sp>
        <p:nvSpPr>
          <p:cNvPr id="201731" name="文本框 174083"/>
          <p:cNvSpPr txBox="1">
            <a:spLocks noChangeArrowheads="1"/>
          </p:cNvSpPr>
          <p:nvPr/>
        </p:nvSpPr>
        <p:spPr bwMode="auto">
          <a:xfrm>
            <a:off x="36513" y="6165850"/>
            <a:ext cx="9147175" cy="517525"/>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r>
              <a:rPr lang="zh-CN" altLang="en-US" sz="2600">
                <a:ea typeface="黑体" pitchFamily="2" charset="-122"/>
              </a:rPr>
              <a:t>化学品储罐</a:t>
            </a:r>
            <a:r>
              <a:rPr lang="zh-CN" altLang="en-US" sz="2600" b="1">
                <a:latin typeface="黑体" pitchFamily="2" charset="-122"/>
                <a:ea typeface="黑体" pitchFamily="2" charset="-122"/>
              </a:rPr>
              <a:t>:</a:t>
            </a:r>
            <a:r>
              <a:rPr lang="zh-CN" altLang="en-US" sz="2600">
                <a:ea typeface="黑体" pitchFamily="2" charset="-122"/>
              </a:rPr>
              <a:t> </a:t>
            </a:r>
            <a:r>
              <a:rPr lang="zh-CN" altLang="en-US" sz="2000">
                <a:ea typeface="黑体" pitchFamily="2" charset="-122"/>
              </a:rPr>
              <a:t> </a:t>
            </a:r>
            <a:r>
              <a:rPr lang="zh-CN" altLang="en-US" sz="2400">
                <a:ea typeface="黑体" pitchFamily="2" charset="-122"/>
              </a:rPr>
              <a:t>搁置在基础上, 未与预埋件全焊 !</a:t>
            </a:r>
          </a:p>
        </p:txBody>
      </p:sp>
      <p:sp>
        <p:nvSpPr>
          <p:cNvPr id="201732" name="椭圆 174084"/>
          <p:cNvSpPr>
            <a:spLocks noChangeArrowheads="1"/>
          </p:cNvSpPr>
          <p:nvPr/>
        </p:nvSpPr>
        <p:spPr bwMode="auto">
          <a:xfrm>
            <a:off x="2197100" y="3143250"/>
            <a:ext cx="2665413" cy="1152525"/>
          </a:xfrm>
          <a:prstGeom prst="ellipse">
            <a:avLst/>
          </a:prstGeom>
          <a:noFill/>
          <a:ln w="63500">
            <a:solidFill>
              <a:srgbClr val="FF0000"/>
            </a:solidFill>
            <a:round/>
            <a:headEnd/>
            <a:tailEnd/>
          </a:ln>
        </p:spPr>
        <p:txBody>
          <a:bodyPr/>
          <a:lstStyle/>
          <a:p>
            <a:pPr eaLnBrk="0" hangingPunct="0">
              <a:buSzPct val="100000"/>
              <a:buFont typeface="Arial" charset="0"/>
              <a:buNone/>
            </a:pPr>
            <a:endParaRPr lang="zh-CN" altLang="en-US" sz="2000"/>
          </a:p>
        </p:txBody>
      </p:sp>
      <p:sp>
        <p:nvSpPr>
          <p:cNvPr id="201733" name="椭圆 174085"/>
          <p:cNvSpPr>
            <a:spLocks noChangeArrowheads="1"/>
          </p:cNvSpPr>
          <p:nvPr/>
        </p:nvSpPr>
        <p:spPr bwMode="auto">
          <a:xfrm rot="120000">
            <a:off x="7164388" y="3502025"/>
            <a:ext cx="1871662" cy="719138"/>
          </a:xfrm>
          <a:prstGeom prst="ellipse">
            <a:avLst/>
          </a:prstGeom>
          <a:noFill/>
          <a:ln w="63500">
            <a:solidFill>
              <a:srgbClr val="FF0000"/>
            </a:solidFill>
            <a:round/>
            <a:headEnd/>
            <a:tailEnd/>
          </a:ln>
        </p:spPr>
        <p:txBody>
          <a:bodyPr/>
          <a:lstStyle/>
          <a:p>
            <a:pPr eaLnBrk="0" hangingPunct="0">
              <a:buSzPct val="100000"/>
              <a:buFont typeface="Arial" charset="0"/>
              <a:buNone/>
            </a:pPr>
            <a:endParaRPr lang="zh-CN" altLang="en-US" sz="2000"/>
          </a:p>
        </p:txBody>
      </p:sp>
      <p:sp>
        <p:nvSpPr>
          <p:cNvPr id="201734" name="文本框 174086"/>
          <p:cNvSpPr txBox="1">
            <a:spLocks noChangeArrowheads="1"/>
          </p:cNvSpPr>
          <p:nvPr/>
        </p:nvSpPr>
        <p:spPr bwMode="auto">
          <a:xfrm>
            <a:off x="2411413" y="4962525"/>
            <a:ext cx="6337300" cy="627063"/>
          </a:xfrm>
          <a:prstGeom prst="rect">
            <a:avLst/>
          </a:prstGeom>
          <a:solidFill>
            <a:srgbClr val="FF0000"/>
          </a:solidFill>
          <a:ln w="9525">
            <a:noFill/>
            <a:miter lim="800000"/>
            <a:headEnd/>
            <a:tailEnd/>
          </a:ln>
        </p:spPr>
        <p:txBody>
          <a:bodyPr>
            <a:spAutoFit/>
          </a:bodyPr>
          <a:lstStyle/>
          <a:p>
            <a:pPr algn="ctr" eaLnBrk="0" hangingPunct="0">
              <a:lnSpc>
                <a:spcPct val="50000"/>
              </a:lnSpc>
              <a:buSzPct val="100000"/>
              <a:buFont typeface="Arial" charset="0"/>
              <a:buNone/>
            </a:pPr>
            <a:r>
              <a:rPr lang="zh-CN" altLang="en-US" sz="3200" b="1">
                <a:solidFill>
                  <a:schemeClr val="bg1"/>
                </a:solidFill>
                <a:latin typeface="黑体" pitchFamily="2" charset="-122"/>
                <a:ea typeface="黑体" pitchFamily="2" charset="-122"/>
              </a:rPr>
              <a:t>                             </a:t>
            </a:r>
            <a:r>
              <a:rPr lang="zh-CN" altLang="en-US" sz="2400" b="1">
                <a:latin typeface="黑体" pitchFamily="2" charset="-122"/>
                <a:ea typeface="黑体" pitchFamily="2" charset="-122"/>
              </a:rPr>
              <a:t>如何通过“三查四定”、试生产、验收 ？</a:t>
            </a:r>
          </a:p>
          <a:p>
            <a:pPr algn="ctr" eaLnBrk="0" hangingPunct="0">
              <a:lnSpc>
                <a:spcPct val="30000"/>
              </a:lnSpc>
              <a:buSzPct val="100000"/>
              <a:buFont typeface="Arial" charset="0"/>
              <a:buNone/>
            </a:pPr>
            <a:endParaRPr lang="zh-CN" altLang="en-US" sz="2400" b="1">
              <a:solidFill>
                <a:schemeClr val="bg1"/>
              </a:solidFill>
              <a:latin typeface="黑体" pitchFamily="2" charset="-122"/>
              <a:ea typeface="黑体" pitchFamily="2" charset="-122"/>
              <a:sym typeface="宋体" charset="-122"/>
            </a:endParaRPr>
          </a:p>
        </p:txBody>
      </p:sp>
      <p:sp>
        <p:nvSpPr>
          <p:cNvPr id="201735" name="文本框 174087"/>
          <p:cNvSpPr txBox="1">
            <a:spLocks noChangeArrowheads="1"/>
          </p:cNvSpPr>
          <p:nvPr/>
        </p:nvSpPr>
        <p:spPr bwMode="auto">
          <a:xfrm>
            <a:off x="900113" y="693738"/>
            <a:ext cx="1871662" cy="1147762"/>
          </a:xfrm>
          <a:prstGeom prst="rect">
            <a:avLst/>
          </a:prstGeom>
          <a:solidFill>
            <a:srgbClr val="FF0000"/>
          </a:solidFill>
          <a:ln w="9525">
            <a:noFill/>
            <a:miter lim="800000"/>
            <a:headEnd/>
            <a:tailEnd/>
          </a:ln>
        </p:spPr>
        <p:txBody>
          <a:bodyPr>
            <a:spAutoFit/>
          </a:bodyPr>
          <a:lstStyle/>
          <a:p>
            <a:pPr algn="ctr" eaLnBrk="0" hangingPunct="0">
              <a:lnSpc>
                <a:spcPct val="135000"/>
              </a:lnSpc>
              <a:buSzPct val="100000"/>
              <a:buFont typeface="Arial" charset="0"/>
              <a:buNone/>
            </a:pPr>
            <a:r>
              <a:rPr lang="zh-CN" altLang="en-US" sz="4000" b="1">
                <a:latin typeface="黑体" pitchFamily="2" charset="-122"/>
                <a:ea typeface="黑体" pitchFamily="2" charset="-122"/>
              </a:rPr>
              <a:t>危 险 </a:t>
            </a:r>
          </a:p>
          <a:p>
            <a:pPr eaLnBrk="0" hangingPunct="0">
              <a:lnSpc>
                <a:spcPct val="35000"/>
              </a:lnSpc>
              <a:buSzPct val="100000"/>
              <a:buFont typeface="Arial" charset="0"/>
              <a:buNone/>
            </a:pPr>
            <a:r>
              <a:rPr lang="zh-CN" altLang="en-US" sz="4400" b="1">
                <a:solidFill>
                  <a:schemeClr val="bg1"/>
                </a:solidFill>
                <a:latin typeface="黑体" pitchFamily="2" charset="-122"/>
                <a:ea typeface="黑体" pitchFamily="2" charset="-122"/>
              </a:rPr>
              <a:t> </a:t>
            </a:r>
            <a:endParaRPr lang="zh-CN" altLang="en-US" sz="4400">
              <a:latin typeface="黑体" pitchFamily="2" charset="-122"/>
              <a:ea typeface="黑体" pitchFamily="2" charset="-122"/>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内容占位符 175105" descr="P1240245"/>
          <p:cNvPicPr>
            <a:picLocks noGrp="1" noChangeAspect="1"/>
          </p:cNvPicPr>
          <p:nvPr>
            <p:ph sz="half" idx="1"/>
          </p:nvPr>
        </p:nvPicPr>
        <p:blipFill>
          <a:blip r:embed="rId2"/>
          <a:srcRect/>
          <a:stretch>
            <a:fillRect/>
          </a:stretch>
        </p:blipFill>
        <p:spPr>
          <a:xfrm>
            <a:off x="180975" y="192088"/>
            <a:ext cx="8783638" cy="6480175"/>
          </a:xfrm>
          <a:ln w="203200">
            <a:solidFill>
              <a:srgbClr val="FF0000"/>
            </a:solidFill>
          </a:ln>
        </p:spPr>
      </p:pic>
      <p:sp>
        <p:nvSpPr>
          <p:cNvPr id="202754" name="文本框 175106"/>
          <p:cNvSpPr txBox="1">
            <a:spLocks noChangeArrowheads="1"/>
          </p:cNvSpPr>
          <p:nvPr/>
        </p:nvSpPr>
        <p:spPr bwMode="auto">
          <a:xfrm>
            <a:off x="4068763" y="2062163"/>
            <a:ext cx="4608512" cy="981075"/>
          </a:xfrm>
          <a:prstGeom prst="rect">
            <a:avLst/>
          </a:prstGeom>
          <a:solidFill>
            <a:srgbClr val="FF0000"/>
          </a:solidFill>
          <a:ln w="9525">
            <a:noFill/>
            <a:miter lim="800000"/>
            <a:headEnd/>
            <a:tailEnd/>
          </a:ln>
        </p:spPr>
        <p:txBody>
          <a:bodyPr anchor="ctr">
            <a:spAutoFit/>
          </a:bodyPr>
          <a:lstStyle/>
          <a:p>
            <a:pPr algn="ctr" eaLnBrk="0" hangingPunct="0">
              <a:lnSpc>
                <a:spcPct val="120000"/>
              </a:lnSpc>
              <a:buSzPct val="100000"/>
              <a:buFont typeface="Arial" charset="0"/>
              <a:buNone/>
            </a:pPr>
            <a:r>
              <a:rPr lang="zh-CN" altLang="en-US" sz="2200" b="1">
                <a:ea typeface="黑体" pitchFamily="2" charset="-122"/>
              </a:rPr>
              <a:t>机泵搁在圆形混凝土</a:t>
            </a:r>
            <a:r>
              <a:rPr lang="en-US" altLang="zh-CN" sz="2200" b="1">
                <a:ea typeface="黑体" pitchFamily="2" charset="-122"/>
              </a:rPr>
              <a:t>基础</a:t>
            </a:r>
            <a:r>
              <a:rPr lang="zh-CN" altLang="en-US" sz="2200" b="1">
                <a:ea typeface="黑体" pitchFamily="2" charset="-122"/>
              </a:rPr>
              <a:t>上 </a:t>
            </a:r>
          </a:p>
          <a:p>
            <a:pPr algn="ctr" eaLnBrk="0" hangingPunct="0">
              <a:lnSpc>
                <a:spcPct val="120000"/>
              </a:lnSpc>
              <a:buSzPct val="100000"/>
              <a:buFont typeface="Arial" charset="0"/>
              <a:buNone/>
            </a:pPr>
            <a:r>
              <a:rPr lang="zh-CN" altLang="en-US" sz="2000" b="1">
                <a:ea typeface="黑体" pitchFamily="2" charset="-122"/>
              </a:rPr>
              <a:t>导致运行振动大、噪声大，易损坏管道</a:t>
            </a:r>
          </a:p>
          <a:p>
            <a:pPr algn="ctr" eaLnBrk="0" hangingPunct="0">
              <a:buSzPct val="100000"/>
              <a:buFont typeface="Arial" charset="0"/>
              <a:buNone/>
            </a:pPr>
            <a:endParaRPr lang="zh-CN" altLang="en-US" sz="800" b="1">
              <a:ea typeface="黑体" pitchFamily="2" charset="-122"/>
            </a:endParaRPr>
          </a:p>
        </p:txBody>
      </p:sp>
      <p:sp>
        <p:nvSpPr>
          <p:cNvPr id="202755" name="文本框 175107"/>
          <p:cNvSpPr txBox="1">
            <a:spLocks noChangeArrowheads="1"/>
          </p:cNvSpPr>
          <p:nvPr/>
        </p:nvSpPr>
        <p:spPr bwMode="auto">
          <a:xfrm>
            <a:off x="539750" y="2925763"/>
            <a:ext cx="936625" cy="1566862"/>
          </a:xfrm>
          <a:prstGeom prst="rect">
            <a:avLst/>
          </a:prstGeom>
          <a:solidFill>
            <a:srgbClr val="FF0000"/>
          </a:solidFill>
          <a:ln w="9525">
            <a:noFill/>
            <a:miter lim="800000"/>
            <a:headEnd/>
            <a:tailEnd/>
          </a:ln>
        </p:spPr>
        <p:txBody>
          <a:bodyPr lIns="90000" tIns="46800" rIns="90000" bIns="46800">
            <a:spAutoFit/>
          </a:bodyPr>
          <a:lstStyle/>
          <a:p>
            <a:pPr algn="ctr" eaLnBrk="0" hangingPunct="0">
              <a:lnSpc>
                <a:spcPct val="120000"/>
              </a:lnSpc>
              <a:spcBef>
                <a:spcPct val="50000"/>
              </a:spcBef>
              <a:buSzPct val="100000"/>
              <a:buFont typeface="Arial" charset="0"/>
              <a:buNone/>
            </a:pPr>
            <a:r>
              <a:rPr lang="zh-CN" altLang="en-US" sz="3600" b="1">
                <a:ea typeface="黑体" pitchFamily="2" charset="-122"/>
              </a:rPr>
              <a:t>危     险</a:t>
            </a:r>
          </a:p>
          <a:p>
            <a:pPr algn="ctr" eaLnBrk="0" hangingPunct="0">
              <a:lnSpc>
                <a:spcPct val="15000"/>
              </a:lnSpc>
              <a:spcBef>
                <a:spcPct val="50000"/>
              </a:spcBef>
              <a:buSzPct val="100000"/>
              <a:buFont typeface="Arial" charset="0"/>
              <a:buNone/>
            </a:pPr>
            <a:endParaRPr lang="zh-CN" altLang="en-US" sz="1600" b="1">
              <a:ea typeface="黑体" pitchFamily="2" charset="-122"/>
            </a:endParaRPr>
          </a:p>
        </p:txBody>
      </p:sp>
      <p:sp>
        <p:nvSpPr>
          <p:cNvPr id="202756" name="直接连接符 175108"/>
          <p:cNvSpPr>
            <a:spLocks noChangeShapeType="1"/>
          </p:cNvSpPr>
          <p:nvPr/>
        </p:nvSpPr>
        <p:spPr bwMode="auto">
          <a:xfrm>
            <a:off x="828675" y="4438650"/>
            <a:ext cx="2087563" cy="1152525"/>
          </a:xfrm>
          <a:prstGeom prst="line">
            <a:avLst/>
          </a:prstGeom>
          <a:noFill/>
          <a:ln w="63500">
            <a:solidFill>
              <a:srgbClr val="FF0000"/>
            </a:solidFill>
            <a:round/>
            <a:headEnd/>
            <a:tailEnd type="triangle" w="med" len="med"/>
          </a:ln>
        </p:spPr>
        <p:txBody>
          <a:bodyPr/>
          <a:lstStyle/>
          <a:p>
            <a:endParaRPr lang="zh-CN" altLang="en-US"/>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内容占位符 4"/>
          <p:cNvPicPr>
            <a:picLocks noGrp="1" noChangeAspect="1"/>
          </p:cNvPicPr>
          <p:nvPr>
            <p:ph type="subTitle" idx="1"/>
          </p:nvPr>
        </p:nvPicPr>
        <p:blipFill>
          <a:blip r:embed="rId2"/>
          <a:srcRect b="15"/>
          <a:stretch>
            <a:fillRect/>
          </a:stretch>
        </p:blipFill>
        <p:spPr>
          <a:xfrm>
            <a:off x="180975" y="188913"/>
            <a:ext cx="4391025" cy="6481762"/>
          </a:xfrm>
          <a:ln w="190500">
            <a:solidFill>
              <a:srgbClr val="FFFF00"/>
            </a:solidFill>
          </a:ln>
        </p:spPr>
      </p:pic>
      <p:pic>
        <p:nvPicPr>
          <p:cNvPr id="203778" name="内容占位符 5"/>
          <p:cNvPicPr>
            <a:picLocks noGrp="1" noChangeAspect="1"/>
          </p:cNvPicPr>
          <p:nvPr>
            <p:ph sz="half" idx="4294967295"/>
          </p:nvPr>
        </p:nvPicPr>
        <p:blipFill>
          <a:blip r:embed="rId3"/>
          <a:srcRect b="9"/>
          <a:stretch>
            <a:fillRect/>
          </a:stretch>
        </p:blipFill>
        <p:spPr>
          <a:xfrm>
            <a:off x="4749800" y="190500"/>
            <a:ext cx="4394200" cy="6480175"/>
          </a:xfrm>
          <a:ln w="190500">
            <a:solidFill>
              <a:srgbClr val="FFFF00"/>
            </a:solidFill>
          </a:ln>
        </p:spPr>
      </p:pic>
      <p:sp>
        <p:nvSpPr>
          <p:cNvPr id="203779" name="TextBox 6"/>
          <p:cNvSpPr>
            <a:spLocks noChangeArrowheads="1"/>
          </p:cNvSpPr>
          <p:nvPr/>
        </p:nvSpPr>
        <p:spPr bwMode="auto">
          <a:xfrm>
            <a:off x="468313" y="908050"/>
            <a:ext cx="3600450" cy="952500"/>
          </a:xfrm>
          <a:prstGeom prst="rect">
            <a:avLst/>
          </a:prstGeom>
          <a:solidFill>
            <a:schemeClr val="bg1"/>
          </a:solidFill>
          <a:ln w="63500">
            <a:solidFill>
              <a:srgbClr val="FF0000"/>
            </a:solidFill>
            <a:miter lim="800000"/>
            <a:headEnd/>
            <a:tailEnd/>
          </a:ln>
        </p:spPr>
        <p:txBody>
          <a:bodyPr>
            <a:spAutoFit/>
          </a:bodyPr>
          <a:lstStyle/>
          <a:p>
            <a:pPr algn="ctr" eaLnBrk="0" hangingPunct="0">
              <a:lnSpc>
                <a:spcPct val="120000"/>
              </a:lnSpc>
              <a:buFont typeface="Arial" charset="0"/>
              <a:buNone/>
            </a:pPr>
            <a:r>
              <a:rPr lang="zh-CN" altLang="en-US" sz="3600" b="1">
                <a:solidFill>
                  <a:srgbClr val="FF0000"/>
                </a:solidFill>
                <a:latin typeface="黑体" pitchFamily="2" charset="-122"/>
                <a:ea typeface="黑体" pitchFamily="2" charset="-122"/>
                <a:sym typeface="宋体" charset="-122"/>
              </a:rPr>
              <a:t>二楼: 电器开关</a:t>
            </a:r>
          </a:p>
          <a:p>
            <a:pPr algn="ctr" eaLnBrk="0" hangingPunct="0">
              <a:lnSpc>
                <a:spcPct val="30000"/>
              </a:lnSpc>
              <a:buFont typeface="Arial" charset="0"/>
              <a:buNone/>
            </a:pPr>
            <a:endParaRPr lang="zh-CN" altLang="en-US" sz="3600" b="1">
              <a:solidFill>
                <a:srgbClr val="FF0000"/>
              </a:solidFill>
              <a:latin typeface="黑体" pitchFamily="2" charset="-122"/>
              <a:ea typeface="黑体" pitchFamily="2" charset="-122"/>
              <a:sym typeface="宋体" charset="-122"/>
            </a:endParaRPr>
          </a:p>
        </p:txBody>
      </p:sp>
      <p:sp>
        <p:nvSpPr>
          <p:cNvPr id="203780" name="TextBox 7"/>
          <p:cNvSpPr>
            <a:spLocks noChangeArrowheads="1"/>
          </p:cNvSpPr>
          <p:nvPr/>
        </p:nvSpPr>
        <p:spPr bwMode="auto">
          <a:xfrm>
            <a:off x="4787900" y="620713"/>
            <a:ext cx="3960813" cy="950912"/>
          </a:xfrm>
          <a:prstGeom prst="rect">
            <a:avLst/>
          </a:prstGeom>
          <a:solidFill>
            <a:schemeClr val="bg1"/>
          </a:solidFill>
          <a:ln w="63500">
            <a:solidFill>
              <a:srgbClr val="FF0000"/>
            </a:solidFill>
            <a:miter lim="800000"/>
            <a:headEnd/>
            <a:tailEnd/>
          </a:ln>
        </p:spPr>
        <p:txBody>
          <a:bodyPr>
            <a:spAutoFit/>
          </a:bodyPr>
          <a:lstStyle/>
          <a:p>
            <a:pPr algn="ctr" eaLnBrk="0" hangingPunct="0">
              <a:lnSpc>
                <a:spcPct val="120000"/>
              </a:lnSpc>
              <a:buFont typeface="Arial" charset="0"/>
              <a:buNone/>
            </a:pPr>
            <a:r>
              <a:rPr lang="zh-CN" altLang="en-US" sz="3600" b="1">
                <a:solidFill>
                  <a:srgbClr val="FF0000"/>
                </a:solidFill>
                <a:latin typeface="黑体" pitchFamily="2" charset="-122"/>
                <a:ea typeface="黑体" pitchFamily="2" charset="-122"/>
                <a:sym typeface="宋体" charset="-122"/>
              </a:rPr>
              <a:t>三楼: 用电设备</a:t>
            </a:r>
          </a:p>
          <a:p>
            <a:pPr algn="ctr" eaLnBrk="0" hangingPunct="0">
              <a:lnSpc>
                <a:spcPct val="30000"/>
              </a:lnSpc>
              <a:buFont typeface="Arial" charset="0"/>
              <a:buNone/>
            </a:pPr>
            <a:endParaRPr lang="zh-CN" altLang="en-US" sz="3600" b="1">
              <a:solidFill>
                <a:srgbClr val="FF0000"/>
              </a:solidFill>
              <a:latin typeface="黑体" pitchFamily="2" charset="-122"/>
              <a:ea typeface="黑体" pitchFamily="2" charset="-122"/>
              <a:sym typeface="宋体" charset="-122"/>
            </a:endParaRPr>
          </a:p>
        </p:txBody>
      </p:sp>
      <p:sp>
        <p:nvSpPr>
          <p:cNvPr id="203781" name="TextBox 8"/>
          <p:cNvSpPr>
            <a:spLocks noChangeArrowheads="1"/>
          </p:cNvSpPr>
          <p:nvPr/>
        </p:nvSpPr>
        <p:spPr bwMode="auto">
          <a:xfrm>
            <a:off x="0" y="6238875"/>
            <a:ext cx="9150350" cy="501650"/>
          </a:xfrm>
          <a:prstGeom prst="rect">
            <a:avLst/>
          </a:prstGeom>
          <a:solidFill>
            <a:srgbClr val="FFFF00"/>
          </a:solidFill>
          <a:ln w="9525">
            <a:noFill/>
            <a:miter lim="800000"/>
            <a:headEnd/>
            <a:tailEnd/>
          </a:ln>
        </p:spPr>
        <p:txBody>
          <a:bodyPr>
            <a:spAutoFit/>
          </a:bodyPr>
          <a:lstStyle/>
          <a:p>
            <a:pPr eaLnBrk="0" hangingPunct="0">
              <a:lnSpc>
                <a:spcPct val="75000"/>
              </a:lnSpc>
              <a:buFont typeface="Arial" charset="0"/>
              <a:buNone/>
            </a:pPr>
            <a:r>
              <a:rPr lang="zh-CN" altLang="en-US" sz="3600" b="1">
                <a:solidFill>
                  <a:srgbClr val="FFFF00"/>
                </a:solidFill>
                <a:latin typeface="Calibri" pitchFamily="34" charset="0"/>
                <a:sym typeface="宋体" charset="-122"/>
              </a:rPr>
              <a:t>  </a:t>
            </a:r>
            <a:r>
              <a:rPr lang="zh-CN" altLang="en-US" sz="3600" b="1">
                <a:latin typeface="Calibri" pitchFamily="34" charset="0"/>
                <a:sym typeface="宋体" charset="-122"/>
              </a:rPr>
              <a:t>    </a:t>
            </a:r>
            <a:r>
              <a:rPr lang="zh-CN" altLang="en-US" sz="2000" b="1">
                <a:latin typeface="黑体" pitchFamily="2" charset="-122"/>
                <a:ea typeface="黑体" pitchFamily="2" charset="-122"/>
                <a:sym typeface="黑体" pitchFamily="2" charset="-122"/>
              </a:rPr>
              <a:t>岂有此理  </a:t>
            </a:r>
            <a:r>
              <a:rPr lang="en-US" altLang="zh-CN" sz="2200" b="1">
                <a:latin typeface="黑体" pitchFamily="2" charset="-122"/>
                <a:ea typeface="黑体" pitchFamily="2" charset="-122"/>
                <a:sym typeface="黑体" pitchFamily="2" charset="-122"/>
              </a:rPr>
              <a:t>1-3#</a:t>
            </a:r>
            <a:r>
              <a:rPr lang="zh-CN" altLang="en-US" sz="2200" b="1">
                <a:latin typeface="黑体" pitchFamily="2" charset="-122"/>
                <a:ea typeface="黑体" pitchFamily="2" charset="-122"/>
                <a:sym typeface="黑体" pitchFamily="2" charset="-122"/>
              </a:rPr>
              <a:t>成品包装槽的开关与搅拌器，不在同一楼层！</a:t>
            </a:r>
            <a:endParaRPr lang="zh-CN" altLang="en-US" sz="2200" b="1">
              <a:ea typeface="黑体" pitchFamily="2" charset="-122"/>
              <a:sym typeface="Calibri" pitchFamily="34" charset="0"/>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p:cNvSpPr>
          <p:nvPr>
            <p:ph type="ctrTitle" idx="4294967295"/>
          </p:nvPr>
        </p:nvSpPr>
        <p:spPr>
          <a:xfrm>
            <a:off x="250825" y="1773238"/>
            <a:ext cx="8893175" cy="3024187"/>
          </a:xfrm>
        </p:spPr>
        <p:txBody>
          <a:bodyPr anchor="b"/>
          <a:lstStyle>
            <a:lvl1pPr lvl="0">
              <a:defRPr kern="1200"/>
            </a:lvl1pPr>
          </a:lstStyle>
          <a:p>
            <a:pPr algn="ctr" eaLnBrk="1" hangingPunct="1">
              <a:lnSpc>
                <a:spcPct val="200000"/>
              </a:lnSpc>
              <a:defRPr/>
            </a:pP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第六部分</a:t>
            </a:r>
            <a:b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工艺管道安全</a:t>
            </a:r>
            <a:endPar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p:cNvSpPr>
          <p:nvPr>
            <p:ph type="title" idx="4294967295"/>
          </p:nvPr>
        </p:nvSpPr>
        <p:spPr>
          <a:xfrm>
            <a:off x="0" y="190500"/>
            <a:ext cx="8713788" cy="1431925"/>
          </a:xfrm>
        </p:spPr>
        <p:txBody>
          <a:bodyPr/>
          <a:lstStyle/>
          <a:p>
            <a:pPr eaLnBrk="1" hangingPunct="1">
              <a:defRPr/>
            </a:pPr>
            <a:r>
              <a:rPr lang="en-US" altLang="zh-CN" sz="60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179203" name="Rectangle 3"/>
          <p:cNvSpPr>
            <a:spLocks noGrp="1"/>
          </p:cNvSpPr>
          <p:nvPr>
            <p:ph type="body" idx="4294967295"/>
          </p:nvPr>
        </p:nvSpPr>
        <p:spPr>
          <a:xfrm>
            <a:off x="0" y="1485900"/>
            <a:ext cx="7416800" cy="5257800"/>
          </a:xfrm>
        </p:spPr>
        <p:txBody>
          <a:bodyPr/>
          <a:lstStyle/>
          <a:p>
            <a:pPr marL="342900" indent="-342900" algn="ctr" eaLnBrk="1" hangingPunct="1">
              <a:lnSpc>
                <a:spcPct val="85000"/>
              </a:lnSpc>
              <a:spcBef>
                <a:spcPct val="30000"/>
              </a:spcBef>
              <a:buClr>
                <a:schemeClr val="hlink"/>
              </a:buClr>
              <a:buSzPct val="70000"/>
              <a:buFont typeface="Wingdings" panose="05000000000000000000" pitchFamily="2" charset="2"/>
              <a:buNone/>
              <a:defRPr/>
            </a:pP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GB50160－2008</a:t>
            </a:r>
          </a:p>
          <a:p>
            <a:pPr marL="342900" indent="-342900" algn="ctr" eaLnBrk="1" hangingPunct="1">
              <a:lnSpc>
                <a:spcPct val="85000"/>
              </a:lnSpc>
              <a:spcBef>
                <a:spcPct val="30000"/>
              </a:spcBef>
              <a:buClr>
                <a:schemeClr val="hlink"/>
              </a:buClr>
              <a:buSzPct val="70000"/>
              <a:buFont typeface="Wingdings" panose="05000000000000000000" pitchFamily="2" charset="2"/>
              <a:buNone/>
              <a:defRPr/>
            </a:pPr>
            <a:r>
              <a:rPr lang="zh-CN" altLang="en-US" sz="3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《石油化工企业设计防火规范》</a:t>
            </a:r>
          </a:p>
          <a:p>
            <a:pPr marL="342900" indent="-342900" algn="ctr" eaLnBrk="1" hangingPunct="1">
              <a:lnSpc>
                <a:spcPct val="10000"/>
              </a:lnSpc>
              <a:spcBef>
                <a:spcPct val="20000"/>
              </a:spcBef>
              <a:buClr>
                <a:schemeClr val="hlink"/>
              </a:buClr>
              <a:buSzPct val="70000"/>
              <a:buFont typeface="Wingdings" panose="05000000000000000000" pitchFamily="2" charset="2"/>
              <a:buNone/>
              <a:defRPr/>
            </a:pPr>
            <a:endParaRPr lang="zh-CN" altLang="en-US" sz="3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a:p>
            <a:pPr marL="342900" indent="-342900" eaLnBrk="1" hangingPunct="1">
              <a:lnSpc>
                <a:spcPct val="125000"/>
              </a:lnSpc>
              <a:spcBef>
                <a:spcPct val="0"/>
              </a:spcBef>
              <a:buClr>
                <a:schemeClr val="hlink"/>
              </a:buClr>
              <a:buSzPct val="70000"/>
              <a:buFont typeface="Wingdings" panose="05000000000000000000" pitchFamily="2" charset="2"/>
              <a:buNone/>
              <a:defRPr/>
            </a:pP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zh-CN" altLang="en-US" sz="3400" noProof="1">
                <a:latin typeface="黑体" panose="02010609060101010101" pitchFamily="49" charset="-122"/>
                <a:ea typeface="黑体" panose="02010609060101010101" pitchFamily="49" charset="-122"/>
              </a:rPr>
              <a:t>6.2.25  储罐的进出口管道应采用柔性连接。</a:t>
            </a:r>
          </a:p>
          <a:p>
            <a:pPr marL="342900" indent="-342900" algn="ctr" eaLnBrk="1" hangingPunct="1">
              <a:lnSpc>
                <a:spcPct val="120000"/>
              </a:lnSpc>
              <a:spcBef>
                <a:spcPct val="0"/>
              </a:spcBef>
              <a:buClr>
                <a:schemeClr val="hlink"/>
              </a:buClr>
              <a:buSzPct val="70000"/>
              <a:buFont typeface="Wingdings" panose="05000000000000000000" pitchFamily="2" charset="2"/>
              <a:buNone/>
              <a:defRPr/>
            </a:pPr>
            <a:r>
              <a:rPr lang="zh-CN" altLang="en-US" noProof="1">
                <a:solidFill>
                  <a:srgbClr val="FFFF00"/>
                </a:solidFill>
              </a:rPr>
              <a:t>    </a:t>
            </a:r>
          </a:p>
          <a:p>
            <a:pPr marL="342900" indent="-342900" eaLnBrk="1" hangingPunct="1">
              <a:lnSpc>
                <a:spcPct val="75000"/>
              </a:lnSpc>
              <a:spcBef>
                <a:spcPct val="20000"/>
              </a:spcBef>
              <a:buClr>
                <a:schemeClr val="hlink"/>
              </a:buClr>
              <a:buSzPct val="70000"/>
              <a:buFont typeface="Wingdings" panose="05000000000000000000" pitchFamily="2" charset="2"/>
              <a:buNone/>
              <a:defRPr/>
            </a:pPr>
            <a:r>
              <a:rPr lang="zh-CN" altLang="en-US" sz="3200" noProof="1">
                <a:latin typeface="黑体" panose="02010609060101010101" pitchFamily="49" charset="-122"/>
                <a:ea typeface="方正姚体" panose="02010601030101010101" pitchFamily="2" charset="-122"/>
              </a:rPr>
              <a:t>  </a:t>
            </a:r>
            <a:r>
              <a:rPr lang="zh-CN" altLang="en-US" noProof="1">
                <a:latin typeface="黑体" panose="02010609060101010101" pitchFamily="49" charset="-122"/>
                <a:ea typeface="黑体" panose="02010609060101010101" pitchFamily="49" charset="-122"/>
              </a:rPr>
              <a:t>注</a:t>
            </a:r>
            <a:r>
              <a:rPr lang="zh-CN" altLang="en-US" sz="3200" noProof="1">
                <a:latin typeface="黑体" panose="02010609060101010101" pitchFamily="49" charset="-122"/>
                <a:ea typeface="黑体" panose="02010609060101010101" pitchFamily="49" charset="-122"/>
              </a:rPr>
              <a:t>：</a:t>
            </a:r>
            <a:r>
              <a:rPr lang="zh-CN" altLang="en-US" sz="2600" noProof="1">
                <a:latin typeface="黑体" panose="02010609060101010101" pitchFamily="49" charset="-122"/>
                <a:ea typeface="黑体" panose="02010609060101010101" pitchFamily="49" charset="-122"/>
              </a:rPr>
              <a:t>常见的储罐进出口管道柔性连接方式</a:t>
            </a:r>
          </a:p>
          <a:p>
            <a:pPr marL="342900" indent="-342900" eaLnBrk="1" hangingPunct="1">
              <a:lnSpc>
                <a:spcPct val="75000"/>
              </a:lnSpc>
              <a:spcBef>
                <a:spcPct val="20000"/>
              </a:spcBef>
              <a:buClr>
                <a:schemeClr val="hlink"/>
              </a:buClr>
              <a:buSzPct val="70000"/>
              <a:buFont typeface="Wingdings" panose="05000000000000000000" pitchFamily="2" charset="2"/>
              <a:buNone/>
              <a:defRPr/>
            </a:pPr>
            <a:r>
              <a:rPr lang="zh-CN" altLang="en-US" sz="3400" noProof="1">
                <a:latin typeface="黑体" panose="02010609060101010101" pitchFamily="49" charset="-122"/>
                <a:ea typeface="黑体" panose="02010609060101010101" pitchFamily="49" charset="-122"/>
              </a:rPr>
              <a:t>     </a:t>
            </a:r>
            <a:r>
              <a:rPr lang="zh-CN" altLang="en-US" sz="2200" noProof="1">
                <a:latin typeface="黑体" panose="02010609060101010101" pitchFamily="49" charset="-122"/>
                <a:ea typeface="黑体" panose="02010609060101010101" pitchFamily="49" charset="-122"/>
              </a:rPr>
              <a:t>1）可变弹簧支（吊）架;   2）金属软管;            </a:t>
            </a:r>
          </a:p>
          <a:p>
            <a:pPr marL="342900" indent="-342900" eaLnBrk="1" hangingPunct="1">
              <a:spcBef>
                <a:spcPct val="20000"/>
              </a:spcBef>
              <a:buClr>
                <a:schemeClr val="hlink"/>
              </a:buClr>
              <a:buSzPct val="70000"/>
              <a:buFont typeface="Wingdings" panose="05000000000000000000" pitchFamily="2" charset="2"/>
              <a:buNone/>
              <a:defRPr/>
            </a:pPr>
            <a:r>
              <a:rPr lang="zh-CN" altLang="en-US" sz="2200" noProof="1">
                <a:latin typeface="黑体" panose="02010609060101010101" pitchFamily="49" charset="-122"/>
                <a:ea typeface="黑体" panose="02010609060101010101" pitchFamily="49" charset="-122"/>
              </a:rPr>
              <a:t>        3）改变进出口管形状;     4）以上的组合。</a:t>
            </a:r>
          </a:p>
          <a:p>
            <a:pPr marL="342900" indent="-342900" eaLnBrk="1" hangingPunct="1">
              <a:spcBef>
                <a:spcPct val="20000"/>
              </a:spcBef>
              <a:buClr>
                <a:schemeClr val="hlink"/>
              </a:buClr>
              <a:buSzPct val="70000"/>
              <a:buFont typeface="Wingdings" panose="05000000000000000000" pitchFamily="2" charset="2"/>
              <a:buNone/>
              <a:defRPr/>
            </a:pPr>
            <a:endParaRPr lang="zh-CN" altLang="en-US" sz="2200" noProof="1">
              <a:latin typeface="黑体" panose="02010609060101010101" pitchFamily="49" charset="-122"/>
              <a:ea typeface="黑体" panose="02010609060101010101" pitchFamily="49" charset="-122"/>
            </a:endParaRPr>
          </a:p>
        </p:txBody>
      </p:sp>
      <p:sp>
        <p:nvSpPr>
          <p:cNvPr id="205827" name="直接连接符 179203"/>
          <p:cNvSpPr>
            <a:spLocks noChangeShapeType="1"/>
          </p:cNvSpPr>
          <p:nvPr/>
        </p:nvSpPr>
        <p:spPr bwMode="auto">
          <a:xfrm>
            <a:off x="1549400" y="4654550"/>
            <a:ext cx="6192838" cy="0"/>
          </a:xfrm>
          <a:prstGeom prst="line">
            <a:avLst/>
          </a:prstGeom>
          <a:noFill/>
          <a:ln w="25400">
            <a:solidFill>
              <a:schemeClr val="tx1"/>
            </a:solidFill>
            <a:round/>
            <a:headEnd/>
            <a:tailEnd/>
          </a:ln>
        </p:spPr>
        <p:txBody>
          <a:bodyPr/>
          <a:lstStyle/>
          <a:p>
            <a:endParaRPr lang="zh-CN" altLang="en-US"/>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3"/>
          <p:cNvPicPr>
            <a:picLocks noChangeAspect="1"/>
          </p:cNvPicPr>
          <p:nvPr/>
        </p:nvPicPr>
        <p:blipFill>
          <a:blip r:embed="rId2"/>
          <a:srcRect/>
          <a:stretch>
            <a:fillRect/>
          </a:stretch>
        </p:blipFill>
        <p:spPr bwMode="auto">
          <a:xfrm>
            <a:off x="180975" y="190500"/>
            <a:ext cx="8783638" cy="6480175"/>
          </a:xfrm>
          <a:prstGeom prst="rect">
            <a:avLst/>
          </a:prstGeom>
          <a:noFill/>
          <a:ln w="203200">
            <a:solidFill>
              <a:srgbClr val="008000"/>
            </a:solidFill>
            <a:miter lim="800000"/>
            <a:headEnd/>
            <a:tailEnd/>
          </a:ln>
        </p:spPr>
      </p:pic>
      <p:sp>
        <p:nvSpPr>
          <p:cNvPr id="206850" name="Text Box 3"/>
          <p:cNvSpPr txBox="1">
            <a:spLocks noChangeArrowheads="1"/>
          </p:cNvSpPr>
          <p:nvPr/>
        </p:nvSpPr>
        <p:spPr bwMode="auto">
          <a:xfrm>
            <a:off x="5003800" y="981075"/>
            <a:ext cx="3673475" cy="1106488"/>
          </a:xfrm>
          <a:prstGeom prst="rect">
            <a:avLst/>
          </a:prstGeom>
          <a:solidFill>
            <a:srgbClr val="008000"/>
          </a:solidFill>
          <a:ln w="9525">
            <a:noFill/>
            <a:miter lim="800000"/>
            <a:headEnd/>
            <a:tailEnd/>
          </a:ln>
        </p:spPr>
        <p:txBody>
          <a:bodyPr>
            <a:spAutoFit/>
          </a:bodyPr>
          <a:lstStyle/>
          <a:p>
            <a:pPr marL="342900" indent="-342900" algn="ctr" eaLnBrk="0" hangingPunct="0">
              <a:lnSpc>
                <a:spcPct val="135000"/>
              </a:lnSpc>
              <a:spcBef>
                <a:spcPct val="50000"/>
              </a:spcBef>
              <a:buClr>
                <a:schemeClr val="hlink"/>
              </a:buClr>
              <a:buSzPct val="120000"/>
              <a:buFont typeface="Arial" charset="0"/>
              <a:buNone/>
            </a:pPr>
            <a:r>
              <a:rPr lang="zh-CN" altLang="en-US" sz="3600">
                <a:latin typeface="Tahoma" pitchFamily="34" charset="0"/>
                <a:ea typeface="黑体" pitchFamily="2" charset="-122"/>
              </a:rPr>
              <a:t>正确做法 </a:t>
            </a:r>
            <a:r>
              <a:rPr lang="zh-CN" altLang="en-US" sz="3200">
                <a:latin typeface="Tahoma" pitchFamily="34" charset="0"/>
                <a:ea typeface="黑体" pitchFamily="2" charset="-122"/>
              </a:rPr>
              <a:t>之一</a:t>
            </a:r>
          </a:p>
          <a:p>
            <a:pPr marL="342900" indent="-342900" algn="ctr" eaLnBrk="0" hangingPunct="0">
              <a:lnSpc>
                <a:spcPct val="0"/>
              </a:lnSpc>
              <a:spcBef>
                <a:spcPct val="50000"/>
              </a:spcBef>
              <a:buClr>
                <a:schemeClr val="hlink"/>
              </a:buClr>
              <a:buSzPct val="120000"/>
              <a:buFont typeface="Arial" charset="0"/>
              <a:buNone/>
            </a:pPr>
            <a:endParaRPr lang="zh-CN" altLang="en-US" sz="3600">
              <a:latin typeface="Tahoma" pitchFamily="34" charset="0"/>
              <a:ea typeface="黑体" pitchFamily="2"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SDC13832"/>
          <p:cNvPicPr>
            <a:picLocks noGrp="1" noChangeAspect="1"/>
          </p:cNvPicPr>
          <p:nvPr>
            <p:ph idx="4294967295"/>
          </p:nvPr>
        </p:nvPicPr>
        <p:blipFill>
          <a:blip r:embed="rId2"/>
          <a:srcRect/>
          <a:stretch>
            <a:fillRect/>
          </a:stretch>
        </p:blipFill>
        <p:spPr>
          <a:xfrm>
            <a:off x="0" y="260350"/>
            <a:ext cx="6838950" cy="6343650"/>
          </a:xfrm>
          <a:ln w="254000">
            <a:solidFill>
              <a:srgbClr val="008000"/>
            </a:solidFill>
          </a:ln>
        </p:spPr>
      </p:pic>
      <p:sp>
        <p:nvSpPr>
          <p:cNvPr id="46083" name="文本框 46082"/>
          <p:cNvSpPr txBox="1"/>
          <p:nvPr/>
        </p:nvSpPr>
        <p:spPr>
          <a:xfrm>
            <a:off x="7337425" y="0"/>
            <a:ext cx="1844675" cy="6848475"/>
          </a:xfrm>
          <a:prstGeom prst="rect">
            <a:avLst/>
          </a:prstGeom>
          <a:solidFill>
            <a:srgbClr val="008000"/>
          </a:solidFill>
          <a:ln w="9525">
            <a:noFill/>
            <a:miter/>
          </a:ln>
        </p:spPr>
        <p:txBody>
          <a:bodyPr vert="eaVert">
            <a:spAutoFit/>
          </a:bodyPr>
          <a:lstStyle/>
          <a:p>
            <a:pPr>
              <a:lnSpc>
                <a:spcPct val="200000"/>
              </a:lnSpc>
              <a:buFont typeface="Arial" panose="020B0604020202020204" pitchFamily="34" charset="0"/>
              <a:buNone/>
              <a:defRPr/>
            </a:pPr>
            <a:r>
              <a:rPr lang="zh-CN" altLang="en-US" noProof="1">
                <a:effectLst>
                  <a:outerShdw blurRad="38100" dist="38100" dir="2700000">
                    <a:srgbClr val="FFFFFF"/>
                  </a:outerShdw>
                </a:effectLst>
                <a:latin typeface="Arial" panose="020B0604020202020204" pitchFamily="34" charset="0"/>
                <a:ea typeface="黑体" panose="02010609060101010101" pitchFamily="49" charset="-122"/>
                <a:cs typeface="+mn-ea"/>
              </a:rPr>
              <a:t>          </a:t>
            </a:r>
            <a:r>
              <a:rPr lang="zh-CN" altLang="en-US" sz="3200" noProof="1">
                <a:latin typeface="Arial" panose="020B0604020202020204" pitchFamily="34" charset="0"/>
                <a:ea typeface="黑体" panose="02010609060101010101" pitchFamily="49" charset="-122"/>
                <a:cs typeface="+mn-ea"/>
              </a:rPr>
              <a:t>易燃液体装卸点</a:t>
            </a:r>
            <a:endParaRPr lang="zh-CN" altLang="en-US" sz="3200" noProof="1">
              <a:latin typeface="Arial" panose="020B0604020202020204" pitchFamily="34" charset="0"/>
              <a:ea typeface="黑体" panose="02010609060101010101" pitchFamily="49" charset="-122"/>
            </a:endParaRPr>
          </a:p>
          <a:p>
            <a:pPr>
              <a:lnSpc>
                <a:spcPct val="125000"/>
              </a:lnSpc>
              <a:buFont typeface="Arial" panose="020B0604020202020204" pitchFamily="34" charset="0"/>
              <a:buNone/>
              <a:defRPr/>
            </a:pPr>
            <a:r>
              <a:rPr lang="zh-CN" altLang="en-US" sz="3600" noProof="1">
                <a:latin typeface="Arial" panose="020B0604020202020204" pitchFamily="34" charset="0"/>
                <a:ea typeface="黑体" panose="02010609060101010101" pitchFamily="49" charset="-122"/>
                <a:cs typeface="+mn-ea"/>
              </a:rPr>
              <a:t>                </a:t>
            </a:r>
            <a:r>
              <a:rPr lang="zh-CN" altLang="en-US" sz="3200" noProof="1">
                <a:latin typeface="Arial" panose="020B0604020202020204" pitchFamily="34" charset="0"/>
                <a:ea typeface="黑体" panose="02010609060101010101" pitchFamily="49" charset="-122"/>
                <a:cs typeface="+mn-ea"/>
              </a:rPr>
              <a:t> 防静电专用断接卡</a:t>
            </a:r>
            <a:endParaRPr lang="zh-CN" altLang="en-US" sz="3200" noProof="1">
              <a:latin typeface="Arial" panose="020B0604020202020204" pitchFamily="34" charset="0"/>
              <a:ea typeface="黑体" panose="02010609060101010101" pitchFamily="49" charset="-122"/>
            </a:endParaRPr>
          </a:p>
        </p:txBody>
      </p:sp>
      <p:sp>
        <p:nvSpPr>
          <p:cNvPr id="69635" name="左箭头 46083"/>
          <p:cNvSpPr>
            <a:spLocks noChangeArrowheads="1"/>
          </p:cNvSpPr>
          <p:nvPr/>
        </p:nvSpPr>
        <p:spPr bwMode="auto">
          <a:xfrm rot="-540000">
            <a:off x="3422650" y="5019675"/>
            <a:ext cx="3843338" cy="212725"/>
          </a:xfrm>
          <a:prstGeom prst="leftArrow">
            <a:avLst>
              <a:gd name="adj1" fmla="val 50000"/>
              <a:gd name="adj2" fmla="val 451512"/>
            </a:avLst>
          </a:prstGeom>
          <a:solidFill>
            <a:srgbClr val="00FF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DSCF5290_缩小大小"/>
          <p:cNvPicPr>
            <a:picLocks noChangeAspect="1"/>
          </p:cNvPicPr>
          <p:nvPr/>
        </p:nvPicPr>
        <p:blipFill>
          <a:blip r:embed="rId2">
            <a:lum bright="6000" contrast="6000"/>
          </a:blip>
          <a:srcRect/>
          <a:stretch>
            <a:fillRect/>
          </a:stretch>
        </p:blipFill>
        <p:spPr bwMode="auto">
          <a:xfrm>
            <a:off x="182563" y="190500"/>
            <a:ext cx="8783637" cy="6480175"/>
          </a:xfrm>
          <a:prstGeom prst="rect">
            <a:avLst/>
          </a:prstGeom>
          <a:noFill/>
          <a:ln w="203200">
            <a:solidFill>
              <a:srgbClr val="FF0000"/>
            </a:solidFill>
            <a:miter lim="800000"/>
            <a:headEnd/>
            <a:tailEnd/>
          </a:ln>
        </p:spPr>
      </p:pic>
      <p:sp>
        <p:nvSpPr>
          <p:cNvPr id="181251" name="Oval 3"/>
          <p:cNvSpPr>
            <a:spLocks noChangeArrowheads="1"/>
          </p:cNvSpPr>
          <p:nvPr/>
        </p:nvSpPr>
        <p:spPr bwMode="auto">
          <a:xfrm rot="10800000" flipV="1">
            <a:off x="2052638" y="1633538"/>
            <a:ext cx="1439862" cy="3452812"/>
          </a:xfrm>
          <a:prstGeom prst="ellipse">
            <a:avLst/>
          </a:prstGeom>
          <a:noFill/>
          <a:ln w="76200">
            <a:solidFill>
              <a:srgbClr val="FF00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07875" name="Text Box 4"/>
          <p:cNvSpPr txBox="1">
            <a:spLocks noChangeArrowheads="1"/>
          </p:cNvSpPr>
          <p:nvPr/>
        </p:nvSpPr>
        <p:spPr bwMode="auto">
          <a:xfrm>
            <a:off x="0" y="6165850"/>
            <a:ext cx="9142413" cy="622300"/>
          </a:xfrm>
          <a:prstGeom prst="rect">
            <a:avLst/>
          </a:prstGeom>
          <a:solidFill>
            <a:srgbClr val="FF0000"/>
          </a:solidFill>
          <a:ln w="9525">
            <a:noFill/>
            <a:miter lim="800000"/>
            <a:headEnd/>
            <a:tailEnd/>
          </a:ln>
        </p:spPr>
        <p:txBody>
          <a:bodyPr>
            <a:spAutoFit/>
          </a:bodyPr>
          <a:lstStyle/>
          <a:p>
            <a:pPr eaLnBrk="0" hangingPunct="0">
              <a:buSzPct val="100000"/>
              <a:buFont typeface="Arial" charset="0"/>
              <a:buNone/>
            </a:pPr>
            <a:r>
              <a:rPr lang="zh-CN" altLang="en-US" sz="2000">
                <a:ea typeface="黑体" pitchFamily="2" charset="-122"/>
              </a:rPr>
              <a:t>                        </a:t>
            </a:r>
            <a:r>
              <a:rPr lang="zh-CN" altLang="en-US" sz="2600">
                <a:ea typeface="黑体" pitchFamily="2" charset="-122"/>
              </a:rPr>
              <a:t>第一支架</a:t>
            </a:r>
            <a:r>
              <a:rPr lang="zh-CN" altLang="en-US" sz="2600" b="1">
                <a:ea typeface="黑体" pitchFamily="2" charset="-122"/>
              </a:rPr>
              <a:t>:</a:t>
            </a:r>
            <a:r>
              <a:rPr lang="zh-CN" altLang="en-US" sz="2000" b="1">
                <a:ea typeface="黑体" pitchFamily="2" charset="-122"/>
              </a:rPr>
              <a:t> </a:t>
            </a:r>
            <a:r>
              <a:rPr lang="zh-CN" altLang="en-US" sz="2400">
                <a:ea typeface="黑体" pitchFamily="2" charset="-122"/>
              </a:rPr>
              <a:t> 不应设置在金属软管前端 !</a:t>
            </a:r>
          </a:p>
          <a:p>
            <a:pPr eaLnBrk="0" hangingPunct="0">
              <a:lnSpc>
                <a:spcPct val="35000"/>
              </a:lnSpc>
              <a:buSzPct val="100000"/>
              <a:buFont typeface="Arial" charset="0"/>
              <a:buNone/>
            </a:pPr>
            <a:endParaRPr lang="zh-CN" altLang="en-US" sz="2400">
              <a:ea typeface="黑体" pitchFamily="2" charset="-122"/>
            </a:endParaRPr>
          </a:p>
        </p:txBody>
      </p:sp>
      <p:sp>
        <p:nvSpPr>
          <p:cNvPr id="181253" name="Text Box 5"/>
          <p:cNvSpPr txBox="1">
            <a:spLocks noChangeArrowheads="1"/>
          </p:cNvSpPr>
          <p:nvPr/>
        </p:nvSpPr>
        <p:spPr bwMode="auto">
          <a:xfrm>
            <a:off x="3205163" y="3644900"/>
            <a:ext cx="1800225" cy="1042988"/>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4000">
                <a:latin typeface="黑体" pitchFamily="2" charset="-122"/>
                <a:ea typeface="黑体" pitchFamily="2" charset="-122"/>
              </a:rPr>
              <a:t>错 误</a:t>
            </a:r>
          </a:p>
          <a:p>
            <a:pPr eaLnBrk="0" hangingPunct="0">
              <a:lnSpc>
                <a:spcPct val="30000"/>
              </a:lnSpc>
              <a:buSzPct val="100000"/>
              <a:buFont typeface="Arial" charset="0"/>
              <a:buNone/>
            </a:pPr>
            <a:r>
              <a:rPr lang="zh-CN" altLang="en-US" sz="4800"/>
              <a:t> </a:t>
            </a:r>
            <a:endParaRPr lang="zh-CN" altLang="en-US" sz="48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1251"/>
                                        </p:tgtEl>
                                        <p:attrNameLst>
                                          <p:attrName>style.visibility</p:attrName>
                                        </p:attrNameLst>
                                      </p:cBhvr>
                                      <p:to>
                                        <p:strVal val="visible"/>
                                      </p:to>
                                    </p:set>
                                    <p:anim calcmode="lin" valueType="num">
                                      <p:cBhvr additive="base">
                                        <p:cTn id="7" dur="500" fill="hold"/>
                                        <p:tgtEl>
                                          <p:spTgt spid="181251"/>
                                        </p:tgtEl>
                                        <p:attrNameLst>
                                          <p:attrName>ppt_x</p:attrName>
                                        </p:attrNameLst>
                                      </p:cBhvr>
                                      <p:tavLst>
                                        <p:tav tm="0">
                                          <p:val>
                                            <p:strVal val="#ppt_x"/>
                                          </p:val>
                                        </p:tav>
                                        <p:tav tm="100000">
                                          <p:val>
                                            <p:strVal val="#ppt_x"/>
                                          </p:val>
                                        </p:tav>
                                      </p:tavLst>
                                    </p:anim>
                                    <p:anim calcmode="lin" valueType="num">
                                      <p:cBhvr additive="base">
                                        <p:cTn id="8" dur="500" fill="hold"/>
                                        <p:tgtEl>
                                          <p:spTgt spid="1812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1253"/>
                                        </p:tgtEl>
                                        <p:attrNameLst>
                                          <p:attrName>style.visibility</p:attrName>
                                        </p:attrNameLst>
                                      </p:cBhvr>
                                      <p:to>
                                        <p:strVal val="visible"/>
                                      </p:to>
                                    </p:set>
                                    <p:anim calcmode="lin" valueType="num">
                                      <p:cBhvr additive="base">
                                        <p:cTn id="13" dur="500" fill="hold"/>
                                        <p:tgtEl>
                                          <p:spTgt spid="181253"/>
                                        </p:tgtEl>
                                        <p:attrNameLst>
                                          <p:attrName>ppt_x</p:attrName>
                                        </p:attrNameLst>
                                      </p:cBhvr>
                                      <p:tavLst>
                                        <p:tav tm="0">
                                          <p:val>
                                            <p:strVal val="#ppt_x"/>
                                          </p:val>
                                        </p:tav>
                                        <p:tav tm="100000">
                                          <p:val>
                                            <p:strVal val="#ppt_x"/>
                                          </p:val>
                                        </p:tav>
                                      </p:tavLst>
                                    </p:anim>
                                    <p:anim calcmode="lin" valueType="num">
                                      <p:cBhvr additive="base">
                                        <p:cTn id="14" dur="500" fill="hold"/>
                                        <p:tgtEl>
                                          <p:spTgt spid="181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bldLvl="0" animBg="1"/>
      <p:bldP spid="181253" grpId="0" bldLvl="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DSC06527"/>
          <p:cNvPicPr>
            <a:picLocks noChangeAspect="1" noChangeArrowheads="1"/>
          </p:cNvPicPr>
          <p:nvPr/>
        </p:nvPicPr>
        <p:blipFill>
          <a:blip r:embed="rId2"/>
          <a:srcRect/>
          <a:stretch>
            <a:fillRect/>
          </a:stretch>
        </p:blipFill>
        <p:spPr bwMode="auto">
          <a:xfrm>
            <a:off x="107950" y="117475"/>
            <a:ext cx="4319588" cy="6119813"/>
          </a:xfrm>
          <a:prstGeom prst="rect">
            <a:avLst/>
          </a:prstGeom>
          <a:noFill/>
          <a:ln w="152400">
            <a:solidFill>
              <a:srgbClr val="FF0000"/>
            </a:solidFill>
            <a:miter lim="800000"/>
            <a:headEnd/>
            <a:tailEnd/>
          </a:ln>
        </p:spPr>
      </p:pic>
      <p:pic>
        <p:nvPicPr>
          <p:cNvPr id="208898" name="Picture 3"/>
          <p:cNvPicPr>
            <a:picLocks noChangeAspect="1"/>
          </p:cNvPicPr>
          <p:nvPr/>
        </p:nvPicPr>
        <p:blipFill>
          <a:blip r:embed="rId3">
            <a:lum bright="12000"/>
          </a:blip>
          <a:srcRect/>
          <a:stretch>
            <a:fillRect/>
          </a:stretch>
        </p:blipFill>
        <p:spPr bwMode="auto">
          <a:xfrm>
            <a:off x="4716463" y="117475"/>
            <a:ext cx="4319587" cy="6624638"/>
          </a:xfrm>
          <a:prstGeom prst="rect">
            <a:avLst/>
          </a:prstGeom>
          <a:noFill/>
          <a:ln w="152400">
            <a:solidFill>
              <a:srgbClr val="008000"/>
            </a:solidFill>
            <a:miter lim="800000"/>
            <a:headEnd/>
            <a:tailEnd/>
          </a:ln>
        </p:spPr>
      </p:pic>
      <p:sp>
        <p:nvSpPr>
          <p:cNvPr id="208899" name="Text Box 4"/>
          <p:cNvSpPr txBox="1">
            <a:spLocks noChangeArrowheads="1"/>
          </p:cNvSpPr>
          <p:nvPr/>
        </p:nvSpPr>
        <p:spPr bwMode="auto">
          <a:xfrm>
            <a:off x="0" y="6165850"/>
            <a:ext cx="4564063" cy="731838"/>
          </a:xfrm>
          <a:prstGeom prst="rect">
            <a:avLst/>
          </a:prstGeom>
          <a:solidFill>
            <a:srgbClr val="FF0000"/>
          </a:solidFill>
          <a:ln w="9525">
            <a:noFill/>
            <a:miter lim="800000"/>
            <a:headEnd/>
            <a:tailEnd/>
          </a:ln>
        </p:spPr>
        <p:txBody>
          <a:bodyPr>
            <a:spAutoFit/>
          </a:bodyPr>
          <a:lstStyle/>
          <a:p>
            <a:pPr algn="ctr" eaLnBrk="0" hangingPunct="0">
              <a:lnSpc>
                <a:spcPct val="150000"/>
              </a:lnSpc>
              <a:buSzPct val="100000"/>
              <a:buFont typeface="Arial" charset="0"/>
              <a:buNone/>
            </a:pPr>
            <a:r>
              <a:rPr lang="zh-CN" altLang="en-US" sz="2000">
                <a:ea typeface="黑体" pitchFamily="2" charset="-122"/>
              </a:rPr>
              <a:t>第一支架，不应设在金属软管前端</a:t>
            </a:r>
          </a:p>
          <a:p>
            <a:pPr algn="ctr" eaLnBrk="0" hangingPunct="0">
              <a:lnSpc>
                <a:spcPct val="60000"/>
              </a:lnSpc>
              <a:buSzPct val="100000"/>
              <a:buFont typeface="Arial" charset="0"/>
              <a:buNone/>
            </a:pPr>
            <a:endParaRPr lang="zh-CN" altLang="en-US" sz="2000">
              <a:ea typeface="黑体" pitchFamily="2" charset="-122"/>
            </a:endParaRPr>
          </a:p>
        </p:txBody>
      </p:sp>
      <p:sp>
        <p:nvSpPr>
          <p:cNvPr id="182277" name="Text Box 5"/>
          <p:cNvSpPr txBox="1">
            <a:spLocks noChangeArrowheads="1"/>
          </p:cNvSpPr>
          <p:nvPr/>
        </p:nvSpPr>
        <p:spPr bwMode="auto">
          <a:xfrm>
            <a:off x="323850" y="3429000"/>
            <a:ext cx="720725" cy="1763713"/>
          </a:xfrm>
          <a:prstGeom prst="rect">
            <a:avLst/>
          </a:prstGeom>
          <a:solidFill>
            <a:srgbClr val="FF0000"/>
          </a:solidFill>
          <a:ln w="9525">
            <a:noFill/>
            <a:miter lim="800000"/>
            <a:headEnd/>
            <a:tailEnd/>
          </a:ln>
        </p:spPr>
        <p:txBody>
          <a:bodyPr>
            <a:spAutoFit/>
          </a:bodyPr>
          <a:lstStyle/>
          <a:p>
            <a:pPr eaLnBrk="0" hangingPunct="0">
              <a:lnSpc>
                <a:spcPct val="135000"/>
              </a:lnSpc>
              <a:buSzPct val="100000"/>
              <a:buFont typeface="Arial" charset="0"/>
              <a:buNone/>
            </a:pPr>
            <a:r>
              <a:rPr lang="zh-CN" altLang="en-US" sz="3600">
                <a:ea typeface="黑体" pitchFamily="2" charset="-122"/>
              </a:rPr>
              <a:t>错       误</a:t>
            </a:r>
          </a:p>
          <a:p>
            <a:pPr eaLnBrk="0" hangingPunct="0">
              <a:lnSpc>
                <a:spcPct val="35000"/>
              </a:lnSpc>
              <a:buSzPct val="100000"/>
              <a:buFont typeface="Arial" charset="0"/>
              <a:buNone/>
            </a:pPr>
            <a:endParaRPr lang="zh-CN" altLang="en-US" sz="3600">
              <a:ea typeface="黑体" pitchFamily="2" charset="-122"/>
            </a:endParaRPr>
          </a:p>
        </p:txBody>
      </p:sp>
      <p:sp>
        <p:nvSpPr>
          <p:cNvPr id="182278" name="Text Box 6"/>
          <p:cNvSpPr txBox="1">
            <a:spLocks noChangeArrowheads="1"/>
          </p:cNvSpPr>
          <p:nvPr/>
        </p:nvSpPr>
        <p:spPr bwMode="auto">
          <a:xfrm>
            <a:off x="5003800" y="3429000"/>
            <a:ext cx="793750" cy="1765300"/>
          </a:xfrm>
          <a:prstGeom prst="rect">
            <a:avLst/>
          </a:prstGeom>
          <a:solidFill>
            <a:srgbClr val="008000"/>
          </a:solidFill>
          <a:ln w="9525">
            <a:noFill/>
            <a:miter lim="800000"/>
            <a:headEnd/>
            <a:tailEnd/>
          </a:ln>
        </p:spPr>
        <p:txBody>
          <a:bodyPr>
            <a:spAutoFit/>
          </a:bodyPr>
          <a:lstStyle/>
          <a:p>
            <a:pPr eaLnBrk="0" hangingPunct="0">
              <a:lnSpc>
                <a:spcPct val="135000"/>
              </a:lnSpc>
              <a:buSzPct val="100000"/>
              <a:buFont typeface="Arial" charset="0"/>
              <a:buNone/>
            </a:pPr>
            <a:r>
              <a:rPr lang="zh-CN" altLang="en-US" sz="3600">
                <a:ea typeface="黑体" pitchFamily="2" charset="-122"/>
              </a:rPr>
              <a:t>正 确</a:t>
            </a:r>
          </a:p>
          <a:p>
            <a:pPr eaLnBrk="0" hangingPunct="0">
              <a:lnSpc>
                <a:spcPct val="35000"/>
              </a:lnSpc>
              <a:buSzPct val="100000"/>
              <a:buFont typeface="Arial" charset="0"/>
              <a:buNone/>
            </a:pPr>
            <a:endParaRPr lang="zh-CN" altLang="en-US" sz="3600">
              <a:ea typeface="黑体" pitchFamily="2" charset="-122"/>
            </a:endParaRPr>
          </a:p>
        </p:txBody>
      </p:sp>
      <p:sp>
        <p:nvSpPr>
          <p:cNvPr id="208902" name="Text Box 7"/>
          <p:cNvSpPr txBox="1">
            <a:spLocks noChangeArrowheads="1"/>
          </p:cNvSpPr>
          <p:nvPr/>
        </p:nvSpPr>
        <p:spPr bwMode="auto">
          <a:xfrm>
            <a:off x="4572000" y="6092825"/>
            <a:ext cx="4572000" cy="768350"/>
          </a:xfrm>
          <a:prstGeom prst="rect">
            <a:avLst/>
          </a:prstGeom>
          <a:solidFill>
            <a:srgbClr val="008000"/>
          </a:solidFill>
          <a:ln w="9525">
            <a:noFill/>
            <a:miter lim="800000"/>
            <a:headEnd/>
            <a:tailEnd/>
          </a:ln>
        </p:spPr>
        <p:txBody>
          <a:bodyPr>
            <a:spAutoFit/>
          </a:bodyPr>
          <a:lstStyle/>
          <a:p>
            <a:pPr eaLnBrk="0" hangingPunct="0">
              <a:lnSpc>
                <a:spcPct val="135000"/>
              </a:lnSpc>
              <a:buSzPct val="100000"/>
              <a:buFont typeface="Arial" charset="0"/>
              <a:buNone/>
            </a:pPr>
            <a:r>
              <a:rPr lang="zh-CN" altLang="en-US" sz="2000">
                <a:latin typeface="黑体" pitchFamily="2" charset="-122"/>
                <a:ea typeface="黑体" pitchFamily="2" charset="-122"/>
              </a:rPr>
              <a:t>  </a:t>
            </a:r>
            <a:r>
              <a:rPr lang="zh-CN" altLang="en-US" sz="2400">
                <a:latin typeface="黑体" pitchFamily="2" charset="-122"/>
                <a:ea typeface="黑体" pitchFamily="2" charset="-122"/>
              </a:rPr>
              <a:t>“改变形状+金属软管”组合</a:t>
            </a:r>
          </a:p>
          <a:p>
            <a:pPr eaLnBrk="0" hangingPunct="0">
              <a:lnSpc>
                <a:spcPct val="50000"/>
              </a:lnSpc>
              <a:buSzPct val="100000"/>
              <a:buFont typeface="Arial" charset="0"/>
              <a:buNone/>
            </a:pPr>
            <a:endParaRPr lang="zh-CN" altLang="en-US" sz="2400">
              <a:latin typeface="黑体" pitchFamily="2" charset="-122"/>
              <a:ea typeface="黑体" pitchFamily="2" charset="-122"/>
            </a:endParaRPr>
          </a:p>
        </p:txBody>
      </p:sp>
      <p:sp>
        <p:nvSpPr>
          <p:cNvPr id="208903" name="椭圆 182279"/>
          <p:cNvSpPr>
            <a:spLocks noChangeArrowheads="1"/>
          </p:cNvSpPr>
          <p:nvPr/>
        </p:nvSpPr>
        <p:spPr bwMode="auto">
          <a:xfrm>
            <a:off x="971550" y="4654550"/>
            <a:ext cx="914400" cy="1655763"/>
          </a:xfrm>
          <a:prstGeom prst="ellipse">
            <a:avLst/>
          </a:prstGeom>
          <a:noFill/>
          <a:ln w="63500">
            <a:solidFill>
              <a:srgbClr val="FF0000"/>
            </a:solidFill>
            <a:round/>
            <a:headEnd/>
            <a:tailEnd/>
          </a:ln>
        </p:spPr>
        <p:txBody>
          <a:bodyPr/>
          <a:lstStyle/>
          <a:p>
            <a:pPr eaLnBrk="0" hangingPunct="0">
              <a:buSzPct val="100000"/>
              <a:buFont typeface="Arial" charset="0"/>
              <a:buNone/>
            </a:pPr>
            <a:endParaRPr lang="zh-CN" altLang="en-US" sz="2000"/>
          </a:p>
        </p:txBody>
      </p:sp>
      <p:sp>
        <p:nvSpPr>
          <p:cNvPr id="208904" name="椭圆 182280"/>
          <p:cNvSpPr>
            <a:spLocks noChangeArrowheads="1"/>
          </p:cNvSpPr>
          <p:nvPr/>
        </p:nvSpPr>
        <p:spPr bwMode="auto">
          <a:xfrm rot="-1980000">
            <a:off x="5311775" y="1671638"/>
            <a:ext cx="1330325" cy="3170237"/>
          </a:xfrm>
          <a:prstGeom prst="ellipse">
            <a:avLst/>
          </a:prstGeom>
          <a:noFill/>
          <a:ln w="76200">
            <a:solidFill>
              <a:srgbClr val="00FF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2277"/>
                                        </p:tgtEl>
                                        <p:attrNameLst>
                                          <p:attrName>style.visibility</p:attrName>
                                        </p:attrNameLst>
                                      </p:cBhvr>
                                      <p:to>
                                        <p:strVal val="visible"/>
                                      </p:to>
                                    </p:set>
                                    <p:anim calcmode="lin" valueType="num">
                                      <p:cBhvr additive="base">
                                        <p:cTn id="7" dur="500" fill="hold"/>
                                        <p:tgtEl>
                                          <p:spTgt spid="182277"/>
                                        </p:tgtEl>
                                        <p:attrNameLst>
                                          <p:attrName>ppt_x</p:attrName>
                                        </p:attrNameLst>
                                      </p:cBhvr>
                                      <p:tavLst>
                                        <p:tav tm="0">
                                          <p:val>
                                            <p:strVal val="#ppt_x"/>
                                          </p:val>
                                        </p:tav>
                                        <p:tav tm="100000">
                                          <p:val>
                                            <p:strVal val="#ppt_x"/>
                                          </p:val>
                                        </p:tav>
                                      </p:tavLst>
                                    </p:anim>
                                    <p:anim calcmode="lin" valueType="num">
                                      <p:cBhvr additive="base">
                                        <p:cTn id="8" dur="500" fill="hold"/>
                                        <p:tgtEl>
                                          <p:spTgt spid="18227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2278"/>
                                        </p:tgtEl>
                                        <p:attrNameLst>
                                          <p:attrName>style.visibility</p:attrName>
                                        </p:attrNameLst>
                                      </p:cBhvr>
                                      <p:to>
                                        <p:strVal val="visible"/>
                                      </p:to>
                                    </p:set>
                                    <p:anim calcmode="lin" valueType="num">
                                      <p:cBhvr additive="base">
                                        <p:cTn id="13" dur="500" fill="hold"/>
                                        <p:tgtEl>
                                          <p:spTgt spid="182278"/>
                                        </p:tgtEl>
                                        <p:attrNameLst>
                                          <p:attrName>ppt_x</p:attrName>
                                        </p:attrNameLst>
                                      </p:cBhvr>
                                      <p:tavLst>
                                        <p:tav tm="0">
                                          <p:val>
                                            <p:strVal val="#ppt_x"/>
                                          </p:val>
                                        </p:tav>
                                        <p:tav tm="100000">
                                          <p:val>
                                            <p:strVal val="#ppt_x"/>
                                          </p:val>
                                        </p:tav>
                                      </p:tavLst>
                                    </p:anim>
                                    <p:anim calcmode="lin" valueType="num">
                                      <p:cBhvr additive="base">
                                        <p:cTn id="14" dur="500" fill="hold"/>
                                        <p:tgtEl>
                                          <p:spTgt spid="182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bldLvl="0" animBg="1"/>
      <p:bldP spid="182278" grpId="0" bldLvl="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16"/>
          <p:cNvPicPr>
            <a:picLocks noGrp="1" noChangeAspect="1"/>
          </p:cNvPicPr>
          <p:nvPr>
            <p:ph idx="4294967295"/>
          </p:nvPr>
        </p:nvPicPr>
        <p:blipFill>
          <a:blip r:embed="rId2">
            <a:lum bright="6000"/>
          </a:blip>
          <a:srcRect/>
          <a:stretch>
            <a:fillRect/>
          </a:stretch>
        </p:blipFill>
        <p:spPr>
          <a:xfrm>
            <a:off x="360363" y="190500"/>
            <a:ext cx="8783637" cy="6480175"/>
          </a:xfrm>
          <a:ln w="203200">
            <a:solidFill>
              <a:schemeClr val="bg2"/>
            </a:solidFill>
          </a:ln>
        </p:spPr>
      </p:pic>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27.1"/>
          <p:cNvPicPr>
            <a:picLocks noGrp="1" noChangeAspect="1"/>
          </p:cNvPicPr>
          <p:nvPr>
            <p:ph idx="4294967295"/>
          </p:nvPr>
        </p:nvPicPr>
        <p:blipFill>
          <a:blip r:embed="rId2">
            <a:lum bright="6000"/>
          </a:blip>
          <a:srcRect b="2"/>
          <a:stretch>
            <a:fillRect/>
          </a:stretch>
        </p:blipFill>
        <p:spPr>
          <a:xfrm>
            <a:off x="357188" y="188913"/>
            <a:ext cx="8786812" cy="6481762"/>
          </a:xfrm>
          <a:ln w="203200">
            <a:solidFill>
              <a:srgbClr val="008000"/>
            </a:solidFill>
          </a:ln>
        </p:spPr>
      </p:pic>
      <p:sp>
        <p:nvSpPr>
          <p:cNvPr id="210946" name="文本框 184322"/>
          <p:cNvSpPr txBox="1">
            <a:spLocks noChangeArrowheads="1"/>
          </p:cNvSpPr>
          <p:nvPr/>
        </p:nvSpPr>
        <p:spPr bwMode="auto">
          <a:xfrm>
            <a:off x="0" y="6165850"/>
            <a:ext cx="9144000" cy="854075"/>
          </a:xfrm>
          <a:prstGeom prst="rect">
            <a:avLst/>
          </a:prstGeom>
          <a:solidFill>
            <a:srgbClr val="008000"/>
          </a:solidFill>
          <a:ln w="9525">
            <a:noFill/>
            <a:miter lim="800000"/>
            <a:headEnd/>
            <a:tailEnd/>
          </a:ln>
        </p:spPr>
        <p:txBody>
          <a:bodyPr lIns="90000" tIns="46800" rIns="90000" bIns="46800">
            <a:spAutoFit/>
          </a:bodyPr>
          <a:lstStyle/>
          <a:p>
            <a:pPr algn="ctr" eaLnBrk="0" hangingPunct="0">
              <a:lnSpc>
                <a:spcPct val="40000"/>
              </a:lnSpc>
              <a:spcBef>
                <a:spcPct val="50000"/>
              </a:spcBef>
              <a:buSzPct val="100000"/>
              <a:buFont typeface="Arial" charset="0"/>
              <a:buNone/>
            </a:pPr>
            <a:endParaRPr lang="zh-CN" altLang="en-US" sz="800" b="1">
              <a:ea typeface="黑体" pitchFamily="2" charset="-122"/>
            </a:endParaRPr>
          </a:p>
          <a:p>
            <a:pPr algn="ctr" eaLnBrk="0" hangingPunct="0">
              <a:lnSpc>
                <a:spcPct val="40000"/>
              </a:lnSpc>
              <a:spcBef>
                <a:spcPct val="50000"/>
              </a:spcBef>
              <a:buSzPct val="100000"/>
              <a:buFont typeface="Arial" charset="0"/>
              <a:buNone/>
            </a:pPr>
            <a:r>
              <a:rPr lang="zh-CN" altLang="en-US" sz="2600">
                <a:ea typeface="黑体" pitchFamily="2" charset="-122"/>
              </a:rPr>
              <a:t>可变弹簧支架，也是一种柔性连接方式</a:t>
            </a:r>
          </a:p>
          <a:p>
            <a:pPr algn="ctr" eaLnBrk="0" hangingPunct="0">
              <a:lnSpc>
                <a:spcPct val="40000"/>
              </a:lnSpc>
              <a:spcBef>
                <a:spcPct val="50000"/>
              </a:spcBef>
              <a:buSzPct val="100000"/>
              <a:buFont typeface="Arial" charset="0"/>
              <a:buNone/>
            </a:pPr>
            <a:endParaRPr lang="zh-CN" altLang="en-US" sz="2600">
              <a:ea typeface="黑体" pitchFamily="2" charset="-122"/>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extBox 6"/>
          <p:cNvSpPr txBox="1">
            <a:spLocks noChangeArrowheads="1"/>
          </p:cNvSpPr>
          <p:nvPr/>
        </p:nvSpPr>
        <p:spPr bwMode="auto">
          <a:xfrm>
            <a:off x="8001000" y="1000125"/>
            <a:ext cx="461963" cy="5214938"/>
          </a:xfrm>
          <a:prstGeom prst="rect">
            <a:avLst/>
          </a:prstGeom>
          <a:noFill/>
          <a:ln w="9525">
            <a:noFill/>
            <a:miter lim="800000"/>
            <a:headEnd/>
            <a:tailEnd/>
          </a:ln>
        </p:spPr>
        <p:txBody>
          <a:bodyPr vert="eaVert">
            <a:spAutoFit/>
          </a:bodyPr>
          <a:lstStyle/>
          <a:p>
            <a:pPr eaLnBrk="0" hangingPunct="0">
              <a:buSzPct val="100000"/>
              <a:buFont typeface="Arial" charset="0"/>
              <a:buNone/>
            </a:pPr>
            <a:endParaRPr lang="zh-CN" altLang="en-US" sz="1800"/>
          </a:p>
        </p:txBody>
      </p:sp>
      <p:sp>
        <p:nvSpPr>
          <p:cNvPr id="211970" name="左箭头 8"/>
          <p:cNvSpPr>
            <a:spLocks noChangeArrowheads="1"/>
          </p:cNvSpPr>
          <p:nvPr/>
        </p:nvSpPr>
        <p:spPr bwMode="auto">
          <a:xfrm rot="4666326">
            <a:off x="3994944" y="2518569"/>
            <a:ext cx="1058863" cy="568325"/>
          </a:xfrm>
          <a:prstGeom prst="leftArrow">
            <a:avLst>
              <a:gd name="adj1" fmla="val 50000"/>
              <a:gd name="adj2" fmla="val 49985"/>
            </a:avLst>
          </a:prstGeom>
          <a:solidFill>
            <a:srgbClr val="FF0000"/>
          </a:solidFill>
          <a:ln w="25400">
            <a:solidFill>
              <a:srgbClr val="89A4A7"/>
            </a:solidFill>
            <a:miter lim="800000"/>
            <a:headEnd/>
            <a:tailEnd/>
          </a:ln>
        </p:spPr>
        <p:txBody>
          <a:bodyPr anchor="ctr"/>
          <a:lstStyle/>
          <a:p>
            <a:pPr algn="ctr" eaLnBrk="0" hangingPunct="0">
              <a:buSzPct val="100000"/>
              <a:buFont typeface="Arial" charset="0"/>
              <a:buNone/>
            </a:pPr>
            <a:endParaRPr lang="zh-CN" altLang="en-US" sz="1800">
              <a:solidFill>
                <a:srgbClr val="FFFFFF"/>
              </a:solidFill>
            </a:endParaRPr>
          </a:p>
        </p:txBody>
      </p:sp>
      <p:sp>
        <p:nvSpPr>
          <p:cNvPr id="211971" name="椭圆 5"/>
          <p:cNvSpPr>
            <a:spLocks noChangeArrowheads="1"/>
          </p:cNvSpPr>
          <p:nvPr/>
        </p:nvSpPr>
        <p:spPr bwMode="auto">
          <a:xfrm>
            <a:off x="3059113" y="692150"/>
            <a:ext cx="1512887" cy="1152525"/>
          </a:xfrm>
          <a:prstGeom prst="ellipse">
            <a:avLst/>
          </a:prstGeom>
          <a:noFill/>
          <a:ln w="25400">
            <a:solidFill>
              <a:srgbClr val="FFFF00"/>
            </a:solidFill>
            <a:round/>
            <a:headEnd/>
            <a:tailEnd/>
          </a:ln>
        </p:spPr>
        <p:txBody>
          <a:bodyPr anchor="ctr"/>
          <a:lstStyle/>
          <a:p>
            <a:pPr algn="ctr" eaLnBrk="0" hangingPunct="0">
              <a:buSzPct val="100000"/>
              <a:buFont typeface="Arial" charset="0"/>
              <a:buNone/>
            </a:pPr>
            <a:endParaRPr lang="zh-CN" altLang="en-US" sz="1800">
              <a:solidFill>
                <a:srgbClr val="FFFFFF"/>
              </a:solidFill>
            </a:endParaRPr>
          </a:p>
        </p:txBody>
      </p:sp>
      <p:sp>
        <p:nvSpPr>
          <p:cNvPr id="211972" name="椭圆 5"/>
          <p:cNvSpPr>
            <a:spLocks noChangeArrowheads="1"/>
          </p:cNvSpPr>
          <p:nvPr/>
        </p:nvSpPr>
        <p:spPr bwMode="auto">
          <a:xfrm>
            <a:off x="2268538" y="3644900"/>
            <a:ext cx="5183187" cy="2160588"/>
          </a:xfrm>
          <a:prstGeom prst="ellipse">
            <a:avLst/>
          </a:prstGeom>
          <a:noFill/>
          <a:ln w="25400">
            <a:solidFill>
              <a:srgbClr val="FFFF00"/>
            </a:solidFill>
            <a:round/>
            <a:headEnd/>
            <a:tailEnd/>
          </a:ln>
        </p:spPr>
        <p:txBody>
          <a:bodyPr anchor="ctr"/>
          <a:lstStyle/>
          <a:p>
            <a:pPr algn="ctr" eaLnBrk="0" hangingPunct="0">
              <a:buSzPct val="100000"/>
              <a:buFont typeface="Arial" charset="0"/>
              <a:buNone/>
            </a:pPr>
            <a:endParaRPr lang="zh-CN" altLang="en-US" sz="1800">
              <a:solidFill>
                <a:srgbClr val="FFFFFF"/>
              </a:solidFill>
            </a:endParaRPr>
          </a:p>
        </p:txBody>
      </p:sp>
      <p:pic>
        <p:nvPicPr>
          <p:cNvPr id="211973" name="Picture 7" descr="IMG_1265"/>
          <p:cNvPicPr>
            <a:picLocks noGrp="1" noChangeAspect="1"/>
          </p:cNvPicPr>
          <p:nvPr>
            <p:ph idx="4294967295"/>
          </p:nvPr>
        </p:nvPicPr>
        <p:blipFill>
          <a:blip r:embed="rId2">
            <a:lum bright="12000"/>
          </a:blip>
          <a:srcRect/>
          <a:stretch>
            <a:fillRect/>
          </a:stretch>
        </p:blipFill>
        <p:spPr>
          <a:xfrm>
            <a:off x="358775" y="188913"/>
            <a:ext cx="8785225" cy="6481762"/>
          </a:xfrm>
          <a:ln w="203200">
            <a:solidFill>
              <a:srgbClr val="FF0000"/>
            </a:solidFill>
          </a:ln>
        </p:spPr>
      </p:pic>
      <p:sp>
        <p:nvSpPr>
          <p:cNvPr id="185351" name="椭圆 5"/>
          <p:cNvSpPr>
            <a:spLocks noChangeArrowheads="1"/>
          </p:cNvSpPr>
          <p:nvPr/>
        </p:nvSpPr>
        <p:spPr bwMode="auto">
          <a:xfrm rot="1618243">
            <a:off x="971550" y="2709863"/>
            <a:ext cx="5394325" cy="3297237"/>
          </a:xfrm>
          <a:prstGeom prst="ellipse">
            <a:avLst/>
          </a:prstGeom>
          <a:noFill/>
          <a:ln w="127000">
            <a:solidFill>
              <a:srgbClr val="FF0000"/>
            </a:solidFill>
            <a:prstDash val="sysDot"/>
            <a:round/>
            <a:headEnd/>
            <a:tailEnd/>
          </a:ln>
        </p:spPr>
        <p:txBody>
          <a:bodyPr anchor="ctr"/>
          <a:lstStyle/>
          <a:p>
            <a:pPr algn="ctr" eaLnBrk="0" hangingPunct="0">
              <a:buSzPct val="100000"/>
              <a:buFont typeface="Arial" charset="0"/>
              <a:buNone/>
            </a:pPr>
            <a:endParaRPr lang="zh-CN" altLang="en-US" sz="1800">
              <a:solidFill>
                <a:srgbClr val="FFFFFF"/>
              </a:solidFill>
            </a:endParaRPr>
          </a:p>
        </p:txBody>
      </p:sp>
      <p:sp>
        <p:nvSpPr>
          <p:cNvPr id="211975" name="文本框 185351"/>
          <p:cNvSpPr txBox="1">
            <a:spLocks noChangeArrowheads="1"/>
          </p:cNvSpPr>
          <p:nvPr/>
        </p:nvSpPr>
        <p:spPr bwMode="auto">
          <a:xfrm rot="-540000">
            <a:off x="0" y="693738"/>
            <a:ext cx="1882775" cy="914400"/>
          </a:xfrm>
          <a:prstGeom prst="rect">
            <a:avLst/>
          </a:prstGeom>
          <a:noFill/>
          <a:ln w="9525">
            <a:noFill/>
            <a:miter lim="800000"/>
            <a:headEnd/>
            <a:tailEnd/>
          </a:ln>
        </p:spPr>
        <p:txBody>
          <a:bodyPr>
            <a:spAutoFit/>
          </a:bodyPr>
          <a:lstStyle/>
          <a:p>
            <a:pPr algn="ctr" eaLnBrk="0" hangingPunct="0">
              <a:spcBef>
                <a:spcPct val="50000"/>
              </a:spcBef>
              <a:buSzPct val="100000"/>
              <a:buFont typeface="Arial" charset="0"/>
              <a:buNone/>
            </a:pPr>
            <a:r>
              <a:rPr lang="zh-CN" altLang="en-US" sz="4800">
                <a:solidFill>
                  <a:srgbClr val="4D4D4D"/>
                </a:solidFill>
                <a:ea typeface="黑体" pitchFamily="2" charset="-122"/>
              </a:rPr>
              <a:t>硫</a:t>
            </a:r>
            <a:r>
              <a:rPr lang="zh-CN" altLang="en-US" sz="5400">
                <a:solidFill>
                  <a:srgbClr val="4D4D4D"/>
                </a:solidFill>
                <a:ea typeface="黑体" pitchFamily="2" charset="-122"/>
              </a:rPr>
              <a:t> </a:t>
            </a:r>
            <a:r>
              <a:rPr lang="zh-CN" altLang="en-US" sz="3800">
                <a:solidFill>
                  <a:srgbClr val="4D4D4D"/>
                </a:solidFill>
                <a:ea typeface="黑体" pitchFamily="2" charset="-122"/>
              </a:rPr>
              <a:t>酸</a:t>
            </a:r>
          </a:p>
        </p:txBody>
      </p:sp>
      <p:sp>
        <p:nvSpPr>
          <p:cNvPr id="211976" name="TextBox 4"/>
          <p:cNvSpPr txBox="1">
            <a:spLocks noChangeArrowheads="1"/>
          </p:cNvSpPr>
          <p:nvPr/>
        </p:nvSpPr>
        <p:spPr bwMode="auto">
          <a:xfrm>
            <a:off x="0" y="6232525"/>
            <a:ext cx="9002713" cy="652463"/>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r>
              <a:rPr lang="zh-CN" altLang="en-US" sz="2600">
                <a:latin typeface="黑体" pitchFamily="2" charset="-122"/>
                <a:ea typeface="黑体" pitchFamily="2" charset="-122"/>
              </a:rPr>
              <a:t>硫酸储罐底部接管：</a:t>
            </a:r>
            <a:r>
              <a:rPr lang="zh-CN" altLang="en-US" sz="2400">
                <a:latin typeface="黑体" pitchFamily="2" charset="-122"/>
                <a:ea typeface="黑体" pitchFamily="2" charset="-122"/>
              </a:rPr>
              <a:t>未柔性连接!</a:t>
            </a:r>
          </a:p>
          <a:p>
            <a:pPr algn="ctr" eaLnBrk="0" hangingPunct="0">
              <a:lnSpc>
                <a:spcPct val="45000"/>
              </a:lnSpc>
              <a:buSzPct val="100000"/>
              <a:buFont typeface="Arial" charset="0"/>
              <a:buNone/>
            </a:pPr>
            <a:endParaRPr lang="zh-CN" altLang="en-US" sz="2400">
              <a:latin typeface="黑体" pitchFamily="2" charset="-122"/>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anim calcmode="lin" valueType="num">
                                      <p:cBhvr additive="base">
                                        <p:cTn id="7" dur="2000" fill="hold"/>
                                        <p:tgtEl>
                                          <p:spTgt spid="185351"/>
                                        </p:tgtEl>
                                        <p:attrNameLst>
                                          <p:attrName>ppt_x</p:attrName>
                                        </p:attrNameLst>
                                      </p:cBhvr>
                                      <p:tavLst>
                                        <p:tav tm="0">
                                          <p:val>
                                            <p:strVal val="#ppt_x"/>
                                          </p:val>
                                        </p:tav>
                                        <p:tav tm="100000">
                                          <p:val>
                                            <p:strVal val="#ppt_x"/>
                                          </p:val>
                                        </p:tav>
                                      </p:tavLst>
                                    </p:anim>
                                    <p:anim calcmode="lin" valueType="num">
                                      <p:cBhvr additive="base">
                                        <p:cTn id="8" dur="2000" fill="hold"/>
                                        <p:tgtEl>
                                          <p:spTgt spid="1853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1" grpId="0" bldLvl="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p:cNvSpPr>
          <p:nvPr>
            <p:ph type="title" idx="4294967295"/>
          </p:nvPr>
        </p:nvSpPr>
        <p:spPr>
          <a:xfrm>
            <a:off x="0" y="260350"/>
            <a:ext cx="9039225" cy="1514475"/>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212994" name="Rectangle 3"/>
          <p:cNvSpPr>
            <a:spLocks noGrp="1"/>
          </p:cNvSpPr>
          <p:nvPr>
            <p:ph type="body" idx="4294967295"/>
          </p:nvPr>
        </p:nvSpPr>
        <p:spPr>
          <a:xfrm>
            <a:off x="0" y="1628775"/>
            <a:ext cx="8353425" cy="4897438"/>
          </a:xfrm>
        </p:spPr>
        <p:txBody>
          <a:bodyPr/>
          <a:lstStyle/>
          <a:p>
            <a:pPr algn="ctr" eaLnBrk="1" hangingPunct="1">
              <a:lnSpc>
                <a:spcPct val="85000"/>
              </a:lnSpc>
              <a:buFont typeface="Georgia" pitchFamily="18" charset="0"/>
              <a:buNone/>
            </a:pPr>
            <a:r>
              <a:rPr lang="en-US" altLang="zh-CN" sz="3600" smtClean="0">
                <a:solidFill>
                  <a:srgbClr val="FFFF00"/>
                </a:solidFill>
              </a:rPr>
              <a:t>GB50316</a:t>
            </a:r>
            <a:r>
              <a:rPr lang="en-US" altLang="en-US" sz="3600" smtClean="0">
                <a:solidFill>
                  <a:srgbClr val="FFFF00"/>
                </a:solidFill>
              </a:rPr>
              <a:t>－</a:t>
            </a:r>
            <a:r>
              <a:rPr lang="en-US" altLang="zh-CN" sz="3600" smtClean="0">
                <a:solidFill>
                  <a:srgbClr val="FFFF00"/>
                </a:solidFill>
              </a:rPr>
              <a:t>2008  </a:t>
            </a:r>
            <a:r>
              <a:rPr lang="en-US" altLang="zh-CN" smtClean="0">
                <a:solidFill>
                  <a:srgbClr val="FFFF00"/>
                </a:solidFill>
              </a:rPr>
              <a:t> </a:t>
            </a:r>
          </a:p>
          <a:p>
            <a:pPr algn="ctr" eaLnBrk="1" hangingPunct="1">
              <a:lnSpc>
                <a:spcPct val="85000"/>
              </a:lnSpc>
              <a:buFont typeface="Georgia" pitchFamily="18" charset="0"/>
              <a:buNone/>
            </a:pPr>
            <a:r>
              <a:rPr lang="en-US" altLang="zh-CN" smtClean="0">
                <a:solidFill>
                  <a:srgbClr val="FFFF00"/>
                </a:solidFill>
                <a:latin typeface="黑体" pitchFamily="2" charset="-122"/>
                <a:ea typeface="黑体" pitchFamily="2" charset="-122"/>
              </a:rPr>
              <a:t> </a:t>
            </a:r>
            <a:r>
              <a:rPr lang="en-US" altLang="zh-CN" sz="4000" smtClean="0">
                <a:solidFill>
                  <a:srgbClr val="FFFF00"/>
                </a:solidFill>
                <a:latin typeface="黑体" pitchFamily="2" charset="-122"/>
                <a:ea typeface="黑体" pitchFamily="2" charset="-122"/>
              </a:rPr>
              <a:t>《</a:t>
            </a:r>
            <a:r>
              <a:rPr lang="en-US" altLang="en-US" sz="4000" smtClean="0">
                <a:solidFill>
                  <a:srgbClr val="FFFF00"/>
                </a:solidFill>
                <a:latin typeface="黑体" pitchFamily="2" charset="-122"/>
                <a:ea typeface="黑体" pitchFamily="2" charset="-122"/>
              </a:rPr>
              <a:t>工业金属管道设计规范</a:t>
            </a:r>
            <a:r>
              <a:rPr lang="en-US" altLang="zh-CN" sz="4000" smtClean="0">
                <a:solidFill>
                  <a:srgbClr val="FFFF00"/>
                </a:solidFill>
                <a:latin typeface="黑体" pitchFamily="2" charset="-122"/>
                <a:ea typeface="黑体" pitchFamily="2" charset="-122"/>
              </a:rPr>
              <a:t>》</a:t>
            </a:r>
          </a:p>
          <a:p>
            <a:pPr algn="ctr" eaLnBrk="1" hangingPunct="1">
              <a:lnSpc>
                <a:spcPct val="0"/>
              </a:lnSpc>
              <a:spcBef>
                <a:spcPct val="0"/>
              </a:spcBef>
              <a:buFont typeface="Georgia" pitchFamily="18" charset="0"/>
              <a:buNone/>
            </a:pPr>
            <a:endParaRPr lang="en-US" altLang="zh-CN" sz="4000" smtClean="0">
              <a:solidFill>
                <a:srgbClr val="FFFF00"/>
              </a:solidFill>
              <a:latin typeface="黑体" pitchFamily="2" charset="-122"/>
              <a:ea typeface="黑体" pitchFamily="2" charset="-122"/>
            </a:endParaRPr>
          </a:p>
          <a:p>
            <a:pPr eaLnBrk="1" hangingPunct="1">
              <a:lnSpc>
                <a:spcPct val="135000"/>
              </a:lnSpc>
              <a:buFont typeface="Georgia" pitchFamily="18" charset="0"/>
              <a:buNone/>
            </a:pPr>
            <a:r>
              <a:rPr lang="en-US" altLang="zh-CN" sz="3600" smtClean="0"/>
              <a:t>         </a:t>
            </a:r>
            <a:r>
              <a:rPr lang="en-US" altLang="zh-CN" sz="2900" smtClean="0">
                <a:latin typeface="黑体" pitchFamily="2" charset="-122"/>
                <a:ea typeface="黑体" pitchFamily="2" charset="-122"/>
              </a:rPr>
              <a:t>10.5.4.2   </a:t>
            </a:r>
            <a:r>
              <a:rPr lang="en-US" altLang="en-US" sz="2900" smtClean="0">
                <a:latin typeface="黑体" pitchFamily="2" charset="-122"/>
                <a:ea typeface="黑体" pitchFamily="2" charset="-122"/>
              </a:rPr>
              <a:t>碳钢的支吊架零部件与有色金属或不锈钢管道组成件不应直接接触</a:t>
            </a:r>
            <a:r>
              <a:rPr lang="en-US" altLang="en-US" sz="2000" smtClean="0">
                <a:latin typeface="黑体" pitchFamily="2" charset="-122"/>
                <a:ea typeface="黑体" pitchFamily="2" charset="-122"/>
              </a:rPr>
              <a:t>，</a:t>
            </a:r>
            <a:r>
              <a:rPr lang="en-US" altLang="en-US" sz="2900" smtClean="0">
                <a:latin typeface="黑体" pitchFamily="2" charset="-122"/>
                <a:ea typeface="黑体" pitchFamily="2" charset="-122"/>
              </a:rPr>
              <a:t>在接触面</a:t>
            </a:r>
            <a:r>
              <a:rPr lang="en-US" altLang="en-US" smtClean="0">
                <a:latin typeface="黑体" pitchFamily="2" charset="-122"/>
                <a:ea typeface="黑体" pitchFamily="2" charset="-122"/>
              </a:rPr>
              <a:t>之间可增加非金属材料的</a:t>
            </a:r>
            <a:r>
              <a:rPr lang="en-US" altLang="en-US" sz="2900" smtClean="0">
                <a:latin typeface="黑体" pitchFamily="2" charset="-122"/>
                <a:ea typeface="黑体" pitchFamily="2" charset="-122"/>
              </a:rPr>
              <a:t>隔离垫层或相应措施。</a:t>
            </a:r>
          </a:p>
          <a:p>
            <a:pPr eaLnBrk="1" hangingPunct="1">
              <a:lnSpc>
                <a:spcPct val="135000"/>
              </a:lnSpc>
              <a:buFont typeface="Georgia" pitchFamily="18" charset="0"/>
              <a:buNone/>
            </a:pPr>
            <a:r>
              <a:rPr lang="en-US" altLang="en-US" sz="2900" smtClean="0">
                <a:latin typeface="黑体" pitchFamily="2" charset="-122"/>
                <a:ea typeface="黑体" pitchFamily="2" charset="-122"/>
              </a:rPr>
              <a:t>      </a:t>
            </a:r>
            <a:r>
              <a:rPr lang="en-US" altLang="zh-CN" sz="2900" smtClean="0">
                <a:latin typeface="黑体" pitchFamily="2" charset="-122"/>
                <a:ea typeface="黑体" pitchFamily="2" charset="-122"/>
              </a:rPr>
              <a:t>12.1.2   </a:t>
            </a:r>
            <a:r>
              <a:rPr lang="en-US" altLang="en-US" sz="2900" smtClean="0">
                <a:latin typeface="黑体" pitchFamily="2" charset="-122"/>
                <a:ea typeface="黑体" pitchFamily="2" charset="-122"/>
              </a:rPr>
              <a:t>严禁镀锌的隔热辅助材料与不锈钢管接触。</a:t>
            </a: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内容占位符 187393" descr="SAM_3629"/>
          <p:cNvPicPr>
            <a:picLocks noGrp="1" noChangeAspect="1"/>
          </p:cNvPicPr>
          <p:nvPr>
            <p:ph idx="1"/>
          </p:nvPr>
        </p:nvPicPr>
        <p:blipFill>
          <a:blip r:embed="rId3">
            <a:lum bright="-6000" contrast="6000"/>
          </a:blip>
          <a:srcRect/>
          <a:stretch>
            <a:fillRect/>
          </a:stretch>
        </p:blipFill>
        <p:spPr>
          <a:xfrm>
            <a:off x="184150" y="190500"/>
            <a:ext cx="8785225" cy="6480175"/>
          </a:xfrm>
          <a:ln w="203200">
            <a:solidFill>
              <a:srgbClr val="008000"/>
            </a:solidFill>
          </a:ln>
        </p:spPr>
      </p:pic>
      <p:sp>
        <p:nvSpPr>
          <p:cNvPr id="214018" name="文本框 187394"/>
          <p:cNvSpPr txBox="1">
            <a:spLocks noChangeArrowheads="1"/>
          </p:cNvSpPr>
          <p:nvPr/>
        </p:nvSpPr>
        <p:spPr bwMode="auto">
          <a:xfrm>
            <a:off x="34925" y="6165850"/>
            <a:ext cx="9074150" cy="527050"/>
          </a:xfrm>
          <a:prstGeom prst="rect">
            <a:avLst/>
          </a:prstGeom>
          <a:solidFill>
            <a:srgbClr val="008000"/>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2600">
                <a:ea typeface="黑体" pitchFamily="2" charset="-122"/>
              </a:rPr>
              <a:t> 不锈钢管道与碳钢支架： </a:t>
            </a:r>
            <a:r>
              <a:rPr lang="zh-CN" altLang="en-US" sz="2400">
                <a:ea typeface="黑体" pitchFamily="2" charset="-122"/>
              </a:rPr>
              <a:t>接触面，采用不锈钢板！</a:t>
            </a:r>
            <a:endParaRPr lang="zh-CN" altLang="en-US" sz="2400" b="1" i="1">
              <a:ea typeface="黑体" pitchFamily="2" charset="-122"/>
            </a:endParaRPr>
          </a:p>
        </p:txBody>
      </p:sp>
      <p:sp>
        <p:nvSpPr>
          <p:cNvPr id="214019" name="椭圆 187395"/>
          <p:cNvSpPr>
            <a:spLocks noChangeArrowheads="1"/>
          </p:cNvSpPr>
          <p:nvPr/>
        </p:nvSpPr>
        <p:spPr bwMode="auto">
          <a:xfrm rot="-480000">
            <a:off x="2135188" y="2074863"/>
            <a:ext cx="4621212" cy="2655887"/>
          </a:xfrm>
          <a:prstGeom prst="ellipse">
            <a:avLst/>
          </a:prstGeom>
          <a:noFill/>
          <a:ln w="76200">
            <a:solidFill>
              <a:srgbClr val="00FF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P1040822"/>
          <p:cNvPicPr>
            <a:picLocks noChangeAspect="1"/>
          </p:cNvPicPr>
          <p:nvPr/>
        </p:nvPicPr>
        <p:blipFill>
          <a:blip r:embed="rId2">
            <a:lum bright="-12000" contrast="6000"/>
          </a:blip>
          <a:srcRect/>
          <a:stretch>
            <a:fillRect/>
          </a:stretch>
        </p:blipFill>
        <p:spPr bwMode="auto">
          <a:xfrm>
            <a:off x="182563" y="193675"/>
            <a:ext cx="8783637" cy="6477000"/>
          </a:xfrm>
          <a:prstGeom prst="rect">
            <a:avLst/>
          </a:prstGeom>
          <a:noFill/>
          <a:ln w="203200">
            <a:solidFill>
              <a:srgbClr val="FF0000"/>
            </a:solidFill>
            <a:miter lim="800000"/>
            <a:headEnd/>
            <a:tailEnd/>
          </a:ln>
        </p:spPr>
      </p:pic>
      <p:sp>
        <p:nvSpPr>
          <p:cNvPr id="216066" name="Text Box 3"/>
          <p:cNvSpPr txBox="1">
            <a:spLocks noChangeArrowheads="1"/>
          </p:cNvSpPr>
          <p:nvPr/>
        </p:nvSpPr>
        <p:spPr bwMode="auto">
          <a:xfrm>
            <a:off x="36513" y="6165850"/>
            <a:ext cx="9144000" cy="638175"/>
          </a:xfrm>
          <a:prstGeom prst="rect">
            <a:avLst/>
          </a:prstGeom>
          <a:solidFill>
            <a:srgbClr val="FF0000"/>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2500">
                <a:ea typeface="黑体" pitchFamily="2" charset="-122"/>
              </a:rPr>
              <a:t>不锈钢管与镀锌管卡之间：</a:t>
            </a:r>
            <a:r>
              <a:rPr lang="zh-CN" altLang="en-US" sz="2400">
                <a:ea typeface="黑体" pitchFamily="2" charset="-122"/>
              </a:rPr>
              <a:t>未设置“隔离垫层” !</a:t>
            </a:r>
          </a:p>
          <a:p>
            <a:pPr algn="ctr" eaLnBrk="0" hangingPunct="0">
              <a:lnSpc>
                <a:spcPct val="35000"/>
              </a:lnSpc>
              <a:buSzPct val="100000"/>
              <a:buFont typeface="Arial" charset="0"/>
              <a:buNone/>
            </a:pPr>
            <a:endParaRPr lang="zh-CN" altLang="en-US" sz="2400">
              <a:latin typeface="Tahoma" pitchFamily="34" charset="0"/>
              <a:ea typeface="黑体" pitchFamily="2" charset="-122"/>
            </a:endParaRPr>
          </a:p>
        </p:txBody>
      </p:sp>
      <p:sp>
        <p:nvSpPr>
          <p:cNvPr id="189444" name="AutoShape 4"/>
          <p:cNvSpPr>
            <a:spLocks noChangeArrowheads="1"/>
          </p:cNvSpPr>
          <p:nvPr/>
        </p:nvSpPr>
        <p:spPr bwMode="auto">
          <a:xfrm>
            <a:off x="323850" y="3644900"/>
            <a:ext cx="2735263" cy="2305050"/>
          </a:xfrm>
          <a:prstGeom prst="flowChartConnector">
            <a:avLst/>
          </a:prstGeom>
          <a:noFill/>
          <a:ln w="101600">
            <a:solidFill>
              <a:srgbClr val="FF0000"/>
            </a:solidFill>
            <a:round/>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189445" name="AutoShape 5"/>
          <p:cNvSpPr>
            <a:spLocks noChangeArrowheads="1"/>
          </p:cNvSpPr>
          <p:nvPr/>
        </p:nvSpPr>
        <p:spPr bwMode="auto">
          <a:xfrm>
            <a:off x="6302375" y="3644900"/>
            <a:ext cx="2159000" cy="1800225"/>
          </a:xfrm>
          <a:prstGeom prst="flowChartConnector">
            <a:avLst/>
          </a:prstGeom>
          <a:noFill/>
          <a:ln w="76200">
            <a:solidFill>
              <a:srgbClr val="FF0000"/>
            </a:solidFill>
            <a:round/>
            <a:headEnd/>
            <a:tailEnd/>
          </a:ln>
        </p:spPr>
        <p:txBody>
          <a:bodyPr anchor="ctr"/>
          <a:lstStyle/>
          <a:p>
            <a:pPr eaLnBrk="0" hangingPunct="0">
              <a:buSzPct val="100000"/>
              <a:buFont typeface="Arial" charset="0"/>
              <a:buNone/>
            </a:pPr>
            <a:endParaRPr lang="zh-CN" altLang="en-US" sz="2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9444"/>
                                        </p:tgtEl>
                                        <p:attrNameLst>
                                          <p:attrName>style.visibility</p:attrName>
                                        </p:attrNameLst>
                                      </p:cBhvr>
                                      <p:to>
                                        <p:strVal val="visible"/>
                                      </p:to>
                                    </p:set>
                                    <p:animEffect transition="in" filter="fade">
                                      <p:cBhvr>
                                        <p:cTn id="7" dur="2000"/>
                                        <p:tgtEl>
                                          <p:spTgt spid="189444"/>
                                        </p:tgtEl>
                                      </p:cBhvr>
                                    </p:animEffect>
                                    <p:anim calcmode="lin" valueType="num">
                                      <p:cBhvr>
                                        <p:cTn id="8" dur="2000" fill="hold"/>
                                        <p:tgtEl>
                                          <p:spTgt spid="189444"/>
                                        </p:tgtEl>
                                        <p:attrNameLst>
                                          <p:attrName>ppt_x</p:attrName>
                                        </p:attrNameLst>
                                      </p:cBhvr>
                                      <p:tavLst>
                                        <p:tav tm="0">
                                          <p:val>
                                            <p:strVal val="#ppt_x"/>
                                          </p:val>
                                        </p:tav>
                                        <p:tav tm="100000">
                                          <p:val>
                                            <p:strVal val="#ppt_x"/>
                                          </p:val>
                                        </p:tav>
                                      </p:tavLst>
                                    </p:anim>
                                    <p:anim calcmode="lin" valueType="num">
                                      <p:cBhvr>
                                        <p:cTn id="9" dur="2000" fill="hold"/>
                                        <p:tgtEl>
                                          <p:spTgt spid="18944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189445"/>
                                        </p:tgtEl>
                                        <p:attrNameLst>
                                          <p:attrName>style.visibility</p:attrName>
                                        </p:attrNameLst>
                                      </p:cBhvr>
                                      <p:to>
                                        <p:strVal val="visible"/>
                                      </p:to>
                                    </p:set>
                                    <p:animEffect transition="in" filter="fade">
                                      <p:cBhvr>
                                        <p:cTn id="13" dur="2000"/>
                                        <p:tgtEl>
                                          <p:spTgt spid="189445"/>
                                        </p:tgtEl>
                                      </p:cBhvr>
                                    </p:animEffect>
                                    <p:anim calcmode="lin" valueType="num">
                                      <p:cBhvr>
                                        <p:cTn id="14" dur="2000" fill="hold"/>
                                        <p:tgtEl>
                                          <p:spTgt spid="189445"/>
                                        </p:tgtEl>
                                        <p:attrNameLst>
                                          <p:attrName>ppt_x</p:attrName>
                                        </p:attrNameLst>
                                      </p:cBhvr>
                                      <p:tavLst>
                                        <p:tav tm="0">
                                          <p:val>
                                            <p:strVal val="#ppt_x"/>
                                          </p:val>
                                        </p:tav>
                                        <p:tav tm="100000">
                                          <p:val>
                                            <p:strVal val="#ppt_x"/>
                                          </p:val>
                                        </p:tav>
                                      </p:tavLst>
                                    </p:anim>
                                    <p:anim calcmode="lin" valueType="num">
                                      <p:cBhvr>
                                        <p:cTn id="15" dur="2000" fill="hold"/>
                                        <p:tgtEl>
                                          <p:spTgt spid="1894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4" grpId="0" bldLvl="0" animBg="1"/>
      <p:bldP spid="189445" grpId="0" bldLvl="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11.1"/>
          <p:cNvPicPr>
            <a:picLocks noGrp="1" noChangeAspect="1"/>
          </p:cNvPicPr>
          <p:nvPr>
            <p:ph idx="4294967295"/>
          </p:nvPr>
        </p:nvPicPr>
        <p:blipFill>
          <a:blip r:embed="rId2"/>
          <a:srcRect/>
          <a:stretch>
            <a:fillRect/>
          </a:stretch>
        </p:blipFill>
        <p:spPr>
          <a:xfrm>
            <a:off x="2228850" y="188913"/>
            <a:ext cx="6915150" cy="6483350"/>
          </a:xfrm>
          <a:ln w="203200">
            <a:solidFill>
              <a:srgbClr val="FF0000"/>
            </a:solidFill>
          </a:ln>
        </p:spPr>
      </p:pic>
      <p:sp>
        <p:nvSpPr>
          <p:cNvPr id="217090" name="矩形 190466"/>
          <p:cNvSpPr>
            <a:spLocks noChangeArrowheads="1"/>
          </p:cNvSpPr>
          <p:nvPr/>
        </p:nvSpPr>
        <p:spPr bwMode="auto">
          <a:xfrm>
            <a:off x="0" y="0"/>
            <a:ext cx="1944688" cy="6877050"/>
          </a:xfrm>
          <a:prstGeom prst="rect">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
        <p:nvSpPr>
          <p:cNvPr id="217091" name="文本框 190467"/>
          <p:cNvSpPr txBox="1">
            <a:spLocks noChangeArrowheads="1"/>
          </p:cNvSpPr>
          <p:nvPr/>
        </p:nvSpPr>
        <p:spPr bwMode="auto">
          <a:xfrm>
            <a:off x="5942013" y="981075"/>
            <a:ext cx="2016125" cy="1030288"/>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4400">
                <a:ea typeface="黑体" pitchFamily="2" charset="-122"/>
              </a:rPr>
              <a:t>错 误</a:t>
            </a:r>
          </a:p>
          <a:p>
            <a:pPr algn="ctr" eaLnBrk="0" hangingPunct="0">
              <a:lnSpc>
                <a:spcPct val="20000"/>
              </a:lnSpc>
              <a:buSzPct val="100000"/>
              <a:buFont typeface="Arial" charset="0"/>
              <a:buNone/>
            </a:pPr>
            <a:endParaRPr lang="zh-CN" altLang="en-US" sz="4400" b="1" i="1">
              <a:ea typeface="黑体" pitchFamily="2" charset="-122"/>
            </a:endParaRPr>
          </a:p>
        </p:txBody>
      </p:sp>
      <p:sp>
        <p:nvSpPr>
          <p:cNvPr id="217092" name="文本框 190468"/>
          <p:cNvSpPr txBox="1">
            <a:spLocks noChangeArrowheads="1"/>
          </p:cNvSpPr>
          <p:nvPr/>
        </p:nvSpPr>
        <p:spPr bwMode="auto">
          <a:xfrm>
            <a:off x="1174750" y="620713"/>
            <a:ext cx="514350" cy="4876800"/>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2600">
                <a:ea typeface="黑体" pitchFamily="2" charset="-122"/>
              </a:rPr>
              <a:t>不</a:t>
            </a:r>
          </a:p>
          <a:p>
            <a:pPr algn="ctr" eaLnBrk="0" hangingPunct="0">
              <a:buSzPct val="100000"/>
              <a:buFont typeface="Arial" charset="0"/>
              <a:buNone/>
            </a:pPr>
            <a:r>
              <a:rPr lang="zh-CN" altLang="en-US" sz="2600">
                <a:ea typeface="黑体" pitchFamily="2" charset="-122"/>
              </a:rPr>
              <a:t>锈</a:t>
            </a:r>
          </a:p>
          <a:p>
            <a:pPr algn="ctr" eaLnBrk="0" hangingPunct="0">
              <a:buSzPct val="100000"/>
              <a:buFont typeface="Arial" charset="0"/>
              <a:buNone/>
            </a:pPr>
            <a:r>
              <a:rPr lang="zh-CN" altLang="en-US" sz="2600">
                <a:ea typeface="黑体" pitchFamily="2" charset="-122"/>
              </a:rPr>
              <a:t>钢</a:t>
            </a:r>
          </a:p>
          <a:p>
            <a:pPr algn="ctr" eaLnBrk="0" hangingPunct="0">
              <a:buSzPct val="100000"/>
              <a:buFont typeface="Arial" charset="0"/>
              <a:buNone/>
            </a:pPr>
            <a:r>
              <a:rPr lang="zh-CN" altLang="en-US" sz="2600">
                <a:ea typeface="黑体" pitchFamily="2" charset="-122"/>
              </a:rPr>
              <a:t>管</a:t>
            </a:r>
          </a:p>
          <a:p>
            <a:pPr algn="ctr" eaLnBrk="0" hangingPunct="0">
              <a:buSzPct val="100000"/>
              <a:buFont typeface="Arial" charset="0"/>
              <a:buNone/>
            </a:pPr>
            <a:r>
              <a:rPr lang="zh-CN" altLang="en-US" sz="2600">
                <a:ea typeface="黑体" pitchFamily="2" charset="-122"/>
              </a:rPr>
              <a:t>与</a:t>
            </a:r>
          </a:p>
          <a:p>
            <a:pPr algn="ctr" eaLnBrk="0" hangingPunct="0">
              <a:buSzPct val="100000"/>
              <a:buFont typeface="Arial" charset="0"/>
              <a:buNone/>
            </a:pPr>
            <a:r>
              <a:rPr lang="zh-CN" altLang="en-US" sz="2600">
                <a:ea typeface="黑体" pitchFamily="2" charset="-122"/>
              </a:rPr>
              <a:t>碳</a:t>
            </a:r>
          </a:p>
          <a:p>
            <a:pPr algn="ctr" eaLnBrk="0" hangingPunct="0">
              <a:buSzPct val="100000"/>
              <a:buFont typeface="Arial" charset="0"/>
              <a:buNone/>
            </a:pPr>
            <a:r>
              <a:rPr lang="zh-CN" altLang="en-US" sz="2600">
                <a:ea typeface="黑体" pitchFamily="2" charset="-122"/>
              </a:rPr>
              <a:t>钢</a:t>
            </a:r>
          </a:p>
          <a:p>
            <a:pPr algn="ctr" eaLnBrk="0" hangingPunct="0">
              <a:buSzPct val="100000"/>
              <a:buFont typeface="Arial" charset="0"/>
              <a:buNone/>
            </a:pPr>
            <a:r>
              <a:rPr lang="zh-CN" altLang="en-US" sz="2600">
                <a:ea typeface="黑体" pitchFamily="2" charset="-122"/>
              </a:rPr>
              <a:t>支</a:t>
            </a:r>
          </a:p>
          <a:p>
            <a:pPr algn="ctr" eaLnBrk="0" hangingPunct="0">
              <a:buSzPct val="100000"/>
              <a:buFont typeface="Arial" charset="0"/>
              <a:buNone/>
            </a:pPr>
            <a:r>
              <a:rPr lang="zh-CN" altLang="en-US" sz="2600">
                <a:ea typeface="黑体" pitchFamily="2" charset="-122"/>
              </a:rPr>
              <a:t>架</a:t>
            </a:r>
          </a:p>
          <a:p>
            <a:pPr algn="ctr" eaLnBrk="0" hangingPunct="0">
              <a:buSzPct val="100000"/>
              <a:buFont typeface="Arial" charset="0"/>
              <a:buNone/>
            </a:pPr>
            <a:r>
              <a:rPr lang="zh-CN" altLang="en-US" sz="2600">
                <a:ea typeface="黑体" pitchFamily="2" charset="-122"/>
              </a:rPr>
              <a:t>之</a:t>
            </a:r>
          </a:p>
          <a:p>
            <a:pPr algn="ctr" eaLnBrk="0" hangingPunct="0">
              <a:buSzPct val="100000"/>
              <a:buFont typeface="Arial" charset="0"/>
              <a:buNone/>
            </a:pPr>
            <a:r>
              <a:rPr lang="zh-CN" altLang="en-US" sz="2600">
                <a:ea typeface="黑体" pitchFamily="2" charset="-122"/>
              </a:rPr>
              <a:t>间</a:t>
            </a:r>
          </a:p>
          <a:p>
            <a:pPr algn="ctr" eaLnBrk="0" hangingPunct="0">
              <a:buSzPct val="100000"/>
              <a:buFont typeface="Arial" charset="0"/>
              <a:buNone/>
            </a:pPr>
            <a:endParaRPr lang="zh-CN" altLang="en-US" sz="2000" b="1" i="1">
              <a:ea typeface="黑体" pitchFamily="2" charset="-122"/>
            </a:endParaRPr>
          </a:p>
        </p:txBody>
      </p:sp>
      <p:sp>
        <p:nvSpPr>
          <p:cNvPr id="217093" name="文本框 190469"/>
          <p:cNvSpPr txBox="1">
            <a:spLocks noChangeArrowheads="1"/>
          </p:cNvSpPr>
          <p:nvPr/>
        </p:nvSpPr>
        <p:spPr bwMode="auto">
          <a:xfrm>
            <a:off x="609600" y="2854325"/>
            <a:ext cx="544513" cy="3540125"/>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a:ea typeface="黑体" pitchFamily="2" charset="-122"/>
              </a:rPr>
              <a:t>未</a:t>
            </a:r>
          </a:p>
          <a:p>
            <a:pPr algn="ctr" eaLnBrk="0" hangingPunct="0">
              <a:buSzPct val="100000"/>
              <a:buFont typeface="Arial" charset="0"/>
              <a:buNone/>
            </a:pPr>
            <a:r>
              <a:rPr lang="zh-CN" altLang="en-US">
                <a:ea typeface="黑体" pitchFamily="2" charset="-122"/>
              </a:rPr>
              <a:t>采</a:t>
            </a:r>
          </a:p>
          <a:p>
            <a:pPr algn="ctr" eaLnBrk="0" hangingPunct="0">
              <a:buSzPct val="100000"/>
              <a:buFont typeface="Arial" charset="0"/>
              <a:buNone/>
            </a:pPr>
            <a:r>
              <a:rPr lang="zh-CN" altLang="en-US">
                <a:ea typeface="黑体" pitchFamily="2" charset="-122"/>
              </a:rPr>
              <a:t>用</a:t>
            </a:r>
          </a:p>
          <a:p>
            <a:pPr algn="ctr" eaLnBrk="0" hangingPunct="0">
              <a:buSzPct val="100000"/>
              <a:buFont typeface="Arial" charset="0"/>
              <a:buNone/>
            </a:pPr>
            <a:r>
              <a:rPr lang="zh-CN" altLang="en-US">
                <a:ea typeface="黑体" pitchFamily="2" charset="-122"/>
              </a:rPr>
              <a:t>隔</a:t>
            </a:r>
          </a:p>
          <a:p>
            <a:pPr algn="ctr" eaLnBrk="0" hangingPunct="0">
              <a:buSzPct val="100000"/>
              <a:buFont typeface="Arial" charset="0"/>
              <a:buNone/>
            </a:pPr>
            <a:r>
              <a:rPr lang="zh-CN" altLang="en-US">
                <a:ea typeface="黑体" pitchFamily="2" charset="-122"/>
              </a:rPr>
              <a:t>离</a:t>
            </a:r>
          </a:p>
          <a:p>
            <a:pPr algn="ctr" eaLnBrk="0" hangingPunct="0">
              <a:buSzPct val="100000"/>
              <a:buFont typeface="Arial" charset="0"/>
              <a:buNone/>
            </a:pPr>
            <a:r>
              <a:rPr lang="zh-CN" altLang="en-US">
                <a:ea typeface="黑体" pitchFamily="2" charset="-122"/>
              </a:rPr>
              <a:t>垫</a:t>
            </a:r>
          </a:p>
          <a:p>
            <a:pPr algn="ctr" eaLnBrk="0" hangingPunct="0">
              <a:buSzPct val="100000"/>
              <a:buFont typeface="Arial" charset="0"/>
              <a:buNone/>
            </a:pPr>
            <a:r>
              <a:rPr lang="zh-CN" altLang="en-US">
                <a:ea typeface="黑体" pitchFamily="2" charset="-122"/>
              </a:rPr>
              <a:t>层</a:t>
            </a:r>
          </a:p>
          <a:p>
            <a:pPr algn="ctr" eaLnBrk="0" hangingPunct="0">
              <a:buSzPct val="100000"/>
              <a:buFont typeface="Arial" charset="0"/>
              <a:buNone/>
            </a:pPr>
            <a:endParaRPr lang="zh-CN" altLang="en-US" b="1" i="1">
              <a:ea typeface="黑体" pitchFamily="2" charset="-122"/>
            </a:endParaRPr>
          </a:p>
        </p:txBody>
      </p:sp>
      <p:sp>
        <p:nvSpPr>
          <p:cNvPr id="217094" name="椭圆 190470"/>
          <p:cNvSpPr>
            <a:spLocks noChangeArrowheads="1"/>
          </p:cNvSpPr>
          <p:nvPr/>
        </p:nvSpPr>
        <p:spPr bwMode="auto">
          <a:xfrm rot="-720000">
            <a:off x="2636838" y="941388"/>
            <a:ext cx="3413125" cy="2863850"/>
          </a:xfrm>
          <a:prstGeom prst="ellipse">
            <a:avLst/>
          </a:prstGeom>
          <a:noFill/>
          <a:ln w="69850">
            <a:solidFill>
              <a:srgbClr val="FF00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11.11"/>
          <p:cNvPicPr>
            <a:picLocks noGrp="1" noChangeAspect="1"/>
          </p:cNvPicPr>
          <p:nvPr>
            <p:ph idx="4294967295"/>
          </p:nvPr>
        </p:nvPicPr>
        <p:blipFill>
          <a:blip r:embed="rId2"/>
          <a:srcRect/>
          <a:stretch>
            <a:fillRect/>
          </a:stretch>
        </p:blipFill>
        <p:spPr>
          <a:xfrm>
            <a:off x="365125" y="263525"/>
            <a:ext cx="8778875" cy="6410325"/>
          </a:xfrm>
          <a:ln w="203200">
            <a:solidFill>
              <a:srgbClr val="008000"/>
            </a:solidFill>
          </a:ln>
        </p:spPr>
      </p:pic>
      <p:sp>
        <p:nvSpPr>
          <p:cNvPr id="218114" name="矩形 191490"/>
          <p:cNvSpPr>
            <a:spLocks noChangeArrowheads="1"/>
          </p:cNvSpPr>
          <p:nvPr/>
        </p:nvSpPr>
        <p:spPr bwMode="auto">
          <a:xfrm>
            <a:off x="4763" y="3175"/>
            <a:ext cx="9178925" cy="835025"/>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218115" name="文本框 191491"/>
          <p:cNvSpPr txBox="1">
            <a:spLocks noChangeArrowheads="1"/>
          </p:cNvSpPr>
          <p:nvPr/>
        </p:nvSpPr>
        <p:spPr bwMode="auto">
          <a:xfrm>
            <a:off x="0" y="188913"/>
            <a:ext cx="9180513" cy="519112"/>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2600">
                <a:ea typeface="黑体" pitchFamily="2" charset="-122"/>
              </a:rPr>
              <a:t>不锈钢管与碳钢支架之间</a:t>
            </a:r>
            <a:r>
              <a:rPr lang="zh-CN" altLang="en-US" sz="2000">
                <a:ea typeface="黑体" pitchFamily="2" charset="-122"/>
              </a:rPr>
              <a:t>：</a:t>
            </a:r>
            <a:r>
              <a:rPr lang="zh-CN" altLang="en-US" sz="2400">
                <a:ea typeface="黑体" pitchFamily="2" charset="-122"/>
              </a:rPr>
              <a:t>采用"隔离垫层"</a:t>
            </a:r>
            <a:endParaRPr lang="zh-CN" altLang="en-US" sz="2400" b="1" i="1">
              <a:ea typeface="黑体" pitchFamily="2" charset="-122"/>
            </a:endParaRPr>
          </a:p>
        </p:txBody>
      </p:sp>
      <p:sp>
        <p:nvSpPr>
          <p:cNvPr id="218116" name="文本框 191492"/>
          <p:cNvSpPr txBox="1">
            <a:spLocks noChangeArrowheads="1"/>
          </p:cNvSpPr>
          <p:nvPr/>
        </p:nvSpPr>
        <p:spPr bwMode="auto">
          <a:xfrm>
            <a:off x="1331913" y="4005263"/>
            <a:ext cx="1943100" cy="957262"/>
          </a:xfrm>
          <a:prstGeom prst="rect">
            <a:avLst/>
          </a:prstGeom>
          <a:solidFill>
            <a:srgbClr val="008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4000">
                <a:ea typeface="黑体" pitchFamily="2" charset="-122"/>
              </a:rPr>
              <a:t>正 确</a:t>
            </a:r>
          </a:p>
          <a:p>
            <a:pPr algn="ctr" eaLnBrk="0" hangingPunct="0">
              <a:lnSpc>
                <a:spcPct val="20000"/>
              </a:lnSpc>
              <a:buSzPct val="100000"/>
              <a:buFont typeface="Arial" charset="0"/>
              <a:buNone/>
            </a:pPr>
            <a:endParaRPr lang="zh-CN" altLang="en-US" sz="4400" b="1" i="1">
              <a:ea typeface="黑体" pitchFamily="2" charset="-122"/>
            </a:endParaRPr>
          </a:p>
        </p:txBody>
      </p:sp>
      <p:sp>
        <p:nvSpPr>
          <p:cNvPr id="218117" name="椭圆 191493"/>
          <p:cNvSpPr>
            <a:spLocks noChangeArrowheads="1"/>
          </p:cNvSpPr>
          <p:nvPr/>
        </p:nvSpPr>
        <p:spPr bwMode="auto">
          <a:xfrm>
            <a:off x="2987675" y="1198563"/>
            <a:ext cx="2451100" cy="3382962"/>
          </a:xfrm>
          <a:prstGeom prst="ellipse">
            <a:avLst/>
          </a:prstGeom>
          <a:noFill/>
          <a:ln w="63500">
            <a:solidFill>
              <a:srgbClr val="00FF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idx="4294967295"/>
          </p:nvPr>
        </p:nvSpPr>
        <p:spPr>
          <a:xfrm>
            <a:off x="0" y="333375"/>
            <a:ext cx="7543800" cy="1431925"/>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47107" name="Rectangle 3"/>
          <p:cNvSpPr>
            <a:spLocks noGrp="1"/>
          </p:cNvSpPr>
          <p:nvPr>
            <p:ph type="body" idx="4294967295"/>
          </p:nvPr>
        </p:nvSpPr>
        <p:spPr>
          <a:xfrm>
            <a:off x="936625" y="1701800"/>
            <a:ext cx="8207375" cy="5616575"/>
          </a:xfrm>
        </p:spPr>
        <p:txBody>
          <a:bodyPr/>
          <a:lstStyle/>
          <a:p>
            <a:pPr marL="342900" indent="-342900" algn="ctr" eaLnBrk="1" hangingPunct="1">
              <a:lnSpc>
                <a:spcPct val="110000"/>
              </a:lnSpc>
              <a:spcBef>
                <a:spcPct val="20000"/>
              </a:spcBef>
              <a:buClr>
                <a:schemeClr val="hlink"/>
              </a:buClr>
              <a:buSzPct val="70000"/>
              <a:buFont typeface="Wingdings" panose="05000000000000000000" pitchFamily="2" charset="2"/>
              <a:buNone/>
              <a:defRPr/>
            </a:pPr>
            <a:r>
              <a:rPr lang="en-US" altLang="zh-CN"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GB4387</a:t>
            </a:r>
            <a:r>
              <a:rPr lang="zh-CN" altLang="en-US"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a:t>
            </a:r>
            <a:r>
              <a:rPr lang="en-US" altLang="zh-CN"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2008  </a:t>
            </a:r>
          </a:p>
          <a:p>
            <a:pPr marL="342900" indent="-342900" algn="ctr" eaLnBrk="1" hangingPunct="1">
              <a:lnSpc>
                <a:spcPct val="110000"/>
              </a:lnSpc>
              <a:spcBef>
                <a:spcPct val="20000"/>
              </a:spcBef>
              <a:buClr>
                <a:schemeClr val="hlink"/>
              </a:buClr>
              <a:buSzPct val="70000"/>
              <a:buFont typeface="Wingdings" panose="05000000000000000000" pitchFamily="2" charset="2"/>
              <a:buNone/>
              <a:defRPr/>
            </a:pPr>
            <a:r>
              <a:rPr lang="en-US" altLang="zh-CN" sz="32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a:t>
            </a:r>
            <a:r>
              <a:rPr lang="zh-CN" altLang="en-US" sz="32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工业企业厂内铁路</a:t>
            </a:r>
            <a:r>
              <a:rPr lang="zh-CN" altLang="en-US" sz="2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a:t>
            </a:r>
            <a:r>
              <a:rPr lang="zh-CN" altLang="en-US" sz="32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道路运输安全规程</a:t>
            </a:r>
            <a:r>
              <a:rPr lang="en-US" altLang="zh-CN" sz="32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a:t>
            </a:r>
          </a:p>
          <a:p>
            <a:pPr marL="269875" indent="-269875" eaLnBrk="1" hangingPunct="1">
              <a:lnSpc>
                <a:spcPct val="30000"/>
              </a:lnSpc>
              <a:spcBef>
                <a:spcPts val="0"/>
              </a:spcBef>
              <a:buClr>
                <a:schemeClr val="hlink"/>
              </a:buClr>
              <a:buSzPct val="70000"/>
              <a:buFont typeface="Wingdings" panose="05000000000000000000" pitchFamily="2" charset="2"/>
              <a:buNone/>
              <a:defRPr/>
            </a:pPr>
            <a:endParaRPr lang="en-US" altLang="zh-CN" sz="32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endParaRPr>
          </a:p>
          <a:p>
            <a:pPr marL="342900" indent="-342900" eaLnBrk="1" hangingPunct="1">
              <a:lnSpc>
                <a:spcPct val="150000"/>
              </a:lnSpc>
              <a:spcBef>
                <a:spcPct val="20000"/>
              </a:spcBef>
              <a:buClr>
                <a:schemeClr val="hlink"/>
              </a:buClr>
              <a:buSzPct val="70000"/>
              <a:buFont typeface="Wingdings" panose="05000000000000000000" pitchFamily="2" charset="2"/>
              <a:buNone/>
              <a:defRPr/>
            </a:pPr>
            <a:r>
              <a:rPr lang="en-US" altLang="zh-CN" sz="3200" noProof="1"/>
              <a:t>          </a:t>
            </a:r>
            <a:r>
              <a:rPr lang="en-US" altLang="zh-CN" sz="3600" noProof="1">
                <a:latin typeface="黑体" panose="02010609060101010101" pitchFamily="49" charset="-122"/>
                <a:ea typeface="黑体" panose="02010609060101010101" pitchFamily="49" charset="-122"/>
              </a:rPr>
              <a:t>6.1.2 </a:t>
            </a:r>
            <a:r>
              <a:rPr lang="en-US" altLang="zh-CN" sz="2400" noProof="1">
                <a:latin typeface="黑体" panose="02010609060101010101" pitchFamily="49" charset="-122"/>
                <a:ea typeface="黑体" panose="02010609060101010101" pitchFamily="49" charset="-122"/>
              </a:rPr>
              <a:t> </a:t>
            </a:r>
            <a:r>
              <a:rPr lang="en-US" altLang="zh-CN" sz="2000" noProof="1">
                <a:latin typeface="黑体" panose="02010609060101010101" pitchFamily="49" charset="-122"/>
                <a:ea typeface="黑体" panose="02010609060101010101" pitchFamily="49" charset="-122"/>
                <a:sym typeface="宋体" panose="02010600030101010101" pitchFamily="2" charset="-122"/>
              </a:rPr>
              <a:t>…… </a:t>
            </a:r>
            <a:r>
              <a:rPr lang="zh-CN" altLang="en-US" sz="3200" noProof="1">
                <a:latin typeface="黑体" panose="02010609060101010101" pitchFamily="49" charset="-122"/>
                <a:ea typeface="黑体" panose="02010609060101010101" pitchFamily="49" charset="-122"/>
              </a:rPr>
              <a:t>跨越道路上空的建</a:t>
            </a:r>
            <a:r>
              <a:rPr lang="zh-CN" altLang="en-US"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构</a:t>
            </a:r>
            <a:r>
              <a:rPr lang="zh-CN" altLang="en-US" noProof="1">
                <a:latin typeface="黑体" panose="02010609060101010101" pitchFamily="49" charset="-122"/>
                <a:ea typeface="黑体" panose="02010609060101010101" pitchFamily="49" charset="-122"/>
              </a:rPr>
              <a:t>）</a:t>
            </a:r>
            <a:r>
              <a:rPr lang="zh-CN" altLang="en-US" sz="3600" noProof="1">
                <a:latin typeface="黑体" panose="02010609060101010101" pitchFamily="49" charset="-122"/>
                <a:ea typeface="黑体" panose="02010609060101010101" pitchFamily="49" charset="-122"/>
              </a:rPr>
              <a:t> </a:t>
            </a:r>
            <a:r>
              <a:rPr lang="zh-CN" altLang="en-US" sz="3200" noProof="1">
                <a:latin typeface="黑体" panose="02010609060101010101" pitchFamily="49" charset="-122"/>
                <a:ea typeface="黑体" panose="02010609060101010101" pitchFamily="49" charset="-122"/>
              </a:rPr>
              <a:t>筑物（含桥梁、隧道等）以及管线时，应增设</a:t>
            </a:r>
            <a:r>
              <a:rPr lang="zh-CN" altLang="en-US" sz="4000" noProof="1">
                <a:latin typeface="黑体" panose="02010609060101010101" pitchFamily="49" charset="-122"/>
                <a:ea typeface="黑体" panose="02010609060101010101" pitchFamily="49" charset="-122"/>
              </a:rPr>
              <a:t>限高标志</a:t>
            </a:r>
            <a:r>
              <a:rPr lang="zh-CN" altLang="en-US" sz="3200" noProof="1">
                <a:latin typeface="黑体" panose="02010609060101010101" pitchFamily="49" charset="-122"/>
                <a:ea typeface="黑体" panose="02010609060101010101" pitchFamily="49" charset="-122"/>
              </a:rPr>
              <a:t>和</a:t>
            </a:r>
            <a:r>
              <a:rPr lang="zh-CN" altLang="en-US" sz="4000" noProof="1">
                <a:latin typeface="黑体" panose="02010609060101010101" pitchFamily="49" charset="-122"/>
                <a:ea typeface="黑体" panose="02010609060101010101" pitchFamily="49" charset="-122"/>
              </a:rPr>
              <a:t>限高设施</a:t>
            </a:r>
            <a:r>
              <a:rPr lang="zh-CN" altLang="en-US" sz="3600" noProof="1">
                <a:latin typeface="黑体" panose="02010609060101010101" pitchFamily="49" charset="-122"/>
                <a:ea typeface="黑体" panose="02010609060101010101" pitchFamily="49" charset="-122"/>
              </a:rPr>
              <a:t>。</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内容占位符 192513" descr="SAM_3632"/>
          <p:cNvPicPr>
            <a:picLocks noGrp="1" noChangeAspect="1"/>
          </p:cNvPicPr>
          <p:nvPr>
            <p:ph idx="1"/>
          </p:nvPr>
        </p:nvPicPr>
        <p:blipFill>
          <a:blip r:embed="rId2">
            <a:lum bright="-6000" contrast="6000"/>
          </a:blip>
          <a:srcRect/>
          <a:stretch>
            <a:fillRect/>
          </a:stretch>
        </p:blipFill>
        <p:spPr>
          <a:xfrm>
            <a:off x="179388" y="188913"/>
            <a:ext cx="8780462" cy="6478587"/>
          </a:xfrm>
          <a:ln w="203200">
            <a:solidFill>
              <a:srgbClr val="008000"/>
            </a:solidFill>
          </a:ln>
        </p:spPr>
      </p:pic>
      <p:sp>
        <p:nvSpPr>
          <p:cNvPr id="219138" name="文本框 192514"/>
          <p:cNvSpPr txBox="1">
            <a:spLocks noChangeArrowheads="1"/>
          </p:cNvSpPr>
          <p:nvPr/>
        </p:nvSpPr>
        <p:spPr bwMode="auto">
          <a:xfrm>
            <a:off x="34925" y="6199188"/>
            <a:ext cx="9074150" cy="758825"/>
          </a:xfrm>
          <a:prstGeom prst="rect">
            <a:avLst/>
          </a:prstGeom>
          <a:solidFill>
            <a:srgbClr val="008000"/>
          </a:solidFill>
          <a:ln w="9525">
            <a:noFill/>
            <a:miter lim="800000"/>
            <a:headEnd/>
            <a:tailEnd/>
          </a:ln>
        </p:spPr>
        <p:txBody>
          <a:bodyPr>
            <a:spAutoFit/>
          </a:bodyPr>
          <a:lstStyle/>
          <a:p>
            <a:pPr algn="ctr" eaLnBrk="0" hangingPunct="0">
              <a:lnSpc>
                <a:spcPct val="115000"/>
              </a:lnSpc>
              <a:buSzPct val="100000"/>
              <a:buFont typeface="Arial" charset="0"/>
              <a:buNone/>
            </a:pPr>
            <a:r>
              <a:rPr lang="zh-CN" altLang="en-US" sz="2400" b="1">
                <a:ea typeface="黑体" pitchFamily="2" charset="-122"/>
              </a:rPr>
              <a:t>不锈钢管与碳钢支架：</a:t>
            </a:r>
            <a:r>
              <a:rPr lang="zh-CN" altLang="en-US" sz="2200" b="1">
                <a:ea typeface="黑体" pitchFamily="2" charset="-122"/>
              </a:rPr>
              <a:t>接触面, 采用"耐油石棉橡胶板"！</a:t>
            </a:r>
          </a:p>
          <a:p>
            <a:pPr algn="ctr" eaLnBrk="0" hangingPunct="0">
              <a:lnSpc>
                <a:spcPct val="35000"/>
              </a:lnSpc>
              <a:buSzPct val="100000"/>
              <a:buFont typeface="Arial" charset="0"/>
              <a:buNone/>
            </a:pPr>
            <a:endParaRPr lang="zh-CN" altLang="en-US" sz="2400" b="1">
              <a:ea typeface="黑体" pitchFamily="2" charset="-122"/>
            </a:endParaRPr>
          </a:p>
          <a:p>
            <a:pPr algn="ctr" eaLnBrk="0" hangingPunct="0">
              <a:lnSpc>
                <a:spcPct val="30000"/>
              </a:lnSpc>
              <a:buSzPct val="100000"/>
              <a:buFont typeface="Arial" charset="0"/>
              <a:buNone/>
            </a:pPr>
            <a:endParaRPr lang="zh-CN" altLang="en-US" sz="2600" b="1" i="1">
              <a:ea typeface="黑体" pitchFamily="2" charset="-122"/>
            </a:endParaRPr>
          </a:p>
        </p:txBody>
      </p:sp>
      <p:sp>
        <p:nvSpPr>
          <p:cNvPr id="219139" name="椭圆 192515"/>
          <p:cNvSpPr>
            <a:spLocks noChangeArrowheads="1"/>
          </p:cNvSpPr>
          <p:nvPr/>
        </p:nvSpPr>
        <p:spPr bwMode="auto">
          <a:xfrm>
            <a:off x="3205163" y="2276475"/>
            <a:ext cx="2735262" cy="2520950"/>
          </a:xfrm>
          <a:prstGeom prst="ellipse">
            <a:avLst/>
          </a:prstGeom>
          <a:noFill/>
          <a:ln w="76200">
            <a:solidFill>
              <a:srgbClr val="00FF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DSC04861"/>
          <p:cNvPicPr>
            <a:picLocks noGrp="1" noChangeAspect="1"/>
          </p:cNvPicPr>
          <p:nvPr>
            <p:ph idx="4294967295"/>
          </p:nvPr>
        </p:nvPicPr>
        <p:blipFill>
          <a:blip r:embed="rId2">
            <a:lum bright="12000"/>
          </a:blip>
          <a:srcRect b="46"/>
          <a:stretch>
            <a:fillRect/>
          </a:stretch>
        </p:blipFill>
        <p:spPr>
          <a:xfrm>
            <a:off x="185738" y="193675"/>
            <a:ext cx="8958262" cy="6480175"/>
          </a:xfrm>
          <a:ln w="203200">
            <a:solidFill>
              <a:srgbClr val="FF0000"/>
            </a:solidFill>
          </a:ln>
        </p:spPr>
      </p:pic>
      <p:sp>
        <p:nvSpPr>
          <p:cNvPr id="220162" name="椭圆 193538"/>
          <p:cNvSpPr>
            <a:spLocks noChangeArrowheads="1"/>
          </p:cNvSpPr>
          <p:nvPr/>
        </p:nvSpPr>
        <p:spPr bwMode="auto">
          <a:xfrm>
            <a:off x="3132138" y="2925763"/>
            <a:ext cx="3746500" cy="2447925"/>
          </a:xfrm>
          <a:prstGeom prst="ellipse">
            <a:avLst/>
          </a:prstGeom>
          <a:noFill/>
          <a:ln w="101600">
            <a:solidFill>
              <a:srgbClr val="FF0000"/>
            </a:solidFill>
            <a:round/>
            <a:headEnd/>
            <a:tailEnd/>
          </a:ln>
        </p:spPr>
        <p:txBody>
          <a:bodyPr/>
          <a:lstStyle/>
          <a:p>
            <a:pPr eaLnBrk="0" hangingPunct="0">
              <a:buSzPct val="100000"/>
              <a:buFont typeface="Arial" charset="0"/>
              <a:buNone/>
            </a:pPr>
            <a:endParaRPr lang="zh-CN" altLang="en-US" sz="2000"/>
          </a:p>
        </p:txBody>
      </p:sp>
      <p:sp>
        <p:nvSpPr>
          <p:cNvPr id="220163" name="矩形 193539"/>
          <p:cNvSpPr>
            <a:spLocks noChangeArrowheads="1"/>
          </p:cNvSpPr>
          <p:nvPr/>
        </p:nvSpPr>
        <p:spPr bwMode="auto">
          <a:xfrm>
            <a:off x="7380288" y="44450"/>
            <a:ext cx="1908175" cy="6769100"/>
          </a:xfrm>
          <a:prstGeom prst="rect">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
        <p:nvSpPr>
          <p:cNvPr id="220164" name="文本框 193540"/>
          <p:cNvSpPr txBox="1">
            <a:spLocks noChangeArrowheads="1"/>
          </p:cNvSpPr>
          <p:nvPr/>
        </p:nvSpPr>
        <p:spPr bwMode="auto">
          <a:xfrm>
            <a:off x="7593013" y="404813"/>
            <a:ext cx="544512" cy="4832350"/>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a:ea typeface="黑体" pitchFamily="2" charset="-122"/>
              </a:rPr>
              <a:t>不</a:t>
            </a:r>
          </a:p>
          <a:p>
            <a:pPr algn="ctr" eaLnBrk="0" hangingPunct="0">
              <a:buSzPct val="100000"/>
              <a:buFont typeface="Arial" charset="0"/>
              <a:buNone/>
            </a:pPr>
            <a:r>
              <a:rPr lang="zh-CN" altLang="en-US">
                <a:ea typeface="黑体" pitchFamily="2" charset="-122"/>
              </a:rPr>
              <a:t>锈</a:t>
            </a:r>
          </a:p>
          <a:p>
            <a:pPr algn="ctr" eaLnBrk="0" hangingPunct="0">
              <a:buSzPct val="100000"/>
              <a:buFont typeface="Arial" charset="0"/>
              <a:buNone/>
            </a:pPr>
            <a:r>
              <a:rPr lang="zh-CN" altLang="en-US">
                <a:ea typeface="黑体" pitchFamily="2" charset="-122"/>
              </a:rPr>
              <a:t>钢</a:t>
            </a:r>
          </a:p>
          <a:p>
            <a:pPr algn="ctr" eaLnBrk="0" hangingPunct="0">
              <a:buSzPct val="100000"/>
              <a:buFont typeface="Arial" charset="0"/>
              <a:buNone/>
            </a:pPr>
            <a:r>
              <a:rPr lang="zh-CN" altLang="en-US">
                <a:ea typeface="黑体" pitchFamily="2" charset="-122"/>
              </a:rPr>
              <a:t>管</a:t>
            </a:r>
          </a:p>
          <a:p>
            <a:pPr algn="ctr" eaLnBrk="0" hangingPunct="0">
              <a:buSzPct val="100000"/>
              <a:buFont typeface="Arial" charset="0"/>
              <a:buNone/>
            </a:pPr>
            <a:r>
              <a:rPr lang="zh-CN" altLang="en-US">
                <a:ea typeface="黑体" pitchFamily="2" charset="-122"/>
              </a:rPr>
              <a:t>与</a:t>
            </a:r>
          </a:p>
          <a:p>
            <a:pPr algn="ctr" eaLnBrk="0" hangingPunct="0">
              <a:buSzPct val="100000"/>
              <a:buFont typeface="Arial" charset="0"/>
              <a:buNone/>
            </a:pPr>
            <a:r>
              <a:rPr lang="zh-CN" altLang="en-US">
                <a:ea typeface="黑体" pitchFamily="2" charset="-122"/>
              </a:rPr>
              <a:t>镀</a:t>
            </a:r>
          </a:p>
          <a:p>
            <a:pPr algn="ctr" eaLnBrk="0" hangingPunct="0">
              <a:buSzPct val="100000"/>
              <a:buFont typeface="Arial" charset="0"/>
              <a:buNone/>
            </a:pPr>
            <a:r>
              <a:rPr lang="zh-CN" altLang="en-US">
                <a:ea typeface="黑体" pitchFamily="2" charset="-122"/>
              </a:rPr>
              <a:t>锌</a:t>
            </a:r>
          </a:p>
          <a:p>
            <a:pPr algn="ctr" eaLnBrk="0" hangingPunct="0">
              <a:buSzPct val="100000"/>
              <a:buFont typeface="Arial" charset="0"/>
              <a:buNone/>
            </a:pPr>
            <a:r>
              <a:rPr lang="zh-CN" altLang="en-US">
                <a:ea typeface="黑体" pitchFamily="2" charset="-122"/>
              </a:rPr>
              <a:t>保</a:t>
            </a:r>
          </a:p>
          <a:p>
            <a:pPr algn="ctr" eaLnBrk="0" hangingPunct="0">
              <a:buSzPct val="100000"/>
              <a:buFont typeface="Arial" charset="0"/>
              <a:buNone/>
            </a:pPr>
            <a:r>
              <a:rPr lang="zh-CN" altLang="en-US">
                <a:ea typeface="黑体" pitchFamily="2" charset="-122"/>
              </a:rPr>
              <a:t>温</a:t>
            </a:r>
          </a:p>
          <a:p>
            <a:pPr algn="ctr" eaLnBrk="0" hangingPunct="0">
              <a:buSzPct val="100000"/>
              <a:buFont typeface="Arial" charset="0"/>
              <a:buNone/>
            </a:pPr>
            <a:r>
              <a:rPr lang="zh-CN" altLang="en-US">
                <a:ea typeface="黑体" pitchFamily="2" charset="-122"/>
              </a:rPr>
              <a:t>材</a:t>
            </a:r>
          </a:p>
          <a:p>
            <a:pPr algn="ctr" eaLnBrk="0" hangingPunct="0">
              <a:buSzPct val="100000"/>
              <a:buFont typeface="Arial" charset="0"/>
              <a:buNone/>
            </a:pPr>
            <a:r>
              <a:rPr lang="zh-CN" altLang="en-US">
                <a:ea typeface="黑体" pitchFamily="2" charset="-122"/>
              </a:rPr>
              <a:t>料</a:t>
            </a:r>
          </a:p>
        </p:txBody>
      </p:sp>
      <p:sp>
        <p:nvSpPr>
          <p:cNvPr id="220165" name="文本框 193541"/>
          <p:cNvSpPr txBox="1">
            <a:spLocks noChangeArrowheads="1"/>
          </p:cNvSpPr>
          <p:nvPr/>
        </p:nvSpPr>
        <p:spPr bwMode="auto">
          <a:xfrm>
            <a:off x="8101013" y="2924175"/>
            <a:ext cx="842962" cy="3019425"/>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3200">
                <a:ea typeface="黑体" pitchFamily="2" charset="-122"/>
              </a:rPr>
              <a:t>不</a:t>
            </a:r>
          </a:p>
          <a:p>
            <a:pPr algn="ctr" eaLnBrk="0" hangingPunct="0">
              <a:buSzPct val="100000"/>
              <a:buFont typeface="Arial" charset="0"/>
              <a:buNone/>
            </a:pPr>
            <a:r>
              <a:rPr lang="zh-CN" altLang="en-US" sz="3200">
                <a:ea typeface="黑体" pitchFamily="2" charset="-122"/>
              </a:rPr>
              <a:t>应</a:t>
            </a:r>
          </a:p>
          <a:p>
            <a:pPr algn="ctr" eaLnBrk="0" hangingPunct="0">
              <a:buSzPct val="100000"/>
              <a:buFont typeface="Arial" charset="0"/>
              <a:buNone/>
            </a:pPr>
            <a:r>
              <a:rPr lang="zh-CN" altLang="en-US" sz="3200">
                <a:ea typeface="黑体" pitchFamily="2" charset="-122"/>
              </a:rPr>
              <a:t>直</a:t>
            </a:r>
          </a:p>
          <a:p>
            <a:pPr algn="ctr" eaLnBrk="0" hangingPunct="0">
              <a:buSzPct val="100000"/>
              <a:buFont typeface="Arial" charset="0"/>
              <a:buNone/>
            </a:pPr>
            <a:r>
              <a:rPr lang="zh-CN" altLang="en-US" sz="3200">
                <a:ea typeface="黑体" pitchFamily="2" charset="-122"/>
              </a:rPr>
              <a:t>接</a:t>
            </a:r>
          </a:p>
          <a:p>
            <a:pPr algn="ctr" eaLnBrk="0" hangingPunct="0">
              <a:buSzPct val="100000"/>
              <a:buFont typeface="Arial" charset="0"/>
              <a:buNone/>
            </a:pPr>
            <a:r>
              <a:rPr lang="zh-CN" altLang="en-US" sz="3200">
                <a:ea typeface="黑体" pitchFamily="2" charset="-122"/>
              </a:rPr>
              <a:t>接</a:t>
            </a:r>
          </a:p>
          <a:p>
            <a:pPr algn="ctr" eaLnBrk="0" hangingPunct="0">
              <a:buSzPct val="100000"/>
              <a:buFont typeface="Arial" charset="0"/>
              <a:buNone/>
            </a:pPr>
            <a:r>
              <a:rPr lang="zh-CN" altLang="en-US" sz="3200">
                <a:ea typeface="黑体" pitchFamily="2" charset="-122"/>
              </a:rPr>
              <a:t>触</a:t>
            </a:r>
            <a:endParaRPr lang="zh-CN" altLang="en-US" sz="3200" b="1" i="1">
              <a:ea typeface="黑体" pitchFamily="2" charset="-122"/>
            </a:endParaRPr>
          </a:p>
        </p:txBody>
      </p:sp>
      <p:sp>
        <p:nvSpPr>
          <p:cNvPr id="220166" name="文本框 193542"/>
          <p:cNvSpPr txBox="1">
            <a:spLocks noChangeArrowheads="1"/>
          </p:cNvSpPr>
          <p:nvPr/>
        </p:nvSpPr>
        <p:spPr bwMode="auto">
          <a:xfrm>
            <a:off x="1116013" y="4510088"/>
            <a:ext cx="2087562" cy="1103312"/>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4800">
                <a:ea typeface="黑体" pitchFamily="2" charset="-122"/>
              </a:rPr>
              <a:t>错 误</a:t>
            </a:r>
          </a:p>
          <a:p>
            <a:pPr algn="ctr" eaLnBrk="0" hangingPunct="0">
              <a:lnSpc>
                <a:spcPct val="20000"/>
              </a:lnSpc>
              <a:buSzPct val="100000"/>
              <a:buFont typeface="Arial" charset="0"/>
              <a:buNone/>
            </a:pPr>
            <a:endParaRPr lang="zh-CN" altLang="en-US" sz="4400" b="1" i="1">
              <a:ea typeface="黑体" pitchFamily="2" charset="-122"/>
            </a:endParaRP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p:nvPr/>
        </p:nvSpPr>
        <p:spPr>
          <a:xfrm>
            <a:off x="0" y="765175"/>
            <a:ext cx="9067800" cy="1511300"/>
          </a:xfrm>
          <a:prstGeom prst="rect">
            <a:avLst/>
          </a:prstGeom>
          <a:noFill/>
          <a:ln w="9525">
            <a:noFill/>
            <a:miter/>
          </a:ln>
        </p:spPr>
        <p:txBody>
          <a:bodyPr/>
          <a:lstStyle/>
          <a:p>
            <a:pPr marL="43180" indent="-43180">
              <a:spcBef>
                <a:spcPct val="20000"/>
              </a:spcBef>
              <a:buClr>
                <a:schemeClr val="hlink"/>
              </a:buClr>
              <a:buSzPct val="70000"/>
              <a:buFont typeface="Wingdings" panose="05000000000000000000" pitchFamily="2" charset="2"/>
              <a:buNone/>
              <a:defRPr/>
            </a:pPr>
            <a:r>
              <a:rPr lang="zh-CN" altLang="en-US" sz="4800" noProof="1">
                <a:solidFill>
                  <a:schemeClr val="hlink"/>
                </a:solidFill>
                <a:effectLst>
                  <a:outerShdw blurRad="38100" dist="38100" dir="2700000">
                    <a:srgbClr val="000000"/>
                  </a:outerShdw>
                </a:effectLst>
                <a:latin typeface="Tahoma" panose="020B0604030504040204" pitchFamily="34" charset="0"/>
                <a:ea typeface="黑体" panose="02010609060101010101" pitchFamily="49" charset="-122"/>
                <a:cs typeface="+mn-ea"/>
              </a:rPr>
              <a:t>	    </a:t>
            </a:r>
            <a:r>
              <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rPr>
              <a:t>判别依据:</a:t>
            </a:r>
            <a:endPar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endParaRPr>
          </a:p>
        </p:txBody>
      </p:sp>
      <p:sp>
        <p:nvSpPr>
          <p:cNvPr id="194563" name="Rectangle 3"/>
          <p:cNvSpPr/>
          <p:nvPr/>
        </p:nvSpPr>
        <p:spPr>
          <a:xfrm>
            <a:off x="323850" y="1916113"/>
            <a:ext cx="8496300" cy="4968875"/>
          </a:xfrm>
          <a:prstGeom prst="rect">
            <a:avLst/>
          </a:prstGeom>
          <a:noFill/>
          <a:ln w="9525">
            <a:noFill/>
            <a:miter/>
          </a:ln>
        </p:spPr>
        <p:txBody>
          <a:bodyPr/>
          <a:lstStyle/>
          <a:p>
            <a:pPr marL="31750" indent="-28575" algn="ctr">
              <a:spcBef>
                <a:spcPct val="20000"/>
              </a:spcBef>
              <a:buClr>
                <a:schemeClr val="hlink"/>
              </a:buClr>
              <a:buSzPct val="70000"/>
              <a:buFont typeface="Wingdings" panose="05000000000000000000" pitchFamily="2" charset="2"/>
              <a:buNone/>
              <a:defRPr/>
            </a:pPr>
            <a:r>
              <a:rPr lang="en-US" altLang="en-US" sz="4000" noProof="1">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宋体" panose="02010600030101010101" pitchFamily="2" charset="-122"/>
              </a:rPr>
              <a:t>GB50316－2008</a:t>
            </a:r>
            <a:r>
              <a:rPr lang="en-US" altLang="en-US" sz="3600" noProof="1">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宋体" panose="02010600030101010101" pitchFamily="2" charset="-122"/>
              </a:rPr>
              <a:t>              </a:t>
            </a:r>
          </a:p>
          <a:p>
            <a:pPr marL="31750" indent="-28575" algn="ctr">
              <a:spcBef>
                <a:spcPct val="20000"/>
              </a:spcBef>
              <a:buClr>
                <a:schemeClr val="hlink"/>
              </a:buClr>
              <a:buSzPct val="70000"/>
              <a:buFont typeface="Wingdings" panose="05000000000000000000" pitchFamily="2" charset="2"/>
              <a:buNone/>
              <a:defRPr/>
            </a:pPr>
            <a:r>
              <a:rPr lang="zh-CN" altLang="en-US" sz="3600" noProof="1">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宋体" panose="02010600030101010101" pitchFamily="2" charset="-122"/>
              </a:rPr>
              <a:t>《工业金属管道设计规范》</a:t>
            </a:r>
            <a:endParaRPr lang="zh-CN" altLang="en-US" sz="3600" noProof="1">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endParaRPr>
          </a:p>
          <a:p>
            <a:pPr marL="31750" indent="-28575" algn="ctr">
              <a:lnSpc>
                <a:spcPct val="165000"/>
              </a:lnSpc>
              <a:buClr>
                <a:schemeClr val="hlink"/>
              </a:buClr>
              <a:buSzPct val="70000"/>
              <a:buFont typeface="Wingdings" panose="05000000000000000000" pitchFamily="2" charset="2"/>
              <a:buNone/>
              <a:defRPr/>
            </a:pPr>
            <a:r>
              <a:rPr lang="zh-CN" altLang="en-US" sz="4000" noProof="1">
                <a:solidFill>
                  <a:srgbClr val="FFFF00"/>
                </a:solidFill>
                <a:latin typeface="黑体" panose="02010609060101010101" pitchFamily="49" charset="-122"/>
                <a:ea typeface="黑体" panose="02010609060101010101" pitchFamily="49" charset="-122"/>
              </a:rPr>
              <a:t>   </a:t>
            </a:r>
            <a:r>
              <a:rPr lang="zh-CN" altLang="en-US" sz="3100" noProof="1">
                <a:latin typeface="黑体" panose="02010609060101010101" pitchFamily="49" charset="-122"/>
                <a:ea typeface="黑体" panose="02010609060101010101" pitchFamily="49" charset="-122"/>
              </a:rPr>
              <a:t>8.1.35</a:t>
            </a:r>
            <a:r>
              <a:rPr lang="zh-CN" altLang="en-US" sz="2900" noProof="1">
                <a:latin typeface="黑体" panose="02010609060101010101" pitchFamily="49" charset="-122"/>
                <a:ea typeface="黑体" panose="02010609060101010101" pitchFamily="49" charset="-122"/>
              </a:rPr>
              <a:t>   安全阀的管道布置应考虑开启时</a:t>
            </a:r>
            <a:r>
              <a:rPr lang="zh-CN" altLang="en-US" noProof="1">
                <a:latin typeface="黑体" panose="02010609060101010101" pitchFamily="49" charset="-122"/>
                <a:ea typeface="黑体" panose="02010609060101010101" pitchFamily="49" charset="-122"/>
              </a:rPr>
              <a:t>   反力及其方向</a:t>
            </a:r>
            <a:r>
              <a:rPr lang="zh-CN" altLang="en-US" sz="2400" noProof="1">
                <a:latin typeface="黑体" panose="02010609060101010101" pitchFamily="49" charset="-122"/>
                <a:ea typeface="黑体" panose="02010609060101010101" pitchFamily="49" charset="-122"/>
              </a:rPr>
              <a:t>，</a:t>
            </a:r>
            <a:r>
              <a:rPr lang="zh-CN" altLang="en-US" noProof="1">
                <a:latin typeface="黑体" panose="02010609060101010101" pitchFamily="49" charset="-122"/>
                <a:ea typeface="黑体" panose="02010609060101010101" pitchFamily="49" charset="-122"/>
              </a:rPr>
              <a:t>其位置应便于出口管的支架设计。   阀的接管承受弯矩时，应有足够的强度</a:t>
            </a:r>
            <a:r>
              <a:rPr lang="zh-CN" altLang="en-US" sz="3000" noProof="1">
                <a:latin typeface="黑体" panose="02010609060101010101" pitchFamily="49" charset="-122"/>
                <a:ea typeface="黑体" panose="02010609060101010101" pitchFamily="49" charset="-122"/>
              </a:rPr>
              <a:t>。</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Users\lingyang\Desktop\2012年6月18日吴老检查照片\凌洋\DSC03267.JPG"/>
          <p:cNvPicPr>
            <a:picLocks noGrp="1" noChangeAspect="1"/>
          </p:cNvPicPr>
          <p:nvPr>
            <p:ph idx="4294967295"/>
          </p:nvPr>
        </p:nvPicPr>
        <p:blipFill>
          <a:blip r:embed="rId2">
            <a:lum bright="-6000"/>
          </a:blip>
          <a:srcRect/>
          <a:stretch>
            <a:fillRect/>
          </a:stretch>
        </p:blipFill>
        <p:spPr>
          <a:xfrm>
            <a:off x="358775" y="193675"/>
            <a:ext cx="8785225" cy="6480175"/>
          </a:xfrm>
          <a:ln w="203200">
            <a:solidFill>
              <a:srgbClr val="FFFF00"/>
            </a:solidFill>
          </a:ln>
        </p:spPr>
      </p:pic>
      <p:sp>
        <p:nvSpPr>
          <p:cNvPr id="222210" name="矩形 3"/>
          <p:cNvSpPr>
            <a:spLocks noChangeArrowheads="1"/>
          </p:cNvSpPr>
          <p:nvPr/>
        </p:nvSpPr>
        <p:spPr bwMode="auto">
          <a:xfrm>
            <a:off x="0" y="5876925"/>
            <a:ext cx="9144000" cy="936625"/>
          </a:xfrm>
          <a:prstGeom prst="rect">
            <a:avLst/>
          </a:prstGeom>
          <a:solidFill>
            <a:srgbClr val="FFFF00"/>
          </a:solidFill>
          <a:ln w="0">
            <a:solidFill>
              <a:srgbClr val="FFFF00"/>
            </a:solidFill>
            <a:miter lim="800000"/>
            <a:headEnd/>
            <a:tailEnd/>
          </a:ln>
        </p:spPr>
        <p:txBody>
          <a:bodyPr/>
          <a:lstStyle/>
          <a:p>
            <a:pPr eaLnBrk="0" hangingPunct="0">
              <a:lnSpc>
                <a:spcPts val="2900"/>
              </a:lnSpc>
              <a:buSzPct val="100000"/>
              <a:buFont typeface="Arial" charset="0"/>
              <a:buNone/>
            </a:pPr>
            <a:r>
              <a:rPr lang="zh-CN" altLang="en-US" sz="3200" b="1">
                <a:latin typeface="黑体" pitchFamily="2" charset="-122"/>
                <a:ea typeface="黑体" pitchFamily="2" charset="-122"/>
              </a:rPr>
              <a:t>    </a:t>
            </a:r>
            <a:r>
              <a:rPr lang="zh-CN" altLang="en-US" sz="2400">
                <a:solidFill>
                  <a:schemeClr val="bg1"/>
                </a:solidFill>
                <a:latin typeface="黑体" pitchFamily="2" charset="-122"/>
                <a:ea typeface="黑体" pitchFamily="2" charset="-122"/>
              </a:rPr>
              <a:t>放空管：</a:t>
            </a:r>
            <a:r>
              <a:rPr lang="zh-CN" altLang="en-US" sz="2000">
                <a:solidFill>
                  <a:schemeClr val="bg1"/>
                </a:solidFill>
                <a:latin typeface="黑体" pitchFamily="2" charset="-122"/>
                <a:ea typeface="黑体" pitchFamily="2" charset="-122"/>
              </a:rPr>
              <a:t>  </a:t>
            </a:r>
            <a:r>
              <a:rPr lang="en-US" altLang="zh-CN" sz="2200">
                <a:solidFill>
                  <a:schemeClr val="bg1"/>
                </a:solidFill>
                <a:latin typeface="黑体" pitchFamily="2" charset="-122"/>
                <a:ea typeface="黑体" pitchFamily="2" charset="-122"/>
              </a:rPr>
              <a:t>1.</a:t>
            </a:r>
            <a:r>
              <a:rPr lang="zh-CN" altLang="en-US" sz="2200">
                <a:solidFill>
                  <a:schemeClr val="bg1"/>
                </a:solidFill>
                <a:latin typeface="黑体" pitchFamily="2" charset="-122"/>
                <a:ea typeface="黑体" pitchFamily="2" charset="-122"/>
              </a:rPr>
              <a:t>放空管口管径由大变小；</a:t>
            </a:r>
            <a:endParaRPr lang="en-US" altLang="zh-CN" sz="2200">
              <a:solidFill>
                <a:schemeClr val="bg1"/>
              </a:solidFill>
              <a:latin typeface="黑体" pitchFamily="2" charset="-122"/>
              <a:ea typeface="黑体" pitchFamily="2" charset="-122"/>
            </a:endParaRPr>
          </a:p>
          <a:p>
            <a:pPr eaLnBrk="0" hangingPunct="0">
              <a:lnSpc>
                <a:spcPts val="2900"/>
              </a:lnSpc>
              <a:buSzPct val="100000"/>
              <a:buFont typeface="Arial" charset="0"/>
              <a:buNone/>
            </a:pPr>
            <a:r>
              <a:rPr lang="en-US" altLang="zh-CN" sz="2400">
                <a:solidFill>
                  <a:schemeClr val="bg1"/>
                </a:solidFill>
                <a:latin typeface="黑体" pitchFamily="2" charset="-122"/>
                <a:ea typeface="黑体" pitchFamily="2" charset="-122"/>
              </a:rPr>
              <a:t>      </a:t>
            </a:r>
            <a:r>
              <a:rPr lang="zh-CN" altLang="en-US" sz="2400">
                <a:solidFill>
                  <a:schemeClr val="bg1"/>
                </a:solidFill>
                <a:latin typeface="黑体" pitchFamily="2" charset="-122"/>
                <a:ea typeface="黑体" pitchFamily="2" charset="-122"/>
              </a:rPr>
              <a:t>      </a:t>
            </a:r>
            <a:r>
              <a:rPr lang="zh-CN" altLang="en-US" sz="2200">
                <a:solidFill>
                  <a:schemeClr val="bg1"/>
                </a:solidFill>
                <a:latin typeface="黑体" pitchFamily="2" charset="-122"/>
                <a:ea typeface="黑体" pitchFamily="2" charset="-122"/>
              </a:rPr>
              <a:t>    </a:t>
            </a:r>
            <a:r>
              <a:rPr lang="en-US" altLang="zh-CN" sz="2200">
                <a:solidFill>
                  <a:schemeClr val="bg1"/>
                </a:solidFill>
                <a:latin typeface="黑体" pitchFamily="2" charset="-122"/>
                <a:ea typeface="黑体" pitchFamily="2" charset="-122"/>
              </a:rPr>
              <a:t>2.</a:t>
            </a:r>
            <a:r>
              <a:rPr lang="zh-CN" altLang="en-US" sz="2200">
                <a:solidFill>
                  <a:schemeClr val="bg1"/>
                </a:solidFill>
                <a:latin typeface="黑体" pitchFamily="2" charset="-122"/>
                <a:ea typeface="黑体" pitchFamily="2" charset="-122"/>
              </a:rPr>
              <a:t>管口呈</a:t>
            </a:r>
            <a:r>
              <a:rPr lang="en-US" altLang="zh-CN" sz="2200">
                <a:solidFill>
                  <a:schemeClr val="bg1"/>
                </a:solidFill>
                <a:latin typeface="黑体" pitchFamily="2" charset="-122"/>
                <a:ea typeface="黑体" pitchFamily="2" charset="-122"/>
              </a:rPr>
              <a:t>90</a:t>
            </a:r>
            <a:r>
              <a:rPr lang="en-US" altLang="zh-CN" sz="2000" baseline="50000">
                <a:solidFill>
                  <a:schemeClr val="bg1"/>
                </a:solidFill>
                <a:latin typeface="黑体" pitchFamily="2" charset="-122"/>
                <a:ea typeface="黑体" pitchFamily="2" charset="-122"/>
              </a:rPr>
              <a:t>o</a:t>
            </a:r>
            <a:r>
              <a:rPr lang="en-US" altLang="zh-CN" sz="2200" baseline="50000">
                <a:solidFill>
                  <a:schemeClr val="bg1"/>
                </a:solidFill>
                <a:latin typeface="黑体" pitchFamily="2" charset="-122"/>
                <a:ea typeface="黑体" pitchFamily="2" charset="-122"/>
              </a:rPr>
              <a:t> </a:t>
            </a:r>
            <a:r>
              <a:rPr lang="zh-CN" altLang="en-US" sz="2200">
                <a:solidFill>
                  <a:schemeClr val="bg1"/>
                </a:solidFill>
                <a:latin typeface="黑体" pitchFamily="2" charset="-122"/>
                <a:ea typeface="黑体" pitchFamily="2" charset="-122"/>
              </a:rPr>
              <a:t>反作用力大，</a:t>
            </a:r>
            <a:r>
              <a:rPr lang="zh-CN" altLang="en-US" sz="2000">
                <a:solidFill>
                  <a:schemeClr val="bg1"/>
                </a:solidFill>
                <a:latin typeface="黑体" pitchFamily="2" charset="-122"/>
                <a:ea typeface="黑体" pitchFamily="2" charset="-122"/>
              </a:rPr>
              <a:t>易折断底部管线焊缝</a:t>
            </a:r>
          </a:p>
        </p:txBody>
      </p:sp>
      <p:sp>
        <p:nvSpPr>
          <p:cNvPr id="195588" name="椭圆 5"/>
          <p:cNvSpPr>
            <a:spLocks noChangeArrowheads="1"/>
          </p:cNvSpPr>
          <p:nvPr/>
        </p:nvSpPr>
        <p:spPr bwMode="auto">
          <a:xfrm>
            <a:off x="4356100" y="260350"/>
            <a:ext cx="1295400" cy="649288"/>
          </a:xfrm>
          <a:prstGeom prst="ellipse">
            <a:avLst/>
          </a:prstGeom>
          <a:noFill/>
          <a:ln w="101600">
            <a:solidFill>
              <a:srgbClr val="FF0000"/>
            </a:solidFill>
            <a:prstDash val="sysDot"/>
            <a:round/>
            <a:headEnd/>
            <a:tailEnd/>
          </a:ln>
        </p:spPr>
        <p:txBody>
          <a:bodyPr anchor="ctr"/>
          <a:lstStyle/>
          <a:p>
            <a:pPr eaLnBrk="0" hangingPunct="0">
              <a:buSzPct val="100000"/>
              <a:buFont typeface="Arial" charset="0"/>
              <a:buNone/>
            </a:pPr>
            <a:endParaRPr lang="zh-CN" altLang="en-US" sz="1800">
              <a:solidFill>
                <a:srgbClr val="FFFFFF"/>
              </a:solidFill>
              <a:latin typeface="Georgia" pitchFamily="18" charset="0"/>
            </a:endParaRPr>
          </a:p>
        </p:txBody>
      </p:sp>
      <p:sp>
        <p:nvSpPr>
          <p:cNvPr id="222212" name="文本框 195588"/>
          <p:cNvSpPr txBox="1">
            <a:spLocks noChangeArrowheads="1"/>
          </p:cNvSpPr>
          <p:nvPr/>
        </p:nvSpPr>
        <p:spPr bwMode="auto">
          <a:xfrm>
            <a:off x="5580063" y="765175"/>
            <a:ext cx="1871662" cy="944563"/>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4000">
                <a:ea typeface="黑体" pitchFamily="2" charset="-122"/>
              </a:rPr>
              <a:t>错 误</a:t>
            </a:r>
          </a:p>
          <a:p>
            <a:pPr algn="ctr" eaLnBrk="0" hangingPunct="0">
              <a:lnSpc>
                <a:spcPct val="20000"/>
              </a:lnSpc>
              <a:buSzPct val="100000"/>
              <a:buFont typeface="Arial" charset="0"/>
              <a:buNone/>
            </a:pPr>
            <a:endParaRPr lang="zh-CN" altLang="en-US" sz="4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5588"/>
                                        </p:tgtEl>
                                        <p:attrNameLst>
                                          <p:attrName>style.visibility</p:attrName>
                                        </p:attrNameLst>
                                      </p:cBhvr>
                                      <p:to>
                                        <p:strVal val="visible"/>
                                      </p:to>
                                    </p:set>
                                    <p:anim calcmode="lin" valueType="num">
                                      <p:cBhvr>
                                        <p:cTn id="7" dur="500" fill="hold"/>
                                        <p:tgtEl>
                                          <p:spTgt spid="195588"/>
                                        </p:tgtEl>
                                        <p:attrNameLst>
                                          <p:attrName>ppt_w</p:attrName>
                                        </p:attrNameLst>
                                      </p:cBhvr>
                                      <p:tavLst>
                                        <p:tav tm="0">
                                          <p:val>
                                            <p:fltVal val="0"/>
                                          </p:val>
                                        </p:tav>
                                        <p:tav tm="100000">
                                          <p:val>
                                            <p:strVal val="#ppt_w"/>
                                          </p:val>
                                        </p:tav>
                                      </p:tavLst>
                                    </p:anim>
                                    <p:anim calcmode="lin" valueType="num">
                                      <p:cBhvr>
                                        <p:cTn id="8" dur="500" fill="hold"/>
                                        <p:tgtEl>
                                          <p:spTgt spid="1955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8" grpId="0" bldLvl="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p:nvPr/>
        </p:nvSpPr>
        <p:spPr>
          <a:xfrm>
            <a:off x="179388" y="620713"/>
            <a:ext cx="8928100" cy="1125537"/>
          </a:xfrm>
          <a:prstGeom prst="rect">
            <a:avLst/>
          </a:prstGeom>
          <a:noFill/>
          <a:ln w="9525">
            <a:noFill/>
            <a:miter/>
          </a:ln>
        </p:spPr>
        <p:txBody>
          <a:bodyPr/>
          <a:lstStyle/>
          <a:p>
            <a:pPr marL="342900" indent="-342900">
              <a:spcBef>
                <a:spcPct val="20000"/>
              </a:spcBef>
              <a:buClr>
                <a:schemeClr val="hlink"/>
              </a:buClr>
              <a:buSzPct val="70000"/>
              <a:buFont typeface="Wingdings" panose="05000000000000000000" pitchFamily="2" charset="2"/>
              <a:buNone/>
              <a:defRPr/>
            </a:pPr>
            <a:r>
              <a:rPr lang="zh-CN" altLang="en-US" sz="4800" noProof="1">
                <a:solidFill>
                  <a:schemeClr val="hlink"/>
                </a:solidFill>
                <a:effectLst>
                  <a:outerShdw blurRad="38100" dist="38100" dir="2700000">
                    <a:srgbClr val="000000"/>
                  </a:outerShdw>
                </a:effectLst>
                <a:latin typeface="Tahoma" panose="020B0604030504040204" pitchFamily="34" charset="0"/>
                <a:ea typeface="黑体" panose="02010609060101010101" pitchFamily="49" charset="-122"/>
                <a:cs typeface="+mn-ea"/>
              </a:rPr>
              <a:t>	  </a:t>
            </a:r>
            <a:r>
              <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rPr>
              <a:t>判别依据:</a:t>
            </a:r>
            <a:endPar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endParaRPr>
          </a:p>
        </p:txBody>
      </p:sp>
      <p:sp>
        <p:nvSpPr>
          <p:cNvPr id="196611" name="Rectangle 3"/>
          <p:cNvSpPr/>
          <p:nvPr/>
        </p:nvSpPr>
        <p:spPr>
          <a:xfrm>
            <a:off x="828675" y="1700213"/>
            <a:ext cx="7848600" cy="5400675"/>
          </a:xfrm>
          <a:prstGeom prst="rect">
            <a:avLst/>
          </a:prstGeom>
          <a:noFill/>
          <a:ln w="9525">
            <a:noFill/>
            <a:miter/>
          </a:ln>
        </p:spPr>
        <p:txBody>
          <a:bodyPr/>
          <a:lstStyle/>
          <a:p>
            <a:pPr marL="28575" indent="-28575" algn="ctr">
              <a:spcBef>
                <a:spcPct val="20000"/>
              </a:spcBef>
              <a:buClr>
                <a:schemeClr val="hlink"/>
              </a:buClr>
              <a:buSzPct val="70000"/>
              <a:buFont typeface="Wingdings" panose="05000000000000000000" pitchFamily="2" charset="2"/>
              <a:buNone/>
              <a:defRPr/>
            </a:pPr>
            <a:r>
              <a:rPr lang="zh-CN" altLang="en-US" sz="5400" noProof="1">
                <a:effectLst>
                  <a:outerShdw blurRad="38100" dist="38100" dir="2700000" algn="tl">
                    <a:srgbClr val="000000"/>
                  </a:outerShdw>
                </a:effectLst>
                <a:latin typeface="黑体" panose="02010609060101010101" pitchFamily="49" charset="-122"/>
                <a:ea typeface="黑体" panose="02010609060101010101" pitchFamily="49" charset="-122"/>
                <a:cs typeface="宋体" panose="02010600030101010101" pitchFamily="2" charset="-122"/>
              </a:rPr>
              <a:t> </a:t>
            </a:r>
            <a:r>
              <a:rPr lang="en-US" altLang="en-US" sz="4000" noProof="1">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宋体" panose="02010600030101010101" pitchFamily="2" charset="-122"/>
              </a:rPr>
              <a:t>GB50316－2008     </a:t>
            </a:r>
          </a:p>
          <a:p>
            <a:pPr marL="28575" indent="-28575" algn="ctr">
              <a:spcBef>
                <a:spcPct val="20000"/>
              </a:spcBef>
              <a:buClr>
                <a:schemeClr val="hlink"/>
              </a:buClr>
              <a:buSzPct val="70000"/>
              <a:buFont typeface="Wingdings" panose="05000000000000000000" pitchFamily="2" charset="2"/>
              <a:buNone/>
              <a:defRPr/>
            </a:pPr>
            <a:r>
              <a:rPr lang="en-US" altLang="en-US" sz="4000" noProof="1">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宋体" panose="02010600030101010101" pitchFamily="2" charset="-122"/>
              </a:rPr>
              <a:t> </a:t>
            </a:r>
            <a:r>
              <a:rPr lang="zh-CN" altLang="en-US" sz="4000" noProof="1">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宋体" panose="02010600030101010101" pitchFamily="2" charset="-122"/>
              </a:rPr>
              <a:t>《工业金属管道设计规范</a:t>
            </a:r>
            <a:r>
              <a:rPr lang="zh-CN" sz="4000" noProof="1">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宋体" panose="02010600030101010101" pitchFamily="2" charset="-122"/>
              </a:rPr>
              <a:t>》</a:t>
            </a:r>
            <a:endParaRPr lang="zh-CN" sz="4000" noProof="1">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endParaRPr>
          </a:p>
          <a:p>
            <a:pPr marL="28575" indent="-28575" algn="ctr">
              <a:lnSpc>
                <a:spcPct val="0"/>
              </a:lnSpc>
              <a:spcBef>
                <a:spcPct val="20000"/>
              </a:spcBef>
              <a:buClr>
                <a:schemeClr val="hlink"/>
              </a:buClr>
              <a:buSzPct val="70000"/>
              <a:buFont typeface="Wingdings" panose="05000000000000000000" pitchFamily="2" charset="2"/>
              <a:buNone/>
              <a:defRPr/>
            </a:pPr>
            <a:endParaRPr lang="zh-CN" sz="4000" noProof="1">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endParaRPr>
          </a:p>
          <a:p>
            <a:pPr marL="28575" indent="-28575">
              <a:lnSpc>
                <a:spcPct val="150000"/>
              </a:lnSpc>
              <a:buClr>
                <a:schemeClr val="hlink"/>
              </a:buClr>
              <a:buSzPct val="70000"/>
              <a:buFont typeface="Wingdings" panose="05000000000000000000" pitchFamily="2" charset="2"/>
              <a:buNone/>
              <a:defRPr/>
            </a:pPr>
            <a:r>
              <a:rPr lang="zh-CN" altLang="en-US" sz="4000" noProof="1">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rPr>
              <a:t>   </a:t>
            </a:r>
            <a:r>
              <a:rPr lang="zh-CN" altLang="en-US" sz="3200" noProof="1">
                <a:latin typeface="黑体" panose="02010609060101010101" pitchFamily="49" charset="-122"/>
                <a:ea typeface="黑体" panose="02010609060101010101" pitchFamily="49" charset="-122"/>
              </a:rPr>
              <a:t>3.1.5.5  在管道布置和支架设计时，应能承受由于流体的减压或排放时所产生</a:t>
            </a:r>
            <a:r>
              <a:rPr lang="zh-CN" altLang="en-US" sz="3400" noProof="1">
                <a:latin typeface="黑体" panose="02010609060101010101" pitchFamily="49" charset="-122"/>
                <a:ea typeface="黑体" panose="02010609060101010101" pitchFamily="49" charset="-122"/>
              </a:rPr>
              <a:t>的反作用力。</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9"/>
          <p:cNvPicPr>
            <a:picLocks noGrp="1" noChangeAspect="1"/>
          </p:cNvPicPr>
          <p:nvPr>
            <p:ph idx="4294967295"/>
          </p:nvPr>
        </p:nvPicPr>
        <p:blipFill>
          <a:blip r:embed="rId2"/>
          <a:srcRect/>
          <a:stretch>
            <a:fillRect/>
          </a:stretch>
        </p:blipFill>
        <p:spPr>
          <a:xfrm>
            <a:off x="0" y="190500"/>
            <a:ext cx="7777163" cy="6480175"/>
          </a:xfrm>
          <a:ln w="203200">
            <a:solidFill>
              <a:srgbClr val="008000"/>
            </a:solidFill>
          </a:ln>
        </p:spPr>
      </p:pic>
      <p:sp>
        <p:nvSpPr>
          <p:cNvPr id="224258" name="矩形 197634"/>
          <p:cNvSpPr>
            <a:spLocks noChangeArrowheads="1"/>
          </p:cNvSpPr>
          <p:nvPr/>
        </p:nvSpPr>
        <p:spPr bwMode="auto">
          <a:xfrm>
            <a:off x="7888288" y="0"/>
            <a:ext cx="1255712" cy="6886575"/>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197636" name="文本框 197635"/>
          <p:cNvSpPr txBox="1"/>
          <p:nvPr/>
        </p:nvSpPr>
        <p:spPr>
          <a:xfrm>
            <a:off x="8101013" y="2060575"/>
            <a:ext cx="588962" cy="3505200"/>
          </a:xfrm>
          <a:prstGeom prst="rect">
            <a:avLst/>
          </a:prstGeom>
          <a:noFill/>
          <a:ln w="9525">
            <a:noFill/>
            <a:miter/>
          </a:ln>
        </p:spPr>
        <p:txBody>
          <a:bodyPr wrap="none">
            <a:spAutoFit/>
          </a:bodyPr>
          <a:lstStyle/>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化</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工</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管</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道</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的</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固</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定</a:t>
            </a:r>
            <a:endParaRPr lang="zh-CN" altLang="en-US" sz="3200" b="1" i="1" noProof="1">
              <a:effectLst>
                <a:outerShdw blurRad="38100" dist="38100" dir="2700000">
                  <a:srgbClr val="FFFFFF"/>
                </a:outerShdw>
              </a:effectLst>
              <a:latin typeface="Arial" panose="020B0604020202020204" pitchFamily="34" charset="0"/>
              <a:ea typeface="黑体" panose="02010609060101010101" pitchFamily="49" charset="-122"/>
            </a:endParaRP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descr="10"/>
          <p:cNvPicPr>
            <a:picLocks noChangeAspect="1"/>
          </p:cNvPicPr>
          <p:nvPr/>
        </p:nvPicPr>
        <p:blipFill>
          <a:blip r:embed="rId2">
            <a:lum bright="6000"/>
          </a:blip>
          <a:srcRect b="14"/>
          <a:stretch>
            <a:fillRect/>
          </a:stretch>
        </p:blipFill>
        <p:spPr bwMode="auto">
          <a:xfrm>
            <a:off x="180975" y="188913"/>
            <a:ext cx="8783638" cy="6481762"/>
          </a:xfrm>
          <a:prstGeom prst="rect">
            <a:avLst/>
          </a:prstGeom>
          <a:noFill/>
          <a:ln w="203200">
            <a:solidFill>
              <a:srgbClr val="FF0000"/>
            </a:solidFill>
            <a:miter lim="800000"/>
            <a:headEnd/>
            <a:tailEnd/>
          </a:ln>
        </p:spPr>
      </p:pic>
      <p:sp>
        <p:nvSpPr>
          <p:cNvPr id="225282" name="矩形 198658"/>
          <p:cNvSpPr>
            <a:spLocks noChangeArrowheads="1"/>
          </p:cNvSpPr>
          <p:nvPr/>
        </p:nvSpPr>
        <p:spPr bwMode="auto">
          <a:xfrm>
            <a:off x="107950" y="120650"/>
            <a:ext cx="9001125" cy="1152525"/>
          </a:xfrm>
          <a:prstGeom prst="rect">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
        <p:nvSpPr>
          <p:cNvPr id="198660" name="文本框 198659"/>
          <p:cNvSpPr txBox="1"/>
          <p:nvPr/>
        </p:nvSpPr>
        <p:spPr>
          <a:xfrm>
            <a:off x="323850" y="260350"/>
            <a:ext cx="2016125" cy="823913"/>
          </a:xfrm>
          <a:prstGeom prst="rect">
            <a:avLst/>
          </a:prstGeom>
          <a:solidFill>
            <a:schemeClr val="tx1"/>
          </a:solidFill>
          <a:ln w="9525">
            <a:noFill/>
            <a:miter/>
          </a:ln>
        </p:spPr>
        <p:txBody>
          <a:bodyPr>
            <a:spAutoFit/>
          </a:bodyPr>
          <a:lstStyle/>
          <a:p>
            <a:pPr algn="ctr">
              <a:buFont typeface="Arial" panose="020B0604020202020204" pitchFamily="34" charset="0"/>
              <a:buNone/>
              <a:defRPr/>
            </a:pPr>
            <a:r>
              <a:rPr lang="zh-CN" altLang="en-US" sz="4800" b="1" noProof="1">
                <a:solidFill>
                  <a:srgbClr val="FF0000"/>
                </a:solidFill>
                <a:latin typeface="Arial" panose="020B0604020202020204" pitchFamily="34" charset="0"/>
                <a:ea typeface="黑体" panose="02010609060101010101" pitchFamily="49" charset="-122"/>
                <a:cs typeface="+mn-ea"/>
              </a:rPr>
              <a:t>危 险</a:t>
            </a:r>
            <a:endParaRPr lang="zh-CN" altLang="en-US" sz="4800" b="1" i="1" noProof="1">
              <a:solidFill>
                <a:srgbClr val="FF0000"/>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
        <p:nvSpPr>
          <p:cNvPr id="198661" name="文本框 198660"/>
          <p:cNvSpPr txBox="1"/>
          <p:nvPr/>
        </p:nvSpPr>
        <p:spPr>
          <a:xfrm>
            <a:off x="1836738" y="188913"/>
            <a:ext cx="3457575" cy="519112"/>
          </a:xfrm>
          <a:prstGeom prst="rect">
            <a:avLst/>
          </a:prstGeom>
          <a:noFill/>
          <a:ln w="9525">
            <a:noFill/>
            <a:miter/>
          </a:ln>
        </p:spPr>
        <p:txBody>
          <a:bodyPr>
            <a:spAutoFit/>
          </a:bodyPr>
          <a:lstStyle/>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   放空管弯曲！</a:t>
            </a:r>
            <a:endParaRPr lang="zh-CN" altLang="en-US" b="1" i="1" noProof="1">
              <a:effectLst>
                <a:outerShdw blurRad="38100" dist="38100" dir="2700000">
                  <a:srgbClr val="FFFFFF"/>
                </a:outerShdw>
              </a:effectLst>
              <a:latin typeface="Arial" panose="020B0604020202020204" pitchFamily="34" charset="0"/>
              <a:ea typeface="黑体" panose="02010609060101010101" pitchFamily="49" charset="-122"/>
            </a:endParaRPr>
          </a:p>
        </p:txBody>
      </p:sp>
      <p:sp>
        <p:nvSpPr>
          <p:cNvPr id="198662" name="文本框 198661"/>
          <p:cNvSpPr txBox="1"/>
          <p:nvPr/>
        </p:nvSpPr>
        <p:spPr>
          <a:xfrm>
            <a:off x="1763713" y="693738"/>
            <a:ext cx="7270750" cy="457200"/>
          </a:xfrm>
          <a:prstGeom prst="rect">
            <a:avLst/>
          </a:prstGeom>
          <a:noFill/>
          <a:ln w="9525">
            <a:noFill/>
            <a:miter/>
          </a:ln>
        </p:spPr>
        <p:txBody>
          <a:bodyPr>
            <a:spAutoFit/>
          </a:bodyPr>
          <a:lstStyle/>
          <a:p>
            <a:pPr algn="ctr">
              <a:buFont typeface="Arial" panose="020B0604020202020204" pitchFamily="34" charset="0"/>
              <a:buNone/>
              <a:defRPr/>
            </a:pPr>
            <a:r>
              <a:rPr lang="zh-CN" altLang="en-US" sz="2400" noProof="1">
                <a:latin typeface="Arial" panose="020B0604020202020204" pitchFamily="34" charset="0"/>
                <a:ea typeface="黑体" panose="02010609060101010101" pitchFamily="49" charset="-122"/>
                <a:cs typeface="+mn-ea"/>
              </a:rPr>
              <a:t>    承受不了流体减压 / 排放产生的反作用力所致</a:t>
            </a:r>
            <a:endParaRPr lang="zh-CN" altLang="en-US" sz="2400" b="1" i="1" noProof="1">
              <a:effectLst>
                <a:outerShdw blurRad="38100" dist="38100" dir="2700000">
                  <a:srgbClr val="FFFFFF"/>
                </a:outerShdw>
              </a:effectLst>
              <a:latin typeface="Arial" panose="020B0604020202020204" pitchFamily="34" charset="0"/>
              <a:ea typeface="黑体" panose="02010609060101010101" pitchFamily="49" charset="-122"/>
            </a:endParaRPr>
          </a:p>
        </p:txBody>
      </p:sp>
      <p:sp>
        <p:nvSpPr>
          <p:cNvPr id="225286" name="流程图: 联系 198662"/>
          <p:cNvSpPr>
            <a:spLocks noChangeArrowheads="1"/>
          </p:cNvSpPr>
          <p:nvPr/>
        </p:nvSpPr>
        <p:spPr bwMode="auto">
          <a:xfrm>
            <a:off x="4140200" y="2278063"/>
            <a:ext cx="4391025" cy="2093912"/>
          </a:xfrm>
          <a:prstGeom prst="flowChartConnector">
            <a:avLst/>
          </a:prstGeom>
          <a:noFill/>
          <a:ln w="114300">
            <a:solidFill>
              <a:srgbClr val="FF00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IMG_0179"/>
          <p:cNvPicPr>
            <a:picLocks noGrp="1" noChangeAspect="1"/>
          </p:cNvPicPr>
          <p:nvPr>
            <p:ph idx="4294967295"/>
          </p:nvPr>
        </p:nvPicPr>
        <p:blipFill>
          <a:blip r:embed="rId2"/>
          <a:srcRect r="24" b="69"/>
          <a:stretch>
            <a:fillRect/>
          </a:stretch>
        </p:blipFill>
        <p:spPr>
          <a:xfrm>
            <a:off x="0" y="190500"/>
            <a:ext cx="4897438" cy="5543550"/>
          </a:xfrm>
          <a:ln w="203200">
            <a:solidFill>
              <a:srgbClr val="FFFF00"/>
            </a:solidFill>
          </a:ln>
        </p:spPr>
      </p:pic>
      <p:sp>
        <p:nvSpPr>
          <p:cNvPr id="199683" name="Oval 3"/>
          <p:cNvSpPr>
            <a:spLocks noChangeArrowheads="1"/>
          </p:cNvSpPr>
          <p:nvPr/>
        </p:nvSpPr>
        <p:spPr bwMode="auto">
          <a:xfrm>
            <a:off x="3492500" y="838200"/>
            <a:ext cx="863600" cy="742950"/>
          </a:xfrm>
          <a:prstGeom prst="ellipse">
            <a:avLst/>
          </a:prstGeom>
          <a:noFill/>
          <a:ln w="44450">
            <a:solidFill>
              <a:srgbClr val="FF0000"/>
            </a:solidFill>
            <a:round/>
            <a:headEnd/>
            <a:tailEnd/>
          </a:ln>
        </p:spPr>
        <p:txBody>
          <a:bodyPr anchor="ctr">
            <a:spAutoFit/>
          </a:bodyPr>
          <a:lstStyle/>
          <a:p>
            <a:pPr eaLnBrk="0" hangingPunct="0">
              <a:buSzPct val="100000"/>
              <a:buFont typeface="Arial" charset="0"/>
              <a:buNone/>
            </a:pPr>
            <a:endParaRPr lang="zh-CN" altLang="en-US" sz="2000">
              <a:ea typeface="黑体" pitchFamily="2" charset="-122"/>
            </a:endParaRPr>
          </a:p>
        </p:txBody>
      </p:sp>
      <p:sp>
        <p:nvSpPr>
          <p:cNvPr id="199684" name="AutoShape 4"/>
          <p:cNvSpPr>
            <a:spLocks noChangeArrowheads="1"/>
          </p:cNvSpPr>
          <p:nvPr/>
        </p:nvSpPr>
        <p:spPr bwMode="auto">
          <a:xfrm>
            <a:off x="1981200" y="765175"/>
            <a:ext cx="1004888" cy="742950"/>
          </a:xfrm>
          <a:prstGeom prst="flowChartConnector">
            <a:avLst/>
          </a:prstGeom>
          <a:noFill/>
          <a:ln w="44450">
            <a:solidFill>
              <a:srgbClr val="FF0000"/>
            </a:solidFill>
            <a:round/>
            <a:headEnd/>
            <a:tailEnd/>
          </a:ln>
        </p:spPr>
        <p:txBody>
          <a:bodyPr anchor="ctr">
            <a:spAutoFit/>
          </a:bodyPr>
          <a:lstStyle/>
          <a:p>
            <a:pPr eaLnBrk="0" hangingPunct="0">
              <a:buSzPct val="100000"/>
              <a:buFont typeface="Arial" charset="0"/>
              <a:buNone/>
            </a:pPr>
            <a:endParaRPr lang="zh-CN" altLang="en-US" sz="2000">
              <a:ea typeface="黑体" pitchFamily="2" charset="-122"/>
            </a:endParaRPr>
          </a:p>
        </p:txBody>
      </p:sp>
      <p:sp>
        <p:nvSpPr>
          <p:cNvPr id="226308" name="文本框 199684"/>
          <p:cNvSpPr txBox="1">
            <a:spLocks noChangeArrowheads="1"/>
          </p:cNvSpPr>
          <p:nvPr/>
        </p:nvSpPr>
        <p:spPr bwMode="auto">
          <a:xfrm>
            <a:off x="0" y="5662613"/>
            <a:ext cx="4787900" cy="1538287"/>
          </a:xfrm>
          <a:prstGeom prst="rect">
            <a:avLst/>
          </a:prstGeom>
          <a:solidFill>
            <a:srgbClr val="FFFF00"/>
          </a:solidFill>
          <a:ln w="9525">
            <a:noFill/>
            <a:miter lim="800000"/>
            <a:headEnd/>
            <a:tailEnd/>
          </a:ln>
        </p:spPr>
        <p:txBody>
          <a:bodyPr>
            <a:spAutoFit/>
          </a:bodyPr>
          <a:lstStyle/>
          <a:p>
            <a:pPr algn="ctr" eaLnBrk="0" hangingPunct="0">
              <a:lnSpc>
                <a:spcPct val="125000"/>
              </a:lnSpc>
              <a:buSzPct val="100000"/>
              <a:buFont typeface="Arial" charset="0"/>
              <a:buNone/>
            </a:pPr>
            <a:r>
              <a:rPr lang="zh-CN" altLang="en-US" sz="2000" b="1">
                <a:solidFill>
                  <a:srgbClr val="000000"/>
                </a:solidFill>
                <a:ea typeface="黑体" pitchFamily="2" charset="-122"/>
              </a:rPr>
              <a:t> </a:t>
            </a:r>
            <a:r>
              <a:rPr lang="zh-CN" altLang="en-US" sz="2600" b="1">
                <a:solidFill>
                  <a:srgbClr val="000000"/>
                </a:solidFill>
                <a:ea typeface="黑体" pitchFamily="2" charset="-122"/>
              </a:rPr>
              <a:t>放空管</a:t>
            </a:r>
            <a:r>
              <a:rPr lang="zh-CN" altLang="en-US" sz="2000" b="1">
                <a:solidFill>
                  <a:srgbClr val="000000"/>
                </a:solidFill>
                <a:ea typeface="黑体" pitchFamily="2" charset="-122"/>
              </a:rPr>
              <a:t>：</a:t>
            </a:r>
          </a:p>
          <a:p>
            <a:pPr algn="ctr" eaLnBrk="0" hangingPunct="0">
              <a:lnSpc>
                <a:spcPct val="125000"/>
              </a:lnSpc>
              <a:buSzPct val="100000"/>
              <a:buFont typeface="Arial" charset="0"/>
              <a:buNone/>
            </a:pPr>
            <a:r>
              <a:rPr lang="zh-CN" altLang="en-US" sz="2400" b="1">
                <a:solidFill>
                  <a:srgbClr val="000000"/>
                </a:solidFill>
                <a:ea typeface="黑体" pitchFamily="2" charset="-122"/>
              </a:rPr>
              <a:t>难以承受排放反作用力 !</a:t>
            </a:r>
          </a:p>
          <a:p>
            <a:pPr algn="ctr" eaLnBrk="0" hangingPunct="0">
              <a:lnSpc>
                <a:spcPct val="125000"/>
              </a:lnSpc>
              <a:buSzPct val="100000"/>
              <a:buFont typeface="Arial" charset="0"/>
              <a:buNone/>
            </a:pPr>
            <a:endParaRPr lang="zh-CN" altLang="en-US" sz="2400" b="1">
              <a:solidFill>
                <a:srgbClr val="000000"/>
              </a:solidFill>
              <a:ea typeface="黑体" pitchFamily="2" charset="-122"/>
            </a:endParaRPr>
          </a:p>
        </p:txBody>
      </p:sp>
      <p:pic>
        <p:nvPicPr>
          <p:cNvPr id="226309" name="图片 199685" descr="DSC01901"/>
          <p:cNvPicPr>
            <a:picLocks noChangeAspect="1"/>
          </p:cNvPicPr>
          <p:nvPr/>
        </p:nvPicPr>
        <p:blipFill>
          <a:blip r:embed="rId3"/>
          <a:srcRect/>
          <a:stretch>
            <a:fillRect/>
          </a:stretch>
        </p:blipFill>
        <p:spPr bwMode="auto">
          <a:xfrm>
            <a:off x="4787900" y="190500"/>
            <a:ext cx="4176713" cy="6480175"/>
          </a:xfrm>
          <a:prstGeom prst="rect">
            <a:avLst/>
          </a:prstGeom>
          <a:noFill/>
          <a:ln w="203200">
            <a:solidFill>
              <a:srgbClr val="FFFF00"/>
            </a:solidFill>
            <a:miter lim="800000"/>
            <a:headEnd/>
            <a:tailEnd/>
          </a:ln>
        </p:spPr>
      </p:pic>
      <p:sp>
        <p:nvSpPr>
          <p:cNvPr id="199687" name="Oval 3"/>
          <p:cNvSpPr>
            <a:spLocks noChangeArrowheads="1"/>
          </p:cNvSpPr>
          <p:nvPr/>
        </p:nvSpPr>
        <p:spPr bwMode="auto">
          <a:xfrm>
            <a:off x="5795963" y="1773238"/>
            <a:ext cx="914400" cy="758825"/>
          </a:xfrm>
          <a:prstGeom prst="ellipse">
            <a:avLst/>
          </a:prstGeom>
          <a:noFill/>
          <a:ln w="63500">
            <a:solidFill>
              <a:srgbClr val="FF0000"/>
            </a:solidFill>
            <a:round/>
            <a:headEnd/>
            <a:tailEnd/>
          </a:ln>
        </p:spPr>
        <p:txBody>
          <a:bodyPr anchor="ctr">
            <a:spAutoFit/>
          </a:bodyPr>
          <a:lstStyle/>
          <a:p>
            <a:pPr eaLnBrk="0" hangingPunct="0">
              <a:buSzPct val="100000"/>
              <a:buFont typeface="Arial" charset="0"/>
              <a:buNone/>
            </a:pPr>
            <a:endParaRPr lang="zh-CN" altLang="en-US" sz="2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9683"/>
                                        </p:tgtEl>
                                        <p:attrNameLst>
                                          <p:attrName>style.visibility</p:attrName>
                                        </p:attrNameLst>
                                      </p:cBhvr>
                                      <p:to>
                                        <p:strVal val="visible"/>
                                      </p:to>
                                    </p:set>
                                    <p:anim calcmode="lin" valueType="num">
                                      <p:cBhvr additive="base">
                                        <p:cTn id="7" dur="500" fill="hold"/>
                                        <p:tgtEl>
                                          <p:spTgt spid="199683"/>
                                        </p:tgtEl>
                                        <p:attrNameLst>
                                          <p:attrName>ppt_x</p:attrName>
                                        </p:attrNameLst>
                                      </p:cBhvr>
                                      <p:tavLst>
                                        <p:tav tm="0">
                                          <p:val>
                                            <p:strVal val="#ppt_x"/>
                                          </p:val>
                                        </p:tav>
                                        <p:tav tm="100000">
                                          <p:val>
                                            <p:strVal val="#ppt_x"/>
                                          </p:val>
                                        </p:tav>
                                      </p:tavLst>
                                    </p:anim>
                                    <p:anim calcmode="lin" valueType="num">
                                      <p:cBhvr additive="base">
                                        <p:cTn id="8" dur="500" fill="hold"/>
                                        <p:tgtEl>
                                          <p:spTgt spid="19968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9684"/>
                                        </p:tgtEl>
                                        <p:attrNameLst>
                                          <p:attrName>style.visibility</p:attrName>
                                        </p:attrNameLst>
                                      </p:cBhvr>
                                      <p:to>
                                        <p:strVal val="visible"/>
                                      </p:to>
                                    </p:set>
                                    <p:anim calcmode="lin" valueType="num">
                                      <p:cBhvr additive="base">
                                        <p:cTn id="13" dur="500" fill="hold"/>
                                        <p:tgtEl>
                                          <p:spTgt spid="199684"/>
                                        </p:tgtEl>
                                        <p:attrNameLst>
                                          <p:attrName>ppt_x</p:attrName>
                                        </p:attrNameLst>
                                      </p:cBhvr>
                                      <p:tavLst>
                                        <p:tav tm="0">
                                          <p:val>
                                            <p:strVal val="#ppt_x"/>
                                          </p:val>
                                        </p:tav>
                                        <p:tav tm="100000">
                                          <p:val>
                                            <p:strVal val="#ppt_x"/>
                                          </p:val>
                                        </p:tav>
                                      </p:tavLst>
                                    </p:anim>
                                    <p:anim calcmode="lin" valueType="num">
                                      <p:cBhvr additive="base">
                                        <p:cTn id="14" dur="500" fill="hold"/>
                                        <p:tgtEl>
                                          <p:spTgt spid="19968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9687"/>
                                        </p:tgtEl>
                                        <p:attrNameLst>
                                          <p:attrName>style.visibility</p:attrName>
                                        </p:attrNameLst>
                                      </p:cBhvr>
                                      <p:to>
                                        <p:strVal val="visible"/>
                                      </p:to>
                                    </p:set>
                                    <p:anim calcmode="lin" valueType="num">
                                      <p:cBhvr additive="base">
                                        <p:cTn id="19" dur="500" fill="hold"/>
                                        <p:tgtEl>
                                          <p:spTgt spid="199687"/>
                                        </p:tgtEl>
                                        <p:attrNameLst>
                                          <p:attrName>ppt_x</p:attrName>
                                        </p:attrNameLst>
                                      </p:cBhvr>
                                      <p:tavLst>
                                        <p:tav tm="0">
                                          <p:val>
                                            <p:strVal val="#ppt_x"/>
                                          </p:val>
                                        </p:tav>
                                        <p:tav tm="100000">
                                          <p:val>
                                            <p:strVal val="#ppt_x"/>
                                          </p:val>
                                        </p:tav>
                                      </p:tavLst>
                                    </p:anim>
                                    <p:anim calcmode="lin" valueType="num">
                                      <p:cBhvr additive="base">
                                        <p:cTn id="20" dur="500" fill="hold"/>
                                        <p:tgtEl>
                                          <p:spTgt spid="1996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bldLvl="0" animBg="1"/>
      <p:bldP spid="199684" grpId="0" bldLvl="0" animBg="1"/>
      <p:bldP spid="199687"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p:cNvSpPr>
          <p:nvPr>
            <p:ph type="title" idx="4294967295"/>
          </p:nvPr>
        </p:nvSpPr>
        <p:spPr>
          <a:xfrm>
            <a:off x="0" y="477838"/>
            <a:ext cx="8928100" cy="1474787"/>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200707" name="Rectangle 3"/>
          <p:cNvSpPr>
            <a:spLocks noGrp="1"/>
          </p:cNvSpPr>
          <p:nvPr>
            <p:ph type="body" idx="4294967295"/>
          </p:nvPr>
        </p:nvSpPr>
        <p:spPr>
          <a:xfrm>
            <a:off x="1008063" y="1844675"/>
            <a:ext cx="8135937" cy="4679950"/>
          </a:xfrm>
        </p:spPr>
        <p:txBody>
          <a:bodyPr/>
          <a:lstStyle/>
          <a:p>
            <a:pPr marL="8255" indent="-8255" algn="ctr" eaLnBrk="1" hangingPunct="1">
              <a:spcBef>
                <a:spcPct val="20000"/>
              </a:spcBef>
              <a:buClr>
                <a:schemeClr val="hlink"/>
              </a:buClr>
              <a:buSzPct val="70000"/>
              <a:buFont typeface="Wingdings" panose="05000000000000000000" pitchFamily="2" charset="2"/>
              <a:buNone/>
              <a:defRPr/>
            </a:pP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TSG R0005-2011</a:t>
            </a:r>
          </a:p>
          <a:p>
            <a:pPr marL="8255" indent="-8255" algn="ctr" eaLnBrk="1" hangingPunct="1">
              <a:spcBef>
                <a:spcPct val="20000"/>
              </a:spcBef>
              <a:buClr>
                <a:schemeClr val="hlink"/>
              </a:buClr>
              <a:buSzPct val="70000"/>
              <a:buFont typeface="Wingdings" panose="05000000000000000000" pitchFamily="2" charset="2"/>
              <a:buNone/>
              <a:defRPr/>
            </a:pPr>
            <a:r>
              <a:rPr lang="en-US" altLang="x-none"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移动式压力容器安全技术监察规程</a:t>
            </a:r>
            <a:r>
              <a:rPr lang="en-US" altLang="x-none"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8255" indent="-8255" eaLnBrk="1" hangingPunct="1">
              <a:lnSpc>
                <a:spcPct val="170000"/>
              </a:lnSpc>
              <a:spcBef>
                <a:spcPct val="20000"/>
              </a:spcBef>
              <a:buClr>
                <a:schemeClr val="hlink"/>
              </a:buClr>
              <a:buSzPct val="70000"/>
              <a:buFont typeface="Wingdings" panose="05000000000000000000" pitchFamily="2" charset="2"/>
              <a:buNone/>
              <a:defRPr/>
            </a:pPr>
            <a:r>
              <a:rPr lang="en-US" altLang="x-none" sz="3200" noProof="1">
                <a:effectLst>
                  <a:outerShdw blurRad="38100" dist="38100" dir="2700000">
                    <a:srgbClr val="FFFFFF"/>
                  </a:outerShdw>
                </a:effectLst>
              </a:rPr>
              <a:t>    </a:t>
            </a:r>
            <a:r>
              <a:rPr lang="en-US" altLang="x-none" sz="3400" noProof="1">
                <a:effectLst>
                  <a:outerShdw blurRad="38100" dist="38100" dir="2700000">
                    <a:srgbClr val="FFFFFF"/>
                  </a:outerShdw>
                </a:effectLst>
              </a:rPr>
              <a:t> </a:t>
            </a:r>
            <a:r>
              <a:rPr lang="en-US" altLang="x-none" sz="34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x-none" sz="3400" noProof="1">
                <a:latin typeface="黑体" panose="02010609060101010101" pitchFamily="49" charset="-122"/>
                <a:ea typeface="黑体" panose="02010609060101010101" pitchFamily="49" charset="-122"/>
              </a:rPr>
              <a:t>9.4.4.(2)</a:t>
            </a:r>
            <a:r>
              <a:rPr lang="en-US" altLang="x-none" sz="3300" noProof="1">
                <a:latin typeface="黑体" panose="02010609060101010101" pitchFamily="49" charset="-122"/>
                <a:ea typeface="黑体" panose="02010609060101010101" pitchFamily="49" charset="-122"/>
              </a:rPr>
              <a:t> </a:t>
            </a:r>
            <a:r>
              <a:rPr lang="en-US" altLang="x-none" sz="3200" noProof="1">
                <a:latin typeface="黑体" panose="02010609060101010101" pitchFamily="49" charset="-122"/>
                <a:ea typeface="黑体" panose="02010609060101010101" pitchFamily="49" charset="-122"/>
              </a:rPr>
              <a:t> </a:t>
            </a:r>
            <a:r>
              <a:rPr lang="zh-CN" altLang="en-US" sz="3200" noProof="1">
                <a:latin typeface="黑体" panose="02010609060101010101" pitchFamily="49" charset="-122"/>
                <a:ea typeface="黑体" panose="02010609060101010101" pitchFamily="49" charset="-122"/>
              </a:rPr>
              <a:t>罐体与安全阀之间的连接管和管件的通孔</a:t>
            </a:r>
            <a:r>
              <a:rPr lang="zh-CN" altLang="en-US"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其截面积不得小于安全阀的进口截面积，接管应当尽量短而直；</a:t>
            </a: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p:cNvSpPr>
          <p:nvPr>
            <p:ph type="title" idx="4294967295"/>
          </p:nvPr>
        </p:nvSpPr>
        <p:spPr>
          <a:xfrm>
            <a:off x="0" y="477838"/>
            <a:ext cx="9036050" cy="1479550"/>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228354" name="Rectangle 3"/>
          <p:cNvSpPr>
            <a:spLocks noGrp="1"/>
          </p:cNvSpPr>
          <p:nvPr>
            <p:ph type="body" idx="4294967295"/>
          </p:nvPr>
        </p:nvSpPr>
        <p:spPr>
          <a:xfrm>
            <a:off x="792163" y="1989138"/>
            <a:ext cx="8351837" cy="4391025"/>
          </a:xfrm>
        </p:spPr>
        <p:txBody>
          <a:bodyPr/>
          <a:lstStyle/>
          <a:p>
            <a:pPr marL="7938" indent="-7938" algn="ctr" eaLnBrk="1" hangingPunct="1">
              <a:buFont typeface="Georgia" pitchFamily="18" charset="0"/>
              <a:buNone/>
            </a:pPr>
            <a:r>
              <a:rPr lang="en-US" altLang="zh-CN" sz="4400" smtClean="0">
                <a:solidFill>
                  <a:srgbClr val="FFFF00"/>
                </a:solidFill>
                <a:latin typeface="黑体" pitchFamily="2" charset="-122"/>
                <a:ea typeface="黑体" pitchFamily="2" charset="-122"/>
              </a:rPr>
              <a:t>TSG R0004-2009</a:t>
            </a:r>
          </a:p>
          <a:p>
            <a:pPr marL="7938" indent="-7938" algn="ctr" eaLnBrk="1" hangingPunct="1">
              <a:buFont typeface="Georgia" pitchFamily="18" charset="0"/>
              <a:buNone/>
            </a:pPr>
            <a:r>
              <a:rPr lang="en-US" altLang="zh-CN" sz="3600" smtClean="0">
                <a:solidFill>
                  <a:srgbClr val="FFFF00"/>
                </a:solidFill>
                <a:latin typeface="黑体" pitchFamily="2" charset="-122"/>
                <a:ea typeface="黑体" pitchFamily="2" charset="-122"/>
              </a:rPr>
              <a:t>《</a:t>
            </a:r>
            <a:r>
              <a:rPr lang="en-US" altLang="en-US" sz="3600" smtClean="0">
                <a:solidFill>
                  <a:srgbClr val="FFFF00"/>
                </a:solidFill>
                <a:latin typeface="黑体" pitchFamily="2" charset="-122"/>
                <a:ea typeface="黑体" pitchFamily="2" charset="-122"/>
              </a:rPr>
              <a:t>固定式压力容器安全技术监察规程</a:t>
            </a:r>
            <a:r>
              <a:rPr lang="en-US" altLang="zh-CN" sz="3600" smtClean="0">
                <a:solidFill>
                  <a:srgbClr val="FFFF00"/>
                </a:solidFill>
                <a:latin typeface="黑体" pitchFamily="2" charset="-122"/>
                <a:ea typeface="黑体" pitchFamily="2" charset="-122"/>
              </a:rPr>
              <a:t>》</a:t>
            </a:r>
          </a:p>
          <a:p>
            <a:pPr marL="7938" indent="-7938" eaLnBrk="1" hangingPunct="1">
              <a:lnSpc>
                <a:spcPct val="150000"/>
              </a:lnSpc>
              <a:buFont typeface="Georgia" pitchFamily="18" charset="0"/>
              <a:buNone/>
            </a:pPr>
            <a:r>
              <a:rPr lang="en-US" altLang="zh-CN" sz="3600" smtClean="0"/>
              <a:t>       </a:t>
            </a:r>
            <a:r>
              <a:rPr lang="en-US" altLang="zh-CN" sz="3400" smtClean="0">
                <a:latin typeface="黑体" pitchFamily="2" charset="-122"/>
                <a:ea typeface="黑体" pitchFamily="2" charset="-122"/>
              </a:rPr>
              <a:t>8.3.5.(2)</a:t>
            </a:r>
            <a:r>
              <a:rPr lang="en-US" altLang="zh-CN" smtClean="0">
                <a:latin typeface="黑体" pitchFamily="2" charset="-122"/>
                <a:ea typeface="黑体" pitchFamily="2" charset="-122"/>
              </a:rPr>
              <a:t>  </a:t>
            </a:r>
            <a:r>
              <a:rPr lang="en-US" altLang="en-US" smtClean="0">
                <a:latin typeface="黑体" pitchFamily="2" charset="-122"/>
                <a:ea typeface="黑体" pitchFamily="2" charset="-122"/>
              </a:rPr>
              <a:t>压力容器与安全阀之间的连接管和管件的通孔，其截面积不得小于安全阀的进口截面积，其接管应当尽量短而直；</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图片 1"/>
          <p:cNvPicPr>
            <a:picLocks noChangeAspect="1"/>
          </p:cNvPicPr>
          <p:nvPr/>
        </p:nvPicPr>
        <p:blipFill>
          <a:blip r:embed="rId2"/>
          <a:srcRect/>
          <a:stretch>
            <a:fillRect/>
          </a:stretch>
        </p:blipFill>
        <p:spPr bwMode="auto">
          <a:xfrm>
            <a:off x="180975" y="190500"/>
            <a:ext cx="8785225" cy="6480175"/>
          </a:xfrm>
          <a:prstGeom prst="rect">
            <a:avLst/>
          </a:prstGeom>
          <a:noFill/>
          <a:ln w="203200">
            <a:solidFill>
              <a:srgbClr val="008000"/>
            </a:solidFill>
            <a:miter lim="800000"/>
            <a:headEnd/>
            <a:tailEnd/>
          </a:ln>
        </p:spPr>
      </p:pic>
      <p:sp>
        <p:nvSpPr>
          <p:cNvPr id="71682" name="TextBox 2"/>
          <p:cNvSpPr>
            <a:spLocks noChangeArrowheads="1"/>
          </p:cNvSpPr>
          <p:nvPr/>
        </p:nvSpPr>
        <p:spPr bwMode="auto">
          <a:xfrm>
            <a:off x="0" y="6094413"/>
            <a:ext cx="9144000" cy="1012825"/>
          </a:xfrm>
          <a:prstGeom prst="rect">
            <a:avLst/>
          </a:prstGeom>
          <a:solidFill>
            <a:srgbClr val="008000"/>
          </a:solidFill>
          <a:ln w="9525">
            <a:noFill/>
            <a:miter lim="800000"/>
            <a:headEnd/>
            <a:tailEnd/>
          </a:ln>
        </p:spPr>
        <p:txBody>
          <a:bodyPr>
            <a:spAutoFit/>
          </a:bodyPr>
          <a:lstStyle/>
          <a:p>
            <a:pPr algn="ctr" eaLnBrk="0" hangingPunct="0">
              <a:buFont typeface="Arial" charset="0"/>
              <a:buNone/>
            </a:pPr>
            <a:r>
              <a:rPr lang="zh-CN" altLang="en-US" sz="2600">
                <a:solidFill>
                  <a:schemeClr val="bg1"/>
                </a:solidFill>
                <a:latin typeface="黑体" pitchFamily="2" charset="-122"/>
                <a:ea typeface="黑体" pitchFamily="2" charset="-122"/>
                <a:sym typeface="黑体" pitchFamily="2" charset="-122"/>
              </a:rPr>
              <a:t>化工管架前</a:t>
            </a:r>
            <a:r>
              <a:rPr lang="zh-CN" altLang="en-US" sz="2000">
                <a:solidFill>
                  <a:schemeClr val="bg1"/>
                </a:solidFill>
                <a:latin typeface="黑体" pitchFamily="2" charset="-122"/>
                <a:ea typeface="黑体" pitchFamily="2" charset="-122"/>
                <a:sym typeface="黑体" pitchFamily="2" charset="-122"/>
              </a:rPr>
              <a:t>：</a:t>
            </a:r>
            <a:r>
              <a:rPr lang="zh-CN" altLang="en-US" sz="2400">
                <a:solidFill>
                  <a:schemeClr val="bg1"/>
                </a:solidFill>
                <a:latin typeface="黑体" pitchFamily="2" charset="-122"/>
                <a:ea typeface="黑体" pitchFamily="2" charset="-122"/>
                <a:sym typeface="黑体" pitchFamily="2" charset="-122"/>
              </a:rPr>
              <a:t>设置的“限高标志和限高设施”！</a:t>
            </a:r>
          </a:p>
          <a:p>
            <a:pPr algn="ctr" eaLnBrk="0" hangingPunct="0">
              <a:lnSpc>
                <a:spcPct val="35000"/>
              </a:lnSpc>
              <a:buFont typeface="Arial" charset="0"/>
              <a:buNone/>
            </a:pPr>
            <a:endParaRPr lang="zh-CN" altLang="en-US" sz="2400">
              <a:solidFill>
                <a:schemeClr val="bg1"/>
              </a:solidFill>
              <a:latin typeface="黑体" pitchFamily="2" charset="-122"/>
              <a:ea typeface="黑体" pitchFamily="2" charset="-122"/>
              <a:sym typeface="黑体" pitchFamily="2" charset="-122"/>
            </a:endParaRPr>
          </a:p>
          <a:p>
            <a:pPr eaLnBrk="0" hangingPunct="0">
              <a:buFont typeface="Arial" charset="0"/>
              <a:buNone/>
            </a:pPr>
            <a:endParaRPr lang="zh-CN" altLang="en-US" sz="2400">
              <a:solidFill>
                <a:schemeClr val="bg1"/>
              </a:solidFill>
              <a:latin typeface="黑体" pitchFamily="2" charset="-122"/>
              <a:ea typeface="黑体" pitchFamily="2" charset="-122"/>
              <a:sym typeface="黑体" pitchFamily="2" charset="-122"/>
            </a:endParaRPr>
          </a:p>
        </p:txBody>
      </p:sp>
      <p:sp>
        <p:nvSpPr>
          <p:cNvPr id="71683" name="TextBox 3"/>
          <p:cNvSpPr>
            <a:spLocks noChangeArrowheads="1"/>
          </p:cNvSpPr>
          <p:nvPr/>
        </p:nvSpPr>
        <p:spPr bwMode="auto">
          <a:xfrm>
            <a:off x="2428875" y="3286125"/>
            <a:ext cx="1416050" cy="365125"/>
          </a:xfrm>
          <a:prstGeom prst="rect">
            <a:avLst/>
          </a:prstGeom>
          <a:noFill/>
          <a:ln w="9525">
            <a:noFill/>
            <a:miter lim="800000"/>
            <a:headEnd/>
            <a:tailEnd/>
          </a:ln>
        </p:spPr>
        <p:txBody>
          <a:bodyPr>
            <a:spAutoFit/>
          </a:bodyPr>
          <a:lstStyle/>
          <a:p>
            <a:pPr eaLnBrk="0" hangingPunct="0">
              <a:buFont typeface="Arial" charset="0"/>
              <a:buNone/>
            </a:pPr>
            <a:endParaRPr lang="zh-CN" altLang="en-US" sz="2000">
              <a:ea typeface="黑体" pitchFamily="2" charset="-122"/>
              <a:sym typeface="Calibri" pitchFamily="34" charset="0"/>
            </a:endParaRPr>
          </a:p>
        </p:txBody>
      </p:sp>
      <p:grpSp>
        <p:nvGrpSpPr>
          <p:cNvPr id="71684" name="组合 48132"/>
          <p:cNvGrpSpPr>
            <a:grpSpLocks/>
          </p:cNvGrpSpPr>
          <p:nvPr/>
        </p:nvGrpSpPr>
        <p:grpSpPr bwMode="auto">
          <a:xfrm rot="-420000">
            <a:off x="5076825" y="404813"/>
            <a:ext cx="1160463" cy="1077912"/>
            <a:chOff x="0" y="0"/>
            <a:chExt cx="1586" cy="1814"/>
          </a:xfrm>
        </p:grpSpPr>
        <p:sp>
          <p:nvSpPr>
            <p:cNvPr id="71685" name="椭圆 48133"/>
            <p:cNvSpPr>
              <a:spLocks noChangeArrowheads="1"/>
            </p:cNvSpPr>
            <p:nvPr/>
          </p:nvSpPr>
          <p:spPr bwMode="auto">
            <a:xfrm>
              <a:off x="0" y="0"/>
              <a:ext cx="1587" cy="1815"/>
            </a:xfrm>
            <a:prstGeom prst="ellipse">
              <a:avLst/>
            </a:prstGeom>
            <a:solidFill>
              <a:schemeClr val="bg1"/>
            </a:solidFill>
            <a:ln w="9525">
              <a:noFill/>
              <a:round/>
              <a:headEnd/>
              <a:tailEnd/>
            </a:ln>
          </p:spPr>
          <p:txBody>
            <a:bodyPr/>
            <a:lstStyle/>
            <a:p>
              <a:pPr eaLnBrk="0" hangingPunct="0">
                <a:buFont typeface="Arial" charset="0"/>
                <a:buNone/>
              </a:pPr>
              <a:endParaRPr lang="zh-CN" altLang="en-US" sz="2000">
                <a:sym typeface="Calibri" pitchFamily="34" charset="0"/>
              </a:endParaRPr>
            </a:p>
          </p:txBody>
        </p:sp>
        <p:grpSp>
          <p:nvGrpSpPr>
            <p:cNvPr id="71686" name="组合 48134"/>
            <p:cNvGrpSpPr>
              <a:grpSpLocks/>
            </p:cNvGrpSpPr>
            <p:nvPr/>
          </p:nvGrpSpPr>
          <p:grpSpPr bwMode="auto">
            <a:xfrm>
              <a:off x="0" y="0"/>
              <a:ext cx="1586" cy="1814"/>
              <a:chOff x="0" y="0"/>
              <a:chExt cx="1586" cy="1814"/>
            </a:xfrm>
          </p:grpSpPr>
          <p:grpSp>
            <p:nvGrpSpPr>
              <p:cNvPr id="71687" name="组合 48135"/>
              <p:cNvGrpSpPr>
                <a:grpSpLocks/>
              </p:cNvGrpSpPr>
              <p:nvPr/>
            </p:nvGrpSpPr>
            <p:grpSpPr bwMode="auto">
              <a:xfrm>
                <a:off x="0" y="0"/>
                <a:ext cx="1587" cy="1815"/>
                <a:chOff x="0" y="0"/>
                <a:chExt cx="1636" cy="1662"/>
              </a:xfrm>
            </p:grpSpPr>
            <p:sp>
              <p:nvSpPr>
                <p:cNvPr id="71689" name="等腰三角形 48136"/>
                <p:cNvSpPr>
                  <a:spLocks noChangeArrowheads="1"/>
                </p:cNvSpPr>
                <p:nvPr/>
              </p:nvSpPr>
              <p:spPr bwMode="auto">
                <a:xfrm rot="10920000" flipH="1">
                  <a:off x="454" y="80"/>
                  <a:ext cx="818" cy="325"/>
                </a:xfrm>
                <a:prstGeom prst="triangle">
                  <a:avLst>
                    <a:gd name="adj" fmla="val 50000"/>
                  </a:avLst>
                </a:prstGeom>
                <a:solidFill>
                  <a:schemeClr val="tx1"/>
                </a:solidFill>
                <a:ln w="9525">
                  <a:solidFill>
                    <a:schemeClr val="tx1"/>
                  </a:solidFill>
                  <a:miter lim="800000"/>
                  <a:headEnd/>
                  <a:tailEnd/>
                </a:ln>
              </p:spPr>
              <p:txBody>
                <a:bodyPr/>
                <a:lstStyle/>
                <a:p>
                  <a:pPr eaLnBrk="0" hangingPunct="0">
                    <a:buFont typeface="Arial" charset="0"/>
                    <a:buNone/>
                  </a:pPr>
                  <a:endParaRPr lang="zh-CN" altLang="en-US" sz="2000">
                    <a:sym typeface="Calibri" pitchFamily="34" charset="0"/>
                  </a:endParaRPr>
                </a:p>
              </p:txBody>
            </p:sp>
            <p:sp>
              <p:nvSpPr>
                <p:cNvPr id="71690" name="等腰三角形 48137"/>
                <p:cNvSpPr>
                  <a:spLocks noChangeArrowheads="1"/>
                </p:cNvSpPr>
                <p:nvPr/>
              </p:nvSpPr>
              <p:spPr bwMode="auto">
                <a:xfrm rot="120000" flipH="1">
                  <a:off x="411" y="1299"/>
                  <a:ext cx="818" cy="325"/>
                </a:xfrm>
                <a:prstGeom prst="triangle">
                  <a:avLst>
                    <a:gd name="adj" fmla="val 50000"/>
                  </a:avLst>
                </a:prstGeom>
                <a:solidFill>
                  <a:schemeClr val="tx1"/>
                </a:solidFill>
                <a:ln w="9525">
                  <a:solidFill>
                    <a:schemeClr val="tx1"/>
                  </a:solidFill>
                  <a:miter lim="800000"/>
                  <a:headEnd/>
                  <a:tailEnd/>
                </a:ln>
              </p:spPr>
              <p:txBody>
                <a:bodyPr/>
                <a:lstStyle/>
                <a:p>
                  <a:pPr eaLnBrk="0" hangingPunct="0">
                    <a:buFont typeface="Arial" charset="0"/>
                    <a:buNone/>
                  </a:pPr>
                  <a:endParaRPr lang="zh-CN" altLang="en-US" sz="2000">
                    <a:sym typeface="Calibri" pitchFamily="34" charset="0"/>
                  </a:endParaRPr>
                </a:p>
              </p:txBody>
            </p:sp>
            <p:sp>
              <p:nvSpPr>
                <p:cNvPr id="71691" name="椭圆 48138"/>
                <p:cNvSpPr>
                  <a:spLocks noChangeArrowheads="1"/>
                </p:cNvSpPr>
                <p:nvPr/>
              </p:nvSpPr>
              <p:spPr bwMode="auto">
                <a:xfrm rot="-120000">
                  <a:off x="0" y="0"/>
                  <a:ext cx="1636" cy="1663"/>
                </a:xfrm>
                <a:prstGeom prst="ellipse">
                  <a:avLst/>
                </a:prstGeom>
                <a:noFill/>
                <a:ln w="127000">
                  <a:solidFill>
                    <a:srgbClr val="FF0000"/>
                  </a:solidFill>
                  <a:round/>
                  <a:headEnd/>
                  <a:tailEnd/>
                </a:ln>
              </p:spPr>
              <p:txBody>
                <a:bodyPr/>
                <a:lstStyle/>
                <a:p>
                  <a:pPr eaLnBrk="0" hangingPunct="0">
                    <a:buFont typeface="Arial" charset="0"/>
                    <a:buNone/>
                  </a:pPr>
                  <a:endParaRPr lang="zh-CN" altLang="en-US" sz="2000">
                    <a:sym typeface="Calibri" pitchFamily="34" charset="0"/>
                  </a:endParaRPr>
                </a:p>
              </p:txBody>
            </p:sp>
          </p:grpSp>
          <p:sp>
            <p:nvSpPr>
              <p:cNvPr id="71688" name="矩形 48139"/>
              <p:cNvSpPr>
                <a:spLocks noChangeArrowheads="1"/>
              </p:cNvSpPr>
              <p:nvPr/>
            </p:nvSpPr>
            <p:spPr bwMode="auto">
              <a:xfrm rot="120000">
                <a:off x="339" y="339"/>
                <a:ext cx="832" cy="1037"/>
              </a:xfrm>
              <a:prstGeom prst="rect">
                <a:avLst/>
              </a:prstGeom>
              <a:noFill/>
              <a:ln w="9525">
                <a:noFill/>
                <a:miter lim="800000"/>
                <a:headEnd/>
                <a:tailEnd/>
              </a:ln>
            </p:spPr>
            <p:txBody>
              <a:bodyPr wrap="none" anchor="ctr"/>
              <a:lstStyle/>
              <a:p>
                <a:pPr algn="ctr" eaLnBrk="0" hangingPunct="0">
                  <a:buFont typeface="Arial" charset="0"/>
                  <a:buNone/>
                </a:pPr>
                <a:r>
                  <a:rPr lang="zh-CN" altLang="en-US" sz="5700" b="1">
                    <a:latin typeface="黑体" pitchFamily="2" charset="-122"/>
                    <a:ea typeface="黑体" pitchFamily="2" charset="-122"/>
                    <a:sym typeface="Calibri" pitchFamily="34" charset="0"/>
                  </a:rPr>
                  <a:t>4</a:t>
                </a:r>
                <a:r>
                  <a:rPr lang="zh-CN" altLang="en-US" sz="1500" b="1">
                    <a:latin typeface="黑体" pitchFamily="2" charset="-122"/>
                    <a:ea typeface="黑体" pitchFamily="2" charset="-122"/>
                    <a:sym typeface="Calibri" pitchFamily="34" charset="0"/>
                  </a:rPr>
                  <a:t> </a:t>
                </a:r>
                <a:r>
                  <a:rPr lang="zh-CN" altLang="en-US" sz="3000">
                    <a:latin typeface="黑体" pitchFamily="2" charset="-122"/>
                    <a:ea typeface="黑体" pitchFamily="2" charset="-122"/>
                    <a:sym typeface="Calibri" pitchFamily="34" charset="0"/>
                  </a:rPr>
                  <a:t>m</a:t>
                </a:r>
              </a:p>
            </p:txBody>
          </p:sp>
        </p:grpSp>
      </p:gr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7"/>
          <p:cNvPicPr>
            <a:picLocks noGrp="1" noChangeAspect="1"/>
          </p:cNvPicPr>
          <p:nvPr>
            <p:ph idx="4294967295"/>
          </p:nvPr>
        </p:nvPicPr>
        <p:blipFill>
          <a:blip r:embed="rId2">
            <a:lum contrast="6000"/>
          </a:blip>
          <a:srcRect r="53" b="69"/>
          <a:stretch>
            <a:fillRect/>
          </a:stretch>
        </p:blipFill>
        <p:spPr>
          <a:xfrm>
            <a:off x="0" y="190500"/>
            <a:ext cx="4826000" cy="6048375"/>
          </a:xfrm>
          <a:ln w="203200">
            <a:solidFill>
              <a:srgbClr val="FF0000"/>
            </a:solidFill>
          </a:ln>
        </p:spPr>
      </p:pic>
      <p:sp>
        <p:nvSpPr>
          <p:cNvPr id="229378" name="椭圆 202754"/>
          <p:cNvSpPr>
            <a:spLocks noChangeArrowheads="1"/>
          </p:cNvSpPr>
          <p:nvPr/>
        </p:nvSpPr>
        <p:spPr bwMode="auto">
          <a:xfrm>
            <a:off x="2124075" y="120650"/>
            <a:ext cx="2454275" cy="5470525"/>
          </a:xfrm>
          <a:prstGeom prst="ellipse">
            <a:avLst/>
          </a:prstGeom>
          <a:noFill/>
          <a:ln w="76200">
            <a:solidFill>
              <a:srgbClr val="FF0000"/>
            </a:solidFill>
            <a:round/>
            <a:headEnd/>
            <a:tailEnd/>
          </a:ln>
        </p:spPr>
        <p:txBody>
          <a:bodyPr/>
          <a:lstStyle/>
          <a:p>
            <a:pPr eaLnBrk="0" hangingPunct="0">
              <a:buSzPct val="100000"/>
              <a:buFont typeface="Arial" charset="0"/>
              <a:buNone/>
            </a:pPr>
            <a:endParaRPr lang="zh-CN" altLang="en-US" sz="2000"/>
          </a:p>
        </p:txBody>
      </p:sp>
      <p:sp>
        <p:nvSpPr>
          <p:cNvPr id="229379" name="矩形 202755"/>
          <p:cNvSpPr>
            <a:spLocks noChangeArrowheads="1"/>
          </p:cNvSpPr>
          <p:nvPr/>
        </p:nvSpPr>
        <p:spPr bwMode="auto">
          <a:xfrm>
            <a:off x="0" y="6094413"/>
            <a:ext cx="9180513" cy="950912"/>
          </a:xfrm>
          <a:prstGeom prst="rect">
            <a:avLst/>
          </a:prstGeom>
          <a:solidFill>
            <a:srgbClr val="FF0000"/>
          </a:solidFill>
          <a:ln w="9525">
            <a:noFill/>
            <a:miter lim="800000"/>
            <a:headEnd/>
            <a:tailEnd/>
          </a:ln>
        </p:spPr>
        <p:txBody>
          <a:bodyPr anchor="ctr">
            <a:spAutoFit/>
          </a:bodyPr>
          <a:lstStyle/>
          <a:p>
            <a:pPr algn="ctr" eaLnBrk="0" hangingPunct="0">
              <a:lnSpc>
                <a:spcPct val="120000"/>
              </a:lnSpc>
              <a:buSzPct val="100000"/>
              <a:buFont typeface="Arial" charset="0"/>
              <a:buNone/>
            </a:pPr>
            <a:r>
              <a:rPr lang="zh-CN" altLang="en-US" sz="2500" b="1">
                <a:ea typeface="黑体" pitchFamily="2" charset="-122"/>
              </a:rPr>
              <a:t>安全阀接高管过长:  </a:t>
            </a:r>
            <a:r>
              <a:rPr lang="zh-CN" altLang="en-US" sz="2200" b="1">
                <a:ea typeface="黑体" pitchFamily="2" charset="-122"/>
              </a:rPr>
              <a:t>可因排气反冲，造成接高管折断危险！</a:t>
            </a:r>
          </a:p>
          <a:p>
            <a:pPr algn="ctr" eaLnBrk="0" hangingPunct="0">
              <a:lnSpc>
                <a:spcPct val="120000"/>
              </a:lnSpc>
              <a:buSzPct val="100000"/>
              <a:buFont typeface="Arial" charset="0"/>
              <a:buNone/>
            </a:pPr>
            <a:endParaRPr lang="zh-CN" altLang="en-US" sz="2200" b="1">
              <a:ea typeface="黑体" pitchFamily="2" charset="-122"/>
            </a:endParaRPr>
          </a:p>
        </p:txBody>
      </p:sp>
      <p:pic>
        <p:nvPicPr>
          <p:cNvPr id="229380" name="图片 202756" descr="DSC03967"/>
          <p:cNvPicPr>
            <a:picLocks noChangeAspect="1"/>
          </p:cNvPicPr>
          <p:nvPr/>
        </p:nvPicPr>
        <p:blipFill>
          <a:blip r:embed="rId3"/>
          <a:srcRect/>
          <a:stretch>
            <a:fillRect/>
          </a:stretch>
        </p:blipFill>
        <p:spPr bwMode="auto">
          <a:xfrm>
            <a:off x="5149850" y="119063"/>
            <a:ext cx="3889375" cy="5975350"/>
          </a:xfrm>
          <a:prstGeom prst="rect">
            <a:avLst/>
          </a:prstGeom>
          <a:noFill/>
          <a:ln w="127000">
            <a:solidFill>
              <a:srgbClr val="FF0000"/>
            </a:solidFill>
            <a:miter lim="800000"/>
            <a:headEnd/>
            <a:tailEnd/>
          </a:ln>
        </p:spPr>
      </p:pic>
      <p:sp>
        <p:nvSpPr>
          <p:cNvPr id="229381" name="椭圆 202757"/>
          <p:cNvSpPr>
            <a:spLocks noChangeArrowheads="1"/>
          </p:cNvSpPr>
          <p:nvPr/>
        </p:nvSpPr>
        <p:spPr bwMode="auto">
          <a:xfrm rot="-650361">
            <a:off x="6553200" y="577850"/>
            <a:ext cx="1419225" cy="4832350"/>
          </a:xfrm>
          <a:prstGeom prst="ellipse">
            <a:avLst/>
          </a:prstGeom>
          <a:noFill/>
          <a:ln w="63500">
            <a:solidFill>
              <a:srgbClr val="FF00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图片 203777" descr="DSCN0833"/>
          <p:cNvPicPr>
            <a:picLocks noChangeAspect="1"/>
          </p:cNvPicPr>
          <p:nvPr/>
        </p:nvPicPr>
        <p:blipFill>
          <a:blip r:embed="rId2"/>
          <a:srcRect/>
          <a:stretch>
            <a:fillRect/>
          </a:stretch>
        </p:blipFill>
        <p:spPr bwMode="auto">
          <a:xfrm>
            <a:off x="180975" y="196850"/>
            <a:ext cx="8785225" cy="6480175"/>
          </a:xfrm>
          <a:prstGeom prst="rect">
            <a:avLst/>
          </a:prstGeom>
          <a:noFill/>
          <a:ln w="203200">
            <a:solidFill>
              <a:srgbClr val="008000"/>
            </a:solidFill>
            <a:miter lim="800000"/>
            <a:headEnd/>
            <a:tailEnd/>
          </a:ln>
        </p:spPr>
      </p:pic>
      <p:sp>
        <p:nvSpPr>
          <p:cNvPr id="203779" name="椭圆 203778"/>
          <p:cNvSpPr>
            <a:spLocks noChangeArrowheads="1"/>
          </p:cNvSpPr>
          <p:nvPr/>
        </p:nvSpPr>
        <p:spPr bwMode="auto">
          <a:xfrm>
            <a:off x="1044575" y="1917700"/>
            <a:ext cx="1371600" cy="1371600"/>
          </a:xfrm>
          <a:prstGeom prst="ellipse">
            <a:avLst/>
          </a:prstGeom>
          <a:noFill/>
          <a:ln w="63500">
            <a:solidFill>
              <a:srgbClr val="00FF00"/>
            </a:solidFill>
            <a:round/>
            <a:headEnd/>
            <a:tailEnd/>
          </a:ln>
        </p:spPr>
        <p:txBody>
          <a:bodyPr/>
          <a:lstStyle/>
          <a:p>
            <a:pPr eaLnBrk="0" hangingPunct="0">
              <a:buSzPct val="100000"/>
              <a:buFont typeface="Arial" charset="0"/>
              <a:buNone/>
            </a:pPr>
            <a:endParaRPr lang="zh-CN" altLang="en-US" sz="2000"/>
          </a:p>
        </p:txBody>
      </p:sp>
      <p:sp>
        <p:nvSpPr>
          <p:cNvPr id="203780" name="椭圆 203779"/>
          <p:cNvSpPr>
            <a:spLocks noChangeArrowheads="1"/>
          </p:cNvSpPr>
          <p:nvPr/>
        </p:nvSpPr>
        <p:spPr bwMode="auto">
          <a:xfrm>
            <a:off x="3203575" y="1990725"/>
            <a:ext cx="1371600" cy="1295400"/>
          </a:xfrm>
          <a:prstGeom prst="ellipse">
            <a:avLst/>
          </a:prstGeom>
          <a:noFill/>
          <a:ln w="63500">
            <a:solidFill>
              <a:srgbClr val="00FF00"/>
            </a:solidFill>
            <a:round/>
            <a:headEnd/>
            <a:tailEnd/>
          </a:ln>
        </p:spPr>
        <p:txBody>
          <a:bodyPr/>
          <a:lstStyle/>
          <a:p>
            <a:pPr eaLnBrk="0" hangingPunct="0">
              <a:buSzPct val="100000"/>
              <a:buFont typeface="Arial" charset="0"/>
              <a:buNone/>
            </a:pPr>
            <a:endParaRPr lang="zh-CN" altLang="en-US" sz="2000"/>
          </a:p>
        </p:txBody>
      </p:sp>
      <p:sp>
        <p:nvSpPr>
          <p:cNvPr id="203781" name="文本框 203780"/>
          <p:cNvSpPr txBox="1"/>
          <p:nvPr/>
        </p:nvSpPr>
        <p:spPr>
          <a:xfrm>
            <a:off x="755650" y="549275"/>
            <a:ext cx="1943100" cy="1201738"/>
          </a:xfrm>
          <a:prstGeom prst="rect">
            <a:avLst/>
          </a:prstGeom>
          <a:solidFill>
            <a:srgbClr val="008000"/>
          </a:solidFill>
          <a:ln w="9525">
            <a:noFill/>
            <a:miter/>
          </a:ln>
        </p:spPr>
        <p:txBody>
          <a:bodyPr>
            <a:spAutoFit/>
          </a:bodyPr>
          <a:lstStyle/>
          <a:p>
            <a:pPr algn="ctr">
              <a:lnSpc>
                <a:spcPct val="135000"/>
              </a:lnSpc>
              <a:buFont typeface="Arial" panose="020B0604020202020204" pitchFamily="34" charset="0"/>
              <a:buNone/>
              <a:defRPr/>
            </a:pPr>
            <a:r>
              <a:rPr lang="en-US" altLang="en-US" sz="4000" b="1" dirty="0">
                <a:latin typeface="Arial" panose="020B0604020202020204" pitchFamily="34" charset="0"/>
                <a:ea typeface="黑体" panose="02010609060101010101" pitchFamily="49" charset="-122"/>
              </a:rPr>
              <a:t>规  范</a:t>
            </a:r>
          </a:p>
          <a:p>
            <a:pPr algn="ctr">
              <a:lnSpc>
                <a:spcPct val="0"/>
              </a:lnSpc>
              <a:buFont typeface="Arial" panose="020B0604020202020204" pitchFamily="34" charset="0"/>
              <a:buNone/>
              <a:defRPr/>
            </a:pPr>
            <a:endParaRPr lang="en-US" altLang="en-US" sz="4000" b="1" dirty="0">
              <a:latin typeface="Arial" panose="020B0604020202020204" pitchFamily="34" charset="0"/>
              <a:ea typeface="黑体" panose="02010609060101010101" pitchFamily="49" charset="-122"/>
            </a:endParaRPr>
          </a:p>
          <a:p>
            <a:pPr algn="ctr">
              <a:lnSpc>
                <a:spcPct val="35000"/>
              </a:lnSpc>
              <a:buFont typeface="Arial" panose="020B0604020202020204" pitchFamily="34" charset="0"/>
              <a:buNone/>
              <a:defRPr/>
            </a:pPr>
            <a:r>
              <a:rPr lang="en-US" altLang="en-US" sz="5400" b="1" dirty="0">
                <a:effectLst>
                  <a:outerShdw blurRad="38100" dist="38100" dir="2700000">
                    <a:srgbClr val="000000"/>
                  </a:outerShdw>
                </a:effectLst>
                <a:latin typeface="Arial" panose="020B0604020202020204" pitchFamily="34" charset="0"/>
                <a:ea typeface="黑体" panose="02010609060101010101" pitchFamily="49" charset="-122"/>
              </a:rPr>
              <a:t>  </a:t>
            </a:r>
          </a:p>
        </p:txBody>
      </p:sp>
      <p:sp>
        <p:nvSpPr>
          <p:cNvPr id="203782" name="文本框 203781"/>
          <p:cNvSpPr txBox="1">
            <a:spLocks noChangeArrowheads="1"/>
          </p:cNvSpPr>
          <p:nvPr/>
        </p:nvSpPr>
        <p:spPr bwMode="auto">
          <a:xfrm>
            <a:off x="0" y="6165850"/>
            <a:ext cx="9120188" cy="527050"/>
          </a:xfrm>
          <a:prstGeom prst="rect">
            <a:avLst/>
          </a:prstGeom>
          <a:solidFill>
            <a:srgbClr val="008000"/>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2600">
                <a:ea typeface="黑体" pitchFamily="2" charset="-122"/>
              </a:rPr>
              <a:t>氮气、压缩空气管口：</a:t>
            </a:r>
            <a:r>
              <a:rPr lang="zh-CN" altLang="en-US" sz="2400">
                <a:ea typeface="黑体" pitchFamily="2" charset="-122"/>
              </a:rPr>
              <a:t>使用防错接头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anim calcmode="lin" valueType="num">
                                      <p:cBhvr additive="base">
                                        <p:cTn id="7" dur="500" fill="hold"/>
                                        <p:tgtEl>
                                          <p:spTgt spid="203780"/>
                                        </p:tgtEl>
                                        <p:attrNameLst>
                                          <p:attrName>ppt_x</p:attrName>
                                        </p:attrNameLst>
                                      </p:cBhvr>
                                      <p:tavLst>
                                        <p:tav tm="0">
                                          <p:val>
                                            <p:strVal val="#ppt_x"/>
                                          </p:val>
                                        </p:tav>
                                        <p:tav tm="100000">
                                          <p:val>
                                            <p:strVal val="#ppt_x"/>
                                          </p:val>
                                        </p:tav>
                                      </p:tavLst>
                                    </p:anim>
                                    <p:anim calcmode="lin" valueType="num">
                                      <p:cBhvr additive="base">
                                        <p:cTn id="8" dur="500" fill="hold"/>
                                        <p:tgtEl>
                                          <p:spTgt spid="20378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3779"/>
                                        </p:tgtEl>
                                        <p:attrNameLst>
                                          <p:attrName>style.visibility</p:attrName>
                                        </p:attrNameLst>
                                      </p:cBhvr>
                                      <p:to>
                                        <p:strVal val="visible"/>
                                      </p:to>
                                    </p:set>
                                    <p:anim calcmode="lin" valueType="num">
                                      <p:cBhvr additive="base">
                                        <p:cTn id="11" dur="500" fill="hold"/>
                                        <p:tgtEl>
                                          <p:spTgt spid="203779"/>
                                        </p:tgtEl>
                                        <p:attrNameLst>
                                          <p:attrName>ppt_x</p:attrName>
                                        </p:attrNameLst>
                                      </p:cBhvr>
                                      <p:tavLst>
                                        <p:tav tm="0">
                                          <p:val>
                                            <p:strVal val="#ppt_x"/>
                                          </p:val>
                                        </p:tav>
                                        <p:tav tm="100000">
                                          <p:val>
                                            <p:strVal val="#ppt_x"/>
                                          </p:val>
                                        </p:tav>
                                      </p:tavLst>
                                    </p:anim>
                                    <p:anim calcmode="lin" valueType="num">
                                      <p:cBhvr additive="base">
                                        <p:cTn id="12" dur="500" fill="hold"/>
                                        <p:tgtEl>
                                          <p:spTgt spid="20377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3782"/>
                                        </p:tgtEl>
                                        <p:attrNameLst>
                                          <p:attrName>style.visibility</p:attrName>
                                        </p:attrNameLst>
                                      </p:cBhvr>
                                      <p:to>
                                        <p:strVal val="visible"/>
                                      </p:to>
                                    </p:set>
                                    <p:anim calcmode="lin" valueType="num">
                                      <p:cBhvr additive="base">
                                        <p:cTn id="15" dur="500" fill="hold"/>
                                        <p:tgtEl>
                                          <p:spTgt spid="203782"/>
                                        </p:tgtEl>
                                        <p:attrNameLst>
                                          <p:attrName>ppt_x</p:attrName>
                                        </p:attrNameLst>
                                      </p:cBhvr>
                                      <p:tavLst>
                                        <p:tav tm="0">
                                          <p:val>
                                            <p:strVal val="#ppt_x"/>
                                          </p:val>
                                        </p:tav>
                                        <p:tav tm="100000">
                                          <p:val>
                                            <p:strVal val="#ppt_x"/>
                                          </p:val>
                                        </p:tav>
                                      </p:tavLst>
                                    </p:anim>
                                    <p:anim calcmode="lin" valueType="num">
                                      <p:cBhvr additive="base">
                                        <p:cTn id="16" dur="500" fill="hold"/>
                                        <p:tgtEl>
                                          <p:spTgt spid="2037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2" grpId="0" bldLvl="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DSCN0841"/>
          <p:cNvPicPr>
            <a:picLocks noChangeAspect="1"/>
          </p:cNvPicPr>
          <p:nvPr/>
        </p:nvPicPr>
        <p:blipFill>
          <a:blip r:embed="rId3"/>
          <a:srcRect/>
          <a:stretch>
            <a:fillRect/>
          </a:stretch>
        </p:blipFill>
        <p:spPr bwMode="auto">
          <a:xfrm>
            <a:off x="184150" y="190500"/>
            <a:ext cx="8785225" cy="6478588"/>
          </a:xfrm>
          <a:prstGeom prst="rect">
            <a:avLst/>
          </a:prstGeom>
          <a:noFill/>
          <a:ln w="203200">
            <a:solidFill>
              <a:srgbClr val="008000"/>
            </a:solidFill>
            <a:miter lim="800000"/>
            <a:headEnd/>
            <a:tailEnd/>
          </a:ln>
        </p:spPr>
      </p:pic>
      <p:sp>
        <p:nvSpPr>
          <p:cNvPr id="204803" name="Oval 4"/>
          <p:cNvSpPr>
            <a:spLocks noChangeArrowheads="1"/>
          </p:cNvSpPr>
          <p:nvPr/>
        </p:nvSpPr>
        <p:spPr bwMode="auto">
          <a:xfrm>
            <a:off x="3565525" y="1558925"/>
            <a:ext cx="3455988" cy="3671888"/>
          </a:xfrm>
          <a:prstGeom prst="ellipse">
            <a:avLst/>
          </a:prstGeom>
          <a:noFill/>
          <a:ln w="82550">
            <a:solidFill>
              <a:srgbClr val="FF0000"/>
            </a:solidFill>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31427" name="文本框 204803"/>
          <p:cNvSpPr txBox="1">
            <a:spLocks noChangeArrowheads="1"/>
          </p:cNvSpPr>
          <p:nvPr/>
        </p:nvSpPr>
        <p:spPr bwMode="auto">
          <a:xfrm>
            <a:off x="0" y="6165850"/>
            <a:ext cx="4484688" cy="914400"/>
          </a:xfrm>
          <a:prstGeom prst="rect">
            <a:avLst/>
          </a:prstGeom>
          <a:noFill/>
          <a:ln w="9525">
            <a:noFill/>
            <a:miter lim="800000"/>
            <a:headEnd/>
            <a:tailEnd/>
          </a:ln>
        </p:spPr>
        <p:txBody>
          <a:bodyPr>
            <a:spAutoFit/>
          </a:bodyPr>
          <a:lstStyle/>
          <a:p>
            <a:pPr algn="ctr" eaLnBrk="0" hangingPunct="0">
              <a:buSzPct val="100000"/>
              <a:buFont typeface="Arial" charset="0"/>
              <a:buNone/>
            </a:pPr>
            <a:endParaRPr lang="zh-CN" altLang="en-US" sz="5400">
              <a:ea typeface="黑体" pitchFamily="2" charset="-122"/>
            </a:endParaRPr>
          </a:p>
        </p:txBody>
      </p:sp>
      <p:sp>
        <p:nvSpPr>
          <p:cNvPr id="204805" name="文本框 204804"/>
          <p:cNvSpPr txBox="1">
            <a:spLocks noChangeArrowheads="1"/>
          </p:cNvSpPr>
          <p:nvPr/>
        </p:nvSpPr>
        <p:spPr bwMode="auto">
          <a:xfrm>
            <a:off x="0" y="6092825"/>
            <a:ext cx="9144000" cy="947738"/>
          </a:xfrm>
          <a:prstGeom prst="rect">
            <a:avLst/>
          </a:prstGeom>
          <a:solidFill>
            <a:srgbClr val="008000"/>
          </a:solidFill>
          <a:ln w="9525">
            <a:noFill/>
            <a:miter lim="800000"/>
            <a:headEnd/>
            <a:tailEnd/>
          </a:ln>
        </p:spPr>
        <p:txBody>
          <a:bodyPr>
            <a:spAutoFit/>
          </a:bodyPr>
          <a:lstStyle/>
          <a:p>
            <a:pPr algn="ctr" eaLnBrk="0" hangingPunct="0">
              <a:lnSpc>
                <a:spcPct val="115000"/>
              </a:lnSpc>
              <a:spcBef>
                <a:spcPct val="50000"/>
              </a:spcBef>
              <a:buSzPct val="100000"/>
              <a:buFont typeface="Arial" charset="0"/>
              <a:buNone/>
            </a:pPr>
            <a:r>
              <a:rPr lang="zh-CN" altLang="en-US" sz="2600">
                <a:latin typeface="黑体" pitchFamily="2" charset="-122"/>
                <a:ea typeface="黑体" pitchFamily="2" charset="-122"/>
              </a:rPr>
              <a:t>有编号：</a:t>
            </a:r>
            <a:r>
              <a:rPr lang="zh-CN" altLang="en-US" sz="2400">
                <a:latin typeface="黑体" pitchFamily="2" charset="-122"/>
                <a:ea typeface="黑体" pitchFamily="2" charset="-122"/>
              </a:rPr>
              <a:t>才有记录</a:t>
            </a:r>
            <a:r>
              <a:rPr lang="en-US" altLang="zh-CN" sz="2400">
                <a:latin typeface="黑体" pitchFamily="2" charset="-122"/>
                <a:ea typeface="黑体" pitchFamily="2" charset="-122"/>
              </a:rPr>
              <a:t>,</a:t>
            </a:r>
            <a:r>
              <a:rPr lang="zh-CN" altLang="en-US" sz="2400">
                <a:latin typeface="黑体" pitchFamily="2" charset="-122"/>
                <a:ea typeface="黑体" pitchFamily="2" charset="-122"/>
              </a:rPr>
              <a:t>才可追溯</a:t>
            </a:r>
            <a:r>
              <a:rPr lang="en-US" altLang="zh-CN" sz="2400">
                <a:latin typeface="黑体" pitchFamily="2" charset="-122"/>
                <a:ea typeface="黑体" pitchFamily="2" charset="-122"/>
              </a:rPr>
              <a:t>,</a:t>
            </a:r>
            <a:r>
              <a:rPr lang="zh-CN" altLang="en-US" sz="2400">
                <a:latin typeface="黑体" pitchFamily="2" charset="-122"/>
                <a:ea typeface="黑体" pitchFamily="2" charset="-122"/>
              </a:rPr>
              <a:t>才有管理!</a:t>
            </a:r>
          </a:p>
          <a:p>
            <a:pPr algn="ctr" eaLnBrk="0" hangingPunct="0">
              <a:lnSpc>
                <a:spcPct val="50000"/>
              </a:lnSpc>
              <a:spcBef>
                <a:spcPct val="50000"/>
              </a:spcBef>
              <a:buSzPct val="100000"/>
              <a:buFont typeface="Arial" charset="0"/>
              <a:buNone/>
            </a:pPr>
            <a:endParaRPr lang="zh-CN" altLang="en-US" sz="2400">
              <a:latin typeface="黑体" pitchFamily="2" charset="-122"/>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4803"/>
                                        </p:tgtEl>
                                        <p:attrNameLst>
                                          <p:attrName>style.visibility</p:attrName>
                                        </p:attrNameLst>
                                      </p:cBhvr>
                                      <p:to>
                                        <p:strVal val="visible"/>
                                      </p:to>
                                    </p:set>
                                    <p:anim calcmode="lin" valueType="num">
                                      <p:cBhvr additive="base">
                                        <p:cTn id="7" dur="500" fill="hold"/>
                                        <p:tgtEl>
                                          <p:spTgt spid="204803"/>
                                        </p:tgtEl>
                                        <p:attrNameLst>
                                          <p:attrName>ppt_x</p:attrName>
                                        </p:attrNameLst>
                                      </p:cBhvr>
                                      <p:tavLst>
                                        <p:tav tm="0">
                                          <p:val>
                                            <p:strVal val="#ppt_x"/>
                                          </p:val>
                                        </p:tav>
                                        <p:tav tm="100000">
                                          <p:val>
                                            <p:strVal val="#ppt_x"/>
                                          </p:val>
                                        </p:tav>
                                      </p:tavLst>
                                    </p:anim>
                                    <p:anim calcmode="lin" valueType="num">
                                      <p:cBhvr additive="base">
                                        <p:cTn id="8" dur="500" fill="hold"/>
                                        <p:tgtEl>
                                          <p:spTgt spid="20480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20480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animBg="1"/>
      <p:bldP spid="204805" grpId="0" bldLvl="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图片 1"/>
          <p:cNvPicPr>
            <a:picLocks noChangeAspect="1"/>
          </p:cNvPicPr>
          <p:nvPr/>
        </p:nvPicPr>
        <p:blipFill>
          <a:blip r:embed="rId2"/>
          <a:srcRect/>
          <a:stretch>
            <a:fillRect/>
          </a:stretch>
        </p:blipFill>
        <p:spPr bwMode="auto">
          <a:xfrm>
            <a:off x="182563" y="188913"/>
            <a:ext cx="4103687" cy="5905500"/>
          </a:xfrm>
          <a:prstGeom prst="rect">
            <a:avLst/>
          </a:prstGeom>
          <a:noFill/>
          <a:ln w="203200">
            <a:solidFill>
              <a:srgbClr val="000080"/>
            </a:solidFill>
            <a:miter lim="800000"/>
            <a:headEnd/>
            <a:tailEnd/>
          </a:ln>
        </p:spPr>
      </p:pic>
      <p:sp>
        <p:nvSpPr>
          <p:cNvPr id="233474" name="椭圆 2"/>
          <p:cNvSpPr>
            <a:spLocks noChangeArrowheads="1"/>
          </p:cNvSpPr>
          <p:nvPr/>
        </p:nvSpPr>
        <p:spPr bwMode="auto">
          <a:xfrm rot="180000">
            <a:off x="2119313" y="1203325"/>
            <a:ext cx="1879600" cy="4826000"/>
          </a:xfrm>
          <a:prstGeom prst="ellipse">
            <a:avLst/>
          </a:prstGeom>
          <a:noFill/>
          <a:ln w="76200">
            <a:solidFill>
              <a:srgbClr val="00FF00"/>
            </a:solidFill>
            <a:round/>
            <a:headEnd/>
            <a:tailEnd/>
          </a:ln>
        </p:spPr>
        <p:txBody>
          <a:bodyPr anchor="ctr"/>
          <a:lstStyle/>
          <a:p>
            <a:pPr algn="ctr" eaLnBrk="0" hangingPunct="0">
              <a:buFont typeface="Arial" charset="0"/>
              <a:buNone/>
            </a:pPr>
            <a:endParaRPr lang="zh-CN" altLang="en-US" sz="2000">
              <a:solidFill>
                <a:srgbClr val="FFFFFF"/>
              </a:solidFill>
              <a:latin typeface="宋体" charset="-122"/>
              <a:sym typeface="宋体" charset="-122"/>
            </a:endParaRPr>
          </a:p>
        </p:txBody>
      </p:sp>
      <p:cxnSp>
        <p:nvCxnSpPr>
          <p:cNvPr id="233475" name="直接箭头连接符 206851"/>
          <p:cNvCxnSpPr>
            <a:cxnSpLocks noChangeShapeType="1"/>
          </p:cNvCxnSpPr>
          <p:nvPr/>
        </p:nvCxnSpPr>
        <p:spPr bwMode="auto">
          <a:xfrm>
            <a:off x="4860925" y="3429000"/>
            <a:ext cx="0" cy="0"/>
          </a:xfrm>
          <a:prstGeom prst="straightConnector1">
            <a:avLst/>
          </a:prstGeom>
          <a:noFill/>
          <a:ln w="9525">
            <a:noFill/>
            <a:round/>
            <a:headEnd/>
            <a:tailEnd/>
          </a:ln>
        </p:spPr>
      </p:cxnSp>
      <p:pic>
        <p:nvPicPr>
          <p:cNvPr id="233476" name="图片 206852" descr="实用的高低管架"/>
          <p:cNvPicPr>
            <a:picLocks noChangeAspect="1"/>
          </p:cNvPicPr>
          <p:nvPr/>
        </p:nvPicPr>
        <p:blipFill>
          <a:blip r:embed="rId3"/>
          <a:srcRect/>
          <a:stretch>
            <a:fillRect/>
          </a:stretch>
        </p:blipFill>
        <p:spPr bwMode="auto">
          <a:xfrm>
            <a:off x="4284663" y="1270000"/>
            <a:ext cx="4864100" cy="4826000"/>
          </a:xfrm>
          <a:prstGeom prst="rect">
            <a:avLst/>
          </a:prstGeom>
          <a:noFill/>
          <a:ln w="9525">
            <a:noFill/>
            <a:miter lim="800000"/>
            <a:headEnd/>
            <a:tailEnd/>
          </a:ln>
        </p:spPr>
      </p:pic>
      <p:sp>
        <p:nvSpPr>
          <p:cNvPr id="233477" name="矩形 206853"/>
          <p:cNvSpPr>
            <a:spLocks noChangeArrowheads="1"/>
          </p:cNvSpPr>
          <p:nvPr/>
        </p:nvSpPr>
        <p:spPr bwMode="auto">
          <a:xfrm>
            <a:off x="4140200" y="0"/>
            <a:ext cx="4999038" cy="1820863"/>
          </a:xfrm>
          <a:prstGeom prst="rect">
            <a:avLst/>
          </a:prstGeom>
          <a:solidFill>
            <a:srgbClr val="008000"/>
          </a:solidFill>
          <a:ln w="9525">
            <a:noFill/>
            <a:miter lim="800000"/>
            <a:headEnd/>
            <a:tailEnd/>
          </a:ln>
        </p:spPr>
        <p:txBody>
          <a:bodyPr lIns="90000" tIns="46800" rIns="90000" bIns="46800" anchor="ctr">
            <a:spAutoFit/>
          </a:bodyPr>
          <a:lstStyle/>
          <a:p>
            <a:pPr algn="ctr" eaLnBrk="0" hangingPunct="0">
              <a:lnSpc>
                <a:spcPct val="10000"/>
              </a:lnSpc>
              <a:buFont typeface="Arial" charset="0"/>
              <a:buNone/>
            </a:pPr>
            <a:endParaRPr lang="zh-CN" altLang="en-US" sz="3200" b="1">
              <a:solidFill>
                <a:schemeClr val="bg1"/>
              </a:solidFill>
              <a:ea typeface="黑体" pitchFamily="2" charset="-122"/>
              <a:sym typeface="Calibri" pitchFamily="34" charset="0"/>
            </a:endParaRPr>
          </a:p>
          <a:p>
            <a:pPr algn="ctr" eaLnBrk="0" hangingPunct="0">
              <a:lnSpc>
                <a:spcPct val="200000"/>
              </a:lnSpc>
              <a:buFont typeface="Arial" charset="0"/>
              <a:buNone/>
            </a:pPr>
            <a:r>
              <a:rPr lang="zh-CN" altLang="en-US" sz="3000" b="1">
                <a:solidFill>
                  <a:schemeClr val="bg1"/>
                </a:solidFill>
                <a:ea typeface="黑体" pitchFamily="2" charset="-122"/>
                <a:sym typeface="Calibri" pitchFamily="34" charset="0"/>
              </a:rPr>
              <a:t>推  荐：</a:t>
            </a:r>
          </a:p>
          <a:p>
            <a:pPr algn="ctr" eaLnBrk="0" hangingPunct="0">
              <a:lnSpc>
                <a:spcPct val="150000"/>
              </a:lnSpc>
              <a:buFont typeface="Arial" charset="0"/>
              <a:buNone/>
            </a:pPr>
            <a:r>
              <a:rPr lang="zh-CN" altLang="en-US" sz="2600" b="1">
                <a:solidFill>
                  <a:schemeClr val="bg1"/>
                </a:solidFill>
                <a:ea typeface="黑体" pitchFamily="2" charset="-122"/>
                <a:sym typeface="Calibri" pitchFamily="34" charset="0"/>
              </a:rPr>
              <a:t>装卸软管装轮带刹车的“托架”</a:t>
            </a:r>
          </a:p>
          <a:p>
            <a:pPr algn="ctr" eaLnBrk="0" hangingPunct="0">
              <a:lnSpc>
                <a:spcPct val="50000"/>
              </a:lnSpc>
              <a:buFont typeface="Arial" charset="0"/>
              <a:buNone/>
            </a:pPr>
            <a:endParaRPr lang="zh-CN" altLang="en-US" sz="2600" b="1">
              <a:solidFill>
                <a:schemeClr val="bg1"/>
              </a:solidFill>
              <a:ea typeface="黑体" pitchFamily="2" charset="-122"/>
              <a:sym typeface="Calibri" pitchFamily="34" charset="0"/>
            </a:endParaRPr>
          </a:p>
        </p:txBody>
      </p:sp>
      <p:sp>
        <p:nvSpPr>
          <p:cNvPr id="233478" name="矩形 206854"/>
          <p:cNvSpPr>
            <a:spLocks noChangeArrowheads="1"/>
          </p:cNvSpPr>
          <p:nvPr/>
        </p:nvSpPr>
        <p:spPr bwMode="auto">
          <a:xfrm>
            <a:off x="0" y="-419100"/>
            <a:ext cx="3995738" cy="1689100"/>
          </a:xfrm>
          <a:prstGeom prst="rect">
            <a:avLst/>
          </a:prstGeom>
          <a:noFill/>
          <a:ln w="9525">
            <a:noFill/>
            <a:miter lim="800000"/>
            <a:headEnd/>
            <a:tailEnd/>
          </a:ln>
        </p:spPr>
        <p:txBody>
          <a:bodyPr lIns="90000" tIns="46800" rIns="90000" bIns="46800" anchor="ctr">
            <a:spAutoFit/>
          </a:bodyPr>
          <a:lstStyle/>
          <a:p>
            <a:pPr algn="ctr" eaLnBrk="0" hangingPunct="0">
              <a:lnSpc>
                <a:spcPct val="200000"/>
              </a:lnSpc>
              <a:buFont typeface="Arial" charset="0"/>
              <a:buNone/>
            </a:pPr>
            <a:endParaRPr lang="zh-CN" altLang="en-US" sz="2000" b="1">
              <a:solidFill>
                <a:schemeClr val="bg1"/>
              </a:solidFill>
              <a:ea typeface="黑体" pitchFamily="2" charset="-122"/>
              <a:sym typeface="Calibri" pitchFamily="34" charset="0"/>
            </a:endParaRPr>
          </a:p>
          <a:p>
            <a:pPr algn="ctr" eaLnBrk="0" hangingPunct="0">
              <a:lnSpc>
                <a:spcPct val="200000"/>
              </a:lnSpc>
              <a:buFont typeface="Arial" charset="0"/>
              <a:buNone/>
            </a:pPr>
            <a:endParaRPr lang="zh-CN" altLang="en-US" sz="2000" b="1">
              <a:solidFill>
                <a:schemeClr val="bg1"/>
              </a:solidFill>
              <a:ea typeface="黑体" pitchFamily="2" charset="-122"/>
              <a:sym typeface="Calibri" pitchFamily="34" charset="0"/>
            </a:endParaRPr>
          </a:p>
          <a:p>
            <a:pPr algn="ctr" eaLnBrk="0" hangingPunct="0">
              <a:lnSpc>
                <a:spcPct val="200000"/>
              </a:lnSpc>
              <a:buFont typeface="Arial" charset="0"/>
              <a:buNone/>
            </a:pPr>
            <a:endParaRPr lang="zh-CN" altLang="en-US" sz="1600" b="1">
              <a:solidFill>
                <a:schemeClr val="bg1"/>
              </a:solidFill>
              <a:ea typeface="黑体" pitchFamily="2" charset="-122"/>
              <a:sym typeface="Calibri" pitchFamily="34" charset="0"/>
            </a:endParaRPr>
          </a:p>
        </p:txBody>
      </p:sp>
      <p:sp>
        <p:nvSpPr>
          <p:cNvPr id="233479" name="文本框 206855"/>
          <p:cNvSpPr txBox="1">
            <a:spLocks noChangeArrowheads="1"/>
          </p:cNvSpPr>
          <p:nvPr/>
        </p:nvSpPr>
        <p:spPr bwMode="auto">
          <a:xfrm>
            <a:off x="0" y="6094413"/>
            <a:ext cx="9144000" cy="1052512"/>
          </a:xfrm>
          <a:prstGeom prst="rect">
            <a:avLst/>
          </a:prstGeom>
          <a:solidFill>
            <a:srgbClr val="000080"/>
          </a:solidFill>
          <a:ln w="9525">
            <a:noFill/>
            <a:miter lim="800000"/>
            <a:headEnd/>
            <a:tailEnd/>
          </a:ln>
        </p:spPr>
        <p:txBody>
          <a:bodyPr lIns="90000" tIns="46800" rIns="90000" bIns="46800">
            <a:spAutoFit/>
          </a:bodyPr>
          <a:lstStyle/>
          <a:p>
            <a:pPr algn="ctr" eaLnBrk="0" hangingPunct="0">
              <a:lnSpc>
                <a:spcPct val="140000"/>
              </a:lnSpc>
              <a:spcBef>
                <a:spcPct val="50000"/>
              </a:spcBef>
              <a:buFont typeface="Arial" charset="0"/>
              <a:buNone/>
            </a:pPr>
            <a:r>
              <a:rPr lang="zh-CN" altLang="en-US" sz="2600" b="1">
                <a:solidFill>
                  <a:schemeClr val="bg1"/>
                </a:solidFill>
                <a:ea typeface="黑体" pitchFamily="2" charset="-122"/>
                <a:sym typeface="Calibri" pitchFamily="34" charset="0"/>
              </a:rPr>
              <a:t>装卸软管“托架”：  </a:t>
            </a:r>
            <a:r>
              <a:rPr lang="zh-CN" altLang="en-US" sz="2200" b="1">
                <a:solidFill>
                  <a:schemeClr val="bg1"/>
                </a:solidFill>
                <a:ea typeface="黑体" pitchFamily="2" charset="-122"/>
                <a:sym typeface="Calibri" pitchFamily="34" charset="0"/>
              </a:rPr>
              <a:t>人性化 ，装轮更好！</a:t>
            </a:r>
          </a:p>
          <a:p>
            <a:pPr algn="ctr" eaLnBrk="0" hangingPunct="0">
              <a:lnSpc>
                <a:spcPct val="140000"/>
              </a:lnSpc>
              <a:spcBef>
                <a:spcPct val="50000"/>
              </a:spcBef>
              <a:buFont typeface="Arial" charset="0"/>
              <a:buNone/>
            </a:pPr>
            <a:endParaRPr lang="zh-CN" altLang="en-US" sz="1400" b="1">
              <a:solidFill>
                <a:schemeClr val="bg1"/>
              </a:solidFill>
              <a:ea typeface="黑体" pitchFamily="2" charset="-122"/>
              <a:sym typeface="Calibri" pitchFamily="34" charset="0"/>
            </a:endParaRPr>
          </a:p>
        </p:txBody>
      </p:sp>
      <p:sp>
        <p:nvSpPr>
          <p:cNvPr id="233480" name="矩形 206856"/>
          <p:cNvSpPr>
            <a:spLocks noChangeArrowheads="1"/>
          </p:cNvSpPr>
          <p:nvPr/>
        </p:nvSpPr>
        <p:spPr bwMode="auto">
          <a:xfrm>
            <a:off x="4217988" y="119063"/>
            <a:ext cx="4824412" cy="5903912"/>
          </a:xfrm>
          <a:prstGeom prst="rect">
            <a:avLst/>
          </a:prstGeom>
          <a:noFill/>
          <a:ln w="228600">
            <a:solidFill>
              <a:srgbClr val="008000"/>
            </a:solidFill>
            <a:miter lim="800000"/>
            <a:headEnd/>
            <a:tailEnd/>
          </a:ln>
        </p:spPr>
        <p:txBody>
          <a:bodyPr/>
          <a:lstStyle/>
          <a:p>
            <a:pPr eaLnBrk="0" hangingPunct="0">
              <a:buFont typeface="Arial" charset="0"/>
              <a:buNone/>
            </a:pPr>
            <a:endParaRPr lang="zh-CN" altLang="en-US" sz="2000">
              <a:sym typeface="Calibri" pitchFamily="34" charset="0"/>
            </a:endParaRP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p:nvPr/>
        </p:nvSpPr>
        <p:spPr>
          <a:xfrm>
            <a:off x="36513" y="693738"/>
            <a:ext cx="8999537" cy="908050"/>
          </a:xfrm>
          <a:prstGeom prst="rect">
            <a:avLst/>
          </a:prstGeom>
          <a:noFill/>
          <a:ln w="9525">
            <a:noFill/>
            <a:miter/>
          </a:ln>
        </p:spPr>
        <p:txBody>
          <a:bodyPr/>
          <a:lstStyle/>
          <a:p>
            <a:pPr marL="342900" indent="-342900">
              <a:spcBef>
                <a:spcPct val="20000"/>
              </a:spcBef>
              <a:buClr>
                <a:schemeClr val="hlink"/>
              </a:buClr>
              <a:buSzPct val="70000"/>
              <a:buFont typeface="Wingdings" panose="05000000000000000000" pitchFamily="2" charset="2"/>
              <a:buNone/>
              <a:defRPr/>
            </a:pPr>
            <a:r>
              <a:rPr lang="zh-CN" altLang="en-US" sz="5400" noProof="1">
                <a:solidFill>
                  <a:schemeClr val="hlink"/>
                </a:solidFill>
                <a:effectLst>
                  <a:outerShdw blurRad="38100" dist="38100" dir="2700000">
                    <a:srgbClr val="000000"/>
                  </a:outerShdw>
                </a:effectLst>
                <a:latin typeface="Tahoma" panose="020B0604030504040204" pitchFamily="34" charset="0"/>
                <a:ea typeface="黑体" panose="02010609060101010101" pitchFamily="49" charset="-122"/>
                <a:cs typeface="+mn-ea"/>
              </a:rPr>
              <a:t>	  </a:t>
            </a:r>
            <a:r>
              <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rPr>
              <a:t>判别依据:</a:t>
            </a:r>
            <a:endPar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endParaRPr>
          </a:p>
        </p:txBody>
      </p:sp>
      <p:sp>
        <p:nvSpPr>
          <p:cNvPr id="207875" name="Rectangle 3"/>
          <p:cNvSpPr/>
          <p:nvPr/>
        </p:nvSpPr>
        <p:spPr>
          <a:xfrm>
            <a:off x="107950" y="1917700"/>
            <a:ext cx="8569325" cy="2519363"/>
          </a:xfrm>
          <a:prstGeom prst="rect">
            <a:avLst/>
          </a:prstGeom>
          <a:noFill/>
          <a:ln w="9525">
            <a:noFill/>
            <a:miter/>
          </a:ln>
        </p:spPr>
        <p:txBody>
          <a:bodyPr/>
          <a:lstStyle/>
          <a:p>
            <a:pPr marL="342900" indent="-342900" algn="ctr">
              <a:lnSpc>
                <a:spcPct val="110000"/>
              </a:lnSpc>
              <a:buClr>
                <a:schemeClr val="hlink"/>
              </a:buClr>
              <a:buSzPct val="70000"/>
              <a:buFont typeface="Wingdings" panose="05000000000000000000" pitchFamily="2" charset="2"/>
              <a:buNone/>
              <a:defRPr/>
            </a:pPr>
            <a:r>
              <a:rPr lang="zh-CN" altLang="en-US" sz="5400" noProof="1">
                <a:latin typeface="黑体" panose="02010609060101010101" pitchFamily="49" charset="-122"/>
                <a:ea typeface="黑体" panose="02010609060101010101" pitchFamily="49" charset="-122"/>
                <a:cs typeface="宋体" panose="02010600030101010101" pitchFamily="2" charset="-122"/>
              </a:rPr>
              <a:t>	</a:t>
            </a:r>
            <a:r>
              <a:rPr lang="en-US" altLang="en-US" sz="4800" noProof="1">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宋体" panose="02010600030101010101" pitchFamily="2" charset="-122"/>
              </a:rPr>
              <a:t>GB50316－2008</a:t>
            </a:r>
          </a:p>
          <a:p>
            <a:pPr marL="342900" indent="-342900" algn="ctr">
              <a:lnSpc>
                <a:spcPct val="110000"/>
              </a:lnSpc>
              <a:buClr>
                <a:schemeClr val="hlink"/>
              </a:buClr>
              <a:buSzPct val="70000"/>
              <a:buFont typeface="Wingdings" panose="05000000000000000000" pitchFamily="2" charset="2"/>
              <a:buNone/>
              <a:defRPr/>
            </a:pPr>
            <a:r>
              <a:rPr lang="en-US" altLang="en-US" sz="4800" noProof="1">
                <a:solidFill>
                  <a:srgbClr val="FFFF00"/>
                </a:solidFill>
                <a:effectLst>
                  <a:outerShdw blurRad="38100" dist="38100" dir="2700000" algn="tl">
                    <a:srgbClr val="000000"/>
                  </a:outerShdw>
                </a:effectLst>
                <a:latin typeface="Tahoma" panose="020B0604030504040204" pitchFamily="34" charset="0"/>
                <a:ea typeface="黑体" panose="02010609060101010101" pitchFamily="49" charset="-122"/>
                <a:cs typeface="宋体" panose="02010600030101010101" pitchFamily="2" charset="-122"/>
              </a:rPr>
              <a:t>  《</a:t>
            </a:r>
            <a:r>
              <a:rPr lang="zh-CN" altLang="en-US" sz="4400" noProof="1">
                <a:solidFill>
                  <a:srgbClr val="FFFF00"/>
                </a:solidFill>
                <a:effectLst>
                  <a:outerShdw blurRad="38100" dist="38100" dir="2700000" algn="tl">
                    <a:srgbClr val="000000"/>
                  </a:outerShdw>
                </a:effectLst>
                <a:latin typeface="Tahoma" panose="020B0604030504040204" pitchFamily="34" charset="0"/>
                <a:ea typeface="黑体" panose="02010609060101010101" pitchFamily="49" charset="-122"/>
                <a:cs typeface="宋体" panose="02010600030101010101" pitchFamily="2" charset="-122"/>
              </a:rPr>
              <a:t>工业金属管道设计规范</a:t>
            </a:r>
            <a:r>
              <a:rPr lang="zh-CN" altLang="en-US" sz="4800" noProof="1">
                <a:solidFill>
                  <a:srgbClr val="FFFF00"/>
                </a:solidFill>
                <a:effectLst>
                  <a:outerShdw blurRad="38100" dist="38100" dir="2700000" algn="tl">
                    <a:srgbClr val="000000"/>
                  </a:outerShdw>
                </a:effectLst>
                <a:latin typeface="Tahoma" panose="020B0604030504040204" pitchFamily="34" charset="0"/>
                <a:ea typeface="黑体" panose="02010609060101010101" pitchFamily="49" charset="-122"/>
                <a:cs typeface="宋体" panose="02010600030101010101" pitchFamily="2" charset="-122"/>
              </a:rPr>
              <a:t>》</a:t>
            </a:r>
            <a:endParaRPr lang="zh-CN" altLang="en-US" sz="4800" noProof="1">
              <a:solidFill>
                <a:srgbClr val="FFFF00"/>
              </a:solidFill>
              <a:effectLst>
                <a:outerShdw blurRad="38100" dist="38100" dir="2700000" algn="tl">
                  <a:srgbClr val="000000"/>
                </a:outerShdw>
              </a:effectLst>
              <a:latin typeface="Tahoma" panose="020B0604030504040204" pitchFamily="34" charset="0"/>
              <a:ea typeface="黑体" panose="02010609060101010101" pitchFamily="49" charset="-122"/>
            </a:endParaRPr>
          </a:p>
        </p:txBody>
      </p:sp>
      <p:sp>
        <p:nvSpPr>
          <p:cNvPr id="2" name="Text Box 4"/>
          <p:cNvSpPr txBox="1">
            <a:spLocks noChangeArrowheads="1"/>
          </p:cNvSpPr>
          <p:nvPr/>
        </p:nvSpPr>
        <p:spPr bwMode="auto">
          <a:xfrm>
            <a:off x="828675" y="3789363"/>
            <a:ext cx="8207375" cy="2376487"/>
          </a:xfrm>
          <a:prstGeom prst="rect">
            <a:avLst/>
          </a:prstGeom>
          <a:noFill/>
          <a:ln w="9525">
            <a:noFill/>
            <a:miter lim="800000"/>
          </a:ln>
        </p:spPr>
        <p:txBody>
          <a:bodyPr/>
          <a:lstStyle/>
          <a:p>
            <a:pPr indent="812800" eaLnBrk="0" hangingPunct="0">
              <a:lnSpc>
                <a:spcPct val="150000"/>
              </a:lnSpc>
              <a:buFont typeface="Arial" panose="020B0604020202020204" pitchFamily="34" charset="0"/>
              <a:buNone/>
              <a:defRPr/>
            </a:pPr>
            <a:r>
              <a:rPr lang="zh-CN" altLang="en-US" sz="4000" dirty="0">
                <a:effectLst>
                  <a:outerShdw blurRad="38100" dist="38100" dir="2700000" algn="tl">
                    <a:srgbClr val="000000">
                      <a:alpha val="43137"/>
                    </a:srgbClr>
                  </a:outerShdw>
                </a:effectLst>
                <a:latin typeface="Arial" panose="020B0604020202020204" pitchFamily="34" charset="0"/>
                <a:ea typeface="宋体" panose="02010600030101010101" pitchFamily="2" charset="-122"/>
              </a:rPr>
              <a:t>  </a:t>
            </a:r>
            <a:r>
              <a:rPr lang="zh-CN" altLang="en-US" sz="35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5.10.2  波纹膨胀节和金属软管  不得</a:t>
            </a:r>
            <a:r>
              <a:rPr lang="zh-CN" altLang="en-US" sz="36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用于受扭转的场合。</a:t>
            </a:r>
            <a:r>
              <a:rPr lang="zh-CN" altLang="en-US" sz="36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C:\Users\lingyang\Desktop\安全诊断现场照片20111107\办公室小相机\1108\DSC01660.JPG"/>
          <p:cNvPicPr>
            <a:picLocks noGrp="1" noChangeAspect="1"/>
          </p:cNvPicPr>
          <p:nvPr>
            <p:ph idx="4294967295"/>
          </p:nvPr>
        </p:nvPicPr>
        <p:blipFill>
          <a:blip r:embed="rId2">
            <a:lum bright="-6000" contrast="6000"/>
          </a:blip>
          <a:srcRect/>
          <a:stretch>
            <a:fillRect/>
          </a:stretch>
        </p:blipFill>
        <p:spPr>
          <a:xfrm>
            <a:off x="179388" y="188913"/>
            <a:ext cx="8783637" cy="6480175"/>
          </a:xfrm>
          <a:ln w="203200">
            <a:solidFill>
              <a:srgbClr val="FFFF00"/>
            </a:solidFill>
          </a:ln>
        </p:spPr>
      </p:pic>
      <p:sp>
        <p:nvSpPr>
          <p:cNvPr id="208899" name="Text Box 3"/>
          <p:cNvSpPr txBox="1"/>
          <p:nvPr/>
        </p:nvSpPr>
        <p:spPr>
          <a:xfrm>
            <a:off x="0" y="6165850"/>
            <a:ext cx="9036050" cy="527050"/>
          </a:xfrm>
          <a:prstGeom prst="rect">
            <a:avLst/>
          </a:prstGeom>
          <a:solidFill>
            <a:srgbClr val="FFFF00"/>
          </a:solidFill>
          <a:ln w="9525" cap="flat" cmpd="sng">
            <a:solidFill>
              <a:srgbClr val="FFFF00"/>
            </a:solidFill>
            <a:prstDash val="solid"/>
            <a:miter/>
            <a:headEnd type="none" w="med" len="med"/>
            <a:tailEnd type="none" w="med" len="med"/>
          </a:ln>
        </p:spPr>
        <p:txBody>
          <a:bodyPr>
            <a:spAutoFit/>
          </a:bodyPr>
          <a:lstStyle/>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    金属软管：</a:t>
            </a:r>
            <a:r>
              <a:rPr lang="zh-CN" altLang="en-US" sz="2600" noProof="1">
                <a:latin typeface="Arial" panose="020B0604020202020204" pitchFamily="34" charset="0"/>
                <a:ea typeface="黑体" panose="02010609060101010101" pitchFamily="49" charset="-122"/>
                <a:cs typeface="+mn-ea"/>
              </a:rPr>
              <a:t>不得用于受扭转的场合！</a:t>
            </a:r>
            <a:endParaRPr lang="zh-CN" altLang="en-US" sz="2600" noProof="1">
              <a:latin typeface="Arial" panose="020B0604020202020204" pitchFamily="34" charset="0"/>
              <a:ea typeface="黑体" panose="02010609060101010101" pitchFamily="49" charset="-122"/>
            </a:endParaRPr>
          </a:p>
        </p:txBody>
      </p:sp>
      <p:sp>
        <p:nvSpPr>
          <p:cNvPr id="235523" name="文本框 208899"/>
          <p:cNvSpPr txBox="1">
            <a:spLocks noChangeArrowheads="1"/>
          </p:cNvSpPr>
          <p:nvPr/>
        </p:nvSpPr>
        <p:spPr bwMode="auto">
          <a:xfrm>
            <a:off x="4645025" y="4941888"/>
            <a:ext cx="3743325" cy="671512"/>
          </a:xfrm>
          <a:prstGeom prst="rect">
            <a:avLst/>
          </a:prstGeom>
          <a:solidFill>
            <a:srgbClr val="FFFF00"/>
          </a:solidFill>
          <a:ln w="9525">
            <a:noFill/>
            <a:miter lim="800000"/>
            <a:headEnd/>
            <a:tailEnd/>
          </a:ln>
        </p:spPr>
        <p:txBody>
          <a:bodyPr lIns="90000" tIns="46800" rIns="90000" bIns="46800">
            <a:spAutoFit/>
          </a:bodyPr>
          <a:lstStyle/>
          <a:p>
            <a:pPr algn="ctr" eaLnBrk="0" hangingPunct="0">
              <a:lnSpc>
                <a:spcPct val="125000"/>
              </a:lnSpc>
              <a:buFont typeface="Arial" charset="0"/>
              <a:buNone/>
            </a:pPr>
            <a:r>
              <a:rPr lang="zh-CN" altLang="en-US" sz="2000" b="1">
                <a:ea typeface="黑体" pitchFamily="2" charset="-122"/>
              </a:rPr>
              <a:t> </a:t>
            </a:r>
            <a:r>
              <a:rPr lang="zh-CN" altLang="en-US" sz="2400">
                <a:ea typeface="黑体" pitchFamily="2" charset="-122"/>
              </a:rPr>
              <a:t>金属软管，宜短不宜长！</a:t>
            </a:r>
          </a:p>
          <a:p>
            <a:pPr algn="ctr" eaLnBrk="0" hangingPunct="0">
              <a:lnSpc>
                <a:spcPct val="25000"/>
              </a:lnSpc>
              <a:buFont typeface="Arial" charset="0"/>
              <a:buNone/>
            </a:pPr>
            <a:endParaRPr lang="zh-CN" altLang="en-US" sz="2000" b="1">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8898"/>
                                        </p:tgtEl>
                                        <p:attrNameLst>
                                          <p:attrName>style.visibility</p:attrName>
                                        </p:attrNameLst>
                                      </p:cBhvr>
                                      <p:to>
                                        <p:strVal val="visible"/>
                                      </p:to>
                                    </p:set>
                                    <p:animEffect transition="in" filter="diamond(in)">
                                      <p:cBhvr>
                                        <p:cTn id="7" dur="2000"/>
                                        <p:tgtEl>
                                          <p:spTgt spid="2088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20889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ldLvl="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图片 209921" descr="DSCF5373"/>
          <p:cNvPicPr>
            <a:picLocks noChangeAspect="1"/>
          </p:cNvPicPr>
          <p:nvPr/>
        </p:nvPicPr>
        <p:blipFill>
          <a:blip r:embed="rId2"/>
          <a:srcRect/>
          <a:stretch>
            <a:fillRect/>
          </a:stretch>
        </p:blipFill>
        <p:spPr bwMode="auto">
          <a:xfrm>
            <a:off x="180975" y="190500"/>
            <a:ext cx="8783638" cy="6480175"/>
          </a:xfrm>
          <a:prstGeom prst="rect">
            <a:avLst/>
          </a:prstGeom>
          <a:noFill/>
          <a:ln w="190500">
            <a:solidFill>
              <a:srgbClr val="FFFF00"/>
            </a:solidFill>
            <a:miter lim="800000"/>
            <a:headEnd/>
            <a:tailEnd/>
          </a:ln>
        </p:spPr>
      </p:pic>
      <p:sp>
        <p:nvSpPr>
          <p:cNvPr id="209923" name="Text Box 3"/>
          <p:cNvSpPr txBox="1">
            <a:spLocks noChangeArrowheads="1"/>
          </p:cNvSpPr>
          <p:nvPr/>
        </p:nvSpPr>
        <p:spPr bwMode="auto">
          <a:xfrm>
            <a:off x="0" y="6237288"/>
            <a:ext cx="9036050" cy="461962"/>
          </a:xfrm>
          <a:prstGeom prst="rect">
            <a:avLst/>
          </a:prstGeom>
          <a:solidFill>
            <a:srgbClr val="FFFF00"/>
          </a:solidFill>
          <a:ln w="9525">
            <a:solidFill>
              <a:srgbClr val="FFFF00"/>
            </a:solidFill>
            <a:miter lim="800000"/>
            <a:headEnd/>
            <a:tailEnd/>
          </a:ln>
        </p:spPr>
        <p:txBody>
          <a:bodyPr>
            <a:spAutoFit/>
          </a:bodyPr>
          <a:lstStyle/>
          <a:p>
            <a:pPr algn="ctr" eaLnBrk="0" hangingPunct="0">
              <a:buFont typeface="Arial" charset="0"/>
              <a:buNone/>
            </a:pPr>
            <a:r>
              <a:rPr lang="zh-CN" altLang="en-US" sz="2400" b="1">
                <a:ea typeface="黑体" pitchFamily="2" charset="-122"/>
              </a:rPr>
              <a:t>    </a:t>
            </a:r>
            <a:r>
              <a:rPr lang="zh-CN" altLang="en-US" sz="2400">
                <a:ea typeface="黑体" pitchFamily="2" charset="-122"/>
              </a:rPr>
              <a:t>金属软管：</a:t>
            </a:r>
            <a:r>
              <a:rPr lang="zh-CN" altLang="en-US" sz="2200">
                <a:ea typeface="黑体" pitchFamily="2" charset="-122"/>
              </a:rPr>
              <a:t>不得用于受扭转的场合！</a:t>
            </a:r>
          </a:p>
        </p:txBody>
      </p:sp>
      <p:sp>
        <p:nvSpPr>
          <p:cNvPr id="236547" name="椭圆 209923"/>
          <p:cNvSpPr>
            <a:spLocks noChangeArrowheads="1"/>
          </p:cNvSpPr>
          <p:nvPr/>
        </p:nvSpPr>
        <p:spPr bwMode="auto">
          <a:xfrm>
            <a:off x="3492500" y="908050"/>
            <a:ext cx="2808288" cy="1584325"/>
          </a:xfrm>
          <a:prstGeom prst="ellipse">
            <a:avLst/>
          </a:prstGeom>
          <a:noFill/>
          <a:ln w="63500">
            <a:solidFill>
              <a:srgbClr val="FF0000"/>
            </a:solidFill>
            <a:round/>
            <a:headEnd/>
            <a:tailEnd/>
          </a:ln>
        </p:spPr>
        <p:txBody>
          <a:bodyPr/>
          <a:lstStyle/>
          <a:p>
            <a:pPr eaLnBrk="0" hangingPunct="0">
              <a:buFont typeface="Arial" charset="0"/>
              <a:buNone/>
            </a:pPr>
            <a:endParaRPr lang="zh-CN" altLang="en-US" sz="2000"/>
          </a:p>
        </p:txBody>
      </p:sp>
      <p:sp>
        <p:nvSpPr>
          <p:cNvPr id="236548" name="文本框 209924"/>
          <p:cNvSpPr txBox="1">
            <a:spLocks noChangeArrowheads="1"/>
          </p:cNvSpPr>
          <p:nvPr/>
        </p:nvSpPr>
        <p:spPr bwMode="auto">
          <a:xfrm>
            <a:off x="1692275" y="1484313"/>
            <a:ext cx="1800225" cy="793750"/>
          </a:xfrm>
          <a:prstGeom prst="rect">
            <a:avLst/>
          </a:prstGeom>
          <a:solidFill>
            <a:srgbClr val="FF0000"/>
          </a:solidFill>
          <a:ln w="9525">
            <a:noFill/>
            <a:miter lim="800000"/>
            <a:headEnd/>
            <a:tailEnd/>
          </a:ln>
        </p:spPr>
        <p:txBody>
          <a:bodyPr lIns="90000" tIns="46800" rIns="90000" bIns="46800">
            <a:spAutoFit/>
          </a:bodyPr>
          <a:lstStyle/>
          <a:p>
            <a:pPr algn="ctr" eaLnBrk="0" hangingPunct="0">
              <a:lnSpc>
                <a:spcPct val="125000"/>
              </a:lnSpc>
              <a:spcBef>
                <a:spcPct val="50000"/>
              </a:spcBef>
              <a:buFont typeface="Arial" charset="0"/>
              <a:buNone/>
            </a:pPr>
            <a:r>
              <a:rPr lang="zh-CN" altLang="en-US" sz="3200" b="1">
                <a:solidFill>
                  <a:schemeClr val="bg1"/>
                </a:solidFill>
                <a:ea typeface="黑体" pitchFamily="2" charset="-122"/>
              </a:rPr>
              <a:t>已损坏</a:t>
            </a:r>
          </a:p>
          <a:p>
            <a:pPr algn="ctr" eaLnBrk="0" hangingPunct="0">
              <a:lnSpc>
                <a:spcPct val="25000"/>
              </a:lnSpc>
              <a:spcBef>
                <a:spcPct val="50000"/>
              </a:spcBef>
              <a:buFont typeface="Arial" charset="0"/>
              <a:buNone/>
            </a:pPr>
            <a:endParaRPr lang="zh-CN" altLang="en-US" sz="800" b="1">
              <a:solidFill>
                <a:schemeClr val="bg1"/>
              </a:solidFill>
              <a:ea typeface="黑体" pitchFamily="2" charset="-122"/>
            </a:endParaRPr>
          </a:p>
        </p:txBody>
      </p:sp>
      <p:sp>
        <p:nvSpPr>
          <p:cNvPr id="236549" name="文本框 209925"/>
          <p:cNvSpPr txBox="1">
            <a:spLocks noChangeArrowheads="1"/>
          </p:cNvSpPr>
          <p:nvPr/>
        </p:nvSpPr>
        <p:spPr bwMode="auto">
          <a:xfrm>
            <a:off x="396875" y="3862388"/>
            <a:ext cx="3527425" cy="1182687"/>
          </a:xfrm>
          <a:prstGeom prst="rect">
            <a:avLst/>
          </a:prstGeom>
          <a:solidFill>
            <a:srgbClr val="000080"/>
          </a:solidFill>
          <a:ln w="9525">
            <a:noFill/>
            <a:miter lim="800000"/>
            <a:headEnd/>
            <a:tailEnd/>
          </a:ln>
        </p:spPr>
        <p:txBody>
          <a:bodyPr lIns="90000" tIns="46800" rIns="90000" bIns="46800">
            <a:spAutoFit/>
          </a:bodyPr>
          <a:lstStyle/>
          <a:p>
            <a:pPr algn="ctr" eaLnBrk="0" hangingPunct="0">
              <a:lnSpc>
                <a:spcPct val="150000"/>
              </a:lnSpc>
              <a:buFont typeface="Arial" charset="0"/>
              <a:buNone/>
            </a:pPr>
            <a:r>
              <a:rPr lang="zh-CN" altLang="en-US" sz="2200">
                <a:solidFill>
                  <a:srgbClr val="FFFFFF"/>
                </a:solidFill>
                <a:ea typeface="黑体" pitchFamily="2" charset="-122"/>
              </a:rPr>
              <a:t>  阀门短接若旋转90</a:t>
            </a:r>
            <a:r>
              <a:rPr lang="zh-CN" altLang="en-US" sz="2200">
                <a:solidFill>
                  <a:srgbClr val="FFFFFF"/>
                </a:solidFill>
                <a:ea typeface="黑体" pitchFamily="2" charset="-122"/>
                <a:sym typeface="黑体" pitchFamily="2" charset="-122"/>
              </a:rPr>
              <a:t>°，</a:t>
            </a:r>
          </a:p>
          <a:p>
            <a:pPr algn="ctr" eaLnBrk="0" hangingPunct="0">
              <a:lnSpc>
                <a:spcPct val="150000"/>
              </a:lnSpc>
              <a:buFont typeface="Arial" charset="0"/>
              <a:buNone/>
            </a:pPr>
            <a:r>
              <a:rPr lang="zh-CN" altLang="en-US" sz="2200">
                <a:solidFill>
                  <a:srgbClr val="FFFFFF"/>
                </a:solidFill>
                <a:ea typeface="黑体" pitchFamily="2" charset="-122"/>
                <a:sym typeface="黑体" pitchFamily="2" charset="-122"/>
              </a:rPr>
              <a:t>  则不会出现此损坏结果！</a:t>
            </a:r>
          </a:p>
          <a:p>
            <a:pPr algn="ctr" eaLnBrk="0" hangingPunct="0">
              <a:lnSpc>
                <a:spcPct val="25000"/>
              </a:lnSpc>
              <a:buFont typeface="Arial" charset="0"/>
              <a:buNone/>
            </a:pPr>
            <a:endParaRPr lang="zh-CN" altLang="en-US" sz="2200">
              <a:solidFill>
                <a:srgbClr val="FFFFFF"/>
              </a:solidFill>
              <a:ea typeface="黑体" pitchFamily="2" charset="-122"/>
              <a:sym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099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bldLvl="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3" descr="IMG_1210"/>
          <p:cNvPicPr>
            <a:picLocks noChangeAspect="1"/>
          </p:cNvPicPr>
          <p:nvPr/>
        </p:nvPicPr>
        <p:blipFill>
          <a:blip r:embed="rId2">
            <a:lum bright="6000"/>
          </a:blip>
          <a:srcRect/>
          <a:stretch>
            <a:fillRect/>
          </a:stretch>
        </p:blipFill>
        <p:spPr bwMode="auto">
          <a:xfrm>
            <a:off x="182563" y="190500"/>
            <a:ext cx="8783637" cy="6480175"/>
          </a:xfrm>
          <a:prstGeom prst="rect">
            <a:avLst/>
          </a:prstGeom>
          <a:noFill/>
          <a:ln w="203200">
            <a:solidFill>
              <a:srgbClr val="FFFF00"/>
            </a:solidFill>
            <a:miter lim="800000"/>
            <a:headEnd/>
            <a:tailEnd/>
          </a:ln>
        </p:spPr>
      </p:pic>
      <p:sp>
        <p:nvSpPr>
          <p:cNvPr id="210947" name="Oval 4"/>
          <p:cNvSpPr>
            <a:spLocks noChangeArrowheads="1"/>
          </p:cNvSpPr>
          <p:nvPr/>
        </p:nvSpPr>
        <p:spPr bwMode="auto">
          <a:xfrm>
            <a:off x="5797550" y="1990725"/>
            <a:ext cx="2736850" cy="3527425"/>
          </a:xfrm>
          <a:prstGeom prst="ellipse">
            <a:avLst/>
          </a:prstGeom>
          <a:noFill/>
          <a:ln w="57150">
            <a:solidFill>
              <a:srgbClr val="FF6600"/>
            </a:solidFill>
            <a:prstDash val="dash"/>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10948" name="Rectangle 2"/>
          <p:cNvSpPr>
            <a:spLocks noGrp="1"/>
          </p:cNvSpPr>
          <p:nvPr>
            <p:ph type="body" idx="4294967295"/>
          </p:nvPr>
        </p:nvSpPr>
        <p:spPr>
          <a:xfrm>
            <a:off x="0" y="6165850"/>
            <a:ext cx="9142413" cy="576263"/>
          </a:xfrm>
          <a:solidFill>
            <a:srgbClr val="FFFF00">
              <a:alpha val="100000"/>
            </a:srgbClr>
          </a:solidFill>
          <a:ln w="0">
            <a:solidFill>
              <a:srgbClr val="FFFF00"/>
            </a:solidFill>
          </a:ln>
        </p:spPr>
        <p:txBody>
          <a:bodyPr/>
          <a:lstStyle/>
          <a:p>
            <a:pPr marL="342900" indent="-342900" algn="ctr" eaLnBrk="1" hangingPunct="1">
              <a:lnSpc>
                <a:spcPct val="80000"/>
              </a:lnSpc>
              <a:spcBef>
                <a:spcPct val="20000"/>
              </a:spcBef>
              <a:buClr>
                <a:schemeClr val="hlink"/>
              </a:buClr>
              <a:buSzPct val="70000"/>
              <a:buFont typeface="Wingdings" panose="05000000000000000000" pitchFamily="2" charset="2"/>
              <a:buNone/>
              <a:defRPr/>
            </a:pPr>
            <a:r>
              <a:rPr lang="zh-CN" altLang="en-US" sz="3400" b="1" noProof="1">
                <a:solidFill>
                  <a:srgbClr val="000000"/>
                </a:solidFill>
                <a:effectLst>
                  <a:outerShdw blurRad="38100" dist="38100" dir="2700000">
                    <a:srgbClr val="FFFFFF"/>
                  </a:outerShdw>
                </a:effectLst>
                <a:latin typeface="黑体" panose="02010609060101010101" pitchFamily="49" charset="-122"/>
                <a:ea typeface="黑体" panose="02010609060101010101" pitchFamily="49" charset="-122"/>
              </a:rPr>
              <a:t> </a:t>
            </a:r>
            <a:r>
              <a:rPr lang="zh-CN" altLang="en-US" sz="2600" noProof="1">
                <a:solidFill>
                  <a:srgbClr val="000000"/>
                </a:solidFill>
                <a:latin typeface="黑体" panose="02010609060101010101" pitchFamily="49" charset="-122"/>
                <a:ea typeface="黑体" panose="02010609060101010101" pitchFamily="49" charset="-122"/>
              </a:rPr>
              <a:t>维修时</a:t>
            </a:r>
            <a:r>
              <a:rPr lang="en-US" altLang="x-none" sz="2600" noProof="1">
                <a:solidFill>
                  <a:srgbClr val="000000"/>
                </a:solidFill>
                <a:latin typeface="黑体" panose="02010609060101010101" pitchFamily="49" charset="-122"/>
                <a:ea typeface="黑体" panose="02010609060101010101" pitchFamily="49" charset="-122"/>
              </a:rPr>
              <a:t>:</a:t>
            </a:r>
            <a:r>
              <a:rPr lang="en-US" altLang="x-none" sz="2400" noProof="1">
                <a:solidFill>
                  <a:srgbClr val="000000"/>
                </a:solidFill>
                <a:latin typeface="黑体" panose="02010609060101010101" pitchFamily="49" charset="-122"/>
                <a:ea typeface="黑体" panose="02010609060101010101" pitchFamily="49" charset="-122"/>
              </a:rPr>
              <a:t> </a:t>
            </a:r>
            <a:r>
              <a:rPr lang="zh-CN" altLang="en-US" sz="2400" noProof="1">
                <a:solidFill>
                  <a:srgbClr val="000000"/>
                </a:solidFill>
                <a:latin typeface="黑体" panose="02010609060101010101" pitchFamily="49" charset="-122"/>
                <a:ea typeface="黑体" panose="02010609060101010101" pitchFamily="49" charset="-122"/>
              </a:rPr>
              <a:t>金属软管不应处于扭曲状态</a:t>
            </a:r>
            <a:r>
              <a:rPr lang="en-US" altLang="x-none" sz="2400" noProof="1">
                <a:solidFill>
                  <a:srgbClr val="000000"/>
                </a:solidFill>
                <a:latin typeface="黑体" panose="02010609060101010101" pitchFamily="49" charset="-122"/>
                <a:ea typeface="黑体" panose="02010609060101010101" pitchFamily="49"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0947"/>
                                        </p:tgtEl>
                                        <p:attrNameLst>
                                          <p:attrName>style.visibility</p:attrName>
                                        </p:attrNameLst>
                                      </p:cBhvr>
                                      <p:to>
                                        <p:strVal val="visible"/>
                                      </p:to>
                                    </p:set>
                                    <p:anim calcmode="lin" valueType="num">
                                      <p:cBhvr>
                                        <p:cTn id="7" dur="1" fill="hold"/>
                                        <p:tgtEl>
                                          <p:spTgt spid="210947"/>
                                        </p:tgtEl>
                                      </p:cBhvr>
                                    </p:anim>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210948">
                                            <p:bg/>
                                          </p:spTgt>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210948">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bldLvl="0" animBg="1"/>
      <p:bldP spid="210948" grpId="0" build="p"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DSCN0845"/>
          <p:cNvPicPr>
            <a:picLocks noChangeAspect="1"/>
          </p:cNvPicPr>
          <p:nvPr/>
        </p:nvPicPr>
        <p:blipFill>
          <a:blip r:embed="rId2"/>
          <a:srcRect/>
          <a:stretch>
            <a:fillRect/>
          </a:stretch>
        </p:blipFill>
        <p:spPr bwMode="auto">
          <a:xfrm>
            <a:off x="180975" y="190500"/>
            <a:ext cx="8783638" cy="6480175"/>
          </a:xfrm>
          <a:prstGeom prst="rect">
            <a:avLst/>
          </a:prstGeom>
          <a:noFill/>
          <a:ln w="203200">
            <a:solidFill>
              <a:srgbClr val="008000"/>
            </a:solidFill>
            <a:miter lim="800000"/>
            <a:headEnd/>
            <a:tailEnd/>
          </a:ln>
        </p:spPr>
      </p:pic>
      <p:sp>
        <p:nvSpPr>
          <p:cNvPr id="211971" name="Text Box 3"/>
          <p:cNvSpPr txBox="1">
            <a:spLocks noChangeArrowheads="1"/>
          </p:cNvSpPr>
          <p:nvPr/>
        </p:nvSpPr>
        <p:spPr bwMode="auto">
          <a:xfrm>
            <a:off x="1588" y="6165850"/>
            <a:ext cx="9109075" cy="682625"/>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600">
                <a:ea typeface="黑体" pitchFamily="2" charset="-122"/>
              </a:rPr>
              <a:t>化学品标识</a:t>
            </a:r>
            <a:r>
              <a:rPr lang="zh-CN" altLang="en-US" sz="2000">
                <a:ea typeface="黑体" pitchFamily="2" charset="-122"/>
              </a:rPr>
              <a:t>：</a:t>
            </a:r>
            <a:r>
              <a:rPr lang="zh-CN" altLang="en-US" sz="2400">
                <a:ea typeface="黑体" pitchFamily="2" charset="-122"/>
              </a:rPr>
              <a:t>展现在装卸现场</a:t>
            </a:r>
          </a:p>
          <a:p>
            <a:pPr algn="ctr" eaLnBrk="0" hangingPunct="0">
              <a:lnSpc>
                <a:spcPct val="45000"/>
              </a:lnSpc>
              <a:buSzPct val="100000"/>
              <a:buFont typeface="Arial" charset="0"/>
              <a:buNone/>
            </a:pPr>
            <a:endParaRPr lang="zh-CN" altLang="en-US" sz="2400">
              <a:ea typeface="黑体" pitchFamily="2" charset="-122"/>
            </a:endParaRPr>
          </a:p>
        </p:txBody>
      </p:sp>
      <p:pic>
        <p:nvPicPr>
          <p:cNvPr id="238595" name="Picture 4" descr="12"/>
          <p:cNvPicPr>
            <a:picLocks noChangeAspect="1"/>
          </p:cNvPicPr>
          <p:nvPr/>
        </p:nvPicPr>
        <p:blipFill>
          <a:blip r:embed="rId3"/>
          <a:srcRect/>
          <a:stretch>
            <a:fillRect/>
          </a:stretch>
        </p:blipFill>
        <p:spPr bwMode="auto">
          <a:xfrm>
            <a:off x="900113" y="1917700"/>
            <a:ext cx="1008062" cy="700088"/>
          </a:xfrm>
          <a:prstGeom prst="rect">
            <a:avLst/>
          </a:prstGeom>
          <a:noFill/>
          <a:ln w="9525">
            <a:noFill/>
            <a:miter lim="800000"/>
            <a:headEnd/>
            <a:tailEnd/>
          </a:ln>
        </p:spPr>
      </p:pic>
      <p:pic>
        <p:nvPicPr>
          <p:cNvPr id="238596" name="Picture 5" descr="9"/>
          <p:cNvPicPr>
            <a:picLocks noChangeAspect="1"/>
          </p:cNvPicPr>
          <p:nvPr/>
        </p:nvPicPr>
        <p:blipFill>
          <a:blip r:embed="rId4"/>
          <a:srcRect/>
          <a:stretch>
            <a:fillRect/>
          </a:stretch>
        </p:blipFill>
        <p:spPr bwMode="auto">
          <a:xfrm>
            <a:off x="5724525" y="1920875"/>
            <a:ext cx="987425" cy="717550"/>
          </a:xfrm>
          <a:prstGeom prst="rect">
            <a:avLst/>
          </a:prstGeom>
          <a:noFill/>
          <a:ln w="9525">
            <a:noFill/>
            <a:miter lim="800000"/>
            <a:headEnd/>
            <a:tailEnd/>
          </a:ln>
        </p:spPr>
      </p:pic>
      <p:pic>
        <p:nvPicPr>
          <p:cNvPr id="238597" name="Picture 6" descr="1"/>
          <p:cNvPicPr>
            <a:picLocks noChangeAspect="1"/>
          </p:cNvPicPr>
          <p:nvPr/>
        </p:nvPicPr>
        <p:blipFill>
          <a:blip r:embed="rId5"/>
          <a:srcRect/>
          <a:stretch>
            <a:fillRect/>
          </a:stretch>
        </p:blipFill>
        <p:spPr bwMode="auto">
          <a:xfrm>
            <a:off x="3348038" y="1917700"/>
            <a:ext cx="989012" cy="676275"/>
          </a:xfrm>
          <a:prstGeom prst="rect">
            <a:avLst/>
          </a:prstGeom>
          <a:noFill/>
          <a:ln w="9525">
            <a:noFill/>
            <a:miter lim="800000"/>
            <a:headEnd/>
            <a:tailEnd/>
          </a:ln>
        </p:spPr>
      </p:pic>
      <p:sp>
        <p:nvSpPr>
          <p:cNvPr id="211975" name="Oval 7"/>
          <p:cNvSpPr>
            <a:spLocks noChangeArrowheads="1"/>
          </p:cNvSpPr>
          <p:nvPr/>
        </p:nvSpPr>
        <p:spPr bwMode="auto">
          <a:xfrm>
            <a:off x="612775" y="1341438"/>
            <a:ext cx="1585913" cy="1728787"/>
          </a:xfrm>
          <a:prstGeom prst="ellipse">
            <a:avLst/>
          </a:prstGeom>
          <a:noFill/>
          <a:ln w="76200">
            <a:solidFill>
              <a:srgbClr val="00FF00"/>
            </a:solidFill>
            <a:round/>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211976" name="Oval 8"/>
          <p:cNvSpPr>
            <a:spLocks noChangeArrowheads="1"/>
          </p:cNvSpPr>
          <p:nvPr/>
        </p:nvSpPr>
        <p:spPr bwMode="auto">
          <a:xfrm>
            <a:off x="3062288" y="1414463"/>
            <a:ext cx="1584325" cy="1655762"/>
          </a:xfrm>
          <a:prstGeom prst="ellipse">
            <a:avLst/>
          </a:prstGeom>
          <a:noFill/>
          <a:ln w="76200">
            <a:solidFill>
              <a:srgbClr val="00FF00"/>
            </a:solidFill>
            <a:round/>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211977" name="Oval 9"/>
          <p:cNvSpPr>
            <a:spLocks noChangeArrowheads="1"/>
          </p:cNvSpPr>
          <p:nvPr/>
        </p:nvSpPr>
        <p:spPr bwMode="auto">
          <a:xfrm>
            <a:off x="5368925" y="1412875"/>
            <a:ext cx="1725613" cy="1657350"/>
          </a:xfrm>
          <a:prstGeom prst="ellipse">
            <a:avLst/>
          </a:prstGeom>
          <a:noFill/>
          <a:ln w="76200">
            <a:solidFill>
              <a:srgbClr val="00FF00"/>
            </a:solidFill>
            <a:round/>
            <a:headEnd/>
            <a:tailEnd/>
          </a:ln>
        </p:spPr>
        <p:txBody>
          <a:bodyPr anchor="ctr"/>
          <a:lstStyle/>
          <a:p>
            <a:pPr eaLnBrk="0" hangingPunct="0">
              <a:buSzPct val="100000"/>
              <a:buFont typeface="Arial" charset="0"/>
              <a:buNone/>
            </a:pPr>
            <a:endParaRPr lang="zh-CN" altLang="en-US" sz="2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1971"/>
                                        </p:tgtEl>
                                        <p:attrNameLst>
                                          <p:attrName>style.visibility</p:attrName>
                                        </p:attrNameLst>
                                      </p:cBhvr>
                                      <p:to>
                                        <p:strVal val="visible"/>
                                      </p:to>
                                    </p:set>
                                    <p:anim calcmode="lin" valueType="num">
                                      <p:cBhvr additive="base">
                                        <p:cTn id="7" dur="2000" fill="hold"/>
                                        <p:tgtEl>
                                          <p:spTgt spid="211971"/>
                                        </p:tgtEl>
                                        <p:attrNameLst>
                                          <p:attrName>ppt_x</p:attrName>
                                        </p:attrNameLst>
                                      </p:cBhvr>
                                      <p:tavLst>
                                        <p:tav tm="0">
                                          <p:val>
                                            <p:strVal val="#ppt_x"/>
                                          </p:val>
                                        </p:tav>
                                        <p:tav tm="100000">
                                          <p:val>
                                            <p:strVal val="#ppt_x"/>
                                          </p:val>
                                        </p:tav>
                                      </p:tavLst>
                                    </p:anim>
                                    <p:anim calcmode="lin" valueType="num">
                                      <p:cBhvr additive="base">
                                        <p:cTn id="8" dur="2000" fill="hold"/>
                                        <p:tgtEl>
                                          <p:spTgt spid="2119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1975"/>
                                        </p:tgtEl>
                                        <p:attrNameLst>
                                          <p:attrName>style.visibility</p:attrName>
                                        </p:attrNameLst>
                                      </p:cBhvr>
                                      <p:to>
                                        <p:strVal val="visible"/>
                                      </p:to>
                                    </p:set>
                                    <p:animEffect transition="in" filter="fade">
                                      <p:cBhvr>
                                        <p:cTn id="13" dur="3000"/>
                                        <p:tgtEl>
                                          <p:spTgt spid="211975"/>
                                        </p:tgtEl>
                                      </p:cBhvr>
                                    </p:animEffect>
                                  </p:childTnLst>
                                </p:cTn>
                              </p:par>
                            </p:childTnLst>
                          </p:cTn>
                        </p:par>
                        <p:par>
                          <p:cTn id="14" fill="hold">
                            <p:stCondLst>
                              <p:cond delay="3000"/>
                            </p:stCondLst>
                            <p:childTnLst>
                              <p:par>
                                <p:cTn id="15" presetID="10" presetClass="entr" presetSubtype="0" fill="hold" grpId="0" nodeType="afterEffect">
                                  <p:stCondLst>
                                    <p:cond delay="0"/>
                                  </p:stCondLst>
                                  <p:childTnLst>
                                    <p:set>
                                      <p:cBhvr>
                                        <p:cTn id="16" dur="1" fill="hold">
                                          <p:stCondLst>
                                            <p:cond delay="0"/>
                                          </p:stCondLst>
                                        </p:cTn>
                                        <p:tgtEl>
                                          <p:spTgt spid="211976"/>
                                        </p:tgtEl>
                                        <p:attrNameLst>
                                          <p:attrName>style.visibility</p:attrName>
                                        </p:attrNameLst>
                                      </p:cBhvr>
                                      <p:to>
                                        <p:strVal val="visible"/>
                                      </p:to>
                                    </p:set>
                                    <p:animEffect transition="in" filter="fade">
                                      <p:cBhvr>
                                        <p:cTn id="17" dur="3000"/>
                                        <p:tgtEl>
                                          <p:spTgt spid="211976"/>
                                        </p:tgtEl>
                                      </p:cBhvr>
                                    </p:animEffect>
                                  </p:childTnLst>
                                </p:cTn>
                              </p:par>
                            </p:childTnLst>
                          </p:cTn>
                        </p:par>
                        <p:par>
                          <p:cTn id="18" fill="hold">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211977"/>
                                        </p:tgtEl>
                                        <p:attrNameLst>
                                          <p:attrName>style.visibility</p:attrName>
                                        </p:attrNameLst>
                                      </p:cBhvr>
                                      <p:to>
                                        <p:strVal val="visible"/>
                                      </p:to>
                                    </p:set>
                                    <p:animEffect transition="in" filter="fade">
                                      <p:cBhvr>
                                        <p:cTn id="21" dur="3000"/>
                                        <p:tgtEl>
                                          <p:spTgt spid="21197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grpId="1" nodeType="clickEffect">
                                  <p:stCondLst>
                                    <p:cond delay="0"/>
                                  </p:stCondLst>
                                  <p:childTnLst>
                                    <p:animScale>
                                      <p:cBhvr>
                                        <p:cTn id="25" dur="2000" fill="hold"/>
                                        <p:tgtEl>
                                          <p:spTgt spid="21197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bldLvl="0" animBg="1"/>
      <p:bldP spid="211971" grpId="1" bldLvl="0" animBg="1"/>
      <p:bldP spid="211975" grpId="0" bldLvl="0" animBg="1"/>
      <p:bldP spid="211976" grpId="0" bldLvl="0" animBg="1"/>
      <p:bldP spid="211977" grpId="0" bldLvl="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DSC01218"/>
          <p:cNvPicPr>
            <a:picLocks noGrp="1" noChangeAspect="1"/>
          </p:cNvPicPr>
          <p:nvPr>
            <p:ph idx="4294967295"/>
          </p:nvPr>
        </p:nvPicPr>
        <p:blipFill>
          <a:blip r:embed="rId2"/>
          <a:srcRect/>
          <a:stretch>
            <a:fillRect/>
          </a:stretch>
        </p:blipFill>
        <p:spPr>
          <a:xfrm>
            <a:off x="361950" y="190500"/>
            <a:ext cx="8782050" cy="6480175"/>
          </a:xfrm>
          <a:ln w="203200">
            <a:solidFill>
              <a:srgbClr val="FF0000"/>
            </a:solidFill>
          </a:ln>
        </p:spPr>
      </p:pic>
      <p:sp>
        <p:nvSpPr>
          <p:cNvPr id="239618" name="圆角矩形 212994"/>
          <p:cNvSpPr>
            <a:spLocks noChangeArrowheads="1"/>
          </p:cNvSpPr>
          <p:nvPr/>
        </p:nvSpPr>
        <p:spPr bwMode="auto">
          <a:xfrm>
            <a:off x="3060700" y="5445125"/>
            <a:ext cx="1584325" cy="795338"/>
          </a:xfrm>
          <a:prstGeom prst="roundRect">
            <a:avLst>
              <a:gd name="adj" fmla="val 16667"/>
            </a:avLst>
          </a:prstGeom>
          <a:solidFill>
            <a:srgbClr val="FFFF00"/>
          </a:solidFill>
          <a:ln w="9525">
            <a:noFill/>
            <a:round/>
            <a:headEnd/>
            <a:tailEnd/>
          </a:ln>
        </p:spPr>
        <p:txBody>
          <a:bodyPr/>
          <a:lstStyle/>
          <a:p>
            <a:pPr eaLnBrk="0" hangingPunct="0">
              <a:buSzPct val="100000"/>
              <a:buFont typeface="Arial" charset="0"/>
              <a:buNone/>
            </a:pPr>
            <a:endParaRPr lang="zh-CN" altLang="en-US" sz="2000"/>
          </a:p>
        </p:txBody>
      </p:sp>
      <p:sp>
        <p:nvSpPr>
          <p:cNvPr id="239619" name="圆角矩形 212995"/>
          <p:cNvSpPr>
            <a:spLocks noChangeArrowheads="1"/>
          </p:cNvSpPr>
          <p:nvPr/>
        </p:nvSpPr>
        <p:spPr bwMode="auto">
          <a:xfrm>
            <a:off x="6011863" y="5373688"/>
            <a:ext cx="1584325" cy="792162"/>
          </a:xfrm>
          <a:prstGeom prst="roundRect">
            <a:avLst>
              <a:gd name="adj" fmla="val 16667"/>
            </a:avLst>
          </a:prstGeom>
          <a:solidFill>
            <a:srgbClr val="FFFF00"/>
          </a:solidFill>
          <a:ln w="9525">
            <a:noFill/>
            <a:round/>
            <a:headEnd/>
            <a:tailEnd/>
          </a:ln>
        </p:spPr>
        <p:txBody>
          <a:bodyPr/>
          <a:lstStyle/>
          <a:p>
            <a:pPr eaLnBrk="0" hangingPunct="0">
              <a:buSzPct val="100000"/>
              <a:buFont typeface="Arial" charset="0"/>
              <a:buNone/>
            </a:pPr>
            <a:endParaRPr lang="zh-CN" altLang="en-US" sz="2000"/>
          </a:p>
        </p:txBody>
      </p:sp>
      <p:sp>
        <p:nvSpPr>
          <p:cNvPr id="239620" name="文本框 212996"/>
          <p:cNvSpPr txBox="1">
            <a:spLocks noChangeArrowheads="1"/>
          </p:cNvSpPr>
          <p:nvPr/>
        </p:nvSpPr>
        <p:spPr bwMode="auto">
          <a:xfrm>
            <a:off x="3060700" y="5602288"/>
            <a:ext cx="1584325" cy="457200"/>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2400">
                <a:solidFill>
                  <a:srgbClr val="000000"/>
                </a:solidFill>
                <a:ea typeface="黑体" pitchFamily="2" charset="-122"/>
              </a:rPr>
              <a:t>橡胶软管</a:t>
            </a:r>
          </a:p>
        </p:txBody>
      </p:sp>
      <p:sp>
        <p:nvSpPr>
          <p:cNvPr id="239621" name="文本框 212997"/>
          <p:cNvSpPr txBox="1">
            <a:spLocks noChangeArrowheads="1"/>
          </p:cNvSpPr>
          <p:nvPr/>
        </p:nvSpPr>
        <p:spPr bwMode="auto">
          <a:xfrm>
            <a:off x="5940425" y="5518150"/>
            <a:ext cx="1657350" cy="457200"/>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2400">
                <a:solidFill>
                  <a:srgbClr val="000000"/>
                </a:solidFill>
                <a:ea typeface="黑体" pitchFamily="2" charset="-122"/>
              </a:rPr>
              <a:t>塑料软管</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C:\Users\lingyang\Desktop\2012年6月18日吴老检查照片\凌洋\DSC03078.JPG"/>
          <p:cNvPicPr>
            <a:picLocks noGrp="1" noChangeAspect="1"/>
          </p:cNvPicPr>
          <p:nvPr>
            <p:ph idx="4294967295"/>
          </p:nvPr>
        </p:nvPicPr>
        <p:blipFill>
          <a:blip r:embed="rId2"/>
          <a:srcRect b="114"/>
          <a:stretch>
            <a:fillRect/>
          </a:stretch>
        </p:blipFill>
        <p:spPr>
          <a:xfrm>
            <a:off x="358775" y="188913"/>
            <a:ext cx="8785225" cy="6472237"/>
          </a:xfrm>
          <a:ln w="203200">
            <a:solidFill>
              <a:srgbClr val="008000"/>
            </a:solidFill>
          </a:ln>
        </p:spPr>
      </p:pic>
      <p:sp>
        <p:nvSpPr>
          <p:cNvPr id="49155" name="Line 3"/>
          <p:cNvSpPr>
            <a:spLocks noChangeShapeType="1"/>
          </p:cNvSpPr>
          <p:nvPr/>
        </p:nvSpPr>
        <p:spPr bwMode="auto">
          <a:xfrm>
            <a:off x="180975" y="6094413"/>
            <a:ext cx="8783638" cy="71437"/>
          </a:xfrm>
          <a:prstGeom prst="line">
            <a:avLst/>
          </a:prstGeom>
          <a:noFill/>
          <a:ln w="127000">
            <a:solidFill>
              <a:srgbClr val="FFFF00"/>
            </a:solidFill>
            <a:round/>
            <a:headEnd/>
            <a:tailEnd/>
          </a:ln>
        </p:spPr>
        <p:txBody>
          <a:bodyPr/>
          <a:lstStyle/>
          <a:p>
            <a:endParaRPr lang="zh-CN" altLang="en-US"/>
          </a:p>
        </p:txBody>
      </p:sp>
      <p:sp>
        <p:nvSpPr>
          <p:cNvPr id="72707" name="Text Box 4"/>
          <p:cNvSpPr txBox="1">
            <a:spLocks noChangeArrowheads="1"/>
          </p:cNvSpPr>
          <p:nvPr/>
        </p:nvSpPr>
        <p:spPr bwMode="auto">
          <a:xfrm>
            <a:off x="0" y="6238875"/>
            <a:ext cx="9144000" cy="517525"/>
          </a:xfrm>
          <a:prstGeom prst="rect">
            <a:avLst/>
          </a:prstGeom>
          <a:solidFill>
            <a:srgbClr val="008000"/>
          </a:solidFill>
          <a:ln w="9525">
            <a:noFill/>
            <a:miter lim="800000"/>
            <a:headEnd/>
            <a:tailEnd/>
          </a:ln>
        </p:spPr>
        <p:txBody>
          <a:bodyPr>
            <a:spAutoFit/>
          </a:bodyPr>
          <a:lstStyle/>
          <a:p>
            <a:pPr eaLnBrk="0" hangingPunct="0">
              <a:buSzPct val="100000"/>
              <a:buFont typeface="Arial" charset="0"/>
              <a:buNone/>
            </a:pPr>
            <a:r>
              <a:rPr lang="zh-CN" altLang="en-US" sz="2000">
                <a:ea typeface="黑体" pitchFamily="2" charset="-122"/>
              </a:rPr>
              <a:t>                       </a:t>
            </a:r>
            <a:r>
              <a:rPr lang="zh-CN" altLang="en-US" sz="2600">
                <a:ea typeface="黑体" pitchFamily="2" charset="-122"/>
              </a:rPr>
              <a:t>生产区大门前</a:t>
            </a:r>
            <a:r>
              <a:rPr lang="zh-CN" altLang="en-US" sz="2000">
                <a:ea typeface="黑体" pitchFamily="2" charset="-122"/>
              </a:rPr>
              <a:t>：</a:t>
            </a:r>
            <a:r>
              <a:rPr lang="zh-CN" altLang="en-US" sz="2600">
                <a:ea typeface="黑体" pitchFamily="2" charset="-122"/>
              </a:rPr>
              <a:t>加设“黄色警示线”!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additive="base">
                                        <p:cTn id="7" dur="500" fill="hold"/>
                                        <p:tgtEl>
                                          <p:spTgt spid="49154"/>
                                        </p:tgtEl>
                                        <p:attrNameLst>
                                          <p:attrName>ppt_x</p:attrName>
                                        </p:attrNameLst>
                                      </p:cBhvr>
                                      <p:tavLst>
                                        <p:tav tm="0">
                                          <p:val>
                                            <p:strVal val="#ppt_x"/>
                                          </p:val>
                                        </p:tav>
                                        <p:tav tm="100000">
                                          <p:val>
                                            <p:strVal val="#ppt_x"/>
                                          </p:val>
                                        </p:tav>
                                      </p:tavLst>
                                    </p:anim>
                                    <p:anim calcmode="lin" valueType="num">
                                      <p:cBhvr additive="base">
                                        <p:cTn id="8" dur="500" fill="hold"/>
                                        <p:tgtEl>
                                          <p:spTgt spid="491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49155"/>
                                        </p:tgtEl>
                                        <p:attrNameLst>
                                          <p:attrName>style.visibility</p:attrName>
                                        </p:attrNameLst>
                                      </p:cBhvr>
                                      <p:to>
                                        <p:strVal val="visible"/>
                                      </p:to>
                                    </p:set>
                                    <p:animEffect transition="in" filter="fade">
                                      <p:cBhvr>
                                        <p:cTn id="13" dur="2000"/>
                                        <p:tgtEl>
                                          <p:spTgt spid="49155"/>
                                        </p:tgtEl>
                                      </p:cBhvr>
                                    </p:animEffect>
                                    <p:anim calcmode="lin" valueType="num">
                                      <p:cBhvr>
                                        <p:cTn id="14" dur="2000" fill="hold"/>
                                        <p:tgtEl>
                                          <p:spTgt spid="49155"/>
                                        </p:tgtEl>
                                        <p:attrNameLst>
                                          <p:attrName>ppt_x</p:attrName>
                                        </p:attrNameLst>
                                      </p:cBhvr>
                                      <p:tavLst>
                                        <p:tav tm="0">
                                          <p:val>
                                            <p:strVal val="#ppt_x"/>
                                          </p:val>
                                        </p:tav>
                                        <p:tav tm="100000">
                                          <p:val>
                                            <p:strVal val="#ppt_x"/>
                                          </p:val>
                                        </p:tav>
                                      </p:tavLst>
                                    </p:anim>
                                    <p:anim calcmode="lin" valueType="num">
                                      <p:cBhvr>
                                        <p:cTn id="15" dur="2000" fill="hold"/>
                                        <p:tgtEl>
                                          <p:spTgt spid="49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P1040708"/>
          <p:cNvPicPr>
            <a:picLocks noGrp="1" noChangeAspect="1"/>
          </p:cNvPicPr>
          <p:nvPr>
            <p:ph type="body" idx="4294967295"/>
          </p:nvPr>
        </p:nvPicPr>
        <p:blipFill>
          <a:blip r:embed="rId2">
            <a:lum bright="-6000" contrast="6000"/>
          </a:blip>
          <a:srcRect/>
          <a:stretch>
            <a:fillRect/>
          </a:stretch>
        </p:blipFill>
        <p:spPr>
          <a:xfrm>
            <a:off x="0" y="188913"/>
            <a:ext cx="5400675" cy="5903912"/>
          </a:xfrm>
        </p:spPr>
      </p:pic>
      <p:pic>
        <p:nvPicPr>
          <p:cNvPr id="240642" name="Picture 3" descr="P1040712"/>
          <p:cNvPicPr>
            <a:picLocks noChangeAspect="1"/>
          </p:cNvPicPr>
          <p:nvPr/>
        </p:nvPicPr>
        <p:blipFill>
          <a:blip r:embed="rId3"/>
          <a:srcRect/>
          <a:stretch>
            <a:fillRect/>
          </a:stretch>
        </p:blipFill>
        <p:spPr bwMode="auto">
          <a:xfrm>
            <a:off x="4932363" y="117475"/>
            <a:ext cx="4175125" cy="5903913"/>
          </a:xfrm>
          <a:prstGeom prst="rect">
            <a:avLst/>
          </a:prstGeom>
          <a:noFill/>
          <a:ln w="9525">
            <a:noFill/>
            <a:miter lim="800000"/>
            <a:headEnd/>
            <a:tailEnd/>
          </a:ln>
        </p:spPr>
      </p:pic>
      <p:sp>
        <p:nvSpPr>
          <p:cNvPr id="240643" name="Rectangle 4"/>
          <p:cNvSpPr>
            <a:spLocks noChangeArrowheads="1"/>
          </p:cNvSpPr>
          <p:nvPr/>
        </p:nvSpPr>
        <p:spPr bwMode="auto">
          <a:xfrm>
            <a:off x="4864100" y="46038"/>
            <a:ext cx="4246563" cy="5903912"/>
          </a:xfrm>
          <a:prstGeom prst="rect">
            <a:avLst/>
          </a:prstGeom>
          <a:noFill/>
          <a:ln w="114300">
            <a:solidFill>
              <a:srgbClr val="FFFF00"/>
            </a:solidFill>
            <a:miter lim="800000"/>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15045" name="Text Box 5"/>
          <p:cNvSpPr txBox="1">
            <a:spLocks noChangeArrowheads="1"/>
          </p:cNvSpPr>
          <p:nvPr/>
        </p:nvSpPr>
        <p:spPr bwMode="auto">
          <a:xfrm>
            <a:off x="0" y="6021388"/>
            <a:ext cx="9144000" cy="639762"/>
          </a:xfrm>
          <a:prstGeom prst="rect">
            <a:avLst/>
          </a:prstGeom>
          <a:noFill/>
          <a:ln w="9525">
            <a:noFill/>
            <a:miter lim="800000"/>
            <a:headEnd/>
            <a:tailEnd/>
          </a:ln>
        </p:spPr>
        <p:txBody>
          <a:bodyPr>
            <a:spAutoFit/>
          </a:bodyPr>
          <a:lstStyle/>
          <a:p>
            <a:pPr algn="ctr" eaLnBrk="0" hangingPunct="0">
              <a:spcBef>
                <a:spcPct val="50000"/>
              </a:spcBef>
              <a:buSzPct val="100000"/>
              <a:buFont typeface="Arial" charset="0"/>
              <a:buNone/>
            </a:pPr>
            <a:r>
              <a:rPr lang="zh-CN" altLang="en-US" sz="3600">
                <a:solidFill>
                  <a:srgbClr val="FFFF00"/>
                </a:solidFill>
                <a:latin typeface="Tahoma" pitchFamily="34" charset="0"/>
                <a:ea typeface="黑体" pitchFamily="2" charset="-122"/>
              </a:rPr>
              <a:t>  </a:t>
            </a:r>
            <a:r>
              <a:rPr lang="zh-CN" altLang="en-US" sz="2500">
                <a:latin typeface="Tahoma" pitchFamily="34" charset="0"/>
                <a:ea typeface="黑体" pitchFamily="2" charset="-122"/>
              </a:rPr>
              <a:t>仅供开停工的排液阀</a:t>
            </a:r>
            <a:r>
              <a:rPr lang="zh-CN" altLang="en-US" sz="2600">
                <a:latin typeface="Tahoma" pitchFamily="34" charset="0"/>
                <a:ea typeface="黑体" pitchFamily="2" charset="-122"/>
              </a:rPr>
              <a:t>：</a:t>
            </a:r>
            <a:r>
              <a:rPr lang="zh-CN" altLang="en-US" sz="2400">
                <a:latin typeface="Tahoma" pitchFamily="34" charset="0"/>
                <a:ea typeface="黑体" pitchFamily="2" charset="-122"/>
              </a:rPr>
              <a:t>应采用</a:t>
            </a:r>
            <a:r>
              <a:rPr lang="zh-CN" altLang="en-US" sz="2400" b="1">
                <a:latin typeface="Tahoma" pitchFamily="34" charset="0"/>
                <a:ea typeface="黑体" pitchFamily="2" charset="-122"/>
              </a:rPr>
              <a:t>二</a:t>
            </a:r>
            <a:r>
              <a:rPr lang="zh-CN" altLang="en-US" sz="2400">
                <a:latin typeface="Tahoma" pitchFamily="34" charset="0"/>
                <a:ea typeface="黑体" pitchFamily="2" charset="-122"/>
              </a:rPr>
              <a:t>次密封！</a:t>
            </a:r>
          </a:p>
        </p:txBody>
      </p:sp>
      <p:grpSp>
        <p:nvGrpSpPr>
          <p:cNvPr id="2" name="组合 215045"/>
          <p:cNvGrpSpPr>
            <a:grpSpLocks/>
          </p:cNvGrpSpPr>
          <p:nvPr/>
        </p:nvGrpSpPr>
        <p:grpSpPr bwMode="auto">
          <a:xfrm>
            <a:off x="252413" y="2781300"/>
            <a:ext cx="8639175" cy="3095625"/>
            <a:chOff x="0" y="0"/>
            <a:chExt cx="5715" cy="1814"/>
          </a:xfrm>
        </p:grpSpPr>
        <p:sp>
          <p:nvSpPr>
            <p:cNvPr id="240646" name="Oval 7"/>
            <p:cNvSpPr>
              <a:spLocks noChangeArrowheads="1"/>
            </p:cNvSpPr>
            <p:nvPr/>
          </p:nvSpPr>
          <p:spPr bwMode="auto">
            <a:xfrm>
              <a:off x="1111" y="816"/>
              <a:ext cx="1043" cy="998"/>
            </a:xfrm>
            <a:prstGeom prst="ellipse">
              <a:avLst/>
            </a:prstGeom>
            <a:noFill/>
            <a:ln w="63500">
              <a:solidFill>
                <a:srgbClr val="00FF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40647" name="Oval 8"/>
            <p:cNvSpPr>
              <a:spLocks noChangeArrowheads="1"/>
            </p:cNvSpPr>
            <p:nvPr/>
          </p:nvSpPr>
          <p:spPr bwMode="auto">
            <a:xfrm>
              <a:off x="3833" y="0"/>
              <a:ext cx="1043" cy="998"/>
            </a:xfrm>
            <a:prstGeom prst="ellipse">
              <a:avLst/>
            </a:prstGeom>
            <a:noFill/>
            <a:ln w="63500">
              <a:solidFill>
                <a:srgbClr val="FF00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40648" name="Rectangle 9"/>
            <p:cNvSpPr>
              <a:spLocks noChangeArrowheads="1"/>
            </p:cNvSpPr>
            <p:nvPr/>
          </p:nvSpPr>
          <p:spPr bwMode="auto">
            <a:xfrm>
              <a:off x="0" y="816"/>
              <a:ext cx="1361" cy="681"/>
            </a:xfrm>
            <a:prstGeom prst="rect">
              <a:avLst/>
            </a:prstGeom>
            <a:solidFill>
              <a:srgbClr val="008000"/>
            </a:solidFill>
            <a:ln w="9525">
              <a:noFill/>
              <a:miter lim="800000"/>
              <a:headEnd/>
              <a:tailEnd/>
            </a:ln>
          </p:spPr>
          <p:txBody>
            <a:bodyPr wrap="none" anchor="ctr"/>
            <a:lstStyle/>
            <a:p>
              <a:pPr algn="ctr" eaLnBrk="0" hangingPunct="0">
                <a:lnSpc>
                  <a:spcPct val="120000"/>
                </a:lnSpc>
                <a:buSzPct val="100000"/>
                <a:buFont typeface="Arial" charset="0"/>
                <a:buNone/>
              </a:pPr>
              <a:r>
                <a:rPr lang="zh-CN" altLang="en-US" sz="2400">
                  <a:latin typeface="黑体" pitchFamily="2" charset="-122"/>
                  <a:ea typeface="黑体" pitchFamily="2" charset="-122"/>
                </a:rPr>
                <a:t>已加：</a:t>
              </a:r>
            </a:p>
            <a:p>
              <a:pPr algn="ctr" eaLnBrk="0" hangingPunct="0">
                <a:lnSpc>
                  <a:spcPct val="80000"/>
                </a:lnSpc>
                <a:buSzPct val="100000"/>
                <a:buFont typeface="Arial" charset="0"/>
                <a:buNone/>
              </a:pPr>
              <a:r>
                <a:rPr lang="zh-CN" altLang="en-US" sz="2400">
                  <a:ea typeface="黑体" pitchFamily="2" charset="-122"/>
                </a:rPr>
                <a:t>                               </a:t>
              </a:r>
            </a:p>
            <a:p>
              <a:pPr algn="ctr" eaLnBrk="0" hangingPunct="0">
                <a:lnSpc>
                  <a:spcPct val="80000"/>
                </a:lnSpc>
                <a:buSzPct val="100000"/>
                <a:buFont typeface="Arial" charset="0"/>
                <a:buNone/>
              </a:pPr>
              <a:r>
                <a:rPr lang="zh-CN" altLang="en-US" sz="2400">
                  <a:ea typeface="黑体" pitchFamily="2" charset="-122"/>
                </a:rPr>
                <a:t>管帽</a:t>
              </a:r>
              <a:r>
                <a:rPr lang="zh-CN" altLang="en-US" sz="2400">
                  <a:latin typeface="黑体" pitchFamily="2" charset="-122"/>
                  <a:ea typeface="黑体" pitchFamily="2" charset="-122"/>
                </a:rPr>
                <a:t>/</a:t>
              </a:r>
              <a:r>
                <a:rPr lang="zh-CN" altLang="en-US" sz="2400">
                  <a:ea typeface="黑体" pitchFamily="2" charset="-122"/>
                </a:rPr>
                <a:t>丝堵</a:t>
              </a:r>
            </a:p>
            <a:p>
              <a:pPr algn="ctr" eaLnBrk="0" hangingPunct="0">
                <a:lnSpc>
                  <a:spcPct val="45000"/>
                </a:lnSpc>
                <a:buSzPct val="100000"/>
                <a:buFont typeface="Arial" charset="0"/>
                <a:buNone/>
              </a:pPr>
              <a:endParaRPr lang="zh-CN" altLang="en-US" sz="2000">
                <a:latin typeface="黑体" pitchFamily="2" charset="-122"/>
                <a:ea typeface="黑体" pitchFamily="2" charset="-122"/>
              </a:endParaRPr>
            </a:p>
          </p:txBody>
        </p:sp>
        <p:sp>
          <p:nvSpPr>
            <p:cNvPr id="240649" name="Rectangle 10"/>
            <p:cNvSpPr>
              <a:spLocks noChangeArrowheads="1"/>
            </p:cNvSpPr>
            <p:nvPr/>
          </p:nvSpPr>
          <p:spPr bwMode="auto">
            <a:xfrm>
              <a:off x="3334" y="1088"/>
              <a:ext cx="2381" cy="635"/>
            </a:xfrm>
            <a:prstGeom prst="rect">
              <a:avLst/>
            </a:prstGeom>
            <a:solidFill>
              <a:srgbClr val="FF0000"/>
            </a:solidFill>
            <a:ln w="9525">
              <a:noFill/>
              <a:miter lim="800000"/>
              <a:headEnd/>
              <a:tailEnd/>
            </a:ln>
          </p:spPr>
          <p:txBody>
            <a:bodyPr wrap="none" anchor="ctr"/>
            <a:lstStyle/>
            <a:p>
              <a:pPr algn="ctr" eaLnBrk="0" hangingPunct="0">
                <a:buSzPct val="100000"/>
                <a:buFont typeface="Arial" charset="0"/>
                <a:buNone/>
              </a:pPr>
              <a:r>
                <a:rPr lang="zh-CN" altLang="en-US">
                  <a:latin typeface="黑体" pitchFamily="2" charset="-122"/>
                  <a:ea typeface="黑体" pitchFamily="2" charset="-122"/>
                </a:rPr>
                <a:t>未加：法兰盖/盲板</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21504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5" grpId="0" bldLvl="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文本占位符 216065"/>
          <p:cNvSpPr>
            <a:spLocks noGrp="1"/>
          </p:cNvSpPr>
          <p:nvPr>
            <p:ph idx="1"/>
          </p:nvPr>
        </p:nvSpPr>
        <p:spPr>
          <a:xfrm>
            <a:off x="0" y="1987550"/>
            <a:ext cx="8893175" cy="2162175"/>
          </a:xfrm>
        </p:spPr>
        <p:txBody>
          <a:bodyPr/>
          <a:lstStyle/>
          <a:p>
            <a:pPr marL="342900" indent="-342900" algn="ctr" eaLnBrk="1" hangingPunct="1">
              <a:lnSpc>
                <a:spcPct val="130000"/>
              </a:lnSpc>
              <a:spcBef>
                <a:spcPct val="20000"/>
              </a:spcBef>
              <a:buClr>
                <a:schemeClr val="hlink"/>
              </a:buClr>
              <a:buSzPct val="70000"/>
              <a:buFont typeface="Wingdings" panose="05000000000000000000" pitchFamily="2" charset="2"/>
              <a:buNone/>
              <a:defRPr/>
            </a:pP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GB50316</a:t>
            </a: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200</a:t>
            </a: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8</a:t>
            </a:r>
          </a:p>
          <a:p>
            <a:pPr marL="342900" indent="-342900" algn="ctr" eaLnBrk="1" hangingPunct="1">
              <a:lnSpc>
                <a:spcPct val="130000"/>
              </a:lnSpc>
              <a:spcBef>
                <a:spcPct val="10000"/>
              </a:spcBef>
              <a:buClr>
                <a:schemeClr val="hlink"/>
              </a:buClr>
              <a:buSzPct val="70000"/>
              <a:buFont typeface="Wingdings" panose="05000000000000000000" pitchFamily="2" charset="2"/>
              <a:buNone/>
              <a:defRPr/>
            </a:pPr>
            <a:r>
              <a:rPr lang="en-US" altLang="x-none"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工业金属管道设计规范</a:t>
            </a:r>
            <a:r>
              <a:rPr lang="en-US" altLang="x-none"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p:txBody>
      </p:sp>
      <p:sp>
        <p:nvSpPr>
          <p:cNvPr id="216067" name="Rectangle 2"/>
          <p:cNvSpPr/>
          <p:nvPr/>
        </p:nvSpPr>
        <p:spPr>
          <a:xfrm>
            <a:off x="0" y="644525"/>
            <a:ext cx="9074150" cy="1416050"/>
          </a:xfrm>
          <a:prstGeom prst="rect">
            <a:avLst/>
          </a:prstGeom>
          <a:noFill/>
          <a:ln w="9525">
            <a:noFill/>
            <a:miter/>
          </a:ln>
        </p:spPr>
        <p:txBody>
          <a:bodyPr anchor="ctr"/>
          <a:lstStyle>
            <a:lvl1pPr marL="0" lvl="0" indent="0" algn="l" defTabSz="914400" eaLnBrk="0" fontAlgn="base" latinLnBrk="0" hangingPunct="0">
              <a:spcBef>
                <a:spcPct val="0"/>
              </a:spcBef>
              <a:spcAft>
                <a:spcPct val="0"/>
              </a:spcAft>
              <a:buClr>
                <a:srgbClr val="000000"/>
              </a:buClr>
              <a:buNone/>
              <a:defRPr sz="4400" b="1" i="0" u="none" kern="1200" baseline="0">
                <a:solidFill>
                  <a:schemeClr val="tx2"/>
                </a:solidFill>
                <a:latin typeface="Tahoma" panose="020B0604030504040204" pitchFamily="34" charset="0"/>
                <a:ea typeface="宋体" panose="02010600030101010101" pitchFamily="2" charset="-122"/>
              </a:defRPr>
            </a:lvl1pPr>
          </a:lstStyle>
          <a:p>
            <a:pPr eaLnBrk="1" hangingPunct="1">
              <a:lnSpc>
                <a:spcPct val="90000"/>
              </a:lnSpc>
              <a:buFont typeface="Arial" panose="020B0604020202020204" pitchFamily="34" charset="0"/>
              <a:buNone/>
              <a:defRPr/>
            </a:pPr>
            <a:r>
              <a:rPr lang="en-US" altLang="zh-CN" sz="6000" noProof="1">
                <a:solidFill>
                  <a:srgbClr val="FFFF00"/>
                </a:solidFill>
                <a:effectLst>
                  <a:outerShdw blurRad="38100" dist="38100" dir="2700000">
                    <a:srgbClr val="000000"/>
                  </a:outerShdw>
                </a:effectLst>
                <a:ea typeface="黑体" panose="02010609060101010101" pitchFamily="49" charset="-122"/>
                <a:cs typeface="+mn-ea"/>
                <a:sym typeface="Arial" panose="020B0604020202020204" pitchFamily="34" charset="0"/>
              </a:rPr>
              <a:t>    </a:t>
            </a:r>
            <a:r>
              <a:rPr lang="zh-CN" altLang="en-US" sz="5400" noProof="1">
                <a:solidFill>
                  <a:srgbClr val="FFFF00"/>
                </a:solidFill>
                <a:effectLst>
                  <a:outerShdw blurRad="38100" dist="38100" dir="2700000">
                    <a:srgbClr val="000000"/>
                  </a:outerShdw>
                </a:effectLst>
                <a:ea typeface="黑体" panose="02010609060101010101" pitchFamily="49" charset="-122"/>
                <a:cs typeface="+mn-ea"/>
                <a:sym typeface="Arial" panose="020B0604020202020204" pitchFamily="34" charset="0"/>
              </a:rPr>
              <a:t>判别依据：</a:t>
            </a:r>
            <a:endParaRPr lang="zh-CN" altLang="en-US" sz="5400" noProof="1">
              <a:solidFill>
                <a:srgbClr val="FFFF00"/>
              </a:solidFill>
              <a:effectLst>
                <a:outerShdw blurRad="38100" dist="38100" dir="2700000">
                  <a:srgbClr val="000000"/>
                </a:outerShdw>
              </a:effectLst>
              <a:ea typeface="黑体" panose="02010609060101010101" pitchFamily="49" charset="-122"/>
              <a:sym typeface="Arial" panose="020B0604020202020204" pitchFamily="34" charset="0"/>
            </a:endParaRPr>
          </a:p>
        </p:txBody>
      </p:sp>
      <p:sp>
        <p:nvSpPr>
          <p:cNvPr id="241667" name="文本框 216067"/>
          <p:cNvSpPr txBox="1">
            <a:spLocks noChangeArrowheads="1"/>
          </p:cNvSpPr>
          <p:nvPr/>
        </p:nvSpPr>
        <p:spPr bwMode="auto">
          <a:xfrm>
            <a:off x="755650" y="3933825"/>
            <a:ext cx="7777163" cy="1676400"/>
          </a:xfrm>
          <a:prstGeom prst="rect">
            <a:avLst/>
          </a:prstGeom>
          <a:noFill/>
          <a:ln w="9525">
            <a:noFill/>
            <a:miter lim="800000"/>
            <a:headEnd/>
            <a:tailEnd/>
          </a:ln>
        </p:spPr>
        <p:txBody>
          <a:bodyPr lIns="90000" tIns="46800" rIns="90000" bIns="46800">
            <a:spAutoFit/>
          </a:bodyPr>
          <a:lstStyle/>
          <a:p>
            <a:pPr eaLnBrk="0" hangingPunct="0">
              <a:lnSpc>
                <a:spcPct val="170000"/>
              </a:lnSpc>
              <a:spcBef>
                <a:spcPct val="50000"/>
              </a:spcBef>
              <a:buSzPct val="100000"/>
              <a:buFont typeface="Arial" charset="0"/>
              <a:buNone/>
            </a:pPr>
            <a:r>
              <a:rPr lang="en-US" altLang="zh-CN" sz="3200" b="1">
                <a:latin typeface="黑体" pitchFamily="2" charset="-122"/>
                <a:ea typeface="黑体" pitchFamily="2" charset="-122"/>
              </a:rPr>
              <a:t>    </a:t>
            </a:r>
            <a:r>
              <a:rPr lang="en-US" altLang="zh-CN" sz="3300">
                <a:latin typeface="黑体" pitchFamily="2" charset="-122"/>
                <a:ea typeface="黑体" pitchFamily="2" charset="-122"/>
              </a:rPr>
              <a:t>8.1.39   </a:t>
            </a:r>
            <a:r>
              <a:rPr lang="zh-CN" altLang="en-US" sz="3300">
                <a:latin typeface="黑体" pitchFamily="2" charset="-122"/>
                <a:ea typeface="黑体" pitchFamily="2" charset="-122"/>
              </a:rPr>
              <a:t>所有排液口最低点与地面或平台的距离不宜小于</a:t>
            </a:r>
            <a:r>
              <a:rPr lang="en-US" altLang="zh-CN" sz="3300">
                <a:latin typeface="黑体" pitchFamily="2" charset="-122"/>
                <a:ea typeface="黑体" pitchFamily="2" charset="-122"/>
              </a:rPr>
              <a:t>150mm</a:t>
            </a:r>
            <a:r>
              <a:rPr lang="zh-CN" altLang="en-US" sz="3300">
                <a:latin typeface="黑体" pitchFamily="2" charset="-122"/>
                <a:ea typeface="黑体" pitchFamily="2" charset="-122"/>
              </a:rPr>
              <a:t>。</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p:cNvPicPr>
            <a:picLocks noChangeAspect="1"/>
          </p:cNvPicPr>
          <p:nvPr/>
        </p:nvPicPr>
        <p:blipFill>
          <a:blip r:embed="rId2">
            <a:lum bright="-6000" contrast="6000"/>
          </a:blip>
          <a:srcRect/>
          <a:stretch>
            <a:fillRect/>
          </a:stretch>
        </p:blipFill>
        <p:spPr bwMode="auto">
          <a:xfrm>
            <a:off x="185738" y="190500"/>
            <a:ext cx="4676775" cy="6480175"/>
          </a:xfrm>
          <a:prstGeom prst="rect">
            <a:avLst/>
          </a:prstGeom>
          <a:noFill/>
          <a:ln w="228600">
            <a:solidFill>
              <a:srgbClr val="000080"/>
            </a:solidFill>
            <a:miter lim="800000"/>
            <a:headEnd/>
            <a:tailEnd/>
          </a:ln>
        </p:spPr>
      </p:pic>
      <p:sp>
        <p:nvSpPr>
          <p:cNvPr id="217091" name="Text Box 3"/>
          <p:cNvSpPr txBox="1">
            <a:spLocks noChangeArrowheads="1"/>
          </p:cNvSpPr>
          <p:nvPr/>
        </p:nvSpPr>
        <p:spPr bwMode="auto">
          <a:xfrm>
            <a:off x="107950" y="6372225"/>
            <a:ext cx="8928100" cy="369888"/>
          </a:xfrm>
          <a:prstGeom prst="rect">
            <a:avLst/>
          </a:prstGeom>
          <a:solidFill>
            <a:srgbClr val="000080"/>
          </a:solidFill>
          <a:ln w="317500">
            <a:solidFill>
              <a:srgbClr val="000080"/>
            </a:solidFill>
            <a:miter lim="800000"/>
            <a:headEnd/>
            <a:tailEnd/>
          </a:ln>
        </p:spPr>
        <p:txBody>
          <a:bodyPr>
            <a:spAutoFit/>
          </a:bodyPr>
          <a:lstStyle/>
          <a:p>
            <a:pPr algn="ctr" eaLnBrk="0" hangingPunct="0">
              <a:lnSpc>
                <a:spcPct val="75000"/>
              </a:lnSpc>
              <a:buFont typeface="Arial" charset="0"/>
              <a:buNone/>
            </a:pPr>
            <a:r>
              <a:rPr lang="zh-CN" altLang="en-US" sz="2400">
                <a:solidFill>
                  <a:srgbClr val="FFFF00"/>
                </a:solidFill>
                <a:latin typeface="黑体" pitchFamily="2" charset="-122"/>
                <a:ea typeface="黑体" pitchFamily="2" charset="-122"/>
              </a:rPr>
              <a:t> </a:t>
            </a:r>
            <a:r>
              <a:rPr lang="zh-CN" altLang="en-US" sz="2000">
                <a:solidFill>
                  <a:schemeClr val="bg1"/>
                </a:solidFill>
                <a:latin typeface="黑体" pitchFamily="2" charset="-122"/>
                <a:ea typeface="黑体" pitchFamily="2" charset="-122"/>
              </a:rPr>
              <a:t>低点排液口：</a:t>
            </a:r>
            <a:r>
              <a:rPr lang="zh-CN" altLang="en-US" sz="2200">
                <a:solidFill>
                  <a:schemeClr val="bg1"/>
                </a:solidFill>
                <a:latin typeface="黑体" pitchFamily="2" charset="-122"/>
                <a:ea typeface="黑体" pitchFamily="2" charset="-122"/>
              </a:rPr>
              <a:t>应离地面</a:t>
            </a:r>
            <a:r>
              <a:rPr lang="zh-CN" altLang="en-US" sz="2000">
                <a:solidFill>
                  <a:schemeClr val="bg1"/>
                </a:solidFill>
                <a:latin typeface="黑体" pitchFamily="2" charset="-122"/>
                <a:ea typeface="黑体" pitchFamily="2" charset="-122"/>
              </a:rPr>
              <a:t>（</a:t>
            </a:r>
            <a:r>
              <a:rPr lang="zh-CN" altLang="en-US" sz="2200">
                <a:solidFill>
                  <a:schemeClr val="bg1"/>
                </a:solidFill>
                <a:latin typeface="黑体" pitchFamily="2" charset="-122"/>
                <a:ea typeface="黑体" pitchFamily="2" charset="-122"/>
              </a:rPr>
              <a:t>楼板</a:t>
            </a:r>
            <a:r>
              <a:rPr lang="zh-CN" altLang="en-US" sz="2000">
                <a:solidFill>
                  <a:schemeClr val="bg1"/>
                </a:solidFill>
                <a:latin typeface="黑体" pitchFamily="2" charset="-122"/>
                <a:ea typeface="黑体" pitchFamily="2" charset="-122"/>
              </a:rPr>
              <a:t>）</a:t>
            </a:r>
            <a:r>
              <a:rPr lang="zh-CN" altLang="en-US" sz="2400">
                <a:solidFill>
                  <a:schemeClr val="bg1"/>
                </a:solidFill>
                <a:latin typeface="黑体" pitchFamily="2" charset="-122"/>
                <a:ea typeface="黑体" pitchFamily="2" charset="-122"/>
              </a:rPr>
              <a:t>150mm以上</a:t>
            </a:r>
          </a:p>
        </p:txBody>
      </p:sp>
      <p:sp>
        <p:nvSpPr>
          <p:cNvPr id="217092" name="Oval 4"/>
          <p:cNvSpPr>
            <a:spLocks noChangeArrowheads="1"/>
          </p:cNvSpPr>
          <p:nvPr/>
        </p:nvSpPr>
        <p:spPr bwMode="auto">
          <a:xfrm rot="-720000">
            <a:off x="3340100" y="2305050"/>
            <a:ext cx="1303338" cy="2455863"/>
          </a:xfrm>
          <a:prstGeom prst="ellipse">
            <a:avLst/>
          </a:prstGeom>
          <a:noFill/>
          <a:ln w="76200">
            <a:solidFill>
              <a:srgbClr val="00CCFF"/>
            </a:solidFill>
            <a:prstDash val="sysDot"/>
            <a:round/>
            <a:headEnd/>
            <a:tailEnd/>
          </a:ln>
        </p:spPr>
        <p:txBody>
          <a:bodyPr wrap="none" anchor="ctr"/>
          <a:lstStyle/>
          <a:p>
            <a:pPr eaLnBrk="0" hangingPunct="0">
              <a:buFont typeface="Arial" charset="0"/>
              <a:buNone/>
            </a:pPr>
            <a:endParaRPr lang="zh-CN" altLang="en-US" sz="2000">
              <a:ea typeface="黑体" pitchFamily="2" charset="-122"/>
            </a:endParaRPr>
          </a:p>
        </p:txBody>
      </p:sp>
      <p:pic>
        <p:nvPicPr>
          <p:cNvPr id="242692" name="Picture 5" descr="DSCF5283_缩小大小"/>
          <p:cNvPicPr>
            <a:picLocks noChangeAspect="1"/>
          </p:cNvPicPr>
          <p:nvPr/>
        </p:nvPicPr>
        <p:blipFill>
          <a:blip r:embed="rId3">
            <a:lum bright="-6000" contrast="6000"/>
          </a:blip>
          <a:srcRect b="206"/>
          <a:stretch>
            <a:fillRect/>
          </a:stretch>
        </p:blipFill>
        <p:spPr bwMode="auto">
          <a:xfrm>
            <a:off x="5003800" y="192088"/>
            <a:ext cx="3959225" cy="5973762"/>
          </a:xfrm>
          <a:prstGeom prst="rect">
            <a:avLst/>
          </a:prstGeom>
          <a:noFill/>
          <a:ln w="190500">
            <a:solidFill>
              <a:srgbClr val="000080"/>
            </a:solidFill>
            <a:miter lim="800000"/>
            <a:headEnd/>
            <a:tailEnd/>
          </a:ln>
        </p:spPr>
      </p:pic>
      <p:sp>
        <p:nvSpPr>
          <p:cNvPr id="217094" name="Oval 6"/>
          <p:cNvSpPr>
            <a:spLocks noChangeArrowheads="1"/>
          </p:cNvSpPr>
          <p:nvPr/>
        </p:nvSpPr>
        <p:spPr bwMode="auto">
          <a:xfrm flipV="1">
            <a:off x="6588125" y="3933825"/>
            <a:ext cx="1306513" cy="2016125"/>
          </a:xfrm>
          <a:prstGeom prst="ellipse">
            <a:avLst/>
          </a:prstGeom>
          <a:noFill/>
          <a:ln w="76200">
            <a:solidFill>
              <a:srgbClr val="00CCFF"/>
            </a:solidFill>
            <a:prstDash val="sysDot"/>
            <a:round/>
            <a:headEnd/>
            <a:tailEnd/>
          </a:ln>
        </p:spPr>
        <p:txBody>
          <a:bodyPr wrap="none" anchor="ctr"/>
          <a:lstStyle/>
          <a:p>
            <a:pPr eaLnBrk="0" hangingPunct="0">
              <a:buFont typeface="Arial" charset="0"/>
              <a:buNone/>
            </a:pPr>
            <a:endParaRPr lang="zh-CN" altLang="en-US" sz="2000">
              <a:ea typeface="黑体" pitchFamily="2" charset="-122"/>
            </a:endParaRPr>
          </a:p>
        </p:txBody>
      </p:sp>
      <p:sp>
        <p:nvSpPr>
          <p:cNvPr id="217095" name="Text Box 7"/>
          <p:cNvSpPr txBox="1">
            <a:spLocks noChangeArrowheads="1"/>
          </p:cNvSpPr>
          <p:nvPr/>
        </p:nvSpPr>
        <p:spPr bwMode="auto">
          <a:xfrm>
            <a:off x="4140200" y="4743450"/>
            <a:ext cx="2592388" cy="1133475"/>
          </a:xfrm>
          <a:prstGeom prst="rect">
            <a:avLst/>
          </a:prstGeom>
          <a:solidFill>
            <a:srgbClr val="00CCFF"/>
          </a:solidFill>
          <a:ln w="9525">
            <a:noFill/>
            <a:miter lim="800000"/>
            <a:headEnd/>
            <a:tailEnd/>
          </a:ln>
        </p:spPr>
        <p:txBody>
          <a:bodyPr>
            <a:spAutoFit/>
          </a:bodyPr>
          <a:lstStyle/>
          <a:p>
            <a:pPr eaLnBrk="0" hangingPunct="0">
              <a:lnSpc>
                <a:spcPct val="125000"/>
              </a:lnSpc>
              <a:buFont typeface="Arial" charset="0"/>
              <a:buNone/>
            </a:pPr>
            <a:r>
              <a:rPr lang="zh-CN" altLang="en-US" sz="2400">
                <a:solidFill>
                  <a:srgbClr val="000000"/>
                </a:solidFill>
                <a:ea typeface="黑体" pitchFamily="2" charset="-122"/>
              </a:rPr>
              <a:t>1. 方便检、维修    2. 防止倒喷伤人 !</a:t>
            </a:r>
          </a:p>
          <a:p>
            <a:pPr algn="ctr" eaLnBrk="0" hangingPunct="0">
              <a:lnSpc>
                <a:spcPct val="35000"/>
              </a:lnSpc>
              <a:buFont typeface="Arial" charset="0"/>
              <a:buNone/>
            </a:pPr>
            <a:endParaRPr lang="zh-CN" altLang="en-US" sz="2400">
              <a:solidFill>
                <a:srgbClr val="000000"/>
              </a:solidFill>
              <a:ea typeface="黑体" pitchFamily="2" charset="-122"/>
            </a:endParaRPr>
          </a:p>
        </p:txBody>
      </p:sp>
      <p:sp>
        <p:nvSpPr>
          <p:cNvPr id="242695" name="矩形 217095"/>
          <p:cNvSpPr>
            <a:spLocks noChangeArrowheads="1"/>
          </p:cNvSpPr>
          <p:nvPr/>
        </p:nvSpPr>
        <p:spPr bwMode="auto">
          <a:xfrm>
            <a:off x="9136063" y="6165850"/>
            <a:ext cx="46037" cy="692150"/>
          </a:xfrm>
          <a:prstGeom prst="rect">
            <a:avLst/>
          </a:prstGeom>
          <a:solidFill>
            <a:srgbClr val="000080"/>
          </a:solidFill>
          <a:ln w="9525">
            <a:noFill/>
            <a:miter lim="800000"/>
            <a:headEnd/>
            <a:tailEnd/>
          </a:ln>
        </p:spPr>
        <p:txBody>
          <a:bodyPr/>
          <a:lstStyle/>
          <a:p>
            <a:pPr eaLnBrk="0" hangingPunct="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7092"/>
                                        </p:tgtEl>
                                        <p:attrNameLst>
                                          <p:attrName>style.visibility</p:attrName>
                                        </p:attrNameLst>
                                      </p:cBhvr>
                                      <p:to>
                                        <p:strVal val="visible"/>
                                      </p:to>
                                    </p:set>
                                    <p:anim calcmode="lin" valueType="num">
                                      <p:cBhvr additive="base">
                                        <p:cTn id="7" dur="500" fill="hold"/>
                                        <p:tgtEl>
                                          <p:spTgt spid="217092"/>
                                        </p:tgtEl>
                                        <p:attrNameLst>
                                          <p:attrName>ppt_x</p:attrName>
                                        </p:attrNameLst>
                                      </p:cBhvr>
                                      <p:tavLst>
                                        <p:tav tm="0">
                                          <p:val>
                                            <p:strVal val="#ppt_x"/>
                                          </p:val>
                                        </p:tav>
                                        <p:tav tm="100000">
                                          <p:val>
                                            <p:strVal val="#ppt_x"/>
                                          </p:val>
                                        </p:tav>
                                      </p:tavLst>
                                    </p:anim>
                                    <p:anim calcmode="lin" valueType="num">
                                      <p:cBhvr additive="base">
                                        <p:cTn id="8" dur="500" fill="hold"/>
                                        <p:tgtEl>
                                          <p:spTgt spid="2170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7094"/>
                                        </p:tgtEl>
                                        <p:attrNameLst>
                                          <p:attrName>style.visibility</p:attrName>
                                        </p:attrNameLst>
                                      </p:cBhvr>
                                      <p:to>
                                        <p:strVal val="visible"/>
                                      </p:to>
                                    </p:set>
                                    <p:anim calcmode="lin" valueType="num">
                                      <p:cBhvr additive="base">
                                        <p:cTn id="13" dur="500" fill="hold"/>
                                        <p:tgtEl>
                                          <p:spTgt spid="217094"/>
                                        </p:tgtEl>
                                        <p:attrNameLst>
                                          <p:attrName>ppt_x</p:attrName>
                                        </p:attrNameLst>
                                      </p:cBhvr>
                                      <p:tavLst>
                                        <p:tav tm="0">
                                          <p:val>
                                            <p:strVal val="#ppt_x"/>
                                          </p:val>
                                        </p:tav>
                                        <p:tav tm="100000">
                                          <p:val>
                                            <p:strVal val="#ppt_x"/>
                                          </p:val>
                                        </p:tav>
                                      </p:tavLst>
                                    </p:anim>
                                    <p:anim calcmode="lin" valueType="num">
                                      <p:cBhvr additive="base">
                                        <p:cTn id="14" dur="500" fill="hold"/>
                                        <p:tgtEl>
                                          <p:spTgt spid="21709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7095"/>
                                        </p:tgtEl>
                                        <p:attrNameLst>
                                          <p:attrName>style.visibility</p:attrName>
                                        </p:attrNameLst>
                                      </p:cBhvr>
                                      <p:to>
                                        <p:strVal val="visible"/>
                                      </p:to>
                                    </p:set>
                                    <p:anim calcmode="lin" valueType="num">
                                      <p:cBhvr additive="base">
                                        <p:cTn id="19" dur="500" fill="hold"/>
                                        <p:tgtEl>
                                          <p:spTgt spid="217095"/>
                                        </p:tgtEl>
                                        <p:attrNameLst>
                                          <p:attrName>ppt_x</p:attrName>
                                        </p:attrNameLst>
                                      </p:cBhvr>
                                      <p:tavLst>
                                        <p:tav tm="0">
                                          <p:val>
                                            <p:strVal val="#ppt_x"/>
                                          </p:val>
                                        </p:tav>
                                        <p:tav tm="100000">
                                          <p:val>
                                            <p:strVal val="#ppt_x"/>
                                          </p:val>
                                        </p:tav>
                                      </p:tavLst>
                                    </p:anim>
                                    <p:anim calcmode="lin" valueType="num">
                                      <p:cBhvr additive="base">
                                        <p:cTn id="20" dur="500" fill="hold"/>
                                        <p:tgtEl>
                                          <p:spTgt spid="21709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0" nodeType="clickEffect">
                                  <p:stCondLst>
                                    <p:cond delay="0"/>
                                  </p:stCondLst>
                                  <p:childTnLst>
                                    <p:animScale>
                                      <p:cBhvr>
                                        <p:cTn id="24" dur="2000" fill="hold"/>
                                        <p:tgtEl>
                                          <p:spTgt spid="21709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bldLvl="0" animBg="1"/>
      <p:bldP spid="217092" grpId="0" bldLvl="0" animBg="1"/>
      <p:bldP spid="217094" grpId="0" bldLvl="0" animBg="1"/>
      <p:bldP spid="217095" grpId="0" bldLvl="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DSCN5758"/>
          <p:cNvPicPr>
            <a:picLocks noGrp="1" noChangeAspect="1"/>
          </p:cNvPicPr>
          <p:nvPr>
            <p:ph idx="4294967295"/>
          </p:nvPr>
        </p:nvPicPr>
        <p:blipFill>
          <a:blip r:embed="rId2">
            <a:lum bright="-12000" contrast="12000"/>
          </a:blip>
          <a:srcRect/>
          <a:stretch>
            <a:fillRect/>
          </a:stretch>
        </p:blipFill>
        <p:spPr>
          <a:xfrm>
            <a:off x="358775" y="193675"/>
            <a:ext cx="8785225" cy="6477000"/>
          </a:xfrm>
          <a:ln w="203200">
            <a:solidFill>
              <a:srgbClr val="FFFF00"/>
            </a:solidFill>
          </a:ln>
        </p:spPr>
      </p:pic>
      <p:sp>
        <p:nvSpPr>
          <p:cNvPr id="218115" name="Text Box 3"/>
          <p:cNvSpPr txBox="1">
            <a:spLocks noChangeArrowheads="1"/>
          </p:cNvSpPr>
          <p:nvPr/>
        </p:nvSpPr>
        <p:spPr bwMode="auto">
          <a:xfrm>
            <a:off x="36513" y="6092825"/>
            <a:ext cx="9070975" cy="779463"/>
          </a:xfrm>
          <a:prstGeom prst="rect">
            <a:avLst/>
          </a:prstGeom>
          <a:solidFill>
            <a:srgbClr val="FFFF00"/>
          </a:solidFill>
          <a:ln w="9525">
            <a:noFill/>
            <a:miter lim="800000"/>
            <a:headEnd/>
            <a:tailEnd/>
          </a:ln>
        </p:spPr>
        <p:txBody>
          <a:bodyPr>
            <a:spAutoFit/>
          </a:bodyPr>
          <a:lstStyle/>
          <a:p>
            <a:pPr algn="ctr" eaLnBrk="0" hangingPunct="0">
              <a:buSzPct val="100000"/>
              <a:buFont typeface="Arial" charset="0"/>
              <a:buNone/>
            </a:pPr>
            <a:r>
              <a:rPr lang="zh-CN" altLang="en-US" sz="2000">
                <a:solidFill>
                  <a:srgbClr val="000000"/>
                </a:solidFill>
                <a:ea typeface="黑体" pitchFamily="2" charset="-122"/>
              </a:rPr>
              <a:t>  </a:t>
            </a:r>
            <a:r>
              <a:rPr lang="zh-CN" altLang="en-US" sz="3200">
                <a:solidFill>
                  <a:srgbClr val="000000"/>
                </a:solidFill>
                <a:ea typeface="黑体" pitchFamily="2" charset="-122"/>
              </a:rPr>
              <a:t>8</a:t>
            </a:r>
            <a:r>
              <a:rPr lang="zh-CN" altLang="en-US" sz="2000">
                <a:solidFill>
                  <a:srgbClr val="000000"/>
                </a:solidFill>
                <a:ea typeface="黑体" pitchFamily="2" charset="-122"/>
              </a:rPr>
              <a:t>字盲板： </a:t>
            </a:r>
            <a:r>
              <a:rPr lang="zh-CN" altLang="en-US" sz="2400">
                <a:solidFill>
                  <a:srgbClr val="000000"/>
                </a:solidFill>
                <a:ea typeface="黑体" pitchFamily="2" charset="-122"/>
              </a:rPr>
              <a:t>直观！腐蚀环境不宜采用</a:t>
            </a:r>
          </a:p>
          <a:p>
            <a:pPr algn="ctr" eaLnBrk="0" hangingPunct="0">
              <a:lnSpc>
                <a:spcPct val="45000"/>
              </a:lnSpc>
              <a:buSzPct val="100000"/>
              <a:buFont typeface="Arial" charset="0"/>
              <a:buNone/>
            </a:pPr>
            <a:endParaRPr lang="zh-CN" altLang="en-US" sz="2400" b="1">
              <a:solidFill>
                <a:srgbClr val="000000"/>
              </a:solidFill>
              <a:ea typeface="黑体" pitchFamily="2" charset="-122"/>
            </a:endParaRPr>
          </a:p>
        </p:txBody>
      </p:sp>
      <p:sp>
        <p:nvSpPr>
          <p:cNvPr id="218116" name="椭圆 218115"/>
          <p:cNvSpPr>
            <a:spLocks noChangeArrowheads="1"/>
          </p:cNvSpPr>
          <p:nvPr/>
        </p:nvSpPr>
        <p:spPr bwMode="auto">
          <a:xfrm rot="-266241">
            <a:off x="3779838" y="854075"/>
            <a:ext cx="4610100" cy="2654300"/>
          </a:xfrm>
          <a:prstGeom prst="ellipse">
            <a:avLst/>
          </a:prstGeom>
          <a:noFill/>
          <a:ln w="101600">
            <a:solidFill>
              <a:srgbClr val="FFFF00"/>
            </a:solidFill>
            <a:prstDash val="sysDot"/>
            <a:round/>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8116"/>
                                        </p:tgtEl>
                                        <p:attrNameLst>
                                          <p:attrName>style.visibility</p:attrName>
                                        </p:attrNameLst>
                                      </p:cBhvr>
                                      <p:to>
                                        <p:strVal val="visible"/>
                                      </p:to>
                                    </p:set>
                                    <p:anim calcmode="lin" valueType="num">
                                      <p:cBhvr additive="base">
                                        <p:cTn id="7" dur="2000" fill="hold"/>
                                        <p:tgtEl>
                                          <p:spTgt spid="218116"/>
                                        </p:tgtEl>
                                        <p:attrNameLst>
                                          <p:attrName>ppt_x</p:attrName>
                                        </p:attrNameLst>
                                      </p:cBhvr>
                                      <p:tavLst>
                                        <p:tav tm="0">
                                          <p:val>
                                            <p:strVal val="#ppt_x"/>
                                          </p:val>
                                        </p:tav>
                                        <p:tav tm="100000">
                                          <p:val>
                                            <p:strVal val="#ppt_x"/>
                                          </p:val>
                                        </p:tav>
                                      </p:tavLst>
                                    </p:anim>
                                    <p:anim calcmode="lin" valueType="num">
                                      <p:cBhvr additive="base">
                                        <p:cTn id="8" dur="2000" fill="hold"/>
                                        <p:tgtEl>
                                          <p:spTgt spid="2181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2181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ldLvl="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图片 1"/>
          <p:cNvPicPr>
            <a:picLocks noChangeAspect="1"/>
          </p:cNvPicPr>
          <p:nvPr/>
        </p:nvPicPr>
        <p:blipFill>
          <a:blip r:embed="rId2">
            <a:lum bright="22000"/>
          </a:blip>
          <a:srcRect/>
          <a:stretch>
            <a:fillRect/>
          </a:stretch>
        </p:blipFill>
        <p:spPr bwMode="auto">
          <a:xfrm>
            <a:off x="180975" y="188913"/>
            <a:ext cx="8785225" cy="6481762"/>
          </a:xfrm>
          <a:prstGeom prst="rect">
            <a:avLst/>
          </a:prstGeom>
          <a:noFill/>
          <a:ln w="203200">
            <a:solidFill>
              <a:srgbClr val="FF0000"/>
            </a:solidFill>
            <a:miter lim="800000"/>
            <a:headEnd/>
            <a:tailEnd/>
          </a:ln>
        </p:spPr>
      </p:pic>
      <p:sp>
        <p:nvSpPr>
          <p:cNvPr id="244738" name="TextBox 4"/>
          <p:cNvSpPr>
            <a:spLocks noChangeArrowheads="1"/>
          </p:cNvSpPr>
          <p:nvPr/>
        </p:nvSpPr>
        <p:spPr bwMode="auto">
          <a:xfrm>
            <a:off x="180975" y="6165850"/>
            <a:ext cx="9001125" cy="554038"/>
          </a:xfrm>
          <a:prstGeom prst="rect">
            <a:avLst/>
          </a:prstGeom>
          <a:solidFill>
            <a:srgbClr val="FF0000"/>
          </a:solidFill>
          <a:ln w="9525">
            <a:noFill/>
            <a:miter lim="800000"/>
            <a:headEnd/>
            <a:tailEnd/>
          </a:ln>
        </p:spPr>
        <p:txBody>
          <a:bodyPr>
            <a:spAutoFit/>
          </a:bodyPr>
          <a:lstStyle/>
          <a:p>
            <a:pPr algn="ctr" eaLnBrk="0" hangingPunct="0">
              <a:lnSpc>
                <a:spcPct val="80000"/>
              </a:lnSpc>
              <a:buFont typeface="Arial" charset="0"/>
              <a:buNone/>
            </a:pPr>
            <a:r>
              <a:rPr lang="zh-CN" altLang="en-US" sz="2400">
                <a:solidFill>
                  <a:srgbClr val="FFFF00"/>
                </a:solidFill>
                <a:latin typeface="黑体" pitchFamily="2" charset="-122"/>
                <a:ea typeface="黑体" pitchFamily="2" charset="-122"/>
                <a:sym typeface="黑体" pitchFamily="2" charset="-122"/>
              </a:rPr>
              <a:t>  </a:t>
            </a:r>
            <a:r>
              <a:rPr lang="zh-CN" altLang="en-US" sz="2400">
                <a:solidFill>
                  <a:schemeClr val="bg1"/>
                </a:solidFill>
                <a:latin typeface="黑体" pitchFamily="2" charset="-122"/>
                <a:ea typeface="黑体" pitchFamily="2" charset="-122"/>
                <a:sym typeface="黑体" pitchFamily="2" charset="-122"/>
              </a:rPr>
              <a:t>被烂穿的盲板   </a:t>
            </a:r>
            <a:r>
              <a:rPr lang="zh-CN" altLang="en-US" sz="2400" b="1">
                <a:solidFill>
                  <a:schemeClr val="bg1"/>
                </a:solidFill>
                <a:latin typeface="黑体" pitchFamily="2" charset="-122"/>
                <a:ea typeface="黑体" pitchFamily="2" charset="-122"/>
                <a:sym typeface="黑体" pitchFamily="2" charset="-122"/>
              </a:rPr>
              <a:t>显示：</a:t>
            </a:r>
            <a:r>
              <a:rPr lang="zh-CN" altLang="en-US" sz="2400">
                <a:solidFill>
                  <a:schemeClr val="bg1"/>
                </a:solidFill>
                <a:latin typeface="黑体" pitchFamily="2" charset="-122"/>
                <a:ea typeface="黑体" pitchFamily="2" charset="-122"/>
                <a:sym typeface="黑体" pitchFamily="2" charset="-122"/>
              </a:rPr>
              <a:t>盲板制作、选用上的缺陷！</a:t>
            </a:r>
          </a:p>
          <a:p>
            <a:pPr algn="ctr" eaLnBrk="0" hangingPunct="0">
              <a:lnSpc>
                <a:spcPct val="35000"/>
              </a:lnSpc>
              <a:buFont typeface="Arial" charset="0"/>
              <a:buNone/>
            </a:pPr>
            <a:endParaRPr lang="zh-CN" altLang="en-US" sz="2400">
              <a:solidFill>
                <a:schemeClr val="bg1"/>
              </a:solidFill>
              <a:ea typeface="黑体" pitchFamily="2" charset="-122"/>
              <a:sym typeface="Calibri" pitchFamily="34" charset="0"/>
            </a:endParaRPr>
          </a:p>
        </p:txBody>
      </p:sp>
      <p:sp>
        <p:nvSpPr>
          <p:cNvPr id="244739" name="文本框 219139"/>
          <p:cNvSpPr txBox="1">
            <a:spLocks noChangeArrowheads="1"/>
          </p:cNvSpPr>
          <p:nvPr/>
        </p:nvSpPr>
        <p:spPr bwMode="auto">
          <a:xfrm>
            <a:off x="2051050" y="2925763"/>
            <a:ext cx="2447925" cy="1189037"/>
          </a:xfrm>
          <a:prstGeom prst="rect">
            <a:avLst/>
          </a:prstGeom>
          <a:solidFill>
            <a:srgbClr val="FF0000"/>
          </a:solidFill>
          <a:ln w="9525">
            <a:noFill/>
            <a:miter lim="800000"/>
            <a:headEnd/>
            <a:tailEnd/>
          </a:ln>
        </p:spPr>
        <p:txBody>
          <a:bodyPr>
            <a:spAutoFit/>
          </a:bodyPr>
          <a:lstStyle/>
          <a:p>
            <a:pPr eaLnBrk="0" hangingPunct="0">
              <a:lnSpc>
                <a:spcPct val="125000"/>
              </a:lnSpc>
              <a:buFont typeface="Arial" charset="0"/>
              <a:buNone/>
            </a:pPr>
            <a:r>
              <a:rPr lang="zh-CN" altLang="en-US" sz="4800">
                <a:ea typeface="黑体" pitchFamily="2" charset="-122"/>
                <a:sym typeface="Calibri" pitchFamily="34" charset="0"/>
              </a:rPr>
              <a:t>  </a:t>
            </a:r>
            <a:r>
              <a:rPr lang="zh-CN" altLang="en-US" sz="4800">
                <a:solidFill>
                  <a:schemeClr val="bg1"/>
                </a:solidFill>
                <a:ea typeface="黑体" pitchFamily="2" charset="-122"/>
                <a:sym typeface="Calibri" pitchFamily="34" charset="0"/>
              </a:rPr>
              <a:t>危  险</a:t>
            </a:r>
          </a:p>
          <a:p>
            <a:pPr eaLnBrk="0" hangingPunct="0">
              <a:lnSpc>
                <a:spcPct val="25000"/>
              </a:lnSpc>
              <a:buFont typeface="Arial" charset="0"/>
              <a:buNone/>
            </a:pPr>
            <a:endParaRPr lang="zh-CN" altLang="en-US" sz="4800">
              <a:solidFill>
                <a:schemeClr val="bg1"/>
              </a:solidFill>
              <a:ea typeface="黑体" pitchFamily="2" charset="-122"/>
              <a:sym typeface="Calibri" pitchFamily="34" charset="0"/>
            </a:endParaRPr>
          </a:p>
        </p:txBody>
      </p:sp>
      <p:sp>
        <p:nvSpPr>
          <p:cNvPr id="244740" name="椭圆 219140"/>
          <p:cNvSpPr>
            <a:spLocks noChangeArrowheads="1"/>
          </p:cNvSpPr>
          <p:nvPr/>
        </p:nvSpPr>
        <p:spPr bwMode="auto">
          <a:xfrm>
            <a:off x="4500563" y="1851025"/>
            <a:ext cx="2593975" cy="3241675"/>
          </a:xfrm>
          <a:prstGeom prst="ellipse">
            <a:avLst/>
          </a:prstGeom>
          <a:noFill/>
          <a:ln w="76200">
            <a:solidFill>
              <a:srgbClr val="FF0000"/>
            </a:solidFill>
            <a:round/>
            <a:headEnd/>
            <a:tailEnd/>
          </a:ln>
        </p:spPr>
        <p:txBody>
          <a:bodyPr/>
          <a:lstStyle/>
          <a:p>
            <a:pPr eaLnBrk="0" hangingPunct="0">
              <a:buFont typeface="Arial" charset="0"/>
              <a:buNone/>
            </a:pPr>
            <a:endParaRPr lang="zh-CN" altLang="en-US" sz="2000">
              <a:sym typeface="Calibri" pitchFamily="34" charset="0"/>
            </a:endParaRP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p:cNvSpPr>
          <p:nvPr>
            <p:ph type="title" idx="4294967295"/>
          </p:nvPr>
        </p:nvSpPr>
        <p:spPr>
          <a:xfrm>
            <a:off x="0" y="333375"/>
            <a:ext cx="9074150" cy="1416050"/>
          </a:xfrm>
        </p:spPr>
        <p:txBody>
          <a:bodyPr/>
          <a:lstStyle/>
          <a:p>
            <a:pPr eaLnBrk="1" hangingPunct="1">
              <a:defRPr/>
            </a:pPr>
            <a:r>
              <a:rPr lang="en-US" altLang="zh-CN" sz="6000" b="1" noProof="1">
                <a:solidFill>
                  <a:srgbClr val="FFFF00"/>
                </a:solidFill>
                <a:effectLst>
                  <a:outerShdw blurRad="38100" dist="38100" dir="2700000">
                    <a:srgbClr val="000000"/>
                  </a:outerShdw>
                </a:effectLst>
                <a:ea typeface="黑体" panose="02010609060101010101" pitchFamily="49" charset="-122"/>
                <a:sym typeface="Arial" panose="020B0604020202020204" pitchFamily="34" charset="0"/>
              </a:rPr>
              <a:t>    </a:t>
            </a:r>
            <a:r>
              <a:rPr lang="zh-CN" altLang="en-US" sz="5400" b="1" noProof="1">
                <a:solidFill>
                  <a:srgbClr val="FFFF00"/>
                </a:solidFill>
                <a:effectLst>
                  <a:outerShdw blurRad="38100" dist="38100" dir="2700000">
                    <a:srgbClr val="000000"/>
                  </a:outerShdw>
                </a:effectLst>
                <a:ea typeface="黑体" panose="02010609060101010101" pitchFamily="49" charset="-122"/>
                <a:sym typeface="Arial" panose="020B0604020202020204" pitchFamily="34" charset="0"/>
              </a:rPr>
              <a:t>判别依据：</a:t>
            </a:r>
          </a:p>
        </p:txBody>
      </p:sp>
      <p:sp>
        <p:nvSpPr>
          <p:cNvPr id="214019" name="Rectangle 3"/>
          <p:cNvSpPr>
            <a:spLocks noGrp="1"/>
          </p:cNvSpPr>
          <p:nvPr>
            <p:ph type="body" idx="4294967295"/>
          </p:nvPr>
        </p:nvSpPr>
        <p:spPr>
          <a:xfrm>
            <a:off x="0" y="1125538"/>
            <a:ext cx="8280400" cy="5526087"/>
          </a:xfrm>
        </p:spPr>
        <p:txBody>
          <a:bodyPr/>
          <a:lstStyle/>
          <a:p>
            <a:pPr marL="342900" indent="-342900" eaLnBrk="1" hangingPunct="1">
              <a:spcBef>
                <a:spcPct val="20000"/>
              </a:spcBef>
              <a:buClr>
                <a:schemeClr val="hlink"/>
              </a:buClr>
              <a:buSzPct val="70000"/>
              <a:buFont typeface="Wingdings" panose="05000000000000000000" pitchFamily="2" charset="2"/>
              <a:buNone/>
              <a:defRPr/>
            </a:pPr>
            <a:r>
              <a:rPr lang="zh-CN" altLang="en-US" noProof="1">
                <a:effectLst>
                  <a:outerShdw blurRad="38100" dist="38100" dir="2700000">
                    <a:srgbClr val="FFFFFF"/>
                  </a:outerShdw>
                </a:effectLst>
              </a:rPr>
              <a:t>　　　</a:t>
            </a:r>
          </a:p>
          <a:p>
            <a:pPr marL="342900" indent="-342900" algn="ctr" eaLnBrk="1" hangingPunct="1">
              <a:lnSpc>
                <a:spcPct val="110000"/>
              </a:lnSpc>
              <a:spcBef>
                <a:spcPct val="20000"/>
              </a:spcBef>
              <a:buClr>
                <a:schemeClr val="hlink"/>
              </a:buClr>
              <a:buSzPct val="70000"/>
              <a:buFont typeface="Wingdings" panose="05000000000000000000" pitchFamily="2" charset="2"/>
              <a:buNone/>
              <a:defRPr/>
            </a:pP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GB50160</a:t>
            </a: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2008</a:t>
            </a:r>
          </a:p>
          <a:p>
            <a:pPr marL="342900" indent="-342900" algn="ctr" eaLnBrk="1" hangingPunct="1">
              <a:spcBef>
                <a:spcPct val="10000"/>
              </a:spcBef>
              <a:buClr>
                <a:schemeClr val="hlink"/>
              </a:buClr>
              <a:buSzPct val="70000"/>
              <a:buFont typeface="Wingdings" panose="05000000000000000000" pitchFamily="2" charset="2"/>
              <a:buNone/>
              <a:defRPr/>
            </a:pPr>
            <a:r>
              <a:rPr lang="en-US" altLang="x-none" sz="3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石油化工企业设计防火规范</a:t>
            </a:r>
            <a:r>
              <a:rPr lang="en-US" altLang="x-none" sz="3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342900" indent="-342900" eaLnBrk="1" hangingPunct="1">
              <a:lnSpc>
                <a:spcPct val="140000"/>
              </a:lnSpc>
              <a:spcBef>
                <a:spcPct val="10000"/>
              </a:spcBef>
              <a:buClr>
                <a:schemeClr val="hlink"/>
              </a:buClr>
              <a:buSzPct val="70000"/>
              <a:buFont typeface="Wingdings" panose="05000000000000000000" pitchFamily="2" charset="2"/>
              <a:buNone/>
              <a:defRPr/>
            </a:pPr>
            <a:r>
              <a:rPr lang="en-US" altLang="x-none" sz="4000" b="1" noProof="1">
                <a:solidFill>
                  <a:srgbClr val="FFFF00"/>
                </a:solidFill>
                <a:latin typeface="黑体" panose="02010609060101010101" pitchFamily="49" charset="-122"/>
                <a:ea typeface="黑体" panose="02010609060101010101" pitchFamily="49" charset="-122"/>
              </a:rPr>
              <a:t>     </a:t>
            </a:r>
            <a:r>
              <a:rPr lang="en-US" altLang="x-none" sz="3000" noProof="1">
                <a:latin typeface="黑体" panose="02010609060101010101" pitchFamily="49" charset="-122"/>
                <a:ea typeface="黑体" panose="02010609060101010101" pitchFamily="49" charset="-122"/>
              </a:rPr>
              <a:t>7.2.8  </a:t>
            </a:r>
            <a:r>
              <a:rPr lang="zh-CN" altLang="en-US" sz="3000" noProof="1">
                <a:latin typeface="黑体" panose="02010609060101010101" pitchFamily="49" charset="-122"/>
                <a:ea typeface="黑体" panose="02010609060101010101" pitchFamily="49" charset="-122"/>
              </a:rPr>
              <a:t>连续操作的可燃气体管道的低点应设两道排液阀</a:t>
            </a:r>
            <a:r>
              <a:rPr lang="zh-CN" altLang="en-US" noProof="1">
                <a:latin typeface="黑体" panose="02010609060101010101" pitchFamily="49" charset="-122"/>
                <a:ea typeface="黑体" panose="02010609060101010101" pitchFamily="49" charset="-122"/>
              </a:rPr>
              <a:t>，</a:t>
            </a:r>
            <a:r>
              <a:rPr lang="zh-CN" altLang="en-US" sz="3000" noProof="1">
                <a:latin typeface="黑体" panose="02010609060101010101" pitchFamily="49" charset="-122"/>
                <a:ea typeface="黑体" panose="02010609060101010101" pitchFamily="49" charset="-122"/>
              </a:rPr>
              <a:t>排出的液体应排放至密闭系统</a:t>
            </a:r>
            <a:r>
              <a:rPr lang="zh-CN" altLang="en-US"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仅在开停工时使用的排液阀</a:t>
            </a:r>
            <a:r>
              <a:rPr lang="zh-CN" altLang="en-US"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可设一道阀门并加丝堵、管帽、盲板或法兰盖。</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C:\Users\lingyang\Desktop\2012年6月18日吴老检查照片\凌洋\DSC03206.JPG"/>
          <p:cNvPicPr>
            <a:picLocks noGrp="1" noChangeAspect="1"/>
          </p:cNvPicPr>
          <p:nvPr>
            <p:ph idx="4294967295"/>
          </p:nvPr>
        </p:nvPicPr>
        <p:blipFill>
          <a:blip r:embed="rId2">
            <a:lum bright="-12000" contrast="12000"/>
          </a:blip>
          <a:srcRect/>
          <a:stretch>
            <a:fillRect/>
          </a:stretch>
        </p:blipFill>
        <p:spPr>
          <a:xfrm>
            <a:off x="0" y="190500"/>
            <a:ext cx="8782050" cy="6335713"/>
          </a:xfrm>
          <a:ln w="190500">
            <a:solidFill>
              <a:srgbClr val="FFFF00"/>
            </a:solidFill>
          </a:ln>
        </p:spPr>
      </p:pic>
      <p:sp>
        <p:nvSpPr>
          <p:cNvPr id="220163" name="矩形 4"/>
          <p:cNvSpPr>
            <a:spLocks noChangeArrowheads="1"/>
          </p:cNvSpPr>
          <p:nvPr/>
        </p:nvSpPr>
        <p:spPr bwMode="auto">
          <a:xfrm>
            <a:off x="0" y="5734050"/>
            <a:ext cx="9144000" cy="1154113"/>
          </a:xfrm>
          <a:prstGeom prst="rect">
            <a:avLst/>
          </a:prstGeom>
          <a:solidFill>
            <a:srgbClr val="FFFF00"/>
          </a:solidFill>
          <a:ln w="0">
            <a:solidFill>
              <a:srgbClr val="FFFF00"/>
            </a:solidFill>
            <a:miter lim="800000"/>
            <a:headEnd/>
            <a:tailEnd/>
          </a:ln>
        </p:spPr>
        <p:txBody>
          <a:bodyPr/>
          <a:lstStyle/>
          <a:p>
            <a:pPr algn="ctr" eaLnBrk="0" hangingPunct="0">
              <a:buSzPct val="100000"/>
              <a:buFont typeface="Arial" charset="0"/>
              <a:buNone/>
            </a:pPr>
            <a:r>
              <a:rPr lang="zh-CN" altLang="en-US" sz="2400" b="1">
                <a:latin typeface="黑体" pitchFamily="2" charset="-122"/>
                <a:ea typeface="黑体" pitchFamily="2" charset="-122"/>
              </a:rPr>
              <a:t> </a:t>
            </a:r>
            <a:r>
              <a:rPr lang="zh-CN" altLang="en-US" sz="2400">
                <a:latin typeface="黑体" pitchFamily="2" charset="-122"/>
                <a:ea typeface="黑体" pitchFamily="2" charset="-122"/>
              </a:rPr>
              <a:t> </a:t>
            </a:r>
            <a:r>
              <a:rPr lang="zh-CN" altLang="en-US" sz="2400">
                <a:solidFill>
                  <a:srgbClr val="000000"/>
                </a:solidFill>
                <a:latin typeface="黑体" pitchFamily="2" charset="-122"/>
                <a:ea typeface="黑体" pitchFamily="2" charset="-122"/>
              </a:rPr>
              <a:t>盲板： 厚度、材质，均不符合要求!</a:t>
            </a:r>
            <a:endParaRPr lang="en-US" altLang="zh-CN" sz="2400">
              <a:solidFill>
                <a:srgbClr val="000000"/>
              </a:solidFill>
              <a:latin typeface="黑体" pitchFamily="2" charset="-122"/>
              <a:ea typeface="黑体" pitchFamily="2" charset="-122"/>
            </a:endParaRPr>
          </a:p>
          <a:p>
            <a:pPr algn="ctr" eaLnBrk="0" hangingPunct="0">
              <a:buSzPct val="100000"/>
              <a:buFont typeface="Arial" charset="0"/>
              <a:buNone/>
            </a:pPr>
            <a:r>
              <a:rPr lang="zh-CN" altLang="en-US" sz="2000">
                <a:solidFill>
                  <a:schemeClr val="bg2"/>
                </a:solidFill>
                <a:latin typeface="黑体" pitchFamily="2" charset="-122"/>
                <a:ea typeface="黑体" pitchFamily="2" charset="-122"/>
              </a:rPr>
              <a:t>[ </a:t>
            </a:r>
            <a:r>
              <a:rPr lang="zh-CN" altLang="en-US" sz="2400">
                <a:solidFill>
                  <a:schemeClr val="bg1"/>
                </a:solidFill>
                <a:ea typeface="黑体" pitchFamily="2" charset="-122"/>
              </a:rPr>
              <a:t>盲板</a:t>
            </a:r>
            <a:r>
              <a:rPr lang="zh-CN" altLang="en-US" sz="2400">
                <a:solidFill>
                  <a:schemeClr val="bg1"/>
                </a:solidFill>
                <a:latin typeface="黑体" pitchFamily="2" charset="-122"/>
                <a:ea typeface="黑体" pitchFamily="2" charset="-122"/>
              </a:rPr>
              <a:t>一般要求</a:t>
            </a:r>
            <a:r>
              <a:rPr lang="zh-CN" altLang="en-US" sz="2400">
                <a:solidFill>
                  <a:schemeClr val="bg2"/>
                </a:solidFill>
                <a:latin typeface="黑体" pitchFamily="2" charset="-122"/>
                <a:ea typeface="黑体" pitchFamily="2" charset="-122"/>
              </a:rPr>
              <a:t>：</a:t>
            </a:r>
            <a:r>
              <a:rPr lang="zh-CN" altLang="en-US" sz="2000">
                <a:solidFill>
                  <a:schemeClr val="bg2"/>
                </a:solidFill>
                <a:latin typeface="黑体" pitchFamily="2" charset="-122"/>
                <a:ea typeface="黑体" pitchFamily="2" charset="-122"/>
              </a:rPr>
              <a:t>材质</a:t>
            </a:r>
            <a:r>
              <a:rPr lang="zh-CN" altLang="en-US" sz="2400">
                <a:solidFill>
                  <a:schemeClr val="bg2"/>
                </a:solidFill>
                <a:latin typeface="黑体" pitchFamily="2" charset="-122"/>
                <a:ea typeface="黑体" pitchFamily="2" charset="-122"/>
              </a:rPr>
              <a:t>与管道材质相同；</a:t>
            </a:r>
            <a:r>
              <a:rPr lang="zh-CN" altLang="en-US" sz="2000">
                <a:solidFill>
                  <a:schemeClr val="bg2"/>
                </a:solidFill>
                <a:latin typeface="黑体" pitchFamily="2" charset="-122"/>
                <a:ea typeface="黑体" pitchFamily="2" charset="-122"/>
              </a:rPr>
              <a:t>厚度</a:t>
            </a:r>
            <a:r>
              <a:rPr lang="zh-CN" altLang="en-US" sz="2400">
                <a:solidFill>
                  <a:schemeClr val="bg2"/>
                </a:solidFill>
                <a:latin typeface="黑体" pitchFamily="2" charset="-122"/>
                <a:ea typeface="黑体" pitchFamily="2" charset="-122"/>
              </a:rPr>
              <a:t>≥管壁厚度 </a:t>
            </a:r>
            <a:r>
              <a:rPr lang="zh-CN" altLang="en-US" sz="2000">
                <a:solidFill>
                  <a:schemeClr val="bg2"/>
                </a:solidFill>
                <a:latin typeface="黑体" pitchFamily="2" charset="-122"/>
                <a:ea typeface="黑体" pitchFamily="2" charset="-122"/>
              </a:rPr>
              <a:t>]</a:t>
            </a:r>
          </a:p>
        </p:txBody>
      </p:sp>
      <p:sp>
        <p:nvSpPr>
          <p:cNvPr id="220164" name="椭圆 5"/>
          <p:cNvSpPr>
            <a:spLocks noChangeArrowheads="1"/>
          </p:cNvSpPr>
          <p:nvPr/>
        </p:nvSpPr>
        <p:spPr bwMode="auto">
          <a:xfrm rot="837039">
            <a:off x="4356100" y="1917700"/>
            <a:ext cx="3200400" cy="3254375"/>
          </a:xfrm>
          <a:prstGeom prst="ellipse">
            <a:avLst/>
          </a:prstGeom>
          <a:noFill/>
          <a:ln w="76200">
            <a:solidFill>
              <a:srgbClr val="FFFF00"/>
            </a:solidFill>
            <a:prstDash val="lgDash"/>
            <a:round/>
            <a:headEnd/>
            <a:tailEnd/>
          </a:ln>
        </p:spPr>
        <p:txBody>
          <a:bodyPr anchor="ctr"/>
          <a:lstStyle/>
          <a:p>
            <a:pPr eaLnBrk="0" hangingPunct="0">
              <a:buSzPct val="100000"/>
              <a:buFont typeface="Arial" charset="0"/>
              <a:buNone/>
            </a:pPr>
            <a:endParaRPr lang="zh-CN" altLang="en-US" sz="1800">
              <a:solidFill>
                <a:srgbClr val="FFFFFF"/>
              </a:solidFill>
              <a:latin typeface="Georg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220162"/>
                                        </p:tgtEl>
                                        <p:attrNameLst>
                                          <p:attrName>style.visibility</p:attrName>
                                        </p:attrNameLst>
                                      </p:cBhvr>
                                      <p:to>
                                        <p:strVal val="visible"/>
                                      </p:to>
                                    </p:set>
                                    <p:anim from="(-#ppt_w/2)" to="(#ppt_x)" calcmode="lin" valueType="num">
                                      <p:cBhvr>
                                        <p:cTn id="7" dur="600" fill="hold">
                                          <p:stCondLst>
                                            <p:cond delay="0"/>
                                          </p:stCondLst>
                                        </p:cTn>
                                        <p:tgtEl>
                                          <p:spTgt spid="220162"/>
                                        </p:tgtEl>
                                        <p:attrNameLst>
                                          <p:attrName>ppt_x</p:attrName>
                                        </p:attrNameLst>
                                      </p:cBhvr>
                                    </p:anim>
                                    <p:anim from="0" to="-1.0" calcmode="lin" valueType="num">
                                      <p:cBhvr>
                                        <p:cTn id="8" dur="200" decel="50000" autoRev="1" fill="hold">
                                          <p:stCondLst>
                                            <p:cond delay="600"/>
                                          </p:stCondLst>
                                        </p:cTn>
                                        <p:tgtEl>
                                          <p:spTgt spid="220162"/>
                                        </p:tgtEl>
                                        <p:attrNameLst>
                                          <p:attrName>xshear</p:attrName>
                                        </p:attrNameLst>
                                      </p:cBhvr>
                                    </p:anim>
                                    <p:animScale>
                                      <p:cBhvr>
                                        <p:cTn id="9" dur="200" decel="100000" autoRev="1" fill="hold">
                                          <p:stCondLst>
                                            <p:cond delay="600"/>
                                          </p:stCondLst>
                                        </p:cTn>
                                        <p:tgtEl>
                                          <p:spTgt spid="220162"/>
                                        </p:tgtEl>
                                      </p:cBhvr>
                                      <p:from x="100000" y="100000"/>
                                      <p:to x="80000" y="100000"/>
                                    </p:animScale>
                                    <p:anim by="(#ppt_h/3+#ppt_w*0.1)" calcmode="lin" valueType="num">
                                      <p:cBhvr additive="sum">
                                        <p:cTn id="10" dur="200" decel="100000" autoRev="1" fill="hold">
                                          <p:stCondLst>
                                            <p:cond delay="600"/>
                                          </p:stCondLst>
                                        </p:cTn>
                                        <p:tgtEl>
                                          <p:spTgt spid="220162"/>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220163"/>
                                        </p:tgtEl>
                                        <p:attrNameLst>
                                          <p:attrName>style.visibility</p:attrName>
                                        </p:attrNameLst>
                                      </p:cBhvr>
                                      <p:to>
                                        <p:strVal val="visible"/>
                                      </p:to>
                                    </p:set>
                                    <p:anim from="(-#ppt_w/2)" to="(#ppt_x)" calcmode="lin" valueType="num">
                                      <p:cBhvr>
                                        <p:cTn id="13" dur="600" fill="hold">
                                          <p:stCondLst>
                                            <p:cond delay="0"/>
                                          </p:stCondLst>
                                        </p:cTn>
                                        <p:tgtEl>
                                          <p:spTgt spid="220163"/>
                                        </p:tgtEl>
                                        <p:attrNameLst>
                                          <p:attrName>ppt_x</p:attrName>
                                        </p:attrNameLst>
                                      </p:cBhvr>
                                    </p:anim>
                                    <p:anim from="0" to="-1.0" calcmode="lin" valueType="num">
                                      <p:cBhvr>
                                        <p:cTn id="14" dur="200" decel="50000" autoRev="1" fill="hold">
                                          <p:stCondLst>
                                            <p:cond delay="600"/>
                                          </p:stCondLst>
                                        </p:cTn>
                                        <p:tgtEl>
                                          <p:spTgt spid="220163"/>
                                        </p:tgtEl>
                                        <p:attrNameLst>
                                          <p:attrName>xshear</p:attrName>
                                        </p:attrNameLst>
                                      </p:cBhvr>
                                    </p:anim>
                                    <p:animScale>
                                      <p:cBhvr>
                                        <p:cTn id="15" dur="200" decel="100000" autoRev="1" fill="hold">
                                          <p:stCondLst>
                                            <p:cond delay="600"/>
                                          </p:stCondLst>
                                        </p:cTn>
                                        <p:tgtEl>
                                          <p:spTgt spid="220163"/>
                                        </p:tgtEl>
                                      </p:cBhvr>
                                      <p:from x="100000" y="100000"/>
                                      <p:to x="80000" y="100000"/>
                                    </p:animScale>
                                    <p:anim by="(#ppt_h/3+#ppt_w*0.1)" calcmode="lin" valueType="num">
                                      <p:cBhvr additive="sum">
                                        <p:cTn id="16" dur="200" decel="100000" autoRev="1" fill="hold">
                                          <p:stCondLst>
                                            <p:cond delay="600"/>
                                          </p:stCondLst>
                                        </p:cTn>
                                        <p:tgtEl>
                                          <p:spTgt spid="220163"/>
                                        </p:tgtEl>
                                        <p:attrNameLst>
                                          <p:attrName>ppt_x</p:attrName>
                                        </p:attrNameLst>
                                      </p:cBhvr>
                                    </p:anim>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220164"/>
                                        </p:tgtEl>
                                        <p:attrNameLst>
                                          <p:attrName>style.visibility</p:attrName>
                                        </p:attrNameLst>
                                      </p:cBhvr>
                                      <p:to>
                                        <p:strVal val="visible"/>
                                      </p:to>
                                    </p:set>
                                    <p:animEffect transition="in" filter="fade">
                                      <p:cBhvr>
                                        <p:cTn id="21" dur="2000"/>
                                        <p:tgtEl>
                                          <p:spTgt spid="220164"/>
                                        </p:tgtEl>
                                      </p:cBhvr>
                                    </p:animEffect>
                                    <p:anim calcmode="lin" valueType="num">
                                      <p:cBhvr>
                                        <p:cTn id="22" dur="2000" fill="hold"/>
                                        <p:tgtEl>
                                          <p:spTgt spid="220164"/>
                                        </p:tgtEl>
                                        <p:attrNameLst>
                                          <p:attrName>style.rotation</p:attrName>
                                        </p:attrNameLst>
                                      </p:cBhvr>
                                      <p:tavLst>
                                        <p:tav tm="0">
                                          <p:val>
                                            <p:fltVal val="720"/>
                                          </p:val>
                                        </p:tav>
                                        <p:tav tm="100000">
                                          <p:val>
                                            <p:fltVal val="0"/>
                                          </p:val>
                                        </p:tav>
                                      </p:tavLst>
                                    </p:anim>
                                    <p:anim calcmode="lin" valueType="num">
                                      <p:cBhvr>
                                        <p:cTn id="23" dur="2000" fill="hold"/>
                                        <p:tgtEl>
                                          <p:spTgt spid="220164"/>
                                        </p:tgtEl>
                                        <p:attrNameLst>
                                          <p:attrName>ppt_h</p:attrName>
                                        </p:attrNameLst>
                                      </p:cBhvr>
                                      <p:tavLst>
                                        <p:tav tm="0">
                                          <p:val>
                                            <p:fltVal val="0"/>
                                          </p:val>
                                        </p:tav>
                                        <p:tav tm="100000">
                                          <p:val>
                                            <p:strVal val="#ppt_h"/>
                                          </p:val>
                                        </p:tav>
                                      </p:tavLst>
                                    </p:anim>
                                    <p:anim calcmode="lin" valueType="num">
                                      <p:cBhvr>
                                        <p:cTn id="24" dur="2000" fill="hold"/>
                                        <p:tgtEl>
                                          <p:spTgt spid="22016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bldLvl="0" animBg="1"/>
      <p:bldP spid="220164" grpId="0" bldLvl="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ext Box 3"/>
          <p:cNvSpPr txBox="1">
            <a:spLocks noChangeArrowheads="1"/>
          </p:cNvSpPr>
          <p:nvPr/>
        </p:nvSpPr>
        <p:spPr bwMode="auto">
          <a:xfrm>
            <a:off x="0" y="0"/>
            <a:ext cx="3048000" cy="396875"/>
          </a:xfrm>
          <a:prstGeom prst="rect">
            <a:avLst/>
          </a:prstGeom>
          <a:noFill/>
          <a:ln w="9525">
            <a:noFill/>
            <a:miter lim="800000"/>
            <a:headEnd/>
            <a:tailEnd/>
          </a:ln>
        </p:spPr>
        <p:txBody>
          <a:bodyPr>
            <a:spAutoFit/>
          </a:bodyPr>
          <a:lstStyle/>
          <a:p>
            <a:pPr eaLnBrk="0" hangingPunct="0">
              <a:spcBef>
                <a:spcPct val="50000"/>
              </a:spcBef>
              <a:buFont typeface="Arial" charset="0"/>
              <a:buNone/>
            </a:pPr>
            <a:r>
              <a:rPr lang="zh-CN" altLang="en-US" sz="2000">
                <a:ea typeface="黑体" pitchFamily="2" charset="-122"/>
              </a:rPr>
              <a:t>安全整改内容</a:t>
            </a:r>
          </a:p>
        </p:txBody>
      </p:sp>
      <p:pic>
        <p:nvPicPr>
          <p:cNvPr id="247810" name="Picture 3" descr="DSC01241"/>
          <p:cNvPicPr>
            <a:picLocks noChangeAspect="1"/>
          </p:cNvPicPr>
          <p:nvPr/>
        </p:nvPicPr>
        <p:blipFill>
          <a:blip r:embed="rId2">
            <a:lum bright="6000" contrast="6000"/>
          </a:blip>
          <a:srcRect/>
          <a:stretch>
            <a:fillRect/>
          </a:stretch>
        </p:blipFill>
        <p:spPr bwMode="auto">
          <a:xfrm>
            <a:off x="180975" y="192088"/>
            <a:ext cx="8785225" cy="6478587"/>
          </a:xfrm>
          <a:prstGeom prst="rect">
            <a:avLst/>
          </a:prstGeom>
          <a:noFill/>
          <a:ln w="203200">
            <a:solidFill>
              <a:srgbClr val="FF0000"/>
            </a:solidFill>
            <a:miter lim="800000"/>
            <a:headEnd/>
            <a:tailEnd/>
          </a:ln>
        </p:spPr>
      </p:pic>
      <p:sp>
        <p:nvSpPr>
          <p:cNvPr id="221188" name="Oval 4"/>
          <p:cNvSpPr>
            <a:spLocks noChangeArrowheads="1"/>
          </p:cNvSpPr>
          <p:nvPr/>
        </p:nvSpPr>
        <p:spPr bwMode="auto">
          <a:xfrm>
            <a:off x="2628900" y="1774825"/>
            <a:ext cx="4752975" cy="2809875"/>
          </a:xfrm>
          <a:prstGeom prst="ellipse">
            <a:avLst/>
          </a:prstGeom>
          <a:noFill/>
          <a:ln w="101600">
            <a:solidFill>
              <a:srgbClr val="FF0000"/>
            </a:solidFill>
            <a:prstDash val="sysDot"/>
            <a:round/>
            <a:headEnd/>
            <a:tailEnd/>
          </a:ln>
        </p:spPr>
        <p:txBody>
          <a:bodyPr wrap="none" anchor="ctr"/>
          <a:lstStyle/>
          <a:p>
            <a:pPr eaLnBrk="0" hangingPunct="0">
              <a:buFont typeface="Arial" charset="0"/>
              <a:buNone/>
            </a:pPr>
            <a:endParaRPr lang="zh-CN" altLang="en-US" sz="2000">
              <a:ea typeface="黑体" pitchFamily="2" charset="-122"/>
            </a:endParaRPr>
          </a:p>
        </p:txBody>
      </p:sp>
      <p:sp>
        <p:nvSpPr>
          <p:cNvPr id="221189" name="Text Box 5"/>
          <p:cNvSpPr txBox="1">
            <a:spLocks noChangeArrowheads="1"/>
          </p:cNvSpPr>
          <p:nvPr/>
        </p:nvSpPr>
        <p:spPr bwMode="auto">
          <a:xfrm>
            <a:off x="0" y="6165850"/>
            <a:ext cx="9182100" cy="806450"/>
          </a:xfrm>
          <a:prstGeom prst="rect">
            <a:avLst/>
          </a:prstGeom>
          <a:solidFill>
            <a:srgbClr val="FF0000"/>
          </a:solidFill>
          <a:ln w="9525">
            <a:noFill/>
            <a:miter lim="800000"/>
            <a:headEnd/>
            <a:tailEnd/>
          </a:ln>
        </p:spPr>
        <p:txBody>
          <a:bodyPr>
            <a:spAutoFit/>
          </a:bodyPr>
          <a:lstStyle/>
          <a:p>
            <a:pPr eaLnBrk="0" hangingPunct="0">
              <a:spcBef>
                <a:spcPct val="50000"/>
              </a:spcBef>
              <a:buFont typeface="Arial" charset="0"/>
              <a:buNone/>
            </a:pPr>
            <a:r>
              <a:rPr lang="zh-CN" altLang="en-US" sz="2000">
                <a:solidFill>
                  <a:schemeClr val="bg1"/>
                </a:solidFill>
                <a:ea typeface="黑体" pitchFamily="2" charset="-122"/>
              </a:rPr>
              <a:t>                                     </a:t>
            </a:r>
            <a:r>
              <a:rPr lang="zh-CN" altLang="en-US" sz="2600">
                <a:solidFill>
                  <a:schemeClr val="bg1"/>
                </a:solidFill>
                <a:ea typeface="黑体" pitchFamily="2" charset="-122"/>
              </a:rPr>
              <a:t>化工管线</a:t>
            </a:r>
            <a:r>
              <a:rPr lang="zh-CN" altLang="en-US" sz="2000">
                <a:solidFill>
                  <a:schemeClr val="bg1"/>
                </a:solidFill>
                <a:ea typeface="黑体" pitchFamily="2" charset="-122"/>
              </a:rPr>
              <a:t>：</a:t>
            </a:r>
            <a:r>
              <a:rPr lang="zh-CN" altLang="en-US" sz="2400">
                <a:solidFill>
                  <a:schemeClr val="bg1"/>
                </a:solidFill>
                <a:ea typeface="黑体" pitchFamily="2" charset="-122"/>
              </a:rPr>
              <a:t>禁止起吊承重！</a:t>
            </a:r>
          </a:p>
          <a:p>
            <a:pPr eaLnBrk="0" hangingPunct="0">
              <a:lnSpc>
                <a:spcPct val="35000"/>
              </a:lnSpc>
              <a:spcBef>
                <a:spcPct val="50000"/>
              </a:spcBef>
              <a:buFont typeface="Arial" charset="0"/>
              <a:buNone/>
            </a:pPr>
            <a:endParaRPr lang="zh-CN" altLang="en-US" sz="2400">
              <a:solidFill>
                <a:schemeClr val="bg1"/>
              </a:solidFill>
              <a:ea typeface="黑体" pitchFamily="2" charset="-122"/>
            </a:endParaRPr>
          </a:p>
        </p:txBody>
      </p:sp>
      <p:sp>
        <p:nvSpPr>
          <p:cNvPr id="247813" name="文本框 221189"/>
          <p:cNvSpPr txBox="1">
            <a:spLocks noChangeArrowheads="1"/>
          </p:cNvSpPr>
          <p:nvPr/>
        </p:nvSpPr>
        <p:spPr bwMode="auto">
          <a:xfrm rot="2017156">
            <a:off x="2460625" y="784225"/>
            <a:ext cx="1657350" cy="393700"/>
          </a:xfrm>
          <a:prstGeom prst="rect">
            <a:avLst/>
          </a:prstGeom>
          <a:solidFill>
            <a:srgbClr val="C0C0C0">
              <a:alpha val="58038"/>
            </a:srgbClr>
          </a:solidFill>
          <a:ln w="9525">
            <a:noFill/>
            <a:miter lim="800000"/>
            <a:headEnd/>
            <a:tailEnd/>
          </a:ln>
        </p:spPr>
        <p:txBody>
          <a:bodyPr lIns="90000" tIns="46800" rIns="90000" bIns="46800">
            <a:spAutoFit/>
          </a:bodyPr>
          <a:lstStyle/>
          <a:p>
            <a:pPr eaLnBrk="0" hangingPunct="0">
              <a:lnSpc>
                <a:spcPct val="90000"/>
              </a:lnSpc>
              <a:spcBef>
                <a:spcPct val="50000"/>
              </a:spcBef>
              <a:buFont typeface="Arial" charset="0"/>
              <a:buNone/>
            </a:pPr>
            <a:r>
              <a:rPr lang="zh-CN" altLang="en-US" sz="2200" b="1">
                <a:ea typeface="黑体" pitchFamily="2" charset="-122"/>
              </a:rPr>
              <a:t>丙烯腈</a:t>
            </a:r>
          </a:p>
        </p:txBody>
      </p:sp>
      <p:sp>
        <p:nvSpPr>
          <p:cNvPr id="247814" name="右箭头 221190"/>
          <p:cNvSpPr>
            <a:spLocks noChangeArrowheads="1"/>
          </p:cNvSpPr>
          <p:nvPr/>
        </p:nvSpPr>
        <p:spPr bwMode="auto">
          <a:xfrm rot="1941379">
            <a:off x="3371850" y="1185863"/>
            <a:ext cx="566738" cy="163512"/>
          </a:xfrm>
          <a:prstGeom prst="rightArrow">
            <a:avLst>
              <a:gd name="adj1" fmla="val 50000"/>
              <a:gd name="adj2" fmla="val 86619"/>
            </a:avLst>
          </a:prstGeom>
          <a:solidFill>
            <a:srgbClr val="000000"/>
          </a:solidFill>
          <a:ln w="9525">
            <a:noFill/>
            <a:miter lim="800000"/>
            <a:headEnd/>
            <a:tailEnd/>
          </a:ln>
        </p:spPr>
        <p:txBody>
          <a:bodyPr/>
          <a:lstStyle/>
          <a:p>
            <a:pPr eaLnBrk="0" hangingPunct="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1189"/>
                                        </p:tgtEl>
                                        <p:attrNameLst>
                                          <p:attrName>style.visibility</p:attrName>
                                        </p:attrNameLst>
                                      </p:cBhvr>
                                      <p:to>
                                        <p:strVal val="visible"/>
                                      </p:to>
                                    </p:set>
                                    <p:anim calcmode="lin" valueType="num">
                                      <p:cBhvr additive="base">
                                        <p:cTn id="7" dur="500" fill="hold"/>
                                        <p:tgtEl>
                                          <p:spTgt spid="221189"/>
                                        </p:tgtEl>
                                        <p:attrNameLst>
                                          <p:attrName>ppt_x</p:attrName>
                                        </p:attrNameLst>
                                      </p:cBhvr>
                                      <p:tavLst>
                                        <p:tav tm="0">
                                          <p:val>
                                            <p:strVal val="#ppt_x"/>
                                          </p:val>
                                        </p:tav>
                                        <p:tav tm="100000">
                                          <p:val>
                                            <p:strVal val="#ppt_x"/>
                                          </p:val>
                                        </p:tav>
                                      </p:tavLst>
                                    </p:anim>
                                    <p:anim calcmode="lin" valueType="num">
                                      <p:cBhvr additive="base">
                                        <p:cTn id="8" dur="500" fill="hold"/>
                                        <p:tgtEl>
                                          <p:spTgt spid="2211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1188"/>
                                        </p:tgtEl>
                                        <p:attrNameLst>
                                          <p:attrName>style.visibility</p:attrName>
                                        </p:attrNameLst>
                                      </p:cBhvr>
                                      <p:to>
                                        <p:strVal val="visible"/>
                                      </p:to>
                                    </p:set>
                                    <p:anim calcmode="lin" valueType="num">
                                      <p:cBhvr additive="base">
                                        <p:cTn id="13" dur="500" fill="hold"/>
                                        <p:tgtEl>
                                          <p:spTgt spid="221188"/>
                                        </p:tgtEl>
                                        <p:attrNameLst>
                                          <p:attrName>ppt_x</p:attrName>
                                        </p:attrNameLst>
                                      </p:cBhvr>
                                      <p:tavLst>
                                        <p:tav tm="0">
                                          <p:val>
                                            <p:strVal val="#ppt_x"/>
                                          </p:val>
                                        </p:tav>
                                        <p:tav tm="100000">
                                          <p:val>
                                            <p:strVal val="#ppt_x"/>
                                          </p:val>
                                        </p:tav>
                                      </p:tavLst>
                                    </p:anim>
                                    <p:anim calcmode="lin" valueType="num">
                                      <p:cBhvr additive="base">
                                        <p:cTn id="14" dur="500" fill="hold"/>
                                        <p:tgtEl>
                                          <p:spTgt spid="22118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1" nodeType="clickEffect">
                                  <p:stCondLst>
                                    <p:cond delay="0"/>
                                  </p:stCondLst>
                                  <p:childTnLst>
                                    <p:animScale>
                                      <p:cBhvr>
                                        <p:cTn id="18" dur="2000" fill="hold"/>
                                        <p:tgtEl>
                                          <p:spTgt spid="22118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8" grpId="0" bldLvl="0" animBg="1"/>
      <p:bldP spid="221189" grpId="0" bldLvl="0" animBg="1"/>
      <p:bldP spid="221189" grpId="1" bldLvl="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p:cNvSpPr>
          <p:nvPr>
            <p:ph type="title" idx="4294967295"/>
          </p:nvPr>
        </p:nvSpPr>
        <p:spPr>
          <a:xfrm>
            <a:off x="0" y="477838"/>
            <a:ext cx="9001125" cy="1655762"/>
          </a:xfrm>
        </p:spPr>
        <p:txBody>
          <a:bodyPr/>
          <a:lstStyle/>
          <a:p>
            <a:pPr eaLnBrk="1" hangingPunct="1">
              <a:defRPr/>
            </a:pPr>
            <a:r>
              <a:rPr lang="en-US" altLang="zh-CN" sz="4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222211" name="Rectangle 3"/>
          <p:cNvSpPr>
            <a:spLocks noGrp="1"/>
          </p:cNvSpPr>
          <p:nvPr>
            <p:ph type="body" idx="4294967295"/>
          </p:nvPr>
        </p:nvSpPr>
        <p:spPr>
          <a:xfrm>
            <a:off x="0" y="1701800"/>
            <a:ext cx="8424863" cy="5184775"/>
          </a:xfrm>
        </p:spPr>
        <p:txBody>
          <a:bodyPr/>
          <a:lstStyle/>
          <a:p>
            <a:pPr marL="44450" indent="0" algn="ctr" eaLnBrk="1" hangingPunct="1">
              <a:lnSpc>
                <a:spcPct val="135000"/>
              </a:lnSpc>
              <a:spcBef>
                <a:spcPct val="0"/>
              </a:spcBef>
              <a:buClr>
                <a:schemeClr val="hlink"/>
              </a:buClr>
              <a:buSzPct val="70000"/>
              <a:buFont typeface="Wingdings" panose="05000000000000000000" pitchFamily="2" charset="2"/>
              <a:buNone/>
              <a:defRPr/>
            </a:pPr>
            <a:endParaRPr lang="zh-CN" altLang="en-US" sz="2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a:p>
            <a:pPr marL="44450" indent="0" algn="ctr" eaLnBrk="1" hangingPunct="1">
              <a:lnSpc>
                <a:spcPct val="135000"/>
              </a:lnSpc>
              <a:spcBef>
                <a:spcPct val="0"/>
              </a:spcBef>
              <a:buClr>
                <a:schemeClr val="hlink"/>
              </a:buClr>
              <a:buSzPct val="70000"/>
              <a:buFont typeface="Wingdings" panose="05000000000000000000" pitchFamily="2" charset="2"/>
              <a:buNone/>
              <a:defRPr/>
            </a:pPr>
            <a:r>
              <a:rPr lang="en-US" altLang="x-none"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GB7231-2003</a:t>
            </a:r>
          </a:p>
          <a:p>
            <a:pPr marL="44450" indent="0" algn="ctr" eaLnBrk="1" hangingPunct="1">
              <a:lnSpc>
                <a:spcPct val="0"/>
              </a:lnSpc>
              <a:spcBef>
                <a:spcPct val="0"/>
              </a:spcBef>
              <a:buClr>
                <a:schemeClr val="hlink"/>
              </a:buClr>
              <a:buSzPct val="70000"/>
              <a:buFont typeface="Wingdings" panose="05000000000000000000" pitchFamily="2" charset="2"/>
              <a:buNone/>
              <a:defRPr/>
            </a:pPr>
            <a:endParaRPr lang="en-US" altLang="x-none"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a:p>
            <a:pPr marL="44450" indent="0" algn="ctr" eaLnBrk="1" hangingPunct="1">
              <a:lnSpc>
                <a:spcPct val="135000"/>
              </a:lnSpc>
              <a:spcBef>
                <a:spcPct val="0"/>
              </a:spcBef>
              <a:buClr>
                <a:schemeClr val="hlink"/>
              </a:buClr>
              <a:buSzPct val="70000"/>
              <a:buFont typeface="Wingdings" panose="05000000000000000000" pitchFamily="2" charset="2"/>
              <a:buNone/>
              <a:defRPr/>
            </a:pPr>
            <a:r>
              <a:rPr lang="en-US" altLang="x-none"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zh-CN" altLang="en-US"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工业管道的基本识别色、</a:t>
            </a:r>
          </a:p>
          <a:p>
            <a:pPr marL="44450" indent="0" algn="ctr" eaLnBrk="1" hangingPunct="1">
              <a:lnSpc>
                <a:spcPct val="135000"/>
              </a:lnSpc>
              <a:spcBef>
                <a:spcPct val="0"/>
              </a:spcBef>
              <a:buClr>
                <a:schemeClr val="hlink"/>
              </a:buClr>
              <a:buSzPct val="70000"/>
              <a:buFont typeface="Wingdings" panose="05000000000000000000" pitchFamily="2" charset="2"/>
              <a:buNone/>
              <a:defRPr/>
            </a:pPr>
            <a:r>
              <a:rPr lang="zh-CN" altLang="en-US"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识别符号和安全标识 </a:t>
            </a:r>
            <a:r>
              <a:rPr lang="en-US" altLang="x-none"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44450" indent="0" eaLnBrk="1" hangingPunct="1">
              <a:lnSpc>
                <a:spcPct val="135000"/>
              </a:lnSpc>
              <a:spcBef>
                <a:spcPct val="0"/>
              </a:spcBef>
              <a:buClr>
                <a:schemeClr val="hlink"/>
              </a:buClr>
              <a:buSzPct val="70000"/>
              <a:buFont typeface="Wingdings" panose="05000000000000000000" pitchFamily="2" charset="2"/>
              <a:buNone/>
              <a:defRPr/>
            </a:pPr>
            <a:r>
              <a:rPr lang="en-US" altLang="x-none" sz="3200" noProof="1">
                <a:effectLst>
                  <a:outerShdw blurRad="38100" dist="38100" dir="2700000">
                    <a:srgbClr val="FFFFFF"/>
                  </a:outerShdw>
                </a:effectLst>
                <a:latin typeface="黑体" panose="02010609060101010101" pitchFamily="49" charset="-122"/>
                <a:ea typeface="黑体" panose="02010609060101010101" pitchFamily="49" charset="-122"/>
              </a:rPr>
              <a:t>  </a:t>
            </a: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图片 223233" descr="gb7231-2003-1"/>
          <p:cNvPicPr>
            <a:picLocks noChangeAspect="1"/>
          </p:cNvPicPr>
          <p:nvPr/>
        </p:nvPicPr>
        <p:blipFill>
          <a:blip r:embed="rId2">
            <a:lum bright="-18000" contrast="12000"/>
          </a:blip>
          <a:srcRect r="15" b="31"/>
          <a:stretch>
            <a:fillRect/>
          </a:stretch>
        </p:blipFill>
        <p:spPr bwMode="auto">
          <a:xfrm>
            <a:off x="109538" y="623888"/>
            <a:ext cx="8928100" cy="4102100"/>
          </a:xfrm>
          <a:prstGeom prst="rect">
            <a:avLst/>
          </a:prstGeom>
          <a:noFill/>
          <a:ln w="9525">
            <a:noFill/>
            <a:miter lim="800000"/>
            <a:headEnd/>
            <a:tailEnd/>
          </a:ln>
        </p:spPr>
      </p:pic>
      <p:sp>
        <p:nvSpPr>
          <p:cNvPr id="249858" name="文本框 223234"/>
          <p:cNvSpPr txBox="1">
            <a:spLocks noChangeArrowheads="1"/>
          </p:cNvSpPr>
          <p:nvPr/>
        </p:nvSpPr>
        <p:spPr bwMode="auto">
          <a:xfrm>
            <a:off x="180975" y="4725988"/>
            <a:ext cx="9144000" cy="1668462"/>
          </a:xfrm>
          <a:prstGeom prst="rect">
            <a:avLst/>
          </a:prstGeom>
          <a:noFill/>
          <a:ln w="9525">
            <a:noFill/>
            <a:miter lim="800000"/>
            <a:headEnd/>
            <a:tailEnd/>
          </a:ln>
        </p:spPr>
        <p:txBody>
          <a:bodyPr anchor="ctr">
            <a:spAutoFit/>
          </a:bodyPr>
          <a:lstStyle/>
          <a:p>
            <a:pPr eaLnBrk="0" hangingPunct="0">
              <a:lnSpc>
                <a:spcPct val="140000"/>
              </a:lnSpc>
              <a:buSzPct val="100000"/>
              <a:buFont typeface="Arial" charset="0"/>
              <a:buNone/>
            </a:pPr>
            <a:r>
              <a:rPr lang="zh-CN" altLang="en-US" sz="2000" b="1">
                <a:latin typeface="黑体" pitchFamily="2" charset="-122"/>
                <a:ea typeface="黑体" pitchFamily="2" charset="-122"/>
              </a:rPr>
              <a:t>工业管道基本识别色标识的五种方法：</a:t>
            </a:r>
          </a:p>
          <a:p>
            <a:pPr eaLnBrk="0" hangingPunct="0">
              <a:lnSpc>
                <a:spcPct val="120000"/>
              </a:lnSpc>
              <a:buSzPct val="100000"/>
              <a:buFont typeface="Arial" charset="0"/>
              <a:buNone/>
            </a:pPr>
            <a:r>
              <a:rPr lang="zh-CN" altLang="en-US" sz="2100" b="1">
                <a:latin typeface="黑体" pitchFamily="2" charset="-122"/>
                <a:ea typeface="黑体" pitchFamily="2" charset="-122"/>
              </a:rPr>
              <a:t>a) 管道全长上标识；　　</a:t>
            </a:r>
            <a:r>
              <a:rPr lang="en-US" altLang="zh-CN" sz="2100" b="1">
                <a:latin typeface="黑体" pitchFamily="2" charset="-122"/>
                <a:ea typeface="黑体" pitchFamily="2" charset="-122"/>
              </a:rPr>
              <a:t>       </a:t>
            </a:r>
            <a:r>
              <a:rPr lang="zh-CN" altLang="en-US" sz="2100" b="1">
                <a:latin typeface="黑体" pitchFamily="2" charset="-122"/>
              </a:rPr>
              <a:t> </a:t>
            </a:r>
            <a:r>
              <a:rPr lang="zh-CN" altLang="en-US" sz="2100" b="1">
                <a:latin typeface="黑体" pitchFamily="2" charset="-122"/>
                <a:ea typeface="黑体" pitchFamily="2" charset="-122"/>
              </a:rPr>
              <a:t>b) 在管道上以</a:t>
            </a:r>
            <a:r>
              <a:rPr lang="en-US" altLang="zh-CN" sz="2100" b="1">
                <a:latin typeface="黑体" pitchFamily="2" charset="-122"/>
                <a:ea typeface="黑体" pitchFamily="2" charset="-122"/>
              </a:rPr>
              <a:t>宽为</a:t>
            </a:r>
            <a:r>
              <a:rPr lang="zh-CN" altLang="en-US" sz="2100" b="1">
                <a:latin typeface="黑体" pitchFamily="2" charset="-122"/>
                <a:ea typeface="黑体" pitchFamily="2" charset="-122"/>
              </a:rPr>
              <a:t>150mm的色环标识；</a:t>
            </a:r>
          </a:p>
          <a:p>
            <a:pPr eaLnBrk="0" hangingPunct="0">
              <a:lnSpc>
                <a:spcPct val="120000"/>
              </a:lnSpc>
              <a:buSzPct val="100000"/>
              <a:buFont typeface="Arial" charset="0"/>
              <a:buNone/>
            </a:pPr>
            <a:r>
              <a:rPr lang="zh-CN" altLang="en-US" sz="1700" b="1">
                <a:latin typeface="黑体" pitchFamily="2" charset="-122"/>
                <a:ea typeface="黑体" pitchFamily="2" charset="-122"/>
              </a:rPr>
              <a:t>c) 在管道上以长方形的识别色标牌标识；</a:t>
            </a:r>
            <a:r>
              <a:rPr lang="zh-CN" altLang="en-US" sz="1700" b="1">
                <a:latin typeface="黑体" pitchFamily="2" charset="-122"/>
              </a:rPr>
              <a:t> </a:t>
            </a:r>
            <a:r>
              <a:rPr lang="zh-CN" altLang="en-US" sz="2000" b="1">
                <a:latin typeface="黑体" pitchFamily="2" charset="-122"/>
                <a:ea typeface="黑体" pitchFamily="2" charset="-122"/>
              </a:rPr>
              <a:t>d)</a:t>
            </a:r>
            <a:r>
              <a:rPr lang="zh-CN" altLang="en-US" sz="1700" b="1">
                <a:latin typeface="黑体" pitchFamily="2" charset="-122"/>
                <a:ea typeface="黑体" pitchFamily="2" charset="-122"/>
              </a:rPr>
              <a:t> 在管道上以带箭头的长方形识别色标牌标识；　</a:t>
            </a:r>
            <a:r>
              <a:rPr lang="zh-CN" altLang="en-US" sz="2200" b="1">
                <a:latin typeface="黑体" pitchFamily="2" charset="-122"/>
                <a:ea typeface="黑体" pitchFamily="2" charset="-122"/>
              </a:rPr>
              <a:t>　</a:t>
            </a:r>
            <a:r>
              <a:rPr lang="zh-CN" altLang="en-US" sz="2000" b="1">
                <a:latin typeface="黑体" pitchFamily="2" charset="-122"/>
                <a:ea typeface="黑体" pitchFamily="2" charset="-122"/>
              </a:rPr>
              <a:t>e) </a:t>
            </a:r>
            <a:r>
              <a:rPr lang="zh-CN" altLang="en-US" sz="1800" b="1">
                <a:latin typeface="黑体" pitchFamily="2" charset="-122"/>
                <a:ea typeface="黑体" pitchFamily="2" charset="-122"/>
              </a:rPr>
              <a:t>在管道上以系挂的识别色标牌标识。</a:t>
            </a:r>
          </a:p>
        </p:txBody>
      </p:sp>
      <p:sp>
        <p:nvSpPr>
          <p:cNvPr id="249859" name="文本框 223235"/>
          <p:cNvSpPr txBox="1">
            <a:spLocks noChangeArrowheads="1"/>
          </p:cNvSpPr>
          <p:nvPr/>
        </p:nvSpPr>
        <p:spPr bwMode="auto">
          <a:xfrm>
            <a:off x="36513" y="44450"/>
            <a:ext cx="9074150" cy="595313"/>
          </a:xfrm>
          <a:prstGeom prst="rect">
            <a:avLst/>
          </a:prstGeom>
          <a:solidFill>
            <a:schemeClr val="bg2"/>
          </a:solidFill>
          <a:ln w="9525">
            <a:noFill/>
            <a:miter lim="800000"/>
            <a:headEnd/>
            <a:tailEnd/>
          </a:ln>
        </p:spPr>
        <p:txBody>
          <a:bodyPr anchor="ctr">
            <a:spAutoFit/>
          </a:bodyPr>
          <a:lstStyle/>
          <a:p>
            <a:pPr algn="ctr" eaLnBrk="0" hangingPunct="0">
              <a:lnSpc>
                <a:spcPct val="150000"/>
              </a:lnSpc>
              <a:buSzPct val="100000"/>
              <a:buFont typeface="Arial" charset="0"/>
              <a:buNone/>
            </a:pPr>
            <a:r>
              <a:rPr lang="zh-CN" altLang="en-US" sz="2200" b="1">
                <a:latin typeface="黑体" pitchFamily="2" charset="-122"/>
                <a:ea typeface="黑体" pitchFamily="2" charset="-122"/>
              </a:rPr>
              <a:t>GB7231-2003</a:t>
            </a:r>
            <a:r>
              <a:rPr lang="en-US" altLang="zh-CN" sz="2200" b="1">
                <a:latin typeface="黑体" pitchFamily="2" charset="-122"/>
                <a:ea typeface="黑体" pitchFamily="2" charset="-122"/>
              </a:rPr>
              <a:t>《</a:t>
            </a:r>
            <a:r>
              <a:rPr lang="zh-CN" altLang="en-US" sz="2200" b="1">
                <a:latin typeface="黑体" pitchFamily="2" charset="-122"/>
                <a:ea typeface="黑体" pitchFamily="2" charset="-122"/>
              </a:rPr>
              <a:t>工业管道的基本识别色、识别符号和安全标识</a:t>
            </a:r>
            <a:r>
              <a:rPr lang="en-US" altLang="zh-CN" sz="2200" b="1">
                <a:latin typeface="黑体" pitchFamily="2" charset="-122"/>
                <a:ea typeface="黑体" pitchFamily="2" charset="-122"/>
              </a:rPr>
              <a:t>》</a:t>
            </a:r>
            <a:endParaRPr lang="zh-CN" altLang="en-US" sz="2200" b="1">
              <a:latin typeface="黑体" pitchFamily="2" charset="-122"/>
              <a:ea typeface="黑体" pitchFamily="2"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idx="4294967295"/>
          </p:nvPr>
        </p:nvSpPr>
        <p:spPr>
          <a:xfrm>
            <a:off x="0" y="412750"/>
            <a:ext cx="9144000" cy="1431925"/>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50179" name="Rectangle 3"/>
          <p:cNvSpPr>
            <a:spLocks noGrp="1"/>
          </p:cNvSpPr>
          <p:nvPr>
            <p:ph type="body" idx="4294967295"/>
          </p:nvPr>
        </p:nvSpPr>
        <p:spPr>
          <a:xfrm>
            <a:off x="790575" y="1847850"/>
            <a:ext cx="8353425" cy="4759325"/>
          </a:xfrm>
        </p:spPr>
        <p:txBody>
          <a:bodyPr/>
          <a:lstStyle/>
          <a:p>
            <a:pPr marL="342900" indent="-342900" algn="ctr" eaLnBrk="1" hangingPunct="1">
              <a:spcBef>
                <a:spcPct val="20000"/>
              </a:spcBef>
              <a:buClr>
                <a:schemeClr val="hlink"/>
              </a:buClr>
              <a:buSzPct val="70000"/>
              <a:buFont typeface="Wingdings" panose="05000000000000000000" pitchFamily="2" charset="2"/>
              <a:buNone/>
              <a:defRPr/>
            </a:pPr>
            <a:r>
              <a:rPr lang="en-US" altLang="x-none" sz="5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GB4387</a:t>
            </a:r>
            <a:r>
              <a:rPr lang="zh-CN" altLang="en-US" sz="5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a:t>
            </a:r>
            <a:r>
              <a:rPr lang="en-US" altLang="x-none" sz="5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2008  </a:t>
            </a:r>
          </a:p>
          <a:p>
            <a:pPr marL="342900" indent="-342900" algn="ctr" eaLnBrk="1" hangingPunct="1">
              <a:lnSpc>
                <a:spcPct val="150000"/>
              </a:lnSpc>
              <a:spcBef>
                <a:spcPct val="20000"/>
              </a:spcBef>
              <a:buClr>
                <a:schemeClr val="hlink"/>
              </a:buClr>
              <a:buSzPct val="70000"/>
              <a:buFont typeface="Wingdings" panose="05000000000000000000" pitchFamily="2" charset="2"/>
              <a:buNone/>
              <a:defRPr/>
            </a:pPr>
            <a:r>
              <a:rPr lang="en-US" altLang="x-none" sz="3200" noProof="1">
                <a:solidFill>
                  <a:srgbClr val="FFFF00"/>
                </a:solidFill>
                <a:latin typeface="黑体" panose="02010609060101010101" pitchFamily="49" charset="-122"/>
                <a:ea typeface="黑体" panose="02010609060101010101" pitchFamily="49" charset="-122"/>
                <a:sym typeface="Arial" panose="020B0604020202020204" pitchFamily="34" charset="0"/>
              </a:rPr>
              <a:t>《</a:t>
            </a:r>
            <a:r>
              <a:rPr lang="zh-CN" altLang="en-US" sz="3200" noProof="1">
                <a:solidFill>
                  <a:srgbClr val="FFFF00"/>
                </a:solidFill>
                <a:latin typeface="黑体" panose="02010609060101010101" pitchFamily="49" charset="-122"/>
                <a:ea typeface="黑体" panose="02010609060101010101" pitchFamily="49" charset="-122"/>
                <a:sym typeface="Arial" panose="020B0604020202020204" pitchFamily="34" charset="0"/>
              </a:rPr>
              <a:t>工业企业厂内铁路</a:t>
            </a:r>
            <a:r>
              <a:rPr lang="zh-CN" altLang="en-US" sz="2000" noProof="1">
                <a:solidFill>
                  <a:srgbClr val="FFFF00"/>
                </a:solidFill>
                <a:latin typeface="黑体" panose="02010609060101010101" pitchFamily="49" charset="-122"/>
                <a:ea typeface="黑体" panose="02010609060101010101" pitchFamily="49" charset="-122"/>
                <a:sym typeface="Arial" panose="020B0604020202020204" pitchFamily="34" charset="0"/>
              </a:rPr>
              <a:t>、</a:t>
            </a:r>
            <a:r>
              <a:rPr lang="zh-CN" altLang="en-US" sz="3200" noProof="1">
                <a:solidFill>
                  <a:srgbClr val="FFFF00"/>
                </a:solidFill>
                <a:latin typeface="黑体" panose="02010609060101010101" pitchFamily="49" charset="-122"/>
                <a:ea typeface="黑体" panose="02010609060101010101" pitchFamily="49" charset="-122"/>
                <a:sym typeface="Arial" panose="020B0604020202020204" pitchFamily="34" charset="0"/>
              </a:rPr>
              <a:t>道路运输安全规程</a:t>
            </a:r>
            <a:r>
              <a:rPr lang="en-US" altLang="x-none" sz="3200" noProof="1">
                <a:solidFill>
                  <a:srgbClr val="FFFF00"/>
                </a:solidFill>
                <a:latin typeface="黑体" panose="02010609060101010101" pitchFamily="49" charset="-122"/>
                <a:ea typeface="黑体" panose="02010609060101010101" pitchFamily="49" charset="-122"/>
                <a:sym typeface="Arial" panose="020B0604020202020204" pitchFamily="34" charset="0"/>
              </a:rPr>
              <a:t>》</a:t>
            </a:r>
            <a:r>
              <a:rPr lang="zh-CN" altLang="en-US"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　　　　           </a:t>
            </a:r>
          </a:p>
          <a:p>
            <a:pPr marL="342900" indent="-342900" eaLnBrk="1" hangingPunct="1">
              <a:lnSpc>
                <a:spcPct val="160000"/>
              </a:lnSpc>
              <a:spcBef>
                <a:spcPct val="20000"/>
              </a:spcBef>
              <a:buClr>
                <a:schemeClr val="hlink"/>
              </a:buClr>
              <a:buSzPct val="70000"/>
              <a:buFont typeface="Wingdings" panose="05000000000000000000" pitchFamily="2" charset="2"/>
              <a:buNone/>
              <a:defRPr/>
            </a:pPr>
            <a:r>
              <a:rPr lang="zh-CN" altLang="en-US" sz="3600" noProof="1">
                <a:solidFill>
                  <a:srgbClr val="FFFF00"/>
                </a:solidFill>
                <a:latin typeface="黑体" panose="02010609060101010101" pitchFamily="49" charset="-122"/>
                <a:ea typeface="黑体" panose="02010609060101010101" pitchFamily="49" charset="-122"/>
                <a:sym typeface="Arial" panose="020B0604020202020204" pitchFamily="34" charset="0"/>
              </a:rPr>
              <a:t>      </a:t>
            </a:r>
            <a:r>
              <a:rPr lang="en-US" altLang="x-none" sz="3600" noProof="1">
                <a:latin typeface="黑体" panose="02010609060101010101" pitchFamily="49" charset="-122"/>
                <a:ea typeface="黑体" panose="02010609060101010101" pitchFamily="49" charset="-122"/>
                <a:sym typeface="Arial" panose="020B0604020202020204" pitchFamily="34" charset="0"/>
              </a:rPr>
              <a:t>6.1.11</a:t>
            </a:r>
            <a:r>
              <a:rPr lang="en-US" altLang="x-none" sz="4000" noProof="1">
                <a:latin typeface="黑体" panose="02010609060101010101" pitchFamily="49" charset="-122"/>
                <a:ea typeface="黑体" panose="02010609060101010101" pitchFamily="49" charset="-122"/>
                <a:sym typeface="Arial" panose="020B0604020202020204" pitchFamily="34" charset="0"/>
              </a:rPr>
              <a:t> </a:t>
            </a:r>
            <a:r>
              <a:rPr lang="en-US" altLang="x-none" sz="3600" noProof="1">
                <a:latin typeface="黑体" panose="02010609060101010101" pitchFamily="49" charset="-122"/>
                <a:ea typeface="黑体" panose="02010609060101010101" pitchFamily="49" charset="-122"/>
                <a:sym typeface="Arial" panose="020B0604020202020204" pitchFamily="34" charset="0"/>
              </a:rPr>
              <a:t> </a:t>
            </a:r>
            <a:r>
              <a:rPr lang="zh-CN" altLang="en-US" sz="3300" noProof="1">
                <a:latin typeface="黑体" panose="02010609060101010101" pitchFamily="49" charset="-122"/>
                <a:ea typeface="黑体" panose="02010609060101010101" pitchFamily="49" charset="-122"/>
                <a:sym typeface="Arial" panose="020B0604020202020204" pitchFamily="34" charset="0"/>
              </a:rPr>
              <a:t>路面宽度</a:t>
            </a:r>
            <a:r>
              <a:rPr lang="en-US" altLang="x-none" sz="3600" noProof="1">
                <a:latin typeface="黑体" panose="02010609060101010101" pitchFamily="49" charset="-122"/>
                <a:ea typeface="黑体" panose="02010609060101010101" pitchFamily="49" charset="-122"/>
                <a:sym typeface="Arial" panose="020B0604020202020204" pitchFamily="34" charset="0"/>
              </a:rPr>
              <a:t>9</a:t>
            </a:r>
            <a:r>
              <a:rPr lang="en-US" altLang="x-none" sz="4000" noProof="1">
                <a:latin typeface="黑体" panose="02010609060101010101" pitchFamily="49" charset="-122"/>
                <a:ea typeface="黑体" panose="02010609060101010101" pitchFamily="49" charset="-122"/>
                <a:sym typeface="Arial" panose="020B0604020202020204" pitchFamily="34" charset="0"/>
              </a:rPr>
              <a:t>m</a:t>
            </a:r>
            <a:r>
              <a:rPr lang="zh-CN" altLang="en-US" sz="3300" noProof="1">
                <a:latin typeface="黑体" panose="02010609060101010101" pitchFamily="49" charset="-122"/>
                <a:ea typeface="黑体" panose="02010609060101010101" pitchFamily="49" charset="-122"/>
                <a:sym typeface="Arial" panose="020B0604020202020204" pitchFamily="34" charset="0"/>
              </a:rPr>
              <a:t>以上的道路</a:t>
            </a:r>
            <a:r>
              <a:rPr lang="zh-CN" altLang="en-US" sz="3600" noProof="1">
                <a:latin typeface="黑体" panose="02010609060101010101" pitchFamily="49" charset="-122"/>
                <a:ea typeface="黑体" panose="02010609060101010101" pitchFamily="49" charset="-122"/>
                <a:sym typeface="Arial" panose="020B0604020202020204" pitchFamily="34" charset="0"/>
              </a:rPr>
              <a:t>， 应划中心线，实行分道行车。</a:t>
            </a:r>
          </a:p>
          <a:p>
            <a:pPr marL="342900" indent="-342900" algn="ctr" eaLnBrk="1" hangingPunct="1">
              <a:spcBef>
                <a:spcPct val="20000"/>
              </a:spcBef>
              <a:buClr>
                <a:schemeClr val="hlink"/>
              </a:buClr>
              <a:buSzPct val="70000"/>
              <a:buFont typeface="Wingdings" panose="05000000000000000000" pitchFamily="2" charset="2"/>
              <a:buNone/>
              <a:defRPr/>
            </a:pPr>
            <a:endParaRPr lang="zh-CN" altLang="en-US" sz="3600" noProof="1">
              <a:effectLst>
                <a:outerShdw blurRad="38100" dist="38100" dir="2700000">
                  <a:srgbClr val="FFFFFF"/>
                </a:outerShdw>
              </a:effectLst>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图片 2"/>
          <p:cNvPicPr>
            <a:picLocks noChangeAspect="1"/>
          </p:cNvPicPr>
          <p:nvPr/>
        </p:nvPicPr>
        <p:blipFill>
          <a:blip r:embed="rId2">
            <a:lum bright="-6000" contrast="6000"/>
          </a:blip>
          <a:srcRect/>
          <a:stretch>
            <a:fillRect/>
          </a:stretch>
        </p:blipFill>
        <p:spPr bwMode="auto">
          <a:xfrm>
            <a:off x="179388" y="188913"/>
            <a:ext cx="8786812" cy="6553200"/>
          </a:xfrm>
          <a:prstGeom prst="rect">
            <a:avLst/>
          </a:prstGeom>
          <a:noFill/>
          <a:ln w="203200">
            <a:solidFill>
              <a:srgbClr val="008000"/>
            </a:solidFill>
            <a:miter lim="800000"/>
            <a:headEnd/>
            <a:tailEnd/>
          </a:ln>
        </p:spPr>
      </p:pic>
      <p:sp>
        <p:nvSpPr>
          <p:cNvPr id="250882" name="椭圆 3"/>
          <p:cNvSpPr>
            <a:spLocks noChangeArrowheads="1"/>
          </p:cNvSpPr>
          <p:nvPr/>
        </p:nvSpPr>
        <p:spPr bwMode="auto">
          <a:xfrm rot="180000">
            <a:off x="1184275" y="4221163"/>
            <a:ext cx="6391275" cy="1285875"/>
          </a:xfrm>
          <a:prstGeom prst="ellipse">
            <a:avLst/>
          </a:prstGeom>
          <a:noFill/>
          <a:ln w="63500">
            <a:solidFill>
              <a:srgbClr val="00FF00"/>
            </a:solidFill>
            <a:round/>
            <a:headEnd/>
            <a:tailEnd/>
          </a:ln>
        </p:spPr>
        <p:txBody>
          <a:bodyPr anchor="ctr"/>
          <a:lstStyle/>
          <a:p>
            <a:pPr algn="ctr" eaLnBrk="0" hangingPunct="0">
              <a:buFont typeface="Arial" charset="0"/>
              <a:buNone/>
            </a:pPr>
            <a:endParaRPr lang="zh-CN" altLang="en-US" sz="2000">
              <a:solidFill>
                <a:srgbClr val="FFFFFF"/>
              </a:solidFill>
              <a:latin typeface="宋体" charset="-122"/>
              <a:sym typeface="宋体" charset="-122"/>
            </a:endParaRPr>
          </a:p>
        </p:txBody>
      </p:sp>
      <p:sp>
        <p:nvSpPr>
          <p:cNvPr id="250883" name="椭圆 4"/>
          <p:cNvSpPr>
            <a:spLocks noChangeArrowheads="1"/>
          </p:cNvSpPr>
          <p:nvPr/>
        </p:nvSpPr>
        <p:spPr bwMode="auto">
          <a:xfrm rot="180000">
            <a:off x="749300" y="334963"/>
            <a:ext cx="6840538" cy="1511300"/>
          </a:xfrm>
          <a:prstGeom prst="ellipse">
            <a:avLst/>
          </a:prstGeom>
          <a:noFill/>
          <a:ln w="76200">
            <a:solidFill>
              <a:srgbClr val="00FF00"/>
            </a:solidFill>
            <a:round/>
            <a:headEnd/>
            <a:tailEnd/>
          </a:ln>
        </p:spPr>
        <p:txBody>
          <a:bodyPr anchor="ctr"/>
          <a:lstStyle/>
          <a:p>
            <a:pPr algn="ctr" eaLnBrk="0" hangingPunct="0">
              <a:buFont typeface="Arial" charset="0"/>
              <a:buNone/>
            </a:pPr>
            <a:endParaRPr lang="zh-CN" altLang="en-US" sz="2000">
              <a:solidFill>
                <a:srgbClr val="FFFFFF"/>
              </a:solidFill>
              <a:latin typeface="宋体" charset="-122"/>
              <a:sym typeface="宋体" charset="-122"/>
            </a:endParaRPr>
          </a:p>
        </p:txBody>
      </p:sp>
      <p:sp>
        <p:nvSpPr>
          <p:cNvPr id="250884" name="TextBox 5"/>
          <p:cNvSpPr>
            <a:spLocks noChangeArrowheads="1"/>
          </p:cNvSpPr>
          <p:nvPr/>
        </p:nvSpPr>
        <p:spPr bwMode="auto">
          <a:xfrm>
            <a:off x="8362950" y="1428750"/>
            <a:ext cx="457200" cy="219075"/>
          </a:xfrm>
          <a:prstGeom prst="rect">
            <a:avLst/>
          </a:prstGeom>
          <a:noFill/>
          <a:ln w="9525">
            <a:noFill/>
            <a:miter lim="800000"/>
            <a:headEnd/>
            <a:tailEnd/>
          </a:ln>
        </p:spPr>
        <p:txBody>
          <a:bodyPr wrap="none">
            <a:spAutoFit/>
          </a:bodyPr>
          <a:lstStyle/>
          <a:p>
            <a:pPr eaLnBrk="0" hangingPunct="0">
              <a:buFont typeface="Arial" charset="0"/>
              <a:buNone/>
            </a:pPr>
            <a:endParaRPr lang="zh-CN" altLang="en-US" sz="2000">
              <a:ea typeface="黑体" pitchFamily="2" charset="-122"/>
              <a:sym typeface="Calibri" pitchFamily="34" charset="0"/>
            </a:endParaRPr>
          </a:p>
        </p:txBody>
      </p:sp>
      <p:sp>
        <p:nvSpPr>
          <p:cNvPr id="250885" name="TextBox 6"/>
          <p:cNvSpPr>
            <a:spLocks noChangeArrowheads="1"/>
          </p:cNvSpPr>
          <p:nvPr/>
        </p:nvSpPr>
        <p:spPr bwMode="auto">
          <a:xfrm>
            <a:off x="0" y="6224588"/>
            <a:ext cx="9182100" cy="585787"/>
          </a:xfrm>
          <a:prstGeom prst="rect">
            <a:avLst/>
          </a:prstGeom>
          <a:solidFill>
            <a:srgbClr val="008000"/>
          </a:solidFill>
          <a:ln w="9525">
            <a:noFill/>
            <a:miter lim="800000"/>
            <a:headEnd/>
            <a:tailEnd/>
          </a:ln>
        </p:spPr>
        <p:txBody>
          <a:bodyPr>
            <a:spAutoFit/>
          </a:bodyPr>
          <a:lstStyle/>
          <a:p>
            <a:pPr eaLnBrk="0" hangingPunct="0">
              <a:buFont typeface="Arial" charset="0"/>
              <a:buNone/>
            </a:pPr>
            <a:r>
              <a:rPr lang="zh-CN" altLang="en-US" sz="2000">
                <a:solidFill>
                  <a:schemeClr val="bg1"/>
                </a:solidFill>
                <a:latin typeface="黑体" pitchFamily="2" charset="-122"/>
                <a:ea typeface="黑体" pitchFamily="2" charset="-122"/>
                <a:sym typeface="黑体" pitchFamily="2" charset="-122"/>
              </a:rPr>
              <a:t>     </a:t>
            </a:r>
            <a:r>
              <a:rPr lang="zh-CN" altLang="en-US" sz="2400">
                <a:solidFill>
                  <a:schemeClr val="bg1"/>
                </a:solidFill>
                <a:latin typeface="黑体" pitchFamily="2" charset="-122"/>
                <a:ea typeface="黑体" pitchFamily="2" charset="-122"/>
                <a:sym typeface="黑体" pitchFamily="2" charset="-122"/>
              </a:rPr>
              <a:t>      化工管道的物料名称、流向箭头：</a:t>
            </a:r>
            <a:r>
              <a:rPr lang="zh-CN" altLang="en-US" sz="2300">
                <a:solidFill>
                  <a:schemeClr val="bg1"/>
                </a:solidFill>
                <a:latin typeface="黑体" pitchFamily="2" charset="-122"/>
                <a:ea typeface="黑体" pitchFamily="2" charset="-122"/>
                <a:sym typeface="黑体" pitchFamily="2" charset="-122"/>
              </a:rPr>
              <a:t>标注准确！</a:t>
            </a:r>
          </a:p>
          <a:p>
            <a:pPr eaLnBrk="0" hangingPunct="0">
              <a:lnSpc>
                <a:spcPct val="35000"/>
              </a:lnSpc>
              <a:buFont typeface="Arial" charset="0"/>
              <a:buNone/>
            </a:pPr>
            <a:endParaRPr lang="zh-CN" altLang="en-US" sz="2300">
              <a:solidFill>
                <a:schemeClr val="bg1"/>
              </a:solidFill>
              <a:latin typeface="黑体" pitchFamily="2" charset="-122"/>
              <a:ea typeface="黑体" pitchFamily="2" charset="-122"/>
              <a:sym typeface="黑体" pitchFamily="2" charset="-122"/>
            </a:endParaRP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内容占位符 225281" descr="IMG_1299"/>
          <p:cNvPicPr>
            <a:picLocks noGrp="1" noChangeAspect="1"/>
          </p:cNvPicPr>
          <p:nvPr>
            <p:ph idx="1"/>
          </p:nvPr>
        </p:nvPicPr>
        <p:blipFill>
          <a:blip r:embed="rId2"/>
          <a:srcRect/>
          <a:stretch>
            <a:fillRect/>
          </a:stretch>
        </p:blipFill>
        <p:spPr>
          <a:xfrm>
            <a:off x="180975" y="190500"/>
            <a:ext cx="8785225" cy="6481763"/>
          </a:xfrm>
          <a:ln w="203200">
            <a:solidFill>
              <a:srgbClr val="000080"/>
            </a:solidFill>
          </a:ln>
        </p:spPr>
      </p:pic>
      <p:sp>
        <p:nvSpPr>
          <p:cNvPr id="251906" name="文本框 225282"/>
          <p:cNvSpPr txBox="1">
            <a:spLocks noChangeArrowheads="1"/>
          </p:cNvSpPr>
          <p:nvPr/>
        </p:nvSpPr>
        <p:spPr bwMode="auto">
          <a:xfrm>
            <a:off x="34925" y="6092825"/>
            <a:ext cx="9109075" cy="706438"/>
          </a:xfrm>
          <a:prstGeom prst="rect">
            <a:avLst/>
          </a:prstGeom>
          <a:solidFill>
            <a:srgbClr val="000080"/>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2400">
                <a:ea typeface="黑体" pitchFamily="2" charset="-122"/>
              </a:rPr>
              <a:t>公用工程管线的标识</a:t>
            </a:r>
          </a:p>
          <a:p>
            <a:pPr algn="ctr" eaLnBrk="0" hangingPunct="0">
              <a:lnSpc>
                <a:spcPct val="50000"/>
              </a:lnSpc>
              <a:buSzPct val="100000"/>
              <a:buFont typeface="Arial" charset="0"/>
              <a:buNone/>
            </a:pPr>
            <a:endParaRPr lang="zh-CN" altLang="en-US" sz="2400" i="1">
              <a:ea typeface="黑体" pitchFamily="2" charset="-122"/>
            </a:endParaRP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p:cNvSpPr>
          <p:nvPr>
            <p:ph type="ctrTitle" idx="4294967295"/>
          </p:nvPr>
        </p:nvSpPr>
        <p:spPr>
          <a:xfrm>
            <a:off x="250825" y="1773238"/>
            <a:ext cx="8893175" cy="3024187"/>
          </a:xfrm>
        </p:spPr>
        <p:txBody>
          <a:bodyPr anchor="b"/>
          <a:lstStyle>
            <a:lvl1pPr lvl="0">
              <a:defRPr kern="1200"/>
            </a:lvl1pPr>
          </a:lstStyle>
          <a:p>
            <a:pPr algn="ctr" eaLnBrk="1" hangingPunct="1">
              <a:lnSpc>
                <a:spcPct val="200000"/>
              </a:lnSpc>
              <a:defRPr/>
            </a:pP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第七部分</a:t>
            </a:r>
            <a:b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化工电气安全</a:t>
            </a:r>
            <a:endPar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C:\Users\lingyang\Desktop\2012年6月18日吴老检查照片\办公室大相机\IMG_2634.JPG"/>
          <p:cNvPicPr>
            <a:picLocks noGrp="1" noChangeAspect="1"/>
          </p:cNvPicPr>
          <p:nvPr>
            <p:ph idx="4294967295"/>
          </p:nvPr>
        </p:nvPicPr>
        <p:blipFill>
          <a:blip r:embed="rId2">
            <a:lum contrast="6000"/>
          </a:blip>
          <a:srcRect/>
          <a:stretch>
            <a:fillRect/>
          </a:stretch>
        </p:blipFill>
        <p:spPr>
          <a:xfrm>
            <a:off x="358775" y="188913"/>
            <a:ext cx="8785225" cy="5980112"/>
          </a:xfrm>
          <a:ln w="203200">
            <a:solidFill>
              <a:srgbClr val="FF0000"/>
            </a:solidFill>
          </a:ln>
        </p:spPr>
      </p:pic>
      <p:sp>
        <p:nvSpPr>
          <p:cNvPr id="227331" name="矩形 4"/>
          <p:cNvSpPr>
            <a:spLocks noChangeArrowheads="1"/>
          </p:cNvSpPr>
          <p:nvPr/>
        </p:nvSpPr>
        <p:spPr bwMode="auto">
          <a:xfrm>
            <a:off x="0" y="6165850"/>
            <a:ext cx="9180513" cy="692150"/>
          </a:xfrm>
          <a:prstGeom prst="rect">
            <a:avLst/>
          </a:prstGeom>
          <a:solidFill>
            <a:srgbClr val="FF0000"/>
          </a:solidFill>
          <a:ln w="0">
            <a:solidFill>
              <a:srgbClr val="FF0000"/>
            </a:solidFill>
            <a:miter lim="800000"/>
            <a:headEnd/>
            <a:tailEnd/>
          </a:ln>
        </p:spPr>
        <p:txBody>
          <a:bodyPr/>
          <a:lstStyle/>
          <a:p>
            <a:pPr eaLnBrk="0" hangingPunct="0">
              <a:lnSpc>
                <a:spcPct val="90000"/>
              </a:lnSpc>
              <a:buSzPct val="100000"/>
              <a:buFont typeface="Arial" charset="0"/>
              <a:buNone/>
            </a:pPr>
            <a:r>
              <a:rPr lang="zh-CN" altLang="en-US" sz="2000" b="1">
                <a:latin typeface="黑体" pitchFamily="2" charset="-122"/>
                <a:ea typeface="黑体" pitchFamily="2" charset="-122"/>
                <a:sym typeface="Arial" charset="0"/>
              </a:rPr>
              <a:t>              </a:t>
            </a:r>
            <a:r>
              <a:rPr lang="zh-CN" altLang="en-US" sz="2400">
                <a:latin typeface="黑体" pitchFamily="2" charset="-122"/>
                <a:ea typeface="黑体" pitchFamily="2" charset="-122"/>
                <a:sym typeface="Arial" charset="0"/>
              </a:rPr>
              <a:t>变电所母排上窗：</a:t>
            </a:r>
            <a:r>
              <a:rPr lang="zh-CN" altLang="en-US" sz="2200">
                <a:latin typeface="黑体" pitchFamily="2" charset="-122"/>
                <a:ea typeface="黑体" pitchFamily="2" charset="-122"/>
                <a:sym typeface="Arial" charset="0"/>
              </a:rPr>
              <a:t>应为不可开启的固定窗!</a:t>
            </a:r>
          </a:p>
        </p:txBody>
      </p:sp>
      <p:sp>
        <p:nvSpPr>
          <p:cNvPr id="227332" name="椭圆 3"/>
          <p:cNvSpPr>
            <a:spLocks noChangeArrowheads="1"/>
          </p:cNvSpPr>
          <p:nvPr/>
        </p:nvSpPr>
        <p:spPr bwMode="auto">
          <a:xfrm rot="-360000">
            <a:off x="1185863" y="915988"/>
            <a:ext cx="1566862" cy="3306762"/>
          </a:xfrm>
          <a:prstGeom prst="ellipse">
            <a:avLst/>
          </a:prstGeom>
          <a:noFill/>
          <a:ln w="76200">
            <a:solidFill>
              <a:srgbClr val="FF0000"/>
            </a:solidFill>
            <a:prstDash val="lgDash"/>
            <a:round/>
            <a:headEnd/>
            <a:tailEnd/>
          </a:ln>
        </p:spPr>
        <p:txBody>
          <a:bodyPr anchor="ctr"/>
          <a:lstStyle/>
          <a:p>
            <a:pPr eaLnBrk="0" hangingPunct="0">
              <a:buSzPct val="100000"/>
              <a:buFont typeface="Arial" charset="0"/>
              <a:buNone/>
            </a:pPr>
            <a:endParaRPr lang="zh-CN" altLang="en-US" sz="1800">
              <a:solidFill>
                <a:srgbClr val="FFFFFF"/>
              </a:solidFill>
              <a:latin typeface="Georg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7332"/>
                                        </p:tgtEl>
                                        <p:attrNameLst>
                                          <p:attrName>style.visibility</p:attrName>
                                        </p:attrNameLst>
                                      </p:cBhvr>
                                      <p:to>
                                        <p:strVal val="visible"/>
                                      </p:to>
                                    </p:set>
                                    <p:anim calcmode="lin" valueType="num">
                                      <p:cBhvr>
                                        <p:cTn id="7" dur="1000" fill="hold"/>
                                        <p:tgtEl>
                                          <p:spTgt spid="227332"/>
                                        </p:tgtEl>
                                        <p:attrNameLst>
                                          <p:attrName>ppt_w</p:attrName>
                                        </p:attrNameLst>
                                      </p:cBhvr>
                                      <p:tavLst>
                                        <p:tav tm="0">
                                          <p:val>
                                            <p:strVal val="#ppt_w*0.70"/>
                                          </p:val>
                                        </p:tav>
                                        <p:tav tm="100000">
                                          <p:val>
                                            <p:strVal val="#ppt_w"/>
                                          </p:val>
                                        </p:tav>
                                      </p:tavLst>
                                    </p:anim>
                                    <p:anim calcmode="lin" valueType="num">
                                      <p:cBhvr>
                                        <p:cTn id="8" dur="1000" fill="hold"/>
                                        <p:tgtEl>
                                          <p:spTgt spid="227332"/>
                                        </p:tgtEl>
                                        <p:attrNameLst>
                                          <p:attrName>ppt_h</p:attrName>
                                        </p:attrNameLst>
                                      </p:cBhvr>
                                      <p:tavLst>
                                        <p:tav tm="0">
                                          <p:val>
                                            <p:strVal val="#ppt_h"/>
                                          </p:val>
                                        </p:tav>
                                        <p:tav tm="100000">
                                          <p:val>
                                            <p:strVal val="#ppt_h"/>
                                          </p:val>
                                        </p:tav>
                                      </p:tavLst>
                                    </p:anim>
                                    <p:animEffect transition="in" filter="fade">
                                      <p:cBhvr>
                                        <p:cTn id="9" dur="1000"/>
                                        <p:tgtEl>
                                          <p:spTgt spid="22733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22733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bldLvl="0" animBg="1"/>
      <p:bldP spid="227332" grpId="0" bldLvl="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C:\Users\lingyang\Desktop\2012年6月18日吴老检查照片\办公室大相机\IMG_2635.JPG"/>
          <p:cNvPicPr>
            <a:picLocks noGrp="1" noChangeAspect="1"/>
          </p:cNvPicPr>
          <p:nvPr>
            <p:ph idx="4294967295"/>
          </p:nvPr>
        </p:nvPicPr>
        <p:blipFill>
          <a:blip r:embed="rId2">
            <a:lum bright="-12000" contrast="6000"/>
          </a:blip>
          <a:srcRect/>
          <a:stretch>
            <a:fillRect/>
          </a:stretch>
        </p:blipFill>
        <p:spPr>
          <a:xfrm>
            <a:off x="360363" y="190500"/>
            <a:ext cx="8783637" cy="6154738"/>
          </a:xfrm>
          <a:ln w="203200">
            <a:solidFill>
              <a:srgbClr val="FFFF00"/>
            </a:solidFill>
          </a:ln>
        </p:spPr>
      </p:pic>
      <p:sp>
        <p:nvSpPr>
          <p:cNvPr id="228355" name="矩形 4"/>
          <p:cNvSpPr>
            <a:spLocks noChangeArrowheads="1"/>
          </p:cNvSpPr>
          <p:nvPr/>
        </p:nvSpPr>
        <p:spPr bwMode="auto">
          <a:xfrm>
            <a:off x="0" y="6167438"/>
            <a:ext cx="9180513" cy="695325"/>
          </a:xfrm>
          <a:prstGeom prst="rect">
            <a:avLst/>
          </a:prstGeom>
          <a:solidFill>
            <a:srgbClr val="FFFF00"/>
          </a:solidFill>
          <a:ln w="0">
            <a:solidFill>
              <a:srgbClr val="FFFF00"/>
            </a:solidFill>
            <a:miter lim="800000"/>
            <a:headEnd/>
            <a:tailEnd/>
          </a:ln>
        </p:spPr>
        <p:txBody>
          <a:bodyPr/>
          <a:lstStyle/>
          <a:p>
            <a:pPr eaLnBrk="0" hangingPunct="0">
              <a:buSzPct val="100000"/>
              <a:buFont typeface="Arial" charset="0"/>
              <a:buNone/>
            </a:pPr>
            <a:r>
              <a:rPr lang="zh-CN" altLang="en-US" sz="2000" b="1">
                <a:latin typeface="黑体" pitchFamily="2" charset="-122"/>
                <a:ea typeface="黑体" pitchFamily="2" charset="-122"/>
                <a:sym typeface="Arial" charset="0"/>
              </a:rPr>
              <a:t>        </a:t>
            </a:r>
            <a:r>
              <a:rPr lang="zh-CN" altLang="en-US" sz="2500" b="1">
                <a:latin typeface="黑体" pitchFamily="2" charset="-122"/>
                <a:ea typeface="黑体" pitchFamily="2" charset="-122"/>
                <a:sym typeface="Arial" charset="0"/>
              </a:rPr>
              <a:t>    </a:t>
            </a:r>
            <a:r>
              <a:rPr lang="zh-CN" altLang="en-US" sz="2500">
                <a:solidFill>
                  <a:srgbClr val="000000"/>
                </a:solidFill>
                <a:latin typeface="黑体" pitchFamily="2" charset="-122"/>
                <a:ea typeface="黑体" pitchFamily="2" charset="-122"/>
                <a:sym typeface="Arial" charset="0"/>
              </a:rPr>
              <a:t>变电所的门：</a:t>
            </a:r>
            <a:r>
              <a:rPr lang="zh-CN" altLang="en-US" sz="2400">
                <a:solidFill>
                  <a:srgbClr val="000000"/>
                </a:solidFill>
                <a:latin typeface="黑体" pitchFamily="2" charset="-122"/>
                <a:ea typeface="黑体" pitchFamily="2" charset="-122"/>
                <a:sym typeface="Arial" charset="0"/>
              </a:rPr>
              <a:t>应设防鼠档板/自动闭门器</a:t>
            </a:r>
          </a:p>
        </p:txBody>
      </p:sp>
      <p:sp>
        <p:nvSpPr>
          <p:cNvPr id="228356" name="椭圆 3"/>
          <p:cNvSpPr>
            <a:spLocks noChangeArrowheads="1"/>
          </p:cNvSpPr>
          <p:nvPr/>
        </p:nvSpPr>
        <p:spPr bwMode="auto">
          <a:xfrm>
            <a:off x="3203575" y="3070225"/>
            <a:ext cx="4146550" cy="1439863"/>
          </a:xfrm>
          <a:prstGeom prst="ellipse">
            <a:avLst/>
          </a:prstGeom>
          <a:noFill/>
          <a:ln w="76200">
            <a:solidFill>
              <a:srgbClr val="FF0000"/>
            </a:solidFill>
            <a:prstDash val="lgDash"/>
            <a:round/>
            <a:headEnd/>
            <a:tailEnd/>
          </a:ln>
        </p:spPr>
        <p:txBody>
          <a:bodyPr anchor="ctr"/>
          <a:lstStyle/>
          <a:p>
            <a:pPr eaLnBrk="0" hangingPunct="0">
              <a:buSzPct val="100000"/>
              <a:buFont typeface="Arial" charset="0"/>
              <a:buNone/>
            </a:pPr>
            <a:endParaRPr lang="zh-CN" altLang="en-US" sz="1800">
              <a:solidFill>
                <a:srgbClr val="FFFFFF"/>
              </a:solidFill>
              <a:latin typeface="Georg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28356"/>
                                        </p:tgtEl>
                                        <p:attrNameLst>
                                          <p:attrName>style.visibility</p:attrName>
                                        </p:attrNameLst>
                                      </p:cBhvr>
                                      <p:to>
                                        <p:strVal val="visible"/>
                                      </p:to>
                                    </p:set>
                                    <p:animEffect transition="in" filter="wheel(4)">
                                      <p:cBhvr>
                                        <p:cTn id="7" dur="2000"/>
                                        <p:tgtEl>
                                          <p:spTgt spid="22835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22835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ldLvl="0" animBg="1"/>
      <p:bldP spid="228356" grpId="0" bldLvl="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P1040878"/>
          <p:cNvPicPr>
            <a:picLocks noChangeAspect="1"/>
          </p:cNvPicPr>
          <p:nvPr/>
        </p:nvPicPr>
        <p:blipFill>
          <a:blip r:embed="rId2"/>
          <a:srcRect/>
          <a:stretch>
            <a:fillRect/>
          </a:stretch>
        </p:blipFill>
        <p:spPr bwMode="auto">
          <a:xfrm>
            <a:off x="180975" y="190500"/>
            <a:ext cx="8783638" cy="6480175"/>
          </a:xfrm>
          <a:prstGeom prst="rect">
            <a:avLst/>
          </a:prstGeom>
          <a:noFill/>
          <a:ln w="203200">
            <a:solidFill>
              <a:srgbClr val="008000"/>
            </a:solidFill>
            <a:miter lim="800000"/>
            <a:headEnd/>
            <a:tailEnd/>
          </a:ln>
        </p:spPr>
      </p:pic>
      <p:sp>
        <p:nvSpPr>
          <p:cNvPr id="229379" name="Text Box 3"/>
          <p:cNvSpPr txBox="1">
            <a:spLocks noChangeArrowheads="1"/>
          </p:cNvSpPr>
          <p:nvPr/>
        </p:nvSpPr>
        <p:spPr bwMode="auto">
          <a:xfrm>
            <a:off x="5745163" y="1339850"/>
            <a:ext cx="2032000" cy="830263"/>
          </a:xfrm>
          <a:prstGeom prst="rect">
            <a:avLst/>
          </a:prstGeom>
          <a:solidFill>
            <a:srgbClr val="FFFF00"/>
          </a:solidFill>
          <a:ln w="9525">
            <a:noFill/>
            <a:miter lim="800000"/>
            <a:headEnd/>
            <a:tailEnd/>
          </a:ln>
        </p:spPr>
        <p:txBody>
          <a:bodyPr wrap="none">
            <a:spAutoFit/>
          </a:bodyPr>
          <a:lstStyle/>
          <a:p>
            <a:pPr eaLnBrk="0" hangingPunct="0">
              <a:buSzPct val="100000"/>
              <a:buFont typeface="Arial" charset="0"/>
              <a:buNone/>
            </a:pPr>
            <a:r>
              <a:rPr lang="zh-CN" altLang="en-US" sz="4800">
                <a:solidFill>
                  <a:srgbClr val="000000"/>
                </a:solidFill>
                <a:ea typeface="黑体" pitchFamily="2" charset="-122"/>
              </a:rPr>
              <a:t>防鼠板</a:t>
            </a:r>
            <a:endParaRPr lang="zh-CN" altLang="en-US" sz="4800">
              <a:solidFill>
                <a:srgbClr val="000000"/>
              </a:solidFill>
              <a:latin typeface="Tahoma" pitchFamily="34" charset="0"/>
              <a:ea typeface="黑体" pitchFamily="2" charset="-122"/>
            </a:endParaRPr>
          </a:p>
        </p:txBody>
      </p:sp>
      <p:sp>
        <p:nvSpPr>
          <p:cNvPr id="229380" name="箭头 633"/>
          <p:cNvSpPr>
            <a:spLocks noChangeShapeType="1"/>
          </p:cNvSpPr>
          <p:nvPr/>
        </p:nvSpPr>
        <p:spPr bwMode="auto">
          <a:xfrm flipH="1">
            <a:off x="4429125" y="1701800"/>
            <a:ext cx="1365250" cy="4105275"/>
          </a:xfrm>
          <a:prstGeom prst="line">
            <a:avLst/>
          </a:prstGeom>
          <a:noFill/>
          <a:ln w="76200">
            <a:solidFill>
              <a:srgbClr val="FFFF00"/>
            </a:solidFill>
            <a:round/>
            <a:headEnd/>
            <a:tailEnd type="triangle" w="med" len="med"/>
          </a:ln>
        </p:spPr>
        <p:txBody>
          <a:bodyPr/>
          <a:lstStyle/>
          <a:p>
            <a:endParaRPr lang="zh-CN" altLang="en-US"/>
          </a:p>
        </p:txBody>
      </p:sp>
      <p:sp>
        <p:nvSpPr>
          <p:cNvPr id="256004" name="文本框 229380"/>
          <p:cNvSpPr txBox="1">
            <a:spLocks noChangeArrowheads="1"/>
          </p:cNvSpPr>
          <p:nvPr/>
        </p:nvSpPr>
        <p:spPr bwMode="auto">
          <a:xfrm>
            <a:off x="2700338" y="5734050"/>
            <a:ext cx="2671762" cy="641350"/>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3600">
                <a:ea typeface="黑体" pitchFamily="2" charset="-122"/>
              </a:rPr>
              <a:t>板高＞40cm</a:t>
            </a:r>
            <a:endParaRPr lang="zh-CN" altLang="en-US" sz="3600" i="1">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9379"/>
                                        </p:tgtEl>
                                        <p:attrNameLst>
                                          <p:attrName>style.visibility</p:attrName>
                                        </p:attrNameLst>
                                      </p:cBhvr>
                                      <p:to>
                                        <p:strVal val="visible"/>
                                      </p:to>
                                    </p:set>
                                    <p:anim calcmode="lin" valueType="num">
                                      <p:cBhvr additive="base">
                                        <p:cTn id="7" dur="500" fill="hold"/>
                                        <p:tgtEl>
                                          <p:spTgt spid="229379"/>
                                        </p:tgtEl>
                                        <p:attrNameLst>
                                          <p:attrName>ppt_x</p:attrName>
                                        </p:attrNameLst>
                                      </p:cBhvr>
                                      <p:tavLst>
                                        <p:tav tm="0">
                                          <p:val>
                                            <p:strVal val="#ppt_x"/>
                                          </p:val>
                                        </p:tav>
                                        <p:tav tm="100000">
                                          <p:val>
                                            <p:strVal val="#ppt_x"/>
                                          </p:val>
                                        </p:tav>
                                      </p:tavLst>
                                    </p:anim>
                                    <p:anim calcmode="lin" valueType="num">
                                      <p:cBhvr additive="base">
                                        <p:cTn id="8" dur="500" fill="hold"/>
                                        <p:tgtEl>
                                          <p:spTgt spid="2293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9380"/>
                                        </p:tgtEl>
                                        <p:attrNameLst>
                                          <p:attrName>style.visibility</p:attrName>
                                        </p:attrNameLst>
                                      </p:cBhvr>
                                      <p:to>
                                        <p:strVal val="visible"/>
                                      </p:to>
                                    </p:set>
                                    <p:anim calcmode="lin" valueType="num">
                                      <p:cBhvr additive="base">
                                        <p:cTn id="13" dur="500" fill="hold"/>
                                        <p:tgtEl>
                                          <p:spTgt spid="229380"/>
                                        </p:tgtEl>
                                        <p:attrNameLst>
                                          <p:attrName>ppt_x</p:attrName>
                                        </p:attrNameLst>
                                      </p:cBhvr>
                                      <p:tavLst>
                                        <p:tav tm="0">
                                          <p:val>
                                            <p:strVal val="#ppt_x"/>
                                          </p:val>
                                        </p:tav>
                                        <p:tav tm="100000">
                                          <p:val>
                                            <p:strVal val="#ppt_x"/>
                                          </p:val>
                                        </p:tav>
                                      </p:tavLst>
                                    </p:anim>
                                    <p:anim calcmode="lin" valueType="num">
                                      <p:cBhvr additive="base">
                                        <p:cTn id="14" dur="500" fill="hold"/>
                                        <p:tgtEl>
                                          <p:spTgt spid="2293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bldLvl="0" animBg="1"/>
      <p:bldP spid="229380"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C:\Users\lingyang\Desktop\2012年6月18日吴老检查照片\办公室大相机\IMG_2638.JPG"/>
          <p:cNvPicPr>
            <a:picLocks noGrp="1" noChangeAspect="1"/>
          </p:cNvPicPr>
          <p:nvPr>
            <p:ph idx="4294967295"/>
          </p:nvPr>
        </p:nvPicPr>
        <p:blipFill>
          <a:blip r:embed="rId2"/>
          <a:srcRect/>
          <a:stretch>
            <a:fillRect/>
          </a:stretch>
        </p:blipFill>
        <p:spPr>
          <a:xfrm>
            <a:off x="0" y="117475"/>
            <a:ext cx="4610100" cy="6119813"/>
          </a:xfrm>
          <a:ln w="152400">
            <a:solidFill>
              <a:srgbClr val="FFFF00"/>
            </a:solidFill>
          </a:ln>
        </p:spPr>
      </p:pic>
      <p:pic>
        <p:nvPicPr>
          <p:cNvPr id="257026" name="Picture 3" descr="C:\Users\lingyang\Desktop\2012年6月18日吴老检查照片\办公室大相机\IMG_2639.JPG"/>
          <p:cNvPicPr>
            <a:picLocks noChangeAspect="1"/>
          </p:cNvPicPr>
          <p:nvPr/>
        </p:nvPicPr>
        <p:blipFill>
          <a:blip r:embed="rId3"/>
          <a:srcRect/>
          <a:stretch>
            <a:fillRect/>
          </a:stretch>
        </p:blipFill>
        <p:spPr bwMode="auto">
          <a:xfrm>
            <a:off x="4860925" y="117475"/>
            <a:ext cx="4175125" cy="6194425"/>
          </a:xfrm>
          <a:prstGeom prst="rect">
            <a:avLst/>
          </a:prstGeom>
          <a:noFill/>
          <a:ln w="152400">
            <a:solidFill>
              <a:srgbClr val="FFFF00"/>
            </a:solidFill>
            <a:miter lim="800000"/>
            <a:headEnd/>
            <a:tailEnd/>
          </a:ln>
        </p:spPr>
      </p:pic>
      <p:sp>
        <p:nvSpPr>
          <p:cNvPr id="230404" name="矩形 5"/>
          <p:cNvSpPr>
            <a:spLocks noChangeArrowheads="1"/>
          </p:cNvSpPr>
          <p:nvPr/>
        </p:nvSpPr>
        <p:spPr bwMode="auto">
          <a:xfrm>
            <a:off x="0" y="6238875"/>
            <a:ext cx="9182100" cy="620713"/>
          </a:xfrm>
          <a:prstGeom prst="rect">
            <a:avLst/>
          </a:prstGeom>
          <a:solidFill>
            <a:srgbClr val="FFFF00"/>
          </a:solidFill>
          <a:ln w="0">
            <a:solidFill>
              <a:srgbClr val="FFFF00"/>
            </a:solidFill>
            <a:miter lim="800000"/>
            <a:headEnd/>
            <a:tailEnd/>
          </a:ln>
        </p:spPr>
        <p:txBody>
          <a:bodyPr/>
          <a:lstStyle/>
          <a:p>
            <a:pPr eaLnBrk="0" hangingPunct="0">
              <a:lnSpc>
                <a:spcPct val="90000"/>
              </a:lnSpc>
              <a:buSzPct val="100000"/>
              <a:buFont typeface="Arial" charset="0"/>
              <a:buNone/>
            </a:pPr>
            <a:r>
              <a:rPr lang="zh-CN" altLang="en-US" sz="2000" b="1">
                <a:latin typeface="黑体" pitchFamily="2" charset="-122"/>
                <a:ea typeface="黑体" pitchFamily="2" charset="-122"/>
                <a:sym typeface="Arial" charset="0"/>
              </a:rPr>
              <a:t>           </a:t>
            </a:r>
            <a:r>
              <a:rPr lang="zh-CN" altLang="en-US" sz="2600" b="1">
                <a:latin typeface="黑体" pitchFamily="2" charset="-122"/>
                <a:ea typeface="黑体" pitchFamily="2" charset="-122"/>
                <a:sym typeface="Arial" charset="0"/>
              </a:rPr>
              <a:t>    </a:t>
            </a:r>
            <a:r>
              <a:rPr lang="zh-CN" altLang="en-US" sz="2500">
                <a:solidFill>
                  <a:srgbClr val="000000"/>
                </a:solidFill>
                <a:latin typeface="黑体" pitchFamily="2" charset="-122"/>
                <a:ea typeface="黑体" pitchFamily="2" charset="-122"/>
                <a:sym typeface="Arial" charset="0"/>
              </a:rPr>
              <a:t>配电柜：</a:t>
            </a:r>
            <a:r>
              <a:rPr lang="zh-CN" altLang="en-US" sz="2300">
                <a:solidFill>
                  <a:srgbClr val="000000"/>
                </a:solidFill>
                <a:latin typeface="黑体" pitchFamily="2" charset="-122"/>
                <a:ea typeface="黑体" pitchFamily="2" charset="-122"/>
                <a:sym typeface="Arial" charset="0"/>
              </a:rPr>
              <a:t>柜前柜后,应有相同的编号!</a:t>
            </a:r>
          </a:p>
        </p:txBody>
      </p:sp>
      <p:sp>
        <p:nvSpPr>
          <p:cNvPr id="257028" name="文本框 230404"/>
          <p:cNvSpPr txBox="1">
            <a:spLocks noChangeArrowheads="1"/>
          </p:cNvSpPr>
          <p:nvPr/>
        </p:nvSpPr>
        <p:spPr bwMode="auto">
          <a:xfrm>
            <a:off x="2484438" y="981075"/>
            <a:ext cx="5472112" cy="609600"/>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3400">
                <a:solidFill>
                  <a:srgbClr val="000000"/>
                </a:solidFill>
                <a:ea typeface="黑体" pitchFamily="2" charset="-122"/>
              </a:rPr>
              <a:t>[ 防止电气事故措施之一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304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bldLvl="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椭圆 231425"/>
          <p:cNvSpPr>
            <a:spLocks noChangeArrowheads="1"/>
          </p:cNvSpPr>
          <p:nvPr/>
        </p:nvSpPr>
        <p:spPr bwMode="auto">
          <a:xfrm rot="840000">
            <a:off x="4932363" y="1268413"/>
            <a:ext cx="4176712" cy="2952750"/>
          </a:xfrm>
          <a:prstGeom prst="ellipse">
            <a:avLst/>
          </a:prstGeom>
          <a:noFill/>
          <a:ln w="101600">
            <a:solidFill>
              <a:srgbClr val="FFFF00"/>
            </a:solidFill>
            <a:prstDash val="sysDot"/>
            <a:round/>
            <a:headEnd/>
            <a:tailEnd/>
          </a:ln>
        </p:spPr>
        <p:txBody>
          <a:bodyPr/>
          <a:lstStyle/>
          <a:p>
            <a:pPr eaLnBrk="0" hangingPunct="0">
              <a:buSzPct val="100000"/>
              <a:buFont typeface="Arial" charset="0"/>
              <a:buNone/>
            </a:pPr>
            <a:endParaRPr lang="zh-CN" altLang="en-US" sz="2000"/>
          </a:p>
        </p:txBody>
      </p:sp>
      <p:sp>
        <p:nvSpPr>
          <p:cNvPr id="258050" name="标题 231427"/>
          <p:cNvSpPr>
            <a:spLocks noGrp="1"/>
          </p:cNvSpPr>
          <p:nvPr>
            <p:ph type="title"/>
          </p:nvPr>
        </p:nvSpPr>
        <p:spPr>
          <a:xfrm>
            <a:off x="179388" y="6192838"/>
            <a:ext cx="8928100" cy="692150"/>
          </a:xfrm>
          <a:solidFill>
            <a:srgbClr val="FF0000"/>
          </a:solidFill>
        </p:spPr>
        <p:txBody>
          <a:bodyPr/>
          <a:lstStyle/>
          <a:p>
            <a:pPr algn="ctr" eaLnBrk="1" hangingPunct="1">
              <a:lnSpc>
                <a:spcPct val="45000"/>
              </a:lnSpc>
            </a:pPr>
            <a:r>
              <a:rPr lang="en-US" altLang="en-US" sz="2600" smtClean="0">
                <a:solidFill>
                  <a:schemeClr val="tx1"/>
                </a:solidFill>
                <a:latin typeface="黑体" pitchFamily="2" charset="-122"/>
                <a:ea typeface="黑体" pitchFamily="2" charset="-122"/>
              </a:rPr>
              <a:t>电气线路接头</a:t>
            </a:r>
            <a:r>
              <a:rPr lang="en-US" altLang="zh-CN" sz="2600" smtClean="0">
                <a:solidFill>
                  <a:schemeClr val="tx1"/>
                </a:solidFill>
                <a:latin typeface="黑体" pitchFamily="2" charset="-122"/>
                <a:ea typeface="黑体" pitchFamily="2" charset="-122"/>
              </a:rPr>
              <a:t>:</a:t>
            </a:r>
            <a:r>
              <a:rPr lang="en-US" altLang="zh-CN" sz="2800" smtClean="0">
                <a:solidFill>
                  <a:schemeClr val="tx1"/>
                </a:solidFill>
                <a:latin typeface="黑体" pitchFamily="2" charset="-122"/>
                <a:ea typeface="黑体" pitchFamily="2" charset="-122"/>
              </a:rPr>
              <a:t> </a:t>
            </a:r>
            <a:r>
              <a:rPr lang="en-US" altLang="en-US" sz="2400" smtClean="0">
                <a:solidFill>
                  <a:schemeClr val="tx1"/>
                </a:solidFill>
                <a:latin typeface="黑体" pitchFamily="2" charset="-122"/>
                <a:ea typeface="黑体" pitchFamily="2" charset="-122"/>
              </a:rPr>
              <a:t>裸露地面，危险！</a:t>
            </a:r>
          </a:p>
        </p:txBody>
      </p:sp>
      <p:pic>
        <p:nvPicPr>
          <p:cNvPr id="258051" name="文本占位符 231426" descr="P1040744"/>
          <p:cNvPicPr>
            <a:picLocks noGrp="1" noChangeAspect="1"/>
          </p:cNvPicPr>
          <p:nvPr>
            <p:ph idx="1"/>
          </p:nvPr>
        </p:nvPicPr>
        <p:blipFill>
          <a:blip r:embed="rId2"/>
          <a:srcRect/>
          <a:stretch>
            <a:fillRect/>
          </a:stretch>
        </p:blipFill>
        <p:spPr>
          <a:xfrm>
            <a:off x="179388" y="190500"/>
            <a:ext cx="8783637" cy="6480175"/>
          </a:xfrm>
          <a:ln w="203200">
            <a:solidFill>
              <a:srgbClr val="FF0000"/>
            </a:solidFill>
          </a:ln>
        </p:spPr>
      </p:pic>
      <p:sp>
        <p:nvSpPr>
          <p:cNvPr id="258052" name="文本框 231428"/>
          <p:cNvSpPr txBox="1">
            <a:spLocks noChangeArrowheads="1"/>
          </p:cNvSpPr>
          <p:nvPr/>
        </p:nvSpPr>
        <p:spPr bwMode="auto">
          <a:xfrm>
            <a:off x="612775" y="476250"/>
            <a:ext cx="8134350" cy="1431925"/>
          </a:xfrm>
          <a:prstGeom prst="rect">
            <a:avLst/>
          </a:prstGeom>
          <a:solidFill>
            <a:srgbClr val="008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3200">
                <a:latin typeface="黑体" pitchFamily="2" charset="-122"/>
                <a:ea typeface="黑体" pitchFamily="2" charset="-122"/>
              </a:rPr>
              <a:t>电工安全三要领：                       装得安全   修得及时   拆得彻底</a:t>
            </a:r>
          </a:p>
          <a:p>
            <a:pPr algn="ctr" eaLnBrk="0" hangingPunct="0">
              <a:lnSpc>
                <a:spcPct val="35000"/>
              </a:lnSpc>
              <a:buSzPct val="100000"/>
              <a:buFont typeface="Arial" charset="0"/>
              <a:buNone/>
            </a:pPr>
            <a:endParaRPr lang="zh-CN" altLang="en-US" sz="3200">
              <a:latin typeface="黑体" pitchFamily="2" charset="-122"/>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1426"/>
                                        </p:tgtEl>
                                        <p:attrNameLst>
                                          <p:attrName>style.visibility</p:attrName>
                                        </p:attrNameLst>
                                      </p:cBhvr>
                                      <p:to>
                                        <p:strVal val="visible"/>
                                      </p:to>
                                    </p:set>
                                    <p:anim calcmode="lin" valueType="num">
                                      <p:cBhvr additive="base">
                                        <p:cTn id="7" dur="500" fill="hold"/>
                                        <p:tgtEl>
                                          <p:spTgt spid="231426"/>
                                        </p:tgtEl>
                                        <p:attrNameLst>
                                          <p:attrName>ppt_x</p:attrName>
                                        </p:attrNameLst>
                                      </p:cBhvr>
                                      <p:tavLst>
                                        <p:tav tm="0">
                                          <p:val>
                                            <p:strVal val="#ppt_x"/>
                                          </p:val>
                                        </p:tav>
                                        <p:tav tm="100000">
                                          <p:val>
                                            <p:strVal val="#ppt_x"/>
                                          </p:val>
                                        </p:tav>
                                      </p:tavLst>
                                    </p:anim>
                                    <p:anim calcmode="lin" valueType="num">
                                      <p:cBhvr additive="base">
                                        <p:cTn id="8" dur="500" fill="hold"/>
                                        <p:tgtEl>
                                          <p:spTgt spid="2314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图片 1"/>
          <p:cNvPicPr>
            <a:picLocks noChangeAspect="1"/>
          </p:cNvPicPr>
          <p:nvPr/>
        </p:nvPicPr>
        <p:blipFill>
          <a:blip r:embed="rId2"/>
          <a:srcRect/>
          <a:stretch>
            <a:fillRect/>
          </a:stretch>
        </p:blipFill>
        <p:spPr bwMode="auto">
          <a:xfrm>
            <a:off x="180975" y="188913"/>
            <a:ext cx="8783638" cy="6481762"/>
          </a:xfrm>
          <a:prstGeom prst="rect">
            <a:avLst/>
          </a:prstGeom>
          <a:noFill/>
          <a:ln w="203200">
            <a:solidFill>
              <a:srgbClr val="FFFF00"/>
            </a:solidFill>
            <a:miter lim="800000"/>
            <a:headEnd/>
            <a:tailEnd/>
          </a:ln>
        </p:spPr>
      </p:pic>
      <p:sp>
        <p:nvSpPr>
          <p:cNvPr id="259074" name="椭圆 2"/>
          <p:cNvSpPr>
            <a:spLocks noChangeArrowheads="1"/>
          </p:cNvSpPr>
          <p:nvPr/>
        </p:nvSpPr>
        <p:spPr bwMode="auto">
          <a:xfrm rot="-540000">
            <a:off x="1825625" y="2922588"/>
            <a:ext cx="5418138" cy="2011362"/>
          </a:xfrm>
          <a:prstGeom prst="ellipse">
            <a:avLst/>
          </a:prstGeom>
          <a:noFill/>
          <a:ln w="63500">
            <a:solidFill>
              <a:srgbClr val="FF0000"/>
            </a:solidFill>
            <a:round/>
            <a:headEnd/>
            <a:tailEnd/>
          </a:ln>
        </p:spPr>
        <p:txBody>
          <a:bodyPr anchor="ctr"/>
          <a:lstStyle/>
          <a:p>
            <a:pPr algn="ctr" eaLnBrk="0" hangingPunct="0">
              <a:buFont typeface="Arial" charset="0"/>
              <a:buNone/>
            </a:pPr>
            <a:endParaRPr lang="zh-CN" altLang="en-US" sz="2000">
              <a:solidFill>
                <a:srgbClr val="FFFFFF"/>
              </a:solidFill>
              <a:latin typeface="宋体" charset="-122"/>
              <a:sym typeface="宋体" charset="-122"/>
            </a:endParaRPr>
          </a:p>
        </p:txBody>
      </p:sp>
      <p:sp>
        <p:nvSpPr>
          <p:cNvPr id="259075" name="TextBox 3"/>
          <p:cNvSpPr>
            <a:spLocks noChangeArrowheads="1"/>
          </p:cNvSpPr>
          <p:nvPr/>
        </p:nvSpPr>
        <p:spPr bwMode="auto">
          <a:xfrm>
            <a:off x="180975" y="6238875"/>
            <a:ext cx="8785225" cy="719138"/>
          </a:xfrm>
          <a:prstGeom prst="rect">
            <a:avLst/>
          </a:prstGeom>
          <a:solidFill>
            <a:srgbClr val="FFFF00"/>
          </a:solidFill>
          <a:ln w="9525">
            <a:noFill/>
            <a:miter lim="800000"/>
            <a:headEnd/>
            <a:tailEnd/>
          </a:ln>
        </p:spPr>
        <p:txBody>
          <a:bodyPr>
            <a:spAutoFit/>
          </a:bodyPr>
          <a:lstStyle/>
          <a:p>
            <a:pPr algn="ctr" eaLnBrk="0" hangingPunct="0">
              <a:buFont typeface="Arial" charset="0"/>
              <a:buNone/>
            </a:pPr>
            <a:r>
              <a:rPr lang="zh-CN" altLang="en-US" sz="2000" b="1">
                <a:solidFill>
                  <a:srgbClr val="FFFF00"/>
                </a:solidFill>
                <a:latin typeface="黑体" pitchFamily="2" charset="-122"/>
                <a:ea typeface="黑体" pitchFamily="2" charset="-122"/>
                <a:sym typeface="黑体" pitchFamily="2" charset="-122"/>
              </a:rPr>
              <a:t>    </a:t>
            </a:r>
            <a:r>
              <a:rPr lang="zh-CN" altLang="en-US" sz="2600">
                <a:latin typeface="黑体" pitchFamily="2" charset="-122"/>
                <a:ea typeface="黑体" pitchFamily="2" charset="-122"/>
                <a:sym typeface="黑体" pitchFamily="2" charset="-122"/>
              </a:rPr>
              <a:t>拖线板：</a:t>
            </a:r>
            <a:r>
              <a:rPr lang="zh-CN" altLang="en-US" sz="2400">
                <a:latin typeface="黑体" pitchFamily="2" charset="-122"/>
                <a:ea typeface="黑体" pitchFamily="2" charset="-122"/>
                <a:sym typeface="黑体" pitchFamily="2" charset="-122"/>
              </a:rPr>
              <a:t>遗留在雨天的地面上！</a:t>
            </a:r>
          </a:p>
          <a:p>
            <a:pPr algn="ctr" eaLnBrk="0" hangingPunct="0">
              <a:lnSpc>
                <a:spcPct val="55000"/>
              </a:lnSpc>
              <a:buFont typeface="Arial" charset="0"/>
              <a:buNone/>
            </a:pPr>
            <a:endParaRPr lang="zh-CN" altLang="en-US" sz="2400">
              <a:ea typeface="黑体" pitchFamily="2" charset="-122"/>
              <a:sym typeface="Calibri" pitchFamily="34" charset="0"/>
            </a:endParaRPr>
          </a:p>
        </p:txBody>
      </p:sp>
      <p:sp>
        <p:nvSpPr>
          <p:cNvPr id="259076" name="TextBox 4"/>
          <p:cNvSpPr>
            <a:spLocks noChangeArrowheads="1"/>
          </p:cNvSpPr>
          <p:nvPr/>
        </p:nvSpPr>
        <p:spPr bwMode="auto">
          <a:xfrm>
            <a:off x="1547813" y="1844675"/>
            <a:ext cx="6480175" cy="892175"/>
          </a:xfrm>
          <a:prstGeom prst="rect">
            <a:avLst/>
          </a:prstGeom>
          <a:solidFill>
            <a:srgbClr val="000080"/>
          </a:solidFill>
          <a:ln w="9525">
            <a:noFill/>
            <a:miter lim="800000"/>
            <a:headEnd/>
            <a:tailEnd/>
          </a:ln>
        </p:spPr>
        <p:txBody>
          <a:bodyPr>
            <a:spAutoFit/>
          </a:bodyPr>
          <a:lstStyle/>
          <a:p>
            <a:pPr algn="ctr" eaLnBrk="0" hangingPunct="0">
              <a:lnSpc>
                <a:spcPct val="125000"/>
              </a:lnSpc>
              <a:buFont typeface="Arial" charset="0"/>
              <a:buNone/>
            </a:pPr>
            <a:r>
              <a:rPr lang="zh-CN" altLang="en-US" sz="3200">
                <a:solidFill>
                  <a:srgbClr val="FFFF00"/>
                </a:solidFill>
                <a:latin typeface="黑体" pitchFamily="2" charset="-122"/>
                <a:ea typeface="黑体" pitchFamily="2" charset="-122"/>
                <a:sym typeface="黑体" pitchFamily="2" charset="-122"/>
              </a:rPr>
              <a:t> </a:t>
            </a:r>
            <a:r>
              <a:rPr lang="zh-CN" altLang="en-US">
                <a:solidFill>
                  <a:schemeClr val="bg1"/>
                </a:solidFill>
                <a:latin typeface="黑体" pitchFamily="2" charset="-122"/>
                <a:ea typeface="黑体" pitchFamily="2" charset="-122"/>
                <a:sym typeface="黑体" pitchFamily="2" charset="-122"/>
              </a:rPr>
              <a:t>应当做到：“工完，料尽，场地清”！</a:t>
            </a:r>
          </a:p>
          <a:p>
            <a:pPr algn="ctr" eaLnBrk="0" hangingPunct="0">
              <a:lnSpc>
                <a:spcPct val="125000"/>
              </a:lnSpc>
              <a:buFont typeface="Arial" charset="0"/>
              <a:buNone/>
            </a:pPr>
            <a:endParaRPr lang="zh-CN" altLang="en-US" sz="1000">
              <a:solidFill>
                <a:schemeClr val="bg1"/>
              </a:solidFill>
              <a:latin typeface="黑体" pitchFamily="2" charset="-122"/>
              <a:ea typeface="黑体" pitchFamily="2" charset="-122"/>
              <a:sym typeface="黑体" pitchFamily="2" charset="-122"/>
            </a:endParaRP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3" descr="C:\Users\lingyang\Desktop\2012年6月18日吴老检查照片\凌洋\DSC03119.JPG"/>
          <p:cNvPicPr>
            <a:picLocks noGrp="1" noChangeAspect="1"/>
          </p:cNvPicPr>
          <p:nvPr>
            <p:ph idx="4294967295"/>
          </p:nvPr>
        </p:nvPicPr>
        <p:blipFill>
          <a:blip r:embed="rId2">
            <a:lum bright="-6000"/>
          </a:blip>
          <a:srcRect/>
          <a:stretch>
            <a:fillRect/>
          </a:stretch>
        </p:blipFill>
        <p:spPr>
          <a:xfrm>
            <a:off x="107950" y="117475"/>
            <a:ext cx="4392613" cy="6629400"/>
          </a:xfrm>
          <a:ln w="152400">
            <a:solidFill>
              <a:srgbClr val="FF0000"/>
            </a:solidFill>
          </a:ln>
        </p:spPr>
      </p:pic>
      <p:sp>
        <p:nvSpPr>
          <p:cNvPr id="260098" name="矩形 4"/>
          <p:cNvSpPr>
            <a:spLocks noChangeArrowheads="1"/>
          </p:cNvSpPr>
          <p:nvPr/>
        </p:nvSpPr>
        <p:spPr bwMode="auto">
          <a:xfrm>
            <a:off x="0" y="6165850"/>
            <a:ext cx="9167813" cy="720725"/>
          </a:xfrm>
          <a:prstGeom prst="rect">
            <a:avLst/>
          </a:prstGeom>
          <a:solidFill>
            <a:srgbClr val="FF0000"/>
          </a:solidFill>
          <a:ln w="0">
            <a:solidFill>
              <a:srgbClr val="FF0000"/>
            </a:solidFill>
            <a:miter lim="800000"/>
            <a:headEnd/>
            <a:tailEnd/>
          </a:ln>
        </p:spPr>
        <p:txBody>
          <a:bodyPr/>
          <a:lstStyle/>
          <a:p>
            <a:pPr algn="ctr">
              <a:lnSpc>
                <a:spcPct val="140000"/>
              </a:lnSpc>
              <a:buFont typeface="Arial" charset="0"/>
              <a:buNone/>
            </a:pPr>
            <a:r>
              <a:rPr lang="zh-CN" altLang="en-US" sz="2200" b="1">
                <a:solidFill>
                  <a:schemeClr val="bg1"/>
                </a:solidFill>
                <a:latin typeface="黑体" pitchFamily="2" charset="-122"/>
                <a:ea typeface="黑体" pitchFamily="2" charset="-122"/>
              </a:rPr>
              <a:t>  防爆型仪表的电缆引入口：应采用过渡接头！</a:t>
            </a:r>
          </a:p>
          <a:p>
            <a:pPr algn="ctr">
              <a:lnSpc>
                <a:spcPct val="140000"/>
              </a:lnSpc>
              <a:buFont typeface="Arial" charset="0"/>
              <a:buNone/>
            </a:pPr>
            <a:endParaRPr lang="zh-CN" altLang="en-US" sz="2200" b="1">
              <a:solidFill>
                <a:schemeClr val="bg1"/>
              </a:solidFill>
              <a:latin typeface="黑体" pitchFamily="2" charset="-122"/>
              <a:ea typeface="黑体" pitchFamily="2" charset="-122"/>
            </a:endParaRPr>
          </a:p>
          <a:p>
            <a:pPr algn="ctr">
              <a:lnSpc>
                <a:spcPct val="140000"/>
              </a:lnSpc>
              <a:buFont typeface="Arial" charset="0"/>
              <a:buNone/>
            </a:pPr>
            <a:endParaRPr lang="zh-CN" altLang="en-US" sz="2200" b="1">
              <a:solidFill>
                <a:schemeClr val="bg1"/>
              </a:solidFill>
              <a:latin typeface="黑体" pitchFamily="2" charset="-122"/>
              <a:ea typeface="黑体" pitchFamily="2" charset="-122"/>
            </a:endParaRPr>
          </a:p>
          <a:p>
            <a:pPr algn="ctr">
              <a:lnSpc>
                <a:spcPct val="140000"/>
              </a:lnSpc>
              <a:buFont typeface="Arial" charset="0"/>
              <a:buNone/>
            </a:pPr>
            <a:endParaRPr lang="zh-CN" altLang="en-US" sz="2200" b="1">
              <a:solidFill>
                <a:schemeClr val="bg1"/>
              </a:solidFill>
              <a:latin typeface="黑体" pitchFamily="2" charset="-122"/>
              <a:ea typeface="黑体" pitchFamily="2" charset="-122"/>
            </a:endParaRPr>
          </a:p>
          <a:p>
            <a:pPr algn="ctr">
              <a:lnSpc>
                <a:spcPct val="140000"/>
              </a:lnSpc>
              <a:buFont typeface="Arial" charset="0"/>
              <a:buNone/>
            </a:pPr>
            <a:r>
              <a:rPr lang="zh-CN" altLang="en-US" sz="2200" b="1">
                <a:solidFill>
                  <a:schemeClr val="bg1"/>
                </a:solidFill>
                <a:latin typeface="黑体" pitchFamily="2" charset="-122"/>
                <a:ea typeface="黑体" pitchFamily="2" charset="-122"/>
              </a:rPr>
              <a:t>     </a:t>
            </a:r>
          </a:p>
        </p:txBody>
      </p:sp>
      <p:sp>
        <p:nvSpPr>
          <p:cNvPr id="233476" name="椭圆 5"/>
          <p:cNvSpPr>
            <a:spLocks noChangeArrowheads="1"/>
          </p:cNvSpPr>
          <p:nvPr/>
        </p:nvSpPr>
        <p:spPr bwMode="auto">
          <a:xfrm>
            <a:off x="2771775" y="549275"/>
            <a:ext cx="1517650" cy="2089150"/>
          </a:xfrm>
          <a:prstGeom prst="ellipse">
            <a:avLst/>
          </a:prstGeom>
          <a:noFill/>
          <a:ln w="101600">
            <a:solidFill>
              <a:srgbClr val="FF0000"/>
            </a:solidFill>
            <a:round/>
            <a:headEnd/>
            <a:tailEnd/>
          </a:ln>
        </p:spPr>
        <p:txBody>
          <a:bodyPr anchor="ctr"/>
          <a:lstStyle/>
          <a:p>
            <a:pPr>
              <a:buFont typeface="Arial" charset="0"/>
              <a:buNone/>
            </a:pPr>
            <a:endParaRPr lang="zh-CN" altLang="en-US" sz="1800">
              <a:solidFill>
                <a:srgbClr val="FFFFFF"/>
              </a:solidFill>
              <a:latin typeface="Georgia" pitchFamily="18" charset="0"/>
            </a:endParaRPr>
          </a:p>
        </p:txBody>
      </p:sp>
      <p:sp>
        <p:nvSpPr>
          <p:cNvPr id="233477" name="TextBox 8"/>
          <p:cNvSpPr txBox="1">
            <a:spLocks noChangeArrowheads="1"/>
          </p:cNvSpPr>
          <p:nvPr/>
        </p:nvSpPr>
        <p:spPr bwMode="auto">
          <a:xfrm>
            <a:off x="1476375" y="2492375"/>
            <a:ext cx="2016125" cy="1073150"/>
          </a:xfrm>
          <a:prstGeom prst="rect">
            <a:avLst/>
          </a:prstGeom>
          <a:solidFill>
            <a:srgbClr val="FF0000"/>
          </a:solidFill>
          <a:ln w="9525">
            <a:noFill/>
            <a:miter lim="800000"/>
            <a:headEnd/>
            <a:tailEnd/>
          </a:ln>
        </p:spPr>
        <p:txBody>
          <a:bodyPr>
            <a:spAutoFit/>
          </a:bodyPr>
          <a:lstStyle/>
          <a:p>
            <a:pPr algn="ctr">
              <a:lnSpc>
                <a:spcPct val="125000"/>
              </a:lnSpc>
              <a:buFont typeface="Arial" charset="0"/>
              <a:buNone/>
            </a:pPr>
            <a:r>
              <a:rPr lang="zh-CN" altLang="en-US" sz="4000" b="1">
                <a:solidFill>
                  <a:schemeClr val="bg1"/>
                </a:solidFill>
                <a:latin typeface="黑体" pitchFamily="2" charset="-122"/>
                <a:ea typeface="黑体" pitchFamily="2" charset="-122"/>
              </a:rPr>
              <a:t>错 误</a:t>
            </a:r>
          </a:p>
          <a:p>
            <a:pPr algn="ctr">
              <a:lnSpc>
                <a:spcPct val="30000"/>
              </a:lnSpc>
              <a:buFont typeface="Arial" charset="0"/>
              <a:buNone/>
            </a:pPr>
            <a:endParaRPr lang="zh-CN" altLang="en-US" sz="4800" b="1">
              <a:solidFill>
                <a:srgbClr val="FF0000"/>
              </a:solidFill>
              <a:latin typeface="黑体" pitchFamily="2" charset="-122"/>
              <a:ea typeface="黑体" pitchFamily="2" charset="-122"/>
            </a:endParaRPr>
          </a:p>
        </p:txBody>
      </p:sp>
      <p:pic>
        <p:nvPicPr>
          <p:cNvPr id="260101" name="图片 233477" descr="DSC058001"/>
          <p:cNvPicPr>
            <a:picLocks noChangeAspect="1"/>
          </p:cNvPicPr>
          <p:nvPr/>
        </p:nvPicPr>
        <p:blipFill>
          <a:blip r:embed="rId3"/>
          <a:srcRect/>
          <a:stretch>
            <a:fillRect/>
          </a:stretch>
        </p:blipFill>
        <p:spPr bwMode="auto">
          <a:xfrm>
            <a:off x="4787900" y="117475"/>
            <a:ext cx="4248150" cy="5978525"/>
          </a:xfrm>
          <a:prstGeom prst="rect">
            <a:avLst/>
          </a:prstGeom>
          <a:noFill/>
          <a:ln w="127000">
            <a:solidFill>
              <a:srgbClr val="008000"/>
            </a:solidFill>
            <a:miter lim="800000"/>
            <a:headEnd/>
            <a:tailEnd/>
          </a:ln>
        </p:spPr>
      </p:pic>
      <p:sp>
        <p:nvSpPr>
          <p:cNvPr id="233479" name="TextBox 10"/>
          <p:cNvSpPr txBox="1">
            <a:spLocks noChangeArrowheads="1"/>
          </p:cNvSpPr>
          <p:nvPr/>
        </p:nvSpPr>
        <p:spPr bwMode="auto">
          <a:xfrm>
            <a:off x="5148263" y="4078288"/>
            <a:ext cx="1800225" cy="974725"/>
          </a:xfrm>
          <a:prstGeom prst="rect">
            <a:avLst/>
          </a:prstGeom>
          <a:solidFill>
            <a:srgbClr val="008000"/>
          </a:solidFill>
          <a:ln w="9525">
            <a:noFill/>
            <a:miter lim="800000"/>
            <a:headEnd/>
            <a:tailEnd/>
          </a:ln>
        </p:spPr>
        <p:txBody>
          <a:bodyPr>
            <a:spAutoFit/>
          </a:bodyPr>
          <a:lstStyle/>
          <a:p>
            <a:pPr algn="ctr">
              <a:lnSpc>
                <a:spcPct val="115000"/>
              </a:lnSpc>
              <a:buFont typeface="Arial" charset="0"/>
              <a:buNone/>
            </a:pPr>
            <a:r>
              <a:rPr lang="zh-CN" altLang="en-US" sz="4000" b="1">
                <a:solidFill>
                  <a:schemeClr val="bg1"/>
                </a:solidFill>
                <a:latin typeface="黑体" pitchFamily="2" charset="-122"/>
                <a:ea typeface="黑体" pitchFamily="2" charset="-122"/>
              </a:rPr>
              <a:t>正 确</a:t>
            </a:r>
          </a:p>
          <a:p>
            <a:pPr>
              <a:lnSpc>
                <a:spcPct val="25000"/>
              </a:lnSpc>
              <a:buFont typeface="Arial" charset="0"/>
              <a:buNone/>
            </a:pPr>
            <a:endParaRPr lang="zh-CN" altLang="en-US" sz="4800" b="1">
              <a:solidFill>
                <a:schemeClr val="bg1"/>
              </a:solidFill>
              <a:latin typeface="黑体" pitchFamily="2" charset="-122"/>
              <a:ea typeface="黑体" pitchFamily="2" charset="-122"/>
            </a:endParaRPr>
          </a:p>
        </p:txBody>
      </p:sp>
      <p:sp>
        <p:nvSpPr>
          <p:cNvPr id="233480" name="椭圆 9"/>
          <p:cNvSpPr>
            <a:spLocks noChangeArrowheads="1"/>
          </p:cNvSpPr>
          <p:nvPr/>
        </p:nvSpPr>
        <p:spPr bwMode="auto">
          <a:xfrm>
            <a:off x="6516688" y="2205038"/>
            <a:ext cx="2159000" cy="2447925"/>
          </a:xfrm>
          <a:prstGeom prst="ellipse">
            <a:avLst/>
          </a:prstGeom>
          <a:noFill/>
          <a:ln w="101600">
            <a:solidFill>
              <a:srgbClr val="008000"/>
            </a:solidFill>
            <a:round/>
            <a:headEnd/>
            <a:tailEnd/>
          </a:ln>
        </p:spPr>
        <p:txBody>
          <a:bodyPr anchor="ctr"/>
          <a:lstStyle/>
          <a:p>
            <a:pPr>
              <a:buFont typeface="Arial" charset="0"/>
              <a:buNone/>
            </a:pPr>
            <a:endParaRPr lang="zh-CN" altLang="en-US" sz="1800">
              <a:solidFill>
                <a:srgbClr val="FFFFFF"/>
              </a:solidFill>
              <a:latin typeface="Georg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33476"/>
                                        </p:tgtEl>
                                        <p:attrNameLst>
                                          <p:attrName>style.visibility</p:attrName>
                                        </p:attrNameLst>
                                      </p:cBhvr>
                                      <p:to>
                                        <p:strVal val="visible"/>
                                      </p:to>
                                    </p:set>
                                    <p:anim calcmode="lin" valueType="num">
                                      <p:cBhvr>
                                        <p:cTn id="7" dur="500" decel="50000" fill="hold">
                                          <p:stCondLst>
                                            <p:cond delay="0"/>
                                          </p:stCondLst>
                                        </p:cTn>
                                        <p:tgtEl>
                                          <p:spTgt spid="23347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3347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33476"/>
                                        </p:tgtEl>
                                        <p:attrNameLst>
                                          <p:attrName>ppt_w</p:attrName>
                                        </p:attrNameLst>
                                      </p:cBhvr>
                                      <p:tavLst>
                                        <p:tav tm="0">
                                          <p:val>
                                            <p:strVal val="#ppt_w*.05"/>
                                          </p:val>
                                        </p:tav>
                                        <p:tav tm="100000">
                                          <p:val>
                                            <p:strVal val="#ppt_w"/>
                                          </p:val>
                                        </p:tav>
                                      </p:tavLst>
                                    </p:anim>
                                    <p:anim calcmode="lin" valueType="num">
                                      <p:cBhvr>
                                        <p:cTn id="10" dur="1000" fill="hold"/>
                                        <p:tgtEl>
                                          <p:spTgt spid="23347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3347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3347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3347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33476"/>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33477"/>
                                        </p:tgtEl>
                                        <p:attrNameLst>
                                          <p:attrName>style.visibility</p:attrName>
                                        </p:attrNameLst>
                                      </p:cBhvr>
                                      <p:to>
                                        <p:strVal val="visible"/>
                                      </p:to>
                                    </p:set>
                                    <p:anim calcmode="lin" valueType="num">
                                      <p:cBhvr>
                                        <p:cTn id="17" dur="500" decel="50000" fill="hold">
                                          <p:stCondLst>
                                            <p:cond delay="0"/>
                                          </p:stCondLst>
                                        </p:cTn>
                                        <p:tgtEl>
                                          <p:spTgt spid="23347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3347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33477"/>
                                        </p:tgtEl>
                                        <p:attrNameLst>
                                          <p:attrName>ppt_w</p:attrName>
                                        </p:attrNameLst>
                                      </p:cBhvr>
                                      <p:tavLst>
                                        <p:tav tm="0">
                                          <p:val>
                                            <p:strVal val="#ppt_w*.05"/>
                                          </p:val>
                                        </p:tav>
                                        <p:tav tm="100000">
                                          <p:val>
                                            <p:strVal val="#ppt_w"/>
                                          </p:val>
                                        </p:tav>
                                      </p:tavLst>
                                    </p:anim>
                                    <p:anim calcmode="lin" valueType="num">
                                      <p:cBhvr>
                                        <p:cTn id="20" dur="1000" fill="hold"/>
                                        <p:tgtEl>
                                          <p:spTgt spid="23347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3347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3347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3347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33477"/>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233479"/>
                                        </p:tgtEl>
                                        <p:attrNameLst>
                                          <p:attrName>style.visibility</p:attrName>
                                        </p:attrNameLst>
                                      </p:cBhvr>
                                      <p:to>
                                        <p:strVal val="visible"/>
                                      </p:to>
                                    </p:set>
                                    <p:animEffect transition="in" filter="fade">
                                      <p:cBhvr>
                                        <p:cTn id="29" dur="800" decel="100000"/>
                                        <p:tgtEl>
                                          <p:spTgt spid="233479"/>
                                        </p:tgtEl>
                                      </p:cBhvr>
                                    </p:animEffect>
                                    <p:anim calcmode="lin" valueType="num">
                                      <p:cBhvr>
                                        <p:cTn id="30" dur="800" decel="100000" fill="hold"/>
                                        <p:tgtEl>
                                          <p:spTgt spid="233479"/>
                                        </p:tgtEl>
                                        <p:attrNameLst>
                                          <p:attrName>style.rotation</p:attrName>
                                        </p:attrNameLst>
                                      </p:cBhvr>
                                      <p:tavLst>
                                        <p:tav tm="0">
                                          <p:val>
                                            <p:fltVal val="-90"/>
                                          </p:val>
                                        </p:tav>
                                        <p:tav tm="100000">
                                          <p:val>
                                            <p:fltVal val="0"/>
                                          </p:val>
                                        </p:tav>
                                      </p:tavLst>
                                    </p:anim>
                                    <p:anim calcmode="lin" valueType="num">
                                      <p:cBhvr>
                                        <p:cTn id="31" dur="800" decel="100000" fill="hold"/>
                                        <p:tgtEl>
                                          <p:spTgt spid="233479"/>
                                        </p:tgtEl>
                                        <p:attrNameLst>
                                          <p:attrName>ppt_x</p:attrName>
                                        </p:attrNameLst>
                                      </p:cBhvr>
                                      <p:tavLst>
                                        <p:tav tm="0">
                                          <p:val>
                                            <p:strVal val="#ppt_x+0.4"/>
                                          </p:val>
                                        </p:tav>
                                        <p:tav tm="100000">
                                          <p:val>
                                            <p:strVal val="#ppt_x-0.05"/>
                                          </p:val>
                                        </p:tav>
                                      </p:tavLst>
                                    </p:anim>
                                    <p:anim calcmode="lin" valueType="num">
                                      <p:cBhvr>
                                        <p:cTn id="32" dur="800" decel="100000" fill="hold"/>
                                        <p:tgtEl>
                                          <p:spTgt spid="23347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23347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233479"/>
                                        </p:tgtEl>
                                        <p:attrNameLst>
                                          <p:attrName>ppt_y</p:attrName>
                                        </p:attrNameLst>
                                      </p:cBhvr>
                                      <p:tavLst>
                                        <p:tav tm="0">
                                          <p:val>
                                            <p:strVal val="#ppt_y+0.1"/>
                                          </p:val>
                                        </p:tav>
                                        <p:tav tm="100000">
                                          <p:val>
                                            <p:strVal val="#ppt_y"/>
                                          </p:val>
                                        </p:tav>
                                      </p:tavLst>
                                    </p:anim>
                                  </p:childTnLst>
                                </p:cTn>
                              </p:par>
                              <p:par>
                                <p:cTn id="35" presetID="30" presetClass="entr" presetSubtype="0" fill="hold" grpId="0" nodeType="withEffect">
                                  <p:stCondLst>
                                    <p:cond delay="0"/>
                                  </p:stCondLst>
                                  <p:childTnLst>
                                    <p:set>
                                      <p:cBhvr>
                                        <p:cTn id="36" dur="1" fill="hold">
                                          <p:stCondLst>
                                            <p:cond delay="0"/>
                                          </p:stCondLst>
                                        </p:cTn>
                                        <p:tgtEl>
                                          <p:spTgt spid="233480"/>
                                        </p:tgtEl>
                                        <p:attrNameLst>
                                          <p:attrName>style.visibility</p:attrName>
                                        </p:attrNameLst>
                                      </p:cBhvr>
                                      <p:to>
                                        <p:strVal val="visible"/>
                                      </p:to>
                                    </p:set>
                                    <p:animEffect transition="in" filter="fade">
                                      <p:cBhvr>
                                        <p:cTn id="37" dur="800" decel="100000"/>
                                        <p:tgtEl>
                                          <p:spTgt spid="233480"/>
                                        </p:tgtEl>
                                      </p:cBhvr>
                                    </p:animEffect>
                                    <p:anim calcmode="lin" valueType="num">
                                      <p:cBhvr>
                                        <p:cTn id="38" dur="800" decel="100000" fill="hold"/>
                                        <p:tgtEl>
                                          <p:spTgt spid="233480"/>
                                        </p:tgtEl>
                                        <p:attrNameLst>
                                          <p:attrName>style.rotation</p:attrName>
                                        </p:attrNameLst>
                                      </p:cBhvr>
                                      <p:tavLst>
                                        <p:tav tm="0">
                                          <p:val>
                                            <p:fltVal val="-90"/>
                                          </p:val>
                                        </p:tav>
                                        <p:tav tm="100000">
                                          <p:val>
                                            <p:fltVal val="0"/>
                                          </p:val>
                                        </p:tav>
                                      </p:tavLst>
                                    </p:anim>
                                    <p:anim calcmode="lin" valueType="num">
                                      <p:cBhvr>
                                        <p:cTn id="39" dur="800" decel="100000" fill="hold"/>
                                        <p:tgtEl>
                                          <p:spTgt spid="233480"/>
                                        </p:tgtEl>
                                        <p:attrNameLst>
                                          <p:attrName>ppt_x</p:attrName>
                                        </p:attrNameLst>
                                      </p:cBhvr>
                                      <p:tavLst>
                                        <p:tav tm="0">
                                          <p:val>
                                            <p:strVal val="#ppt_x+0.4"/>
                                          </p:val>
                                        </p:tav>
                                        <p:tav tm="100000">
                                          <p:val>
                                            <p:strVal val="#ppt_x-0.05"/>
                                          </p:val>
                                        </p:tav>
                                      </p:tavLst>
                                    </p:anim>
                                    <p:anim calcmode="lin" valueType="num">
                                      <p:cBhvr>
                                        <p:cTn id="40" dur="800" decel="100000" fill="hold"/>
                                        <p:tgtEl>
                                          <p:spTgt spid="233480"/>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33480"/>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3348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bldLvl="0" animBg="1"/>
      <p:bldP spid="233477" grpId="0" bldLvl="0" animBg="1"/>
      <p:bldP spid="233479" grpId="0" bldLvl="0" animBg="1"/>
      <p:bldP spid="23348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文本框 28673"/>
          <p:cNvSpPr txBox="1"/>
          <p:nvPr/>
        </p:nvSpPr>
        <p:spPr>
          <a:xfrm>
            <a:off x="3421063" y="404813"/>
            <a:ext cx="2376487" cy="823912"/>
          </a:xfrm>
          <a:prstGeom prst="rect">
            <a:avLst/>
          </a:prstGeom>
          <a:noFill/>
          <a:ln w="9525">
            <a:noFill/>
            <a:miter/>
          </a:ln>
        </p:spPr>
        <p:txBody>
          <a:bodyPr>
            <a:spAutoFit/>
          </a:bodyPr>
          <a:lstStyle/>
          <a:p>
            <a:pPr algn="ctr">
              <a:buFont typeface="Arial" panose="020B0604020202020204" pitchFamily="34" charset="0"/>
              <a:buNone/>
              <a:defRPr/>
            </a:pPr>
            <a:r>
              <a:rPr lang="zh-CN" altLang="en-US" sz="4400" noProof="1">
                <a:latin typeface="Arial" panose="020B0604020202020204" pitchFamily="34" charset="0"/>
                <a:ea typeface="黑体" panose="02010609060101010101" pitchFamily="49" charset="-122"/>
                <a:cs typeface="+mn-ea"/>
              </a:rPr>
              <a:t>目   录</a:t>
            </a:r>
            <a:r>
              <a:rPr lang="zh-CN" altLang="en-US" sz="4800" noProof="1">
                <a:latin typeface="Arial" panose="020B0604020202020204" pitchFamily="34" charset="0"/>
                <a:ea typeface="黑体" panose="02010609060101010101" pitchFamily="49" charset="-122"/>
                <a:cs typeface="+mn-ea"/>
              </a:rPr>
              <a:t> </a:t>
            </a:r>
            <a:endParaRPr lang="zh-CN" altLang="en-US" sz="4800" b="1" noProof="1">
              <a:effectLst>
                <a:outerShdw blurRad="38100" dist="38100" dir="2700000">
                  <a:srgbClr val="FFFFFF"/>
                </a:outerShdw>
              </a:effectLst>
              <a:latin typeface="Arial" panose="020B0604020202020204" pitchFamily="34" charset="0"/>
              <a:ea typeface="黑体" panose="02010609060101010101" pitchFamily="49" charset="-122"/>
            </a:endParaRPr>
          </a:p>
        </p:txBody>
      </p:sp>
      <p:sp>
        <p:nvSpPr>
          <p:cNvPr id="56322" name="文本框 28674"/>
          <p:cNvSpPr txBox="1">
            <a:spLocks noChangeArrowheads="1"/>
          </p:cNvSpPr>
          <p:nvPr/>
        </p:nvSpPr>
        <p:spPr bwMode="auto">
          <a:xfrm>
            <a:off x="762000" y="1268413"/>
            <a:ext cx="8347075" cy="4846637"/>
          </a:xfrm>
          <a:prstGeom prst="rect">
            <a:avLst/>
          </a:prstGeom>
          <a:noFill/>
          <a:ln w="9525">
            <a:noFill/>
            <a:miter lim="800000"/>
            <a:headEnd/>
            <a:tailEnd/>
          </a:ln>
        </p:spPr>
        <p:txBody>
          <a:bodyPr>
            <a:spAutoFit/>
          </a:bodyPr>
          <a:lstStyle/>
          <a:p>
            <a:pPr algn="just" eaLnBrk="0" hangingPunct="0">
              <a:lnSpc>
                <a:spcPct val="150000"/>
              </a:lnSpc>
              <a:buSzPct val="100000"/>
              <a:buFont typeface="Arial" charset="0"/>
              <a:buNone/>
            </a:pPr>
            <a:r>
              <a:rPr lang="zh-CN" altLang="en-US" sz="2600">
                <a:ea typeface="黑体" pitchFamily="2" charset="-122"/>
                <a:sym typeface="黑体" pitchFamily="2" charset="-122"/>
              </a:rPr>
              <a:t>前    言 ………………………………………………… 4</a:t>
            </a:r>
          </a:p>
          <a:p>
            <a:pPr algn="just" eaLnBrk="0" hangingPunct="0">
              <a:lnSpc>
                <a:spcPct val="150000"/>
              </a:lnSpc>
              <a:buSzPct val="100000"/>
              <a:buFont typeface="Arial" charset="0"/>
              <a:buNone/>
            </a:pPr>
            <a:r>
              <a:rPr lang="zh-CN" altLang="en-US" sz="2600">
                <a:ea typeface="黑体" pitchFamily="2" charset="-122"/>
                <a:sym typeface="黑体" pitchFamily="2" charset="-122"/>
              </a:rPr>
              <a:t>第一部分   安全标志、标识  ………………………… 9</a:t>
            </a:r>
          </a:p>
          <a:p>
            <a:pPr algn="just" eaLnBrk="0" hangingPunct="0">
              <a:lnSpc>
                <a:spcPct val="150000"/>
              </a:lnSpc>
              <a:buSzPct val="100000"/>
              <a:buFont typeface="Arial" charset="0"/>
              <a:buNone/>
            </a:pPr>
            <a:r>
              <a:rPr lang="zh-CN" altLang="en-US" sz="2600">
                <a:ea typeface="黑体" pitchFamily="2" charset="-122"/>
                <a:sym typeface="黑体" pitchFamily="2" charset="-122"/>
              </a:rPr>
              <a:t>第二部分   防液体流散措施   ………………………  45</a:t>
            </a:r>
          </a:p>
          <a:p>
            <a:pPr algn="just" eaLnBrk="0" hangingPunct="0">
              <a:lnSpc>
                <a:spcPct val="150000"/>
              </a:lnSpc>
              <a:buSzPct val="100000"/>
              <a:buFont typeface="Arial" charset="0"/>
              <a:buNone/>
            </a:pPr>
            <a:r>
              <a:rPr lang="zh-CN" altLang="en-US" sz="2600">
                <a:ea typeface="黑体" pitchFamily="2" charset="-122"/>
                <a:sym typeface="黑体" pitchFamily="2" charset="-122"/>
              </a:rPr>
              <a:t>第三部分   防喷溅安全措施  ………………………   74</a:t>
            </a:r>
          </a:p>
          <a:p>
            <a:pPr algn="just" eaLnBrk="0" hangingPunct="0">
              <a:lnSpc>
                <a:spcPct val="150000"/>
              </a:lnSpc>
              <a:buSzPct val="100000"/>
              <a:buFont typeface="Arial" charset="0"/>
              <a:buNone/>
            </a:pPr>
            <a:r>
              <a:rPr lang="zh-CN" altLang="en-US" sz="2600">
                <a:ea typeface="黑体" pitchFamily="2" charset="-122"/>
                <a:sym typeface="黑体" pitchFamily="2" charset="-122"/>
              </a:rPr>
              <a:t>第四部分   防雷防静电措施  ……………………</a:t>
            </a:r>
            <a:r>
              <a:rPr lang="zh-CN" altLang="en-US" sz="2400">
                <a:ea typeface="黑体" pitchFamily="2" charset="-122"/>
                <a:sym typeface="黑体" pitchFamily="2" charset="-122"/>
              </a:rPr>
              <a:t>…</a:t>
            </a:r>
            <a:r>
              <a:rPr lang="zh-CN" altLang="en-US" sz="2600">
                <a:ea typeface="黑体" pitchFamily="2" charset="-122"/>
                <a:sym typeface="黑体" pitchFamily="2" charset="-122"/>
              </a:rPr>
              <a:t>   82</a:t>
            </a:r>
          </a:p>
          <a:p>
            <a:pPr algn="just" eaLnBrk="0" hangingPunct="0">
              <a:lnSpc>
                <a:spcPct val="150000"/>
              </a:lnSpc>
              <a:buSzPct val="100000"/>
              <a:buFont typeface="Arial" charset="0"/>
              <a:buNone/>
            </a:pPr>
            <a:r>
              <a:rPr lang="zh-CN" altLang="en-US" sz="2600">
                <a:ea typeface="黑体" pitchFamily="2" charset="-122"/>
                <a:sym typeface="黑体" pitchFamily="2" charset="-122"/>
              </a:rPr>
              <a:t>第五部分   设备安全措施 …………………………  101</a:t>
            </a:r>
          </a:p>
          <a:p>
            <a:pPr algn="just" eaLnBrk="0" hangingPunct="0">
              <a:lnSpc>
                <a:spcPct val="150000"/>
              </a:lnSpc>
              <a:buSzPct val="100000"/>
              <a:buFont typeface="Arial" charset="0"/>
              <a:buNone/>
            </a:pPr>
            <a:r>
              <a:rPr lang="zh-CN" altLang="en-US" sz="2600">
                <a:ea typeface="黑体" pitchFamily="2" charset="-122"/>
                <a:sym typeface="黑体" pitchFamily="2" charset="-122"/>
              </a:rPr>
              <a:t>第六部分   工艺管道安全 …………………………  1</a:t>
            </a:r>
            <a:r>
              <a:rPr lang="en-US" altLang="zh-CN" sz="2600">
                <a:ea typeface="黑体" pitchFamily="2" charset="-122"/>
                <a:sym typeface="黑体" pitchFamily="2" charset="-122"/>
              </a:rPr>
              <a:t>50</a:t>
            </a:r>
            <a:endParaRPr lang="zh-CN" altLang="en-US" sz="2600">
              <a:ea typeface="黑体" pitchFamily="2" charset="-122"/>
              <a:sym typeface="黑体" pitchFamily="2" charset="-122"/>
            </a:endParaRPr>
          </a:p>
          <a:p>
            <a:pPr algn="just" eaLnBrk="0" hangingPunct="0">
              <a:lnSpc>
                <a:spcPct val="150000"/>
              </a:lnSpc>
              <a:buSzPct val="100000"/>
              <a:buFont typeface="Arial" charset="0"/>
              <a:buNone/>
            </a:pPr>
            <a:r>
              <a:rPr lang="zh-CN" altLang="en-US" sz="2600">
                <a:ea typeface="黑体" pitchFamily="2" charset="-122"/>
                <a:sym typeface="黑体" pitchFamily="2" charset="-122"/>
              </a:rPr>
              <a:t>第七部分   化工电气安全 …………………………  19</a:t>
            </a:r>
            <a:r>
              <a:rPr lang="en-US" altLang="zh-CN" sz="2600">
                <a:ea typeface="黑体" pitchFamily="2" charset="-122"/>
                <a:sym typeface="黑体" pitchFamily="2" charset="-122"/>
              </a:rPr>
              <a:t>5</a:t>
            </a:r>
            <a:endParaRPr lang="zh-CN" altLang="en-US" sz="2600">
              <a:ea typeface="黑体" pitchFamily="2" charset="-122"/>
              <a:sym typeface="黑体" pitchFamily="2"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3" descr="P1040685"/>
          <p:cNvPicPr>
            <a:picLocks noGrp="1" noChangeAspect="1"/>
          </p:cNvPicPr>
          <p:nvPr>
            <p:ph type="body" idx="4294967295"/>
          </p:nvPr>
        </p:nvPicPr>
        <p:blipFill>
          <a:blip r:embed="rId2">
            <a:lum bright="-6000" contrast="6000"/>
          </a:blip>
          <a:srcRect/>
          <a:stretch>
            <a:fillRect/>
          </a:stretch>
        </p:blipFill>
        <p:spPr>
          <a:xfrm>
            <a:off x="0" y="188913"/>
            <a:ext cx="8782050" cy="6049962"/>
          </a:xfrm>
          <a:ln w="203200">
            <a:solidFill>
              <a:srgbClr val="000080"/>
            </a:solidFill>
          </a:ln>
        </p:spPr>
      </p:pic>
      <p:sp>
        <p:nvSpPr>
          <p:cNvPr id="74754" name="Text Box 4"/>
          <p:cNvSpPr txBox="1">
            <a:spLocks noChangeArrowheads="1"/>
          </p:cNvSpPr>
          <p:nvPr/>
        </p:nvSpPr>
        <p:spPr bwMode="auto">
          <a:xfrm>
            <a:off x="0" y="5551488"/>
            <a:ext cx="9756775" cy="603250"/>
          </a:xfrm>
          <a:prstGeom prst="rect">
            <a:avLst/>
          </a:prstGeom>
          <a:noFill/>
          <a:ln w="9525">
            <a:noFill/>
            <a:miter lim="800000"/>
            <a:headEnd/>
            <a:tailEnd/>
          </a:ln>
        </p:spPr>
        <p:txBody>
          <a:bodyPr>
            <a:spAutoFit/>
          </a:bodyPr>
          <a:lstStyle/>
          <a:p>
            <a:pPr eaLnBrk="0" hangingPunct="0">
              <a:lnSpc>
                <a:spcPct val="120000"/>
              </a:lnSpc>
              <a:buSzPct val="100000"/>
              <a:buFont typeface="Arial" charset="0"/>
              <a:buNone/>
            </a:pPr>
            <a:r>
              <a:rPr lang="zh-CN" altLang="en-US" sz="2000">
                <a:solidFill>
                  <a:srgbClr val="FFFF00"/>
                </a:solidFill>
                <a:latin typeface="Tahoma" pitchFamily="34" charset="0"/>
              </a:rPr>
              <a:t> </a:t>
            </a:r>
          </a:p>
        </p:txBody>
      </p:sp>
      <p:sp>
        <p:nvSpPr>
          <p:cNvPr id="51205" name="AutoShape 5"/>
          <p:cNvSpPr>
            <a:spLocks/>
          </p:cNvSpPr>
          <p:nvPr/>
        </p:nvSpPr>
        <p:spPr bwMode="auto">
          <a:xfrm rot="10396708" flipH="1">
            <a:off x="5508625" y="3213100"/>
            <a:ext cx="114300" cy="3241675"/>
          </a:xfrm>
          <a:custGeom>
            <a:avLst/>
            <a:gdLst>
              <a:gd name="T0" fmla="*/ 0 w 21600"/>
              <a:gd name="T1" fmla="*/ 0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900" y="21600"/>
                </a:lnTo>
                <a:lnTo>
                  <a:pt x="20700" y="21600"/>
                </a:lnTo>
                <a:lnTo>
                  <a:pt x="21600" y="0"/>
                </a:lnTo>
                <a:lnTo>
                  <a:pt x="0" y="0"/>
                </a:lnTo>
                <a:close/>
              </a:path>
            </a:pathLst>
          </a:custGeom>
          <a:solidFill>
            <a:schemeClr val="tx1"/>
          </a:solidFill>
          <a:ln w="9525">
            <a:noFill/>
            <a:round/>
            <a:headEnd/>
            <a:tailEnd/>
          </a:ln>
        </p:spPr>
        <p:txBody>
          <a:bodyPr/>
          <a:lstStyle/>
          <a:p>
            <a:endParaRPr lang="zh-CN" altLang="en-US"/>
          </a:p>
        </p:txBody>
      </p:sp>
      <p:sp>
        <p:nvSpPr>
          <p:cNvPr id="74756" name="Text Box 6"/>
          <p:cNvSpPr txBox="1">
            <a:spLocks noChangeArrowheads="1"/>
          </p:cNvSpPr>
          <p:nvPr/>
        </p:nvSpPr>
        <p:spPr bwMode="auto">
          <a:xfrm>
            <a:off x="0" y="6167438"/>
            <a:ext cx="9144000" cy="785812"/>
          </a:xfrm>
          <a:prstGeom prst="rect">
            <a:avLst/>
          </a:prstGeom>
          <a:solidFill>
            <a:srgbClr val="000080"/>
          </a:solidFill>
          <a:ln w="9525">
            <a:noFill/>
            <a:miter lim="800000"/>
            <a:headEnd/>
            <a:tailEnd/>
          </a:ln>
        </p:spPr>
        <p:txBody>
          <a:bodyPr>
            <a:spAutoFit/>
          </a:bodyPr>
          <a:lstStyle/>
          <a:p>
            <a:pPr algn="ctr" eaLnBrk="0" hangingPunct="0">
              <a:spcBef>
                <a:spcPct val="50000"/>
              </a:spcBef>
              <a:buSzPct val="100000"/>
              <a:buFont typeface="Arial" charset="0"/>
              <a:buNone/>
            </a:pPr>
            <a:r>
              <a:rPr lang="zh-CN" altLang="en-US" sz="2400">
                <a:latin typeface="黑体" pitchFamily="2" charset="-122"/>
                <a:ea typeface="黑体" pitchFamily="2" charset="-122"/>
              </a:rPr>
              <a:t>路宽9m以上的道路</a:t>
            </a:r>
            <a:r>
              <a:rPr lang="zh-CN" altLang="en-US" sz="2600">
                <a:latin typeface="黑体" pitchFamily="2" charset="-122"/>
                <a:ea typeface="黑体" pitchFamily="2" charset="-122"/>
              </a:rPr>
              <a:t>：</a:t>
            </a:r>
            <a:r>
              <a:rPr lang="zh-CN" altLang="en-US" sz="2300">
                <a:latin typeface="黑体" pitchFamily="2" charset="-122"/>
                <a:ea typeface="黑体" pitchFamily="2" charset="-122"/>
              </a:rPr>
              <a:t>划中心线，实行分道行车!</a:t>
            </a:r>
          </a:p>
          <a:p>
            <a:pPr algn="ctr" eaLnBrk="0" hangingPunct="0">
              <a:lnSpc>
                <a:spcPct val="35000"/>
              </a:lnSpc>
              <a:spcBef>
                <a:spcPct val="50000"/>
              </a:spcBef>
              <a:buSzPct val="100000"/>
              <a:buFont typeface="Arial" charset="0"/>
              <a:buNone/>
            </a:pPr>
            <a:endParaRPr lang="zh-CN" altLang="en-US" sz="2300">
              <a:latin typeface="黑体" pitchFamily="2" charset="-122"/>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blinds(horizontal)">
                                      <p:cBhvr>
                                        <p:cTn id="7"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nimBg="1"/>
    </p:bldLst>
  </p:timing>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261122" name="Rectangle 3"/>
          <p:cNvSpPr>
            <a:spLocks noGrp="1"/>
          </p:cNvSpPr>
          <p:nvPr>
            <p:ph type="body" idx="4294967295"/>
          </p:nvPr>
        </p:nvSpPr>
        <p:spPr>
          <a:xfrm>
            <a:off x="0" y="981075"/>
            <a:ext cx="8999538" cy="3168650"/>
          </a:xfrm>
        </p:spPr>
        <p:txBody>
          <a:bodyPr lIns="182562" tIns="46038" rIns="182562" bIns="46038"/>
          <a:lstStyle/>
          <a:p>
            <a:pPr eaLnBrk="1" hangingPunct="1">
              <a:buFont typeface="Georgia" pitchFamily="18" charset="0"/>
              <a:buNone/>
            </a:pPr>
            <a:endParaRPr lang="zh-CN" altLang="en-US" smtClean="0">
              <a:solidFill>
                <a:schemeClr val="bg2"/>
              </a:solidFill>
              <a:latin typeface="宋体" charset="-122"/>
            </a:endParaRPr>
          </a:p>
          <a:p>
            <a:pPr algn="ctr" eaLnBrk="1" hangingPunct="1">
              <a:buFont typeface="Georgia" pitchFamily="18" charset="0"/>
              <a:buNone/>
            </a:pPr>
            <a:r>
              <a:rPr lang="zh-CN" altLang="en-US" b="1" smtClean="0">
                <a:solidFill>
                  <a:schemeClr val="accent2"/>
                </a:solidFill>
                <a:latin typeface="宋体" charset="-122"/>
                <a:ea typeface="黑体" pitchFamily="2" charset="-122"/>
              </a:rPr>
              <a:t>《</a:t>
            </a:r>
            <a:r>
              <a:rPr lang="zh-CN" altLang="en-US" smtClean="0">
                <a:solidFill>
                  <a:schemeClr val="accent2"/>
                </a:solidFill>
                <a:latin typeface="宋体" charset="-122"/>
                <a:ea typeface="黑体" pitchFamily="2" charset="-122"/>
              </a:rPr>
              <a:t>电气装置安装工程  爆炸和火灾危险环境</a:t>
            </a:r>
          </a:p>
          <a:p>
            <a:pPr algn="ctr" eaLnBrk="1" hangingPunct="1">
              <a:buFont typeface="Georgia" pitchFamily="18" charset="0"/>
              <a:buNone/>
            </a:pPr>
            <a:r>
              <a:rPr lang="zh-CN" altLang="en-US" smtClean="0">
                <a:solidFill>
                  <a:schemeClr val="accent2"/>
                </a:solidFill>
                <a:latin typeface="宋体" charset="-122"/>
                <a:ea typeface="黑体" pitchFamily="2" charset="-122"/>
              </a:rPr>
              <a:t>电气装置施工及验收规范</a:t>
            </a:r>
            <a:r>
              <a:rPr lang="zh-CN" altLang="en-US" b="1" smtClean="0">
                <a:solidFill>
                  <a:schemeClr val="accent2"/>
                </a:solidFill>
                <a:latin typeface="宋体" charset="-122"/>
                <a:ea typeface="黑体" pitchFamily="2" charset="-122"/>
              </a:rPr>
              <a:t>》</a:t>
            </a:r>
          </a:p>
          <a:p>
            <a:pPr eaLnBrk="1" hangingPunct="1">
              <a:lnSpc>
                <a:spcPct val="150000"/>
              </a:lnSpc>
              <a:buFont typeface="Georgia" pitchFamily="18" charset="0"/>
              <a:buNone/>
            </a:pPr>
            <a:r>
              <a:rPr lang="zh-CN" altLang="en-US" sz="2000" smtClean="0">
                <a:latin typeface="黑体" pitchFamily="2" charset="-122"/>
                <a:ea typeface="黑体" pitchFamily="2" charset="-122"/>
              </a:rPr>
              <a:t>        </a:t>
            </a:r>
            <a:r>
              <a:rPr lang="en-US" altLang="zh-CN" sz="2200" smtClean="0">
                <a:latin typeface="黑体" pitchFamily="2" charset="-122"/>
                <a:ea typeface="黑体" pitchFamily="2" charset="-122"/>
              </a:rPr>
              <a:t>2.1.5  </a:t>
            </a:r>
            <a:r>
              <a:rPr lang="zh-CN" altLang="en-US" sz="2200" smtClean="0">
                <a:latin typeface="黑体" pitchFamily="2" charset="-122"/>
                <a:ea typeface="黑体" pitchFamily="2" charset="-122"/>
              </a:rPr>
              <a:t> 防爆电气设备的进线口与电缆</a:t>
            </a:r>
            <a:r>
              <a:rPr lang="zh-CN" altLang="en-US" sz="1800" smtClean="0">
                <a:latin typeface="黑体" pitchFamily="2" charset="-122"/>
                <a:ea typeface="黑体" pitchFamily="2" charset="-122"/>
              </a:rPr>
              <a:t>、</a:t>
            </a:r>
            <a:r>
              <a:rPr lang="zh-CN" altLang="en-US" sz="2200" smtClean="0">
                <a:latin typeface="黑体" pitchFamily="2" charset="-122"/>
                <a:ea typeface="黑体" pitchFamily="2" charset="-122"/>
              </a:rPr>
              <a:t>导线应能可靠地接线和密封，多余的进线口其弹性密封垫和金属垫片应齐全，并应将压紧螺母拧紧使进线口密封。金属垫片的厚度不得小于</a:t>
            </a:r>
            <a:r>
              <a:rPr lang="en-US" altLang="zh-CN" sz="2200" smtClean="0">
                <a:latin typeface="黑体" pitchFamily="2" charset="-122"/>
                <a:ea typeface="黑体" pitchFamily="2" charset="-122"/>
              </a:rPr>
              <a:t>2mm</a:t>
            </a:r>
            <a:r>
              <a:rPr lang="zh-CN" altLang="en-US" sz="2200" smtClean="0">
                <a:latin typeface="黑体" pitchFamily="2" charset="-122"/>
                <a:ea typeface="黑体" pitchFamily="2" charset="-122"/>
              </a:rPr>
              <a:t>。</a:t>
            </a:r>
          </a:p>
          <a:p>
            <a:pPr eaLnBrk="1" hangingPunct="1">
              <a:lnSpc>
                <a:spcPct val="150000"/>
              </a:lnSpc>
            </a:pPr>
            <a:endParaRPr lang="zh-CN" altLang="en-US" sz="2000" smtClean="0">
              <a:latin typeface="黑体" pitchFamily="2" charset="-122"/>
              <a:ea typeface="黑体" pitchFamily="2" charset="-122"/>
            </a:endParaRPr>
          </a:p>
        </p:txBody>
      </p:sp>
      <p:sp>
        <p:nvSpPr>
          <p:cNvPr id="261123" name="Rectangle 5"/>
          <p:cNvSpPr>
            <a:spLocks noChangeArrowheads="1"/>
          </p:cNvSpPr>
          <p:nvPr/>
        </p:nvSpPr>
        <p:spPr bwMode="auto">
          <a:xfrm>
            <a:off x="3060700" y="981075"/>
            <a:ext cx="3959225" cy="517525"/>
          </a:xfrm>
          <a:prstGeom prst="rect">
            <a:avLst/>
          </a:prstGeom>
          <a:noFill/>
          <a:ln w="9525">
            <a:noFill/>
            <a:miter lim="800000"/>
            <a:headEnd/>
            <a:tailEnd/>
          </a:ln>
        </p:spPr>
        <p:txBody>
          <a:bodyPr>
            <a:spAutoFit/>
          </a:bodyPr>
          <a:lstStyle/>
          <a:p>
            <a:pPr eaLnBrk="0" hangingPunct="0">
              <a:buSzPct val="100000"/>
              <a:buFont typeface="Arial" charset="0"/>
              <a:buNone/>
            </a:pPr>
            <a:r>
              <a:rPr lang="zh-CN" altLang="en-US" sz="2600" b="1">
                <a:solidFill>
                  <a:schemeClr val="accent2"/>
                </a:solidFill>
              </a:rPr>
              <a:t>   </a:t>
            </a:r>
            <a:r>
              <a:rPr lang="en-US" altLang="zh-CN" sz="2000" b="1">
                <a:solidFill>
                  <a:schemeClr val="accent2"/>
                </a:solidFill>
              </a:rPr>
              <a:t>GB 50257-</a:t>
            </a:r>
            <a:r>
              <a:rPr lang="zh-CN" altLang="en-US" sz="2000" b="1">
                <a:solidFill>
                  <a:schemeClr val="accent2"/>
                </a:solidFill>
              </a:rPr>
              <a:t> </a:t>
            </a:r>
            <a:r>
              <a:rPr lang="en-US" altLang="zh-CN" sz="2000" b="1">
                <a:solidFill>
                  <a:schemeClr val="accent2"/>
                </a:solidFill>
              </a:rPr>
              <a:t>96</a:t>
            </a:r>
          </a:p>
        </p:txBody>
      </p:sp>
      <p:pic>
        <p:nvPicPr>
          <p:cNvPr id="234500" name="Picture 19" descr="IMG_3873"/>
          <p:cNvPicPr>
            <a:picLocks noChangeAspect="1"/>
          </p:cNvPicPr>
          <p:nvPr/>
        </p:nvPicPr>
        <p:blipFill>
          <a:blip r:embed="rId2"/>
          <a:srcRect b="34"/>
          <a:stretch>
            <a:fillRect/>
          </a:stretch>
        </p:blipFill>
        <p:spPr bwMode="auto">
          <a:xfrm>
            <a:off x="107950" y="4221163"/>
            <a:ext cx="4464050" cy="2292350"/>
          </a:xfrm>
          <a:prstGeom prst="rect">
            <a:avLst/>
          </a:prstGeom>
          <a:noFill/>
          <a:ln w="9525">
            <a:noFill/>
            <a:miter lim="800000"/>
            <a:headEnd/>
            <a:tailEnd/>
          </a:ln>
        </p:spPr>
      </p:pic>
      <p:pic>
        <p:nvPicPr>
          <p:cNvPr id="234501" name="Picture 20" descr="IMG_3872"/>
          <p:cNvPicPr>
            <a:picLocks noChangeAspect="1"/>
          </p:cNvPicPr>
          <p:nvPr/>
        </p:nvPicPr>
        <p:blipFill>
          <a:blip r:embed="rId3"/>
          <a:srcRect/>
          <a:stretch>
            <a:fillRect/>
          </a:stretch>
        </p:blipFill>
        <p:spPr bwMode="auto">
          <a:xfrm>
            <a:off x="4645025" y="4221163"/>
            <a:ext cx="4391025" cy="2317750"/>
          </a:xfrm>
          <a:prstGeom prst="rect">
            <a:avLst/>
          </a:prstGeom>
          <a:noFill/>
          <a:ln w="9525">
            <a:noFill/>
            <a:miter lim="800000"/>
            <a:headEnd/>
            <a:tailEnd/>
          </a:ln>
        </p:spPr>
      </p:pic>
      <p:sp>
        <p:nvSpPr>
          <p:cNvPr id="261126" name="矩形 234501"/>
          <p:cNvSpPr>
            <a:spLocks noChangeArrowheads="1"/>
          </p:cNvSpPr>
          <p:nvPr/>
        </p:nvSpPr>
        <p:spPr bwMode="auto">
          <a:xfrm>
            <a:off x="0" y="0"/>
            <a:ext cx="9180513" cy="4365625"/>
          </a:xfrm>
          <a:prstGeom prst="rect">
            <a:avLst/>
          </a:prstGeom>
          <a:noFill/>
          <a:ln w="9525">
            <a:noFill/>
            <a:miter lim="800000"/>
            <a:headEnd/>
            <a:tailEnd/>
          </a:ln>
        </p:spPr>
        <p:txBody>
          <a:bodyPr/>
          <a:lstStyle/>
          <a:p>
            <a:pPr eaLnBrk="0" hangingPunct="0">
              <a:buSzPct val="100000"/>
              <a:buFont typeface="Arial" charset="0"/>
              <a:buNone/>
            </a:pPr>
            <a:endParaRPr lang="zh-CN" altLang="en-US" sz="2000"/>
          </a:p>
        </p:txBody>
      </p:sp>
      <p:sp>
        <p:nvSpPr>
          <p:cNvPr id="261127" name="文本框 234502"/>
          <p:cNvSpPr txBox="1">
            <a:spLocks noChangeArrowheads="1"/>
          </p:cNvSpPr>
          <p:nvPr/>
        </p:nvSpPr>
        <p:spPr bwMode="auto">
          <a:xfrm>
            <a:off x="395288" y="404813"/>
            <a:ext cx="2665412" cy="763587"/>
          </a:xfrm>
          <a:prstGeom prst="rect">
            <a:avLst/>
          </a:prstGeom>
          <a:noFill/>
          <a:ln w="9525">
            <a:noFill/>
            <a:miter lim="800000"/>
            <a:headEnd/>
            <a:tailEnd/>
          </a:ln>
        </p:spPr>
        <p:txBody>
          <a:bodyPr lIns="90000" tIns="46800" rIns="90000" bIns="46800">
            <a:spAutoFit/>
          </a:bodyPr>
          <a:lstStyle/>
          <a:p>
            <a:pPr algn="ctr" eaLnBrk="0" hangingPunct="0">
              <a:buSzPct val="100000"/>
              <a:buFont typeface="Arial" charset="0"/>
              <a:buNone/>
            </a:pPr>
            <a:r>
              <a:rPr lang="zh-CN" altLang="en-US" sz="3600" b="1">
                <a:latin typeface="黑体" pitchFamily="2" charset="-122"/>
                <a:ea typeface="黑体" pitchFamily="2" charset="-122"/>
              </a:rPr>
              <a:t> </a:t>
            </a:r>
            <a:r>
              <a:rPr lang="zh-CN" altLang="en-US" sz="4400" b="1">
                <a:solidFill>
                  <a:schemeClr val="accent2"/>
                </a:solidFill>
                <a:latin typeface="黑体" pitchFamily="2" charset="-122"/>
                <a:ea typeface="黑体" pitchFamily="2" charset="-122"/>
              </a:rPr>
              <a:t>判别依据</a:t>
            </a:r>
            <a:r>
              <a:rPr lang="zh-CN" altLang="en-US" sz="4400" b="1">
                <a:solidFill>
                  <a:schemeClr val="accent2"/>
                </a:solidFill>
                <a:ea typeface="黑体" pitchFamily="2" charset="-122"/>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4500"/>
                                        </p:tgtEl>
                                        <p:attrNameLst>
                                          <p:attrName>style.visibility</p:attrName>
                                        </p:attrNameLst>
                                      </p:cBhvr>
                                      <p:to>
                                        <p:strVal val="visible"/>
                                      </p:to>
                                    </p:set>
                                    <p:animEffect transition="in" filter="box(in)">
                                      <p:cBhvr>
                                        <p:cTn id="7" dur="500"/>
                                        <p:tgtEl>
                                          <p:spTgt spid="2345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4501"/>
                                        </p:tgtEl>
                                        <p:attrNameLst>
                                          <p:attrName>style.visibility</p:attrName>
                                        </p:attrNameLst>
                                      </p:cBhvr>
                                      <p:to>
                                        <p:strVal val="visible"/>
                                      </p:to>
                                    </p:set>
                                    <p:animEffect transition="in" filter="box(in)">
                                      <p:cBhvr>
                                        <p:cTn id="12" dur="500"/>
                                        <p:tgtEl>
                                          <p:spTgt spid="234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2145" name="Picture 4" descr="IMG_3889"/>
          <p:cNvPicPr>
            <a:picLocks noChangeAspect="1"/>
          </p:cNvPicPr>
          <p:nvPr/>
        </p:nvPicPr>
        <p:blipFill>
          <a:blip r:embed="rId2"/>
          <a:srcRect l="-288" r="31"/>
          <a:stretch>
            <a:fillRect/>
          </a:stretch>
        </p:blipFill>
        <p:spPr bwMode="auto">
          <a:xfrm>
            <a:off x="107950" y="1125538"/>
            <a:ext cx="4464050" cy="2598737"/>
          </a:xfrm>
          <a:prstGeom prst="rect">
            <a:avLst/>
          </a:prstGeom>
          <a:noFill/>
          <a:ln w="76200">
            <a:solidFill>
              <a:srgbClr val="FF0000"/>
            </a:solidFill>
            <a:miter lim="800000"/>
            <a:headEnd/>
            <a:tailEnd/>
          </a:ln>
        </p:spPr>
      </p:pic>
      <p:pic>
        <p:nvPicPr>
          <p:cNvPr id="262146" name="Picture 6" descr="IMG_3890"/>
          <p:cNvPicPr>
            <a:picLocks noChangeAspect="1"/>
          </p:cNvPicPr>
          <p:nvPr/>
        </p:nvPicPr>
        <p:blipFill>
          <a:blip r:embed="rId3"/>
          <a:srcRect b="70"/>
          <a:stretch>
            <a:fillRect/>
          </a:stretch>
        </p:blipFill>
        <p:spPr bwMode="auto">
          <a:xfrm>
            <a:off x="4786313" y="1412875"/>
            <a:ext cx="4249737" cy="2162175"/>
          </a:xfrm>
          <a:prstGeom prst="rect">
            <a:avLst/>
          </a:prstGeom>
          <a:noFill/>
          <a:ln w="88900">
            <a:solidFill>
              <a:srgbClr val="FF0000"/>
            </a:solidFill>
            <a:miter lim="800000"/>
            <a:headEnd/>
            <a:tailEnd/>
          </a:ln>
        </p:spPr>
      </p:pic>
      <p:pic>
        <p:nvPicPr>
          <p:cNvPr id="262147" name="Picture 7" descr="IMG_3881"/>
          <p:cNvPicPr>
            <a:picLocks noChangeAspect="1"/>
          </p:cNvPicPr>
          <p:nvPr/>
        </p:nvPicPr>
        <p:blipFill>
          <a:blip r:embed="rId4"/>
          <a:srcRect/>
          <a:stretch>
            <a:fillRect/>
          </a:stretch>
        </p:blipFill>
        <p:spPr bwMode="auto">
          <a:xfrm>
            <a:off x="4716463" y="44450"/>
            <a:ext cx="4319587" cy="1225550"/>
          </a:xfrm>
          <a:prstGeom prst="rect">
            <a:avLst/>
          </a:prstGeom>
          <a:noFill/>
          <a:ln w="9525">
            <a:noFill/>
            <a:miter lim="800000"/>
            <a:headEnd/>
            <a:tailEnd/>
          </a:ln>
        </p:spPr>
      </p:pic>
      <p:pic>
        <p:nvPicPr>
          <p:cNvPr id="262148" name="Picture 8" descr="IMG_3891"/>
          <p:cNvPicPr>
            <a:picLocks noChangeAspect="1"/>
          </p:cNvPicPr>
          <p:nvPr/>
        </p:nvPicPr>
        <p:blipFill>
          <a:blip r:embed="rId5"/>
          <a:srcRect/>
          <a:stretch>
            <a:fillRect/>
          </a:stretch>
        </p:blipFill>
        <p:spPr bwMode="auto">
          <a:xfrm>
            <a:off x="107950" y="4083050"/>
            <a:ext cx="3676650" cy="2519363"/>
          </a:xfrm>
          <a:prstGeom prst="rect">
            <a:avLst/>
          </a:prstGeom>
          <a:noFill/>
          <a:ln w="76200">
            <a:solidFill>
              <a:srgbClr val="FF0000"/>
            </a:solidFill>
            <a:miter lim="800000"/>
            <a:headEnd/>
            <a:tailEnd/>
          </a:ln>
        </p:spPr>
      </p:pic>
      <p:pic>
        <p:nvPicPr>
          <p:cNvPr id="262149" name="Picture 9" descr="IMG_3887"/>
          <p:cNvPicPr>
            <a:picLocks noChangeAspect="1"/>
          </p:cNvPicPr>
          <p:nvPr/>
        </p:nvPicPr>
        <p:blipFill>
          <a:blip r:embed="rId6"/>
          <a:srcRect r="21"/>
          <a:stretch>
            <a:fillRect/>
          </a:stretch>
        </p:blipFill>
        <p:spPr bwMode="auto">
          <a:xfrm>
            <a:off x="4070350" y="4006850"/>
            <a:ext cx="4894263" cy="2663825"/>
          </a:xfrm>
          <a:prstGeom prst="rect">
            <a:avLst/>
          </a:prstGeom>
          <a:noFill/>
          <a:ln w="152400">
            <a:solidFill>
              <a:srgbClr val="008000"/>
            </a:solidFill>
            <a:miter lim="800000"/>
            <a:headEnd/>
            <a:tailEnd/>
          </a:ln>
        </p:spPr>
      </p:pic>
      <p:sp>
        <p:nvSpPr>
          <p:cNvPr id="262150" name="Rectangle 10"/>
          <p:cNvSpPr>
            <a:spLocks noChangeArrowheads="1"/>
          </p:cNvSpPr>
          <p:nvPr/>
        </p:nvSpPr>
        <p:spPr bwMode="auto">
          <a:xfrm>
            <a:off x="7669213" y="692150"/>
            <a:ext cx="936625" cy="365125"/>
          </a:xfrm>
          <a:prstGeom prst="rect">
            <a:avLst/>
          </a:prstGeom>
          <a:noFill/>
          <a:ln w="9525">
            <a:noFill/>
            <a:miter lim="800000"/>
            <a:headEnd/>
            <a:tailEnd/>
          </a:ln>
        </p:spPr>
        <p:txBody>
          <a:bodyPr>
            <a:spAutoFit/>
          </a:bodyPr>
          <a:lstStyle/>
          <a:p>
            <a:pPr eaLnBrk="0" hangingPunct="0">
              <a:buSzPct val="100000"/>
              <a:buFont typeface="Arial" charset="0"/>
              <a:buNone/>
            </a:pPr>
            <a:r>
              <a:rPr lang="en-US" altLang="zh-CN" sz="1800" b="1">
                <a:solidFill>
                  <a:schemeClr val="hlink"/>
                </a:solidFill>
              </a:rPr>
              <a:t>2</a:t>
            </a:r>
            <a:r>
              <a:rPr lang="en-US" altLang="zh-CN" sz="1800">
                <a:solidFill>
                  <a:schemeClr val="hlink"/>
                </a:solidFill>
              </a:rPr>
              <a:t>mm</a:t>
            </a:r>
          </a:p>
        </p:txBody>
      </p:sp>
      <p:grpSp>
        <p:nvGrpSpPr>
          <p:cNvPr id="2" name="组合 235527"/>
          <p:cNvGrpSpPr>
            <a:grpSpLocks/>
          </p:cNvGrpSpPr>
          <p:nvPr/>
        </p:nvGrpSpPr>
        <p:grpSpPr bwMode="auto">
          <a:xfrm>
            <a:off x="6038850" y="2781300"/>
            <a:ext cx="666750" cy="650875"/>
            <a:chOff x="0" y="0"/>
            <a:chExt cx="823" cy="283"/>
          </a:xfrm>
        </p:grpSpPr>
        <p:sp>
          <p:nvSpPr>
            <p:cNvPr id="262168" name="Line 15"/>
            <p:cNvSpPr>
              <a:spLocks noChangeShapeType="1"/>
            </p:cNvSpPr>
            <p:nvPr/>
          </p:nvSpPr>
          <p:spPr bwMode="auto">
            <a:xfrm>
              <a:off x="0" y="0"/>
              <a:ext cx="823" cy="283"/>
            </a:xfrm>
            <a:prstGeom prst="line">
              <a:avLst/>
            </a:prstGeom>
            <a:noFill/>
            <a:ln w="63500">
              <a:solidFill>
                <a:schemeClr val="hlink"/>
              </a:solidFill>
              <a:round/>
              <a:headEnd/>
              <a:tailEnd/>
            </a:ln>
          </p:spPr>
          <p:txBody>
            <a:bodyPr/>
            <a:lstStyle/>
            <a:p>
              <a:endParaRPr lang="zh-CN" altLang="en-US"/>
            </a:p>
          </p:txBody>
        </p:sp>
        <p:sp>
          <p:nvSpPr>
            <p:cNvPr id="262169" name="Line 16"/>
            <p:cNvSpPr>
              <a:spLocks noChangeShapeType="1"/>
            </p:cNvSpPr>
            <p:nvPr/>
          </p:nvSpPr>
          <p:spPr bwMode="auto">
            <a:xfrm flipV="1">
              <a:off x="0" y="0"/>
              <a:ext cx="794" cy="283"/>
            </a:xfrm>
            <a:prstGeom prst="line">
              <a:avLst/>
            </a:prstGeom>
            <a:noFill/>
            <a:ln w="63500">
              <a:solidFill>
                <a:schemeClr val="hlink"/>
              </a:solidFill>
              <a:round/>
              <a:headEnd/>
              <a:tailEnd/>
            </a:ln>
          </p:spPr>
          <p:txBody>
            <a:bodyPr/>
            <a:lstStyle/>
            <a:p>
              <a:endParaRPr lang="zh-CN" altLang="en-US"/>
            </a:p>
          </p:txBody>
        </p:sp>
      </p:grpSp>
      <p:grpSp>
        <p:nvGrpSpPr>
          <p:cNvPr id="3" name="组合 235530"/>
          <p:cNvGrpSpPr>
            <a:grpSpLocks/>
          </p:cNvGrpSpPr>
          <p:nvPr/>
        </p:nvGrpSpPr>
        <p:grpSpPr bwMode="auto">
          <a:xfrm>
            <a:off x="5364163" y="5661025"/>
            <a:ext cx="1295400" cy="720725"/>
            <a:chOff x="0" y="0"/>
            <a:chExt cx="680" cy="397"/>
          </a:xfrm>
        </p:grpSpPr>
        <p:sp>
          <p:nvSpPr>
            <p:cNvPr id="262166" name="Line 18"/>
            <p:cNvSpPr>
              <a:spLocks noChangeShapeType="1"/>
            </p:cNvSpPr>
            <p:nvPr/>
          </p:nvSpPr>
          <p:spPr bwMode="auto">
            <a:xfrm>
              <a:off x="0" y="170"/>
              <a:ext cx="113" cy="227"/>
            </a:xfrm>
            <a:prstGeom prst="line">
              <a:avLst/>
            </a:prstGeom>
            <a:noFill/>
            <a:ln w="101600">
              <a:solidFill>
                <a:srgbClr val="008000"/>
              </a:solidFill>
              <a:round/>
              <a:headEnd/>
              <a:tailEnd/>
            </a:ln>
          </p:spPr>
          <p:txBody>
            <a:bodyPr/>
            <a:lstStyle/>
            <a:p>
              <a:endParaRPr lang="zh-CN" altLang="en-US"/>
            </a:p>
          </p:txBody>
        </p:sp>
        <p:sp>
          <p:nvSpPr>
            <p:cNvPr id="262167" name="Line 19"/>
            <p:cNvSpPr>
              <a:spLocks noChangeShapeType="1"/>
            </p:cNvSpPr>
            <p:nvPr/>
          </p:nvSpPr>
          <p:spPr bwMode="auto">
            <a:xfrm flipV="1">
              <a:off x="113" y="0"/>
              <a:ext cx="567" cy="397"/>
            </a:xfrm>
            <a:prstGeom prst="line">
              <a:avLst/>
            </a:prstGeom>
            <a:noFill/>
            <a:ln w="101600">
              <a:solidFill>
                <a:srgbClr val="008000"/>
              </a:solidFill>
              <a:round/>
              <a:headEnd/>
              <a:tailEnd/>
            </a:ln>
          </p:spPr>
          <p:txBody>
            <a:bodyPr/>
            <a:lstStyle/>
            <a:p>
              <a:endParaRPr lang="zh-CN" altLang="en-US"/>
            </a:p>
          </p:txBody>
        </p:sp>
      </p:grpSp>
      <p:sp>
        <p:nvSpPr>
          <p:cNvPr id="262153" name="Rectangle 20"/>
          <p:cNvSpPr>
            <a:spLocks noChangeArrowheads="1"/>
          </p:cNvSpPr>
          <p:nvPr/>
        </p:nvSpPr>
        <p:spPr bwMode="auto">
          <a:xfrm>
            <a:off x="6516688" y="838200"/>
            <a:ext cx="1008062" cy="365125"/>
          </a:xfrm>
          <a:prstGeom prst="rect">
            <a:avLst/>
          </a:prstGeom>
          <a:noFill/>
          <a:ln w="9525">
            <a:noFill/>
            <a:miter lim="800000"/>
            <a:headEnd/>
            <a:tailEnd/>
          </a:ln>
        </p:spPr>
        <p:txBody>
          <a:bodyPr>
            <a:spAutoFit/>
          </a:bodyPr>
          <a:lstStyle/>
          <a:p>
            <a:pPr eaLnBrk="0" hangingPunct="0">
              <a:buSzPct val="100000"/>
              <a:buFont typeface="Arial" charset="0"/>
              <a:buNone/>
            </a:pPr>
            <a:r>
              <a:rPr lang="en-US" altLang="zh-CN" sz="2000" b="1">
                <a:solidFill>
                  <a:schemeClr val="hlink"/>
                </a:solidFill>
              </a:rPr>
              <a:t>1</a:t>
            </a:r>
            <a:r>
              <a:rPr lang="en-US" altLang="zh-CN" sz="2000">
                <a:solidFill>
                  <a:schemeClr val="hlink"/>
                </a:solidFill>
              </a:rPr>
              <a:t>mm</a:t>
            </a:r>
          </a:p>
        </p:txBody>
      </p:sp>
      <p:sp>
        <p:nvSpPr>
          <p:cNvPr id="262154" name="Rectangle 21"/>
          <p:cNvSpPr>
            <a:spLocks noChangeArrowheads="1"/>
          </p:cNvSpPr>
          <p:nvPr/>
        </p:nvSpPr>
        <p:spPr bwMode="auto">
          <a:xfrm>
            <a:off x="5003800" y="838200"/>
            <a:ext cx="1368425" cy="365125"/>
          </a:xfrm>
          <a:prstGeom prst="rect">
            <a:avLst/>
          </a:prstGeom>
          <a:noFill/>
          <a:ln w="9525">
            <a:noFill/>
            <a:miter lim="800000"/>
            <a:headEnd/>
            <a:tailEnd/>
          </a:ln>
        </p:spPr>
        <p:txBody>
          <a:bodyPr>
            <a:spAutoFit/>
          </a:bodyPr>
          <a:lstStyle/>
          <a:p>
            <a:pPr eaLnBrk="0" hangingPunct="0">
              <a:buSzPct val="100000"/>
              <a:buFont typeface="Arial" charset="0"/>
              <a:buNone/>
            </a:pPr>
            <a:r>
              <a:rPr lang="en-US" altLang="zh-CN" sz="2000" b="1">
                <a:solidFill>
                  <a:schemeClr val="hlink"/>
                </a:solidFill>
              </a:rPr>
              <a:t>0.5</a:t>
            </a:r>
            <a:r>
              <a:rPr lang="en-US" altLang="zh-CN" sz="2000">
                <a:solidFill>
                  <a:schemeClr val="hlink"/>
                </a:solidFill>
              </a:rPr>
              <a:t>mm</a:t>
            </a:r>
          </a:p>
        </p:txBody>
      </p:sp>
      <p:grpSp>
        <p:nvGrpSpPr>
          <p:cNvPr id="4" name="组合 235535"/>
          <p:cNvGrpSpPr>
            <a:grpSpLocks/>
          </p:cNvGrpSpPr>
          <p:nvPr/>
        </p:nvGrpSpPr>
        <p:grpSpPr bwMode="auto">
          <a:xfrm>
            <a:off x="1331913" y="2782888"/>
            <a:ext cx="725487" cy="719137"/>
            <a:chOff x="0" y="0"/>
            <a:chExt cx="823" cy="283"/>
          </a:xfrm>
        </p:grpSpPr>
        <p:sp>
          <p:nvSpPr>
            <p:cNvPr id="262164" name="Line 23"/>
            <p:cNvSpPr>
              <a:spLocks noChangeShapeType="1"/>
            </p:cNvSpPr>
            <p:nvPr/>
          </p:nvSpPr>
          <p:spPr bwMode="auto">
            <a:xfrm>
              <a:off x="0" y="0"/>
              <a:ext cx="823" cy="283"/>
            </a:xfrm>
            <a:prstGeom prst="line">
              <a:avLst/>
            </a:prstGeom>
            <a:noFill/>
            <a:ln w="63500">
              <a:solidFill>
                <a:schemeClr val="hlink"/>
              </a:solidFill>
              <a:round/>
              <a:headEnd/>
              <a:tailEnd/>
            </a:ln>
          </p:spPr>
          <p:txBody>
            <a:bodyPr/>
            <a:lstStyle/>
            <a:p>
              <a:endParaRPr lang="zh-CN" altLang="en-US"/>
            </a:p>
          </p:txBody>
        </p:sp>
        <p:sp>
          <p:nvSpPr>
            <p:cNvPr id="262165" name="Line 24"/>
            <p:cNvSpPr>
              <a:spLocks noChangeShapeType="1"/>
            </p:cNvSpPr>
            <p:nvPr/>
          </p:nvSpPr>
          <p:spPr bwMode="auto">
            <a:xfrm flipV="1">
              <a:off x="0" y="0"/>
              <a:ext cx="794" cy="283"/>
            </a:xfrm>
            <a:prstGeom prst="line">
              <a:avLst/>
            </a:prstGeom>
            <a:noFill/>
            <a:ln w="63500">
              <a:solidFill>
                <a:schemeClr val="hlink"/>
              </a:solidFill>
              <a:round/>
              <a:headEnd/>
              <a:tailEnd/>
            </a:ln>
          </p:spPr>
          <p:txBody>
            <a:bodyPr/>
            <a:lstStyle/>
            <a:p>
              <a:endParaRPr lang="zh-CN" altLang="en-US"/>
            </a:p>
          </p:txBody>
        </p:sp>
      </p:grpSp>
      <p:grpSp>
        <p:nvGrpSpPr>
          <p:cNvPr id="5" name="组合 235538"/>
          <p:cNvGrpSpPr>
            <a:grpSpLocks/>
          </p:cNvGrpSpPr>
          <p:nvPr/>
        </p:nvGrpSpPr>
        <p:grpSpPr bwMode="auto">
          <a:xfrm>
            <a:off x="1189038" y="5661025"/>
            <a:ext cx="719137" cy="649288"/>
            <a:chOff x="0" y="0"/>
            <a:chExt cx="823" cy="283"/>
          </a:xfrm>
        </p:grpSpPr>
        <p:sp>
          <p:nvSpPr>
            <p:cNvPr id="262162" name="Line 26"/>
            <p:cNvSpPr>
              <a:spLocks noChangeShapeType="1"/>
            </p:cNvSpPr>
            <p:nvPr/>
          </p:nvSpPr>
          <p:spPr bwMode="auto">
            <a:xfrm>
              <a:off x="0" y="0"/>
              <a:ext cx="823" cy="283"/>
            </a:xfrm>
            <a:prstGeom prst="line">
              <a:avLst/>
            </a:prstGeom>
            <a:noFill/>
            <a:ln w="63500">
              <a:solidFill>
                <a:schemeClr val="hlink"/>
              </a:solidFill>
              <a:round/>
              <a:headEnd/>
              <a:tailEnd/>
            </a:ln>
          </p:spPr>
          <p:txBody>
            <a:bodyPr/>
            <a:lstStyle/>
            <a:p>
              <a:endParaRPr lang="zh-CN" altLang="en-US"/>
            </a:p>
          </p:txBody>
        </p:sp>
        <p:sp>
          <p:nvSpPr>
            <p:cNvPr id="262163" name="Line 27"/>
            <p:cNvSpPr>
              <a:spLocks noChangeShapeType="1"/>
            </p:cNvSpPr>
            <p:nvPr/>
          </p:nvSpPr>
          <p:spPr bwMode="auto">
            <a:xfrm flipV="1">
              <a:off x="0" y="0"/>
              <a:ext cx="794" cy="283"/>
            </a:xfrm>
            <a:prstGeom prst="line">
              <a:avLst/>
            </a:prstGeom>
            <a:noFill/>
            <a:ln w="63500">
              <a:solidFill>
                <a:schemeClr val="hlink"/>
              </a:solidFill>
              <a:round/>
              <a:headEnd/>
              <a:tailEnd/>
            </a:ln>
          </p:spPr>
          <p:txBody>
            <a:bodyPr/>
            <a:lstStyle/>
            <a:p>
              <a:endParaRPr lang="zh-CN" altLang="en-US"/>
            </a:p>
          </p:txBody>
        </p:sp>
      </p:grpSp>
      <p:grpSp>
        <p:nvGrpSpPr>
          <p:cNvPr id="6" name="组合 235541"/>
          <p:cNvGrpSpPr>
            <a:grpSpLocks/>
          </p:cNvGrpSpPr>
          <p:nvPr/>
        </p:nvGrpSpPr>
        <p:grpSpPr bwMode="auto">
          <a:xfrm rot="-600000">
            <a:off x="8388350" y="836613"/>
            <a:ext cx="503238" cy="295275"/>
            <a:chOff x="0" y="0"/>
            <a:chExt cx="680" cy="397"/>
          </a:xfrm>
        </p:grpSpPr>
        <p:sp>
          <p:nvSpPr>
            <p:cNvPr id="262160" name="Line 29"/>
            <p:cNvSpPr>
              <a:spLocks noChangeShapeType="1"/>
            </p:cNvSpPr>
            <p:nvPr/>
          </p:nvSpPr>
          <p:spPr bwMode="auto">
            <a:xfrm>
              <a:off x="0" y="170"/>
              <a:ext cx="113" cy="227"/>
            </a:xfrm>
            <a:prstGeom prst="line">
              <a:avLst/>
            </a:prstGeom>
            <a:noFill/>
            <a:ln w="76200">
              <a:solidFill>
                <a:srgbClr val="008000"/>
              </a:solidFill>
              <a:round/>
              <a:headEnd/>
              <a:tailEnd/>
            </a:ln>
          </p:spPr>
          <p:txBody>
            <a:bodyPr/>
            <a:lstStyle/>
            <a:p>
              <a:endParaRPr lang="zh-CN" altLang="en-US"/>
            </a:p>
          </p:txBody>
        </p:sp>
        <p:sp>
          <p:nvSpPr>
            <p:cNvPr id="262161" name="Line 30"/>
            <p:cNvSpPr>
              <a:spLocks noChangeShapeType="1"/>
            </p:cNvSpPr>
            <p:nvPr/>
          </p:nvSpPr>
          <p:spPr bwMode="auto">
            <a:xfrm flipV="1">
              <a:off x="113" y="0"/>
              <a:ext cx="567" cy="397"/>
            </a:xfrm>
            <a:prstGeom prst="line">
              <a:avLst/>
            </a:prstGeom>
            <a:noFill/>
            <a:ln w="76200">
              <a:solidFill>
                <a:srgbClr val="008000"/>
              </a:solidFill>
              <a:round/>
              <a:headEnd/>
              <a:tailEnd/>
            </a:ln>
          </p:spPr>
          <p:txBody>
            <a:bodyPr/>
            <a:lstStyle/>
            <a:p>
              <a:endParaRPr lang="zh-CN" altLang="en-US"/>
            </a:p>
          </p:txBody>
        </p:sp>
      </p:grpSp>
      <p:sp>
        <p:nvSpPr>
          <p:cNvPr id="262158" name="Rectangle 31"/>
          <p:cNvSpPr>
            <a:spLocks noChangeArrowheads="1"/>
          </p:cNvSpPr>
          <p:nvPr/>
        </p:nvSpPr>
        <p:spPr bwMode="auto">
          <a:xfrm>
            <a:off x="7002463" y="323850"/>
            <a:ext cx="309562" cy="396875"/>
          </a:xfrm>
          <a:prstGeom prst="rect">
            <a:avLst/>
          </a:prstGeom>
          <a:noFill/>
          <a:ln w="9525">
            <a:noFill/>
            <a:miter lim="800000"/>
            <a:headEnd/>
            <a:tailEnd/>
          </a:ln>
        </p:spPr>
        <p:txBody>
          <a:bodyPr wrap="none">
            <a:spAutoFit/>
          </a:bodyPr>
          <a:lstStyle/>
          <a:p>
            <a:pPr eaLnBrk="0" hangingPunct="0">
              <a:buSzPct val="100000"/>
              <a:buFont typeface="Arial" charset="0"/>
              <a:buNone/>
            </a:pPr>
            <a:endParaRPr lang="en-US" altLang="zh-CN" sz="2000" b="1">
              <a:solidFill>
                <a:schemeClr val="accent1"/>
              </a:solidFill>
            </a:endParaRPr>
          </a:p>
        </p:txBody>
      </p:sp>
      <p:sp>
        <p:nvSpPr>
          <p:cNvPr id="262159" name="矩形 235545"/>
          <p:cNvSpPr>
            <a:spLocks noChangeArrowheads="1"/>
          </p:cNvSpPr>
          <p:nvPr/>
        </p:nvSpPr>
        <p:spPr bwMode="auto">
          <a:xfrm>
            <a:off x="3175" y="-28575"/>
            <a:ext cx="4641850" cy="1060450"/>
          </a:xfrm>
          <a:prstGeom prst="rect">
            <a:avLst/>
          </a:prstGeom>
          <a:solidFill>
            <a:srgbClr val="000080"/>
          </a:solidFill>
          <a:ln w="9525">
            <a:noFill/>
            <a:miter lim="800000"/>
            <a:headEnd/>
            <a:tailEnd/>
          </a:ln>
        </p:spPr>
        <p:txBody>
          <a:bodyPr lIns="90000" tIns="46800" rIns="90000" bIns="46800" anchor="ctr">
            <a:spAutoFit/>
          </a:bodyPr>
          <a:lstStyle/>
          <a:p>
            <a:pPr algn="ctr" eaLnBrk="0" hangingPunct="0">
              <a:lnSpc>
                <a:spcPct val="200000"/>
              </a:lnSpc>
              <a:buSzPct val="100000"/>
              <a:buFont typeface="Arial" charset="0"/>
              <a:buNone/>
            </a:pPr>
            <a:r>
              <a:rPr lang="zh-CN" altLang="en-US" b="1">
                <a:ea typeface="黑体" pitchFamily="2" charset="-122"/>
              </a:rPr>
              <a:t>多余进线口的密封</a:t>
            </a:r>
          </a:p>
          <a:p>
            <a:pPr algn="ctr" eaLnBrk="0" hangingPunct="0">
              <a:lnSpc>
                <a:spcPct val="20000"/>
              </a:lnSpc>
              <a:buSzPct val="100000"/>
              <a:buFont typeface="Arial" charset="0"/>
              <a:buNone/>
            </a:pPr>
            <a:endParaRPr lang="zh-CN" altLang="en-US" sz="2000" b="1">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C:\Users\Administrator\Desktop\幻灯片母版.jpg"/>
          <p:cNvPicPr>
            <a:picLocks noChangeAspect="1" noChangeArrowheads="1"/>
          </p:cNvPicPr>
          <p:nvPr/>
        </p:nvPicPr>
        <p:blipFill>
          <a:blip r:embed="rId2"/>
          <a:srcRect/>
          <a:stretch>
            <a:fillRect/>
          </a:stretch>
        </p:blipFill>
        <p:spPr bwMode="auto">
          <a:xfrm>
            <a:off x="-36513" y="0"/>
            <a:ext cx="9144001" cy="6858000"/>
          </a:xfrm>
          <a:prstGeom prst="rect">
            <a:avLst/>
          </a:prstGeom>
          <a:noFill/>
          <a:ln w="9525">
            <a:noFill/>
            <a:miter lim="800000"/>
            <a:headEnd/>
            <a:tailEnd/>
          </a:ln>
        </p:spPr>
      </p:pic>
      <p:sp>
        <p:nvSpPr>
          <p:cNvPr id="5" name="矩形 4"/>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grpSp>
        <p:nvGrpSpPr>
          <p:cNvPr id="263171" name="组合 5"/>
          <p:cNvGrpSpPr>
            <a:grpSpLocks/>
          </p:cNvGrpSpPr>
          <p:nvPr/>
        </p:nvGrpSpPr>
        <p:grpSpPr bwMode="auto">
          <a:xfrm>
            <a:off x="801688" y="1069975"/>
            <a:ext cx="6938962" cy="1495425"/>
            <a:chOff x="480779" y="540237"/>
            <a:chExt cx="6938277" cy="1494374"/>
          </a:xfrm>
        </p:grpSpPr>
        <p:pic>
          <p:nvPicPr>
            <p:cNvPr id="263180" name="Picture 5" descr="C:\Users\Administrator\Desktop\杰哥二维码.png"/>
            <p:cNvPicPr>
              <a:picLocks noChangeAspect="1" noChangeArrowheads="1"/>
            </p:cNvPicPr>
            <p:nvPr/>
          </p:nvPicPr>
          <p:blipFill>
            <a:blip r:embed="rId3"/>
            <a:srcRect/>
            <a:stretch>
              <a:fillRect/>
            </a:stretch>
          </p:blipFill>
          <p:spPr bwMode="auto">
            <a:xfrm>
              <a:off x="6012160" y="540237"/>
              <a:ext cx="1406896" cy="1440000"/>
            </a:xfrm>
            <a:prstGeom prst="rect">
              <a:avLst/>
            </a:prstGeom>
            <a:noFill/>
            <a:ln w="9525">
              <a:noFill/>
              <a:miter lim="800000"/>
              <a:headEnd/>
              <a:tailEnd/>
            </a:ln>
          </p:spPr>
        </p:pic>
        <p:sp>
          <p:nvSpPr>
            <p:cNvPr id="263181" name="TextBox 12"/>
            <p:cNvSpPr txBox="1">
              <a:spLocks noChangeArrowheads="1"/>
            </p:cNvSpPr>
            <p:nvPr/>
          </p:nvSpPr>
          <p:spPr bwMode="auto">
            <a:xfrm>
              <a:off x="480779" y="557284"/>
              <a:ext cx="4091221" cy="1477327"/>
            </a:xfrm>
            <a:prstGeom prst="rect">
              <a:avLst/>
            </a:prstGeom>
            <a:noFill/>
            <a:ln w="28575">
              <a:solidFill>
                <a:srgbClr val="0070C0"/>
              </a:solidFill>
              <a:miter lim="800000"/>
              <a:headEnd/>
              <a:tailEnd/>
            </a:ln>
          </p:spPr>
          <p:txBody>
            <a:bodyPr>
              <a:spAutoFit/>
            </a:bodyPr>
            <a:lstStyle/>
            <a:p>
              <a:pPr>
                <a:lnSpc>
                  <a:spcPct val="150000"/>
                </a:lnSpc>
                <a:buFont typeface="Arial" charset="0"/>
                <a:buNone/>
              </a:pP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免费获取原文件</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分享公众号文章到安全群</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朋友圈，截图给小编，直接免费送原文件</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邀请进微信群。</a:t>
              </a:r>
            </a:p>
          </p:txBody>
        </p:sp>
        <p:sp>
          <p:nvSpPr>
            <p:cNvPr id="3" name="右箭头 2"/>
            <p:cNvSpPr/>
            <p:nvPr/>
          </p:nvSpPr>
          <p:spPr>
            <a:xfrm>
              <a:off x="4860259" y="908278"/>
              <a:ext cx="863515" cy="793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grpSp>
      <p:grpSp>
        <p:nvGrpSpPr>
          <p:cNvPr id="263172" name="组合 6"/>
          <p:cNvGrpSpPr>
            <a:grpSpLocks/>
          </p:cNvGrpSpPr>
          <p:nvPr/>
        </p:nvGrpSpPr>
        <p:grpSpPr bwMode="auto">
          <a:xfrm>
            <a:off x="825500" y="4837113"/>
            <a:ext cx="6986588" cy="1493837"/>
            <a:chOff x="460603" y="4837227"/>
            <a:chExt cx="6987153" cy="1494372"/>
          </a:xfrm>
        </p:grpSpPr>
        <p:sp>
          <p:nvSpPr>
            <p:cNvPr id="263177" name="TextBox 1"/>
            <p:cNvSpPr txBox="1">
              <a:spLocks noChangeArrowheads="1"/>
            </p:cNvSpPr>
            <p:nvPr/>
          </p:nvSpPr>
          <p:spPr bwMode="auto">
            <a:xfrm>
              <a:off x="460603" y="4854272"/>
              <a:ext cx="4091223" cy="1477327"/>
            </a:xfrm>
            <a:prstGeom prst="rect">
              <a:avLst/>
            </a:prstGeom>
            <a:noFill/>
            <a:ln w="28575">
              <a:solidFill>
                <a:srgbClr val="0070C0"/>
              </a:solidFill>
              <a:miter lim="800000"/>
              <a:headEnd/>
              <a:tailEnd/>
            </a:ln>
          </p:spPr>
          <p:txBody>
            <a:bodyPr>
              <a:spAutoFit/>
            </a:bodyPr>
            <a:lstStyle/>
            <a:p>
              <a:pPr>
                <a:lnSpc>
                  <a:spcPct val="150000"/>
                </a:lnSpc>
                <a:buFont typeface="Arial" charset="0"/>
                <a:buNone/>
              </a:pP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免费订阅公众号</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关注安全小课桌公众号，每天及时收到免费安全资料分享信息及各类安全资讯</a:t>
              </a:r>
            </a:p>
          </p:txBody>
        </p:sp>
        <p:pic>
          <p:nvPicPr>
            <p:cNvPr id="263178" name="Picture 4" descr="C:\Users\Administrator\Desktop\公众号二维码.png"/>
            <p:cNvPicPr>
              <a:picLocks noChangeAspect="1" noChangeArrowheads="1"/>
            </p:cNvPicPr>
            <p:nvPr/>
          </p:nvPicPr>
          <p:blipFill>
            <a:blip r:embed="rId4"/>
            <a:srcRect/>
            <a:stretch>
              <a:fillRect/>
            </a:stretch>
          </p:blipFill>
          <p:spPr bwMode="auto">
            <a:xfrm>
              <a:off x="6012160" y="4837227"/>
              <a:ext cx="1435596" cy="1440000"/>
            </a:xfrm>
            <a:prstGeom prst="rect">
              <a:avLst/>
            </a:prstGeom>
            <a:noFill/>
            <a:ln w="9525">
              <a:noFill/>
              <a:miter lim="800000"/>
              <a:headEnd/>
              <a:tailEnd/>
            </a:ln>
          </p:spPr>
        </p:pic>
        <p:sp>
          <p:nvSpPr>
            <p:cNvPr id="16" name="右箭头 15"/>
            <p:cNvSpPr/>
            <p:nvPr/>
          </p:nvSpPr>
          <p:spPr>
            <a:xfrm>
              <a:off x="4859922" y="5169133"/>
              <a:ext cx="863670" cy="7924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grpSp>
      <p:grpSp>
        <p:nvGrpSpPr>
          <p:cNvPr id="263173" name="组合 3"/>
          <p:cNvGrpSpPr>
            <a:grpSpLocks/>
          </p:cNvGrpSpPr>
          <p:nvPr/>
        </p:nvGrpSpPr>
        <p:grpSpPr bwMode="auto">
          <a:xfrm>
            <a:off x="849313" y="2943225"/>
            <a:ext cx="6962775" cy="1493838"/>
            <a:chOff x="480777" y="2700477"/>
            <a:chExt cx="6962521" cy="1494374"/>
          </a:xfrm>
        </p:grpSpPr>
        <p:pic>
          <p:nvPicPr>
            <p:cNvPr id="263174" name="Picture 3" descr="C:\Users\Administrator\Desktop\星球经典图.png"/>
            <p:cNvPicPr>
              <a:picLocks noChangeAspect="1" noChangeArrowheads="1"/>
            </p:cNvPicPr>
            <p:nvPr/>
          </p:nvPicPr>
          <p:blipFill>
            <a:blip r:embed="rId5"/>
            <a:srcRect/>
            <a:stretch>
              <a:fillRect/>
            </a:stretch>
          </p:blipFill>
          <p:spPr bwMode="auto">
            <a:xfrm>
              <a:off x="6012160" y="2700477"/>
              <a:ext cx="1431138" cy="1440000"/>
            </a:xfrm>
            <a:prstGeom prst="rect">
              <a:avLst/>
            </a:prstGeom>
            <a:noFill/>
            <a:ln w="9525">
              <a:noFill/>
              <a:miter lim="800000"/>
              <a:headEnd/>
              <a:tailEnd/>
            </a:ln>
          </p:spPr>
        </p:pic>
        <p:sp>
          <p:nvSpPr>
            <p:cNvPr id="263175" name="TextBox 13"/>
            <p:cNvSpPr txBox="1">
              <a:spLocks noChangeArrowheads="1"/>
            </p:cNvSpPr>
            <p:nvPr/>
          </p:nvSpPr>
          <p:spPr bwMode="auto">
            <a:xfrm>
              <a:off x="480777" y="2717524"/>
              <a:ext cx="4091223" cy="1477327"/>
            </a:xfrm>
            <a:prstGeom prst="rect">
              <a:avLst/>
            </a:prstGeom>
            <a:noFill/>
            <a:ln w="28575">
              <a:solidFill>
                <a:srgbClr val="0070C0"/>
              </a:solidFill>
              <a:miter lim="800000"/>
              <a:headEnd/>
              <a:tailEnd/>
            </a:ln>
          </p:spPr>
          <p:txBody>
            <a:bodyPr>
              <a:spAutoFit/>
            </a:bodyPr>
            <a:lstStyle/>
            <a:p>
              <a:pPr>
                <a:lnSpc>
                  <a:spcPct val="150000"/>
                </a:lnSpc>
                <a:buFont typeface="Arial" charset="0"/>
                <a:buNone/>
              </a:pP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加入安全资料库</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加入我们的安全资料库，获取海量安全</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健康</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环境</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消防管理资料</a:t>
              </a:r>
            </a:p>
          </p:txBody>
        </p:sp>
        <p:sp>
          <p:nvSpPr>
            <p:cNvPr id="17" name="右箭头 16"/>
            <p:cNvSpPr/>
            <p:nvPr/>
          </p:nvSpPr>
          <p:spPr>
            <a:xfrm>
              <a:off x="4860529" y="3024443"/>
              <a:ext cx="863568" cy="7924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grpSp>
    </p:spTree>
  </p:cSld>
  <p:clrMapOvr>
    <a:masterClrMapping/>
  </p:clrMapOvr>
  <p:transition spd="slow"/>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图片 236545" descr="DSC06543"/>
          <p:cNvPicPr>
            <a:picLocks noChangeAspect="1"/>
          </p:cNvPicPr>
          <p:nvPr/>
        </p:nvPicPr>
        <p:blipFill>
          <a:blip r:embed="rId2"/>
          <a:srcRect/>
          <a:stretch>
            <a:fillRect/>
          </a:stretch>
        </p:blipFill>
        <p:spPr bwMode="auto">
          <a:xfrm>
            <a:off x="179388" y="188913"/>
            <a:ext cx="4752975" cy="5472112"/>
          </a:xfrm>
          <a:prstGeom prst="rect">
            <a:avLst/>
          </a:prstGeom>
          <a:noFill/>
          <a:ln w="203200">
            <a:solidFill>
              <a:srgbClr val="FF0000"/>
            </a:solidFill>
            <a:miter lim="800000"/>
            <a:headEnd/>
            <a:tailEnd/>
          </a:ln>
        </p:spPr>
      </p:pic>
      <p:pic>
        <p:nvPicPr>
          <p:cNvPr id="264194" name="图片 236546"/>
          <p:cNvPicPr>
            <a:picLocks noChangeAspect="1"/>
          </p:cNvPicPr>
          <p:nvPr/>
        </p:nvPicPr>
        <p:blipFill>
          <a:blip r:embed="rId3"/>
          <a:srcRect/>
          <a:stretch>
            <a:fillRect/>
          </a:stretch>
        </p:blipFill>
        <p:spPr bwMode="auto">
          <a:xfrm>
            <a:off x="5003800" y="190500"/>
            <a:ext cx="3962400" cy="5903913"/>
          </a:xfrm>
          <a:prstGeom prst="rect">
            <a:avLst/>
          </a:prstGeom>
          <a:noFill/>
          <a:ln w="203200">
            <a:solidFill>
              <a:srgbClr val="FF0000"/>
            </a:solidFill>
            <a:miter lim="800000"/>
            <a:headEnd/>
            <a:tailEnd/>
          </a:ln>
        </p:spPr>
      </p:pic>
      <p:sp>
        <p:nvSpPr>
          <p:cNvPr id="264195" name="椭圆 236547"/>
          <p:cNvSpPr>
            <a:spLocks noChangeArrowheads="1"/>
          </p:cNvSpPr>
          <p:nvPr/>
        </p:nvSpPr>
        <p:spPr bwMode="auto">
          <a:xfrm>
            <a:off x="1909763" y="3862388"/>
            <a:ext cx="1079500" cy="1295400"/>
          </a:xfrm>
          <a:prstGeom prst="ellipse">
            <a:avLst/>
          </a:prstGeom>
          <a:noFill/>
          <a:ln w="63500">
            <a:solidFill>
              <a:srgbClr val="FF0000"/>
            </a:solidFill>
            <a:round/>
            <a:headEnd/>
            <a:tailEnd/>
          </a:ln>
        </p:spPr>
        <p:txBody>
          <a:bodyPr/>
          <a:lstStyle/>
          <a:p>
            <a:pPr eaLnBrk="0" hangingPunct="0">
              <a:buSzPct val="100000"/>
              <a:buFont typeface="Arial" charset="0"/>
              <a:buNone/>
            </a:pPr>
            <a:endParaRPr lang="zh-CN" altLang="en-US" sz="2000"/>
          </a:p>
        </p:txBody>
      </p:sp>
      <p:sp>
        <p:nvSpPr>
          <p:cNvPr id="264196" name="文本框 236548"/>
          <p:cNvSpPr txBox="1">
            <a:spLocks noChangeArrowheads="1"/>
          </p:cNvSpPr>
          <p:nvPr/>
        </p:nvSpPr>
        <p:spPr bwMode="auto">
          <a:xfrm>
            <a:off x="0" y="5661025"/>
            <a:ext cx="4972050" cy="1223963"/>
          </a:xfrm>
          <a:prstGeom prst="rect">
            <a:avLst/>
          </a:prstGeom>
          <a:solidFill>
            <a:srgbClr val="FF0000"/>
          </a:solidFill>
          <a:ln w="9525">
            <a:noFill/>
            <a:miter lim="800000"/>
            <a:headEnd/>
            <a:tailEnd/>
          </a:ln>
        </p:spPr>
        <p:txBody>
          <a:bodyPr lIns="90000" tIns="46800" rIns="90000" bIns="46800">
            <a:spAutoFit/>
          </a:bodyPr>
          <a:lstStyle/>
          <a:p>
            <a:pPr algn="ctr" eaLnBrk="0" hangingPunct="0">
              <a:lnSpc>
                <a:spcPct val="70000"/>
              </a:lnSpc>
              <a:spcBef>
                <a:spcPct val="50000"/>
              </a:spcBef>
              <a:buSzPct val="100000"/>
              <a:buFont typeface="Arial" charset="0"/>
              <a:buNone/>
            </a:pPr>
            <a:endParaRPr lang="zh-CN" altLang="en-US" sz="800" b="1">
              <a:latin typeface="黑体" pitchFamily="2" charset="-122"/>
              <a:ea typeface="黑体" pitchFamily="2" charset="-122"/>
            </a:endParaRPr>
          </a:p>
          <a:p>
            <a:pPr algn="ctr" eaLnBrk="0" hangingPunct="0">
              <a:lnSpc>
                <a:spcPct val="40000"/>
              </a:lnSpc>
              <a:spcBef>
                <a:spcPct val="50000"/>
              </a:spcBef>
              <a:buSzPct val="100000"/>
              <a:buFont typeface="Arial" charset="0"/>
              <a:buNone/>
            </a:pPr>
            <a:r>
              <a:rPr lang="zh-CN" altLang="en-US" sz="2400" b="1">
                <a:latin typeface="黑体" pitchFamily="2" charset="-122"/>
                <a:ea typeface="黑体" pitchFamily="2" charset="-122"/>
              </a:rPr>
              <a:t>电缆引入口：不应同时进</a:t>
            </a:r>
            <a:r>
              <a:rPr lang="en-US" altLang="zh-CN" sz="2400" b="1">
                <a:latin typeface="黑体" pitchFamily="2" charset="-122"/>
                <a:ea typeface="黑体" pitchFamily="2" charset="-122"/>
              </a:rPr>
              <a:t>2</a:t>
            </a:r>
            <a:r>
              <a:rPr lang="zh-CN" altLang="en-US" sz="2400" b="1">
                <a:latin typeface="黑体" pitchFamily="2" charset="-122"/>
                <a:ea typeface="黑体" pitchFamily="2" charset="-122"/>
              </a:rPr>
              <a:t>线</a:t>
            </a:r>
          </a:p>
          <a:p>
            <a:pPr algn="ctr" eaLnBrk="0" hangingPunct="0">
              <a:lnSpc>
                <a:spcPct val="75000"/>
              </a:lnSpc>
              <a:spcBef>
                <a:spcPct val="50000"/>
              </a:spcBef>
              <a:buSzPct val="100000"/>
              <a:buFont typeface="Arial" charset="0"/>
              <a:buNone/>
            </a:pPr>
            <a:r>
              <a:rPr lang="en-US" altLang="zh-CN" sz="2400" b="1">
                <a:latin typeface="黑体" pitchFamily="2" charset="-122"/>
                <a:ea typeface="黑体" pitchFamily="2" charset="-122"/>
              </a:rPr>
              <a:t>[</a:t>
            </a:r>
            <a:r>
              <a:rPr lang="zh-CN" altLang="en-US" sz="2400" b="1">
                <a:latin typeface="黑体" pitchFamily="2" charset="-122"/>
                <a:ea typeface="黑体" pitchFamily="2" charset="-122"/>
              </a:rPr>
              <a:t>标准要求，仅可进一线</a:t>
            </a:r>
            <a:r>
              <a:rPr lang="en-US" altLang="zh-CN" sz="2400" b="1">
                <a:latin typeface="黑体" pitchFamily="2" charset="-122"/>
                <a:ea typeface="黑体" pitchFamily="2" charset="-122"/>
              </a:rPr>
              <a:t>]</a:t>
            </a:r>
          </a:p>
          <a:p>
            <a:pPr algn="ctr" eaLnBrk="0" hangingPunct="0">
              <a:lnSpc>
                <a:spcPct val="0"/>
              </a:lnSpc>
              <a:spcBef>
                <a:spcPct val="50000"/>
              </a:spcBef>
              <a:buSzPct val="100000"/>
              <a:buFont typeface="Arial" charset="0"/>
              <a:buNone/>
            </a:pPr>
            <a:endParaRPr lang="en-US" altLang="zh-CN" sz="2400" b="1">
              <a:latin typeface="黑体" pitchFamily="2" charset="-122"/>
              <a:ea typeface="黑体" pitchFamily="2" charset="-122"/>
            </a:endParaRPr>
          </a:p>
          <a:p>
            <a:pPr algn="ctr" eaLnBrk="0" hangingPunct="0">
              <a:lnSpc>
                <a:spcPct val="0"/>
              </a:lnSpc>
              <a:spcBef>
                <a:spcPct val="50000"/>
              </a:spcBef>
              <a:buSzPct val="100000"/>
              <a:buFont typeface="Arial" charset="0"/>
              <a:buNone/>
            </a:pPr>
            <a:endParaRPr lang="zh-CN" altLang="en-US" sz="1000" b="1">
              <a:latin typeface="黑体" pitchFamily="2" charset="-122"/>
              <a:ea typeface="黑体" pitchFamily="2" charset="-122"/>
            </a:endParaRPr>
          </a:p>
        </p:txBody>
      </p:sp>
      <p:sp>
        <p:nvSpPr>
          <p:cNvPr id="264197" name="文本框 236549"/>
          <p:cNvSpPr txBox="1">
            <a:spLocks noChangeArrowheads="1"/>
          </p:cNvSpPr>
          <p:nvPr/>
        </p:nvSpPr>
        <p:spPr bwMode="auto">
          <a:xfrm>
            <a:off x="4862513" y="5842000"/>
            <a:ext cx="4319587" cy="1042988"/>
          </a:xfrm>
          <a:prstGeom prst="rect">
            <a:avLst/>
          </a:prstGeom>
          <a:solidFill>
            <a:srgbClr val="FF0000"/>
          </a:solidFill>
          <a:ln w="9525">
            <a:noFill/>
            <a:miter lim="800000"/>
            <a:headEnd/>
            <a:tailEnd/>
          </a:ln>
        </p:spPr>
        <p:txBody>
          <a:bodyPr lIns="90000" tIns="46800" rIns="90000" bIns="46800">
            <a:spAutoFit/>
          </a:bodyPr>
          <a:lstStyle/>
          <a:p>
            <a:pPr algn="ctr" eaLnBrk="0" hangingPunct="0">
              <a:spcBef>
                <a:spcPct val="50000"/>
              </a:spcBef>
              <a:buSzPct val="100000"/>
              <a:buFont typeface="Arial" charset="0"/>
              <a:buNone/>
            </a:pPr>
            <a:endParaRPr lang="zh-CN" altLang="en-US" sz="1200" b="1">
              <a:ea typeface="黑体" pitchFamily="2" charset="-122"/>
            </a:endParaRPr>
          </a:p>
          <a:p>
            <a:pPr algn="ctr" eaLnBrk="0" hangingPunct="0">
              <a:lnSpc>
                <a:spcPct val="60000"/>
              </a:lnSpc>
              <a:spcBef>
                <a:spcPct val="50000"/>
              </a:spcBef>
              <a:buSzPct val="100000"/>
              <a:buFont typeface="Arial" charset="0"/>
              <a:buNone/>
            </a:pPr>
            <a:r>
              <a:rPr lang="zh-CN" altLang="en-US" sz="2400" b="1">
                <a:ea typeface="黑体" pitchFamily="2" charset="-122"/>
              </a:rPr>
              <a:t>防爆开关与非防爆插座混用</a:t>
            </a:r>
          </a:p>
          <a:p>
            <a:pPr algn="ctr" eaLnBrk="0" hangingPunct="0">
              <a:spcBef>
                <a:spcPct val="50000"/>
              </a:spcBef>
              <a:buSzPct val="100000"/>
              <a:buFont typeface="Arial" charset="0"/>
              <a:buNone/>
            </a:pPr>
            <a:endParaRPr lang="zh-CN" altLang="en-US" sz="1600" b="1">
              <a:ea typeface="黑体" pitchFamily="2" charset="-122"/>
            </a:endParaRPr>
          </a:p>
        </p:txBody>
      </p:sp>
      <p:sp>
        <p:nvSpPr>
          <p:cNvPr id="264198" name="文本框 236550"/>
          <p:cNvSpPr txBox="1">
            <a:spLocks noChangeArrowheads="1"/>
          </p:cNvSpPr>
          <p:nvPr/>
        </p:nvSpPr>
        <p:spPr bwMode="auto">
          <a:xfrm>
            <a:off x="3563938" y="2493963"/>
            <a:ext cx="1800225" cy="1128712"/>
          </a:xfrm>
          <a:prstGeom prst="rect">
            <a:avLst/>
          </a:prstGeom>
          <a:solidFill>
            <a:srgbClr val="FF0000"/>
          </a:solidFill>
          <a:ln w="9525">
            <a:noFill/>
            <a:miter lim="800000"/>
            <a:headEnd/>
            <a:tailEnd/>
          </a:ln>
        </p:spPr>
        <p:txBody>
          <a:bodyPr lIns="90000" tIns="46800" rIns="90000" bIns="46800">
            <a:spAutoFit/>
          </a:bodyPr>
          <a:lstStyle/>
          <a:p>
            <a:pPr algn="ctr" eaLnBrk="0" hangingPunct="0">
              <a:lnSpc>
                <a:spcPct val="0"/>
              </a:lnSpc>
              <a:spcBef>
                <a:spcPct val="50000"/>
              </a:spcBef>
              <a:buSzPct val="100000"/>
              <a:buFont typeface="Arial" charset="0"/>
              <a:buNone/>
            </a:pPr>
            <a:endParaRPr lang="zh-CN" altLang="en-US" sz="800" b="1">
              <a:ea typeface="黑体" pitchFamily="2" charset="-122"/>
            </a:endParaRPr>
          </a:p>
          <a:p>
            <a:pPr algn="ctr" eaLnBrk="0" hangingPunct="0">
              <a:lnSpc>
                <a:spcPct val="80000"/>
              </a:lnSpc>
              <a:spcBef>
                <a:spcPct val="50000"/>
              </a:spcBef>
              <a:buSzPct val="100000"/>
              <a:buFont typeface="Arial" charset="0"/>
              <a:buNone/>
            </a:pPr>
            <a:r>
              <a:rPr lang="zh-CN" altLang="en-US" sz="4000" b="1">
                <a:ea typeface="黑体" pitchFamily="2" charset="-122"/>
              </a:rPr>
              <a:t>错  误</a:t>
            </a:r>
          </a:p>
          <a:p>
            <a:pPr algn="ctr" eaLnBrk="0" hangingPunct="0">
              <a:lnSpc>
                <a:spcPct val="50000"/>
              </a:lnSpc>
              <a:spcBef>
                <a:spcPct val="50000"/>
              </a:spcBef>
              <a:buSzPct val="100000"/>
              <a:buFont typeface="Arial" charset="0"/>
              <a:buNone/>
            </a:pPr>
            <a:endParaRPr lang="zh-CN" altLang="en-US" sz="1600" b="1">
              <a:ea typeface="黑体" pitchFamily="2" charset="-122"/>
            </a:endParaRPr>
          </a:p>
        </p:txBody>
      </p:sp>
      <p:sp>
        <p:nvSpPr>
          <p:cNvPr id="264199" name="椭圆 236551"/>
          <p:cNvSpPr>
            <a:spLocks noChangeArrowheads="1"/>
          </p:cNvSpPr>
          <p:nvPr/>
        </p:nvSpPr>
        <p:spPr bwMode="auto">
          <a:xfrm rot="-3660000">
            <a:off x="6503194" y="1007269"/>
            <a:ext cx="1998663" cy="2949575"/>
          </a:xfrm>
          <a:prstGeom prst="ellipse">
            <a:avLst/>
          </a:prstGeom>
          <a:noFill/>
          <a:ln w="63500">
            <a:solidFill>
              <a:srgbClr val="FF00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图片 237569" descr="DSC06566"/>
          <p:cNvPicPr>
            <a:picLocks noChangeAspect="1"/>
          </p:cNvPicPr>
          <p:nvPr/>
        </p:nvPicPr>
        <p:blipFill>
          <a:blip r:embed="rId2"/>
          <a:srcRect/>
          <a:stretch>
            <a:fillRect/>
          </a:stretch>
        </p:blipFill>
        <p:spPr bwMode="auto">
          <a:xfrm>
            <a:off x="4240213" y="1846263"/>
            <a:ext cx="4797425" cy="4894262"/>
          </a:xfrm>
          <a:prstGeom prst="rect">
            <a:avLst/>
          </a:prstGeom>
          <a:noFill/>
          <a:ln w="127000">
            <a:solidFill>
              <a:srgbClr val="FF0000"/>
            </a:solidFill>
            <a:miter lim="800000"/>
            <a:headEnd/>
            <a:tailEnd/>
          </a:ln>
        </p:spPr>
      </p:pic>
      <p:pic>
        <p:nvPicPr>
          <p:cNvPr id="265218" name="图片 237570" descr="DSC05683"/>
          <p:cNvPicPr>
            <a:picLocks noChangeAspect="1"/>
          </p:cNvPicPr>
          <p:nvPr/>
        </p:nvPicPr>
        <p:blipFill>
          <a:blip r:embed="rId3"/>
          <a:srcRect r="37" b="150"/>
          <a:stretch>
            <a:fillRect/>
          </a:stretch>
        </p:blipFill>
        <p:spPr bwMode="auto">
          <a:xfrm>
            <a:off x="182563" y="190500"/>
            <a:ext cx="5400675" cy="4895850"/>
          </a:xfrm>
          <a:prstGeom prst="rect">
            <a:avLst/>
          </a:prstGeom>
          <a:noFill/>
          <a:ln w="203200">
            <a:solidFill>
              <a:srgbClr val="FF0000"/>
            </a:solidFill>
            <a:miter lim="800000"/>
            <a:headEnd/>
            <a:tailEnd/>
          </a:ln>
        </p:spPr>
      </p:pic>
      <p:sp>
        <p:nvSpPr>
          <p:cNvPr id="265219" name="圆角矩形标注 237571"/>
          <p:cNvSpPr>
            <a:spLocks noChangeArrowheads="1"/>
          </p:cNvSpPr>
          <p:nvPr/>
        </p:nvSpPr>
        <p:spPr bwMode="auto">
          <a:xfrm>
            <a:off x="900113" y="5589588"/>
            <a:ext cx="2952750" cy="1079500"/>
          </a:xfrm>
          <a:prstGeom prst="wedgeRoundRectCallout">
            <a:avLst>
              <a:gd name="adj1" fmla="val 157699"/>
              <a:gd name="adj2" fmla="val -101880"/>
              <a:gd name="adj3" fmla="val 16667"/>
            </a:avLst>
          </a:prstGeom>
          <a:solidFill>
            <a:srgbClr val="FF0000"/>
          </a:solidFill>
          <a:ln w="9525">
            <a:noFill/>
            <a:miter lim="800000"/>
            <a:headEnd/>
            <a:tailEnd/>
          </a:ln>
        </p:spPr>
        <p:txBody>
          <a:bodyPr lIns="90000" tIns="46800" rIns="90000" bIns="46800"/>
          <a:lstStyle/>
          <a:p>
            <a:pPr algn="ctr" eaLnBrk="0" hangingPunct="0">
              <a:lnSpc>
                <a:spcPct val="110000"/>
              </a:lnSpc>
              <a:buSzPct val="100000"/>
              <a:buFont typeface="Arial" charset="0"/>
              <a:buNone/>
            </a:pPr>
            <a:r>
              <a:rPr lang="zh-CN" altLang="en-US" sz="2600" b="1">
                <a:ea typeface="黑体" pitchFamily="2" charset="-122"/>
              </a:rPr>
              <a:t>错误使用了导线</a:t>
            </a:r>
          </a:p>
          <a:p>
            <a:pPr algn="ctr" eaLnBrk="0" hangingPunct="0">
              <a:lnSpc>
                <a:spcPct val="110000"/>
              </a:lnSpc>
              <a:buSzPct val="100000"/>
              <a:buFont typeface="Arial" charset="0"/>
              <a:buNone/>
            </a:pPr>
            <a:r>
              <a:rPr lang="zh-CN" altLang="en-US" sz="2600" b="1">
                <a:ea typeface="黑体" pitchFamily="2" charset="-122"/>
              </a:rPr>
              <a:t>应采用电缆</a:t>
            </a:r>
          </a:p>
        </p:txBody>
      </p:sp>
      <p:sp>
        <p:nvSpPr>
          <p:cNvPr id="265220" name="圆角矩形标注 237572"/>
          <p:cNvSpPr>
            <a:spLocks noChangeArrowheads="1"/>
          </p:cNvSpPr>
          <p:nvPr/>
        </p:nvSpPr>
        <p:spPr bwMode="auto">
          <a:xfrm>
            <a:off x="5940425" y="260350"/>
            <a:ext cx="2879725" cy="576263"/>
          </a:xfrm>
          <a:prstGeom prst="wedgeRoundRectCallout">
            <a:avLst>
              <a:gd name="adj1" fmla="val -124481"/>
              <a:gd name="adj2" fmla="val 348898"/>
              <a:gd name="adj3" fmla="val 16667"/>
            </a:avLst>
          </a:prstGeom>
          <a:solidFill>
            <a:srgbClr val="FF0000"/>
          </a:solidFill>
          <a:ln w="9525">
            <a:noFill/>
            <a:miter lim="800000"/>
            <a:headEnd/>
            <a:tailEnd/>
          </a:ln>
        </p:spPr>
        <p:txBody>
          <a:bodyPr lIns="90000" tIns="46800" rIns="90000" bIns="46800"/>
          <a:lstStyle/>
          <a:p>
            <a:pPr algn="ctr" eaLnBrk="0" hangingPunct="0">
              <a:buSzPct val="100000"/>
              <a:buFont typeface="Arial" charset="0"/>
              <a:buNone/>
            </a:pPr>
            <a:r>
              <a:rPr lang="zh-CN" altLang="en-US" sz="2600" b="1">
                <a:ea typeface="黑体" pitchFamily="2" charset="-122"/>
              </a:rPr>
              <a:t>隔爆面沾有油漆</a:t>
            </a:r>
          </a:p>
        </p:txBody>
      </p:sp>
      <p:sp>
        <p:nvSpPr>
          <p:cNvPr id="265221" name="椭圆 237573"/>
          <p:cNvSpPr>
            <a:spLocks noChangeArrowheads="1"/>
          </p:cNvSpPr>
          <p:nvPr/>
        </p:nvSpPr>
        <p:spPr bwMode="auto">
          <a:xfrm>
            <a:off x="3276600" y="1630363"/>
            <a:ext cx="863600" cy="3025775"/>
          </a:xfrm>
          <a:prstGeom prst="ellipse">
            <a:avLst/>
          </a:prstGeom>
          <a:noFill/>
          <a:ln w="63500">
            <a:solidFill>
              <a:srgbClr val="FF0000"/>
            </a:solidFill>
            <a:round/>
            <a:headEnd/>
            <a:tailEnd/>
          </a:ln>
        </p:spPr>
        <p:txBody>
          <a:bodyPr/>
          <a:lstStyle/>
          <a:p>
            <a:pPr eaLnBrk="0" hangingPunct="0">
              <a:buSzPct val="100000"/>
              <a:buFont typeface="Arial" charset="0"/>
              <a:buNone/>
            </a:pPr>
            <a:endParaRPr lang="zh-CN" altLang="en-US" sz="2000"/>
          </a:p>
        </p:txBody>
      </p:sp>
      <p:sp>
        <p:nvSpPr>
          <p:cNvPr id="265222" name="椭圆 237574"/>
          <p:cNvSpPr>
            <a:spLocks noChangeArrowheads="1"/>
          </p:cNvSpPr>
          <p:nvPr/>
        </p:nvSpPr>
        <p:spPr bwMode="auto">
          <a:xfrm rot="-3885696">
            <a:off x="5405438" y="3402013"/>
            <a:ext cx="3346450" cy="1416050"/>
          </a:xfrm>
          <a:prstGeom prst="ellipse">
            <a:avLst/>
          </a:prstGeom>
          <a:noFill/>
          <a:ln w="63500">
            <a:solidFill>
              <a:srgbClr val="FF00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 descr="C:\Users\lingyang\Desktop\2012年6月18日吴老检查照片\凌洋\DSC03347.JPG"/>
          <p:cNvPicPr>
            <a:picLocks noGrp="1" noChangeAspect="1"/>
          </p:cNvPicPr>
          <p:nvPr>
            <p:ph idx="4294967295"/>
          </p:nvPr>
        </p:nvPicPr>
        <p:blipFill>
          <a:blip r:embed="rId2"/>
          <a:srcRect/>
          <a:stretch>
            <a:fillRect/>
          </a:stretch>
        </p:blipFill>
        <p:spPr>
          <a:xfrm>
            <a:off x="6516688" y="908050"/>
            <a:ext cx="2627312" cy="3022600"/>
          </a:xfrm>
          <a:ln w="101600">
            <a:solidFill>
              <a:srgbClr val="FF0000"/>
            </a:solidFill>
          </a:ln>
        </p:spPr>
      </p:pic>
      <p:pic>
        <p:nvPicPr>
          <p:cNvPr id="266242" name="Picture 3" descr="C:\Users\lingyang\Desktop\2012年6月18日吴老检查照片\凌洋\DSC03349.JPG"/>
          <p:cNvPicPr>
            <a:picLocks noChangeAspect="1"/>
          </p:cNvPicPr>
          <p:nvPr/>
        </p:nvPicPr>
        <p:blipFill>
          <a:blip r:embed="rId3"/>
          <a:srcRect/>
          <a:stretch>
            <a:fillRect/>
          </a:stretch>
        </p:blipFill>
        <p:spPr bwMode="auto">
          <a:xfrm>
            <a:off x="179388" y="190500"/>
            <a:ext cx="6013450" cy="6048375"/>
          </a:xfrm>
          <a:prstGeom prst="rect">
            <a:avLst/>
          </a:prstGeom>
          <a:noFill/>
          <a:ln w="190500">
            <a:solidFill>
              <a:srgbClr val="FF0000"/>
            </a:solidFill>
            <a:miter lim="800000"/>
            <a:headEnd/>
            <a:tailEnd/>
          </a:ln>
        </p:spPr>
      </p:pic>
      <p:sp>
        <p:nvSpPr>
          <p:cNvPr id="238596" name="矩形 4"/>
          <p:cNvSpPr>
            <a:spLocks noChangeArrowheads="1"/>
          </p:cNvSpPr>
          <p:nvPr/>
        </p:nvSpPr>
        <p:spPr bwMode="auto">
          <a:xfrm>
            <a:off x="0" y="6165850"/>
            <a:ext cx="9144000" cy="765175"/>
          </a:xfrm>
          <a:prstGeom prst="rect">
            <a:avLst/>
          </a:prstGeom>
          <a:solidFill>
            <a:srgbClr val="FF0000"/>
          </a:solidFill>
          <a:ln w="0">
            <a:solidFill>
              <a:srgbClr val="FF0000"/>
            </a:solidFill>
            <a:miter lim="800000"/>
            <a:headEnd/>
            <a:tailEnd/>
          </a:ln>
        </p:spPr>
        <p:txBody>
          <a:bodyPr/>
          <a:lstStyle/>
          <a:p>
            <a:pPr algn="ctr" eaLnBrk="0" hangingPunct="0">
              <a:buSzPct val="100000"/>
              <a:buFont typeface="Arial" charset="0"/>
              <a:buNone/>
            </a:pPr>
            <a:r>
              <a:rPr lang="zh-CN" altLang="en-US" sz="2600">
                <a:latin typeface="黑体" pitchFamily="2" charset="-122"/>
                <a:ea typeface="黑体" pitchFamily="2" charset="-122"/>
              </a:rPr>
              <a:t>爆炸危险场所：混有非防爆电机</a:t>
            </a:r>
            <a:endParaRPr lang="en-US" altLang="zh-CN" sz="2600">
              <a:latin typeface="黑体" pitchFamily="2" charset="-122"/>
              <a:ea typeface="黑体" pitchFamily="2" charset="-122"/>
            </a:endParaRPr>
          </a:p>
        </p:txBody>
      </p:sp>
      <p:sp>
        <p:nvSpPr>
          <p:cNvPr id="238597" name="椭圆 7"/>
          <p:cNvSpPr>
            <a:spLocks noChangeArrowheads="1"/>
          </p:cNvSpPr>
          <p:nvPr/>
        </p:nvSpPr>
        <p:spPr bwMode="auto">
          <a:xfrm>
            <a:off x="6732588" y="2133600"/>
            <a:ext cx="1079500" cy="1295400"/>
          </a:xfrm>
          <a:prstGeom prst="ellipse">
            <a:avLst/>
          </a:prstGeom>
          <a:noFill/>
          <a:ln w="76200">
            <a:solidFill>
              <a:srgbClr val="FF0000"/>
            </a:solidFill>
            <a:prstDash val="lgDash"/>
            <a:round/>
            <a:headEnd/>
            <a:tailEnd/>
          </a:ln>
        </p:spPr>
        <p:txBody>
          <a:bodyPr anchor="ctr"/>
          <a:lstStyle/>
          <a:p>
            <a:pPr eaLnBrk="0" hangingPunct="0">
              <a:buSzPct val="100000"/>
              <a:buFont typeface="Arial" charset="0"/>
              <a:buNone/>
            </a:pPr>
            <a:endParaRPr lang="zh-CN" altLang="en-US" sz="1800">
              <a:solidFill>
                <a:srgbClr val="FFFFFF"/>
              </a:solidFill>
              <a:latin typeface="Georgia" pitchFamily="18" charset="0"/>
            </a:endParaRPr>
          </a:p>
        </p:txBody>
      </p:sp>
      <p:sp>
        <p:nvSpPr>
          <p:cNvPr id="238598" name="椭圆 8"/>
          <p:cNvSpPr>
            <a:spLocks noChangeArrowheads="1"/>
          </p:cNvSpPr>
          <p:nvPr/>
        </p:nvSpPr>
        <p:spPr bwMode="auto">
          <a:xfrm>
            <a:off x="2700338" y="3141663"/>
            <a:ext cx="1511300" cy="1141412"/>
          </a:xfrm>
          <a:prstGeom prst="ellipse">
            <a:avLst/>
          </a:prstGeom>
          <a:noFill/>
          <a:ln w="76200">
            <a:solidFill>
              <a:srgbClr val="FF0000"/>
            </a:solidFill>
            <a:prstDash val="lgDash"/>
            <a:round/>
            <a:headEnd/>
            <a:tailEnd/>
          </a:ln>
        </p:spPr>
        <p:txBody>
          <a:bodyPr anchor="ctr"/>
          <a:lstStyle/>
          <a:p>
            <a:pPr eaLnBrk="0" hangingPunct="0">
              <a:buSzPct val="100000"/>
              <a:buFont typeface="Arial" charset="0"/>
              <a:buNone/>
            </a:pPr>
            <a:endParaRPr lang="zh-CN" altLang="en-US" sz="1800">
              <a:solidFill>
                <a:srgbClr val="FFFFFF"/>
              </a:solidFill>
              <a:latin typeface="Georgia" pitchFamily="18" charset="0"/>
            </a:endParaRPr>
          </a:p>
        </p:txBody>
      </p:sp>
      <p:sp>
        <p:nvSpPr>
          <p:cNvPr id="238599" name="矩形 238598"/>
          <p:cNvSpPr/>
          <p:nvPr/>
        </p:nvSpPr>
        <p:spPr>
          <a:xfrm>
            <a:off x="4787900" y="4295775"/>
            <a:ext cx="3313113" cy="1425575"/>
          </a:xfrm>
          <a:prstGeom prst="rect">
            <a:avLst/>
          </a:prstGeom>
          <a:solidFill>
            <a:srgbClr val="FF0000"/>
          </a:solidFill>
          <a:ln w="9525">
            <a:noFill/>
            <a:miter/>
          </a:ln>
        </p:spPr>
        <p:txBody>
          <a:bodyPr anchor="ctr">
            <a:spAutoFit/>
          </a:bodyPr>
          <a:lstStyle/>
          <a:p>
            <a:pPr algn="ctr">
              <a:lnSpc>
                <a:spcPct val="120000"/>
              </a:lnSpc>
              <a:buFont typeface="Arial" panose="020B0604020202020204" pitchFamily="34" charset="0"/>
              <a:buNone/>
              <a:defRPr/>
            </a:pPr>
            <a:r>
              <a:rPr lang="zh-CN" altLang="en-US" sz="3200" noProof="1">
                <a:latin typeface="黑体" panose="02010609060101010101" pitchFamily="49" charset="-122"/>
                <a:ea typeface="黑体" panose="02010609060101010101" pitchFamily="49" charset="-122"/>
                <a:cs typeface="+mn-ea"/>
              </a:rPr>
              <a:t>整 体 防 爆</a:t>
            </a:r>
            <a:endParaRPr lang="zh-CN" altLang="en-US" sz="3200" noProof="1">
              <a:latin typeface="黑体" panose="02010609060101010101" pitchFamily="49" charset="-122"/>
              <a:ea typeface="黑体" panose="02010609060101010101" pitchFamily="49" charset="-122"/>
            </a:endParaRPr>
          </a:p>
          <a:p>
            <a:pPr algn="ctr">
              <a:lnSpc>
                <a:spcPct val="120000"/>
              </a:lnSpc>
              <a:buFont typeface="Arial" panose="020B0604020202020204" pitchFamily="34" charset="0"/>
              <a:buNone/>
              <a:defRPr/>
            </a:pPr>
            <a:r>
              <a:rPr lang="zh-CN" altLang="en-US" sz="3200" noProof="1">
                <a:latin typeface="黑体" panose="02010609060101010101" pitchFamily="49" charset="-122"/>
                <a:ea typeface="黑体" panose="02010609060101010101" pitchFamily="49" charset="-122"/>
                <a:cs typeface="+mn-ea"/>
              </a:rPr>
              <a:t>不合格</a:t>
            </a:r>
            <a:endParaRPr lang="zh-CN" altLang="en-US" sz="3200" noProof="1">
              <a:latin typeface="黑体" panose="02010609060101010101" pitchFamily="49" charset="-122"/>
              <a:ea typeface="黑体" panose="02010609060101010101" pitchFamily="49" charset="-122"/>
            </a:endParaRPr>
          </a:p>
          <a:p>
            <a:pPr algn="ctr">
              <a:lnSpc>
                <a:spcPct val="30000"/>
              </a:lnSpc>
              <a:buFont typeface="Arial" panose="020B0604020202020204" pitchFamily="34" charset="0"/>
              <a:buNone/>
              <a:defRPr/>
            </a:pPr>
            <a:endParaRPr lang="zh-CN" altLang="en-US" sz="3600" b="1" noProof="1">
              <a:effectLst>
                <a:outerShdw blurRad="38100" dist="38100" dir="2700000">
                  <a:srgbClr val="FFFFFF"/>
                </a:outerShdw>
              </a:effectLst>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8597"/>
                                        </p:tgtEl>
                                        <p:attrNameLst>
                                          <p:attrName>style.visibility</p:attrName>
                                        </p:attrNameLst>
                                      </p:cBhvr>
                                      <p:to>
                                        <p:strVal val="visible"/>
                                      </p:to>
                                    </p:set>
                                    <p:anim calcmode="lin" valueType="num">
                                      <p:cBhvr>
                                        <p:cTn id="7" dur="1000" fill="hold"/>
                                        <p:tgtEl>
                                          <p:spTgt spid="238597"/>
                                        </p:tgtEl>
                                        <p:attrNameLst>
                                          <p:attrName>ppt_x</p:attrName>
                                        </p:attrNameLst>
                                      </p:cBhvr>
                                      <p:tavLst>
                                        <p:tav tm="0">
                                          <p:val>
                                            <p:strVal val="#ppt_x-.2"/>
                                          </p:val>
                                        </p:tav>
                                        <p:tav tm="100000">
                                          <p:val>
                                            <p:strVal val="#ppt_x"/>
                                          </p:val>
                                        </p:tav>
                                      </p:tavLst>
                                    </p:anim>
                                    <p:anim calcmode="lin" valueType="num">
                                      <p:cBhvr>
                                        <p:cTn id="8" dur="1000" fill="hold"/>
                                        <p:tgtEl>
                                          <p:spTgt spid="23859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859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38598"/>
                                        </p:tgtEl>
                                        <p:attrNameLst>
                                          <p:attrName>style.visibility</p:attrName>
                                        </p:attrNameLst>
                                      </p:cBhvr>
                                      <p:to>
                                        <p:strVal val="visible"/>
                                      </p:to>
                                    </p:set>
                                    <p:anim calcmode="lin" valueType="num">
                                      <p:cBhvr>
                                        <p:cTn id="12" dur="1000" fill="hold"/>
                                        <p:tgtEl>
                                          <p:spTgt spid="238598"/>
                                        </p:tgtEl>
                                        <p:attrNameLst>
                                          <p:attrName>ppt_x</p:attrName>
                                        </p:attrNameLst>
                                      </p:cBhvr>
                                      <p:tavLst>
                                        <p:tav tm="0">
                                          <p:val>
                                            <p:strVal val="#ppt_x-.2"/>
                                          </p:val>
                                        </p:tav>
                                        <p:tav tm="100000">
                                          <p:val>
                                            <p:strVal val="#ppt_x"/>
                                          </p:val>
                                        </p:tav>
                                      </p:tavLst>
                                    </p:anim>
                                    <p:anim calcmode="lin" valueType="num">
                                      <p:cBhvr>
                                        <p:cTn id="13" dur="1000" fill="hold"/>
                                        <p:tgtEl>
                                          <p:spTgt spid="23859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3859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238596"/>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238599"/>
                                        </p:tgtEl>
                                        <p:attrNameLst>
                                          <p:attrName>style.visibility</p:attrName>
                                        </p:attrNameLst>
                                      </p:cBhvr>
                                      <p:to>
                                        <p:strVal val="visible"/>
                                      </p:to>
                                    </p:set>
                                    <p:animEffect transition="in" filter="wipe(down)">
                                      <p:cBhvr>
                                        <p:cTn id="23" dur="580">
                                          <p:stCondLst>
                                            <p:cond delay="0"/>
                                          </p:stCondLst>
                                        </p:cTn>
                                        <p:tgtEl>
                                          <p:spTgt spid="238599"/>
                                        </p:tgtEl>
                                      </p:cBhvr>
                                    </p:animEffect>
                                    <p:anim calcmode="lin" valueType="num">
                                      <p:cBhvr>
                                        <p:cTn id="24" dur="1822">
                                          <p:stCondLst>
                                            <p:cond delay="0"/>
                                          </p:stCondLst>
                                        </p:cTn>
                                        <p:tgtEl>
                                          <p:spTgt spid="238599"/>
                                        </p:tgtEl>
                                        <p:attrNameLst>
                                          <p:attrName>ppt_x</p:attrName>
                                        </p:attrNameLst>
                                      </p:cBhvr>
                                      <p:tavLst>
                                        <p:tav tm="0">
                                          <p:val>
                                            <p:strVal val="#ppt_x-0.25"/>
                                          </p:val>
                                        </p:tav>
                                        <p:tav tm="100000">
                                          <p:val>
                                            <p:strVal val="#ppt_x"/>
                                          </p:val>
                                        </p:tav>
                                      </p:tavLst>
                                    </p:anim>
                                    <p:anim calcmode="lin" valueType="num">
                                      <p:cBhvr>
                                        <p:cTn id="25" dur="664">
                                          <p:stCondLst>
                                            <p:cond delay="0"/>
                                          </p:stCondLst>
                                        </p:cTn>
                                        <p:tgtEl>
                                          <p:spTgt spid="238599"/>
                                        </p:tgtEl>
                                        <p:attrNameLst>
                                          <p:attrName>ppt_y</p:attrName>
                                        </p:attrNameLst>
                                      </p:cBhvr>
                                      <p:tavLst>
                                        <p:tav tm="0" fmla="#ppt_y-sin(pi*$)/3">
                                          <p:val>
                                            <p:fltVal val="0.5"/>
                                          </p:val>
                                        </p:tav>
                                        <p:tav tm="100000">
                                          <p:val>
                                            <p:fltVal val="1"/>
                                          </p:val>
                                        </p:tav>
                                      </p:tavLst>
                                    </p:anim>
                                    <p:anim calcmode="lin" valueType="num">
                                      <p:cBhvr>
                                        <p:cTn id="26" dur="664">
                                          <p:stCondLst>
                                            <p:cond delay="664"/>
                                          </p:stCondLst>
                                        </p:cTn>
                                        <p:tgtEl>
                                          <p:spTgt spid="238599"/>
                                        </p:tgtEl>
                                        <p:attrNameLst>
                                          <p:attrName>ppt_y</p:attrName>
                                        </p:attrNameLst>
                                      </p:cBhvr>
                                      <p:tavLst>
                                        <p:tav tm="0" fmla="#ppt_y-sin(pi*$)/9">
                                          <p:val>
                                            <p:fltVal val="0"/>
                                          </p:val>
                                        </p:tav>
                                        <p:tav tm="100000">
                                          <p:val>
                                            <p:fltVal val="1"/>
                                          </p:val>
                                        </p:tav>
                                      </p:tavLst>
                                    </p:anim>
                                    <p:anim calcmode="lin" valueType="num">
                                      <p:cBhvr>
                                        <p:cTn id="27" dur="332">
                                          <p:stCondLst>
                                            <p:cond delay="1324"/>
                                          </p:stCondLst>
                                        </p:cTn>
                                        <p:tgtEl>
                                          <p:spTgt spid="238599"/>
                                        </p:tgtEl>
                                        <p:attrNameLst>
                                          <p:attrName>ppt_y</p:attrName>
                                        </p:attrNameLst>
                                      </p:cBhvr>
                                      <p:tavLst>
                                        <p:tav tm="0" fmla="#ppt_y-sin(pi*$)/27">
                                          <p:val>
                                            <p:fltVal val="0"/>
                                          </p:val>
                                        </p:tav>
                                        <p:tav tm="100000">
                                          <p:val>
                                            <p:fltVal val="1"/>
                                          </p:val>
                                        </p:tav>
                                      </p:tavLst>
                                    </p:anim>
                                    <p:anim calcmode="lin" valueType="num">
                                      <p:cBhvr>
                                        <p:cTn id="28" dur="164">
                                          <p:stCondLst>
                                            <p:cond delay="1656"/>
                                          </p:stCondLst>
                                        </p:cTn>
                                        <p:tgtEl>
                                          <p:spTgt spid="238599"/>
                                        </p:tgtEl>
                                        <p:attrNameLst>
                                          <p:attrName>ppt_y</p:attrName>
                                        </p:attrNameLst>
                                      </p:cBhvr>
                                      <p:tavLst>
                                        <p:tav tm="0" fmla="#ppt_y-sin(pi*$)/81">
                                          <p:val>
                                            <p:fltVal val="0"/>
                                          </p:val>
                                        </p:tav>
                                        <p:tav tm="100000">
                                          <p:val>
                                            <p:fltVal val="1"/>
                                          </p:val>
                                        </p:tav>
                                      </p:tavLst>
                                    </p:anim>
                                    <p:animScale>
                                      <p:cBhvr>
                                        <p:cTn id="29" dur="26">
                                          <p:stCondLst>
                                            <p:cond delay="650"/>
                                          </p:stCondLst>
                                        </p:cTn>
                                        <p:tgtEl>
                                          <p:spTgt spid="238599"/>
                                        </p:tgtEl>
                                      </p:cBhvr>
                                      <p:to x="100000" y="60000"/>
                                    </p:animScale>
                                    <p:animScale>
                                      <p:cBhvr>
                                        <p:cTn id="30" dur="166" decel="50000">
                                          <p:stCondLst>
                                            <p:cond delay="676"/>
                                          </p:stCondLst>
                                        </p:cTn>
                                        <p:tgtEl>
                                          <p:spTgt spid="238599"/>
                                        </p:tgtEl>
                                      </p:cBhvr>
                                      <p:to x="100000" y="100000"/>
                                    </p:animScale>
                                    <p:animScale>
                                      <p:cBhvr>
                                        <p:cTn id="31" dur="26">
                                          <p:stCondLst>
                                            <p:cond delay="1312"/>
                                          </p:stCondLst>
                                        </p:cTn>
                                        <p:tgtEl>
                                          <p:spTgt spid="238599"/>
                                        </p:tgtEl>
                                      </p:cBhvr>
                                      <p:to x="100000" y="80000"/>
                                    </p:animScale>
                                    <p:animScale>
                                      <p:cBhvr>
                                        <p:cTn id="32" dur="166" decel="50000">
                                          <p:stCondLst>
                                            <p:cond delay="1338"/>
                                          </p:stCondLst>
                                        </p:cTn>
                                        <p:tgtEl>
                                          <p:spTgt spid="238599"/>
                                        </p:tgtEl>
                                      </p:cBhvr>
                                      <p:to x="100000" y="100000"/>
                                    </p:animScale>
                                    <p:animScale>
                                      <p:cBhvr>
                                        <p:cTn id="33" dur="26">
                                          <p:stCondLst>
                                            <p:cond delay="1642"/>
                                          </p:stCondLst>
                                        </p:cTn>
                                        <p:tgtEl>
                                          <p:spTgt spid="238599"/>
                                        </p:tgtEl>
                                      </p:cBhvr>
                                      <p:to x="100000" y="90000"/>
                                    </p:animScale>
                                    <p:animScale>
                                      <p:cBhvr>
                                        <p:cTn id="34" dur="166" decel="50000">
                                          <p:stCondLst>
                                            <p:cond delay="1668"/>
                                          </p:stCondLst>
                                        </p:cTn>
                                        <p:tgtEl>
                                          <p:spTgt spid="238599"/>
                                        </p:tgtEl>
                                      </p:cBhvr>
                                      <p:to x="100000" y="100000"/>
                                    </p:animScale>
                                    <p:animScale>
                                      <p:cBhvr>
                                        <p:cTn id="35" dur="26">
                                          <p:stCondLst>
                                            <p:cond delay="1808"/>
                                          </p:stCondLst>
                                        </p:cTn>
                                        <p:tgtEl>
                                          <p:spTgt spid="238599"/>
                                        </p:tgtEl>
                                      </p:cBhvr>
                                      <p:to x="100000" y="95000"/>
                                    </p:animScale>
                                    <p:animScale>
                                      <p:cBhvr>
                                        <p:cTn id="36" dur="166" decel="50000">
                                          <p:stCondLst>
                                            <p:cond delay="1834"/>
                                          </p:stCondLst>
                                        </p:cTn>
                                        <p:tgtEl>
                                          <p:spTgt spid="23859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6" grpId="0" bldLvl="0" animBg="1"/>
      <p:bldP spid="238597" grpId="0" bldLvl="0" animBg="1"/>
      <p:bldP spid="238598" grpId="0" bldLvl="0" animBg="1"/>
      <p:bldP spid="238599" grpId="0" bldLvl="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标题 1"/>
          <p:cNvSpPr>
            <a:spLocks noGrp="1"/>
          </p:cNvSpPr>
          <p:nvPr>
            <p:ph type="title" idx="4294967295"/>
          </p:nvPr>
        </p:nvSpPr>
        <p:spPr>
          <a:xfrm>
            <a:off x="0" y="6242050"/>
            <a:ext cx="9182100" cy="787400"/>
          </a:xfrm>
          <a:solidFill>
            <a:srgbClr val="FF0000"/>
          </a:solidFill>
        </p:spPr>
        <p:txBody>
          <a:bodyPr/>
          <a:lstStyle/>
          <a:p>
            <a:pPr eaLnBrk="1" hangingPunct="1">
              <a:lnSpc>
                <a:spcPct val="10000"/>
              </a:lnSpc>
            </a:pPr>
            <a:r>
              <a:rPr lang="zh-CN" altLang="en-US" sz="2400" smtClean="0">
                <a:solidFill>
                  <a:schemeClr val="bg1"/>
                </a:solidFill>
                <a:ea typeface="黑体" pitchFamily="2" charset="-122"/>
              </a:rPr>
              <a:t>爆炸危险场所：</a:t>
            </a:r>
            <a:r>
              <a:rPr lang="zh-CN" altLang="en-US" sz="2300" smtClean="0">
                <a:solidFill>
                  <a:schemeClr val="bg1"/>
                </a:solidFill>
                <a:ea typeface="黑体" pitchFamily="2" charset="-122"/>
              </a:rPr>
              <a:t>错误使用普通空调</a:t>
            </a:r>
            <a:r>
              <a:rPr lang="zh-CN" altLang="en-US" sz="2400" smtClean="0">
                <a:solidFill>
                  <a:schemeClr val="bg1"/>
                </a:solidFill>
                <a:ea typeface="黑体" pitchFamily="2" charset="-122"/>
              </a:rPr>
              <a:t>！</a:t>
            </a:r>
          </a:p>
        </p:txBody>
      </p:sp>
      <p:pic>
        <p:nvPicPr>
          <p:cNvPr id="267266" name="内容占位符 3" descr="CIMG6277.JPG"/>
          <p:cNvPicPr>
            <a:picLocks noGrp="1" noChangeAspect="1"/>
          </p:cNvPicPr>
          <p:nvPr>
            <p:ph idx="4294967295"/>
          </p:nvPr>
        </p:nvPicPr>
        <p:blipFill>
          <a:blip r:embed="rId2"/>
          <a:srcRect/>
          <a:stretch>
            <a:fillRect/>
          </a:stretch>
        </p:blipFill>
        <p:spPr>
          <a:xfrm>
            <a:off x="285750" y="130175"/>
            <a:ext cx="8858250" cy="6049963"/>
          </a:xfrm>
          <a:ln w="177800">
            <a:solidFill>
              <a:srgbClr val="FF0000"/>
            </a:solidFill>
          </a:ln>
        </p:spPr>
      </p:pic>
      <p:sp>
        <p:nvSpPr>
          <p:cNvPr id="239620" name="Oval 3"/>
          <p:cNvSpPr>
            <a:spLocks noChangeArrowheads="1"/>
          </p:cNvSpPr>
          <p:nvPr/>
        </p:nvSpPr>
        <p:spPr bwMode="auto">
          <a:xfrm>
            <a:off x="3924300" y="190500"/>
            <a:ext cx="3571875" cy="4575175"/>
          </a:xfrm>
          <a:prstGeom prst="ellipse">
            <a:avLst/>
          </a:prstGeom>
          <a:noFill/>
          <a:ln w="76200">
            <a:solidFill>
              <a:srgbClr val="FF0000"/>
            </a:solidFill>
            <a:prstDash val="sysDot"/>
            <a:round/>
            <a:headEnd/>
            <a:tailEnd/>
          </a:ln>
        </p:spPr>
        <p:txBody>
          <a:bodyPr wrap="none" anchor="ctr"/>
          <a:lstStyle/>
          <a:p>
            <a:pPr eaLnBrk="0" hangingPunct="0">
              <a:buFont typeface="Arial" charset="0"/>
              <a:buNone/>
            </a:pPr>
            <a:endParaRPr lang="zh-CN" altLang="en-US" sz="2000">
              <a:latin typeface="Calibri" pitchFamily="34" charset="0"/>
              <a:ea typeface="黑体" pitchFamily="2" charset="-122"/>
            </a:endParaRPr>
          </a:p>
        </p:txBody>
      </p:sp>
      <p:sp>
        <p:nvSpPr>
          <p:cNvPr id="267268" name="文本框 239620"/>
          <p:cNvSpPr txBox="1">
            <a:spLocks noChangeArrowheads="1"/>
          </p:cNvSpPr>
          <p:nvPr/>
        </p:nvSpPr>
        <p:spPr bwMode="auto">
          <a:xfrm>
            <a:off x="1908175" y="909638"/>
            <a:ext cx="2089150" cy="952500"/>
          </a:xfrm>
          <a:prstGeom prst="rect">
            <a:avLst/>
          </a:prstGeom>
          <a:solidFill>
            <a:srgbClr val="FF0000"/>
          </a:solidFill>
          <a:ln w="9525">
            <a:noFill/>
            <a:miter lim="800000"/>
            <a:headEnd/>
            <a:tailEnd/>
          </a:ln>
        </p:spPr>
        <p:txBody>
          <a:bodyPr>
            <a:spAutoFit/>
          </a:bodyPr>
          <a:lstStyle/>
          <a:p>
            <a:pPr algn="ctr" eaLnBrk="0" hangingPunct="0">
              <a:lnSpc>
                <a:spcPct val="120000"/>
              </a:lnSpc>
              <a:buFont typeface="Arial" charset="0"/>
              <a:buNone/>
            </a:pPr>
            <a:r>
              <a:rPr lang="zh-CN" altLang="en-US" sz="3600">
                <a:solidFill>
                  <a:schemeClr val="bg1"/>
                </a:solidFill>
                <a:ea typeface="黑体" pitchFamily="2" charset="-122"/>
              </a:rPr>
              <a:t>危  险 </a:t>
            </a:r>
          </a:p>
          <a:p>
            <a:pPr algn="ctr" eaLnBrk="0" hangingPunct="0">
              <a:lnSpc>
                <a:spcPct val="0"/>
              </a:lnSpc>
              <a:buFont typeface="Arial" charset="0"/>
              <a:buNone/>
            </a:pPr>
            <a:endParaRPr lang="zh-CN" altLang="en-US" sz="3600">
              <a:solidFill>
                <a:schemeClr val="bg1"/>
              </a:solidFill>
              <a:ea typeface="黑体" pitchFamily="2" charset="-122"/>
            </a:endParaRPr>
          </a:p>
          <a:p>
            <a:pPr algn="ctr" eaLnBrk="0" hangingPunct="0">
              <a:lnSpc>
                <a:spcPct val="30000"/>
              </a:lnSpc>
              <a:buFont typeface="Arial" charset="0"/>
              <a:buNone/>
            </a:pPr>
            <a:endParaRPr lang="zh-CN" altLang="en-US" sz="4400">
              <a:solidFill>
                <a:schemeClr val="bg1"/>
              </a:solidFill>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9620"/>
                                        </p:tgtEl>
                                        <p:attrNameLst>
                                          <p:attrName>style.visibility</p:attrName>
                                        </p:attrNameLst>
                                      </p:cBhvr>
                                      <p:to>
                                        <p:strVal val="visible"/>
                                      </p:to>
                                    </p:set>
                                    <p:animEffect transition="in" filter="fade">
                                      <p:cBhvr>
                                        <p:cTn id="7" dur="2000"/>
                                        <p:tgtEl>
                                          <p:spTgt spid="23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bldLvl="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标题 1"/>
          <p:cNvSpPr>
            <a:spLocks noGrp="1"/>
          </p:cNvSpPr>
          <p:nvPr>
            <p:ph type="title" idx="4294967295"/>
          </p:nvPr>
        </p:nvSpPr>
        <p:spPr>
          <a:xfrm>
            <a:off x="0" y="5589588"/>
            <a:ext cx="4930775" cy="1584325"/>
          </a:xfrm>
          <a:solidFill>
            <a:srgbClr val="FF0000"/>
          </a:solidFill>
        </p:spPr>
        <p:txBody>
          <a:bodyPr/>
          <a:lstStyle/>
          <a:p>
            <a:pPr eaLnBrk="1" hangingPunct="1">
              <a:lnSpc>
                <a:spcPct val="120000"/>
              </a:lnSpc>
            </a:pPr>
            <a:r>
              <a:rPr lang="zh-CN" altLang="en-US" sz="2600" smtClean="0">
                <a:solidFill>
                  <a:schemeClr val="bg1"/>
                </a:solidFill>
                <a:ea typeface="黑体" pitchFamily="2" charset="-122"/>
              </a:rPr>
              <a:t>爆炸危险场所</a:t>
            </a:r>
            <a:br>
              <a:rPr lang="zh-CN" altLang="en-US" sz="2600" smtClean="0">
                <a:solidFill>
                  <a:schemeClr val="bg1"/>
                </a:solidFill>
                <a:ea typeface="黑体" pitchFamily="2" charset="-122"/>
              </a:rPr>
            </a:br>
            <a:r>
              <a:rPr lang="zh-CN" altLang="en-US" sz="2200" smtClean="0">
                <a:solidFill>
                  <a:schemeClr val="bg1"/>
                </a:solidFill>
                <a:ea typeface="黑体" pitchFamily="2" charset="-122"/>
              </a:rPr>
              <a:t>使用普通电梯：</a:t>
            </a:r>
            <a:r>
              <a:rPr lang="zh-CN" altLang="en-US" sz="2000" smtClean="0">
                <a:solidFill>
                  <a:schemeClr val="bg1"/>
                </a:solidFill>
                <a:ea typeface="黑体" pitchFamily="2" charset="-122"/>
              </a:rPr>
              <a:t>不符合防爆要求！</a:t>
            </a:r>
            <a:r>
              <a:rPr lang="zh-CN" altLang="en-US" sz="2200" smtClean="0">
                <a:ea typeface="黑体" pitchFamily="2" charset="-122"/>
              </a:rPr>
              <a:t/>
            </a:r>
            <a:br>
              <a:rPr lang="zh-CN" altLang="en-US" sz="2200" smtClean="0">
                <a:ea typeface="黑体" pitchFamily="2" charset="-122"/>
              </a:rPr>
            </a:br>
            <a:r>
              <a:rPr lang="zh-CN" altLang="en-US" sz="1500" smtClean="0">
                <a:ea typeface="黑体" pitchFamily="2" charset="-122"/>
              </a:rPr>
              <a:t/>
            </a:r>
            <a:br>
              <a:rPr lang="zh-CN" altLang="en-US" sz="1500" smtClean="0">
                <a:ea typeface="黑体" pitchFamily="2" charset="-122"/>
              </a:rPr>
            </a:br>
            <a:endParaRPr lang="zh-CN" altLang="en-US" sz="1500" smtClean="0">
              <a:ea typeface="黑体" pitchFamily="2" charset="-122"/>
            </a:endParaRPr>
          </a:p>
        </p:txBody>
      </p:sp>
      <p:pic>
        <p:nvPicPr>
          <p:cNvPr id="268290" name="内容占位符 4" descr="CIMG6281.JPG"/>
          <p:cNvPicPr>
            <a:picLocks noGrp="1" noChangeAspect="1"/>
          </p:cNvPicPr>
          <p:nvPr>
            <p:ph idx="4294967295"/>
          </p:nvPr>
        </p:nvPicPr>
        <p:blipFill>
          <a:blip r:embed="rId2"/>
          <a:srcRect r="105" b="89"/>
          <a:stretch>
            <a:fillRect/>
          </a:stretch>
        </p:blipFill>
        <p:spPr>
          <a:xfrm>
            <a:off x="0" y="190500"/>
            <a:ext cx="4464050" cy="5399088"/>
          </a:xfrm>
          <a:ln w="203200">
            <a:solidFill>
              <a:srgbClr val="FF0000"/>
            </a:solidFill>
          </a:ln>
        </p:spPr>
      </p:pic>
      <p:pic>
        <p:nvPicPr>
          <p:cNvPr id="268291" name="内容占位符 3" descr="CIMG6283.JPG"/>
          <p:cNvPicPr>
            <a:picLocks noGrp="1" noChangeAspect="1"/>
          </p:cNvPicPr>
          <p:nvPr/>
        </p:nvPicPr>
        <p:blipFill>
          <a:blip r:embed="rId3"/>
          <a:srcRect/>
          <a:stretch>
            <a:fillRect/>
          </a:stretch>
        </p:blipFill>
        <p:spPr bwMode="auto">
          <a:xfrm>
            <a:off x="4865688" y="188913"/>
            <a:ext cx="4103687" cy="6481762"/>
          </a:xfrm>
          <a:prstGeom prst="rect">
            <a:avLst/>
          </a:prstGeom>
          <a:noFill/>
          <a:ln w="203200">
            <a:solidFill>
              <a:srgbClr val="FF0000"/>
            </a:solidFill>
            <a:miter lim="800000"/>
            <a:headEnd/>
            <a:tailEnd/>
          </a:ln>
        </p:spPr>
      </p:pic>
      <p:sp>
        <p:nvSpPr>
          <p:cNvPr id="268292" name="标题 1"/>
          <p:cNvSpPr>
            <a:spLocks noGrp="1"/>
          </p:cNvSpPr>
          <p:nvPr/>
        </p:nvSpPr>
        <p:spPr bwMode="auto">
          <a:xfrm>
            <a:off x="4572000" y="5589588"/>
            <a:ext cx="4572000" cy="1147762"/>
          </a:xfrm>
          <a:prstGeom prst="rect">
            <a:avLst/>
          </a:prstGeom>
          <a:solidFill>
            <a:srgbClr val="FF0000"/>
          </a:solidFill>
          <a:ln w="9525">
            <a:noFill/>
            <a:miter lim="800000"/>
            <a:headEnd/>
            <a:tailEnd/>
          </a:ln>
        </p:spPr>
        <p:txBody>
          <a:bodyPr anchor="ctr"/>
          <a:lstStyle/>
          <a:p>
            <a:pPr algn="ctr" eaLnBrk="0" hangingPunct="0">
              <a:lnSpc>
                <a:spcPct val="110000"/>
              </a:lnSpc>
              <a:buFont typeface="Arial" charset="0"/>
              <a:buNone/>
            </a:pPr>
            <a:r>
              <a:rPr lang="zh-CN" altLang="en-US" sz="2400">
                <a:solidFill>
                  <a:schemeClr val="bg1"/>
                </a:solidFill>
                <a:latin typeface="Calibri" pitchFamily="34" charset="0"/>
                <a:ea typeface="黑体" pitchFamily="2" charset="-122"/>
              </a:rPr>
              <a:t>使用普通电梯</a:t>
            </a:r>
            <a:r>
              <a:rPr lang="en-US" altLang="zh-CN" sz="2400">
                <a:solidFill>
                  <a:schemeClr val="bg1"/>
                </a:solidFill>
                <a:latin typeface="Calibri" pitchFamily="34" charset="0"/>
                <a:ea typeface="黑体" pitchFamily="2" charset="-122"/>
              </a:rPr>
              <a:t>:</a:t>
            </a:r>
            <a:r>
              <a:rPr lang="en-US" altLang="zh-CN" sz="2000">
                <a:solidFill>
                  <a:schemeClr val="bg1"/>
                </a:solidFill>
                <a:latin typeface="Calibri" pitchFamily="34" charset="0"/>
                <a:ea typeface="黑体" pitchFamily="2" charset="-122"/>
              </a:rPr>
              <a:t>  </a:t>
            </a:r>
            <a:r>
              <a:rPr lang="en-US" altLang="zh-CN" sz="2200">
                <a:solidFill>
                  <a:schemeClr val="bg1"/>
                </a:solidFill>
                <a:latin typeface="Calibri" pitchFamily="34" charset="0"/>
                <a:ea typeface="黑体" pitchFamily="2" charset="-122"/>
              </a:rPr>
              <a:t>                                      </a:t>
            </a:r>
            <a:r>
              <a:rPr lang="zh-CN" altLang="en-US" sz="2200">
                <a:solidFill>
                  <a:schemeClr val="bg1"/>
                </a:solidFill>
                <a:latin typeface="Calibri" pitchFamily="34" charset="0"/>
                <a:ea typeface="黑体" pitchFamily="2" charset="-122"/>
              </a:rPr>
              <a:t>载运桶装易燃液体的一景</a:t>
            </a:r>
          </a:p>
        </p:txBody>
      </p:sp>
      <p:sp>
        <p:nvSpPr>
          <p:cNvPr id="268293" name="文本框 240645"/>
          <p:cNvSpPr txBox="1">
            <a:spLocks noChangeArrowheads="1"/>
          </p:cNvSpPr>
          <p:nvPr/>
        </p:nvSpPr>
        <p:spPr bwMode="auto">
          <a:xfrm>
            <a:off x="3563938" y="549275"/>
            <a:ext cx="2085975" cy="1163638"/>
          </a:xfrm>
          <a:prstGeom prst="rect">
            <a:avLst/>
          </a:prstGeom>
          <a:solidFill>
            <a:srgbClr val="FF0000"/>
          </a:solidFill>
          <a:ln w="9525">
            <a:noFill/>
            <a:miter lim="800000"/>
            <a:headEnd/>
            <a:tailEnd/>
          </a:ln>
        </p:spPr>
        <p:txBody>
          <a:bodyPr>
            <a:spAutoFit/>
          </a:bodyPr>
          <a:lstStyle/>
          <a:p>
            <a:pPr algn="ctr" eaLnBrk="0" hangingPunct="0">
              <a:lnSpc>
                <a:spcPct val="125000"/>
              </a:lnSpc>
              <a:buFont typeface="Arial" charset="0"/>
              <a:buNone/>
            </a:pPr>
            <a:r>
              <a:rPr lang="zh-CN" altLang="en-US" sz="4400">
                <a:solidFill>
                  <a:schemeClr val="bg1"/>
                </a:solidFill>
                <a:ea typeface="黑体" pitchFamily="2" charset="-122"/>
              </a:rPr>
              <a:t>危  险 </a:t>
            </a:r>
          </a:p>
          <a:p>
            <a:pPr algn="ctr" eaLnBrk="0" hangingPunct="0">
              <a:lnSpc>
                <a:spcPct val="35000"/>
              </a:lnSpc>
              <a:buFont typeface="Arial" charset="0"/>
              <a:buNone/>
            </a:pPr>
            <a:endParaRPr lang="zh-CN" altLang="en-US" sz="4400">
              <a:solidFill>
                <a:schemeClr val="bg1"/>
              </a:solidFill>
              <a:ea typeface="黑体" pitchFamily="2" charset="-122"/>
            </a:endParaRPr>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p:nvPr/>
        </p:nvSpPr>
        <p:spPr>
          <a:xfrm>
            <a:off x="0" y="549275"/>
            <a:ext cx="9036050" cy="1052513"/>
          </a:xfrm>
          <a:prstGeom prst="rect">
            <a:avLst/>
          </a:prstGeom>
          <a:noFill/>
          <a:ln w="9525">
            <a:noFill/>
            <a:miter/>
          </a:ln>
        </p:spPr>
        <p:txBody>
          <a:bodyPr/>
          <a:lstStyle/>
          <a:p>
            <a:pPr marL="342900" indent="-342900">
              <a:spcBef>
                <a:spcPct val="20000"/>
              </a:spcBef>
              <a:buClr>
                <a:schemeClr val="hlink"/>
              </a:buClr>
              <a:buSzPct val="70000"/>
              <a:buFont typeface="Wingdings" panose="05000000000000000000" pitchFamily="2" charset="2"/>
              <a:buNone/>
              <a:defRPr/>
            </a:pPr>
            <a:r>
              <a:rPr lang="zh-CN" altLang="en-US" sz="5400" noProof="1">
                <a:solidFill>
                  <a:schemeClr val="hlink"/>
                </a:solidFill>
                <a:effectLst>
                  <a:outerShdw blurRad="38100" dist="38100" dir="2700000">
                    <a:srgbClr val="000000"/>
                  </a:outerShdw>
                </a:effectLst>
                <a:latin typeface="Tahoma" panose="020B0604030504040204" pitchFamily="34" charset="0"/>
                <a:ea typeface="黑体" panose="02010609060101010101" pitchFamily="49" charset="-122"/>
                <a:cs typeface="+mn-ea"/>
              </a:rPr>
              <a:t>	  </a:t>
            </a:r>
            <a:r>
              <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rPr>
              <a:t>判别依据：</a:t>
            </a:r>
            <a:endPar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endParaRPr>
          </a:p>
        </p:txBody>
      </p:sp>
      <p:sp>
        <p:nvSpPr>
          <p:cNvPr id="269314" name="Rectangle 3"/>
          <p:cNvSpPr>
            <a:spLocks noChangeArrowheads="1"/>
          </p:cNvSpPr>
          <p:nvPr/>
        </p:nvSpPr>
        <p:spPr bwMode="auto">
          <a:xfrm>
            <a:off x="684213" y="1557338"/>
            <a:ext cx="7920037" cy="5041900"/>
          </a:xfrm>
          <a:prstGeom prst="rect">
            <a:avLst/>
          </a:prstGeom>
          <a:noFill/>
          <a:ln w="9525">
            <a:noFill/>
            <a:miter lim="800000"/>
            <a:headEnd/>
            <a:tailEnd/>
          </a:ln>
        </p:spPr>
        <p:txBody>
          <a:bodyPr/>
          <a:lstStyle/>
          <a:p>
            <a:pPr marL="3175" indent="-3175" algn="ctr" eaLnBrk="0" hangingPunct="0">
              <a:buClr>
                <a:schemeClr val="hlink"/>
              </a:buClr>
              <a:buSzPct val="70000"/>
              <a:buFont typeface="Wingdings" pitchFamily="2" charset="2"/>
              <a:buNone/>
            </a:pPr>
            <a:r>
              <a:rPr lang="zh-CN" altLang="en-US" sz="4000">
                <a:solidFill>
                  <a:srgbClr val="FFFF00"/>
                </a:solidFill>
                <a:latin typeface="黑体" pitchFamily="2" charset="-122"/>
                <a:ea typeface="黑体" pitchFamily="2" charset="-122"/>
              </a:rPr>
              <a:t>GB 50160–2008</a:t>
            </a:r>
          </a:p>
          <a:p>
            <a:pPr marL="3175" indent="-3175" algn="ctr" eaLnBrk="0" hangingPunct="0">
              <a:buClr>
                <a:schemeClr val="hlink"/>
              </a:buClr>
              <a:buSzPct val="70000"/>
              <a:buFont typeface="Wingdings" pitchFamily="2" charset="2"/>
              <a:buNone/>
            </a:pPr>
            <a:r>
              <a:rPr lang="zh-CN" altLang="en-US" sz="3800">
                <a:solidFill>
                  <a:srgbClr val="FFFF00"/>
                </a:solidFill>
                <a:latin typeface="黑体" pitchFamily="2" charset="-122"/>
                <a:ea typeface="黑体" pitchFamily="2" charset="-122"/>
              </a:rPr>
              <a:t>《石油化工企业设计防火规范》</a:t>
            </a:r>
          </a:p>
          <a:p>
            <a:pPr marL="3175" indent="-3175" eaLnBrk="0" hangingPunct="0">
              <a:lnSpc>
                <a:spcPct val="125000"/>
              </a:lnSpc>
              <a:spcBef>
                <a:spcPct val="20000"/>
              </a:spcBef>
              <a:buClr>
                <a:schemeClr val="hlink"/>
              </a:buClr>
              <a:buSzPct val="70000"/>
              <a:buFont typeface="Wingdings" pitchFamily="2" charset="2"/>
              <a:buNone/>
            </a:pPr>
            <a:r>
              <a:rPr lang="zh-CN" altLang="en-US" sz="3200">
                <a:latin typeface="黑体" pitchFamily="2" charset="-122"/>
                <a:ea typeface="黑体" pitchFamily="2" charset="-122"/>
              </a:rPr>
              <a:t>    9.1.4 </a:t>
            </a:r>
            <a:r>
              <a:rPr lang="zh-CN" altLang="en-US" sz="3000">
                <a:latin typeface="黑体" pitchFamily="2" charset="-122"/>
                <a:ea typeface="黑体" pitchFamily="2" charset="-122"/>
              </a:rPr>
              <a:t>  </a:t>
            </a:r>
            <a:r>
              <a:rPr lang="zh-CN" altLang="en-US" sz="2900">
                <a:latin typeface="黑体" pitchFamily="2" charset="-122"/>
                <a:ea typeface="黑体" pitchFamily="2" charset="-122"/>
              </a:rPr>
              <a:t>电缆沟通入变配电所</a:t>
            </a:r>
            <a:r>
              <a:rPr lang="zh-CN" altLang="en-US" sz="2000">
                <a:latin typeface="黑体" pitchFamily="2" charset="-122"/>
                <a:ea typeface="黑体" pitchFamily="2" charset="-122"/>
              </a:rPr>
              <a:t>、</a:t>
            </a:r>
            <a:r>
              <a:rPr lang="zh-CN" altLang="en-US" sz="2900">
                <a:latin typeface="黑体" pitchFamily="2" charset="-122"/>
                <a:ea typeface="黑体" pitchFamily="2" charset="-122"/>
              </a:rPr>
              <a:t>控制室的</a:t>
            </a:r>
            <a:r>
              <a:rPr lang="zh-CN" altLang="en-US" sz="3000">
                <a:latin typeface="黑体" pitchFamily="2" charset="-122"/>
                <a:ea typeface="黑体" pitchFamily="2" charset="-122"/>
              </a:rPr>
              <a:t>墙洞处</a:t>
            </a:r>
            <a:r>
              <a:rPr lang="zh-CN" altLang="en-US" sz="2000">
                <a:latin typeface="黑体" pitchFamily="2" charset="-122"/>
                <a:ea typeface="黑体" pitchFamily="2" charset="-122"/>
              </a:rPr>
              <a:t>，</a:t>
            </a:r>
            <a:r>
              <a:rPr lang="zh-CN" altLang="en-US" sz="3000">
                <a:latin typeface="黑体" pitchFamily="2" charset="-122"/>
                <a:ea typeface="黑体" pitchFamily="2" charset="-122"/>
              </a:rPr>
              <a:t>应填实</a:t>
            </a:r>
            <a:r>
              <a:rPr lang="zh-CN" altLang="en-US" sz="2000">
                <a:latin typeface="黑体" pitchFamily="2" charset="-122"/>
                <a:ea typeface="黑体" pitchFamily="2" charset="-122"/>
              </a:rPr>
              <a:t>、</a:t>
            </a:r>
            <a:r>
              <a:rPr lang="zh-CN" altLang="en-US" sz="3000">
                <a:latin typeface="黑体" pitchFamily="2" charset="-122"/>
                <a:ea typeface="黑体" pitchFamily="2" charset="-122"/>
              </a:rPr>
              <a:t>密封。</a:t>
            </a:r>
          </a:p>
          <a:p>
            <a:pPr marL="3175" indent="-3175" eaLnBrk="0" hangingPunct="0">
              <a:lnSpc>
                <a:spcPct val="140000"/>
              </a:lnSpc>
              <a:spcBef>
                <a:spcPct val="20000"/>
              </a:spcBef>
              <a:buClr>
                <a:schemeClr val="hlink"/>
              </a:buClr>
              <a:buSzPct val="70000"/>
              <a:buFont typeface="Wingdings" pitchFamily="2" charset="2"/>
              <a:buNone/>
            </a:pPr>
            <a:r>
              <a:rPr lang="zh-CN" altLang="en-US" sz="3000">
                <a:latin typeface="黑体" pitchFamily="2" charset="-122"/>
                <a:ea typeface="黑体" pitchFamily="2" charset="-122"/>
              </a:rPr>
              <a:t>     </a:t>
            </a:r>
            <a:r>
              <a:rPr lang="zh-CN" altLang="en-US" sz="2900">
                <a:latin typeface="黑体" pitchFamily="2" charset="-122"/>
                <a:ea typeface="黑体" pitchFamily="2" charset="-122"/>
              </a:rPr>
              <a:t>9.1.5   距散发比空气重的可燃气体设备30m以内的电缆沟、电缆隧道应采取防止可燃气体窜入和积聚的措施。</a:t>
            </a:r>
            <a:endParaRPr lang="zh-CN" altLang="en-US" sz="2900">
              <a:latin typeface="宋体" charset="-122"/>
            </a:endParaRPr>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内容占位符 242689" descr="SAM_2262"/>
          <p:cNvPicPr>
            <a:picLocks noGrp="1" noChangeAspect="1"/>
          </p:cNvPicPr>
          <p:nvPr>
            <p:ph idx="1"/>
          </p:nvPr>
        </p:nvPicPr>
        <p:blipFill>
          <a:blip r:embed="rId2"/>
          <a:srcRect/>
          <a:stretch>
            <a:fillRect/>
          </a:stretch>
        </p:blipFill>
        <p:spPr>
          <a:xfrm>
            <a:off x="180975" y="190500"/>
            <a:ext cx="8785225" cy="6480175"/>
          </a:xfrm>
          <a:ln w="203200">
            <a:solidFill>
              <a:srgbClr val="FFFF00"/>
            </a:solidFill>
          </a:ln>
        </p:spPr>
      </p:pic>
      <p:sp>
        <p:nvSpPr>
          <p:cNvPr id="270338" name="文本框 242690"/>
          <p:cNvSpPr txBox="1">
            <a:spLocks noChangeArrowheads="1"/>
          </p:cNvSpPr>
          <p:nvPr/>
        </p:nvSpPr>
        <p:spPr bwMode="auto">
          <a:xfrm>
            <a:off x="5724525" y="3359150"/>
            <a:ext cx="3095625" cy="1382713"/>
          </a:xfrm>
          <a:prstGeom prst="rect">
            <a:avLst/>
          </a:prstGeom>
          <a:solidFill>
            <a:srgbClr val="FFFF00"/>
          </a:solidFill>
          <a:ln w="9525">
            <a:noFill/>
            <a:miter lim="800000"/>
            <a:headEnd/>
            <a:tailEnd/>
          </a:ln>
        </p:spPr>
        <p:txBody>
          <a:bodyPr>
            <a:spAutoFit/>
          </a:bodyPr>
          <a:lstStyle/>
          <a:p>
            <a:pPr algn="ctr" eaLnBrk="0" hangingPunct="0">
              <a:lnSpc>
                <a:spcPct val="125000"/>
              </a:lnSpc>
              <a:buSzPct val="100000"/>
              <a:buFont typeface="Arial" charset="0"/>
              <a:buNone/>
            </a:pPr>
            <a:r>
              <a:rPr lang="zh-CN" altLang="en-US" sz="2600">
                <a:solidFill>
                  <a:srgbClr val="000000"/>
                </a:solidFill>
                <a:latin typeface="黑体" pitchFamily="2" charset="-122"/>
                <a:ea typeface="黑体" pitchFamily="2" charset="-122"/>
              </a:rPr>
              <a:t>电缆沟内：                                              </a:t>
            </a:r>
            <a:r>
              <a:rPr lang="zh-CN" altLang="en-US" sz="1800">
                <a:solidFill>
                  <a:srgbClr val="000000"/>
                </a:solidFill>
                <a:latin typeface="黑体" pitchFamily="2" charset="-122"/>
                <a:ea typeface="黑体" pitchFamily="2" charset="-122"/>
              </a:rPr>
              <a:t>填满砂，沟盖用水泥抹死</a:t>
            </a:r>
          </a:p>
          <a:p>
            <a:pPr algn="ctr" eaLnBrk="0" hangingPunct="0">
              <a:lnSpc>
                <a:spcPct val="125000"/>
              </a:lnSpc>
              <a:buSzPct val="100000"/>
              <a:buFont typeface="Arial" charset="0"/>
              <a:buNone/>
            </a:pPr>
            <a:r>
              <a:rPr lang="zh-CN" altLang="en-US" sz="1900">
                <a:solidFill>
                  <a:srgbClr val="000000"/>
                </a:solidFill>
                <a:latin typeface="黑体" pitchFamily="2" charset="-122"/>
                <a:ea typeface="黑体" pitchFamily="2" charset="-122"/>
              </a:rPr>
              <a:t> </a:t>
            </a:r>
            <a:r>
              <a:rPr lang="zh-CN" altLang="en-US" sz="1800">
                <a:solidFill>
                  <a:srgbClr val="000000"/>
                </a:solidFill>
                <a:latin typeface="黑体" pitchFamily="2" charset="-122"/>
                <a:ea typeface="黑体" pitchFamily="2" charset="-122"/>
              </a:rPr>
              <a:t>防可燃气体窜进电缆沟内！</a:t>
            </a:r>
          </a:p>
          <a:p>
            <a:pPr algn="ctr" eaLnBrk="0" hangingPunct="0">
              <a:lnSpc>
                <a:spcPct val="25000"/>
              </a:lnSpc>
              <a:buSzPct val="100000"/>
              <a:buFont typeface="Arial" charset="0"/>
              <a:buNone/>
            </a:pPr>
            <a:r>
              <a:rPr lang="zh-CN" altLang="en-US" sz="2400" i="1">
                <a:solidFill>
                  <a:srgbClr val="000000"/>
                </a:solidFill>
                <a:latin typeface="黑体" pitchFamily="2" charset="-122"/>
                <a:ea typeface="黑体" pitchFamily="2" charset="-122"/>
              </a:rPr>
              <a:t>   </a:t>
            </a:r>
          </a:p>
        </p:txBody>
      </p:sp>
      <p:sp>
        <p:nvSpPr>
          <p:cNvPr id="270339" name="椭圆 242691"/>
          <p:cNvSpPr>
            <a:spLocks noChangeArrowheads="1"/>
          </p:cNvSpPr>
          <p:nvPr/>
        </p:nvSpPr>
        <p:spPr bwMode="auto">
          <a:xfrm rot="4860000">
            <a:off x="3019426" y="2784475"/>
            <a:ext cx="1460500" cy="5794375"/>
          </a:xfrm>
          <a:prstGeom prst="ellipse">
            <a:avLst/>
          </a:prstGeom>
          <a:noFill/>
          <a:ln w="76200">
            <a:solidFill>
              <a:srgbClr val="FF0000"/>
            </a:solidFill>
            <a:prstDash val="sysDot"/>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descr="P1040901"/>
          <p:cNvPicPr>
            <a:picLocks noChangeAspect="1"/>
          </p:cNvPicPr>
          <p:nvPr/>
        </p:nvPicPr>
        <p:blipFill>
          <a:blip r:embed="rId2"/>
          <a:srcRect/>
          <a:stretch>
            <a:fillRect/>
          </a:stretch>
        </p:blipFill>
        <p:spPr bwMode="auto">
          <a:xfrm>
            <a:off x="180975" y="190500"/>
            <a:ext cx="8782050" cy="6338888"/>
          </a:xfrm>
          <a:prstGeom prst="rect">
            <a:avLst/>
          </a:prstGeom>
          <a:noFill/>
          <a:ln w="203200">
            <a:solidFill>
              <a:srgbClr val="000080"/>
            </a:solidFill>
            <a:miter lim="800000"/>
            <a:headEnd/>
            <a:tailEnd/>
          </a:ln>
        </p:spPr>
      </p:pic>
      <p:sp>
        <p:nvSpPr>
          <p:cNvPr id="52228" name="Rectangle 5"/>
          <p:cNvSpPr>
            <a:spLocks noChangeArrowheads="1"/>
          </p:cNvSpPr>
          <p:nvPr/>
        </p:nvSpPr>
        <p:spPr bwMode="auto">
          <a:xfrm rot="9300000" flipV="1">
            <a:off x="1193800" y="4251325"/>
            <a:ext cx="5297488" cy="79375"/>
          </a:xfrm>
          <a:prstGeom prst="rect">
            <a:avLst/>
          </a:prstGeom>
          <a:solidFill>
            <a:srgbClr val="FFFF00"/>
          </a:solidFill>
          <a:ln w="69850">
            <a:solidFill>
              <a:srgbClr val="FFFF00"/>
            </a:solidFill>
            <a:miter lim="800000"/>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52229" name="Rectangle 6"/>
          <p:cNvSpPr>
            <a:spLocks noChangeArrowheads="1"/>
          </p:cNvSpPr>
          <p:nvPr/>
        </p:nvSpPr>
        <p:spPr bwMode="auto">
          <a:xfrm rot="-180000">
            <a:off x="6156325" y="3074988"/>
            <a:ext cx="2736850" cy="76200"/>
          </a:xfrm>
          <a:prstGeom prst="rect">
            <a:avLst/>
          </a:prstGeom>
          <a:solidFill>
            <a:srgbClr val="FFFF00"/>
          </a:solidFill>
          <a:ln w="50800">
            <a:solidFill>
              <a:srgbClr val="FFFF00"/>
            </a:solidFill>
            <a:miter lim="800000"/>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52230" name="Rectangle 7"/>
          <p:cNvSpPr>
            <a:spLocks noChangeArrowheads="1"/>
          </p:cNvSpPr>
          <p:nvPr/>
        </p:nvSpPr>
        <p:spPr bwMode="auto">
          <a:xfrm rot="9720000" flipV="1">
            <a:off x="223838" y="4138613"/>
            <a:ext cx="1247775" cy="84137"/>
          </a:xfrm>
          <a:prstGeom prst="rect">
            <a:avLst/>
          </a:prstGeom>
          <a:solidFill>
            <a:srgbClr val="FFFF00"/>
          </a:solidFill>
          <a:ln w="63500">
            <a:solidFill>
              <a:srgbClr val="FFFF00"/>
            </a:solidFill>
            <a:miter lim="800000"/>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75781" name="Text Box 4"/>
          <p:cNvSpPr txBox="1">
            <a:spLocks noChangeArrowheads="1"/>
          </p:cNvSpPr>
          <p:nvPr/>
        </p:nvSpPr>
        <p:spPr bwMode="auto">
          <a:xfrm>
            <a:off x="0" y="6165850"/>
            <a:ext cx="9144000" cy="666750"/>
          </a:xfrm>
          <a:prstGeom prst="rect">
            <a:avLst/>
          </a:prstGeom>
          <a:solidFill>
            <a:srgbClr val="000080"/>
          </a:solidFill>
          <a:ln w="9525">
            <a:noFill/>
            <a:miter lim="800000"/>
            <a:headEnd/>
            <a:tailEnd/>
          </a:ln>
        </p:spPr>
        <p:txBody>
          <a:bodyPr>
            <a:spAutoFit/>
          </a:bodyPr>
          <a:lstStyle/>
          <a:p>
            <a:pPr algn="ctr" eaLnBrk="0" hangingPunct="0">
              <a:buSzPct val="100000"/>
              <a:buFont typeface="Arial" charset="0"/>
              <a:buNone/>
            </a:pPr>
            <a:r>
              <a:rPr lang="zh-CN" altLang="en-US" sz="2400">
                <a:ea typeface="黑体" pitchFamily="2" charset="-122"/>
              </a:rPr>
              <a:t>装卸平台、坡道的敞开边缘：应涂刷黄色警示线 !</a:t>
            </a:r>
          </a:p>
          <a:p>
            <a:pPr algn="ctr" eaLnBrk="0" hangingPunct="0">
              <a:lnSpc>
                <a:spcPct val="35000"/>
              </a:lnSpc>
              <a:buSzPct val="100000"/>
              <a:buFont typeface="Arial" charset="0"/>
              <a:buNone/>
            </a:pPr>
            <a:endParaRPr lang="zh-CN" altLang="en-US" sz="2300">
              <a:ea typeface="黑体" pitchFamily="2" charset="-122"/>
            </a:endParaRPr>
          </a:p>
          <a:p>
            <a:pPr algn="ctr" eaLnBrk="0" hangingPunct="0">
              <a:lnSpc>
                <a:spcPct val="25000"/>
              </a:lnSpc>
              <a:buSzPct val="100000"/>
              <a:buFont typeface="Arial" charset="0"/>
              <a:buNone/>
            </a:pPr>
            <a:endParaRPr lang="zh-CN" altLang="en-US" sz="2300">
              <a:latin typeface="Tahoma" pitchFamily="34" charset="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fade">
                                      <p:cBhvr>
                                        <p:cTn id="7" dur="2000"/>
                                        <p:tgtEl>
                                          <p:spTgt spid="52228"/>
                                        </p:tgtEl>
                                      </p:cBhvr>
                                    </p:animEffect>
                                    <p:anim calcmode="lin" valueType="num">
                                      <p:cBhvr>
                                        <p:cTn id="8" dur="2000" fill="hold"/>
                                        <p:tgtEl>
                                          <p:spTgt spid="52228"/>
                                        </p:tgtEl>
                                        <p:attrNameLst>
                                          <p:attrName>ppt_x</p:attrName>
                                        </p:attrNameLst>
                                      </p:cBhvr>
                                      <p:tavLst>
                                        <p:tav tm="0">
                                          <p:val>
                                            <p:strVal val="#ppt_x"/>
                                          </p:val>
                                        </p:tav>
                                        <p:tav tm="100000">
                                          <p:val>
                                            <p:strVal val="#ppt_x"/>
                                          </p:val>
                                        </p:tav>
                                      </p:tavLst>
                                    </p:anim>
                                    <p:anim calcmode="lin" valueType="num">
                                      <p:cBhvr>
                                        <p:cTn id="9" dur="2000" fill="hold"/>
                                        <p:tgtEl>
                                          <p:spTgt spid="5222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52230"/>
                                        </p:tgtEl>
                                        <p:attrNameLst>
                                          <p:attrName>style.visibility</p:attrName>
                                        </p:attrNameLst>
                                      </p:cBhvr>
                                      <p:to>
                                        <p:strVal val="visible"/>
                                      </p:to>
                                    </p:set>
                                    <p:animEffect transition="in" filter="fade">
                                      <p:cBhvr>
                                        <p:cTn id="13" dur="2000"/>
                                        <p:tgtEl>
                                          <p:spTgt spid="52230"/>
                                        </p:tgtEl>
                                      </p:cBhvr>
                                    </p:animEffect>
                                    <p:anim calcmode="lin" valueType="num">
                                      <p:cBhvr>
                                        <p:cTn id="14" dur="2000" fill="hold"/>
                                        <p:tgtEl>
                                          <p:spTgt spid="52230"/>
                                        </p:tgtEl>
                                        <p:attrNameLst>
                                          <p:attrName>ppt_x</p:attrName>
                                        </p:attrNameLst>
                                      </p:cBhvr>
                                      <p:tavLst>
                                        <p:tav tm="0">
                                          <p:val>
                                            <p:strVal val="#ppt_x"/>
                                          </p:val>
                                        </p:tav>
                                        <p:tav tm="100000">
                                          <p:val>
                                            <p:strVal val="#ppt_x"/>
                                          </p:val>
                                        </p:tav>
                                      </p:tavLst>
                                    </p:anim>
                                    <p:anim calcmode="lin" valueType="num">
                                      <p:cBhvr>
                                        <p:cTn id="15" dur="2000" fill="hold"/>
                                        <p:tgtEl>
                                          <p:spTgt spid="52230"/>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7" presetClass="entr" presetSubtype="0" fill="hold" grpId="0" nodeType="afterEffect">
                                  <p:stCondLst>
                                    <p:cond delay="0"/>
                                  </p:stCondLst>
                                  <p:childTnLst>
                                    <p:set>
                                      <p:cBhvr>
                                        <p:cTn id="18" dur="1" fill="hold">
                                          <p:stCondLst>
                                            <p:cond delay="0"/>
                                          </p:stCondLst>
                                        </p:cTn>
                                        <p:tgtEl>
                                          <p:spTgt spid="52229"/>
                                        </p:tgtEl>
                                        <p:attrNameLst>
                                          <p:attrName>style.visibility</p:attrName>
                                        </p:attrNameLst>
                                      </p:cBhvr>
                                      <p:to>
                                        <p:strVal val="visible"/>
                                      </p:to>
                                    </p:set>
                                    <p:animEffect transition="in" filter="fade">
                                      <p:cBhvr>
                                        <p:cTn id="19" dur="2000"/>
                                        <p:tgtEl>
                                          <p:spTgt spid="52229"/>
                                        </p:tgtEl>
                                      </p:cBhvr>
                                    </p:animEffect>
                                    <p:anim calcmode="lin" valueType="num">
                                      <p:cBhvr>
                                        <p:cTn id="20" dur="2000" fill="hold"/>
                                        <p:tgtEl>
                                          <p:spTgt spid="52229"/>
                                        </p:tgtEl>
                                        <p:attrNameLst>
                                          <p:attrName>ppt_x</p:attrName>
                                        </p:attrNameLst>
                                      </p:cBhvr>
                                      <p:tavLst>
                                        <p:tav tm="0">
                                          <p:val>
                                            <p:strVal val="#ppt_x"/>
                                          </p:val>
                                        </p:tav>
                                        <p:tav tm="100000">
                                          <p:val>
                                            <p:strVal val="#ppt_x"/>
                                          </p:val>
                                        </p:tav>
                                      </p:tavLst>
                                    </p:anim>
                                    <p:anim calcmode="lin" valueType="num">
                                      <p:cBhvr>
                                        <p:cTn id="21" dur="2000" fill="hold"/>
                                        <p:tgtEl>
                                          <p:spTgt spid="522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bldLvl="0" animBg="1"/>
      <p:bldP spid="52229" grpId="0" bldLvl="0" animBg="1"/>
      <p:bldP spid="52230" grpId="0" bldLvl="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extBox 6"/>
          <p:cNvSpPr txBox="1">
            <a:spLocks noChangeArrowheads="1"/>
          </p:cNvSpPr>
          <p:nvPr/>
        </p:nvSpPr>
        <p:spPr bwMode="auto">
          <a:xfrm>
            <a:off x="8001000" y="1000125"/>
            <a:ext cx="461963" cy="5214938"/>
          </a:xfrm>
          <a:prstGeom prst="rect">
            <a:avLst/>
          </a:prstGeom>
          <a:noFill/>
          <a:ln w="9525">
            <a:noFill/>
            <a:miter lim="800000"/>
            <a:headEnd/>
            <a:tailEnd/>
          </a:ln>
        </p:spPr>
        <p:txBody>
          <a:bodyPr vert="eaVert">
            <a:spAutoFit/>
          </a:bodyPr>
          <a:lstStyle/>
          <a:p>
            <a:pPr eaLnBrk="0" hangingPunct="0">
              <a:buSzPct val="100000"/>
              <a:buFont typeface="Arial" charset="0"/>
              <a:buNone/>
            </a:pPr>
            <a:endParaRPr lang="zh-CN" altLang="en-US" sz="1800"/>
          </a:p>
        </p:txBody>
      </p:sp>
      <p:sp>
        <p:nvSpPr>
          <p:cNvPr id="271362" name="左箭头 8"/>
          <p:cNvSpPr>
            <a:spLocks noChangeArrowheads="1"/>
          </p:cNvSpPr>
          <p:nvPr/>
        </p:nvSpPr>
        <p:spPr bwMode="auto">
          <a:xfrm rot="4666326">
            <a:off x="3994944" y="2518569"/>
            <a:ext cx="1058863" cy="568325"/>
          </a:xfrm>
          <a:prstGeom prst="leftArrow">
            <a:avLst>
              <a:gd name="adj1" fmla="val 50000"/>
              <a:gd name="adj2" fmla="val 49985"/>
            </a:avLst>
          </a:prstGeom>
          <a:solidFill>
            <a:srgbClr val="FF0000"/>
          </a:solidFill>
          <a:ln w="25400">
            <a:solidFill>
              <a:srgbClr val="89A4A7"/>
            </a:solidFill>
            <a:miter lim="800000"/>
            <a:headEnd/>
            <a:tailEnd/>
          </a:ln>
        </p:spPr>
        <p:txBody>
          <a:bodyPr anchor="ctr"/>
          <a:lstStyle/>
          <a:p>
            <a:pPr algn="ctr" eaLnBrk="0" hangingPunct="0">
              <a:buSzPct val="100000"/>
              <a:buFont typeface="Arial" charset="0"/>
              <a:buNone/>
            </a:pPr>
            <a:endParaRPr lang="zh-CN" altLang="en-US" sz="1800">
              <a:solidFill>
                <a:srgbClr val="FFFFFF"/>
              </a:solidFill>
            </a:endParaRPr>
          </a:p>
        </p:txBody>
      </p:sp>
      <p:sp>
        <p:nvSpPr>
          <p:cNvPr id="271363" name="椭圆 5"/>
          <p:cNvSpPr>
            <a:spLocks noChangeArrowheads="1"/>
          </p:cNvSpPr>
          <p:nvPr/>
        </p:nvSpPr>
        <p:spPr bwMode="auto">
          <a:xfrm>
            <a:off x="3059113" y="692150"/>
            <a:ext cx="1512887" cy="1152525"/>
          </a:xfrm>
          <a:prstGeom prst="ellipse">
            <a:avLst/>
          </a:prstGeom>
          <a:noFill/>
          <a:ln w="25400">
            <a:solidFill>
              <a:srgbClr val="FFFF00"/>
            </a:solidFill>
            <a:round/>
            <a:headEnd/>
            <a:tailEnd/>
          </a:ln>
        </p:spPr>
        <p:txBody>
          <a:bodyPr anchor="ctr"/>
          <a:lstStyle/>
          <a:p>
            <a:pPr algn="ctr" eaLnBrk="0" hangingPunct="0">
              <a:buSzPct val="100000"/>
              <a:buFont typeface="Arial" charset="0"/>
              <a:buNone/>
            </a:pPr>
            <a:endParaRPr lang="zh-CN" altLang="en-US" sz="1800">
              <a:solidFill>
                <a:srgbClr val="FFFFFF"/>
              </a:solidFill>
            </a:endParaRPr>
          </a:p>
        </p:txBody>
      </p:sp>
      <p:sp>
        <p:nvSpPr>
          <p:cNvPr id="271364" name="椭圆 5"/>
          <p:cNvSpPr>
            <a:spLocks noChangeArrowheads="1"/>
          </p:cNvSpPr>
          <p:nvPr/>
        </p:nvSpPr>
        <p:spPr bwMode="auto">
          <a:xfrm>
            <a:off x="2268538" y="3644900"/>
            <a:ext cx="5183187" cy="2160588"/>
          </a:xfrm>
          <a:prstGeom prst="ellipse">
            <a:avLst/>
          </a:prstGeom>
          <a:noFill/>
          <a:ln w="25400">
            <a:solidFill>
              <a:srgbClr val="FFFF00"/>
            </a:solidFill>
            <a:round/>
            <a:headEnd/>
            <a:tailEnd/>
          </a:ln>
        </p:spPr>
        <p:txBody>
          <a:bodyPr anchor="ctr"/>
          <a:lstStyle/>
          <a:p>
            <a:pPr algn="ctr" eaLnBrk="0" hangingPunct="0">
              <a:buSzPct val="100000"/>
              <a:buFont typeface="Arial" charset="0"/>
              <a:buNone/>
            </a:pPr>
            <a:endParaRPr lang="zh-CN" altLang="en-US" sz="1800">
              <a:solidFill>
                <a:srgbClr val="FFFFFF"/>
              </a:solidFill>
            </a:endParaRPr>
          </a:p>
        </p:txBody>
      </p:sp>
      <p:pic>
        <p:nvPicPr>
          <p:cNvPr id="271365" name="Picture 7" descr="IMG_1236"/>
          <p:cNvPicPr>
            <a:picLocks noGrp="1" noChangeAspect="1"/>
          </p:cNvPicPr>
          <p:nvPr>
            <p:ph idx="4294967295"/>
          </p:nvPr>
        </p:nvPicPr>
        <p:blipFill>
          <a:blip r:embed="rId2"/>
          <a:srcRect/>
          <a:stretch>
            <a:fillRect/>
          </a:stretch>
        </p:blipFill>
        <p:spPr>
          <a:xfrm>
            <a:off x="360363" y="193675"/>
            <a:ext cx="8783637" cy="6480175"/>
          </a:xfrm>
          <a:ln w="203200">
            <a:solidFill>
              <a:srgbClr val="FFFF00"/>
            </a:solidFill>
          </a:ln>
        </p:spPr>
      </p:pic>
      <p:sp>
        <p:nvSpPr>
          <p:cNvPr id="243719" name="椭圆 5"/>
          <p:cNvSpPr>
            <a:spLocks noChangeArrowheads="1"/>
          </p:cNvSpPr>
          <p:nvPr/>
        </p:nvSpPr>
        <p:spPr bwMode="auto">
          <a:xfrm>
            <a:off x="4359275" y="981075"/>
            <a:ext cx="2952750" cy="4679950"/>
          </a:xfrm>
          <a:prstGeom prst="ellipse">
            <a:avLst/>
          </a:prstGeom>
          <a:noFill/>
          <a:ln w="127000">
            <a:solidFill>
              <a:srgbClr val="FF0000"/>
            </a:solidFill>
            <a:prstDash val="sysDot"/>
            <a:round/>
            <a:headEnd/>
            <a:tailEnd/>
          </a:ln>
        </p:spPr>
        <p:txBody>
          <a:bodyPr anchor="ctr"/>
          <a:lstStyle/>
          <a:p>
            <a:pPr algn="ctr" eaLnBrk="0" hangingPunct="0">
              <a:buSzPct val="100000"/>
              <a:buFont typeface="Arial" charset="0"/>
              <a:buNone/>
            </a:pPr>
            <a:endParaRPr lang="zh-CN" altLang="en-US" sz="1800">
              <a:solidFill>
                <a:srgbClr val="FFFFFF"/>
              </a:solidFill>
            </a:endParaRPr>
          </a:p>
        </p:txBody>
      </p:sp>
      <p:sp>
        <p:nvSpPr>
          <p:cNvPr id="243720" name="Rectangle 9"/>
          <p:cNvSpPr>
            <a:spLocks noChangeArrowheads="1"/>
          </p:cNvSpPr>
          <p:nvPr/>
        </p:nvSpPr>
        <p:spPr bwMode="auto">
          <a:xfrm rot="1447745">
            <a:off x="4860925" y="2925763"/>
            <a:ext cx="2276475" cy="579437"/>
          </a:xfrm>
          <a:prstGeom prst="rect">
            <a:avLst/>
          </a:prstGeom>
          <a:noFill/>
          <a:ln w="9525">
            <a:noFill/>
            <a:miter lim="800000"/>
            <a:headEnd/>
            <a:tailEnd/>
          </a:ln>
        </p:spPr>
        <p:txBody>
          <a:bodyPr>
            <a:spAutoFit/>
          </a:bodyPr>
          <a:lstStyle/>
          <a:p>
            <a:pPr algn="ctr" eaLnBrk="0" hangingPunct="0">
              <a:spcBef>
                <a:spcPct val="30000"/>
              </a:spcBef>
              <a:buSzPct val="100000"/>
              <a:buFont typeface="Arial" charset="0"/>
              <a:buNone/>
            </a:pPr>
            <a:r>
              <a:rPr lang="zh-CN" altLang="en-US" sz="3200">
                <a:solidFill>
                  <a:schemeClr val="bg1"/>
                </a:solidFill>
                <a:latin typeface="Tahoma" pitchFamily="34" charset="0"/>
                <a:ea typeface="黑体" pitchFamily="2" charset="-122"/>
              </a:rPr>
              <a:t>电缆桥架</a:t>
            </a:r>
          </a:p>
        </p:txBody>
      </p:sp>
      <p:sp>
        <p:nvSpPr>
          <p:cNvPr id="243721" name="TextBox 4"/>
          <p:cNvSpPr txBox="1">
            <a:spLocks noChangeArrowheads="1"/>
          </p:cNvSpPr>
          <p:nvPr/>
        </p:nvSpPr>
        <p:spPr bwMode="auto">
          <a:xfrm>
            <a:off x="0" y="6237288"/>
            <a:ext cx="9015413" cy="457200"/>
          </a:xfrm>
          <a:prstGeom prst="rect">
            <a:avLst/>
          </a:prstGeom>
          <a:solidFill>
            <a:srgbClr val="FFFF00"/>
          </a:solidFill>
          <a:ln w="9525">
            <a:noFill/>
            <a:miter lim="800000"/>
            <a:headEnd/>
            <a:tailEnd/>
          </a:ln>
        </p:spPr>
        <p:txBody>
          <a:bodyPr>
            <a:spAutoFit/>
          </a:bodyPr>
          <a:lstStyle/>
          <a:p>
            <a:pPr algn="ctr" eaLnBrk="0" hangingPunct="0">
              <a:buSzPct val="100000"/>
              <a:buFont typeface="Arial" charset="0"/>
              <a:buNone/>
            </a:pPr>
            <a:r>
              <a:rPr lang="zh-CN" altLang="en-US" sz="2400">
                <a:solidFill>
                  <a:srgbClr val="000000"/>
                </a:solidFill>
                <a:latin typeface="黑体" pitchFamily="2" charset="-122"/>
                <a:ea typeface="黑体" pitchFamily="2" charset="-122"/>
              </a:rPr>
              <a:t> </a:t>
            </a:r>
            <a:r>
              <a:rPr lang="zh-CN" altLang="en-US" sz="2200">
                <a:solidFill>
                  <a:srgbClr val="000000"/>
                </a:solidFill>
                <a:latin typeface="黑体" pitchFamily="2" charset="-122"/>
                <a:ea typeface="黑体" pitchFamily="2" charset="-122"/>
              </a:rPr>
              <a:t>电缆通入车间墙洞处：</a:t>
            </a:r>
            <a:r>
              <a:rPr lang="zh-CN" altLang="en-US" sz="2000">
                <a:solidFill>
                  <a:srgbClr val="000000"/>
                </a:solidFill>
                <a:latin typeface="黑体" pitchFamily="2" charset="-122"/>
                <a:ea typeface="黑体" pitchFamily="2" charset="-122"/>
              </a:rPr>
              <a:t>应用"电缆防火堵料"封堵!</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43719"/>
                                        </p:tgtEl>
                                        <p:attrNameLst>
                                          <p:attrName>style.visibility</p:attrName>
                                        </p:attrNameLst>
                                      </p:cBhvr>
                                      <p:to>
                                        <p:strVal val="visible"/>
                                      </p:to>
                                    </p:set>
                                    <p:animEffect transition="in" filter="wheel(4)">
                                      <p:cBhvr>
                                        <p:cTn id="7" dur="2000"/>
                                        <p:tgtEl>
                                          <p:spTgt spid="2437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3720"/>
                                        </p:tgtEl>
                                        <p:attrNameLst>
                                          <p:attrName>style.visibility</p:attrName>
                                        </p:attrNameLst>
                                      </p:cBhvr>
                                      <p:to>
                                        <p:strVal val="visible"/>
                                      </p:to>
                                    </p:set>
                                    <p:animEffect transition="in" filter="fade">
                                      <p:cBhvr>
                                        <p:cTn id="12" dur="2000"/>
                                        <p:tgtEl>
                                          <p:spTgt spid="2437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2437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9" grpId="0" bldLvl="0" animBg="1"/>
      <p:bldP spid="243720" grpId="0" bldLvl="0"/>
      <p:bldP spid="243721" grpId="0" bldLvl="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灯片编号占位符 1"/>
          <p:cNvSpPr>
            <a:spLocks noGrp="1"/>
          </p:cNvSpPr>
          <p:nvPr>
            <p:ph type="sldNum" sz="quarter" idx="12"/>
          </p:nvPr>
        </p:nvSpPr>
        <p:spPr bwMode="auto">
          <a:noFill/>
          <a:ln>
            <a:miter lim="800000"/>
            <a:headEnd/>
            <a:tailEnd/>
          </a:ln>
        </p:spPr>
        <p:txBody>
          <a:bodyPr>
            <a:prstTxWarp prst="textNoShape">
              <a:avLst/>
            </a:prstTxWarp>
          </a:bodyPr>
          <a:lstStyle/>
          <a:p>
            <a:pPr>
              <a:buSzPct val="100000"/>
              <a:buFont typeface="Arial" charset="0"/>
              <a:buNone/>
            </a:pPr>
            <a:fld id="{FA927140-C766-4749-A06D-19EB140CB2FA}" type="slidenum">
              <a:rPr lang="zh-CN" altLang="en-US" sz="1000" smtClean="0">
                <a:latin typeface="Tahoma" pitchFamily="34" charset="0"/>
                <a:ea typeface="宋体" charset="-122"/>
              </a:rPr>
              <a:pPr>
                <a:buSzPct val="100000"/>
                <a:buFont typeface="Arial" charset="0"/>
                <a:buNone/>
              </a:pPr>
              <a:t>211</a:t>
            </a:fld>
            <a:endParaRPr lang="en-US" altLang="zh-CN" sz="1000" smtClean="0">
              <a:latin typeface="Tahoma" pitchFamily="34" charset="0"/>
              <a:ea typeface="宋体" charset="-122"/>
            </a:endParaRPr>
          </a:p>
        </p:txBody>
      </p:sp>
      <p:sp>
        <p:nvSpPr>
          <p:cNvPr id="272386" name="Rectangle 3"/>
          <p:cNvSpPr>
            <a:spLocks noGrp="1"/>
          </p:cNvSpPr>
          <p:nvPr>
            <p:ph type="body" idx="4294967295"/>
          </p:nvPr>
        </p:nvSpPr>
        <p:spPr>
          <a:xfrm>
            <a:off x="3455988" y="5734050"/>
            <a:ext cx="5688012" cy="1079500"/>
          </a:xfrm>
          <a:solidFill>
            <a:srgbClr val="FF0000"/>
          </a:solidFill>
        </p:spPr>
        <p:txBody>
          <a:bodyPr/>
          <a:lstStyle/>
          <a:p>
            <a:pPr eaLnBrk="1" hangingPunct="1">
              <a:lnSpc>
                <a:spcPct val="120000"/>
              </a:lnSpc>
              <a:buFont typeface="Georgia" pitchFamily="18" charset="0"/>
              <a:buNone/>
            </a:pPr>
            <a:r>
              <a:rPr lang="en-US" altLang="zh-CN" sz="1600" smtClean="0">
                <a:latin typeface="黑体" pitchFamily="2" charset="-122"/>
                <a:ea typeface="黑体" pitchFamily="2" charset="-122"/>
              </a:rPr>
              <a:t>         </a:t>
            </a:r>
            <a:r>
              <a:rPr lang="zh-CN" altLang="en-US" sz="2000" smtClean="0">
                <a:latin typeface="黑体" pitchFamily="2" charset="-122"/>
                <a:ea typeface="黑体" pitchFamily="2" charset="-122"/>
              </a:rPr>
              <a:t>手提灯，非防爆  </a:t>
            </a:r>
            <a:r>
              <a:rPr lang="zh-CN" altLang="en-US" sz="1200" smtClean="0">
                <a:latin typeface="黑体" pitchFamily="2" charset="-122"/>
                <a:ea typeface="黑体" pitchFamily="2" charset="-122"/>
              </a:rPr>
              <a:t>                                                                                                                        </a:t>
            </a:r>
            <a:r>
              <a:rPr lang="zh-CN" altLang="en-US" sz="2200" smtClean="0">
                <a:latin typeface="黑体" pitchFamily="2" charset="-122"/>
                <a:ea typeface="黑体" pitchFamily="2" charset="-122"/>
              </a:rPr>
              <a:t>在化工生产区应急处置，后果不堪设想！</a:t>
            </a:r>
          </a:p>
        </p:txBody>
      </p:sp>
      <p:pic>
        <p:nvPicPr>
          <p:cNvPr id="272387" name="Picture 4" descr="SAM_0708"/>
          <p:cNvPicPr>
            <a:picLocks noChangeAspect="1"/>
          </p:cNvPicPr>
          <p:nvPr/>
        </p:nvPicPr>
        <p:blipFill>
          <a:blip r:embed="rId2">
            <a:lum bright="-12000" contrast="12000"/>
          </a:blip>
          <a:srcRect/>
          <a:stretch>
            <a:fillRect/>
          </a:stretch>
        </p:blipFill>
        <p:spPr bwMode="auto">
          <a:xfrm>
            <a:off x="179388" y="188913"/>
            <a:ext cx="8785225" cy="6478587"/>
          </a:xfrm>
          <a:prstGeom prst="rect">
            <a:avLst/>
          </a:prstGeom>
          <a:noFill/>
          <a:ln w="190500">
            <a:solidFill>
              <a:srgbClr val="FF0000"/>
            </a:solidFill>
            <a:miter lim="800000"/>
            <a:headEnd/>
            <a:tailEnd/>
          </a:ln>
        </p:spPr>
      </p:pic>
      <p:sp>
        <p:nvSpPr>
          <p:cNvPr id="272388" name="Oval 5"/>
          <p:cNvSpPr>
            <a:spLocks noChangeArrowheads="1"/>
          </p:cNvSpPr>
          <p:nvPr/>
        </p:nvSpPr>
        <p:spPr bwMode="auto">
          <a:xfrm>
            <a:off x="612775" y="1270000"/>
            <a:ext cx="3743325" cy="4822825"/>
          </a:xfrm>
          <a:prstGeom prst="ellipse">
            <a:avLst/>
          </a:prstGeom>
          <a:noFill/>
          <a:ln w="76200">
            <a:solidFill>
              <a:srgbClr val="FFFF00"/>
            </a:solidFill>
            <a:prstDash val="sysDot"/>
            <a:round/>
            <a:headEnd/>
            <a:tailEnd/>
          </a:ln>
        </p:spPr>
        <p:txBody>
          <a:bodyPr wrap="none" anchor="ctr"/>
          <a:lstStyle/>
          <a:p>
            <a:pPr>
              <a:buSzPct val="100000"/>
              <a:buFont typeface="Arial" charset="0"/>
              <a:buNone/>
            </a:pPr>
            <a:endParaRPr lang="zh-CN" altLang="en-US">
              <a:ea typeface="黑体" pitchFamily="2" charset="-122"/>
            </a:endParaRPr>
          </a:p>
        </p:txBody>
      </p:sp>
      <p:sp>
        <p:nvSpPr>
          <p:cNvPr id="272389" name="Oval 6"/>
          <p:cNvSpPr>
            <a:spLocks noChangeArrowheads="1"/>
          </p:cNvSpPr>
          <p:nvPr/>
        </p:nvSpPr>
        <p:spPr bwMode="auto">
          <a:xfrm>
            <a:off x="4860925" y="117475"/>
            <a:ext cx="3311525" cy="4959350"/>
          </a:xfrm>
          <a:prstGeom prst="ellipse">
            <a:avLst/>
          </a:prstGeom>
          <a:noFill/>
          <a:ln w="76200">
            <a:solidFill>
              <a:srgbClr val="FFFF00"/>
            </a:solidFill>
            <a:prstDash val="sysDot"/>
            <a:round/>
            <a:headEnd/>
            <a:tailEnd/>
          </a:ln>
        </p:spPr>
        <p:txBody>
          <a:bodyPr wrap="none" anchor="ctr"/>
          <a:lstStyle/>
          <a:p>
            <a:pPr>
              <a:buSzPct val="100000"/>
              <a:buFont typeface="Arial" charset="0"/>
              <a:buNone/>
            </a:pPr>
            <a:endParaRPr lang="zh-CN" altLang="en-US">
              <a:ea typeface="黑体" pitchFamily="2" charset="-122"/>
            </a:endParaRP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内容占位符 244737" descr="PA040365"/>
          <p:cNvPicPr>
            <a:picLocks noGrp="1" noChangeAspect="1"/>
          </p:cNvPicPr>
          <p:nvPr>
            <p:ph idx="1"/>
          </p:nvPr>
        </p:nvPicPr>
        <p:blipFill>
          <a:blip r:embed="rId2"/>
          <a:srcRect/>
          <a:stretch>
            <a:fillRect/>
          </a:stretch>
        </p:blipFill>
        <p:spPr>
          <a:xfrm>
            <a:off x="180975" y="188913"/>
            <a:ext cx="8783638" cy="6481762"/>
          </a:xfrm>
          <a:ln w="228600">
            <a:solidFill>
              <a:srgbClr val="FF0000"/>
            </a:solidFill>
          </a:ln>
        </p:spPr>
      </p:pic>
      <p:sp>
        <p:nvSpPr>
          <p:cNvPr id="273410" name="文本框 244738"/>
          <p:cNvSpPr txBox="1">
            <a:spLocks noChangeArrowheads="1"/>
          </p:cNvSpPr>
          <p:nvPr/>
        </p:nvSpPr>
        <p:spPr bwMode="auto">
          <a:xfrm>
            <a:off x="1262063" y="5688013"/>
            <a:ext cx="5902325" cy="731837"/>
          </a:xfrm>
          <a:prstGeom prst="rect">
            <a:avLst/>
          </a:prstGeom>
          <a:solidFill>
            <a:srgbClr val="FF0000"/>
          </a:solidFill>
          <a:ln w="9525">
            <a:noFill/>
            <a:miter lim="800000"/>
            <a:headEnd/>
            <a:tailEnd/>
          </a:ln>
        </p:spPr>
        <p:txBody>
          <a:bodyPr>
            <a:spAutoFit/>
          </a:bodyPr>
          <a:lstStyle/>
          <a:p>
            <a:pPr algn="ctr" eaLnBrk="0" hangingPunct="0">
              <a:lnSpc>
                <a:spcPct val="130000"/>
              </a:lnSpc>
              <a:buSzPct val="100000"/>
              <a:buFont typeface="Arial" charset="0"/>
              <a:buNone/>
            </a:pPr>
            <a:r>
              <a:rPr lang="zh-CN" altLang="en-US" sz="2400">
                <a:ea typeface="黑体" pitchFamily="2" charset="-122"/>
              </a:rPr>
              <a:t>爆炸危险区域</a:t>
            </a:r>
            <a:r>
              <a:rPr lang="zh-CN" altLang="en-US" sz="2000">
                <a:ea typeface="黑体" pitchFamily="2" charset="-122"/>
              </a:rPr>
              <a:t>：</a:t>
            </a:r>
            <a:r>
              <a:rPr lang="zh-CN" altLang="en-US" sz="2600">
                <a:ea typeface="黑体" pitchFamily="2" charset="-122"/>
              </a:rPr>
              <a:t>未用防爆对讲机</a:t>
            </a:r>
          </a:p>
          <a:p>
            <a:pPr algn="ctr" eaLnBrk="0" hangingPunct="0">
              <a:lnSpc>
                <a:spcPct val="30000"/>
              </a:lnSpc>
              <a:buSzPct val="100000"/>
              <a:buFont typeface="Arial" charset="0"/>
              <a:buNone/>
            </a:pPr>
            <a:endParaRPr lang="zh-CN" altLang="en-US" sz="2600">
              <a:ea typeface="黑体" pitchFamily="2" charset="-122"/>
            </a:endParaRPr>
          </a:p>
        </p:txBody>
      </p:sp>
      <p:sp>
        <p:nvSpPr>
          <p:cNvPr id="273411" name="椭圆 244739"/>
          <p:cNvSpPr>
            <a:spLocks noChangeArrowheads="1"/>
          </p:cNvSpPr>
          <p:nvPr/>
        </p:nvSpPr>
        <p:spPr bwMode="auto">
          <a:xfrm rot="540000">
            <a:off x="7156450" y="1339850"/>
            <a:ext cx="1646238" cy="5295900"/>
          </a:xfrm>
          <a:prstGeom prst="ellipse">
            <a:avLst/>
          </a:prstGeom>
          <a:noFill/>
          <a:ln w="63500">
            <a:solidFill>
              <a:srgbClr val="FF00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灯片编号占位符 1"/>
          <p:cNvSpPr txBox="1">
            <a:spLocks noGrp="1"/>
          </p:cNvSpPr>
          <p:nvPr/>
        </p:nvSpPr>
        <p:spPr bwMode="auto">
          <a:xfrm>
            <a:off x="8174038" y="1588"/>
            <a:ext cx="762000" cy="366712"/>
          </a:xfrm>
          <a:prstGeom prst="rect">
            <a:avLst/>
          </a:prstGeom>
          <a:noFill/>
          <a:ln w="9525">
            <a:noFill/>
            <a:miter lim="800000"/>
            <a:headEnd/>
            <a:tailEnd/>
          </a:ln>
        </p:spPr>
        <p:txBody>
          <a:bodyPr anchor="b"/>
          <a:lstStyle/>
          <a:p>
            <a:pPr algn="r">
              <a:buSzPct val="100000"/>
              <a:buFont typeface="Arial" charset="0"/>
              <a:buNone/>
            </a:pPr>
            <a:fld id="{2BAD37BA-5FD8-438D-B696-72F4A8A26B92}" type="slidenum">
              <a:rPr lang="en-US" altLang="zh-CN">
                <a:solidFill>
                  <a:srgbClr val="FFFFFF"/>
                </a:solidFill>
              </a:rPr>
              <a:pPr algn="r">
                <a:buSzPct val="100000"/>
                <a:buFont typeface="Arial" charset="0"/>
                <a:buNone/>
              </a:pPr>
              <a:t>213</a:t>
            </a:fld>
            <a:endParaRPr lang="en-US" altLang="zh-CN">
              <a:solidFill>
                <a:srgbClr val="FFFFFF"/>
              </a:solidFill>
            </a:endParaRPr>
          </a:p>
        </p:txBody>
      </p:sp>
      <p:pic>
        <p:nvPicPr>
          <p:cNvPr id="467971" name="Picture 2" descr="C:\Users\lingyang\Desktop\安全诊断现场照片20111107\凌洋相机\DSC00773.JPG"/>
          <p:cNvPicPr>
            <a:picLocks noChangeAspect="1"/>
          </p:cNvPicPr>
          <p:nvPr/>
        </p:nvPicPr>
        <p:blipFill>
          <a:blip r:embed="rId2"/>
          <a:srcRect/>
          <a:stretch>
            <a:fillRect/>
          </a:stretch>
        </p:blipFill>
        <p:spPr bwMode="auto">
          <a:xfrm>
            <a:off x="179388" y="188913"/>
            <a:ext cx="8785225" cy="6407150"/>
          </a:xfrm>
          <a:prstGeom prst="rect">
            <a:avLst/>
          </a:prstGeom>
          <a:noFill/>
          <a:ln w="203200">
            <a:solidFill>
              <a:srgbClr val="000080"/>
            </a:solidFill>
            <a:miter lim="800000"/>
            <a:headEnd/>
            <a:tailEnd/>
          </a:ln>
        </p:spPr>
      </p:pic>
      <p:sp>
        <p:nvSpPr>
          <p:cNvPr id="467972" name="圆角矩形标注 3"/>
          <p:cNvSpPr>
            <a:spLocks noChangeArrowheads="1"/>
          </p:cNvSpPr>
          <p:nvPr/>
        </p:nvSpPr>
        <p:spPr bwMode="auto">
          <a:xfrm>
            <a:off x="5292725" y="838200"/>
            <a:ext cx="3240088" cy="2263775"/>
          </a:xfrm>
          <a:prstGeom prst="wedgeRoundRectCallout">
            <a:avLst>
              <a:gd name="adj1" fmla="val -105366"/>
              <a:gd name="adj2" fmla="val 81032"/>
              <a:gd name="adj3" fmla="val 16667"/>
            </a:avLst>
          </a:prstGeom>
          <a:solidFill>
            <a:srgbClr val="000080"/>
          </a:solidFill>
          <a:ln w="9525">
            <a:noFill/>
            <a:miter lim="800000"/>
            <a:headEnd/>
            <a:tailEnd/>
          </a:ln>
        </p:spPr>
        <p:txBody>
          <a:bodyPr lIns="90000" tIns="46800" rIns="90000" bIns="46800">
            <a:spAutoFit/>
          </a:bodyPr>
          <a:lstStyle/>
          <a:p>
            <a:pPr algn="ctr">
              <a:lnSpc>
                <a:spcPct val="150000"/>
              </a:lnSpc>
              <a:buSzPct val="100000"/>
              <a:buFont typeface="Arial" charset="0"/>
              <a:buNone/>
            </a:pPr>
            <a:r>
              <a:rPr lang="zh-CN" altLang="en-US" sz="3000" b="1">
                <a:solidFill>
                  <a:schemeClr val="bg1"/>
                </a:solidFill>
                <a:latin typeface="黑体" pitchFamily="2" charset="-122"/>
                <a:ea typeface="黑体" pitchFamily="2" charset="-122"/>
              </a:rPr>
              <a:t> </a:t>
            </a:r>
            <a:r>
              <a:rPr lang="zh-CN" altLang="en-US" sz="3000" b="1">
                <a:latin typeface="黑体" pitchFamily="2" charset="-122"/>
                <a:ea typeface="黑体" pitchFamily="2" charset="-122"/>
              </a:rPr>
              <a:t>友情提醒：</a:t>
            </a:r>
          </a:p>
          <a:p>
            <a:pPr algn="ctr">
              <a:lnSpc>
                <a:spcPct val="150000"/>
              </a:lnSpc>
              <a:buSzPct val="100000"/>
              <a:buFont typeface="Arial" charset="0"/>
              <a:buNone/>
            </a:pPr>
            <a:r>
              <a:rPr lang="zh-CN" altLang="en-US" sz="2400">
                <a:latin typeface="黑体" pitchFamily="2" charset="-122"/>
                <a:ea typeface="黑体" pitchFamily="2" charset="-122"/>
              </a:rPr>
              <a:t>在防爆区域内需   使用防爆对讲机</a:t>
            </a:r>
          </a:p>
          <a:p>
            <a:pPr algn="ctr">
              <a:lnSpc>
                <a:spcPct val="50000"/>
              </a:lnSpc>
              <a:buSzPct val="100000"/>
              <a:buFont typeface="Arial" charset="0"/>
              <a:buNone/>
            </a:pPr>
            <a:endParaRPr lang="zh-CN" altLang="en-US" sz="2400">
              <a:latin typeface="黑体" pitchFamily="2" charset="-122"/>
              <a:ea typeface="黑体" pitchFamily="2" charset="-122"/>
            </a:endParaRPr>
          </a:p>
        </p:txBody>
      </p:sp>
      <p:sp>
        <p:nvSpPr>
          <p:cNvPr id="274436" name="文本框 467972"/>
          <p:cNvSpPr txBox="1">
            <a:spLocks noChangeArrowheads="1"/>
          </p:cNvSpPr>
          <p:nvPr/>
        </p:nvSpPr>
        <p:spPr bwMode="auto">
          <a:xfrm>
            <a:off x="3563938" y="4040188"/>
            <a:ext cx="2160587" cy="1189037"/>
          </a:xfrm>
          <a:prstGeom prst="rect">
            <a:avLst/>
          </a:prstGeom>
          <a:noFill/>
          <a:ln w="9525">
            <a:noFill/>
            <a:miter lim="800000"/>
            <a:headEnd/>
            <a:tailEnd/>
          </a:ln>
        </p:spPr>
        <p:txBody>
          <a:bodyPr>
            <a:spAutoFit/>
          </a:bodyPr>
          <a:lstStyle/>
          <a:p>
            <a:pPr algn="ctr">
              <a:buSzPct val="100000"/>
              <a:buFont typeface="Arial" charset="0"/>
              <a:buNone/>
            </a:pPr>
            <a:r>
              <a:rPr lang="zh-CN" altLang="en-US" sz="3200" b="1">
                <a:solidFill>
                  <a:srgbClr val="000000"/>
                </a:solidFill>
                <a:latin typeface="Times New Roman" pitchFamily="18" charset="0"/>
                <a:ea typeface="黑体" pitchFamily="2" charset="-122"/>
                <a:sym typeface="Arial" charset="0"/>
              </a:rPr>
              <a:t>防爆等级</a:t>
            </a:r>
            <a:r>
              <a:rPr lang="zh-CN" altLang="en-US" sz="4000">
                <a:solidFill>
                  <a:srgbClr val="000000"/>
                </a:solidFill>
                <a:latin typeface="Times New Roman" pitchFamily="18" charset="0"/>
                <a:ea typeface="黑体" pitchFamily="2" charset="-122"/>
                <a:sym typeface="Arial" charset="0"/>
              </a:rPr>
              <a:t>IIBT4</a:t>
            </a:r>
          </a:p>
        </p:txBody>
      </p:sp>
      <p:sp>
        <p:nvSpPr>
          <p:cNvPr id="274437" name="灯片编号占位符 1"/>
          <p:cNvSpPr>
            <a:spLocks noGrp="1"/>
          </p:cNvSpPr>
          <p:nvPr>
            <p:ph type="sldNum" sz="quarter" idx="12"/>
          </p:nvPr>
        </p:nvSpPr>
        <p:spPr bwMode="auto">
          <a:noFill/>
          <a:ln>
            <a:miter lim="800000"/>
            <a:headEnd/>
            <a:tailEnd/>
          </a:ln>
        </p:spPr>
        <p:txBody>
          <a:bodyPr>
            <a:prstTxWarp prst="textNoShape">
              <a:avLst/>
            </a:prstTxWarp>
          </a:bodyPr>
          <a:lstStyle/>
          <a:p>
            <a:pPr>
              <a:buSzPct val="100000"/>
              <a:buFont typeface="Arial" charset="0"/>
              <a:buNone/>
            </a:pPr>
            <a:fld id="{1E123D9E-1D02-4D5D-A7B2-AD50122ABFC5}" type="slidenum">
              <a:rPr lang="zh-CN" altLang="en-US" sz="1000" smtClean="0">
                <a:latin typeface="Tahoma" pitchFamily="34" charset="0"/>
                <a:ea typeface="宋体" charset="-122"/>
              </a:rPr>
              <a:pPr>
                <a:buSzPct val="100000"/>
                <a:buFont typeface="Arial" charset="0"/>
                <a:buNone/>
              </a:pPr>
              <a:t>213</a:t>
            </a:fld>
            <a:endParaRPr lang="en-US" altLang="zh-CN" sz="1000" smtClean="0">
              <a:latin typeface="Tahoma" pitchFamily="34" charset="0"/>
              <a:ea typeface="宋体"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67971"/>
                                        </p:tgtEl>
                                        <p:attrNameLst>
                                          <p:attrName>style.visibility</p:attrName>
                                        </p:attrNameLst>
                                      </p:cBhvr>
                                      <p:to>
                                        <p:strVal val="visible"/>
                                      </p:to>
                                    </p:set>
                                    <p:anim calcmode="lin" valueType="num">
                                      <p:cBhvr>
                                        <p:cTn id="7" dur="500" fill="hold"/>
                                        <p:tgtEl>
                                          <p:spTgt spid="467971"/>
                                        </p:tgtEl>
                                        <p:attrNameLst>
                                          <p:attrName>ppt_w</p:attrName>
                                        </p:attrNameLst>
                                      </p:cBhvr>
                                      <p:tavLst>
                                        <p:tav tm="0">
                                          <p:val>
                                            <p:fltVal val="0"/>
                                          </p:val>
                                        </p:tav>
                                        <p:tav tm="100000">
                                          <p:val>
                                            <p:strVal val="#ppt_w"/>
                                          </p:val>
                                        </p:tav>
                                      </p:tavLst>
                                    </p:anim>
                                    <p:anim calcmode="lin" valueType="num">
                                      <p:cBhvr>
                                        <p:cTn id="8" dur="500" fill="hold"/>
                                        <p:tgtEl>
                                          <p:spTgt spid="467971"/>
                                        </p:tgtEl>
                                        <p:attrNameLst>
                                          <p:attrName>ppt_h</p:attrName>
                                        </p:attrNameLst>
                                      </p:cBhvr>
                                      <p:tavLst>
                                        <p:tav tm="0">
                                          <p:val>
                                            <p:fltVal val="0"/>
                                          </p:val>
                                        </p:tav>
                                        <p:tav tm="100000">
                                          <p:val>
                                            <p:strVal val="#ppt_h"/>
                                          </p:val>
                                        </p:tav>
                                      </p:tavLst>
                                    </p:anim>
                                    <p:anim calcmode="lin" valueType="num">
                                      <p:cBhvr>
                                        <p:cTn id="9" dur="500" fill="hold"/>
                                        <p:tgtEl>
                                          <p:spTgt spid="467971"/>
                                        </p:tgtEl>
                                        <p:attrNameLst>
                                          <p:attrName>style.rotation</p:attrName>
                                        </p:attrNameLst>
                                      </p:cBhvr>
                                      <p:tavLst>
                                        <p:tav tm="0">
                                          <p:val>
                                            <p:fltVal val="360"/>
                                          </p:val>
                                        </p:tav>
                                        <p:tav tm="100000">
                                          <p:val>
                                            <p:fltVal val="0"/>
                                          </p:val>
                                        </p:tav>
                                      </p:tavLst>
                                    </p:anim>
                                    <p:animEffect transition="in" filter="fade">
                                      <p:cBhvr>
                                        <p:cTn id="10" dur="500"/>
                                        <p:tgtEl>
                                          <p:spTgt spid="46797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67972">
                                            <p:bg/>
                                          </p:spTgt>
                                        </p:tgtEl>
                                        <p:attrNameLst>
                                          <p:attrName>style.visibility</p:attrName>
                                        </p:attrNameLst>
                                      </p:cBhvr>
                                      <p:to>
                                        <p:strVal val="visible"/>
                                      </p:to>
                                    </p:set>
                                    <p:anim calcmode="lin" valueType="num">
                                      <p:cBhvr additive="base">
                                        <p:cTn id="15" dur="500" fill="hold"/>
                                        <p:tgtEl>
                                          <p:spTgt spid="467972">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467972">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67972">
                                            <p:txEl>
                                              <p:pRg st="0" end="0"/>
                                            </p:txEl>
                                          </p:spTgt>
                                        </p:tgtEl>
                                        <p:attrNameLst>
                                          <p:attrName>style.visibility</p:attrName>
                                        </p:attrNameLst>
                                      </p:cBhvr>
                                      <p:to>
                                        <p:strVal val="visible"/>
                                      </p:to>
                                    </p:set>
                                    <p:anim calcmode="lin" valueType="num">
                                      <p:cBhvr additive="base">
                                        <p:cTn id="19" dur="500" fill="hold"/>
                                        <p:tgtEl>
                                          <p:spTgt spid="46797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797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7972">
                                            <p:txEl>
                                              <p:pRg st="1" end="1"/>
                                            </p:txEl>
                                          </p:spTgt>
                                        </p:tgtEl>
                                        <p:attrNameLst>
                                          <p:attrName>style.visibility</p:attrName>
                                        </p:attrNameLst>
                                      </p:cBhvr>
                                      <p:to>
                                        <p:strVal val="visible"/>
                                      </p:to>
                                    </p:set>
                                    <p:anim calcmode="lin" valueType="num">
                                      <p:cBhvr additive="base">
                                        <p:cTn id="23" dur="500" fill="hold"/>
                                        <p:tgtEl>
                                          <p:spTgt spid="46797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6797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2" grpId="0" build="allAtOnce"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p:nvPr/>
        </p:nvSpPr>
        <p:spPr>
          <a:xfrm>
            <a:off x="107950" y="190500"/>
            <a:ext cx="8826500" cy="574675"/>
          </a:xfrm>
          <a:prstGeom prst="rect">
            <a:avLst/>
          </a:prstGeom>
          <a:noFill/>
          <a:ln w="9525">
            <a:noFill/>
            <a:miter/>
          </a:ln>
        </p:spPr>
        <p:txBody>
          <a:bodyPr/>
          <a:lstStyle/>
          <a:p>
            <a:pPr marL="342900" indent="-342900" algn="ctr">
              <a:lnSpc>
                <a:spcPct val="125000"/>
              </a:lnSpc>
              <a:spcBef>
                <a:spcPct val="20000"/>
              </a:spcBef>
              <a:buClr>
                <a:schemeClr val="hlink"/>
              </a:buClr>
              <a:buSzPct val="70000"/>
              <a:buFont typeface="Wingdings" panose="05000000000000000000" pitchFamily="2" charset="2"/>
              <a:buNone/>
              <a:defRPr/>
            </a:pPr>
            <a:r>
              <a:rPr lang="zh-CN" altLang="en-US" sz="2600" noProof="1">
                <a:effectLst>
                  <a:outerShdw blurRad="38100" dist="38100" dir="2700000">
                    <a:srgbClr val="FFFFFF"/>
                  </a:outerShdw>
                </a:effectLst>
                <a:latin typeface="Tahoma" panose="020B0604030504040204" pitchFamily="34" charset="0"/>
                <a:ea typeface="黑体" panose="02010609060101010101" pitchFamily="49" charset="-122"/>
                <a:cs typeface="+mn-ea"/>
                <a:sym typeface="Arial" panose="020B0604020202020204" pitchFamily="34" charset="0"/>
              </a:rPr>
              <a:t>  </a:t>
            </a:r>
            <a:r>
              <a:rPr lang="zh-CN" altLang="en-US" sz="26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sym typeface="Arial" panose="020B0604020202020204" pitchFamily="34" charset="0"/>
              </a:rPr>
              <a:t>常用爆炸性气体分级</a:t>
            </a:r>
            <a:r>
              <a:rPr lang="zh-CN" altLang="en-US"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sym typeface="Arial" panose="020B0604020202020204" pitchFamily="34" charset="0"/>
              </a:rPr>
              <a:t>、</a:t>
            </a:r>
            <a:r>
              <a:rPr lang="zh-CN" altLang="en-US" sz="26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sym typeface="Arial" panose="020B0604020202020204" pitchFamily="34" charset="0"/>
              </a:rPr>
              <a:t>分组</a:t>
            </a:r>
            <a:r>
              <a:rPr lang="zh-CN" altLang="en-US" sz="2600" noProof="1">
                <a:effectLst>
                  <a:outerShdw blurRad="38100" dist="38100" dir="2700000">
                    <a:srgbClr val="FFFFFF"/>
                  </a:outerShdw>
                </a:effectLst>
                <a:latin typeface="Tahoma" panose="020B0604030504040204" pitchFamily="34" charset="0"/>
                <a:ea typeface="黑体" panose="02010609060101010101" pitchFamily="49" charset="-122"/>
                <a:cs typeface="+mn-ea"/>
                <a:sym typeface="Arial" panose="020B0604020202020204" pitchFamily="34" charset="0"/>
              </a:rPr>
              <a:t> </a:t>
            </a:r>
            <a:r>
              <a:rPr lang="zh-CN" altLang="en-US" sz="2400" noProof="1">
                <a:effectLst>
                  <a:outerShdw blurRad="38100" dist="38100" dir="2700000">
                    <a:srgbClr val="FFFFFF"/>
                  </a:outerShdw>
                </a:effectLst>
                <a:latin typeface="Tahoma" panose="020B0604030504040204" pitchFamily="34" charset="0"/>
                <a:ea typeface="黑体" panose="02010609060101010101" pitchFamily="49" charset="-122"/>
                <a:cs typeface="+mn-ea"/>
                <a:sym typeface="Arial" panose="020B0604020202020204" pitchFamily="34" charset="0"/>
              </a:rPr>
              <a:t>   </a:t>
            </a:r>
            <a:r>
              <a:rPr lang="zh-CN" altLang="en-US" sz="2000" noProof="1">
                <a:effectLst>
                  <a:outerShdw blurRad="38100" dist="38100" dir="2700000">
                    <a:srgbClr val="FFFFFF"/>
                  </a:outerShdw>
                </a:effectLst>
                <a:latin typeface="Tahoma" panose="020B0604030504040204" pitchFamily="34" charset="0"/>
                <a:ea typeface="黑体" panose="02010609060101010101" pitchFamily="49" charset="-122"/>
                <a:cs typeface="+mn-ea"/>
                <a:sym typeface="Arial" panose="020B0604020202020204" pitchFamily="34" charset="0"/>
              </a:rPr>
              <a:t> </a:t>
            </a:r>
            <a:r>
              <a:rPr lang="zh-CN" altLang="en-US" sz="2000" noProof="1">
                <a:latin typeface="Arial" panose="020B0604020202020204" pitchFamily="34" charset="0"/>
                <a:ea typeface="黑体" panose="02010609060101010101" pitchFamily="49" charset="-122"/>
                <a:cs typeface="+mn-ea"/>
                <a:sym typeface="Arial" panose="020B0604020202020204" pitchFamily="34" charset="0"/>
              </a:rPr>
              <a:t>例：</a:t>
            </a:r>
            <a:r>
              <a:rPr lang="en-US" altLang="x-none" sz="2400" noProof="1">
                <a:latin typeface="Tahoma" panose="020B0604030504040204" pitchFamily="34" charset="0"/>
                <a:ea typeface="黑体" panose="02010609060101010101" pitchFamily="49" charset="-122"/>
                <a:cs typeface="+mn-ea"/>
              </a:rPr>
              <a:t>IIB</a:t>
            </a:r>
            <a:r>
              <a:rPr lang="zh-CN" altLang="en-US" sz="2400" noProof="1">
                <a:latin typeface="Tahoma" panose="020B0604030504040204" pitchFamily="34" charset="0"/>
                <a:ea typeface="黑体" panose="02010609060101010101" pitchFamily="49" charset="-122"/>
                <a:cs typeface="+mn-ea"/>
              </a:rPr>
              <a:t>T4</a:t>
            </a:r>
            <a:r>
              <a:rPr lang="zh-CN" altLang="en-US" sz="2400" noProof="1">
                <a:latin typeface="Times New Roman" panose="02020603050405020304" pitchFamily="18" charset="0"/>
                <a:ea typeface="黑体" panose="02010609060101010101" pitchFamily="49" charset="-122"/>
                <a:cs typeface="+mn-ea"/>
              </a:rPr>
              <a:t> </a:t>
            </a:r>
            <a:r>
              <a:rPr lang="zh-CN" altLang="en-US" sz="2400" noProof="1">
                <a:solidFill>
                  <a:srgbClr val="FF0000"/>
                </a:solidFill>
                <a:latin typeface="Times New Roman" panose="02020603050405020304" pitchFamily="18" charset="0"/>
                <a:ea typeface="黑体" panose="02010609060101010101" pitchFamily="49" charset="-122"/>
                <a:cs typeface="+mn-ea"/>
              </a:rPr>
              <a:t>仅</a:t>
            </a:r>
            <a:r>
              <a:rPr lang="zh-CN" altLang="en-US" sz="2000" noProof="1">
                <a:latin typeface="Arial" panose="020B0604020202020204" pitchFamily="34" charset="0"/>
                <a:ea typeface="黑体" panose="02010609060101010101" pitchFamily="49" charset="-122"/>
                <a:cs typeface="+mn-ea"/>
                <a:sym typeface="Arial" panose="020B0604020202020204" pitchFamily="34" charset="0"/>
              </a:rPr>
              <a:t>适用</a:t>
            </a:r>
            <a:r>
              <a:rPr lang="zh-CN" altLang="en-US" sz="2000" noProof="1">
                <a:latin typeface="Arial" panose="020B0604020202020204" pitchFamily="34" charset="0"/>
                <a:ea typeface="黑体" panose="02010609060101010101" pitchFamily="49" charset="-122"/>
                <a:cs typeface="+mn-ea"/>
              </a:rPr>
              <a:t>灰板上所示气体</a:t>
            </a:r>
            <a:endParaRPr lang="zh-CN" altLang="en-US" sz="2000" noProof="1">
              <a:latin typeface="Arial" panose="020B0604020202020204" pitchFamily="34" charset="0"/>
              <a:ea typeface="黑体" panose="02010609060101010101" pitchFamily="49" charset="-122"/>
            </a:endParaRPr>
          </a:p>
        </p:txBody>
      </p:sp>
      <p:graphicFrame>
        <p:nvGraphicFramePr>
          <p:cNvPr id="468995" name="表格 468994"/>
          <p:cNvGraphicFramePr/>
          <p:nvPr/>
        </p:nvGraphicFramePr>
        <p:xfrm>
          <a:off x="252413" y="871538"/>
          <a:ext cx="8688387" cy="6448425"/>
        </p:xfrm>
        <a:graphic>
          <a:graphicData uri="http://schemas.openxmlformats.org/drawingml/2006/table">
            <a:tbl>
              <a:tblPr/>
              <a:tblGrid>
                <a:gridCol w="957263"/>
                <a:gridCol w="2049462"/>
                <a:gridCol w="1576388"/>
                <a:gridCol w="1460500"/>
                <a:gridCol w="984250"/>
                <a:gridCol w="862012"/>
                <a:gridCol w="798513"/>
              </a:tblGrid>
              <a:tr h="877824">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r" eaLnBrk="1" hangingPunct="1">
                        <a:lnSpc>
                          <a:spcPct val="90000"/>
                        </a:lnSpc>
                        <a:buFont typeface="Wingdings" panose="05000000000000000000" pitchFamily="2" charset="2"/>
                        <a:buNone/>
                      </a:pPr>
                      <a:r>
                        <a:rPr lang="zh-CN" altLang="en-US" sz="2300" dirty="0">
                          <a:solidFill>
                            <a:schemeClr val="bg1"/>
                          </a:solidFill>
                        </a:rPr>
                        <a:t>  </a:t>
                      </a:r>
                      <a:r>
                        <a:rPr lang="zh-CN" altLang="en-US" sz="2200" dirty="0">
                          <a:solidFill>
                            <a:schemeClr val="bg1"/>
                          </a:solidFill>
                          <a:latin typeface="黑体" panose="02010609060101010101" pitchFamily="49" charset="-122"/>
                          <a:ea typeface="黑体" panose="02010609060101010101" pitchFamily="49" charset="-122"/>
                        </a:rPr>
                        <a:t>组别</a:t>
                      </a:r>
                      <a:r>
                        <a:rPr lang="zh-CN" altLang="en-US" sz="2800" dirty="0">
                          <a:solidFill>
                            <a:schemeClr val="bg1"/>
                          </a:solidFill>
                          <a:latin typeface="黑体" panose="02010609060101010101" pitchFamily="49" charset="-122"/>
                          <a:ea typeface="黑体" panose="02010609060101010101" pitchFamily="49" charset="-122"/>
                        </a:rPr>
                        <a:t> </a:t>
                      </a:r>
                    </a:p>
                    <a:p>
                      <a:pPr marL="0" lvl="0" indent="0" eaLnBrk="1" hangingPunct="1">
                        <a:buFont typeface="Wingdings" panose="05000000000000000000" pitchFamily="2" charset="2"/>
                        <a:buNone/>
                      </a:pPr>
                      <a:r>
                        <a:rPr lang="zh-CN" altLang="en-US" sz="2200" dirty="0">
                          <a:solidFill>
                            <a:schemeClr val="bg1"/>
                          </a:solidFill>
                          <a:latin typeface="黑体" panose="02010609060101010101" pitchFamily="49" charset="-122"/>
                          <a:ea typeface="黑体" panose="02010609060101010101" pitchFamily="49" charset="-122"/>
                        </a:rPr>
                        <a:t>级别</a:t>
                      </a: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w="12700" cap="rnd" cmpd="sng">
                      <a:solidFill>
                        <a:schemeClr val="tx1"/>
                      </a:solidFill>
                      <a:prstDash val="solid"/>
                      <a:headEnd type="none" w="med" len="med"/>
                      <a:tailEnd type="none" w="med" len="med"/>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buFont typeface="Wingdings" panose="05000000000000000000" pitchFamily="2" charset="2"/>
                        <a:buNone/>
                      </a:pPr>
                      <a:r>
                        <a:rPr lang="en-US" altLang="x-none" sz="2800" dirty="0">
                          <a:solidFill>
                            <a:schemeClr val="bg1"/>
                          </a:solidFill>
                        </a:rPr>
                        <a:t>T1</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buFont typeface="Wingdings" panose="05000000000000000000" pitchFamily="2" charset="2"/>
                        <a:buNone/>
                      </a:pPr>
                      <a:r>
                        <a:rPr lang="en-US" altLang="x-none" sz="2800" dirty="0">
                          <a:solidFill>
                            <a:schemeClr val="bg1"/>
                          </a:solidFill>
                        </a:rPr>
                        <a:t>T2</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buFont typeface="Wingdings" panose="05000000000000000000" pitchFamily="2" charset="2"/>
                        <a:buNone/>
                      </a:pPr>
                      <a:r>
                        <a:rPr lang="en-US" altLang="x-none" sz="2800" dirty="0">
                          <a:solidFill>
                            <a:schemeClr val="bg1"/>
                          </a:solidFill>
                        </a:rPr>
                        <a:t>T3</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buFont typeface="Wingdings" panose="05000000000000000000" pitchFamily="2" charset="2"/>
                        <a:buNone/>
                      </a:pPr>
                      <a:r>
                        <a:rPr lang="en-US" altLang="x-none" sz="2800" dirty="0">
                          <a:solidFill>
                            <a:schemeClr val="bg1"/>
                          </a:solidFill>
                        </a:rPr>
                        <a:t>T4</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buFont typeface="Wingdings" panose="05000000000000000000" pitchFamily="2" charset="2"/>
                        <a:buNone/>
                      </a:pPr>
                      <a:r>
                        <a:rPr lang="en-US" altLang="x-none" sz="2800" dirty="0">
                          <a:effectLst>
                            <a:outerShdw blurRad="38100" dist="38100" dir="2700000">
                              <a:srgbClr val="FFFFFF"/>
                            </a:outerShdw>
                          </a:effectLst>
                        </a:rPr>
                        <a:t>T5</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buFont typeface="Wingdings" panose="05000000000000000000" pitchFamily="2" charset="2"/>
                        <a:buNone/>
                      </a:pPr>
                      <a:r>
                        <a:rPr lang="en-US" altLang="x-none" sz="2800" dirty="0">
                          <a:effectLst>
                            <a:outerShdw blurRad="38100" dist="38100" dir="2700000">
                              <a:srgbClr val="FFFFFF"/>
                            </a:outerShdw>
                          </a:effectLst>
                        </a:rPr>
                        <a:t>T6</a:t>
                      </a:r>
                    </a:p>
                  </a:txBody>
                  <a:tcPr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2474913">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buFont typeface="Wingdings" panose="05000000000000000000" pitchFamily="2" charset="2"/>
                        <a:buNone/>
                      </a:pPr>
                      <a:r>
                        <a:rPr lang="en-US" altLang="x-none" sz="2800" dirty="0">
                          <a:solidFill>
                            <a:schemeClr val="bg1"/>
                          </a:solidFill>
                        </a:rPr>
                        <a:t>IIA</a:t>
                      </a: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buFont typeface="Wingdings" panose="05000000000000000000" pitchFamily="2" charset="2"/>
                        <a:buNone/>
                      </a:pPr>
                      <a:r>
                        <a:rPr lang="zh-CN" altLang="en-US" sz="2200">
                          <a:solidFill>
                            <a:schemeClr val="bg1"/>
                          </a:solidFill>
                          <a:ea typeface="黑体" panose="02010609060101010101" pitchFamily="49" charset="-122"/>
                        </a:rPr>
                        <a:t>乙烷、丙烷、丙酮、苯乙烯、氯乙烯、氨苯、甲苯、苯、氨、甲醇、一氧化碳、乙酸乙酯、乙酸、丙乙烯</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lnSpc>
                          <a:spcPct val="110000"/>
                        </a:lnSpc>
                        <a:buFont typeface="Wingdings" panose="05000000000000000000" pitchFamily="2" charset="2"/>
                        <a:buNone/>
                      </a:pPr>
                      <a:r>
                        <a:rPr lang="zh-CN" altLang="en-US" sz="2300">
                          <a:solidFill>
                            <a:schemeClr val="bg1"/>
                          </a:solidFill>
                          <a:ea typeface="黑体" panose="02010609060101010101" pitchFamily="49" charset="-122"/>
                        </a:rPr>
                        <a:t>乙烷、乙醇、丙烯、丁醇、乙酸乙醇、乙酸戊醋、</a:t>
                      </a:r>
                      <a:r>
                        <a:rPr lang="zh-CN" altLang="en-US" sz="2200">
                          <a:solidFill>
                            <a:schemeClr val="bg1"/>
                          </a:solidFill>
                          <a:ea typeface="黑体" panose="02010609060101010101" pitchFamily="49" charset="-122"/>
                        </a:rPr>
                        <a:t>乙酸酐</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lnSpc>
                          <a:spcPct val="110000"/>
                        </a:lnSpc>
                        <a:buFont typeface="Wingdings" panose="05000000000000000000" pitchFamily="2" charset="2"/>
                        <a:buNone/>
                      </a:pPr>
                      <a:r>
                        <a:rPr lang="zh-CN" altLang="en-US" sz="2300">
                          <a:solidFill>
                            <a:schemeClr val="bg1"/>
                          </a:solidFill>
                          <a:ea typeface="黑体" panose="02010609060101010101" pitchFamily="49" charset="-122"/>
                        </a:rPr>
                        <a:t>戊烷、己烷、庚烷、癸烷、辛烷、汽油、硫化氢、环己烷</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buFont typeface="Wingdings" panose="05000000000000000000" pitchFamily="2" charset="2"/>
                        <a:buNone/>
                      </a:pPr>
                      <a:r>
                        <a:rPr lang="zh-CN" altLang="en-US" sz="2400">
                          <a:solidFill>
                            <a:schemeClr val="bg1"/>
                          </a:solidFill>
                          <a:ea typeface="黑体" panose="02010609060101010101" pitchFamily="49" charset="-122"/>
                        </a:rPr>
                        <a:t>乙醚、乙醛</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buFont typeface="Wingdings" panose="05000000000000000000" pitchFamily="2" charset="2"/>
                        <a:buNone/>
                      </a:pPr>
                      <a:endParaRPr sz="2800">
                        <a:effectLst>
                          <a:outerShdw blurRad="38100" dist="38100" dir="2700000">
                            <a:srgbClr val="FFFFFF"/>
                          </a:outerShdw>
                        </a:effectLst>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buFont typeface="Wingdings" panose="05000000000000000000" pitchFamily="2" charset="2"/>
                        <a:buNone/>
                      </a:pPr>
                      <a:endParaRPr sz="2800">
                        <a:effectLst>
                          <a:outerShdw blurRad="38100" dist="38100" dir="2700000">
                            <a:srgbClr val="FFFFFF"/>
                          </a:outerShdw>
                        </a:effectLst>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038225">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buFont typeface="Wingdings" panose="05000000000000000000" pitchFamily="2" charset="2"/>
                        <a:buNone/>
                      </a:pPr>
                      <a:r>
                        <a:rPr lang="en-US" altLang="x-none" sz="2800" dirty="0">
                          <a:solidFill>
                            <a:schemeClr val="bg1"/>
                          </a:solidFill>
                        </a:rPr>
                        <a:t>IIB</a:t>
                      </a: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lnSpc>
                          <a:spcPct val="115000"/>
                        </a:lnSpc>
                        <a:buFont typeface="Wingdings" panose="05000000000000000000" pitchFamily="2" charset="2"/>
                        <a:buNone/>
                      </a:pPr>
                      <a:r>
                        <a:rPr lang="zh-CN" altLang="en-US" sz="2400">
                          <a:solidFill>
                            <a:schemeClr val="bg1"/>
                          </a:solidFill>
                          <a:ea typeface="黑体" panose="02010609060101010101" pitchFamily="49" charset="-122"/>
                        </a:rPr>
                        <a:t>二甲醚、民用煤气、环丙烷</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buFont typeface="Wingdings" panose="05000000000000000000" pitchFamily="2" charset="2"/>
                        <a:buNone/>
                      </a:pPr>
                      <a:r>
                        <a:rPr lang="zh-CN" altLang="en-US" sz="2200">
                          <a:solidFill>
                            <a:schemeClr val="bg1"/>
                          </a:solidFill>
                          <a:ea typeface="黑体" panose="02010609060101010101" pitchFamily="49" charset="-122"/>
                        </a:rPr>
                        <a:t>环氧乙烷、环氧丙烷、</a:t>
                      </a:r>
                      <a:r>
                        <a:rPr lang="zh-CN" altLang="en-US" sz="1800">
                          <a:solidFill>
                            <a:schemeClr val="bg1"/>
                          </a:solidFill>
                          <a:ea typeface="黑体" panose="02010609060101010101" pitchFamily="49" charset="-122"/>
                        </a:rPr>
                        <a:t>丁二烯、乙烯</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buFont typeface="Wingdings" panose="05000000000000000000" pitchFamily="2" charset="2"/>
                        <a:buNone/>
                      </a:pPr>
                      <a:r>
                        <a:rPr lang="zh-CN" altLang="en-US" sz="2400">
                          <a:solidFill>
                            <a:schemeClr val="bg1"/>
                          </a:solidFill>
                          <a:ea typeface="黑体" panose="02010609060101010101" pitchFamily="49" charset="-122"/>
                        </a:rPr>
                        <a:t>异戊二烯</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buFont typeface="Wingdings" panose="05000000000000000000" pitchFamily="2" charset="2"/>
                        <a:buNone/>
                      </a:pPr>
                      <a:endParaRPr sz="2800">
                        <a:solidFill>
                          <a:schemeClr val="bg1"/>
                        </a:solidFill>
                        <a:latin typeface="黑体" panose="02010609060101010101" pitchFamily="49" charset="-122"/>
                        <a:ea typeface="黑体" panose="02010609060101010101" pitchFamily="49"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0C0C0">
                        <a:alpha val="100000"/>
                      </a:srgbClr>
                    </a:solid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buFont typeface="Wingdings" panose="05000000000000000000" pitchFamily="2" charset="2"/>
                        <a:buNone/>
                      </a:pPr>
                      <a:endParaRPr sz="2800">
                        <a:effectLst>
                          <a:outerShdw blurRad="38100" dist="38100" dir="2700000">
                            <a:srgbClr val="FFFFFF"/>
                          </a:outerShdw>
                        </a:effectLst>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buFont typeface="Wingdings" panose="05000000000000000000" pitchFamily="2" charset="2"/>
                        <a:buNone/>
                      </a:pPr>
                      <a:endParaRPr sz="2800">
                        <a:effectLst>
                          <a:outerShdw blurRad="38100" dist="38100" dir="2700000">
                            <a:srgbClr val="FFFFFF"/>
                          </a:outerShdw>
                        </a:effectLst>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408176">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algn="ctr" eaLnBrk="1" hangingPunct="1">
                        <a:buFont typeface="Wingdings" panose="05000000000000000000" pitchFamily="2" charset="2"/>
                        <a:buNone/>
                      </a:pPr>
                      <a:r>
                        <a:rPr lang="en-US" altLang="x-none" sz="2800" dirty="0"/>
                        <a:t>IIC</a:t>
                      </a: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lnSpc>
                          <a:spcPct val="110000"/>
                        </a:lnSpc>
                        <a:buFont typeface="Wingdings" panose="05000000000000000000" pitchFamily="2" charset="2"/>
                        <a:buNone/>
                      </a:pPr>
                      <a:r>
                        <a:rPr lang="zh-CN" altLang="en-US" sz="2400">
                          <a:ea typeface="黑体" panose="02010609060101010101" pitchFamily="49" charset="-122"/>
                        </a:rPr>
                        <a:t>水煤气、氢、焦炉煤气</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lnSpc>
                          <a:spcPct val="135000"/>
                        </a:lnSpc>
                        <a:buFont typeface="Wingdings" panose="05000000000000000000" pitchFamily="2" charset="2"/>
                        <a:buNone/>
                      </a:pPr>
                      <a:r>
                        <a:rPr lang="zh-CN" altLang="en-US" sz="2400">
                          <a:ea typeface="黑体" panose="02010609060101010101" pitchFamily="49" charset="-122"/>
                        </a:rPr>
                        <a:t>乙炔</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lnSpc>
                          <a:spcPct val="135000"/>
                        </a:lnSpc>
                        <a:buFont typeface="Wingdings" panose="05000000000000000000" pitchFamily="2" charset="2"/>
                        <a:buNone/>
                      </a:pPr>
                      <a:endParaRPr sz="28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lnSpc>
                          <a:spcPct val="135000"/>
                        </a:lnSpc>
                        <a:buFont typeface="Wingdings" panose="05000000000000000000" pitchFamily="2" charset="2"/>
                        <a:buNone/>
                      </a:pPr>
                      <a:endParaRPr sz="28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lnSpc>
                          <a:spcPct val="110000"/>
                        </a:lnSpc>
                        <a:buFont typeface="Wingdings" panose="05000000000000000000" pitchFamily="2" charset="2"/>
                        <a:buNone/>
                      </a:pPr>
                      <a:r>
                        <a:rPr lang="zh-CN" altLang="en-US" sz="2400">
                          <a:ea typeface="黑体" panose="02010609060101010101" pitchFamily="49" charset="-122"/>
                        </a:rPr>
                        <a:t>二硫化碳</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spcBef>
                          <a:spcPct val="20000"/>
                        </a:spcBef>
                        <a:spcAft>
                          <a:spcPct val="0"/>
                        </a:spcAft>
                        <a:buClr>
                          <a:schemeClr val="hlink"/>
                        </a:buClr>
                        <a:buSzPct val="7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tx1"/>
                        </a:buClr>
                        <a:defRPr sz="2400" kern="1200"/>
                      </a:lvl2pPr>
                      <a:lvl3pPr marL="1143000" lvl="2" indent="-228600">
                        <a:buClr>
                          <a:schemeClr val="hlink"/>
                        </a:buClr>
                        <a:buSzPct val="70000"/>
                        <a:buFont typeface="Wingdings" panose="05000000000000000000" pitchFamily="2" charset="2"/>
                        <a:defRPr sz="2000" kern="1200"/>
                      </a:lvl3pPr>
                      <a:lvl4pPr marL="1600200" lvl="3" indent="-228600">
                        <a:buClr>
                          <a:schemeClr val="tx1"/>
                        </a:buClr>
                        <a:defRPr sz="1800" kern="1200"/>
                      </a:lvl4pPr>
                      <a:lvl5pPr marL="2057400" lvl="4" indent="-228600">
                        <a:buClr>
                          <a:schemeClr val="hlink"/>
                        </a:buClr>
                        <a:buSzPct val="70000"/>
                        <a:buFont typeface="Wingdings" panose="05000000000000000000" pitchFamily="2" charset="2"/>
                        <a:defRPr sz="1800" kern="1200"/>
                      </a:lvl5pPr>
                    </a:lstStyle>
                    <a:p>
                      <a:pPr marL="0" lvl="0" indent="0" eaLnBrk="1" hangingPunct="1">
                        <a:lnSpc>
                          <a:spcPct val="110000"/>
                        </a:lnSpc>
                        <a:buFont typeface="Wingdings" panose="05000000000000000000" pitchFamily="2" charset="2"/>
                        <a:buNone/>
                      </a:pPr>
                      <a:r>
                        <a:rPr lang="zh-CN" altLang="en-US" sz="2400">
                          <a:ea typeface="黑体" panose="02010609060101010101" pitchFamily="49" charset="-122"/>
                        </a:rPr>
                        <a:t>硝酸乙酯</a:t>
                      </a:r>
                    </a:p>
                    <a:p>
                      <a:pPr marL="0" lvl="0" indent="0" eaLnBrk="1" hangingPunct="1">
                        <a:buFont typeface="Wingdings" panose="05000000000000000000" pitchFamily="2" charset="2"/>
                        <a:buNone/>
                      </a:pPr>
                      <a:endParaRPr lang="zh-CN" altLang="en-US" sz="280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275501" name="灯片编号占位符 1"/>
          <p:cNvSpPr>
            <a:spLocks noGrp="1"/>
          </p:cNvSpPr>
          <p:nvPr>
            <p:ph type="sldNum" sz="quarter" idx="12"/>
          </p:nvPr>
        </p:nvSpPr>
        <p:spPr bwMode="auto">
          <a:noFill/>
          <a:ln>
            <a:miter lim="800000"/>
            <a:headEnd/>
            <a:tailEnd/>
          </a:ln>
        </p:spPr>
        <p:txBody>
          <a:bodyPr>
            <a:prstTxWarp prst="textNoShape">
              <a:avLst/>
            </a:prstTxWarp>
          </a:bodyPr>
          <a:lstStyle/>
          <a:p>
            <a:pPr>
              <a:buSzPct val="100000"/>
              <a:buFont typeface="Arial" charset="0"/>
              <a:buNone/>
            </a:pPr>
            <a:fld id="{83279F47-028D-4841-9C05-7CB291D208AE}" type="slidenum">
              <a:rPr lang="zh-CN" altLang="en-US" sz="1000" smtClean="0">
                <a:latin typeface="Tahoma" pitchFamily="34" charset="0"/>
                <a:ea typeface="宋体" charset="-122"/>
              </a:rPr>
              <a:pPr>
                <a:buSzPct val="100000"/>
                <a:buFont typeface="Arial" charset="0"/>
                <a:buNone/>
              </a:pPr>
              <a:t>214</a:t>
            </a:fld>
            <a:endParaRPr lang="en-US" altLang="zh-CN" sz="1000" smtClean="0">
              <a:latin typeface="Tahoma" pitchFamily="34" charset="0"/>
              <a:ea typeface="宋体" charset="-122"/>
            </a:endParaRPr>
          </a:p>
        </p:txBody>
      </p:sp>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p:cNvSpPr>
          <p:nvPr>
            <p:ph type="ctrTitle" idx="4294967295"/>
          </p:nvPr>
        </p:nvSpPr>
        <p:spPr>
          <a:xfrm>
            <a:off x="250825" y="1773238"/>
            <a:ext cx="8893175" cy="3024187"/>
          </a:xfrm>
        </p:spPr>
        <p:txBody>
          <a:bodyPr anchor="b"/>
          <a:lstStyle>
            <a:lvl1pPr lvl="0">
              <a:defRPr kern="1200"/>
            </a:lvl1pPr>
          </a:lstStyle>
          <a:p>
            <a:pPr algn="ctr" eaLnBrk="1" hangingPunct="1">
              <a:lnSpc>
                <a:spcPct val="200000"/>
              </a:lnSpc>
              <a:defRPr/>
            </a:pP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第八部分</a:t>
            </a:r>
            <a:b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分析、研发安全</a:t>
            </a:r>
            <a:endPar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ChangeArrowheads="1"/>
          </p:cNvSpPr>
          <p:nvPr/>
        </p:nvSpPr>
        <p:spPr bwMode="auto">
          <a:xfrm>
            <a:off x="4213225" y="188913"/>
            <a:ext cx="4932363" cy="5688012"/>
          </a:xfrm>
          <a:prstGeom prst="rect">
            <a:avLst/>
          </a:prstGeom>
          <a:noFill/>
          <a:ln w="9525">
            <a:noFill/>
            <a:miter lim="800000"/>
            <a:headEnd/>
            <a:tailEnd/>
          </a:ln>
        </p:spPr>
        <p:txBody>
          <a:bodyPr wrap="none" anchor="ctr"/>
          <a:lstStyle/>
          <a:p>
            <a:pPr eaLnBrk="0" hangingPunct="0">
              <a:buSzPct val="100000"/>
              <a:buFont typeface="Arial" charset="0"/>
              <a:buNone/>
            </a:pPr>
            <a:endParaRPr lang="zh-CN" altLang="en-US" sz="2000">
              <a:ea typeface="黑体" pitchFamily="2" charset="-122"/>
            </a:endParaRPr>
          </a:p>
        </p:txBody>
      </p:sp>
      <p:pic>
        <p:nvPicPr>
          <p:cNvPr id="277506" name="Picture 3" descr="IMG_1664"/>
          <p:cNvPicPr>
            <a:picLocks noChangeAspect="1"/>
          </p:cNvPicPr>
          <p:nvPr/>
        </p:nvPicPr>
        <p:blipFill>
          <a:blip r:embed="rId2"/>
          <a:srcRect/>
          <a:stretch>
            <a:fillRect/>
          </a:stretch>
        </p:blipFill>
        <p:spPr bwMode="auto">
          <a:xfrm>
            <a:off x="755650" y="188913"/>
            <a:ext cx="6264275" cy="6481762"/>
          </a:xfrm>
          <a:prstGeom prst="rect">
            <a:avLst/>
          </a:prstGeom>
          <a:noFill/>
          <a:ln w="190500">
            <a:solidFill>
              <a:srgbClr val="008000"/>
            </a:solidFill>
            <a:miter lim="800000"/>
            <a:headEnd/>
            <a:tailEnd/>
          </a:ln>
        </p:spPr>
      </p:pic>
      <p:sp>
        <p:nvSpPr>
          <p:cNvPr id="277507" name="Text Box 4"/>
          <p:cNvSpPr txBox="1">
            <a:spLocks noChangeArrowheads="1"/>
          </p:cNvSpPr>
          <p:nvPr/>
        </p:nvSpPr>
        <p:spPr bwMode="auto">
          <a:xfrm>
            <a:off x="1403350" y="3429000"/>
            <a:ext cx="863600" cy="2289175"/>
          </a:xfrm>
          <a:prstGeom prst="rect">
            <a:avLst/>
          </a:prstGeom>
          <a:noFill/>
          <a:ln w="9525">
            <a:noFill/>
            <a:miter lim="800000"/>
            <a:headEnd/>
            <a:tailEnd/>
          </a:ln>
        </p:spPr>
        <p:txBody>
          <a:bodyPr>
            <a:spAutoFit/>
          </a:bodyPr>
          <a:lstStyle/>
          <a:p>
            <a:pPr eaLnBrk="0" hangingPunct="0">
              <a:buSzPct val="100000"/>
              <a:buFont typeface="Arial" charset="0"/>
              <a:buNone/>
            </a:pPr>
            <a:r>
              <a:rPr lang="zh-CN" altLang="en-US" sz="3600" b="1">
                <a:solidFill>
                  <a:schemeClr val="tx2"/>
                </a:solidFill>
                <a:ea typeface="黑体" pitchFamily="2" charset="-122"/>
              </a:rPr>
              <a:t>下</a:t>
            </a:r>
          </a:p>
          <a:p>
            <a:pPr eaLnBrk="0" hangingPunct="0">
              <a:buSzPct val="100000"/>
              <a:buFont typeface="Arial" charset="0"/>
              <a:buNone/>
            </a:pPr>
            <a:endParaRPr lang="zh-CN" altLang="en-US" sz="1800" b="1">
              <a:solidFill>
                <a:schemeClr val="tx2"/>
              </a:solidFill>
              <a:ea typeface="黑体" pitchFamily="2" charset="-122"/>
            </a:endParaRPr>
          </a:p>
          <a:p>
            <a:pPr eaLnBrk="0" hangingPunct="0">
              <a:buSzPct val="100000"/>
              <a:buFont typeface="Arial" charset="0"/>
              <a:buNone/>
            </a:pPr>
            <a:r>
              <a:rPr lang="zh-CN" altLang="en-US" sz="3600" b="1">
                <a:solidFill>
                  <a:schemeClr val="tx2"/>
                </a:solidFill>
                <a:ea typeface="黑体" pitchFamily="2" charset="-122"/>
              </a:rPr>
              <a:t>排</a:t>
            </a:r>
          </a:p>
          <a:p>
            <a:pPr eaLnBrk="0" hangingPunct="0">
              <a:buSzPct val="100000"/>
              <a:buFont typeface="Arial" charset="0"/>
              <a:buNone/>
            </a:pPr>
            <a:endParaRPr lang="zh-CN" altLang="en-US" sz="1800" b="1">
              <a:solidFill>
                <a:schemeClr val="tx2"/>
              </a:solidFill>
              <a:ea typeface="黑体" pitchFamily="2" charset="-122"/>
            </a:endParaRPr>
          </a:p>
          <a:p>
            <a:pPr eaLnBrk="0" hangingPunct="0">
              <a:buSzPct val="100000"/>
              <a:buFont typeface="Arial" charset="0"/>
              <a:buNone/>
            </a:pPr>
            <a:r>
              <a:rPr lang="zh-CN" altLang="en-US" sz="3600" b="1">
                <a:solidFill>
                  <a:schemeClr val="tx2"/>
                </a:solidFill>
                <a:latin typeface="Garamond" pitchFamily="18" charset="0"/>
                <a:ea typeface="黑体" pitchFamily="2" charset="-122"/>
              </a:rPr>
              <a:t>气</a:t>
            </a:r>
          </a:p>
        </p:txBody>
      </p:sp>
      <p:sp>
        <p:nvSpPr>
          <p:cNvPr id="277508" name="Oval 5"/>
          <p:cNvSpPr>
            <a:spLocks noChangeArrowheads="1"/>
          </p:cNvSpPr>
          <p:nvPr/>
        </p:nvSpPr>
        <p:spPr bwMode="auto">
          <a:xfrm rot="-360000">
            <a:off x="828675" y="2349500"/>
            <a:ext cx="1654175" cy="4176713"/>
          </a:xfrm>
          <a:prstGeom prst="ellipse">
            <a:avLst/>
          </a:prstGeom>
          <a:noFill/>
          <a:ln w="63500">
            <a:solidFill>
              <a:srgbClr val="00CC00"/>
            </a:solidFill>
            <a:round/>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277509" name="箭头 437"/>
          <p:cNvSpPr>
            <a:spLocks noChangeShapeType="1"/>
          </p:cNvSpPr>
          <p:nvPr/>
        </p:nvSpPr>
        <p:spPr bwMode="auto">
          <a:xfrm flipH="1" flipV="1">
            <a:off x="1187450" y="333375"/>
            <a:ext cx="215900" cy="5400675"/>
          </a:xfrm>
          <a:prstGeom prst="line">
            <a:avLst/>
          </a:prstGeom>
          <a:noFill/>
          <a:ln w="76200">
            <a:solidFill>
              <a:srgbClr val="00FF00"/>
            </a:solidFill>
            <a:prstDash val="dash"/>
            <a:round/>
            <a:headEnd/>
            <a:tailEnd type="triangle" w="med" len="lg"/>
          </a:ln>
        </p:spPr>
        <p:txBody>
          <a:bodyPr/>
          <a:lstStyle/>
          <a:p>
            <a:endParaRPr lang="zh-CN" altLang="en-US"/>
          </a:p>
        </p:txBody>
      </p:sp>
      <p:sp>
        <p:nvSpPr>
          <p:cNvPr id="277510" name="Text Box 7"/>
          <p:cNvSpPr txBox="1">
            <a:spLocks noChangeArrowheads="1"/>
          </p:cNvSpPr>
          <p:nvPr/>
        </p:nvSpPr>
        <p:spPr bwMode="auto">
          <a:xfrm>
            <a:off x="7092950" y="1989138"/>
            <a:ext cx="2051050" cy="3773487"/>
          </a:xfrm>
          <a:prstGeom prst="rect">
            <a:avLst/>
          </a:prstGeom>
          <a:solidFill>
            <a:srgbClr val="008000"/>
          </a:solidFill>
          <a:ln w="9525">
            <a:noFill/>
            <a:miter lim="800000"/>
            <a:headEnd/>
            <a:tailEnd/>
          </a:ln>
        </p:spPr>
        <p:txBody>
          <a:bodyPr>
            <a:spAutoFit/>
          </a:bodyPr>
          <a:lstStyle/>
          <a:p>
            <a:pPr eaLnBrk="0" hangingPunct="0">
              <a:lnSpc>
                <a:spcPct val="80000"/>
              </a:lnSpc>
              <a:buSzPct val="100000"/>
              <a:buFont typeface="Arial" charset="0"/>
              <a:buNone/>
            </a:pPr>
            <a:r>
              <a:rPr lang="zh-CN" altLang="en-US" sz="4000">
                <a:ea typeface="黑体" pitchFamily="2" charset="-122"/>
              </a:rPr>
              <a:t>   </a:t>
            </a:r>
            <a:r>
              <a:rPr lang="zh-CN" altLang="en-US" sz="3600">
                <a:ea typeface="黑体" pitchFamily="2" charset="-122"/>
              </a:rPr>
              <a:t>化</a:t>
            </a:r>
          </a:p>
          <a:p>
            <a:pPr eaLnBrk="0" hangingPunct="0">
              <a:lnSpc>
                <a:spcPct val="80000"/>
              </a:lnSpc>
              <a:buSzPct val="100000"/>
              <a:buFont typeface="Arial" charset="0"/>
              <a:buNone/>
            </a:pPr>
            <a:endParaRPr lang="zh-CN" altLang="en-US" sz="2200">
              <a:ea typeface="黑体" pitchFamily="2" charset="-122"/>
            </a:endParaRPr>
          </a:p>
          <a:p>
            <a:pPr eaLnBrk="0" hangingPunct="0">
              <a:lnSpc>
                <a:spcPct val="80000"/>
              </a:lnSpc>
              <a:buSzPct val="100000"/>
              <a:buFont typeface="Arial" charset="0"/>
              <a:buNone/>
            </a:pPr>
            <a:r>
              <a:rPr lang="zh-CN" altLang="en-US" sz="4000">
                <a:ea typeface="黑体" pitchFamily="2" charset="-122"/>
              </a:rPr>
              <a:t>   </a:t>
            </a:r>
            <a:r>
              <a:rPr lang="zh-CN" altLang="en-US" sz="3600">
                <a:ea typeface="黑体" pitchFamily="2" charset="-122"/>
              </a:rPr>
              <a:t>学</a:t>
            </a:r>
          </a:p>
          <a:p>
            <a:pPr eaLnBrk="0" hangingPunct="0">
              <a:lnSpc>
                <a:spcPct val="80000"/>
              </a:lnSpc>
              <a:buSzPct val="100000"/>
              <a:buFont typeface="Arial" charset="0"/>
              <a:buNone/>
            </a:pPr>
            <a:endParaRPr lang="zh-CN" altLang="en-US" sz="2200">
              <a:ea typeface="黑体" pitchFamily="2" charset="-122"/>
            </a:endParaRPr>
          </a:p>
          <a:p>
            <a:pPr eaLnBrk="0" hangingPunct="0">
              <a:lnSpc>
                <a:spcPct val="80000"/>
              </a:lnSpc>
              <a:buSzPct val="100000"/>
              <a:buFont typeface="Arial" charset="0"/>
              <a:buNone/>
            </a:pPr>
            <a:r>
              <a:rPr lang="zh-CN" altLang="en-US" sz="4000">
                <a:ea typeface="黑体" pitchFamily="2" charset="-122"/>
              </a:rPr>
              <a:t>   </a:t>
            </a:r>
            <a:r>
              <a:rPr lang="zh-CN" altLang="en-US" sz="3600">
                <a:ea typeface="黑体" pitchFamily="2" charset="-122"/>
              </a:rPr>
              <a:t>试</a:t>
            </a:r>
          </a:p>
          <a:p>
            <a:pPr eaLnBrk="0" hangingPunct="0">
              <a:lnSpc>
                <a:spcPct val="80000"/>
              </a:lnSpc>
              <a:buSzPct val="100000"/>
              <a:buFont typeface="Arial" charset="0"/>
              <a:buNone/>
            </a:pPr>
            <a:endParaRPr lang="zh-CN" altLang="en-US" sz="2200">
              <a:ea typeface="黑体" pitchFamily="2" charset="-122"/>
            </a:endParaRPr>
          </a:p>
          <a:p>
            <a:pPr eaLnBrk="0" hangingPunct="0">
              <a:lnSpc>
                <a:spcPct val="80000"/>
              </a:lnSpc>
              <a:buSzPct val="100000"/>
              <a:buFont typeface="Arial" charset="0"/>
              <a:buNone/>
            </a:pPr>
            <a:r>
              <a:rPr lang="zh-CN" altLang="en-US" sz="4000">
                <a:ea typeface="黑体" pitchFamily="2" charset="-122"/>
              </a:rPr>
              <a:t>   </a:t>
            </a:r>
            <a:r>
              <a:rPr lang="zh-CN" altLang="en-US" sz="3600">
                <a:ea typeface="黑体" pitchFamily="2" charset="-122"/>
              </a:rPr>
              <a:t>剂</a:t>
            </a:r>
          </a:p>
          <a:p>
            <a:pPr eaLnBrk="0" hangingPunct="0">
              <a:lnSpc>
                <a:spcPct val="80000"/>
              </a:lnSpc>
              <a:buSzPct val="100000"/>
              <a:buFont typeface="Arial" charset="0"/>
              <a:buNone/>
            </a:pPr>
            <a:endParaRPr lang="zh-CN" altLang="en-US" sz="3600">
              <a:ea typeface="黑体" pitchFamily="2" charset="-122"/>
              <a:sym typeface="Arial" charset="0"/>
            </a:endParaRPr>
          </a:p>
          <a:p>
            <a:pPr eaLnBrk="0" hangingPunct="0">
              <a:lnSpc>
                <a:spcPct val="80000"/>
              </a:lnSpc>
              <a:buSzPct val="100000"/>
              <a:buFont typeface="Arial" charset="0"/>
              <a:buNone/>
            </a:pPr>
            <a:r>
              <a:rPr lang="zh-CN" altLang="en-US" sz="4000">
                <a:ea typeface="黑体" pitchFamily="2" charset="-122"/>
                <a:sym typeface="Arial" charset="0"/>
              </a:rPr>
              <a:t>   </a:t>
            </a:r>
            <a:r>
              <a:rPr lang="zh-CN" altLang="en-US" sz="3600">
                <a:ea typeface="黑体" pitchFamily="2" charset="-122"/>
                <a:sym typeface="Arial" charset="0"/>
              </a:rPr>
              <a:t>柜</a:t>
            </a:r>
          </a:p>
        </p:txBody>
      </p:sp>
      <p:sp>
        <p:nvSpPr>
          <p:cNvPr id="277511" name="矩形 246791"/>
          <p:cNvSpPr>
            <a:spLocks noChangeArrowheads="1"/>
          </p:cNvSpPr>
          <p:nvPr/>
        </p:nvSpPr>
        <p:spPr bwMode="auto">
          <a:xfrm flipH="1">
            <a:off x="0" y="0"/>
            <a:ext cx="611188" cy="6859588"/>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277512" name="矩形 246792"/>
          <p:cNvSpPr>
            <a:spLocks noChangeArrowheads="1"/>
          </p:cNvSpPr>
          <p:nvPr/>
        </p:nvSpPr>
        <p:spPr bwMode="auto">
          <a:xfrm>
            <a:off x="7164388" y="1588"/>
            <a:ext cx="1979612" cy="2060575"/>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277513" name="矩形 246793"/>
          <p:cNvSpPr>
            <a:spLocks noChangeArrowheads="1"/>
          </p:cNvSpPr>
          <p:nvPr/>
        </p:nvSpPr>
        <p:spPr bwMode="auto">
          <a:xfrm>
            <a:off x="7094538" y="5734050"/>
            <a:ext cx="2051050" cy="1125538"/>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内容占位符 247809" descr="P1040700"/>
          <p:cNvPicPr>
            <a:picLocks noGrp="1" noChangeAspect="1"/>
          </p:cNvPicPr>
          <p:nvPr>
            <p:ph sz="half" idx="1"/>
          </p:nvPr>
        </p:nvPicPr>
        <p:blipFill>
          <a:blip r:embed="rId2"/>
          <a:srcRect/>
          <a:stretch>
            <a:fillRect/>
          </a:stretch>
        </p:blipFill>
        <p:spPr>
          <a:xfrm>
            <a:off x="4284663" y="190500"/>
            <a:ext cx="4683125" cy="6480175"/>
          </a:xfrm>
          <a:ln w="190500">
            <a:solidFill>
              <a:srgbClr val="008000"/>
            </a:solidFill>
          </a:ln>
        </p:spPr>
      </p:pic>
      <p:pic>
        <p:nvPicPr>
          <p:cNvPr id="278530" name="内容占位符 247810" descr="P1040701"/>
          <p:cNvPicPr>
            <a:picLocks noGrp="1" noChangeAspect="1"/>
          </p:cNvPicPr>
          <p:nvPr>
            <p:ph sz="half" idx="2"/>
          </p:nvPr>
        </p:nvPicPr>
        <p:blipFill>
          <a:blip r:embed="rId3"/>
          <a:srcRect/>
          <a:stretch>
            <a:fillRect/>
          </a:stretch>
        </p:blipFill>
        <p:spPr>
          <a:xfrm>
            <a:off x="180975" y="190500"/>
            <a:ext cx="3960813" cy="6480175"/>
          </a:xfrm>
          <a:ln w="190500">
            <a:solidFill>
              <a:srgbClr val="008000"/>
            </a:solidFill>
          </a:ln>
        </p:spPr>
      </p:pic>
      <p:sp>
        <p:nvSpPr>
          <p:cNvPr id="278531" name="文本框 247811"/>
          <p:cNvSpPr txBox="1">
            <a:spLocks noChangeArrowheads="1"/>
          </p:cNvSpPr>
          <p:nvPr/>
        </p:nvSpPr>
        <p:spPr bwMode="auto">
          <a:xfrm>
            <a:off x="1260475" y="4081463"/>
            <a:ext cx="6375400" cy="519112"/>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a:ea typeface="黑体" pitchFamily="2" charset="-122"/>
              </a:rPr>
              <a:t>化学实验室专用的“气瓶储存柜”</a:t>
            </a:r>
            <a:endParaRPr lang="zh-CN" altLang="en-US" b="1" i="1">
              <a:ea typeface="黑体" pitchFamily="2" charset="-122"/>
            </a:endParaRPr>
          </a:p>
        </p:txBody>
      </p:sp>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图片 248833"/>
          <p:cNvPicPr>
            <a:picLocks noChangeAspect="1"/>
          </p:cNvPicPr>
          <p:nvPr/>
        </p:nvPicPr>
        <p:blipFill>
          <a:blip r:embed="rId2">
            <a:lum bright="-6000" contrast="6000"/>
          </a:blip>
          <a:srcRect r="73"/>
          <a:stretch>
            <a:fillRect/>
          </a:stretch>
        </p:blipFill>
        <p:spPr bwMode="auto">
          <a:xfrm>
            <a:off x="179388" y="190500"/>
            <a:ext cx="8783637" cy="6480175"/>
          </a:xfrm>
          <a:prstGeom prst="rect">
            <a:avLst/>
          </a:prstGeom>
          <a:noFill/>
          <a:ln w="203200">
            <a:solidFill>
              <a:srgbClr val="FFFF00"/>
            </a:solidFill>
            <a:miter lim="800000"/>
            <a:headEnd/>
            <a:tailEnd/>
          </a:ln>
        </p:spPr>
      </p:pic>
      <p:sp>
        <p:nvSpPr>
          <p:cNvPr id="248835" name="文本框 248834"/>
          <p:cNvSpPr txBox="1"/>
          <p:nvPr/>
        </p:nvSpPr>
        <p:spPr>
          <a:xfrm>
            <a:off x="1588" y="6253163"/>
            <a:ext cx="9144000" cy="487362"/>
          </a:xfrm>
          <a:prstGeom prst="rect">
            <a:avLst/>
          </a:prstGeom>
          <a:solidFill>
            <a:srgbClr val="FFFF00"/>
          </a:solidFill>
          <a:ln w="9525">
            <a:noFill/>
            <a:miter/>
          </a:ln>
        </p:spPr>
        <p:txBody>
          <a:bodyPr>
            <a:spAutoFit/>
          </a:bodyPr>
          <a:lstStyle/>
          <a:p>
            <a:pPr algn="ctr">
              <a:buFont typeface="Arial" panose="020B0604020202020204" pitchFamily="34" charset="0"/>
              <a:buNone/>
              <a:defRPr/>
            </a:pPr>
            <a:r>
              <a:rPr lang="zh-CN" altLang="en-US" sz="2600" b="1" noProof="1">
                <a:effectLst>
                  <a:outerShdw blurRad="38100" dist="38100" dir="2700000">
                    <a:srgbClr val="FFFFFF"/>
                  </a:outerShdw>
                </a:effectLst>
                <a:latin typeface="Arial" panose="020B0604020202020204" pitchFamily="34" charset="0"/>
                <a:ea typeface="黑体" panose="02010609060101010101" pitchFamily="49" charset="-122"/>
                <a:cs typeface="+mn-ea"/>
              </a:rPr>
              <a:t> </a:t>
            </a:r>
            <a:r>
              <a:rPr lang="zh-CN" altLang="en-US" sz="2200" noProof="1">
                <a:effectLst>
                  <a:outerShdw blurRad="38100" dist="38100" dir="2700000">
                    <a:srgbClr val="FFFFFF"/>
                  </a:outerShdw>
                </a:effectLst>
                <a:latin typeface="Arial" panose="020B0604020202020204" pitchFamily="34" charset="0"/>
                <a:ea typeface="黑体" panose="02010609060101010101" pitchFamily="49" charset="-122"/>
                <a:cs typeface="+mn-ea"/>
              </a:rPr>
              <a:t> </a:t>
            </a:r>
            <a:r>
              <a:rPr lang="zh-CN" altLang="en-US" sz="2200" noProof="1">
                <a:latin typeface="Arial" panose="020B0604020202020204" pitchFamily="34" charset="0"/>
                <a:ea typeface="黑体" panose="02010609060101010101" pitchFamily="49" charset="-122"/>
                <a:cs typeface="+mn-ea"/>
              </a:rPr>
              <a:t>留样橱内存放“有机化学品”：</a:t>
            </a:r>
            <a:r>
              <a:rPr lang="zh-CN" altLang="en-US" sz="2000" noProof="1">
                <a:latin typeface="Arial" panose="020B0604020202020204" pitchFamily="34" charset="0"/>
                <a:ea typeface="黑体" panose="02010609060101010101" pitchFamily="49" charset="-122"/>
                <a:cs typeface="+mn-ea"/>
              </a:rPr>
              <a:t>采用上排风，不符通风原理！</a:t>
            </a:r>
            <a:endParaRPr lang="zh-CN" altLang="en-US" sz="2000" noProof="1">
              <a:latin typeface="Arial" panose="020B0604020202020204" pitchFamily="34" charset="0"/>
              <a:ea typeface="黑体" panose="02010609060101010101" pitchFamily="49" charset="-122"/>
            </a:endParaRPr>
          </a:p>
        </p:txBody>
      </p:sp>
      <p:sp>
        <p:nvSpPr>
          <p:cNvPr id="279555" name="箭头 3647"/>
          <p:cNvSpPr>
            <a:spLocks noChangeShapeType="1"/>
          </p:cNvSpPr>
          <p:nvPr/>
        </p:nvSpPr>
        <p:spPr bwMode="auto">
          <a:xfrm flipV="1">
            <a:off x="828675" y="404813"/>
            <a:ext cx="0" cy="865187"/>
          </a:xfrm>
          <a:prstGeom prst="line">
            <a:avLst/>
          </a:prstGeom>
          <a:noFill/>
          <a:ln w="38100">
            <a:solidFill>
              <a:srgbClr val="FF0000"/>
            </a:solidFill>
            <a:prstDash val="dash"/>
            <a:round/>
            <a:headEnd/>
            <a:tailEnd type="arrow" w="med" len="med"/>
          </a:ln>
        </p:spPr>
        <p:txBody>
          <a:bodyPr/>
          <a:lstStyle/>
          <a:p>
            <a:endParaRPr lang="zh-CN" altLang="en-US"/>
          </a:p>
        </p:txBody>
      </p:sp>
      <p:sp>
        <p:nvSpPr>
          <p:cNvPr id="279556" name="箭头 3647"/>
          <p:cNvSpPr>
            <a:spLocks noChangeShapeType="1"/>
          </p:cNvSpPr>
          <p:nvPr/>
        </p:nvSpPr>
        <p:spPr bwMode="auto">
          <a:xfrm flipV="1">
            <a:off x="3421063" y="547688"/>
            <a:ext cx="1587" cy="1081087"/>
          </a:xfrm>
          <a:prstGeom prst="line">
            <a:avLst/>
          </a:prstGeom>
          <a:noFill/>
          <a:ln w="38100">
            <a:solidFill>
              <a:srgbClr val="FF0000"/>
            </a:solidFill>
            <a:prstDash val="dash"/>
            <a:round/>
            <a:headEnd/>
            <a:tailEnd type="arrow" w="med" len="med"/>
          </a:ln>
        </p:spPr>
        <p:txBody>
          <a:bodyPr/>
          <a:lstStyle/>
          <a:p>
            <a:endParaRPr lang="zh-CN" altLang="en-US"/>
          </a:p>
        </p:txBody>
      </p:sp>
      <p:sp>
        <p:nvSpPr>
          <p:cNvPr id="279557" name="箭头 3647"/>
          <p:cNvSpPr>
            <a:spLocks noChangeShapeType="1"/>
          </p:cNvSpPr>
          <p:nvPr/>
        </p:nvSpPr>
        <p:spPr bwMode="auto">
          <a:xfrm flipV="1">
            <a:off x="5148263" y="693738"/>
            <a:ext cx="1587" cy="1223962"/>
          </a:xfrm>
          <a:prstGeom prst="line">
            <a:avLst/>
          </a:prstGeom>
          <a:noFill/>
          <a:ln w="34925">
            <a:solidFill>
              <a:srgbClr val="FF0000"/>
            </a:solidFill>
            <a:prstDash val="dash"/>
            <a:round/>
            <a:headEnd/>
            <a:tailEnd type="arrow" w="med" len="med"/>
          </a:ln>
        </p:spPr>
        <p:txBody>
          <a:bodyPr/>
          <a:lstStyle/>
          <a:p>
            <a:endParaRPr lang="zh-CN" altLang="en-US"/>
          </a:p>
        </p:txBody>
      </p:sp>
      <p:sp>
        <p:nvSpPr>
          <p:cNvPr id="279558" name="箭头 3647"/>
          <p:cNvSpPr>
            <a:spLocks noChangeShapeType="1"/>
          </p:cNvSpPr>
          <p:nvPr/>
        </p:nvSpPr>
        <p:spPr bwMode="auto">
          <a:xfrm flipV="1">
            <a:off x="6372225" y="908050"/>
            <a:ext cx="1588" cy="1152525"/>
          </a:xfrm>
          <a:prstGeom prst="line">
            <a:avLst/>
          </a:prstGeom>
          <a:noFill/>
          <a:ln w="31750">
            <a:solidFill>
              <a:srgbClr val="FF0000"/>
            </a:solidFill>
            <a:prstDash val="dash"/>
            <a:round/>
            <a:headEnd/>
            <a:tailEnd type="arrow" w="med" len="med"/>
          </a:ln>
        </p:spPr>
        <p:txBody>
          <a:bodyPr/>
          <a:lstStyle/>
          <a:p>
            <a:endParaRPr lang="zh-CN" altLang="en-US"/>
          </a:p>
        </p:txBody>
      </p:sp>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077"/>
          <p:cNvPicPr>
            <a:picLocks noGrp="1" noChangeAspect="1"/>
          </p:cNvPicPr>
          <p:nvPr>
            <p:ph idx="4294967295"/>
          </p:nvPr>
        </p:nvPicPr>
        <p:blipFill>
          <a:blip r:embed="rId2"/>
          <a:srcRect/>
          <a:stretch>
            <a:fillRect/>
          </a:stretch>
        </p:blipFill>
        <p:spPr>
          <a:xfrm>
            <a:off x="360363" y="190500"/>
            <a:ext cx="8783637" cy="6480175"/>
          </a:xfrm>
          <a:solidFill>
            <a:srgbClr val="FF0000"/>
          </a:solidFill>
          <a:ln w="228600">
            <a:solidFill>
              <a:srgbClr val="FF0000"/>
            </a:solidFill>
          </a:ln>
        </p:spPr>
      </p:pic>
      <p:sp>
        <p:nvSpPr>
          <p:cNvPr id="280578" name="Text Box 3"/>
          <p:cNvSpPr txBox="1">
            <a:spLocks noChangeArrowheads="1"/>
          </p:cNvSpPr>
          <p:nvPr/>
        </p:nvSpPr>
        <p:spPr bwMode="auto">
          <a:xfrm>
            <a:off x="682625" y="5284788"/>
            <a:ext cx="4465638" cy="366712"/>
          </a:xfrm>
          <a:prstGeom prst="rect">
            <a:avLst/>
          </a:prstGeom>
          <a:noFill/>
          <a:ln w="9525">
            <a:noFill/>
            <a:miter lim="800000"/>
            <a:headEnd/>
            <a:tailEnd/>
          </a:ln>
        </p:spPr>
        <p:txBody>
          <a:bodyPr>
            <a:spAutoFit/>
          </a:bodyPr>
          <a:lstStyle/>
          <a:p>
            <a:pPr eaLnBrk="0" hangingPunct="0">
              <a:buSzPct val="100000"/>
              <a:buFont typeface="Arial" charset="0"/>
              <a:buNone/>
            </a:pPr>
            <a:endParaRPr lang="zh-CN" altLang="en-US" sz="1800">
              <a:ea typeface="黑体" pitchFamily="2" charset="-122"/>
            </a:endParaRPr>
          </a:p>
        </p:txBody>
      </p:sp>
      <p:sp>
        <p:nvSpPr>
          <p:cNvPr id="249860" name="Text Box 4"/>
          <p:cNvSpPr txBox="1">
            <a:spLocks noChangeArrowheads="1"/>
          </p:cNvSpPr>
          <p:nvPr/>
        </p:nvSpPr>
        <p:spPr bwMode="auto">
          <a:xfrm>
            <a:off x="0" y="6316663"/>
            <a:ext cx="9066213" cy="425450"/>
          </a:xfrm>
          <a:prstGeom prst="rect">
            <a:avLst/>
          </a:prstGeom>
          <a:solidFill>
            <a:srgbClr val="FF0000"/>
          </a:solidFill>
          <a:ln w="9525">
            <a:noFill/>
            <a:miter lim="800000"/>
            <a:headEnd/>
            <a:tailEnd/>
          </a:ln>
        </p:spPr>
        <p:txBody>
          <a:bodyPr>
            <a:spAutoFit/>
          </a:bodyPr>
          <a:lstStyle/>
          <a:p>
            <a:pPr eaLnBrk="0" hangingPunct="0">
              <a:lnSpc>
                <a:spcPct val="90000"/>
              </a:lnSpc>
              <a:buSzPct val="100000"/>
              <a:buFont typeface="Arial" charset="0"/>
              <a:buNone/>
            </a:pPr>
            <a:r>
              <a:rPr lang="zh-CN" altLang="en-US" sz="2000">
                <a:latin typeface="黑体" pitchFamily="2" charset="-122"/>
                <a:ea typeface="黑体" pitchFamily="2" charset="-122"/>
              </a:rPr>
              <a:t>                          </a:t>
            </a:r>
            <a:r>
              <a:rPr lang="zh-CN" altLang="en-US" sz="2400">
                <a:latin typeface="黑体" pitchFamily="2" charset="-122"/>
                <a:ea typeface="黑体" pitchFamily="2" charset="-122"/>
              </a:rPr>
              <a:t>研发人员：</a:t>
            </a:r>
            <a:r>
              <a:rPr lang="zh-CN" altLang="en-US" sz="2400" b="1">
                <a:latin typeface="黑体" pitchFamily="2" charset="-122"/>
                <a:ea typeface="黑体" pitchFamily="2" charset="-122"/>
              </a:rPr>
              <a:t>PPE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4986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0"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53249"/>
          <p:cNvSpPr>
            <a:spLocks noGrp="1"/>
          </p:cNvSpPr>
          <p:nvPr>
            <p:ph type="title"/>
          </p:nvPr>
        </p:nvSpPr>
        <p:spPr>
          <a:xfrm>
            <a:off x="612775" y="190500"/>
            <a:ext cx="7997825" cy="1800225"/>
          </a:xfrm>
        </p:spPr>
        <p:txBody>
          <a:bodyPr/>
          <a:lstStyle/>
          <a:p>
            <a:pPr>
              <a:defRPr/>
            </a:pPr>
            <a:r>
              <a:rPr lang="zh-CN" altLang="en-US" sz="5400" b="1" noProof="1">
                <a:solidFill>
                  <a:srgbClr val="FFFF00"/>
                </a:solidFill>
                <a:effectLst>
                  <a:outerShdw blurRad="38100" dist="38100" dir="2700000">
                    <a:srgbClr val="000000"/>
                  </a:outerShdw>
                </a:effectLst>
                <a:ea typeface="黑体" panose="02010609060101010101" pitchFamily="49" charset="-122"/>
              </a:rPr>
              <a:t> 判别依据：</a:t>
            </a:r>
          </a:p>
        </p:txBody>
      </p:sp>
      <p:sp>
        <p:nvSpPr>
          <p:cNvPr id="53251" name="文本占位符 53250"/>
          <p:cNvSpPr>
            <a:spLocks noGrp="1"/>
          </p:cNvSpPr>
          <p:nvPr>
            <p:ph idx="1"/>
          </p:nvPr>
        </p:nvSpPr>
        <p:spPr>
          <a:xfrm>
            <a:off x="684213" y="1412875"/>
            <a:ext cx="7993062" cy="4751388"/>
          </a:xfrm>
        </p:spPr>
        <p:txBody>
          <a:bodyPr/>
          <a:lstStyle/>
          <a:p>
            <a:pPr marL="0" indent="0" algn="ctr" eaLnBrk="1" hangingPunct="1">
              <a:spcBef>
                <a:spcPct val="20000"/>
              </a:spcBef>
              <a:buClr>
                <a:schemeClr val="hlink"/>
              </a:buClr>
              <a:buSzPct val="70000"/>
              <a:buFont typeface="Wingdings" panose="05000000000000000000" pitchFamily="2" charset="2"/>
              <a:buNone/>
              <a:defRPr/>
            </a:pPr>
            <a:r>
              <a:rPr lang="en-US" altLang="x-none"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GB4053.3-2009</a:t>
            </a:r>
            <a:r>
              <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　</a:t>
            </a:r>
            <a:r>
              <a:rPr lang="zh-CN" altLang="en-US"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　　　           </a:t>
            </a:r>
          </a:p>
          <a:p>
            <a:pPr marL="0" indent="0" algn="ctr" eaLnBrk="1" hangingPunct="1">
              <a:spcBef>
                <a:spcPct val="20000"/>
              </a:spcBef>
              <a:buClr>
                <a:schemeClr val="hlink"/>
              </a:buClr>
              <a:buSzPct val="70000"/>
              <a:buFont typeface="Wingdings" panose="05000000000000000000" pitchFamily="2" charset="2"/>
              <a:buNone/>
              <a:defRPr/>
            </a:pPr>
            <a:r>
              <a:rPr lang="en-US" altLang="x-none"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a:t>
            </a:r>
            <a:r>
              <a:rPr lang="zh-CN" altLang="en-US"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固定式钢梯及平台安全要求 </a:t>
            </a:r>
            <a:r>
              <a:rPr lang="zh-CN" altLang="en-US" sz="33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第</a:t>
            </a:r>
            <a:r>
              <a:rPr lang="en-US" altLang="x-none" sz="33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3</a:t>
            </a:r>
            <a:r>
              <a:rPr lang="zh-CN" altLang="en-US" sz="33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部分：</a:t>
            </a:r>
          </a:p>
          <a:p>
            <a:pPr marL="0" indent="0" algn="ctr" eaLnBrk="1" hangingPunct="1">
              <a:spcBef>
                <a:spcPct val="20000"/>
              </a:spcBef>
              <a:buClr>
                <a:schemeClr val="hlink"/>
              </a:buClr>
              <a:buSzPct val="70000"/>
              <a:buFont typeface="Wingdings" panose="05000000000000000000" pitchFamily="2" charset="2"/>
              <a:buNone/>
              <a:defRPr/>
            </a:pPr>
            <a:r>
              <a:rPr lang="zh-CN" altLang="en-US"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  工业防护栏杆及钢平台</a:t>
            </a:r>
            <a:r>
              <a:rPr lang="en-US" altLang="x-none"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a:t>
            </a:r>
          </a:p>
          <a:p>
            <a:pPr marL="0" indent="0" eaLnBrk="1" hangingPunct="1">
              <a:lnSpc>
                <a:spcPct val="150000"/>
              </a:lnSpc>
              <a:spcBef>
                <a:spcPct val="20000"/>
              </a:spcBef>
              <a:buClr>
                <a:schemeClr val="hlink"/>
              </a:buClr>
              <a:buSzPct val="70000"/>
              <a:buFont typeface="Wingdings" panose="05000000000000000000" pitchFamily="2" charset="2"/>
              <a:buNone/>
              <a:defRPr/>
            </a:pPr>
            <a:r>
              <a:rPr lang="en-US" altLang="x-none" sz="3200" noProof="1">
                <a:latin typeface="黑体" panose="02010609060101010101" pitchFamily="49" charset="-122"/>
                <a:ea typeface="黑体" panose="02010609060101010101" pitchFamily="49" charset="-122"/>
              </a:rPr>
              <a:t>    </a:t>
            </a:r>
            <a:r>
              <a:rPr lang="zh-CN" altLang="en-US" sz="3200" noProof="1">
                <a:latin typeface="黑体" panose="02010609060101010101" pitchFamily="49" charset="-122"/>
                <a:ea typeface="黑体" panose="02010609060101010101" pitchFamily="49" charset="-122"/>
              </a:rPr>
              <a:t> </a:t>
            </a:r>
            <a:r>
              <a:rPr lang="en-US" altLang="x-none" sz="3200" noProof="1">
                <a:latin typeface="黑体" panose="02010609060101010101" pitchFamily="49" charset="-122"/>
                <a:ea typeface="黑体" panose="02010609060101010101" pitchFamily="49" charset="-122"/>
              </a:rPr>
              <a:t>4.1.1 </a:t>
            </a:r>
            <a:r>
              <a:rPr lang="zh-CN" altLang="en-US" sz="3200" noProof="1">
                <a:latin typeface="黑体" panose="02010609060101010101" pitchFamily="49" charset="-122"/>
                <a:ea typeface="黑体" panose="02010609060101010101" pitchFamily="49" charset="-122"/>
              </a:rPr>
              <a:t>  距下方相邻地板或地面</a:t>
            </a:r>
            <a:r>
              <a:rPr lang="en-US" altLang="x-none" sz="3200" noProof="1">
                <a:latin typeface="黑体" panose="02010609060101010101" pitchFamily="49" charset="-122"/>
                <a:ea typeface="黑体" panose="02010609060101010101" pitchFamily="49" charset="-122"/>
              </a:rPr>
              <a:t>1.2m</a:t>
            </a:r>
            <a:r>
              <a:rPr lang="zh-CN" altLang="en-US" sz="3200" noProof="1">
                <a:latin typeface="黑体" panose="02010609060101010101" pitchFamily="49" charset="-122"/>
                <a:ea typeface="黑体" panose="02010609060101010101" pitchFamily="49" charset="-122"/>
              </a:rPr>
              <a:t> </a:t>
            </a:r>
            <a:r>
              <a:rPr lang="zh-CN" altLang="en-US" sz="3300" noProof="1">
                <a:latin typeface="黑体" panose="02010609060101010101" pitchFamily="49" charset="-122"/>
                <a:ea typeface="黑体" panose="02010609060101010101" pitchFamily="49" charset="-122"/>
              </a:rPr>
              <a:t>及以上的平台、通道或工作面的所有敞开边缘应设置防护栏杆。</a:t>
            </a: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3" descr="DSCN0695"/>
          <p:cNvPicPr>
            <a:picLocks noChangeAspect="1"/>
          </p:cNvPicPr>
          <p:nvPr/>
        </p:nvPicPr>
        <p:blipFill>
          <a:blip r:embed="rId2"/>
          <a:srcRect/>
          <a:stretch>
            <a:fillRect/>
          </a:stretch>
        </p:blipFill>
        <p:spPr bwMode="auto">
          <a:xfrm>
            <a:off x="107950" y="119063"/>
            <a:ext cx="5219700" cy="6623050"/>
          </a:xfrm>
          <a:prstGeom prst="rect">
            <a:avLst/>
          </a:prstGeom>
          <a:noFill/>
          <a:ln w="152400">
            <a:solidFill>
              <a:srgbClr val="FFFF00"/>
            </a:solidFill>
            <a:miter lim="800000"/>
            <a:headEnd/>
            <a:tailEnd/>
          </a:ln>
        </p:spPr>
      </p:pic>
      <p:sp>
        <p:nvSpPr>
          <p:cNvPr id="250883" name="Oval 4"/>
          <p:cNvSpPr>
            <a:spLocks noChangeArrowheads="1"/>
          </p:cNvSpPr>
          <p:nvPr/>
        </p:nvSpPr>
        <p:spPr bwMode="auto">
          <a:xfrm>
            <a:off x="900113" y="4149725"/>
            <a:ext cx="1728787" cy="1800225"/>
          </a:xfrm>
          <a:prstGeom prst="ellipse">
            <a:avLst/>
          </a:prstGeom>
          <a:noFill/>
          <a:ln w="57150">
            <a:solidFill>
              <a:srgbClr val="FF0000"/>
            </a:solidFill>
            <a:prstDash val="dash"/>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pic>
        <p:nvPicPr>
          <p:cNvPr id="250884" name="Picture 5" descr="DSCN0685"/>
          <p:cNvPicPr>
            <a:picLocks noChangeAspect="1"/>
          </p:cNvPicPr>
          <p:nvPr/>
        </p:nvPicPr>
        <p:blipFill>
          <a:blip r:embed="rId3"/>
          <a:srcRect/>
          <a:stretch>
            <a:fillRect/>
          </a:stretch>
        </p:blipFill>
        <p:spPr bwMode="auto">
          <a:xfrm>
            <a:off x="4573588" y="119063"/>
            <a:ext cx="4464050" cy="3095625"/>
          </a:xfrm>
          <a:prstGeom prst="rect">
            <a:avLst/>
          </a:prstGeom>
          <a:noFill/>
          <a:ln w="152400">
            <a:solidFill>
              <a:srgbClr val="FFFF00"/>
            </a:solidFill>
            <a:miter lim="800000"/>
            <a:headEnd/>
            <a:tailEnd/>
          </a:ln>
        </p:spPr>
      </p:pic>
      <p:sp>
        <p:nvSpPr>
          <p:cNvPr id="250885" name="Oval 6"/>
          <p:cNvSpPr>
            <a:spLocks noChangeArrowheads="1"/>
          </p:cNvSpPr>
          <p:nvPr/>
        </p:nvSpPr>
        <p:spPr bwMode="auto">
          <a:xfrm>
            <a:off x="6732588" y="2062163"/>
            <a:ext cx="647700" cy="1223962"/>
          </a:xfrm>
          <a:prstGeom prst="ellipse">
            <a:avLst/>
          </a:prstGeom>
          <a:noFill/>
          <a:ln w="57150">
            <a:solidFill>
              <a:srgbClr val="FF00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pic>
        <p:nvPicPr>
          <p:cNvPr id="250886" name="Picture 7" descr="DSCN0686"/>
          <p:cNvPicPr>
            <a:picLocks noChangeAspect="1"/>
          </p:cNvPicPr>
          <p:nvPr/>
        </p:nvPicPr>
        <p:blipFill>
          <a:blip r:embed="rId4"/>
          <a:srcRect/>
          <a:stretch>
            <a:fillRect/>
          </a:stretch>
        </p:blipFill>
        <p:spPr bwMode="auto">
          <a:xfrm>
            <a:off x="4572000" y="3429000"/>
            <a:ext cx="4464050" cy="3311525"/>
          </a:xfrm>
          <a:prstGeom prst="rect">
            <a:avLst/>
          </a:prstGeom>
          <a:noFill/>
          <a:ln w="152400">
            <a:solidFill>
              <a:srgbClr val="FFFF00"/>
            </a:solidFill>
            <a:miter lim="800000"/>
            <a:headEnd/>
            <a:tailEnd/>
          </a:ln>
        </p:spPr>
      </p:pic>
      <p:sp>
        <p:nvSpPr>
          <p:cNvPr id="250887" name="Oval 8"/>
          <p:cNvSpPr>
            <a:spLocks noChangeArrowheads="1"/>
          </p:cNvSpPr>
          <p:nvPr/>
        </p:nvSpPr>
        <p:spPr bwMode="auto">
          <a:xfrm>
            <a:off x="6084888" y="4581525"/>
            <a:ext cx="2667000" cy="1009650"/>
          </a:xfrm>
          <a:prstGeom prst="ellipse">
            <a:avLst/>
          </a:prstGeom>
          <a:noFill/>
          <a:ln w="57150">
            <a:solidFill>
              <a:srgbClr val="FF00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50888" name="矩形 250887"/>
          <p:cNvSpPr/>
          <p:nvPr/>
        </p:nvSpPr>
        <p:spPr>
          <a:xfrm>
            <a:off x="2555875" y="3429000"/>
            <a:ext cx="2665413" cy="1243013"/>
          </a:xfrm>
          <a:prstGeom prst="rect">
            <a:avLst/>
          </a:prstGeom>
          <a:solidFill>
            <a:srgbClr val="FFFF00"/>
          </a:solidFill>
          <a:ln w="9525">
            <a:noFill/>
            <a:miter/>
          </a:ln>
        </p:spPr>
        <p:txBody>
          <a:bodyPr anchor="ctr">
            <a:spAutoFit/>
          </a:bodyPr>
          <a:lstStyle/>
          <a:p>
            <a:pPr algn="ctr">
              <a:lnSpc>
                <a:spcPct val="120000"/>
              </a:lnSpc>
              <a:buFont typeface="Arial" panose="020B0604020202020204" pitchFamily="34" charset="0"/>
              <a:buNone/>
              <a:defRPr/>
            </a:pPr>
            <a:r>
              <a:rPr lang="zh-CN" altLang="en-US" sz="5400" b="1" noProof="1">
                <a:solidFill>
                  <a:srgbClr val="000000"/>
                </a:solidFill>
                <a:effectLst>
                  <a:outerShdw blurRad="38100" dist="38100" dir="2700000">
                    <a:srgbClr val="FFFFFF"/>
                  </a:outerShdw>
                </a:effectLst>
                <a:latin typeface="Arial" panose="020B0604020202020204" pitchFamily="34" charset="0"/>
                <a:ea typeface="黑体" panose="02010609060101010101" pitchFamily="49" charset="-122"/>
                <a:cs typeface="+mn-ea"/>
              </a:rPr>
              <a:t> </a:t>
            </a:r>
            <a:r>
              <a:rPr lang="zh-CN" altLang="en-US" sz="4400" noProof="1">
                <a:solidFill>
                  <a:srgbClr val="000000"/>
                </a:solidFill>
                <a:latin typeface="Arial" panose="020B0604020202020204" pitchFamily="34" charset="0"/>
                <a:ea typeface="黑体" panose="02010609060101010101" pitchFamily="49" charset="-122"/>
                <a:cs typeface="+mn-ea"/>
              </a:rPr>
              <a:t>标 签 ？</a:t>
            </a:r>
            <a:endParaRPr lang="zh-CN" altLang="en-US" sz="4400" noProof="1">
              <a:solidFill>
                <a:srgbClr val="000000"/>
              </a:solidFill>
              <a:latin typeface="Arial" panose="020B0604020202020204" pitchFamily="34" charset="0"/>
              <a:ea typeface="黑体" panose="02010609060101010101" pitchFamily="49" charset="-122"/>
            </a:endParaRPr>
          </a:p>
          <a:p>
            <a:pPr algn="ctr">
              <a:lnSpc>
                <a:spcPct val="20000"/>
              </a:lnSpc>
              <a:buFont typeface="Arial" panose="020B0604020202020204" pitchFamily="34" charset="0"/>
              <a:buNone/>
              <a:defRPr/>
            </a:pPr>
            <a:endParaRPr lang="zh-CN" altLang="en-US" sz="5400" b="1" noProof="1">
              <a:solidFill>
                <a:srgbClr val="000000"/>
              </a:solidFill>
              <a:latin typeface="Arial" panose="020B0604020202020204" pitchFamily="34" charset="0"/>
              <a:ea typeface="黑体" panose="02010609060101010101" pitchFamily="49" charset="-122"/>
            </a:endParaRPr>
          </a:p>
        </p:txBody>
      </p:sp>
      <p:sp>
        <p:nvSpPr>
          <p:cNvPr id="281608" name="Rectangle 2"/>
          <p:cNvSpPr>
            <a:spLocks noGrp="1"/>
          </p:cNvSpPr>
          <p:nvPr>
            <p:ph type="title" idx="4294967295"/>
          </p:nvPr>
        </p:nvSpPr>
        <p:spPr>
          <a:xfrm>
            <a:off x="0" y="6094413"/>
            <a:ext cx="4530725" cy="663575"/>
          </a:xfrm>
          <a:solidFill>
            <a:srgbClr val="FFFF00"/>
          </a:solidFill>
        </p:spPr>
        <p:txBody>
          <a:bodyPr/>
          <a:lstStyle/>
          <a:p>
            <a:pPr algn="ctr" eaLnBrk="1" hangingPunct="1"/>
            <a:r>
              <a:rPr lang="zh-CN" altLang="en-US" sz="2800" smtClean="0">
                <a:solidFill>
                  <a:srgbClr val="000000"/>
                </a:solidFill>
                <a:latin typeface="黑体" pitchFamily="2" charset="-122"/>
                <a:ea typeface="黑体" pitchFamily="2" charset="-122"/>
              </a:rPr>
              <a:t>你知道“我”是谁吗？</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0882"/>
                                        </p:tgtEl>
                                        <p:attrNameLst>
                                          <p:attrName>style.visibility</p:attrName>
                                        </p:attrNameLst>
                                      </p:cBhvr>
                                      <p:to>
                                        <p:strVal val="visible"/>
                                      </p:to>
                                    </p:set>
                                    <p:animEffect transition="in" filter="blinds(horizontal)">
                                      <p:cBhvr>
                                        <p:cTn id="7" dur="500"/>
                                        <p:tgtEl>
                                          <p:spTgt spid="25088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50883"/>
                                        </p:tgtEl>
                                        <p:attrNameLst>
                                          <p:attrName>style.visibility</p:attrName>
                                        </p:attrNameLst>
                                      </p:cBhvr>
                                      <p:to>
                                        <p:strVal val="visible"/>
                                      </p:to>
                                    </p:set>
                                    <p:animEffect transition="in" filter="checkerboard(across)">
                                      <p:cBhvr>
                                        <p:cTn id="12" dur="500"/>
                                        <p:tgtEl>
                                          <p:spTgt spid="25088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0884"/>
                                        </p:tgtEl>
                                        <p:attrNameLst>
                                          <p:attrName>style.visibility</p:attrName>
                                        </p:attrNameLst>
                                      </p:cBhvr>
                                      <p:to>
                                        <p:strVal val="visible"/>
                                      </p:to>
                                    </p:set>
                                    <p:animEffect transition="in" filter="box(in)">
                                      <p:cBhvr>
                                        <p:cTn id="17" dur="500"/>
                                        <p:tgtEl>
                                          <p:spTgt spid="25088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50885"/>
                                        </p:tgtEl>
                                        <p:attrNameLst>
                                          <p:attrName>style.visibility</p:attrName>
                                        </p:attrNameLst>
                                      </p:cBhvr>
                                      <p:to>
                                        <p:strVal val="visible"/>
                                      </p:to>
                                    </p:set>
                                    <p:animEffect transition="in" filter="checkerboard(across)">
                                      <p:cBhvr>
                                        <p:cTn id="22" dur="500"/>
                                        <p:tgtEl>
                                          <p:spTgt spid="25088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50886"/>
                                        </p:tgtEl>
                                        <p:attrNameLst>
                                          <p:attrName>style.visibility</p:attrName>
                                        </p:attrNameLst>
                                      </p:cBhvr>
                                      <p:to>
                                        <p:strVal val="visible"/>
                                      </p:to>
                                    </p:set>
                                    <p:animEffect transition="in" filter="box(in)">
                                      <p:cBhvr>
                                        <p:cTn id="27" dur="500"/>
                                        <p:tgtEl>
                                          <p:spTgt spid="25088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50887"/>
                                        </p:tgtEl>
                                        <p:attrNameLst>
                                          <p:attrName>style.visibility</p:attrName>
                                        </p:attrNameLst>
                                      </p:cBhvr>
                                      <p:to>
                                        <p:strVal val="visible"/>
                                      </p:to>
                                    </p:set>
                                    <p:animEffect transition="in" filter="checkerboard(across)">
                                      <p:cBhvr>
                                        <p:cTn id="32" dur="500"/>
                                        <p:tgtEl>
                                          <p:spTgt spid="25088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grpId="0" nodeType="clickEffect">
                                  <p:stCondLst>
                                    <p:cond delay="0"/>
                                  </p:stCondLst>
                                  <p:childTnLst>
                                    <p:animScale>
                                      <p:cBhvr>
                                        <p:cTn id="36" dur="2000" fill="hold"/>
                                        <p:tgtEl>
                                          <p:spTgt spid="25088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3" grpId="0" bldLvl="0" animBg="1"/>
      <p:bldP spid="250885" grpId="0" bldLvl="0" animBg="1"/>
      <p:bldP spid="250887" grpId="0" bldLvl="0" animBg="1"/>
      <p:bldP spid="250888" grpId="0" bldLvl="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文本占位符 251905" descr="P1040745"/>
          <p:cNvPicPr>
            <a:picLocks noGrp="1" noChangeAspect="1"/>
          </p:cNvPicPr>
          <p:nvPr>
            <p:ph idx="1"/>
          </p:nvPr>
        </p:nvPicPr>
        <p:blipFill>
          <a:blip r:embed="rId2">
            <a:lum bright="12000" contrast="24000"/>
          </a:blip>
          <a:srcRect/>
          <a:stretch>
            <a:fillRect/>
          </a:stretch>
        </p:blipFill>
        <p:spPr>
          <a:xfrm>
            <a:off x="179388" y="188913"/>
            <a:ext cx="8780462" cy="6597650"/>
          </a:xfrm>
          <a:ln w="203200">
            <a:solidFill>
              <a:srgbClr val="FF0000"/>
            </a:solidFill>
          </a:ln>
        </p:spPr>
      </p:pic>
      <p:grpSp>
        <p:nvGrpSpPr>
          <p:cNvPr id="2" name="组合 251906"/>
          <p:cNvGrpSpPr>
            <a:grpSpLocks/>
          </p:cNvGrpSpPr>
          <p:nvPr/>
        </p:nvGrpSpPr>
        <p:grpSpPr bwMode="auto">
          <a:xfrm>
            <a:off x="252413" y="333375"/>
            <a:ext cx="8640762" cy="3600450"/>
            <a:chOff x="0" y="0"/>
            <a:chExt cx="5760" cy="2614"/>
          </a:xfrm>
        </p:grpSpPr>
        <p:sp>
          <p:nvSpPr>
            <p:cNvPr id="282628" name="椭圆 251907"/>
            <p:cNvSpPr>
              <a:spLocks noChangeArrowheads="1"/>
            </p:cNvSpPr>
            <p:nvPr/>
          </p:nvSpPr>
          <p:spPr bwMode="auto">
            <a:xfrm>
              <a:off x="0" y="0"/>
              <a:ext cx="5760" cy="890"/>
            </a:xfrm>
            <a:prstGeom prst="ellipse">
              <a:avLst/>
            </a:prstGeom>
            <a:noFill/>
            <a:ln w="101600">
              <a:solidFill>
                <a:srgbClr val="00FF00"/>
              </a:solidFill>
              <a:prstDash val="sysDot"/>
              <a:round/>
              <a:headEnd/>
              <a:tailEnd/>
            </a:ln>
          </p:spPr>
          <p:txBody>
            <a:bodyPr wrap="none" anchor="ctr"/>
            <a:lstStyle/>
            <a:p>
              <a:pPr algn="ctr" eaLnBrk="0" hangingPunct="0">
                <a:buSzPct val="100000"/>
                <a:buFont typeface="Arial" charset="0"/>
                <a:buNone/>
              </a:pPr>
              <a:r>
                <a:rPr lang="en-US" altLang="zh-CN" sz="8000">
                  <a:solidFill>
                    <a:srgbClr val="00FF00"/>
                  </a:solidFill>
                  <a:latin typeface="黑体" pitchFamily="2" charset="-122"/>
                  <a:ea typeface="黑体" pitchFamily="2" charset="-122"/>
                </a:rPr>
                <a:t>H</a:t>
              </a:r>
              <a:r>
                <a:rPr lang="en-US" altLang="zh-CN" sz="8000" b="1" baseline="-10000">
                  <a:solidFill>
                    <a:srgbClr val="00FF00"/>
                  </a:solidFill>
                  <a:latin typeface="黑体" pitchFamily="2" charset="-122"/>
                  <a:ea typeface="黑体" pitchFamily="2" charset="-122"/>
                </a:rPr>
                <a:t>2</a:t>
              </a:r>
            </a:p>
          </p:txBody>
        </p:sp>
        <p:sp>
          <p:nvSpPr>
            <p:cNvPr id="282629" name="上箭头 251908"/>
            <p:cNvSpPr>
              <a:spLocks noChangeArrowheads="1"/>
            </p:cNvSpPr>
            <p:nvPr/>
          </p:nvSpPr>
          <p:spPr bwMode="auto">
            <a:xfrm>
              <a:off x="2925" y="1117"/>
              <a:ext cx="273" cy="1497"/>
            </a:xfrm>
            <a:prstGeom prst="upArrow">
              <a:avLst>
                <a:gd name="adj1" fmla="val 50000"/>
                <a:gd name="adj2" fmla="val 137037"/>
              </a:avLst>
            </a:prstGeom>
            <a:solidFill>
              <a:srgbClr val="00CC00"/>
            </a:solidFill>
            <a:ln w="76200">
              <a:solidFill>
                <a:srgbClr val="00FF00"/>
              </a:solidFill>
              <a:prstDash val="sysDot"/>
              <a:miter lim="800000"/>
              <a:headEnd/>
              <a:tailEnd/>
            </a:ln>
          </p:spPr>
          <p:txBody>
            <a:bodyPr/>
            <a:lstStyle/>
            <a:p>
              <a:pPr eaLnBrk="0" hangingPunct="0">
                <a:buSzPct val="100000"/>
                <a:buFont typeface="Arial" charset="0"/>
                <a:buNone/>
              </a:pPr>
              <a:endParaRPr lang="zh-CN" altLang="en-US" sz="2000"/>
            </a:p>
          </p:txBody>
        </p:sp>
      </p:grpSp>
      <p:sp>
        <p:nvSpPr>
          <p:cNvPr id="251910" name="矩形 251909"/>
          <p:cNvSpPr/>
          <p:nvPr/>
        </p:nvSpPr>
        <p:spPr>
          <a:xfrm>
            <a:off x="0" y="6165850"/>
            <a:ext cx="9144000" cy="792163"/>
          </a:xfrm>
          <a:prstGeom prst="rect">
            <a:avLst/>
          </a:prstGeom>
          <a:solidFill>
            <a:srgbClr val="FF0000"/>
          </a:solidFill>
          <a:ln w="9525">
            <a:noFill/>
            <a:miter/>
          </a:ln>
        </p:spPr>
        <p:txBody>
          <a:bodyPr anchor="ctr"/>
          <a:lstStyle>
            <a:lvl1pPr marL="0" lvl="0" indent="0" algn="l" defTabSz="914400" eaLnBrk="1" fontAlgn="base" latinLnBrk="0" hangingPunct="1">
              <a:spcBef>
                <a:spcPct val="0"/>
              </a:spcBef>
              <a:spcAft>
                <a:spcPct val="0"/>
              </a:spcAft>
              <a:buClr>
                <a:srgbClr val="000000"/>
              </a:buClr>
              <a:buNone/>
              <a:defRPr sz="4400" b="1" i="0" u="none" kern="1200" baseline="0">
                <a:solidFill>
                  <a:schemeClr val="tx2"/>
                </a:solidFill>
                <a:effectLst>
                  <a:outerShdw blurRad="38100" dist="38100" dir="2700000">
                    <a:srgbClr val="000000"/>
                  </a:outerShdw>
                </a:effectLst>
                <a:latin typeface="Tahoma" panose="020B0604030504040204" pitchFamily="34" charset="0"/>
                <a:ea typeface="宋体" panose="02010600030101010101" pitchFamily="2" charset="-122"/>
              </a:defRPr>
            </a:lvl1pPr>
          </a:lstStyle>
          <a:p>
            <a:pPr algn="ctr">
              <a:lnSpc>
                <a:spcPct val="35000"/>
              </a:lnSpc>
              <a:buFont typeface="Arial" panose="020B0604020202020204" pitchFamily="34" charset="0"/>
              <a:buNone/>
              <a:defRPr/>
            </a:pPr>
            <a:r>
              <a:rPr lang="zh-CN" altLang="en-US" sz="2600" b="0" noProof="1">
                <a:solidFill>
                  <a:schemeClr val="tx1"/>
                </a:solidFill>
                <a:effectLst/>
                <a:latin typeface="黑体" panose="02010609060101010101" pitchFamily="49" charset="-122"/>
                <a:ea typeface="黑体" panose="02010609060101010101" pitchFamily="49" charset="-122"/>
                <a:cs typeface="+mn-ea"/>
              </a:rPr>
              <a:t>气相色谱间</a:t>
            </a:r>
            <a:r>
              <a:rPr lang="zh-CN" altLang="en-US" sz="2800" b="0" noProof="1">
                <a:solidFill>
                  <a:schemeClr val="tx1"/>
                </a:solidFill>
                <a:effectLst/>
                <a:latin typeface="黑体" panose="02010609060101010101" pitchFamily="49" charset="-122"/>
                <a:ea typeface="黑体" panose="02010609060101010101" pitchFamily="49" charset="-122"/>
                <a:cs typeface="+mn-ea"/>
              </a:rPr>
              <a:t>：</a:t>
            </a:r>
            <a:r>
              <a:rPr lang="zh-CN" altLang="en-US" sz="2400" b="0" noProof="1">
                <a:solidFill>
                  <a:schemeClr val="tx1"/>
                </a:solidFill>
                <a:effectLst/>
                <a:latin typeface="黑体" panose="02010609060101010101" pitchFamily="49" charset="-122"/>
                <a:ea typeface="黑体" panose="02010609060101010101" pitchFamily="49" charset="-122"/>
                <a:cs typeface="+mn-ea"/>
              </a:rPr>
              <a:t>顶部未设</a:t>
            </a:r>
            <a:r>
              <a:rPr lang="en-US" altLang="x-none" sz="2400" b="0" noProof="1">
                <a:solidFill>
                  <a:schemeClr val="tx1"/>
                </a:solidFill>
                <a:effectLst/>
                <a:latin typeface="黑体" panose="02010609060101010101" pitchFamily="49" charset="-122"/>
                <a:ea typeface="黑体" panose="02010609060101010101" pitchFamily="49" charset="-122"/>
                <a:cs typeface="+mn-ea"/>
              </a:rPr>
              <a:t>H</a:t>
            </a:r>
            <a:r>
              <a:rPr lang="en-US" altLang="x-none" sz="2400" b="0" baseline="-10000" noProof="1">
                <a:solidFill>
                  <a:schemeClr val="tx1"/>
                </a:solidFill>
                <a:effectLst/>
                <a:latin typeface="黑体" panose="02010609060101010101" pitchFamily="49" charset="-122"/>
                <a:ea typeface="黑体" panose="02010609060101010101" pitchFamily="49" charset="-122"/>
                <a:cs typeface="+mn-ea"/>
              </a:rPr>
              <a:t>2</a:t>
            </a:r>
            <a:r>
              <a:rPr lang="zh-CN" altLang="en-US" sz="2400" b="0" noProof="1">
                <a:solidFill>
                  <a:schemeClr val="tx1"/>
                </a:solidFill>
                <a:effectLst/>
                <a:latin typeface="黑体" panose="02010609060101010101" pitchFamily="49" charset="-122"/>
                <a:ea typeface="黑体" panose="02010609060101010101" pitchFamily="49" charset="-122"/>
                <a:cs typeface="+mn-ea"/>
              </a:rPr>
              <a:t>释放口</a:t>
            </a:r>
            <a:r>
              <a:rPr lang="zh-CN" altLang="en-US" sz="2600" b="0" noProof="1">
                <a:solidFill>
                  <a:schemeClr val="tx1"/>
                </a:solidFill>
                <a:effectLst/>
                <a:latin typeface="黑体" panose="02010609060101010101" pitchFamily="49" charset="-122"/>
                <a:ea typeface="黑体" panose="02010609060101010101" pitchFamily="49" charset="-122"/>
                <a:cs typeface="+mn-ea"/>
              </a:rPr>
              <a:t>！</a:t>
            </a:r>
            <a:endParaRPr lang="zh-CN" altLang="en-US" sz="2600" b="0" noProof="1">
              <a:solidFill>
                <a:schemeClr val="tx1"/>
              </a:solidFill>
              <a:effectLst/>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p:cNvSpPr>
          <p:nvPr>
            <p:ph type="body" idx="4294967295"/>
          </p:nvPr>
        </p:nvSpPr>
        <p:spPr>
          <a:xfrm>
            <a:off x="-60325" y="5084763"/>
            <a:ext cx="9204325" cy="719137"/>
          </a:xfrm>
          <a:solidFill>
            <a:srgbClr val="FFFF00"/>
          </a:solidFill>
        </p:spPr>
        <p:txBody>
          <a:bodyPr/>
          <a:lstStyle/>
          <a:p>
            <a:pPr algn="ctr" eaLnBrk="1" hangingPunct="1">
              <a:buFont typeface="Georgia" pitchFamily="18" charset="0"/>
              <a:buNone/>
            </a:pPr>
            <a:r>
              <a:rPr lang="en-US" altLang="zh-CN" smtClean="0">
                <a:solidFill>
                  <a:schemeClr val="bg1"/>
                </a:solidFill>
                <a:ea typeface="黑体" pitchFamily="2" charset="-122"/>
              </a:rPr>
              <a:t> </a:t>
            </a:r>
            <a:r>
              <a:rPr lang="zh-CN" altLang="en-US" sz="2400" smtClean="0">
                <a:solidFill>
                  <a:schemeClr val="bg1"/>
                </a:solidFill>
                <a:ea typeface="黑体" pitchFamily="2" charset="-122"/>
              </a:rPr>
              <a:t>气相色谱间顶部：存在氢气积聚！</a:t>
            </a:r>
          </a:p>
          <a:p>
            <a:pPr algn="ctr" eaLnBrk="1" hangingPunct="1">
              <a:buFont typeface="Georgia" pitchFamily="18" charset="0"/>
              <a:buNone/>
            </a:pPr>
            <a:endParaRPr lang="zh-CN" altLang="en-US" sz="2400" smtClean="0">
              <a:solidFill>
                <a:schemeClr val="bg1"/>
              </a:solidFill>
              <a:ea typeface="黑体" pitchFamily="2" charset="-122"/>
            </a:endParaRPr>
          </a:p>
          <a:p>
            <a:pPr algn="ctr" eaLnBrk="1" hangingPunct="1">
              <a:buFont typeface="Georgia" pitchFamily="18" charset="0"/>
              <a:buNone/>
            </a:pPr>
            <a:endParaRPr lang="zh-CN" altLang="en-US" sz="2400" smtClean="0">
              <a:solidFill>
                <a:schemeClr val="bg1"/>
              </a:solidFill>
              <a:ea typeface="黑体" pitchFamily="2" charset="-122"/>
            </a:endParaRPr>
          </a:p>
          <a:p>
            <a:pPr algn="ctr" eaLnBrk="1" hangingPunct="1">
              <a:buFont typeface="Georgia" pitchFamily="18" charset="0"/>
              <a:buNone/>
            </a:pPr>
            <a:endParaRPr lang="zh-CN" altLang="en-US" sz="2400" smtClean="0">
              <a:solidFill>
                <a:schemeClr val="bg1"/>
              </a:solidFill>
              <a:ea typeface="黑体" pitchFamily="2" charset="-122"/>
            </a:endParaRPr>
          </a:p>
          <a:p>
            <a:pPr algn="ctr" eaLnBrk="1" hangingPunct="1">
              <a:buFont typeface="Georgia" pitchFamily="18" charset="0"/>
              <a:buNone/>
            </a:pPr>
            <a:endParaRPr lang="zh-CN" altLang="en-US" sz="2400" smtClean="0">
              <a:solidFill>
                <a:schemeClr val="bg1"/>
              </a:solidFill>
              <a:ea typeface="黑体" pitchFamily="2" charset="-122"/>
            </a:endParaRPr>
          </a:p>
          <a:p>
            <a:pPr algn="ctr" eaLnBrk="1" hangingPunct="1">
              <a:buFont typeface="Georgia" pitchFamily="18" charset="0"/>
              <a:buNone/>
            </a:pPr>
            <a:endParaRPr lang="zh-CN" altLang="en-US" sz="2400" smtClean="0">
              <a:solidFill>
                <a:schemeClr val="bg1"/>
              </a:solidFill>
              <a:ea typeface="黑体" pitchFamily="2" charset="-122"/>
            </a:endParaRPr>
          </a:p>
          <a:p>
            <a:pPr algn="ctr" eaLnBrk="1" hangingPunct="1">
              <a:buFont typeface="Georgia" pitchFamily="18" charset="0"/>
              <a:buNone/>
            </a:pPr>
            <a:endParaRPr lang="zh-CN" altLang="en-US" sz="2400" smtClean="0">
              <a:solidFill>
                <a:schemeClr val="bg1"/>
              </a:solidFill>
              <a:ea typeface="黑体" pitchFamily="2" charset="-122"/>
            </a:endParaRPr>
          </a:p>
        </p:txBody>
      </p:sp>
      <p:pic>
        <p:nvPicPr>
          <p:cNvPr id="283650" name="Picture 3" descr="CIMG1202"/>
          <p:cNvPicPr>
            <a:picLocks noChangeAspect="1"/>
          </p:cNvPicPr>
          <p:nvPr/>
        </p:nvPicPr>
        <p:blipFill>
          <a:blip r:embed="rId2">
            <a:lum bright="-6000" contrast="6000"/>
          </a:blip>
          <a:srcRect r="43"/>
          <a:stretch>
            <a:fillRect/>
          </a:stretch>
        </p:blipFill>
        <p:spPr bwMode="auto">
          <a:xfrm>
            <a:off x="180975" y="188913"/>
            <a:ext cx="8785225" cy="6605587"/>
          </a:xfrm>
          <a:prstGeom prst="rect">
            <a:avLst/>
          </a:prstGeom>
          <a:noFill/>
          <a:ln w="203200">
            <a:solidFill>
              <a:srgbClr val="FF0000"/>
            </a:solidFill>
            <a:miter lim="800000"/>
            <a:headEnd/>
            <a:tailEnd/>
          </a:ln>
        </p:spPr>
      </p:pic>
      <p:sp>
        <p:nvSpPr>
          <p:cNvPr id="252932" name="Line 4"/>
          <p:cNvSpPr>
            <a:spLocks noChangeShapeType="1"/>
          </p:cNvSpPr>
          <p:nvPr/>
        </p:nvSpPr>
        <p:spPr bwMode="auto">
          <a:xfrm flipH="1" flipV="1">
            <a:off x="969963" y="1268413"/>
            <a:ext cx="1587" cy="1944687"/>
          </a:xfrm>
          <a:prstGeom prst="line">
            <a:avLst/>
          </a:prstGeom>
          <a:noFill/>
          <a:ln w="152400">
            <a:solidFill>
              <a:srgbClr val="00CC00"/>
            </a:solidFill>
            <a:prstDash val="sysDot"/>
            <a:round/>
            <a:headEnd/>
            <a:tailEnd type="triangle" w="med" len="med"/>
          </a:ln>
        </p:spPr>
        <p:txBody>
          <a:bodyPr/>
          <a:lstStyle/>
          <a:p>
            <a:endParaRPr lang="zh-CN" altLang="en-US"/>
          </a:p>
        </p:txBody>
      </p:sp>
      <p:sp>
        <p:nvSpPr>
          <p:cNvPr id="252933" name="Text Box 5"/>
          <p:cNvSpPr txBox="1">
            <a:spLocks noChangeArrowheads="1"/>
          </p:cNvSpPr>
          <p:nvPr/>
        </p:nvSpPr>
        <p:spPr bwMode="auto">
          <a:xfrm>
            <a:off x="468313" y="188913"/>
            <a:ext cx="1009650" cy="1006475"/>
          </a:xfrm>
          <a:prstGeom prst="rect">
            <a:avLst/>
          </a:prstGeom>
          <a:noFill/>
          <a:ln w="9525">
            <a:noFill/>
            <a:miter lim="800000"/>
          </a:ln>
        </p:spPr>
        <p:txBody>
          <a:bodyPr>
            <a:spAutoFit/>
          </a:bodyPr>
          <a:lstStyle/>
          <a:p>
            <a:pPr eaLnBrk="0" hangingPunct="0">
              <a:buFont typeface="Arial" panose="020B0604020202020204" pitchFamily="34" charset="0"/>
              <a:buNone/>
              <a:defRPr/>
            </a:pPr>
            <a:r>
              <a:rPr lang="zh-CN" altLang="en-US" sz="6000" i="1" dirty="0">
                <a:solidFill>
                  <a:srgbClr val="00B05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rPr>
              <a:t>H</a:t>
            </a:r>
            <a:r>
              <a:rPr lang="zh-CN" altLang="en-US" sz="3000" i="1" dirty="0">
                <a:solidFill>
                  <a:srgbClr val="00B05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rPr>
              <a:t>2</a:t>
            </a:r>
          </a:p>
        </p:txBody>
      </p:sp>
      <p:sp>
        <p:nvSpPr>
          <p:cNvPr id="252934" name="Rectangle 2"/>
          <p:cNvSpPr>
            <a:spLocks noChangeArrowheads="1"/>
          </p:cNvSpPr>
          <p:nvPr/>
        </p:nvSpPr>
        <p:spPr bwMode="auto">
          <a:xfrm>
            <a:off x="0" y="6238875"/>
            <a:ext cx="9180513" cy="719138"/>
          </a:xfrm>
          <a:prstGeom prst="rect">
            <a:avLst/>
          </a:prstGeom>
          <a:solidFill>
            <a:srgbClr val="FF0000"/>
          </a:solidFill>
          <a:ln w="9525">
            <a:noFill/>
            <a:miter lim="800000"/>
            <a:headEnd/>
            <a:tailEnd/>
          </a:ln>
        </p:spPr>
        <p:txBody>
          <a:bodyPr/>
          <a:lstStyle/>
          <a:p>
            <a:pPr marL="342900" indent="-342900" algn="ctr" eaLnBrk="0" hangingPunct="0">
              <a:lnSpc>
                <a:spcPct val="85000"/>
              </a:lnSpc>
              <a:spcBef>
                <a:spcPct val="20000"/>
              </a:spcBef>
              <a:buClr>
                <a:schemeClr val="hlink"/>
              </a:buClr>
              <a:buSzPct val="70000"/>
              <a:buFont typeface="Wingdings" pitchFamily="2" charset="2"/>
              <a:buNone/>
            </a:pPr>
            <a:r>
              <a:rPr lang="en-US" altLang="zh-CN" sz="3200">
                <a:latin typeface="Tahoma" pitchFamily="34" charset="0"/>
                <a:ea typeface="黑体" pitchFamily="2" charset="-122"/>
              </a:rPr>
              <a:t> </a:t>
            </a:r>
            <a:r>
              <a:rPr lang="zh-CN" altLang="en-US" sz="2400">
                <a:latin typeface="Tahoma" pitchFamily="34" charset="0"/>
                <a:ea typeface="黑体" pitchFamily="2" charset="-122"/>
              </a:rPr>
              <a:t>气相色谱间顶部：存在氢气积聚！</a:t>
            </a:r>
          </a:p>
          <a:p>
            <a:pPr marL="342900" indent="-342900" algn="ctr" eaLnBrk="0" hangingPunct="0">
              <a:lnSpc>
                <a:spcPct val="120000"/>
              </a:lnSpc>
              <a:spcBef>
                <a:spcPct val="20000"/>
              </a:spcBef>
              <a:buClr>
                <a:schemeClr val="hlink"/>
              </a:buClr>
              <a:buSzPct val="70000"/>
              <a:buFont typeface="Wingdings" pitchFamily="2" charset="2"/>
              <a:buNone/>
            </a:pPr>
            <a:endParaRPr lang="zh-CN" altLang="en-US" sz="2400">
              <a:latin typeface="Tahoma" pitchFamily="34" charset="0"/>
              <a:ea typeface="黑体" pitchFamily="2" charset="-122"/>
            </a:endParaRPr>
          </a:p>
          <a:p>
            <a:pPr marL="342900" indent="-342900" algn="ctr" eaLnBrk="0" hangingPunct="0">
              <a:lnSpc>
                <a:spcPct val="120000"/>
              </a:lnSpc>
              <a:spcBef>
                <a:spcPct val="20000"/>
              </a:spcBef>
              <a:buClr>
                <a:schemeClr val="hlink"/>
              </a:buClr>
              <a:buSzPct val="70000"/>
              <a:buFont typeface="Wingdings" pitchFamily="2" charset="2"/>
              <a:buNone/>
            </a:pPr>
            <a:endParaRPr lang="zh-CN" altLang="en-US" sz="2400">
              <a:latin typeface="Tahoma" pitchFamily="34" charset="0"/>
              <a:ea typeface="黑体" pitchFamily="2" charset="-122"/>
            </a:endParaRPr>
          </a:p>
          <a:p>
            <a:pPr marL="342900" indent="-342900" algn="ctr" eaLnBrk="0" hangingPunct="0">
              <a:lnSpc>
                <a:spcPct val="120000"/>
              </a:lnSpc>
              <a:spcBef>
                <a:spcPct val="20000"/>
              </a:spcBef>
              <a:buClr>
                <a:schemeClr val="hlink"/>
              </a:buClr>
              <a:buSzPct val="70000"/>
              <a:buFont typeface="Wingdings" pitchFamily="2" charset="2"/>
              <a:buNone/>
            </a:pPr>
            <a:endParaRPr lang="zh-CN" altLang="en-US" sz="2400">
              <a:latin typeface="Tahoma" pitchFamily="34" charset="0"/>
              <a:ea typeface="黑体" pitchFamily="2" charset="-122"/>
            </a:endParaRPr>
          </a:p>
          <a:p>
            <a:pPr marL="342900" indent="-342900" algn="ctr" eaLnBrk="0" hangingPunct="0">
              <a:lnSpc>
                <a:spcPct val="120000"/>
              </a:lnSpc>
              <a:spcBef>
                <a:spcPct val="20000"/>
              </a:spcBef>
              <a:buClr>
                <a:schemeClr val="hlink"/>
              </a:buClr>
              <a:buSzPct val="70000"/>
              <a:buFont typeface="Wingdings" pitchFamily="2" charset="2"/>
              <a:buNone/>
            </a:pPr>
            <a:endParaRPr lang="zh-CN" altLang="en-US" sz="2400">
              <a:latin typeface="Tahoma" pitchFamily="34" charset="0"/>
              <a:ea typeface="黑体" pitchFamily="2" charset="-122"/>
            </a:endParaRPr>
          </a:p>
          <a:p>
            <a:pPr marL="342900" indent="-342900" algn="ctr" eaLnBrk="0" hangingPunct="0">
              <a:lnSpc>
                <a:spcPct val="120000"/>
              </a:lnSpc>
              <a:spcBef>
                <a:spcPct val="20000"/>
              </a:spcBef>
              <a:buClr>
                <a:schemeClr val="hlink"/>
              </a:buClr>
              <a:buSzPct val="70000"/>
              <a:buFont typeface="Wingdings" pitchFamily="2" charset="2"/>
              <a:buNone/>
            </a:pPr>
            <a:endParaRPr lang="zh-CN" altLang="en-US" sz="2400">
              <a:latin typeface="Tahoma" pitchFamily="34" charset="0"/>
              <a:ea typeface="黑体" pitchFamily="2" charset="-122"/>
            </a:endParaRPr>
          </a:p>
          <a:p>
            <a:pPr marL="342900" indent="-342900" algn="ctr" eaLnBrk="0" hangingPunct="0">
              <a:lnSpc>
                <a:spcPct val="120000"/>
              </a:lnSpc>
              <a:spcBef>
                <a:spcPct val="20000"/>
              </a:spcBef>
              <a:buClr>
                <a:schemeClr val="hlink"/>
              </a:buClr>
              <a:buSzPct val="70000"/>
              <a:buFont typeface="Wingdings" pitchFamily="2" charset="2"/>
              <a:buNone/>
            </a:pPr>
            <a:endParaRPr lang="zh-CN" altLang="en-US" sz="2400">
              <a:latin typeface="Tahoma" pitchFamily="34" charset="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slide(fromBottom)">
                                      <p:cBhvr>
                                        <p:cTn id="7" dur="500"/>
                                        <p:tgtEl>
                                          <p:spTgt spid="25293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52933"/>
                                        </p:tgtEl>
                                        <p:attrNameLst>
                                          <p:attrName>style.visibility</p:attrName>
                                        </p:attrNameLst>
                                      </p:cBhvr>
                                      <p:to>
                                        <p:strVal val="visible"/>
                                      </p:to>
                                    </p:set>
                                    <p:animEffect transition="in" filter="slide(fromBottom)">
                                      <p:cBhvr>
                                        <p:cTn id="12" dur="500"/>
                                        <p:tgtEl>
                                          <p:spTgt spid="25293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252930">
                                            <p:bg/>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252930">
                                            <p:txEl>
                                              <p:pRg st="0" end="0"/>
                                            </p:txEl>
                                          </p:spTgt>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0" nodeType="clickEffect">
                                  <p:stCondLst>
                                    <p:cond delay="0"/>
                                  </p:stCondLst>
                                  <p:childTnLst>
                                    <p:animScale>
                                      <p:cBhvr>
                                        <p:cTn id="24" dur="2000" fill="hold"/>
                                        <p:tgtEl>
                                          <p:spTgt spid="252934">
                                            <p:bg/>
                                          </p:spTgt>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0" nodeType="clickEffect">
                                  <p:stCondLst>
                                    <p:cond delay="0"/>
                                  </p:stCondLst>
                                  <p:childTnLst>
                                    <p:animScale>
                                      <p:cBhvr>
                                        <p:cTn id="28" dur="2000" fill="hold"/>
                                        <p:tgtEl>
                                          <p:spTgt spid="25293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0" grpId="0" build="p" animBg="1"/>
      <p:bldP spid="252932" grpId="0" animBg="1"/>
      <p:bldP spid="252933" grpId="0"/>
      <p:bldP spid="252934" grpId="0" build="p"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3" descr="DSCN0698"/>
          <p:cNvPicPr>
            <a:picLocks noChangeAspect="1"/>
          </p:cNvPicPr>
          <p:nvPr/>
        </p:nvPicPr>
        <p:blipFill>
          <a:blip r:embed="rId2"/>
          <a:srcRect b="44"/>
          <a:stretch>
            <a:fillRect/>
          </a:stretch>
        </p:blipFill>
        <p:spPr bwMode="auto">
          <a:xfrm>
            <a:off x="182563" y="190500"/>
            <a:ext cx="8778875" cy="5903913"/>
          </a:xfrm>
          <a:prstGeom prst="rect">
            <a:avLst/>
          </a:prstGeom>
          <a:noFill/>
          <a:ln w="203200">
            <a:solidFill>
              <a:srgbClr val="FF0000"/>
            </a:solidFill>
            <a:miter lim="800000"/>
            <a:headEnd/>
            <a:tailEnd/>
          </a:ln>
        </p:spPr>
      </p:pic>
      <p:sp>
        <p:nvSpPr>
          <p:cNvPr id="253955" name="Oval 4"/>
          <p:cNvSpPr>
            <a:spLocks noChangeArrowheads="1"/>
          </p:cNvSpPr>
          <p:nvPr/>
        </p:nvSpPr>
        <p:spPr bwMode="auto">
          <a:xfrm>
            <a:off x="252413" y="1485900"/>
            <a:ext cx="1223962" cy="1800225"/>
          </a:xfrm>
          <a:prstGeom prst="ellipse">
            <a:avLst/>
          </a:prstGeom>
          <a:noFill/>
          <a:ln w="76200">
            <a:solidFill>
              <a:srgbClr val="FF00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53956" name="Rectangle 2"/>
          <p:cNvSpPr>
            <a:spLocks noGrp="1"/>
          </p:cNvSpPr>
          <p:nvPr>
            <p:ph type="title" idx="4294967295"/>
          </p:nvPr>
        </p:nvSpPr>
        <p:spPr>
          <a:xfrm>
            <a:off x="0" y="6238875"/>
            <a:ext cx="9107488" cy="666750"/>
          </a:xfrm>
          <a:solidFill>
            <a:srgbClr val="FF0000"/>
          </a:solidFill>
        </p:spPr>
        <p:txBody>
          <a:bodyPr/>
          <a:lstStyle/>
          <a:p>
            <a:pPr algn="ctr" eaLnBrk="1" hangingPunct="1">
              <a:lnSpc>
                <a:spcPct val="135000"/>
              </a:lnSpc>
            </a:pPr>
            <a:r>
              <a:rPr lang="zh-CN" altLang="en-US" sz="2200" smtClean="0">
                <a:latin typeface="黑体" pitchFamily="2" charset="-122"/>
                <a:ea typeface="黑体" pitchFamily="2" charset="-122"/>
              </a:rPr>
              <a:t>  </a:t>
            </a:r>
            <a:r>
              <a:rPr lang="en-US" altLang="zh-CN" sz="2400" smtClean="0">
                <a:solidFill>
                  <a:srgbClr val="FFFFFF"/>
                </a:solidFill>
                <a:latin typeface="黑体" pitchFamily="2" charset="-122"/>
                <a:ea typeface="黑体" pitchFamily="2" charset="-122"/>
              </a:rPr>
              <a:t>液氯</a:t>
            </a:r>
            <a:r>
              <a:rPr lang="zh-CN" altLang="en-US" sz="2400" smtClean="0">
                <a:solidFill>
                  <a:srgbClr val="FFFFFF"/>
                </a:solidFill>
                <a:latin typeface="黑体" pitchFamily="2" charset="-122"/>
                <a:ea typeface="黑体" pitchFamily="2" charset="-122"/>
              </a:rPr>
              <a:t>钢瓶的扳手</a:t>
            </a:r>
            <a:r>
              <a:rPr lang="en-US" altLang="zh-CN" sz="2400" smtClean="0">
                <a:solidFill>
                  <a:srgbClr val="FFFFFF"/>
                </a:solidFill>
                <a:latin typeface="黑体" pitchFamily="2" charset="-122"/>
                <a:ea typeface="黑体" pitchFamily="2" charset="-122"/>
              </a:rPr>
              <a:t>：</a:t>
            </a:r>
            <a:r>
              <a:rPr lang="en-US" altLang="zh-CN" sz="2600" smtClean="0">
                <a:solidFill>
                  <a:srgbClr val="FFFFFF"/>
                </a:solidFill>
                <a:latin typeface="黑体" pitchFamily="2" charset="-122"/>
                <a:ea typeface="黑体" pitchFamily="2" charset="-122"/>
              </a:rPr>
              <a:t>在哪？应急怎么办？</a:t>
            </a:r>
            <a:br>
              <a:rPr lang="en-US" altLang="zh-CN" sz="2600" smtClean="0">
                <a:solidFill>
                  <a:srgbClr val="FFFFFF"/>
                </a:solidFill>
                <a:latin typeface="黑体" pitchFamily="2" charset="-122"/>
                <a:ea typeface="黑体" pitchFamily="2" charset="-122"/>
              </a:rPr>
            </a:br>
            <a:endParaRPr lang="en-US" altLang="zh-CN" sz="2600" smtClean="0">
              <a:solidFill>
                <a:srgbClr val="FFFFFF"/>
              </a:solidFill>
              <a:latin typeface="黑体" pitchFamily="2" charset="-122"/>
              <a:ea typeface="黑体" pitchFamily="2" charset="-122"/>
            </a:endParaRPr>
          </a:p>
        </p:txBody>
      </p:sp>
      <p:sp>
        <p:nvSpPr>
          <p:cNvPr id="284676" name="文本框 253956"/>
          <p:cNvSpPr txBox="1">
            <a:spLocks noChangeArrowheads="1"/>
          </p:cNvSpPr>
          <p:nvPr/>
        </p:nvSpPr>
        <p:spPr bwMode="auto">
          <a:xfrm rot="-300000">
            <a:off x="1116013" y="5302250"/>
            <a:ext cx="1800225" cy="725488"/>
          </a:xfrm>
          <a:prstGeom prst="rect">
            <a:avLst/>
          </a:prstGeom>
          <a:noFill/>
          <a:ln w="9525">
            <a:noFill/>
            <a:miter lim="800000"/>
            <a:headEnd/>
            <a:tailEnd/>
          </a:ln>
        </p:spPr>
        <p:txBody>
          <a:bodyPr>
            <a:spAutoFit/>
          </a:bodyPr>
          <a:lstStyle/>
          <a:p>
            <a:pPr algn="ctr" eaLnBrk="0" hangingPunct="0">
              <a:spcBef>
                <a:spcPct val="50000"/>
              </a:spcBef>
              <a:buSzPct val="100000"/>
              <a:buFont typeface="Arial" charset="0"/>
              <a:buNone/>
            </a:pPr>
            <a:r>
              <a:rPr lang="zh-CN" altLang="en-US" sz="3600" b="1">
                <a:latin typeface="黑体" pitchFamily="2" charset="-122"/>
                <a:ea typeface="黑体" pitchFamily="2" charset="-122"/>
              </a:rPr>
              <a:t>液 </a:t>
            </a:r>
            <a:r>
              <a:rPr lang="zh-CN" altLang="en-US" sz="3200" b="1">
                <a:latin typeface="黑体" pitchFamily="2" charset="-122"/>
                <a:ea typeface="黑体" pitchFamily="2" charset="-122"/>
              </a:rPr>
              <a:t>氯</a:t>
            </a:r>
            <a:r>
              <a:rPr lang="zh-CN" altLang="en-US" sz="3400" b="1">
                <a:latin typeface="黑体" pitchFamily="2" charset="-122"/>
                <a:ea typeface="黑体" pitchFamily="2" charset="-122"/>
              </a:rPr>
              <a:t>       </a:t>
            </a:r>
            <a:endParaRPr lang="zh-CN" altLang="en-US" sz="3400" b="1" baseline="-25000">
              <a:latin typeface="黑体" pitchFamily="2" charset="-122"/>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3955"/>
                                        </p:tgtEl>
                                        <p:attrNameLst>
                                          <p:attrName>style.visibility</p:attrName>
                                        </p:attrNameLst>
                                      </p:cBhvr>
                                      <p:to>
                                        <p:strVal val="visible"/>
                                      </p:to>
                                    </p:set>
                                    <p:animEffect transition="in" filter="checkerboard(across)">
                                      <p:cBhvr>
                                        <p:cTn id="7" dur="500"/>
                                        <p:tgtEl>
                                          <p:spTgt spid="25395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25395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ldLvl="0" animBg="1"/>
      <p:bldP spid="253956" grpId="0" bldLvl="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C:\Users\lingyang\Desktop\2012年6月18日吴老检查照片\办公室大相机\IMG_2682.JPG"/>
          <p:cNvPicPr>
            <a:picLocks noGrp="1" noChangeAspect="1"/>
          </p:cNvPicPr>
          <p:nvPr>
            <p:ph idx="4294967295"/>
          </p:nvPr>
        </p:nvPicPr>
        <p:blipFill>
          <a:blip r:embed="rId2"/>
          <a:srcRect/>
          <a:stretch>
            <a:fillRect/>
          </a:stretch>
        </p:blipFill>
        <p:spPr>
          <a:xfrm>
            <a:off x="5614988" y="120650"/>
            <a:ext cx="3529012" cy="2879725"/>
          </a:xfrm>
          <a:ln w="152400">
            <a:solidFill>
              <a:srgbClr val="FF0000"/>
            </a:solidFill>
          </a:ln>
        </p:spPr>
      </p:pic>
      <p:pic>
        <p:nvPicPr>
          <p:cNvPr id="285698" name="Picture 3" descr="C:\Users\lingyang\Desktop\2012年6月18日吴老检查照片\办公室大相机\IMG_2684.JPG"/>
          <p:cNvPicPr>
            <a:picLocks noChangeAspect="1"/>
          </p:cNvPicPr>
          <p:nvPr/>
        </p:nvPicPr>
        <p:blipFill>
          <a:blip r:embed="rId3"/>
          <a:srcRect/>
          <a:stretch>
            <a:fillRect/>
          </a:stretch>
        </p:blipFill>
        <p:spPr bwMode="auto">
          <a:xfrm>
            <a:off x="109538" y="120650"/>
            <a:ext cx="5114925" cy="6621463"/>
          </a:xfrm>
          <a:prstGeom prst="rect">
            <a:avLst/>
          </a:prstGeom>
          <a:noFill/>
          <a:ln w="152400">
            <a:solidFill>
              <a:srgbClr val="FFFF00"/>
            </a:solidFill>
            <a:miter lim="800000"/>
            <a:headEnd/>
            <a:tailEnd/>
          </a:ln>
        </p:spPr>
      </p:pic>
      <p:sp>
        <p:nvSpPr>
          <p:cNvPr id="254980" name="矩形 5"/>
          <p:cNvSpPr>
            <a:spLocks noChangeArrowheads="1"/>
          </p:cNvSpPr>
          <p:nvPr/>
        </p:nvSpPr>
        <p:spPr bwMode="auto">
          <a:xfrm>
            <a:off x="1619250" y="4732338"/>
            <a:ext cx="2879725" cy="1006475"/>
          </a:xfrm>
          <a:prstGeom prst="rect">
            <a:avLst/>
          </a:prstGeom>
          <a:solidFill>
            <a:srgbClr val="FFFF00"/>
          </a:solidFill>
          <a:ln w="0">
            <a:solidFill>
              <a:srgbClr val="FFFF00"/>
            </a:solidFill>
            <a:miter lim="800000"/>
            <a:headEnd/>
            <a:tailEnd/>
          </a:ln>
        </p:spPr>
        <p:txBody>
          <a:bodyPr/>
          <a:lstStyle/>
          <a:p>
            <a:pPr algn="ctr" eaLnBrk="0" hangingPunct="0">
              <a:lnSpc>
                <a:spcPct val="120000"/>
              </a:lnSpc>
              <a:buSzPct val="100000"/>
              <a:buFont typeface="Arial" charset="0"/>
              <a:buNone/>
            </a:pPr>
            <a:r>
              <a:rPr lang="zh-CN" altLang="en-US" sz="2000">
                <a:solidFill>
                  <a:srgbClr val="000000"/>
                </a:solidFill>
                <a:latin typeface="黑体" pitchFamily="2" charset="-122"/>
                <a:ea typeface="黑体" pitchFamily="2" charset="-122"/>
              </a:rPr>
              <a:t>分析室使用的冰箱</a:t>
            </a:r>
            <a:r>
              <a:rPr lang="zh-CN" altLang="en-US" sz="2400">
                <a:solidFill>
                  <a:srgbClr val="000000"/>
                </a:solidFill>
                <a:latin typeface="黑体" pitchFamily="2" charset="-122"/>
                <a:ea typeface="黑体" pitchFamily="2" charset="-122"/>
              </a:rPr>
              <a:t>                  </a:t>
            </a:r>
            <a:r>
              <a:rPr lang="zh-CN" altLang="en-US" sz="1800">
                <a:solidFill>
                  <a:srgbClr val="000000"/>
                </a:solidFill>
                <a:latin typeface="黑体" pitchFamily="2" charset="-122"/>
                <a:ea typeface="黑体" pitchFamily="2" charset="-122"/>
              </a:rPr>
              <a:t>应标注化学品专用冰箱</a:t>
            </a:r>
          </a:p>
        </p:txBody>
      </p:sp>
      <p:sp>
        <p:nvSpPr>
          <p:cNvPr id="254981" name="矩形 7"/>
          <p:cNvSpPr>
            <a:spLocks noChangeArrowheads="1"/>
          </p:cNvSpPr>
          <p:nvPr/>
        </p:nvSpPr>
        <p:spPr bwMode="auto">
          <a:xfrm rot="120000">
            <a:off x="2932113" y="757238"/>
            <a:ext cx="919162" cy="587375"/>
          </a:xfrm>
          <a:prstGeom prst="rect">
            <a:avLst/>
          </a:prstGeom>
          <a:solidFill>
            <a:srgbClr val="FFFF00"/>
          </a:solidFill>
          <a:ln w="9525">
            <a:noFill/>
            <a:miter lim="800000"/>
            <a:headEnd/>
            <a:tailEnd/>
          </a:ln>
        </p:spPr>
        <p:txBody>
          <a:bodyPr/>
          <a:lstStyle/>
          <a:p>
            <a:pPr algn="ctr" eaLnBrk="0" hangingPunct="0">
              <a:lnSpc>
                <a:spcPct val="105000"/>
              </a:lnSpc>
              <a:buSzPct val="100000"/>
              <a:buFont typeface="Arial" charset="0"/>
              <a:buNone/>
            </a:pPr>
            <a:r>
              <a:rPr lang="zh-CN" altLang="en-US" sz="1600">
                <a:solidFill>
                  <a:srgbClr val="000000"/>
                </a:solidFill>
                <a:latin typeface="黑体" pitchFamily="2" charset="-122"/>
                <a:ea typeface="幼圆" pitchFamily="49" charset="-122"/>
              </a:rPr>
              <a:t>化学品</a:t>
            </a:r>
          </a:p>
          <a:p>
            <a:pPr algn="ctr" eaLnBrk="0" hangingPunct="0">
              <a:lnSpc>
                <a:spcPct val="105000"/>
              </a:lnSpc>
              <a:buSzPct val="100000"/>
              <a:buFont typeface="Arial" charset="0"/>
              <a:buNone/>
            </a:pPr>
            <a:r>
              <a:rPr lang="zh-CN" altLang="en-US" sz="1400">
                <a:solidFill>
                  <a:srgbClr val="000000"/>
                </a:solidFill>
                <a:latin typeface="黑体" pitchFamily="2" charset="-122"/>
                <a:ea typeface="幼圆" pitchFamily="49" charset="-122"/>
              </a:rPr>
              <a:t>专用冰箱</a:t>
            </a:r>
          </a:p>
        </p:txBody>
      </p:sp>
      <p:pic>
        <p:nvPicPr>
          <p:cNvPr id="285701" name="Picture 5" descr="C:\Users\lingyang\Desktop\2012年6月18日吴老检查照片\办公室大相机\IMG_2683.JPG"/>
          <p:cNvPicPr>
            <a:picLocks noChangeAspect="1"/>
          </p:cNvPicPr>
          <p:nvPr/>
        </p:nvPicPr>
        <p:blipFill>
          <a:blip r:embed="rId4"/>
          <a:srcRect/>
          <a:stretch>
            <a:fillRect/>
          </a:stretch>
        </p:blipFill>
        <p:spPr bwMode="auto">
          <a:xfrm>
            <a:off x="5507038" y="3286125"/>
            <a:ext cx="3529012" cy="2592388"/>
          </a:xfrm>
          <a:prstGeom prst="rect">
            <a:avLst/>
          </a:prstGeom>
          <a:noFill/>
          <a:ln w="127000">
            <a:solidFill>
              <a:srgbClr val="FF0000"/>
            </a:solidFill>
            <a:miter lim="800000"/>
            <a:headEnd/>
            <a:tailEnd/>
          </a:ln>
        </p:spPr>
      </p:pic>
      <p:sp>
        <p:nvSpPr>
          <p:cNvPr id="254983" name="TextBox 14"/>
          <p:cNvSpPr txBox="1">
            <a:spLocks noChangeArrowheads="1"/>
          </p:cNvSpPr>
          <p:nvPr/>
        </p:nvSpPr>
        <p:spPr bwMode="auto">
          <a:xfrm>
            <a:off x="5724525" y="2420938"/>
            <a:ext cx="3536950" cy="1600200"/>
          </a:xfrm>
          <a:prstGeom prst="rect">
            <a:avLst/>
          </a:prstGeom>
          <a:noFill/>
          <a:ln w="9525">
            <a:noFill/>
            <a:miter lim="800000"/>
            <a:headEnd/>
            <a:tailEnd/>
          </a:ln>
        </p:spPr>
        <p:txBody>
          <a:bodyPr wrap="none">
            <a:spAutoFit/>
          </a:bodyPr>
          <a:lstStyle/>
          <a:p>
            <a:pPr eaLnBrk="0" hangingPunct="0">
              <a:buSzPct val="100000"/>
              <a:buFont typeface="Arial" charset="0"/>
              <a:buNone/>
            </a:pPr>
            <a:r>
              <a:rPr lang="zh-CN" altLang="en-US" sz="6600">
                <a:solidFill>
                  <a:srgbClr val="FFFF00"/>
                </a:solidFill>
                <a:latin typeface="黑体" pitchFamily="2" charset="-122"/>
                <a:ea typeface="黑体" pitchFamily="2" charset="-122"/>
              </a:rPr>
              <a:t>不应该！</a:t>
            </a:r>
          </a:p>
        </p:txBody>
      </p:sp>
      <p:sp>
        <p:nvSpPr>
          <p:cNvPr id="254984" name="矩形 15"/>
          <p:cNvSpPr>
            <a:spLocks noChangeArrowheads="1"/>
          </p:cNvSpPr>
          <p:nvPr/>
        </p:nvSpPr>
        <p:spPr bwMode="auto">
          <a:xfrm>
            <a:off x="5364163" y="5878513"/>
            <a:ext cx="3779837" cy="1104900"/>
          </a:xfrm>
          <a:prstGeom prst="rect">
            <a:avLst/>
          </a:prstGeom>
          <a:solidFill>
            <a:srgbClr val="FF0000"/>
          </a:solidFill>
          <a:ln w="9525">
            <a:solidFill>
              <a:srgbClr val="FF0000"/>
            </a:solidFill>
            <a:miter lim="800000"/>
            <a:headEnd/>
            <a:tailEnd/>
          </a:ln>
        </p:spPr>
        <p:txBody>
          <a:bodyPr>
            <a:spAutoFit/>
          </a:bodyPr>
          <a:lstStyle/>
          <a:p>
            <a:pPr algn="ctr" eaLnBrk="0" hangingPunct="0">
              <a:buSzPct val="100000"/>
              <a:buFont typeface="Arial" charset="0"/>
              <a:buNone/>
            </a:pPr>
            <a:r>
              <a:rPr lang="zh-CN" altLang="en-US" sz="2400">
                <a:latin typeface="黑体" pitchFamily="2" charset="-122"/>
                <a:ea typeface="黑体" pitchFamily="2" charset="-122"/>
              </a:rPr>
              <a:t>  </a:t>
            </a:r>
            <a:r>
              <a:rPr lang="zh-CN" altLang="en-US" sz="2200">
                <a:latin typeface="黑体" pitchFamily="2" charset="-122"/>
                <a:ea typeface="黑体" pitchFamily="2" charset="-122"/>
              </a:rPr>
              <a:t>冰箱内存放食品</a:t>
            </a:r>
            <a:r>
              <a:rPr lang="zh-CN" altLang="en-US" sz="2400">
                <a:latin typeface="黑体" pitchFamily="2" charset="-122"/>
                <a:ea typeface="黑体" pitchFamily="2" charset="-122"/>
              </a:rPr>
              <a:t>         </a:t>
            </a:r>
          </a:p>
          <a:p>
            <a:pPr algn="ctr" eaLnBrk="0" hangingPunct="0">
              <a:lnSpc>
                <a:spcPct val="75000"/>
              </a:lnSpc>
              <a:buSzPct val="100000"/>
              <a:buFont typeface="Arial" charset="0"/>
              <a:buNone/>
            </a:pPr>
            <a:endParaRPr lang="zh-CN" altLang="en-US" sz="800">
              <a:latin typeface="黑体" pitchFamily="2" charset="-122"/>
              <a:ea typeface="黑体" pitchFamily="2" charset="-122"/>
            </a:endParaRPr>
          </a:p>
          <a:p>
            <a:pPr algn="ctr" eaLnBrk="0" hangingPunct="0">
              <a:lnSpc>
                <a:spcPct val="75000"/>
              </a:lnSpc>
              <a:buSzPct val="100000"/>
              <a:buFont typeface="Arial" charset="0"/>
              <a:buNone/>
            </a:pPr>
            <a:r>
              <a:rPr lang="zh-CN" altLang="en-US" sz="2400">
                <a:latin typeface="黑体" pitchFamily="2" charset="-122"/>
                <a:ea typeface="黑体" pitchFamily="2" charset="-122"/>
              </a:rPr>
              <a:t>  </a:t>
            </a:r>
            <a:r>
              <a:rPr lang="zh-CN" altLang="en-US" sz="2000">
                <a:latin typeface="黑体" pitchFamily="2" charset="-122"/>
                <a:ea typeface="黑体" pitchFamily="2" charset="-122"/>
              </a:rPr>
              <a:t>的两个画面</a:t>
            </a:r>
          </a:p>
          <a:p>
            <a:pPr algn="ctr" eaLnBrk="0" hangingPunct="0">
              <a:lnSpc>
                <a:spcPct val="45000"/>
              </a:lnSpc>
              <a:buSzPct val="100000"/>
              <a:buFont typeface="Arial" charset="0"/>
              <a:buNone/>
            </a:pPr>
            <a:endParaRPr lang="zh-CN" altLang="en-US" sz="2000">
              <a:latin typeface="黑体" pitchFamily="2" charset="-122"/>
              <a:ea typeface="黑体" pitchFamily="2" charset="-122"/>
            </a:endParaRPr>
          </a:p>
          <a:p>
            <a:pPr algn="ctr" eaLnBrk="0" hangingPunct="0">
              <a:lnSpc>
                <a:spcPct val="45000"/>
              </a:lnSpc>
              <a:buSzPct val="100000"/>
              <a:buFont typeface="Arial" charset="0"/>
              <a:buNone/>
            </a:pPr>
            <a:endParaRPr lang="zh-CN" altLang="en-US" sz="2000">
              <a:latin typeface="黑体" pitchFamily="2" charset="-122"/>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54981"/>
                                        </p:tgtEl>
                                        <p:attrNameLst>
                                          <p:attrName>style.visibility</p:attrName>
                                        </p:attrNameLst>
                                      </p:cBhvr>
                                      <p:to>
                                        <p:strVal val="visible"/>
                                      </p:to>
                                    </p:set>
                                    <p:anim calcmode="lin" valueType="num">
                                      <p:cBhvr>
                                        <p:cTn id="7" dur="500" fill="hold"/>
                                        <p:tgtEl>
                                          <p:spTgt spid="254981"/>
                                        </p:tgtEl>
                                        <p:attrNameLst>
                                          <p:attrName>ppt_w</p:attrName>
                                        </p:attrNameLst>
                                      </p:cBhvr>
                                      <p:tavLst>
                                        <p:tav tm="0">
                                          <p:val>
                                            <p:strVal val="#ppt_w*0.05"/>
                                          </p:val>
                                        </p:tav>
                                        <p:tav tm="100000">
                                          <p:val>
                                            <p:strVal val="#ppt_w"/>
                                          </p:val>
                                        </p:tav>
                                      </p:tavLst>
                                    </p:anim>
                                    <p:anim calcmode="lin" valueType="num">
                                      <p:cBhvr>
                                        <p:cTn id="8" dur="500" fill="hold"/>
                                        <p:tgtEl>
                                          <p:spTgt spid="254981"/>
                                        </p:tgtEl>
                                        <p:attrNameLst>
                                          <p:attrName>ppt_h</p:attrName>
                                        </p:attrNameLst>
                                      </p:cBhvr>
                                      <p:tavLst>
                                        <p:tav tm="0">
                                          <p:val>
                                            <p:strVal val="#ppt_h"/>
                                          </p:val>
                                        </p:tav>
                                        <p:tav tm="100000">
                                          <p:val>
                                            <p:strVal val="#ppt_h"/>
                                          </p:val>
                                        </p:tav>
                                      </p:tavLst>
                                    </p:anim>
                                    <p:anim calcmode="lin" valueType="num">
                                      <p:cBhvr>
                                        <p:cTn id="9" dur="500" fill="hold"/>
                                        <p:tgtEl>
                                          <p:spTgt spid="254981"/>
                                        </p:tgtEl>
                                        <p:attrNameLst>
                                          <p:attrName>ppt_x</p:attrName>
                                        </p:attrNameLst>
                                      </p:cBhvr>
                                      <p:tavLst>
                                        <p:tav tm="0">
                                          <p:val>
                                            <p:strVal val="#ppt_x-.2"/>
                                          </p:val>
                                        </p:tav>
                                        <p:tav tm="100000">
                                          <p:val>
                                            <p:strVal val="#ppt_x"/>
                                          </p:val>
                                        </p:tav>
                                      </p:tavLst>
                                    </p:anim>
                                    <p:anim calcmode="lin" valueType="num">
                                      <p:cBhvr>
                                        <p:cTn id="10" dur="500" fill="hold"/>
                                        <p:tgtEl>
                                          <p:spTgt spid="254981"/>
                                        </p:tgtEl>
                                        <p:attrNameLst>
                                          <p:attrName>ppt_y</p:attrName>
                                        </p:attrNameLst>
                                      </p:cBhvr>
                                      <p:tavLst>
                                        <p:tav tm="0">
                                          <p:val>
                                            <p:strVal val="#ppt_y"/>
                                          </p:val>
                                        </p:tav>
                                        <p:tav tm="100000">
                                          <p:val>
                                            <p:strVal val="#ppt_y"/>
                                          </p:val>
                                        </p:tav>
                                      </p:tavLst>
                                    </p:anim>
                                    <p:animEffect transition="in" filter="fade">
                                      <p:cBhvr>
                                        <p:cTn id="11" dur="500"/>
                                        <p:tgtEl>
                                          <p:spTgt spid="254981"/>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254983"/>
                                        </p:tgtEl>
                                        <p:attrNameLst>
                                          <p:attrName>style.visibility</p:attrName>
                                        </p:attrNameLst>
                                      </p:cBhvr>
                                      <p:to>
                                        <p:strVal val="visible"/>
                                      </p:to>
                                    </p:set>
                                    <p:animEffect transition="in" filter="slide(fromBottom)">
                                      <p:cBhvr>
                                        <p:cTn id="16" dur="500"/>
                                        <p:tgtEl>
                                          <p:spTgt spid="25498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254984"/>
                                        </p:tgtEl>
                                      </p:cBhvr>
                                      <p:by x="150000" y="150000"/>
                                    </p:animScale>
                                  </p:childTnLst>
                                </p:cTn>
                              </p:par>
                              <p:par>
                                <p:cTn id="21" presetID="6" presetClass="emph" presetSubtype="0" fill="hold" grpId="0" nodeType="withEffect">
                                  <p:stCondLst>
                                    <p:cond delay="0"/>
                                  </p:stCondLst>
                                  <p:childTnLst>
                                    <p:animScale>
                                      <p:cBhvr>
                                        <p:cTn id="22" dur="2000" fill="hold"/>
                                        <p:tgtEl>
                                          <p:spTgt spid="25498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bldLvl="0" animBg="1"/>
      <p:bldP spid="254981" grpId="0" bldLvl="0" animBg="1"/>
      <p:bldP spid="254983" grpId="0"/>
      <p:bldP spid="254984" grpId="0" bldLvl="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图片 1"/>
          <p:cNvPicPr>
            <a:picLocks noGrp="1" noChangeAspect="1"/>
          </p:cNvPicPr>
          <p:nvPr/>
        </p:nvPicPr>
        <p:blipFill>
          <a:blip r:embed="rId2"/>
          <a:srcRect/>
          <a:stretch>
            <a:fillRect/>
          </a:stretch>
        </p:blipFill>
        <p:spPr bwMode="auto">
          <a:xfrm>
            <a:off x="180975" y="188913"/>
            <a:ext cx="8785225" cy="6481762"/>
          </a:xfrm>
          <a:prstGeom prst="rect">
            <a:avLst/>
          </a:prstGeom>
          <a:noFill/>
          <a:ln w="203200">
            <a:solidFill>
              <a:srgbClr val="FF0000"/>
            </a:solidFill>
            <a:miter lim="800000"/>
            <a:headEnd/>
            <a:tailEnd/>
          </a:ln>
        </p:spPr>
      </p:pic>
      <p:sp>
        <p:nvSpPr>
          <p:cNvPr id="256003" name="文本框 2"/>
          <p:cNvSpPr>
            <a:spLocks noChangeArrowheads="1"/>
          </p:cNvSpPr>
          <p:nvPr/>
        </p:nvSpPr>
        <p:spPr bwMode="auto">
          <a:xfrm>
            <a:off x="1588" y="6183313"/>
            <a:ext cx="9147175" cy="701675"/>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r>
              <a:rPr lang="zh-CN" altLang="en-US" sz="2600">
                <a:latin typeface="黑体" pitchFamily="2" charset="-122"/>
                <a:ea typeface="黑体" pitchFamily="2" charset="-122"/>
                <a:sym typeface="黑体" pitchFamily="2" charset="-122"/>
              </a:rPr>
              <a:t>易燃易爆试剂：</a:t>
            </a:r>
            <a:r>
              <a:rPr lang="zh-CN" altLang="en-US" sz="2400">
                <a:latin typeface="黑体" pitchFamily="2" charset="-122"/>
                <a:ea typeface="黑体" pitchFamily="2" charset="-122"/>
                <a:sym typeface="黑体" pitchFamily="2" charset="-122"/>
              </a:rPr>
              <a:t>不应放置在“普通冰箱”内！</a:t>
            </a:r>
          </a:p>
          <a:p>
            <a:pPr algn="ctr" eaLnBrk="0" hangingPunct="0">
              <a:lnSpc>
                <a:spcPct val="50000"/>
              </a:lnSpc>
              <a:buSzPct val="100000"/>
              <a:buFont typeface="Arial" charset="0"/>
              <a:buNone/>
            </a:pPr>
            <a:endParaRPr lang="zh-CN" altLang="en-US" sz="2000">
              <a:latin typeface="黑体" pitchFamily="2" charset="-122"/>
              <a:ea typeface="黑体" pitchFamily="2" charset="-122"/>
              <a:sym typeface="黑体" pitchFamily="2" charset="-122"/>
            </a:endParaRPr>
          </a:p>
        </p:txBody>
      </p:sp>
      <p:sp>
        <p:nvSpPr>
          <p:cNvPr id="286723" name="文本框 256003"/>
          <p:cNvSpPr txBox="1">
            <a:spLocks noChangeArrowheads="1"/>
          </p:cNvSpPr>
          <p:nvPr/>
        </p:nvSpPr>
        <p:spPr bwMode="auto">
          <a:xfrm>
            <a:off x="755650" y="1196975"/>
            <a:ext cx="1101725" cy="2670175"/>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6000" b="1">
                <a:ea typeface="黑体" pitchFamily="2" charset="-122"/>
              </a:rPr>
              <a:t>危险</a:t>
            </a:r>
          </a:p>
          <a:p>
            <a:pPr algn="ctr" eaLnBrk="0" hangingPunct="0">
              <a:lnSpc>
                <a:spcPct val="35000"/>
              </a:lnSpc>
              <a:buSzPct val="100000"/>
              <a:buFont typeface="Arial" charset="0"/>
              <a:buNone/>
            </a:pPr>
            <a:endParaRPr lang="zh-CN" altLang="en-US" sz="7200" b="1">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bldLvl="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descr="072"/>
          <p:cNvPicPr>
            <a:picLocks noGrp="1" noChangeAspect="1"/>
          </p:cNvPicPr>
          <p:nvPr>
            <p:ph idx="4294967295"/>
          </p:nvPr>
        </p:nvPicPr>
        <p:blipFill>
          <a:blip r:embed="rId2"/>
          <a:srcRect/>
          <a:stretch>
            <a:fillRect/>
          </a:stretch>
        </p:blipFill>
        <p:spPr>
          <a:xfrm>
            <a:off x="358775" y="190500"/>
            <a:ext cx="8785225" cy="6480175"/>
          </a:xfrm>
          <a:ln w="203200">
            <a:solidFill>
              <a:srgbClr val="FF0000"/>
            </a:solidFill>
          </a:ln>
        </p:spPr>
      </p:pic>
      <p:sp>
        <p:nvSpPr>
          <p:cNvPr id="257027" name="Text Box 3"/>
          <p:cNvSpPr txBox="1">
            <a:spLocks noChangeArrowheads="1"/>
          </p:cNvSpPr>
          <p:nvPr/>
        </p:nvSpPr>
        <p:spPr bwMode="auto">
          <a:xfrm>
            <a:off x="36513" y="6202363"/>
            <a:ext cx="9182100" cy="628650"/>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r>
              <a:rPr lang="zh-CN" altLang="en-US" sz="2400">
                <a:latin typeface="黑体" pitchFamily="2" charset="-122"/>
                <a:ea typeface="黑体" pitchFamily="2" charset="-122"/>
              </a:rPr>
              <a:t> 实验室</a:t>
            </a:r>
            <a:r>
              <a:rPr lang="zh-CN" altLang="en-US" sz="2000">
                <a:latin typeface="黑体" pitchFamily="2" charset="-122"/>
                <a:ea typeface="黑体" pitchFamily="2" charset="-122"/>
              </a:rPr>
              <a:t>：</a:t>
            </a:r>
            <a:r>
              <a:rPr lang="zh-CN" altLang="en-US" sz="2400">
                <a:latin typeface="黑体" pitchFamily="2" charset="-122"/>
                <a:ea typeface="黑体" pitchFamily="2" charset="-122"/>
              </a:rPr>
              <a:t>不是化学品仓库！</a:t>
            </a:r>
          </a:p>
          <a:p>
            <a:pPr eaLnBrk="0" hangingPunct="0">
              <a:lnSpc>
                <a:spcPct val="45000"/>
              </a:lnSpc>
              <a:buSzPct val="100000"/>
              <a:buFont typeface="Arial" charset="0"/>
              <a:buNone/>
            </a:pPr>
            <a:endParaRPr lang="zh-CN" altLang="en-US" sz="2400">
              <a:latin typeface="黑体" pitchFamily="2" charset="-122"/>
              <a:ea typeface="黑体" pitchFamily="2" charset="-122"/>
            </a:endParaRPr>
          </a:p>
        </p:txBody>
      </p:sp>
      <p:sp>
        <p:nvSpPr>
          <p:cNvPr id="257028" name="Text Box 4"/>
          <p:cNvSpPr txBox="1">
            <a:spLocks noChangeArrowheads="1"/>
          </p:cNvSpPr>
          <p:nvPr/>
        </p:nvSpPr>
        <p:spPr bwMode="auto">
          <a:xfrm>
            <a:off x="3349625" y="765175"/>
            <a:ext cx="2663825" cy="968375"/>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1800"/>
              <a:t> </a:t>
            </a:r>
            <a:r>
              <a:rPr lang="zh-CN" altLang="en-US" sz="4000">
                <a:ea typeface="黑体" pitchFamily="2" charset="-122"/>
              </a:rPr>
              <a:t>不能容忍</a:t>
            </a:r>
          </a:p>
          <a:p>
            <a:pPr algn="ctr" eaLnBrk="0" hangingPunct="0">
              <a:lnSpc>
                <a:spcPct val="20000"/>
              </a:lnSpc>
              <a:buSzPct val="100000"/>
              <a:buFont typeface="Arial" charset="0"/>
              <a:buNone/>
            </a:pPr>
            <a:endParaRPr lang="zh-CN" altLang="en-US" sz="48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5702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2570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bldLvl="0" animBg="1"/>
      <p:bldP spid="257028" grpId="0" bldLvl="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p:cNvSpPr>
          <p:nvPr>
            <p:ph type="ctrTitle" idx="4294967295"/>
          </p:nvPr>
        </p:nvSpPr>
        <p:spPr>
          <a:xfrm>
            <a:off x="250825" y="1773238"/>
            <a:ext cx="8893175" cy="3024187"/>
          </a:xfrm>
        </p:spPr>
        <p:txBody>
          <a:bodyPr anchor="b"/>
          <a:lstStyle>
            <a:lvl1pPr lvl="0">
              <a:defRPr kern="1200"/>
            </a:lvl1pPr>
          </a:lstStyle>
          <a:p>
            <a:pPr algn="ctr" eaLnBrk="1" hangingPunct="1">
              <a:lnSpc>
                <a:spcPct val="200000"/>
              </a:lnSpc>
              <a:defRPr/>
            </a:pP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第九部分</a:t>
            </a:r>
            <a:b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设施、工具、器具</a:t>
            </a:r>
            <a:endPar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69.1"/>
          <p:cNvPicPr>
            <a:picLocks noGrp="1" noChangeAspect="1"/>
          </p:cNvPicPr>
          <p:nvPr>
            <p:ph idx="4294967295"/>
          </p:nvPr>
        </p:nvPicPr>
        <p:blipFill>
          <a:blip r:embed="rId2"/>
          <a:srcRect/>
          <a:stretch>
            <a:fillRect/>
          </a:stretch>
        </p:blipFill>
        <p:spPr>
          <a:xfrm>
            <a:off x="0" y="190500"/>
            <a:ext cx="7632700" cy="6480175"/>
          </a:xfrm>
          <a:ln w="203200">
            <a:solidFill>
              <a:srgbClr val="008000"/>
            </a:solidFill>
          </a:ln>
        </p:spPr>
      </p:pic>
      <p:sp>
        <p:nvSpPr>
          <p:cNvPr id="289794" name="矩形 259074"/>
          <p:cNvSpPr>
            <a:spLocks noChangeArrowheads="1"/>
          </p:cNvSpPr>
          <p:nvPr/>
        </p:nvSpPr>
        <p:spPr bwMode="auto">
          <a:xfrm>
            <a:off x="6805613" y="0"/>
            <a:ext cx="2341562" cy="6886575"/>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259076" name="文本框 259075"/>
          <p:cNvSpPr txBox="1"/>
          <p:nvPr/>
        </p:nvSpPr>
        <p:spPr>
          <a:xfrm>
            <a:off x="7381875" y="1341438"/>
            <a:ext cx="536575" cy="4846637"/>
          </a:xfrm>
          <a:prstGeom prst="rect">
            <a:avLst/>
          </a:prstGeom>
          <a:noFill/>
          <a:ln w="9525">
            <a:noFill/>
            <a:miter/>
          </a:ln>
        </p:spPr>
        <p:txBody>
          <a:bodyPr wrap="none">
            <a:spAutoFit/>
          </a:bodyPr>
          <a:lstStyle/>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剧</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毒</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化</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学</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品</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 </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密</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闭</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取</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样</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器</a:t>
            </a:r>
            <a:endParaRPr lang="zh-CN" altLang="en-US" b="1" i="1" noProof="1">
              <a:effectLst>
                <a:outerShdw blurRad="38100" dist="38100" dir="2700000">
                  <a:srgbClr val="FFFFFF"/>
                </a:outerShdw>
              </a:effectLst>
              <a:latin typeface="Arial" panose="020B0604020202020204" pitchFamily="34" charset="0"/>
              <a:ea typeface="黑体" panose="02010609060101010101" pitchFamily="49" charset="-122"/>
            </a:endParaRPr>
          </a:p>
        </p:txBody>
      </p:sp>
      <p:sp>
        <p:nvSpPr>
          <p:cNvPr id="289796" name="圆角矩形 259076"/>
          <p:cNvSpPr>
            <a:spLocks noChangeArrowheads="1"/>
          </p:cNvSpPr>
          <p:nvPr/>
        </p:nvSpPr>
        <p:spPr bwMode="auto">
          <a:xfrm>
            <a:off x="9756775" y="404813"/>
            <a:ext cx="914400" cy="914400"/>
          </a:xfrm>
          <a:prstGeom prst="roundRect">
            <a:avLst>
              <a:gd name="adj" fmla="val 16667"/>
            </a:avLst>
          </a:prstGeom>
          <a:noFill/>
          <a:ln w="9525">
            <a:noFill/>
            <a:round/>
            <a:headEnd/>
            <a:tailEnd/>
          </a:ln>
        </p:spPr>
        <p:txBody>
          <a:bodyPr/>
          <a:lstStyle/>
          <a:p>
            <a:pPr eaLnBrk="0" hangingPunct="0">
              <a:buSzPct val="100000"/>
              <a:buFont typeface="Arial" charset="0"/>
              <a:buNone/>
            </a:pPr>
            <a:endParaRPr lang="zh-CN" altLang="en-US" sz="2000"/>
          </a:p>
        </p:txBody>
      </p:sp>
      <p:sp>
        <p:nvSpPr>
          <p:cNvPr id="289797" name="矩形 259077"/>
          <p:cNvSpPr>
            <a:spLocks noChangeArrowheads="1"/>
          </p:cNvSpPr>
          <p:nvPr/>
        </p:nvSpPr>
        <p:spPr bwMode="auto">
          <a:xfrm>
            <a:off x="1588" y="0"/>
            <a:ext cx="1906587" cy="6858000"/>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DSCN5841"/>
          <p:cNvPicPr>
            <a:picLocks noGrp="1" noChangeAspect="1"/>
          </p:cNvPicPr>
          <p:nvPr>
            <p:ph idx="4294967295"/>
          </p:nvPr>
        </p:nvPicPr>
        <p:blipFill>
          <a:blip r:embed="rId2">
            <a:lum contrast="12000"/>
          </a:blip>
          <a:srcRect b="31"/>
          <a:stretch>
            <a:fillRect/>
          </a:stretch>
        </p:blipFill>
        <p:spPr>
          <a:xfrm>
            <a:off x="0" y="188913"/>
            <a:ext cx="6985000" cy="6478587"/>
          </a:xfrm>
          <a:solidFill>
            <a:srgbClr val="008000"/>
          </a:solidFill>
          <a:ln w="203200">
            <a:solidFill>
              <a:srgbClr val="008000"/>
            </a:solidFill>
          </a:ln>
        </p:spPr>
      </p:pic>
      <p:sp>
        <p:nvSpPr>
          <p:cNvPr id="290818" name="Text Box 3"/>
          <p:cNvSpPr txBox="1">
            <a:spLocks noChangeArrowheads="1"/>
          </p:cNvSpPr>
          <p:nvPr/>
        </p:nvSpPr>
        <p:spPr bwMode="auto">
          <a:xfrm>
            <a:off x="8039100" y="0"/>
            <a:ext cx="676275" cy="6861175"/>
          </a:xfrm>
          <a:prstGeom prst="rect">
            <a:avLst/>
          </a:prstGeom>
          <a:solidFill>
            <a:srgbClr val="008000"/>
          </a:solidFill>
          <a:ln w="9525">
            <a:noFill/>
            <a:miter lim="800000"/>
            <a:headEnd/>
            <a:tailEnd/>
          </a:ln>
        </p:spPr>
        <p:txBody>
          <a:bodyPr vert="eaVert">
            <a:spAutoFit/>
          </a:bodyPr>
          <a:lstStyle/>
          <a:p>
            <a:pPr algn="ctr" eaLnBrk="0" hangingPunct="0">
              <a:buSzPct val="100000"/>
              <a:buFont typeface="Arial" charset="0"/>
              <a:buNone/>
            </a:pPr>
            <a:r>
              <a:rPr lang="zh-CN" altLang="en-US">
                <a:solidFill>
                  <a:srgbClr val="FFFF00"/>
                </a:solidFill>
                <a:ea typeface="黑体" pitchFamily="2" charset="-122"/>
              </a:rPr>
              <a:t>       </a:t>
            </a:r>
            <a:r>
              <a:rPr lang="zh-CN" altLang="en-US" sz="3200">
                <a:ea typeface="黑体" pitchFamily="2" charset="-122"/>
              </a:rPr>
              <a:t>密闭取样器的现场应用</a:t>
            </a:r>
          </a:p>
        </p:txBody>
      </p:sp>
      <p:sp>
        <p:nvSpPr>
          <p:cNvPr id="290819" name="矩形 260099"/>
          <p:cNvSpPr>
            <a:spLocks noChangeArrowheads="1"/>
          </p:cNvSpPr>
          <p:nvPr/>
        </p:nvSpPr>
        <p:spPr bwMode="auto">
          <a:xfrm>
            <a:off x="1588" y="0"/>
            <a:ext cx="827087" cy="6861175"/>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290820" name="矩形 260100"/>
          <p:cNvSpPr>
            <a:spLocks noChangeArrowheads="1"/>
          </p:cNvSpPr>
          <p:nvPr/>
        </p:nvSpPr>
        <p:spPr bwMode="auto">
          <a:xfrm>
            <a:off x="8604250" y="1588"/>
            <a:ext cx="576263" cy="6858000"/>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290821" name="矩形 260101"/>
          <p:cNvSpPr>
            <a:spLocks noChangeArrowheads="1"/>
          </p:cNvSpPr>
          <p:nvPr/>
        </p:nvSpPr>
        <p:spPr bwMode="auto">
          <a:xfrm>
            <a:off x="7885113" y="0"/>
            <a:ext cx="215900" cy="6831013"/>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p:nvPr/>
        </p:nvSpPr>
        <p:spPr>
          <a:xfrm>
            <a:off x="539750" y="260350"/>
            <a:ext cx="7993063" cy="576263"/>
          </a:xfrm>
          <a:prstGeom prst="rect">
            <a:avLst/>
          </a:prstGeom>
          <a:noFill/>
          <a:ln w="9525">
            <a:noFill/>
            <a:miter/>
          </a:ln>
        </p:spPr>
        <p:txBody>
          <a:bodyPr anchor="b" anchorCtr="1"/>
          <a:lstStyle/>
          <a:p>
            <a:pPr>
              <a:buFont typeface="Arial" panose="020B0604020202020204" pitchFamily="34" charset="0"/>
              <a:buNone/>
              <a:defRPr/>
            </a:pPr>
            <a:endParaRPr lang="zh-CN" altLang="en-US" noProof="1">
              <a:solidFill>
                <a:schemeClr val="hlink"/>
              </a:solidFill>
              <a:effectLst>
                <a:outerShdw blurRad="38100" dist="38100" dir="2700000">
                  <a:srgbClr val="000000"/>
                </a:outerShdw>
              </a:effectLst>
              <a:latin typeface="Tahoma" panose="020B0604030504040204" pitchFamily="34" charset="0"/>
              <a:ea typeface="宋体" panose="02010600030101010101" pitchFamily="2" charset="-122"/>
            </a:endParaRPr>
          </a:p>
        </p:txBody>
      </p:sp>
      <p:pic>
        <p:nvPicPr>
          <p:cNvPr id="54275" name="Picture 4" descr="DSC00725"/>
          <p:cNvPicPr>
            <a:picLocks noChangeAspect="1"/>
          </p:cNvPicPr>
          <p:nvPr/>
        </p:nvPicPr>
        <p:blipFill>
          <a:blip r:embed="rId2"/>
          <a:srcRect/>
          <a:stretch>
            <a:fillRect/>
          </a:stretch>
        </p:blipFill>
        <p:spPr bwMode="auto">
          <a:xfrm>
            <a:off x="182563" y="260350"/>
            <a:ext cx="8783637" cy="5778500"/>
          </a:xfrm>
          <a:prstGeom prst="rect">
            <a:avLst/>
          </a:prstGeom>
          <a:noFill/>
          <a:ln w="203200">
            <a:solidFill>
              <a:srgbClr val="000080"/>
            </a:solidFill>
            <a:miter lim="800000"/>
            <a:headEnd/>
            <a:tailEnd/>
          </a:ln>
        </p:spPr>
      </p:pic>
      <p:sp>
        <p:nvSpPr>
          <p:cNvPr id="77827" name="Oval 5"/>
          <p:cNvSpPr>
            <a:spLocks noChangeArrowheads="1"/>
          </p:cNvSpPr>
          <p:nvPr/>
        </p:nvSpPr>
        <p:spPr bwMode="auto">
          <a:xfrm>
            <a:off x="900113" y="2420938"/>
            <a:ext cx="2498725" cy="1706562"/>
          </a:xfrm>
          <a:prstGeom prst="ellipse">
            <a:avLst/>
          </a:prstGeom>
          <a:noFill/>
          <a:ln w="9525">
            <a:noFill/>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77828" name="Oval 6"/>
          <p:cNvSpPr>
            <a:spLocks noChangeArrowheads="1"/>
          </p:cNvSpPr>
          <p:nvPr/>
        </p:nvSpPr>
        <p:spPr bwMode="auto">
          <a:xfrm rot="9509256">
            <a:off x="1082675" y="2487613"/>
            <a:ext cx="2930525" cy="936625"/>
          </a:xfrm>
          <a:prstGeom prst="ellipse">
            <a:avLst/>
          </a:prstGeom>
          <a:noFill/>
          <a:ln w="9525">
            <a:noFill/>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54278" name="Line 7"/>
          <p:cNvSpPr>
            <a:spLocks noChangeShapeType="1"/>
          </p:cNvSpPr>
          <p:nvPr/>
        </p:nvSpPr>
        <p:spPr bwMode="auto">
          <a:xfrm flipV="1">
            <a:off x="5364163" y="3067050"/>
            <a:ext cx="793750" cy="866775"/>
          </a:xfrm>
          <a:prstGeom prst="line">
            <a:avLst/>
          </a:prstGeom>
          <a:noFill/>
          <a:ln w="127000">
            <a:solidFill>
              <a:srgbClr val="FFFF00"/>
            </a:solidFill>
            <a:round/>
            <a:headEnd/>
            <a:tailEnd/>
          </a:ln>
        </p:spPr>
        <p:txBody>
          <a:bodyPr/>
          <a:lstStyle/>
          <a:p>
            <a:endParaRPr lang="zh-CN" altLang="en-US"/>
          </a:p>
        </p:txBody>
      </p:sp>
      <p:sp>
        <p:nvSpPr>
          <p:cNvPr id="54279" name="Line 8"/>
          <p:cNvSpPr>
            <a:spLocks noChangeShapeType="1"/>
          </p:cNvSpPr>
          <p:nvPr/>
        </p:nvSpPr>
        <p:spPr bwMode="auto">
          <a:xfrm flipV="1">
            <a:off x="1476375" y="3286125"/>
            <a:ext cx="1081088" cy="576263"/>
          </a:xfrm>
          <a:prstGeom prst="line">
            <a:avLst/>
          </a:prstGeom>
          <a:noFill/>
          <a:ln w="127000">
            <a:solidFill>
              <a:srgbClr val="FFFF00"/>
            </a:solidFill>
            <a:round/>
            <a:headEnd/>
            <a:tailEnd/>
          </a:ln>
        </p:spPr>
        <p:txBody>
          <a:bodyPr/>
          <a:lstStyle/>
          <a:p>
            <a:endParaRPr lang="zh-CN" altLang="en-US"/>
          </a:p>
        </p:txBody>
      </p:sp>
      <p:sp>
        <p:nvSpPr>
          <p:cNvPr id="54280" name="Rectangle 3"/>
          <p:cNvSpPr>
            <a:spLocks noGrp="1" noRot="1"/>
          </p:cNvSpPr>
          <p:nvPr>
            <p:ph type="subTitle" idx="4294967295"/>
          </p:nvPr>
        </p:nvSpPr>
        <p:spPr>
          <a:xfrm>
            <a:off x="0" y="6115050"/>
            <a:ext cx="9144000" cy="625475"/>
          </a:xfrm>
          <a:solidFill>
            <a:srgbClr val="000080"/>
          </a:solidFill>
        </p:spPr>
        <p:txBody>
          <a:bodyPr/>
          <a:lstStyle/>
          <a:p>
            <a:pPr marL="0" indent="0" algn="ctr" eaLnBrk="1" hangingPunct="1">
              <a:lnSpc>
                <a:spcPct val="90000"/>
              </a:lnSpc>
              <a:buFont typeface="Georgia" pitchFamily="18" charset="0"/>
              <a:buNone/>
            </a:pPr>
            <a:r>
              <a:rPr lang="en-US" altLang="zh-CN" sz="2600" smtClean="0">
                <a:latin typeface="黑体" pitchFamily="2" charset="-122"/>
                <a:ea typeface="黑体" pitchFamily="2" charset="-122"/>
              </a:rPr>
              <a:t>无</a:t>
            </a:r>
            <a:r>
              <a:rPr lang="zh-CN" altLang="en-US" sz="2600" smtClean="0">
                <a:latin typeface="黑体" pitchFamily="2" charset="-122"/>
                <a:ea typeface="黑体" pitchFamily="2" charset="-122"/>
              </a:rPr>
              <a:t>护栏的</a:t>
            </a:r>
            <a:r>
              <a:rPr lang="en-US" altLang="zh-CN" sz="2600" smtClean="0">
                <a:latin typeface="黑体" pitchFamily="2" charset="-122"/>
                <a:ea typeface="黑体" pitchFamily="2" charset="-122"/>
              </a:rPr>
              <a:t>坡道</a:t>
            </a:r>
            <a:r>
              <a:rPr lang="zh-CN" altLang="en-US" sz="2600" smtClean="0">
                <a:latin typeface="黑体" pitchFamily="2" charset="-122"/>
                <a:ea typeface="黑体" pitchFamily="2" charset="-122"/>
              </a:rPr>
              <a:t>敞开</a:t>
            </a:r>
            <a:r>
              <a:rPr lang="en-US" altLang="zh-CN" sz="2600" smtClean="0">
                <a:latin typeface="黑体" pitchFamily="2" charset="-122"/>
                <a:ea typeface="黑体" pitchFamily="2" charset="-122"/>
              </a:rPr>
              <a:t>边</a:t>
            </a:r>
            <a:r>
              <a:rPr lang="zh-CN" altLang="en-US" sz="2600" smtClean="0">
                <a:latin typeface="黑体" pitchFamily="2" charset="-122"/>
                <a:ea typeface="黑体" pitchFamily="2" charset="-122"/>
              </a:rPr>
              <a:t>缘</a:t>
            </a:r>
            <a:r>
              <a:rPr lang="en-US" altLang="zh-CN" sz="2600" smtClean="0">
                <a:latin typeface="黑体" pitchFamily="2" charset="-122"/>
                <a:ea typeface="黑体" pitchFamily="2" charset="-122"/>
              </a:rPr>
              <a:t>：</a:t>
            </a:r>
            <a:r>
              <a:rPr lang="zh-CN" altLang="en-US" sz="2600" smtClean="0">
                <a:latin typeface="黑体" pitchFamily="2" charset="-122"/>
                <a:ea typeface="黑体" pitchFamily="2" charset="-122"/>
              </a:rPr>
              <a:t> 应涂黄色警示线!</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box(in)">
                                      <p:cBhvr>
                                        <p:cTn id="7" dur="500"/>
                                        <p:tgtEl>
                                          <p:spTgt spid="5427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4280">
                                            <p:bg/>
                                          </p:spTgt>
                                        </p:tgtEl>
                                        <p:attrNameLst>
                                          <p:attrName>style.visibility</p:attrName>
                                        </p:attrNameLst>
                                      </p:cBhvr>
                                      <p:to>
                                        <p:strVal val="visible"/>
                                      </p:to>
                                    </p:set>
                                    <p:anim calcmode="lin" valueType="num">
                                      <p:cBhvr additive="base">
                                        <p:cTn id="11" dur="500" fill="hold"/>
                                        <p:tgtEl>
                                          <p:spTgt spid="54280">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54280">
                                            <p:bg/>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54280">
                                            <p:txEl>
                                              <p:pRg st="0" end="0"/>
                                            </p:txEl>
                                          </p:spTgt>
                                        </p:tgtEl>
                                        <p:attrNameLst>
                                          <p:attrName>style.visibility</p:attrName>
                                        </p:attrNameLst>
                                      </p:cBhvr>
                                      <p:to>
                                        <p:strVal val="visible"/>
                                      </p:to>
                                    </p:set>
                                    <p:anim calcmode="lin" valueType="num">
                                      <p:cBhvr additive="base">
                                        <p:cTn id="16" dur="500" fill="hold"/>
                                        <p:tgtEl>
                                          <p:spTgt spid="54280">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4280">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54278"/>
                                        </p:tgtEl>
                                        <p:attrNameLst>
                                          <p:attrName>style.visibility</p:attrName>
                                        </p:attrNameLst>
                                      </p:cBhvr>
                                      <p:to>
                                        <p:strVal val="visible"/>
                                      </p:to>
                                    </p:set>
                                    <p:anim calcmode="lin" valueType="num">
                                      <p:cBhvr additive="base">
                                        <p:cTn id="21" dur="2000" fill="hold"/>
                                        <p:tgtEl>
                                          <p:spTgt spid="54278"/>
                                        </p:tgtEl>
                                        <p:attrNameLst>
                                          <p:attrName>ppt_x</p:attrName>
                                        </p:attrNameLst>
                                      </p:cBhvr>
                                      <p:tavLst>
                                        <p:tav tm="0">
                                          <p:val>
                                            <p:strVal val="#ppt_x"/>
                                          </p:val>
                                        </p:tav>
                                        <p:tav tm="100000">
                                          <p:val>
                                            <p:strVal val="#ppt_x"/>
                                          </p:val>
                                        </p:tav>
                                      </p:tavLst>
                                    </p:anim>
                                    <p:anim calcmode="lin" valueType="num">
                                      <p:cBhvr additive="base">
                                        <p:cTn id="22" dur="2000" fill="hold"/>
                                        <p:tgtEl>
                                          <p:spTgt spid="54278"/>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grpId="0" nodeType="afterEffect">
                                  <p:stCondLst>
                                    <p:cond delay="0"/>
                                  </p:stCondLst>
                                  <p:childTnLst>
                                    <p:set>
                                      <p:cBhvr>
                                        <p:cTn id="25" dur="1" fill="hold">
                                          <p:stCondLst>
                                            <p:cond delay="0"/>
                                          </p:stCondLst>
                                        </p:cTn>
                                        <p:tgtEl>
                                          <p:spTgt spid="54279"/>
                                        </p:tgtEl>
                                        <p:attrNameLst>
                                          <p:attrName>style.visibility</p:attrName>
                                        </p:attrNameLst>
                                      </p:cBhvr>
                                      <p:to>
                                        <p:strVal val="visible"/>
                                      </p:to>
                                    </p:set>
                                    <p:anim calcmode="lin" valueType="num">
                                      <p:cBhvr additive="base">
                                        <p:cTn id="26" dur="2000" fill="hold"/>
                                        <p:tgtEl>
                                          <p:spTgt spid="54279"/>
                                        </p:tgtEl>
                                        <p:attrNameLst>
                                          <p:attrName>ppt_x</p:attrName>
                                        </p:attrNameLst>
                                      </p:cBhvr>
                                      <p:tavLst>
                                        <p:tav tm="0">
                                          <p:val>
                                            <p:strVal val="#ppt_x"/>
                                          </p:val>
                                        </p:tav>
                                        <p:tav tm="100000">
                                          <p:val>
                                            <p:strVal val="#ppt_x"/>
                                          </p:val>
                                        </p:tav>
                                      </p:tavLst>
                                    </p:anim>
                                    <p:anim calcmode="lin" valueType="num">
                                      <p:cBhvr additive="base">
                                        <p:cTn id="27" dur="2000" fill="hold"/>
                                        <p:tgtEl>
                                          <p:spTgt spid="542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animBg="1"/>
      <p:bldP spid="54279" grpId="0" animBg="1"/>
      <p:bldP spid="54280" grpId="0" build="p"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67"/>
          <p:cNvPicPr>
            <a:picLocks noGrp="1" noChangeAspect="1"/>
          </p:cNvPicPr>
          <p:nvPr>
            <p:ph idx="4294967295"/>
          </p:nvPr>
        </p:nvPicPr>
        <p:blipFill>
          <a:blip r:embed="rId2">
            <a:lum bright="-6000" contrast="6000"/>
          </a:blip>
          <a:srcRect/>
          <a:stretch>
            <a:fillRect/>
          </a:stretch>
        </p:blipFill>
        <p:spPr>
          <a:xfrm>
            <a:off x="0" y="190500"/>
            <a:ext cx="6840538" cy="6480175"/>
          </a:xfrm>
          <a:ln w="203200">
            <a:solidFill>
              <a:srgbClr val="008000"/>
            </a:solidFill>
          </a:ln>
        </p:spPr>
      </p:pic>
      <p:sp>
        <p:nvSpPr>
          <p:cNvPr id="291842" name="矩形 261122"/>
          <p:cNvSpPr>
            <a:spLocks noChangeArrowheads="1"/>
          </p:cNvSpPr>
          <p:nvPr/>
        </p:nvSpPr>
        <p:spPr bwMode="auto">
          <a:xfrm>
            <a:off x="7451725" y="0"/>
            <a:ext cx="1692275" cy="6861175"/>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291843" name="矩形 261123"/>
          <p:cNvSpPr>
            <a:spLocks noChangeArrowheads="1"/>
          </p:cNvSpPr>
          <p:nvPr/>
        </p:nvSpPr>
        <p:spPr bwMode="auto">
          <a:xfrm>
            <a:off x="1588" y="0"/>
            <a:ext cx="611187" cy="6858000"/>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291844" name="文本框 261124"/>
          <p:cNvSpPr txBox="1">
            <a:spLocks noChangeArrowheads="1"/>
          </p:cNvSpPr>
          <p:nvPr/>
        </p:nvSpPr>
        <p:spPr bwMode="auto">
          <a:xfrm>
            <a:off x="7750175" y="981075"/>
            <a:ext cx="568325" cy="5832475"/>
          </a:xfrm>
          <a:prstGeom prst="rect">
            <a:avLst/>
          </a:prstGeom>
          <a:noFill/>
          <a:ln w="9525">
            <a:noFill/>
            <a:miter lim="800000"/>
            <a:headEnd/>
            <a:tailEnd/>
          </a:ln>
        </p:spPr>
        <p:txBody>
          <a:bodyPr vert="eaVert" lIns="90000" tIns="46800" rIns="90000" bIns="46800">
            <a:spAutoFit/>
          </a:bodyPr>
          <a:lstStyle/>
          <a:p>
            <a:pPr algn="ctr" eaLnBrk="0" hangingPunct="0">
              <a:lnSpc>
                <a:spcPct val="80000"/>
              </a:lnSpc>
              <a:spcBef>
                <a:spcPct val="50000"/>
              </a:spcBef>
              <a:buSzPct val="100000"/>
              <a:buFont typeface="Arial" charset="0"/>
              <a:buNone/>
            </a:pPr>
            <a:r>
              <a:rPr lang="zh-CN" altLang="en-US" sz="3200">
                <a:ea typeface="黑体" pitchFamily="2" charset="-122"/>
              </a:rPr>
              <a:t>操作 、维修作业登高梯台</a:t>
            </a: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65"/>
          <p:cNvPicPr>
            <a:picLocks noGrp="1" noChangeAspect="1"/>
          </p:cNvPicPr>
          <p:nvPr>
            <p:ph idx="4294967295"/>
          </p:nvPr>
        </p:nvPicPr>
        <p:blipFill>
          <a:blip r:embed="rId2"/>
          <a:srcRect/>
          <a:stretch>
            <a:fillRect/>
          </a:stretch>
        </p:blipFill>
        <p:spPr>
          <a:xfrm>
            <a:off x="0" y="188913"/>
            <a:ext cx="6983413" cy="6481762"/>
          </a:xfrm>
          <a:ln w="203200">
            <a:solidFill>
              <a:srgbClr val="008000"/>
            </a:solidFill>
          </a:ln>
        </p:spPr>
      </p:pic>
      <p:sp>
        <p:nvSpPr>
          <p:cNvPr id="292866" name="矩形 262146"/>
          <p:cNvSpPr>
            <a:spLocks noChangeArrowheads="1"/>
          </p:cNvSpPr>
          <p:nvPr/>
        </p:nvSpPr>
        <p:spPr bwMode="auto">
          <a:xfrm>
            <a:off x="7235825" y="0"/>
            <a:ext cx="1908175" cy="6858000"/>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262148" name="文本框 262147"/>
          <p:cNvSpPr txBox="1"/>
          <p:nvPr/>
        </p:nvSpPr>
        <p:spPr>
          <a:xfrm>
            <a:off x="7451725" y="1152525"/>
            <a:ext cx="538163" cy="3932238"/>
          </a:xfrm>
          <a:prstGeom prst="rect">
            <a:avLst/>
          </a:prstGeom>
          <a:noFill/>
          <a:ln w="9525">
            <a:noFill/>
            <a:miter/>
          </a:ln>
        </p:spPr>
        <p:txBody>
          <a:bodyPr wrap="none">
            <a:spAutoFit/>
          </a:bodyPr>
          <a:lstStyle/>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液</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体</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化</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学</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品</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汽</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车</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槽</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车</a:t>
            </a:r>
            <a:endParaRPr lang="zh-CN" altLang="en-US" b="1" i="1" noProof="1">
              <a:effectLst>
                <a:outerShdw blurRad="38100" dist="38100" dir="2700000">
                  <a:srgbClr val="FFFFFF"/>
                </a:outerShdw>
              </a:effectLst>
              <a:latin typeface="Arial" panose="020B0604020202020204" pitchFamily="34" charset="0"/>
              <a:ea typeface="黑体" panose="02010609060101010101" pitchFamily="49" charset="-122"/>
            </a:endParaRPr>
          </a:p>
        </p:txBody>
      </p:sp>
      <p:sp>
        <p:nvSpPr>
          <p:cNvPr id="262149" name="文本框 262148"/>
          <p:cNvSpPr txBox="1"/>
          <p:nvPr/>
        </p:nvSpPr>
        <p:spPr>
          <a:xfrm>
            <a:off x="8029575" y="4051300"/>
            <a:ext cx="581025" cy="2041525"/>
          </a:xfrm>
          <a:prstGeom prst="rect">
            <a:avLst/>
          </a:prstGeom>
          <a:noFill/>
          <a:ln w="9525">
            <a:noFill/>
            <a:miter/>
          </a:ln>
        </p:spPr>
        <p:txBody>
          <a:bodyPr>
            <a:spAutoFit/>
          </a:bodyPr>
          <a:lstStyle/>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装</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卸</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设</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施</a:t>
            </a:r>
            <a:endParaRPr lang="zh-CN" altLang="en-US" sz="3200" b="1" i="1" noProof="1">
              <a:effectLst>
                <a:outerShdw blurRad="38100" dist="38100" dir="2700000">
                  <a:srgbClr val="FFFFFF"/>
                </a:outerShdw>
              </a:effectLst>
              <a:latin typeface="Arial" panose="020B0604020202020204" pitchFamily="34" charset="0"/>
              <a:ea typeface="黑体" panose="02010609060101010101" pitchFamily="49" charset="-122"/>
            </a:endParaRP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2" descr="DSCN5726"/>
          <p:cNvPicPr>
            <a:picLocks noGrp="1" noChangeAspect="1"/>
          </p:cNvPicPr>
          <p:nvPr>
            <p:ph idx="4294967295"/>
          </p:nvPr>
        </p:nvPicPr>
        <p:blipFill>
          <a:blip r:embed="rId2">
            <a:lum bright="-6000" contrast="6000"/>
          </a:blip>
          <a:srcRect/>
          <a:stretch>
            <a:fillRect/>
          </a:stretch>
        </p:blipFill>
        <p:spPr>
          <a:xfrm>
            <a:off x="0" y="188913"/>
            <a:ext cx="6408738" cy="6408737"/>
          </a:xfrm>
        </p:spPr>
      </p:pic>
      <p:sp>
        <p:nvSpPr>
          <p:cNvPr id="263171" name="Text Box 3"/>
          <p:cNvSpPr txBox="1">
            <a:spLocks noChangeArrowheads="1"/>
          </p:cNvSpPr>
          <p:nvPr/>
        </p:nvSpPr>
        <p:spPr bwMode="auto">
          <a:xfrm>
            <a:off x="7916863" y="1412875"/>
            <a:ext cx="677862" cy="5876925"/>
          </a:xfrm>
          <a:prstGeom prst="rect">
            <a:avLst/>
          </a:prstGeom>
          <a:noFill/>
          <a:ln w="9525">
            <a:noFill/>
            <a:miter lim="800000"/>
            <a:headEnd/>
            <a:tailEnd/>
          </a:ln>
        </p:spPr>
        <p:txBody>
          <a:bodyPr vert="eaVert">
            <a:spAutoFit/>
          </a:bodyPr>
          <a:lstStyle/>
          <a:p>
            <a:pPr eaLnBrk="0" hangingPunct="0">
              <a:buSzPct val="100000"/>
              <a:buFont typeface="Arial" charset="0"/>
              <a:buNone/>
            </a:pPr>
            <a:r>
              <a:rPr lang="zh-CN" altLang="en-US" sz="3200">
                <a:solidFill>
                  <a:srgbClr val="FFFF00"/>
                </a:solidFill>
                <a:ea typeface="黑体" pitchFamily="2" charset="-122"/>
              </a:rPr>
              <a:t>      </a:t>
            </a:r>
            <a:r>
              <a:rPr lang="zh-CN" altLang="en-US" sz="3200">
                <a:ea typeface="黑体" pitchFamily="2" charset="-122"/>
              </a:rPr>
              <a:t>多功能可移动升降机</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6317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ldLvl="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69"/>
          <p:cNvPicPr>
            <a:picLocks noGrp="1" noChangeAspect="1"/>
          </p:cNvPicPr>
          <p:nvPr>
            <p:ph idx="4294967295"/>
          </p:nvPr>
        </p:nvPicPr>
        <p:blipFill>
          <a:blip r:embed="rId2"/>
          <a:srcRect/>
          <a:stretch>
            <a:fillRect/>
          </a:stretch>
        </p:blipFill>
        <p:spPr>
          <a:xfrm>
            <a:off x="358775" y="188913"/>
            <a:ext cx="8785225" cy="6408737"/>
          </a:xfrm>
          <a:ln w="228600">
            <a:solidFill>
              <a:srgbClr val="008000"/>
            </a:solidFill>
          </a:ln>
        </p:spPr>
      </p:pic>
      <p:pic>
        <p:nvPicPr>
          <p:cNvPr id="294914" name="Picture 2"/>
          <p:cNvPicPr>
            <a:picLocks noChangeAspect="1"/>
          </p:cNvPicPr>
          <p:nvPr/>
        </p:nvPicPr>
        <p:blipFill>
          <a:blip r:embed="rId3"/>
          <a:srcRect/>
          <a:stretch>
            <a:fillRect/>
          </a:stretch>
        </p:blipFill>
        <p:spPr bwMode="auto">
          <a:xfrm>
            <a:off x="179388" y="260350"/>
            <a:ext cx="8789987" cy="6423025"/>
          </a:xfrm>
          <a:prstGeom prst="rect">
            <a:avLst/>
          </a:prstGeom>
          <a:noFill/>
          <a:ln w="9525">
            <a:noFill/>
            <a:miter lim="800000"/>
            <a:headEnd/>
            <a:tailEnd/>
          </a:ln>
        </p:spPr>
      </p:pic>
      <p:pic>
        <p:nvPicPr>
          <p:cNvPr id="294915" name="Picture 2"/>
          <p:cNvPicPr>
            <a:picLocks noChangeAspect="1"/>
          </p:cNvPicPr>
          <p:nvPr/>
        </p:nvPicPr>
        <p:blipFill>
          <a:blip r:embed="rId3"/>
          <a:srcRect/>
          <a:stretch>
            <a:fillRect/>
          </a:stretch>
        </p:blipFill>
        <p:spPr bwMode="auto">
          <a:xfrm>
            <a:off x="250825" y="188913"/>
            <a:ext cx="8575675" cy="6351587"/>
          </a:xfrm>
          <a:prstGeom prst="rect">
            <a:avLst/>
          </a:prstGeom>
          <a:noFill/>
          <a:ln w="9525">
            <a:noFill/>
            <a:miter lim="800000"/>
            <a:headEnd/>
            <a:tailEnd/>
          </a:ln>
        </p:spPr>
      </p:pic>
      <p:sp>
        <p:nvSpPr>
          <p:cNvPr id="294916" name="TextBox 2"/>
          <p:cNvSpPr>
            <a:spLocks noChangeArrowheads="1"/>
          </p:cNvSpPr>
          <p:nvPr/>
        </p:nvSpPr>
        <p:spPr bwMode="auto">
          <a:xfrm>
            <a:off x="0" y="6115050"/>
            <a:ext cx="9144000" cy="698500"/>
          </a:xfrm>
          <a:prstGeom prst="rect">
            <a:avLst/>
          </a:prstGeom>
          <a:solidFill>
            <a:srgbClr val="008000"/>
          </a:solidFill>
          <a:ln w="9525">
            <a:noFill/>
            <a:miter lim="800000"/>
            <a:headEnd/>
            <a:tailEnd/>
          </a:ln>
        </p:spPr>
        <p:txBody>
          <a:bodyPr>
            <a:spAutoFit/>
          </a:bodyPr>
          <a:lstStyle/>
          <a:p>
            <a:pPr algn="ctr" eaLnBrk="0" hangingPunct="0">
              <a:lnSpc>
                <a:spcPct val="115000"/>
              </a:lnSpc>
              <a:buSzPct val="100000"/>
              <a:buFont typeface="Arial" charset="0"/>
              <a:buNone/>
            </a:pPr>
            <a:r>
              <a:rPr lang="zh-CN" altLang="en-US" sz="2000">
                <a:latin typeface="Calibri" pitchFamily="34" charset="0"/>
                <a:sym typeface="宋体" charset="-122"/>
              </a:rPr>
              <a:t>  </a:t>
            </a:r>
            <a:r>
              <a:rPr lang="zh-CN" altLang="en-US" sz="2400">
                <a:latin typeface="Calibri" pitchFamily="34" charset="0"/>
                <a:ea typeface="黑体" pitchFamily="2" charset="-122"/>
                <a:sym typeface="宋体" charset="-122"/>
              </a:rPr>
              <a:t>盐酸储罐：</a:t>
            </a:r>
            <a:r>
              <a:rPr lang="zh-CN" altLang="en-US" sz="2200">
                <a:latin typeface="Calibri" pitchFamily="34" charset="0"/>
                <a:ea typeface="黑体" pitchFamily="2" charset="-122"/>
                <a:sym typeface="宋体" charset="-122"/>
              </a:rPr>
              <a:t>采用液封技术，确保盐酸液面氯化氢不外泄！</a:t>
            </a:r>
          </a:p>
          <a:p>
            <a:pPr algn="ctr" eaLnBrk="0" hangingPunct="0">
              <a:lnSpc>
                <a:spcPct val="35000"/>
              </a:lnSpc>
              <a:buSzPct val="100000"/>
              <a:buFont typeface="Arial" charset="0"/>
              <a:buNone/>
            </a:pPr>
            <a:endParaRPr lang="zh-CN" altLang="en-US" sz="2200">
              <a:latin typeface="Calibri" pitchFamily="34" charset="0"/>
              <a:ea typeface="黑体" pitchFamily="2" charset="-122"/>
              <a:sym typeface="宋体" charset="-122"/>
            </a:endParaRPr>
          </a:p>
        </p:txBody>
      </p:sp>
      <p:sp>
        <p:nvSpPr>
          <p:cNvPr id="294917" name="文本框 264197"/>
          <p:cNvSpPr txBox="1">
            <a:spLocks noChangeArrowheads="1"/>
          </p:cNvSpPr>
          <p:nvPr/>
        </p:nvSpPr>
        <p:spPr bwMode="auto">
          <a:xfrm>
            <a:off x="2124075" y="2636838"/>
            <a:ext cx="2449513" cy="1616075"/>
          </a:xfrm>
          <a:prstGeom prst="rect">
            <a:avLst/>
          </a:prstGeom>
          <a:solidFill>
            <a:srgbClr val="008000"/>
          </a:solidFill>
          <a:ln w="9525">
            <a:noFill/>
            <a:miter lim="800000"/>
            <a:headEnd/>
            <a:tailEnd/>
          </a:ln>
        </p:spPr>
        <p:txBody>
          <a:bodyPr>
            <a:spAutoFit/>
          </a:bodyPr>
          <a:lstStyle/>
          <a:p>
            <a:pPr algn="ctr" eaLnBrk="0" hangingPunct="0">
              <a:lnSpc>
                <a:spcPct val="125000"/>
              </a:lnSpc>
              <a:buSzPct val="100000"/>
              <a:buFont typeface="Arial" charset="0"/>
              <a:buNone/>
            </a:pPr>
            <a:r>
              <a:rPr lang="zh-CN" altLang="en-US" sz="3600">
                <a:ea typeface="黑体" pitchFamily="2" charset="-122"/>
              </a:rPr>
              <a:t>技术改进  成  果</a:t>
            </a:r>
          </a:p>
          <a:p>
            <a:pPr algn="ctr" eaLnBrk="0" hangingPunct="0">
              <a:lnSpc>
                <a:spcPct val="25000"/>
              </a:lnSpc>
              <a:buSzPct val="100000"/>
              <a:buFont typeface="Arial" charset="0"/>
              <a:buNone/>
            </a:pPr>
            <a:endParaRPr lang="zh-CN" altLang="en-US" sz="4000">
              <a:ea typeface="黑体" pitchFamily="2" charset="-122"/>
            </a:endParaRPr>
          </a:p>
        </p:txBody>
      </p:sp>
    </p:spTree>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Text Box 2"/>
          <p:cNvSpPr txBox="1">
            <a:spLocks noChangeArrowheads="1"/>
          </p:cNvSpPr>
          <p:nvPr/>
        </p:nvSpPr>
        <p:spPr bwMode="auto">
          <a:xfrm>
            <a:off x="323850" y="188913"/>
            <a:ext cx="8640763" cy="5857875"/>
          </a:xfrm>
          <a:prstGeom prst="rect">
            <a:avLst/>
          </a:prstGeom>
          <a:noFill/>
          <a:ln w="9525">
            <a:noFill/>
            <a:miter lim="800000"/>
            <a:headEnd/>
            <a:tailEnd/>
          </a:ln>
        </p:spPr>
        <p:txBody>
          <a:bodyPr>
            <a:spAutoFit/>
          </a:bodyPr>
          <a:lstStyle/>
          <a:p>
            <a:pPr eaLnBrk="0" hangingPunct="0">
              <a:lnSpc>
                <a:spcPct val="150000"/>
              </a:lnSpc>
              <a:buSzPct val="100000"/>
              <a:buFont typeface="Arial" charset="0"/>
              <a:buNone/>
            </a:pPr>
            <a:r>
              <a:rPr lang="zh-CN" altLang="en-US" sz="4800">
                <a:solidFill>
                  <a:srgbClr val="FFFF00"/>
                </a:solidFill>
                <a:ea typeface="黑体" pitchFamily="2" charset="-122"/>
                <a:sym typeface="Arial" charset="0"/>
              </a:rPr>
              <a:t>   </a:t>
            </a:r>
            <a:r>
              <a:rPr lang="zh-CN" altLang="en-US" sz="5400">
                <a:solidFill>
                  <a:srgbClr val="FFFF00"/>
                </a:solidFill>
                <a:ea typeface="黑体" pitchFamily="2" charset="-122"/>
                <a:sym typeface="Arial" charset="0"/>
              </a:rPr>
              <a:t>判别依据:</a:t>
            </a:r>
          </a:p>
          <a:p>
            <a:pPr algn="ctr" eaLnBrk="0" hangingPunct="0">
              <a:lnSpc>
                <a:spcPct val="150000"/>
              </a:lnSpc>
              <a:buSzPct val="100000"/>
              <a:buFont typeface="Arial" charset="0"/>
              <a:buNone/>
            </a:pPr>
            <a:r>
              <a:rPr lang="zh-CN" altLang="en-US" sz="2400">
                <a:solidFill>
                  <a:srgbClr val="FFFF00"/>
                </a:solidFill>
                <a:sym typeface="Arial" charset="0"/>
              </a:rPr>
              <a:t> </a:t>
            </a:r>
            <a:r>
              <a:rPr lang="zh-CN" altLang="en-US" sz="2400">
                <a:solidFill>
                  <a:srgbClr val="FF9900"/>
                </a:solidFill>
                <a:sym typeface="Arial" charset="0"/>
              </a:rPr>
              <a:t>GB4387-2008《</a:t>
            </a:r>
            <a:r>
              <a:rPr lang="zh-CN" altLang="en-US" sz="2400">
                <a:solidFill>
                  <a:srgbClr val="FF9900"/>
                </a:solidFill>
                <a:ea typeface="黑体" pitchFamily="2" charset="-122"/>
                <a:sym typeface="Arial" charset="0"/>
              </a:rPr>
              <a:t>工业企业厂内铁路、道路运输安全规程</a:t>
            </a:r>
            <a:r>
              <a:rPr lang="zh-CN" altLang="en-US" sz="2400">
                <a:solidFill>
                  <a:srgbClr val="FF9900"/>
                </a:solidFill>
                <a:sym typeface="Arial" charset="0"/>
              </a:rPr>
              <a:t>》</a:t>
            </a:r>
          </a:p>
          <a:p>
            <a:pPr eaLnBrk="0" hangingPunct="0">
              <a:lnSpc>
                <a:spcPct val="150000"/>
              </a:lnSpc>
              <a:buSzPct val="100000"/>
              <a:buFont typeface="Arial" charset="0"/>
              <a:buNone/>
            </a:pPr>
            <a:r>
              <a:rPr lang="zh-CN" altLang="en-US" sz="2000">
                <a:latin typeface="Tahoma" pitchFamily="34" charset="0"/>
              </a:rPr>
              <a:t>  6.4.7    进入易燃易爆区域的机动车辆，必须装设火星熄灭器</a:t>
            </a:r>
            <a:r>
              <a:rPr lang="zh-CN" altLang="en-US" sz="1800">
                <a:latin typeface="Tahoma" pitchFamily="34" charset="0"/>
              </a:rPr>
              <a:t>（阻火器）</a:t>
            </a:r>
            <a:r>
              <a:rPr lang="zh-CN" altLang="en-US" sz="2000">
                <a:latin typeface="Tahoma" pitchFamily="34" charset="0"/>
              </a:rPr>
              <a:t>。</a:t>
            </a:r>
          </a:p>
          <a:p>
            <a:pPr algn="ctr" eaLnBrk="0" hangingPunct="0">
              <a:lnSpc>
                <a:spcPct val="150000"/>
              </a:lnSpc>
              <a:buSzPct val="100000"/>
              <a:buFont typeface="Arial" charset="0"/>
              <a:buNone/>
            </a:pPr>
            <a:r>
              <a:rPr lang="zh-CN" altLang="en-US" sz="3400">
                <a:solidFill>
                  <a:srgbClr val="FFFF00"/>
                </a:solidFill>
                <a:latin typeface="Tahoma" pitchFamily="34" charset="0"/>
              </a:rPr>
              <a:t>  </a:t>
            </a:r>
            <a:r>
              <a:rPr lang="zh-CN" altLang="en-US" sz="3400">
                <a:solidFill>
                  <a:srgbClr val="FF9900"/>
                </a:solidFill>
                <a:latin typeface="黑体" pitchFamily="2" charset="-122"/>
                <a:ea typeface="黑体" pitchFamily="2" charset="-122"/>
              </a:rPr>
              <a:t>GB13365-2005《机动车排气火星熄灭器》</a:t>
            </a:r>
            <a:r>
              <a:rPr lang="zh-CN" altLang="en-US" sz="3400">
                <a:solidFill>
                  <a:srgbClr val="FFFF00"/>
                </a:solidFill>
                <a:latin typeface="黑体" pitchFamily="2" charset="-122"/>
                <a:ea typeface="黑体" pitchFamily="2" charset="-122"/>
              </a:rPr>
              <a:t>    </a:t>
            </a:r>
            <a:r>
              <a:rPr lang="zh-CN" altLang="en-US" sz="3400">
                <a:latin typeface="黑体" pitchFamily="2" charset="-122"/>
                <a:ea typeface="黑体" pitchFamily="2" charset="-122"/>
              </a:rPr>
              <a:t> </a:t>
            </a:r>
            <a:r>
              <a:rPr lang="zh-CN" altLang="en-US" sz="2000">
                <a:latin typeface="黑体" pitchFamily="2" charset="-122"/>
                <a:ea typeface="黑体" pitchFamily="2" charset="-122"/>
              </a:rPr>
              <a:t>                                                                                                                            </a:t>
            </a:r>
            <a:r>
              <a:rPr lang="zh-CN" altLang="en-US" sz="2400">
                <a:latin typeface="黑体" pitchFamily="2" charset="-122"/>
                <a:ea typeface="黑体" pitchFamily="2" charset="-122"/>
              </a:rPr>
              <a:t>8  使用   </a:t>
            </a:r>
            <a:r>
              <a:rPr lang="zh-CN" altLang="en-US" sz="2500">
                <a:latin typeface="华文仿宋"/>
                <a:ea typeface="华文仿宋"/>
                <a:cs typeface="华文仿宋"/>
              </a:rPr>
              <a:t>熄灭器应按照其设计类型和适用车型正确使用。</a:t>
            </a:r>
          </a:p>
          <a:p>
            <a:pPr eaLnBrk="0" hangingPunct="0">
              <a:lnSpc>
                <a:spcPct val="145000"/>
              </a:lnSpc>
              <a:buSzPct val="100000"/>
              <a:buFont typeface="Arial" charset="0"/>
              <a:buNone/>
            </a:pPr>
            <a:r>
              <a:rPr lang="zh-CN" altLang="en-US" sz="3400">
                <a:solidFill>
                  <a:srgbClr val="FFFF00"/>
                </a:solidFill>
                <a:latin typeface="黑体" pitchFamily="2" charset="-122"/>
                <a:ea typeface="黑体" pitchFamily="2" charset="-122"/>
              </a:rPr>
              <a:t>长期配装型熄灭器的使用期限不应超过1年， 临时配装型熄灭器的使用期限不应超过2年。</a:t>
            </a:r>
            <a:r>
              <a:rPr lang="zh-CN" altLang="en-US" sz="3200">
                <a:solidFill>
                  <a:srgbClr val="FFFF00"/>
                </a:solidFill>
                <a:latin typeface="黑体" pitchFamily="2" charset="-122"/>
                <a:ea typeface="黑体" pitchFamily="2" charset="-122"/>
              </a:rPr>
              <a:t>    </a:t>
            </a:r>
            <a:r>
              <a:rPr lang="zh-CN" altLang="en-US">
                <a:latin typeface="华文仿宋"/>
                <a:ea typeface="华文仿宋"/>
                <a:cs typeface="华文仿宋"/>
              </a:rPr>
              <a:t>若发现异常应提前报废。</a:t>
            </a:r>
            <a:r>
              <a:rPr lang="zh-CN" altLang="en-US">
                <a:solidFill>
                  <a:srgbClr val="FFFF00"/>
                </a:solidFill>
                <a:latin typeface="华文仿宋"/>
                <a:ea typeface="华文仿宋"/>
                <a:cs typeface="华文仿宋"/>
              </a:rPr>
              <a:t>   </a:t>
            </a:r>
            <a:r>
              <a:rPr lang="zh-CN" altLang="en-US">
                <a:solidFill>
                  <a:srgbClr val="FFFF00"/>
                </a:solidFill>
                <a:latin typeface="黑体" pitchFamily="2" charset="-122"/>
                <a:ea typeface="黑体" pitchFamily="2" charset="-122"/>
              </a:rPr>
              <a:t>                                                               </a:t>
            </a:r>
            <a:r>
              <a:rPr lang="zh-CN" altLang="en-US">
                <a:solidFill>
                  <a:srgbClr val="FFFF00"/>
                </a:solidFill>
              </a:rPr>
              <a:t>                                                                   </a:t>
            </a:r>
            <a:endParaRPr lang="zh-CN" altLang="en-US"/>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标题 266241"/>
          <p:cNvSpPr>
            <a:spLocks noGrp="1"/>
          </p:cNvSpPr>
          <p:nvPr>
            <p:ph type="title"/>
          </p:nvPr>
        </p:nvSpPr>
        <p:spPr/>
        <p:txBody>
          <a:bodyPr/>
          <a:lstStyle/>
          <a:p>
            <a:endParaRPr lang="zh-CN" altLang="en-US" smtClean="0"/>
          </a:p>
        </p:txBody>
      </p:sp>
      <p:sp>
        <p:nvSpPr>
          <p:cNvPr id="296962" name="文本占位符 266242"/>
          <p:cNvSpPr>
            <a:spLocks noGrp="1"/>
          </p:cNvSpPr>
          <p:nvPr>
            <p:ph idx="1"/>
          </p:nvPr>
        </p:nvSpPr>
        <p:spPr>
          <a:xfrm>
            <a:off x="0" y="6262688"/>
            <a:ext cx="9175750" cy="766762"/>
          </a:xfrm>
          <a:solidFill>
            <a:srgbClr val="FFFF00"/>
          </a:solidFill>
        </p:spPr>
        <p:txBody>
          <a:bodyPr/>
          <a:lstStyle/>
          <a:p>
            <a:pPr algn="ctr">
              <a:lnSpc>
                <a:spcPct val="75000"/>
              </a:lnSpc>
              <a:buFont typeface="Georgia" pitchFamily="18" charset="0"/>
              <a:buNone/>
            </a:pPr>
            <a:r>
              <a:rPr lang="zh-CN" altLang="en-US" sz="2400" smtClean="0">
                <a:solidFill>
                  <a:srgbClr val="000000"/>
                </a:solidFill>
                <a:latin typeface="黑体" pitchFamily="2" charset="-122"/>
                <a:ea typeface="黑体" pitchFamily="2" charset="-122"/>
              </a:rPr>
              <a:t>摒除“只使用</a:t>
            </a:r>
            <a:r>
              <a:rPr lang="zh-CN" altLang="en-US" sz="1800" smtClean="0">
                <a:solidFill>
                  <a:srgbClr val="000000"/>
                </a:solidFill>
                <a:latin typeface="黑体" pitchFamily="2" charset="-122"/>
                <a:ea typeface="黑体" pitchFamily="2" charset="-122"/>
              </a:rPr>
              <a:t>，</a:t>
            </a:r>
            <a:r>
              <a:rPr lang="zh-CN" altLang="en-US" sz="2400" smtClean="0">
                <a:solidFill>
                  <a:srgbClr val="000000"/>
                </a:solidFill>
                <a:latin typeface="黑体" pitchFamily="2" charset="-122"/>
                <a:ea typeface="黑体" pitchFamily="2" charset="-122"/>
              </a:rPr>
              <a:t>不报废” 陋习。否则</a:t>
            </a:r>
            <a:r>
              <a:rPr lang="zh-CN" altLang="en-US" sz="1800" smtClean="0">
                <a:solidFill>
                  <a:srgbClr val="000000"/>
                </a:solidFill>
                <a:latin typeface="黑体" pitchFamily="2" charset="-122"/>
                <a:ea typeface="黑体" pitchFamily="2" charset="-122"/>
              </a:rPr>
              <a:t>，</a:t>
            </a:r>
            <a:r>
              <a:rPr lang="zh-CN" altLang="en-US" sz="2400" smtClean="0">
                <a:solidFill>
                  <a:srgbClr val="000000"/>
                </a:solidFill>
                <a:latin typeface="黑体" pitchFamily="2" charset="-122"/>
                <a:ea typeface="黑体" pitchFamily="2" charset="-122"/>
              </a:rPr>
              <a:t>易成 “流动火种” ！</a:t>
            </a:r>
          </a:p>
        </p:txBody>
      </p:sp>
      <p:pic>
        <p:nvPicPr>
          <p:cNvPr id="296963" name="图片 266243" descr="SAM_0707"/>
          <p:cNvPicPr>
            <a:picLocks noChangeAspect="1"/>
          </p:cNvPicPr>
          <p:nvPr/>
        </p:nvPicPr>
        <p:blipFill>
          <a:blip r:embed="rId2"/>
          <a:srcRect r="8"/>
          <a:stretch>
            <a:fillRect/>
          </a:stretch>
        </p:blipFill>
        <p:spPr bwMode="auto">
          <a:xfrm>
            <a:off x="180975" y="188913"/>
            <a:ext cx="8785225" cy="5903912"/>
          </a:xfrm>
          <a:prstGeom prst="rect">
            <a:avLst/>
          </a:prstGeom>
          <a:noFill/>
          <a:ln w="190500">
            <a:solidFill>
              <a:srgbClr val="FFFF00"/>
            </a:solidFill>
            <a:miter lim="800000"/>
            <a:headEnd/>
            <a:tailEnd/>
          </a:ln>
        </p:spPr>
      </p:pic>
      <p:sp>
        <p:nvSpPr>
          <p:cNvPr id="266245" name="文本框 266244"/>
          <p:cNvSpPr txBox="1"/>
          <p:nvPr/>
        </p:nvSpPr>
        <p:spPr>
          <a:xfrm>
            <a:off x="2628900" y="2565400"/>
            <a:ext cx="4105275" cy="1022350"/>
          </a:xfrm>
          <a:prstGeom prst="rect">
            <a:avLst/>
          </a:prstGeom>
          <a:solidFill>
            <a:srgbClr val="FF0000"/>
          </a:solidFill>
          <a:ln w="9525">
            <a:noFill/>
            <a:miter/>
          </a:ln>
        </p:spPr>
        <p:txBody>
          <a:bodyPr>
            <a:spAutoFit/>
          </a:bodyPr>
          <a:lstStyle/>
          <a:p>
            <a:pPr algn="ctr">
              <a:lnSpc>
                <a:spcPct val="90000"/>
              </a:lnSpc>
              <a:buFont typeface="Arial" panose="020B0604020202020204" pitchFamily="34" charset="0"/>
              <a:buNone/>
              <a:defRPr/>
            </a:pPr>
            <a:r>
              <a:rPr lang="zh-CN" altLang="en-US" sz="3200" noProof="1">
                <a:effectLst>
                  <a:outerShdw blurRad="38100" dist="38100" dir="2700000">
                    <a:srgbClr val="FFFFFF"/>
                  </a:outerShdw>
                </a:effectLst>
                <a:latin typeface="Tahoma" panose="020B0604030504040204" pitchFamily="34" charset="0"/>
                <a:ea typeface="黑体" panose="02010609060101010101" pitchFamily="49" charset="-122"/>
                <a:cs typeface="+mn-ea"/>
              </a:rPr>
              <a:t> </a:t>
            </a:r>
            <a:r>
              <a:rPr lang="zh-CN" altLang="en-US" sz="2200" noProof="1">
                <a:latin typeface="Tahoma" panose="020B0604030504040204" pitchFamily="34" charset="0"/>
                <a:ea typeface="黑体" panose="02010609060101010101" pitchFamily="49" charset="-122"/>
                <a:cs typeface="+mn-ea"/>
                <a:sym typeface="Arial" panose="020B0604020202020204" pitchFamily="34" charset="0"/>
              </a:rPr>
              <a:t>临时配装型排气火星熄灭器</a:t>
            </a:r>
            <a:endParaRPr lang="zh-CN" altLang="en-US" sz="2200" noProof="1">
              <a:latin typeface="Tahoma" panose="020B0604030504040204" pitchFamily="34" charset="0"/>
              <a:ea typeface="黑体" panose="02010609060101010101" pitchFamily="49" charset="-122"/>
              <a:sym typeface="Arial" panose="020B0604020202020204" pitchFamily="34" charset="0"/>
            </a:endParaRPr>
          </a:p>
          <a:p>
            <a:pPr algn="ctr">
              <a:lnSpc>
                <a:spcPct val="90000"/>
              </a:lnSpc>
              <a:buFont typeface="Arial" panose="020B0604020202020204" pitchFamily="34" charset="0"/>
              <a:buNone/>
              <a:defRPr/>
            </a:pPr>
            <a:r>
              <a:rPr lang="zh-CN" altLang="en-US" noProof="1">
                <a:latin typeface="Tahoma" panose="020B0604030504040204" pitchFamily="34" charset="0"/>
                <a:ea typeface="黑体" panose="02010609060101010101" pitchFamily="49" charset="-122"/>
                <a:cs typeface="+mn-ea"/>
              </a:rPr>
              <a:t>   </a:t>
            </a:r>
            <a:r>
              <a:rPr lang="zh-CN" altLang="en-US" sz="2200" noProof="1">
                <a:latin typeface="Tahoma" panose="020B0604030504040204" pitchFamily="34" charset="0"/>
                <a:ea typeface="黑体" panose="02010609060101010101" pitchFamily="49" charset="-122"/>
                <a:cs typeface="+mn-ea"/>
              </a:rPr>
              <a:t>使用寿命2年</a:t>
            </a:r>
            <a:r>
              <a:rPr lang="zh-CN" altLang="en-US" sz="1800" noProof="1">
                <a:latin typeface="Tahoma" panose="020B0604030504040204" pitchFamily="34" charset="0"/>
                <a:ea typeface="黑体" panose="02010609060101010101" pitchFamily="49" charset="-122"/>
                <a:cs typeface="+mn-ea"/>
              </a:rPr>
              <a:t>，</a:t>
            </a:r>
            <a:r>
              <a:rPr lang="zh-CN" altLang="en-US" sz="2200" noProof="1">
                <a:latin typeface="Tahoma" panose="020B0604030504040204" pitchFamily="34" charset="0"/>
                <a:ea typeface="黑体" panose="02010609060101010101" pitchFamily="49" charset="-122"/>
                <a:cs typeface="+mn-ea"/>
              </a:rPr>
              <a:t>你知道吗？</a:t>
            </a:r>
            <a:endParaRPr lang="zh-CN" altLang="en-US" sz="2200" noProof="1">
              <a:latin typeface="Tahoma" panose="020B0604030504040204" pitchFamily="34" charset="0"/>
              <a:ea typeface="黑体" panose="02010609060101010101" pitchFamily="49" charset="-122"/>
            </a:endParaRPr>
          </a:p>
          <a:p>
            <a:pPr>
              <a:lnSpc>
                <a:spcPct val="30000"/>
              </a:lnSpc>
              <a:buFont typeface="Arial" panose="020B0604020202020204" pitchFamily="34" charset="0"/>
              <a:buNone/>
              <a:defRPr/>
            </a:pPr>
            <a:endParaRPr lang="zh-CN" altLang="en-US" sz="2400" noProof="1">
              <a:latin typeface="Tahoma" panose="020B0604030504040204" pitchFamily="34" charset="0"/>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266245"/>
                                        </p:tgtEl>
                                        <p:attrNameLst>
                                          <p:attrName>style.visibility</p:attrName>
                                        </p:attrNameLst>
                                      </p:cBhvr>
                                      <p:to>
                                        <p:strVal val="visible"/>
                                      </p:to>
                                    </p:set>
                                    <p:animEffect transition="in" filter="wipe(down)">
                                      <p:cBhvr>
                                        <p:cTn id="7" dur="580">
                                          <p:stCondLst>
                                            <p:cond delay="0"/>
                                          </p:stCondLst>
                                        </p:cTn>
                                        <p:tgtEl>
                                          <p:spTgt spid="266245"/>
                                        </p:tgtEl>
                                      </p:cBhvr>
                                    </p:animEffect>
                                    <p:anim calcmode="lin" valueType="num">
                                      <p:cBhvr>
                                        <p:cTn id="8" dur="1822">
                                          <p:stCondLst>
                                            <p:cond delay="0"/>
                                          </p:stCondLst>
                                        </p:cTn>
                                        <p:tgtEl>
                                          <p:spTgt spid="266245"/>
                                        </p:tgtEl>
                                        <p:attrNameLst>
                                          <p:attrName>ppt_x</p:attrName>
                                        </p:attrNameLst>
                                      </p:cBhvr>
                                      <p:tavLst>
                                        <p:tav tm="0">
                                          <p:val>
                                            <p:strVal val="#ppt_x-0.25"/>
                                          </p:val>
                                        </p:tav>
                                        <p:tav tm="100000">
                                          <p:val>
                                            <p:strVal val="#ppt_x"/>
                                          </p:val>
                                        </p:tav>
                                      </p:tavLst>
                                    </p:anim>
                                    <p:anim calcmode="lin" valueType="num">
                                      <p:cBhvr>
                                        <p:cTn id="9" dur="664">
                                          <p:stCondLst>
                                            <p:cond delay="0"/>
                                          </p:stCondLst>
                                        </p:cTn>
                                        <p:tgtEl>
                                          <p:spTgt spid="266245"/>
                                        </p:tgtEl>
                                        <p:attrNameLst>
                                          <p:attrName>ppt_y</p:attrName>
                                        </p:attrNameLst>
                                      </p:cBhvr>
                                      <p:tavLst>
                                        <p:tav tm="0" fmla="#ppt_y-sin(pi*$)/3">
                                          <p:val>
                                            <p:fltVal val="0.5"/>
                                          </p:val>
                                        </p:tav>
                                        <p:tav tm="100000">
                                          <p:val>
                                            <p:fltVal val="1"/>
                                          </p:val>
                                        </p:tav>
                                      </p:tavLst>
                                    </p:anim>
                                    <p:anim calcmode="lin" valueType="num">
                                      <p:cBhvr>
                                        <p:cTn id="10" dur="664">
                                          <p:stCondLst>
                                            <p:cond delay="664"/>
                                          </p:stCondLst>
                                        </p:cTn>
                                        <p:tgtEl>
                                          <p:spTgt spid="266245"/>
                                        </p:tgtEl>
                                        <p:attrNameLst>
                                          <p:attrName>ppt_y</p:attrName>
                                        </p:attrNameLst>
                                      </p:cBhvr>
                                      <p:tavLst>
                                        <p:tav tm="0" fmla="#ppt_y-sin(pi*$)/9">
                                          <p:val>
                                            <p:fltVal val="0"/>
                                          </p:val>
                                        </p:tav>
                                        <p:tav tm="100000">
                                          <p:val>
                                            <p:fltVal val="1"/>
                                          </p:val>
                                        </p:tav>
                                      </p:tavLst>
                                    </p:anim>
                                    <p:anim calcmode="lin" valueType="num">
                                      <p:cBhvr>
                                        <p:cTn id="11" dur="332">
                                          <p:stCondLst>
                                            <p:cond delay="1324"/>
                                          </p:stCondLst>
                                        </p:cTn>
                                        <p:tgtEl>
                                          <p:spTgt spid="266245"/>
                                        </p:tgtEl>
                                        <p:attrNameLst>
                                          <p:attrName>ppt_y</p:attrName>
                                        </p:attrNameLst>
                                      </p:cBhvr>
                                      <p:tavLst>
                                        <p:tav tm="0" fmla="#ppt_y-sin(pi*$)/27">
                                          <p:val>
                                            <p:fltVal val="0"/>
                                          </p:val>
                                        </p:tav>
                                        <p:tav tm="100000">
                                          <p:val>
                                            <p:fltVal val="1"/>
                                          </p:val>
                                        </p:tav>
                                      </p:tavLst>
                                    </p:anim>
                                    <p:anim calcmode="lin" valueType="num">
                                      <p:cBhvr>
                                        <p:cTn id="12" dur="164">
                                          <p:stCondLst>
                                            <p:cond delay="1656"/>
                                          </p:stCondLst>
                                        </p:cTn>
                                        <p:tgtEl>
                                          <p:spTgt spid="266245"/>
                                        </p:tgtEl>
                                        <p:attrNameLst>
                                          <p:attrName>ppt_y</p:attrName>
                                        </p:attrNameLst>
                                      </p:cBhvr>
                                      <p:tavLst>
                                        <p:tav tm="0" fmla="#ppt_y-sin(pi*$)/81">
                                          <p:val>
                                            <p:fltVal val="0"/>
                                          </p:val>
                                        </p:tav>
                                        <p:tav tm="100000">
                                          <p:val>
                                            <p:fltVal val="1"/>
                                          </p:val>
                                        </p:tav>
                                      </p:tavLst>
                                    </p:anim>
                                    <p:animScale>
                                      <p:cBhvr>
                                        <p:cTn id="13" dur="26">
                                          <p:stCondLst>
                                            <p:cond delay="650"/>
                                          </p:stCondLst>
                                        </p:cTn>
                                        <p:tgtEl>
                                          <p:spTgt spid="266245"/>
                                        </p:tgtEl>
                                      </p:cBhvr>
                                      <p:to x="100000" y="60000"/>
                                    </p:animScale>
                                    <p:animScale>
                                      <p:cBhvr>
                                        <p:cTn id="14" dur="166" decel="50000">
                                          <p:stCondLst>
                                            <p:cond delay="676"/>
                                          </p:stCondLst>
                                        </p:cTn>
                                        <p:tgtEl>
                                          <p:spTgt spid="266245"/>
                                        </p:tgtEl>
                                      </p:cBhvr>
                                      <p:to x="100000" y="100000"/>
                                    </p:animScale>
                                    <p:animScale>
                                      <p:cBhvr>
                                        <p:cTn id="15" dur="26">
                                          <p:stCondLst>
                                            <p:cond delay="1312"/>
                                          </p:stCondLst>
                                        </p:cTn>
                                        <p:tgtEl>
                                          <p:spTgt spid="266245"/>
                                        </p:tgtEl>
                                      </p:cBhvr>
                                      <p:to x="100000" y="80000"/>
                                    </p:animScale>
                                    <p:animScale>
                                      <p:cBhvr>
                                        <p:cTn id="16" dur="166" decel="50000">
                                          <p:stCondLst>
                                            <p:cond delay="1338"/>
                                          </p:stCondLst>
                                        </p:cTn>
                                        <p:tgtEl>
                                          <p:spTgt spid="266245"/>
                                        </p:tgtEl>
                                      </p:cBhvr>
                                      <p:to x="100000" y="100000"/>
                                    </p:animScale>
                                    <p:animScale>
                                      <p:cBhvr>
                                        <p:cTn id="17" dur="26">
                                          <p:stCondLst>
                                            <p:cond delay="1642"/>
                                          </p:stCondLst>
                                        </p:cTn>
                                        <p:tgtEl>
                                          <p:spTgt spid="266245"/>
                                        </p:tgtEl>
                                      </p:cBhvr>
                                      <p:to x="100000" y="90000"/>
                                    </p:animScale>
                                    <p:animScale>
                                      <p:cBhvr>
                                        <p:cTn id="18" dur="166" decel="50000">
                                          <p:stCondLst>
                                            <p:cond delay="1668"/>
                                          </p:stCondLst>
                                        </p:cTn>
                                        <p:tgtEl>
                                          <p:spTgt spid="266245"/>
                                        </p:tgtEl>
                                      </p:cBhvr>
                                      <p:to x="100000" y="100000"/>
                                    </p:animScale>
                                    <p:animScale>
                                      <p:cBhvr>
                                        <p:cTn id="19" dur="26">
                                          <p:stCondLst>
                                            <p:cond delay="1808"/>
                                          </p:stCondLst>
                                        </p:cTn>
                                        <p:tgtEl>
                                          <p:spTgt spid="266245"/>
                                        </p:tgtEl>
                                      </p:cBhvr>
                                      <p:to x="100000" y="95000"/>
                                    </p:animScale>
                                    <p:animScale>
                                      <p:cBhvr>
                                        <p:cTn id="20" dur="166" decel="50000">
                                          <p:stCondLst>
                                            <p:cond delay="1834"/>
                                          </p:stCondLst>
                                        </p:cTn>
                                        <p:tgtEl>
                                          <p:spTgt spid="26624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5" grpId="0" bldLvl="0"/>
      <p:bldP spid="266245" grpId="1" bldLvl="0" animBg="1"/>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7266" name="Rectangle 2"/>
          <p:cNvSpPr>
            <a:spLocks noGrp="1" noRot="1"/>
          </p:cNvSpPr>
          <p:nvPr>
            <p:ph type="body" idx="4294967295"/>
          </p:nvPr>
        </p:nvSpPr>
        <p:spPr>
          <a:xfrm>
            <a:off x="-1588" y="6237288"/>
            <a:ext cx="9145588" cy="763587"/>
          </a:xfrm>
          <a:solidFill>
            <a:srgbClr val="FF0000"/>
          </a:solidFill>
        </p:spPr>
        <p:txBody>
          <a:bodyPr/>
          <a:lstStyle/>
          <a:p>
            <a:pPr algn="ctr" eaLnBrk="1" hangingPunct="1">
              <a:lnSpc>
                <a:spcPct val="75000"/>
              </a:lnSpc>
              <a:buFont typeface="Georgia" pitchFamily="18" charset="0"/>
              <a:buNone/>
            </a:pPr>
            <a:r>
              <a:rPr lang="zh-CN" altLang="en-US" sz="2600" smtClean="0">
                <a:latin typeface="黑体" pitchFamily="2" charset="-122"/>
                <a:ea typeface="黑体" pitchFamily="2" charset="-122"/>
              </a:rPr>
              <a:t> 机动车排气火星熄灭器</a:t>
            </a:r>
            <a:r>
              <a:rPr lang="zh-CN" altLang="en-US" smtClean="0">
                <a:latin typeface="黑体" pitchFamily="2" charset="-122"/>
                <a:ea typeface="黑体" pitchFamily="2" charset="-122"/>
              </a:rPr>
              <a:t>：</a:t>
            </a:r>
            <a:r>
              <a:rPr lang="zh-CN" altLang="en-US" sz="2400" smtClean="0">
                <a:latin typeface="黑体" pitchFamily="2" charset="-122"/>
                <a:ea typeface="黑体" pitchFamily="2" charset="-122"/>
              </a:rPr>
              <a:t>不符合要求</a:t>
            </a:r>
            <a:r>
              <a:rPr lang="en-US" altLang="zh-CN" sz="2400" smtClean="0">
                <a:latin typeface="黑体" pitchFamily="2" charset="-122"/>
                <a:ea typeface="黑体" pitchFamily="2" charset="-122"/>
              </a:rPr>
              <a:t>!</a:t>
            </a:r>
          </a:p>
        </p:txBody>
      </p:sp>
      <p:pic>
        <p:nvPicPr>
          <p:cNvPr id="297987" name="Picture 3" descr="DSC00672"/>
          <p:cNvPicPr>
            <a:picLocks noChangeAspect="1"/>
          </p:cNvPicPr>
          <p:nvPr/>
        </p:nvPicPr>
        <p:blipFill>
          <a:blip r:embed="rId3"/>
          <a:srcRect/>
          <a:stretch>
            <a:fillRect/>
          </a:stretch>
        </p:blipFill>
        <p:spPr bwMode="auto">
          <a:xfrm>
            <a:off x="111125" y="192088"/>
            <a:ext cx="4900613" cy="5902325"/>
          </a:xfrm>
          <a:prstGeom prst="rect">
            <a:avLst/>
          </a:prstGeom>
          <a:noFill/>
          <a:ln w="152400">
            <a:solidFill>
              <a:srgbClr val="FF0000"/>
            </a:solidFill>
            <a:miter lim="800000"/>
            <a:headEnd/>
            <a:tailEnd/>
          </a:ln>
        </p:spPr>
      </p:pic>
      <p:sp>
        <p:nvSpPr>
          <p:cNvPr id="267268" name="Oval 4"/>
          <p:cNvSpPr>
            <a:spLocks noChangeArrowheads="1"/>
          </p:cNvSpPr>
          <p:nvPr/>
        </p:nvSpPr>
        <p:spPr bwMode="auto">
          <a:xfrm rot="514762">
            <a:off x="1104900" y="1196975"/>
            <a:ext cx="1944688" cy="3790950"/>
          </a:xfrm>
          <a:prstGeom prst="ellipse">
            <a:avLst/>
          </a:prstGeom>
          <a:noFill/>
          <a:ln w="101600">
            <a:solidFill>
              <a:srgbClr val="FF0000"/>
            </a:solidFill>
            <a:prstDash val="dash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pic>
        <p:nvPicPr>
          <p:cNvPr id="297989" name="Picture 5" descr="DSC00722"/>
          <p:cNvPicPr>
            <a:picLocks noChangeAspect="1" noChangeArrowheads="1"/>
          </p:cNvPicPr>
          <p:nvPr/>
        </p:nvPicPr>
        <p:blipFill>
          <a:blip r:embed="rId4"/>
          <a:srcRect/>
          <a:stretch>
            <a:fillRect/>
          </a:stretch>
        </p:blipFill>
        <p:spPr bwMode="auto">
          <a:xfrm>
            <a:off x="5005388" y="192088"/>
            <a:ext cx="4032250" cy="5902325"/>
          </a:xfrm>
          <a:prstGeom prst="rect">
            <a:avLst/>
          </a:prstGeom>
          <a:noFill/>
          <a:ln w="152400">
            <a:solidFill>
              <a:srgbClr val="FF0000"/>
            </a:solidFill>
            <a:miter lim="800000"/>
            <a:headEnd/>
            <a:tailEnd/>
          </a:ln>
        </p:spPr>
      </p:pic>
      <p:sp>
        <p:nvSpPr>
          <p:cNvPr id="267270" name="Oval 6"/>
          <p:cNvSpPr>
            <a:spLocks noChangeArrowheads="1"/>
          </p:cNvSpPr>
          <p:nvPr/>
        </p:nvSpPr>
        <p:spPr bwMode="auto">
          <a:xfrm rot="1299628">
            <a:off x="6076950" y="1012825"/>
            <a:ext cx="2271713" cy="3163888"/>
          </a:xfrm>
          <a:prstGeom prst="ellipse">
            <a:avLst/>
          </a:prstGeom>
          <a:noFill/>
          <a:ln w="101600">
            <a:solidFill>
              <a:srgbClr val="FF0000"/>
            </a:solidFill>
            <a:prstDash val="dash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97991" name="Oval 7"/>
          <p:cNvSpPr>
            <a:spLocks noChangeArrowheads="1"/>
          </p:cNvSpPr>
          <p:nvPr/>
        </p:nvSpPr>
        <p:spPr bwMode="auto">
          <a:xfrm>
            <a:off x="3419475" y="4292600"/>
            <a:ext cx="2952750" cy="1657350"/>
          </a:xfrm>
          <a:prstGeom prst="ellipse">
            <a:avLst/>
          </a:prstGeom>
          <a:noFill/>
          <a:ln w="9525">
            <a:noFill/>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97992" name="Oval 8"/>
          <p:cNvSpPr>
            <a:spLocks noChangeArrowheads="1"/>
          </p:cNvSpPr>
          <p:nvPr/>
        </p:nvSpPr>
        <p:spPr bwMode="auto">
          <a:xfrm>
            <a:off x="2555875" y="3644900"/>
            <a:ext cx="4679950" cy="1439863"/>
          </a:xfrm>
          <a:prstGeom prst="ellipse">
            <a:avLst/>
          </a:prstGeom>
          <a:solidFill>
            <a:srgbClr val="FF0000"/>
          </a:solidFill>
          <a:ln w="9525">
            <a:noFill/>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67273" name="Text Box 9"/>
          <p:cNvSpPr txBox="1">
            <a:spLocks noChangeArrowheads="1"/>
          </p:cNvSpPr>
          <p:nvPr/>
        </p:nvSpPr>
        <p:spPr bwMode="auto">
          <a:xfrm>
            <a:off x="1476375" y="4005263"/>
            <a:ext cx="6842125" cy="584200"/>
          </a:xfrm>
          <a:prstGeom prst="rect">
            <a:avLst/>
          </a:prstGeom>
          <a:noFill/>
          <a:ln w="9525">
            <a:noFill/>
            <a:miter lim="800000"/>
            <a:headEnd/>
            <a:tailEnd/>
          </a:ln>
        </p:spPr>
        <p:txBody>
          <a:bodyPr>
            <a:spAutoFit/>
          </a:bodyPr>
          <a:lstStyle/>
          <a:p>
            <a:pPr marL="342900" indent="-342900" algn="ctr" eaLnBrk="0" hangingPunct="0">
              <a:spcBef>
                <a:spcPct val="50000"/>
              </a:spcBef>
              <a:buClr>
                <a:schemeClr val="hlink"/>
              </a:buClr>
              <a:buSzPct val="65000"/>
              <a:buFont typeface="Wingdings" pitchFamily="2" charset="2"/>
              <a:buNone/>
            </a:pPr>
            <a:r>
              <a:rPr lang="zh-CN" altLang="en-US">
                <a:ea typeface="黑体" pitchFamily="2" charset="-122"/>
              </a:rPr>
              <a:t> 危险 </a:t>
            </a:r>
            <a:r>
              <a:rPr lang="zh-CN" altLang="en-US" sz="3200">
                <a:ea typeface="黑体" pitchFamily="2" charset="-122"/>
              </a:rPr>
              <a:t>＝</a:t>
            </a:r>
            <a:r>
              <a:rPr lang="zh-CN" altLang="en-US" sz="2000" b="1">
                <a:ea typeface="黑体" pitchFamily="2" charset="-122"/>
              </a:rPr>
              <a:t> </a:t>
            </a:r>
            <a:r>
              <a:rPr lang="zh-CN" altLang="en-US">
                <a:ea typeface="黑体" pitchFamily="2" charset="-122"/>
              </a:rPr>
              <a:t>流动火种</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7268"/>
                                        </p:tgtEl>
                                        <p:attrNameLst>
                                          <p:attrName>style.visibility</p:attrName>
                                        </p:attrNameLst>
                                      </p:cBhvr>
                                      <p:to>
                                        <p:strVal val="visible"/>
                                      </p:to>
                                    </p:set>
                                    <p:anim calcmode="lin" valueType="num">
                                      <p:cBhvr additive="base">
                                        <p:cTn id="7" dur="500" fill="hold"/>
                                        <p:tgtEl>
                                          <p:spTgt spid="267268"/>
                                        </p:tgtEl>
                                        <p:attrNameLst>
                                          <p:attrName>ppt_x</p:attrName>
                                        </p:attrNameLst>
                                      </p:cBhvr>
                                      <p:tavLst>
                                        <p:tav tm="0">
                                          <p:val>
                                            <p:strVal val="#ppt_x"/>
                                          </p:val>
                                        </p:tav>
                                        <p:tav tm="100000">
                                          <p:val>
                                            <p:strVal val="#ppt_x"/>
                                          </p:val>
                                        </p:tav>
                                      </p:tavLst>
                                    </p:anim>
                                    <p:anim calcmode="lin" valueType="num">
                                      <p:cBhvr additive="base">
                                        <p:cTn id="8" dur="500" fill="hold"/>
                                        <p:tgtEl>
                                          <p:spTgt spid="2672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7270"/>
                                        </p:tgtEl>
                                        <p:attrNameLst>
                                          <p:attrName>style.visibility</p:attrName>
                                        </p:attrNameLst>
                                      </p:cBhvr>
                                      <p:to>
                                        <p:strVal val="visible"/>
                                      </p:to>
                                    </p:set>
                                    <p:anim calcmode="lin" valueType="num">
                                      <p:cBhvr additive="base">
                                        <p:cTn id="13" dur="500" fill="hold"/>
                                        <p:tgtEl>
                                          <p:spTgt spid="267270"/>
                                        </p:tgtEl>
                                        <p:attrNameLst>
                                          <p:attrName>ppt_x</p:attrName>
                                        </p:attrNameLst>
                                      </p:cBhvr>
                                      <p:tavLst>
                                        <p:tav tm="0">
                                          <p:val>
                                            <p:strVal val="#ppt_x"/>
                                          </p:val>
                                        </p:tav>
                                        <p:tav tm="100000">
                                          <p:val>
                                            <p:strVal val="#ppt_x"/>
                                          </p:val>
                                        </p:tav>
                                      </p:tavLst>
                                    </p:anim>
                                    <p:anim calcmode="lin" valueType="num">
                                      <p:cBhvr additive="base">
                                        <p:cTn id="14" dur="500" fill="hold"/>
                                        <p:tgtEl>
                                          <p:spTgt spid="26727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267273">
                                            <p:txEl>
                                              <p:pRg st="0" end="0"/>
                                            </p:txEl>
                                          </p:spTgt>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267266">
                                            <p:bg/>
                                          </p:spTgt>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0" nodeType="clickEffect">
                                  <p:stCondLst>
                                    <p:cond delay="0"/>
                                  </p:stCondLst>
                                  <p:childTnLst>
                                    <p:animScale>
                                      <p:cBhvr>
                                        <p:cTn id="26" dur="2000" fill="hold"/>
                                        <p:tgtEl>
                                          <p:spTgt spid="267266">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6" grpId="0" build="p" animBg="1"/>
      <p:bldP spid="267268" grpId="0" bldLvl="0" animBg="1"/>
      <p:bldP spid="267270" grpId="0" bldLvl="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C:\Users\lingyang\Desktop\安全诊断现场照片20111107\凌洋相机\DSC00817.JPG"/>
          <p:cNvPicPr>
            <a:picLocks noGrp="1" noChangeAspect="1"/>
          </p:cNvPicPr>
          <p:nvPr>
            <p:ph idx="4294967295"/>
          </p:nvPr>
        </p:nvPicPr>
        <p:blipFill>
          <a:blip r:embed="rId2"/>
          <a:srcRect b="56"/>
          <a:stretch>
            <a:fillRect/>
          </a:stretch>
        </p:blipFill>
        <p:spPr>
          <a:xfrm>
            <a:off x="0" y="188913"/>
            <a:ext cx="5046663" cy="6480175"/>
          </a:xfrm>
          <a:ln w="190500">
            <a:solidFill>
              <a:srgbClr val="FF0000"/>
            </a:solidFill>
          </a:ln>
        </p:spPr>
      </p:pic>
      <p:sp>
        <p:nvSpPr>
          <p:cNvPr id="299010" name="灯片编号占位符 3"/>
          <p:cNvSpPr txBox="1">
            <a:spLocks noGrp="1"/>
          </p:cNvSpPr>
          <p:nvPr/>
        </p:nvSpPr>
        <p:spPr bwMode="auto">
          <a:xfrm>
            <a:off x="8174038" y="1588"/>
            <a:ext cx="762000" cy="366712"/>
          </a:xfrm>
          <a:prstGeom prst="rect">
            <a:avLst/>
          </a:prstGeom>
          <a:noFill/>
          <a:ln w="9525">
            <a:noFill/>
            <a:miter lim="800000"/>
            <a:headEnd/>
            <a:tailEnd/>
          </a:ln>
        </p:spPr>
        <p:txBody>
          <a:bodyPr anchor="b"/>
          <a:lstStyle/>
          <a:p>
            <a:pPr algn="r" eaLnBrk="0" hangingPunct="0">
              <a:buSzPct val="100000"/>
              <a:buFont typeface="Arial" charset="0"/>
              <a:buNone/>
            </a:pPr>
            <a:fld id="{79C0D3DC-4186-4504-9D8F-60716D0CFEFE}" type="slidenum">
              <a:rPr lang="en-US" altLang="zh-CN" sz="1800">
                <a:solidFill>
                  <a:srgbClr val="FFFFFF"/>
                </a:solidFill>
              </a:rPr>
              <a:pPr algn="r" eaLnBrk="0" hangingPunct="0">
                <a:buSzPct val="100000"/>
                <a:buFont typeface="Arial" charset="0"/>
                <a:buNone/>
              </a:pPr>
              <a:t>237</a:t>
            </a:fld>
            <a:endParaRPr lang="en-US" altLang="zh-CN" sz="1800">
              <a:solidFill>
                <a:srgbClr val="FFFFFF"/>
              </a:solidFill>
            </a:endParaRPr>
          </a:p>
        </p:txBody>
      </p:sp>
      <p:pic>
        <p:nvPicPr>
          <p:cNvPr id="268292" name="Picture 3" descr="C:\Users\lingyang\Desktop\安全诊断现场照片20111107\凌洋相机\DSC00815.JPG"/>
          <p:cNvPicPr>
            <a:picLocks noChangeAspect="1"/>
          </p:cNvPicPr>
          <p:nvPr/>
        </p:nvPicPr>
        <p:blipFill>
          <a:blip r:embed="rId3"/>
          <a:srcRect/>
          <a:stretch>
            <a:fillRect/>
          </a:stretch>
        </p:blipFill>
        <p:spPr bwMode="auto">
          <a:xfrm>
            <a:off x="4500563" y="188913"/>
            <a:ext cx="4464050" cy="6481762"/>
          </a:xfrm>
          <a:prstGeom prst="rect">
            <a:avLst/>
          </a:prstGeom>
          <a:noFill/>
          <a:ln w="190500">
            <a:solidFill>
              <a:srgbClr val="FF0000"/>
            </a:solidFill>
            <a:miter lim="800000"/>
            <a:headEnd/>
            <a:tailEnd/>
          </a:ln>
        </p:spPr>
      </p:pic>
      <p:sp>
        <p:nvSpPr>
          <p:cNvPr id="268293" name="椭圆 6"/>
          <p:cNvSpPr>
            <a:spLocks noChangeArrowheads="1"/>
          </p:cNvSpPr>
          <p:nvPr/>
        </p:nvSpPr>
        <p:spPr bwMode="auto">
          <a:xfrm>
            <a:off x="4645025" y="4510088"/>
            <a:ext cx="3816350" cy="923925"/>
          </a:xfrm>
          <a:prstGeom prst="ellipse">
            <a:avLst/>
          </a:prstGeom>
          <a:noFill/>
          <a:ln w="88900">
            <a:solidFill>
              <a:srgbClr val="FF0000"/>
            </a:solidFill>
            <a:prstDash val="sysDot"/>
            <a:round/>
            <a:headEnd/>
            <a:tailEnd/>
          </a:ln>
        </p:spPr>
        <p:txBody>
          <a:bodyPr lIns="90000" tIns="46800" rIns="90000" bIns="46800">
            <a:spAutoFit/>
          </a:bodyPr>
          <a:lstStyle/>
          <a:p>
            <a:pPr eaLnBrk="0" hangingPunct="0">
              <a:lnSpc>
                <a:spcPct val="150000"/>
              </a:lnSpc>
              <a:buSzPct val="100000"/>
              <a:buFont typeface="Arial" charset="0"/>
              <a:buNone/>
            </a:pPr>
            <a:r>
              <a:rPr lang="zh-CN" altLang="en-US" b="1">
                <a:ea typeface="黑体" pitchFamily="2" charset="-122"/>
              </a:rPr>
              <a:t> </a:t>
            </a:r>
            <a:r>
              <a:rPr lang="zh-CN" altLang="en-US">
                <a:ea typeface="黑体" pitchFamily="2" charset="-122"/>
              </a:rPr>
              <a:t>有积炭需清理</a:t>
            </a:r>
          </a:p>
        </p:txBody>
      </p:sp>
      <p:sp>
        <p:nvSpPr>
          <p:cNvPr id="268294" name="圆角矩形标注 8"/>
          <p:cNvSpPr>
            <a:spLocks noChangeArrowheads="1"/>
          </p:cNvSpPr>
          <p:nvPr/>
        </p:nvSpPr>
        <p:spPr bwMode="auto">
          <a:xfrm>
            <a:off x="1763713" y="909638"/>
            <a:ext cx="1584325" cy="696912"/>
          </a:xfrm>
          <a:prstGeom prst="wedgeRoundRectCallout">
            <a:avLst>
              <a:gd name="adj1" fmla="val -14009"/>
              <a:gd name="adj2" fmla="val 580292"/>
              <a:gd name="adj3" fmla="val 16667"/>
            </a:avLst>
          </a:prstGeom>
          <a:noFill/>
          <a:ln w="76200">
            <a:solidFill>
              <a:srgbClr val="FF0000"/>
            </a:solidFill>
            <a:miter lim="800000"/>
            <a:headEnd/>
            <a:tailEnd/>
          </a:ln>
        </p:spPr>
        <p:txBody>
          <a:bodyPr lIns="90000" tIns="46800" rIns="90000" bIns="46800">
            <a:spAutoFit/>
          </a:bodyPr>
          <a:lstStyle/>
          <a:p>
            <a:pPr eaLnBrk="0" hangingPunct="0">
              <a:buSzPct val="100000"/>
              <a:buFont typeface="Arial" charset="0"/>
              <a:buNone/>
            </a:pPr>
            <a:r>
              <a:rPr lang="zh-CN" altLang="en-US" sz="3200">
                <a:ea typeface="黑体" pitchFamily="2" charset="-122"/>
              </a:rPr>
              <a:t>有漏点</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68290"/>
                                        </p:tgtEl>
                                        <p:attrNameLst>
                                          <p:attrName>style.visibility</p:attrName>
                                        </p:attrNameLst>
                                      </p:cBhvr>
                                      <p:to>
                                        <p:strVal val="visible"/>
                                      </p:to>
                                    </p:set>
                                    <p:anim calcmode="lin" valueType="num">
                                      <p:cBhvr>
                                        <p:cTn id="7" dur="500" fill="hold"/>
                                        <p:tgtEl>
                                          <p:spTgt spid="268290"/>
                                        </p:tgtEl>
                                        <p:attrNameLst>
                                          <p:attrName>ppt_w</p:attrName>
                                        </p:attrNameLst>
                                      </p:cBhvr>
                                      <p:tavLst>
                                        <p:tav tm="0">
                                          <p:val>
                                            <p:fltVal val="0"/>
                                          </p:val>
                                        </p:tav>
                                        <p:tav tm="100000">
                                          <p:val>
                                            <p:strVal val="#ppt_w"/>
                                          </p:val>
                                        </p:tav>
                                      </p:tavLst>
                                    </p:anim>
                                    <p:anim calcmode="lin" valueType="num">
                                      <p:cBhvr>
                                        <p:cTn id="8" dur="500" fill="hold"/>
                                        <p:tgtEl>
                                          <p:spTgt spid="26829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68294"/>
                                        </p:tgtEl>
                                        <p:attrNameLst>
                                          <p:attrName>style.visibility</p:attrName>
                                        </p:attrNameLst>
                                      </p:cBhvr>
                                      <p:to>
                                        <p:strVal val="visible"/>
                                      </p:to>
                                    </p:set>
                                    <p:animEffect transition="in" filter="fade">
                                      <p:cBhvr>
                                        <p:cTn id="13" dur="1000"/>
                                        <p:tgtEl>
                                          <p:spTgt spid="268294"/>
                                        </p:tgtEl>
                                      </p:cBhvr>
                                    </p:animEffect>
                                    <p:anim calcmode="lin" valueType="num">
                                      <p:cBhvr>
                                        <p:cTn id="14" dur="1000" fill="hold"/>
                                        <p:tgtEl>
                                          <p:spTgt spid="268294"/>
                                        </p:tgtEl>
                                        <p:attrNameLst>
                                          <p:attrName>ppt_x</p:attrName>
                                        </p:attrNameLst>
                                      </p:cBhvr>
                                      <p:tavLst>
                                        <p:tav tm="0">
                                          <p:val>
                                            <p:strVal val="#ppt_x"/>
                                          </p:val>
                                        </p:tav>
                                        <p:tav tm="100000">
                                          <p:val>
                                            <p:strVal val="#ppt_x"/>
                                          </p:val>
                                        </p:tav>
                                      </p:tavLst>
                                    </p:anim>
                                    <p:anim calcmode="lin" valueType="num">
                                      <p:cBhvr>
                                        <p:cTn id="15" dur="1000" fill="hold"/>
                                        <p:tgtEl>
                                          <p:spTgt spid="26829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68292"/>
                                        </p:tgtEl>
                                        <p:attrNameLst>
                                          <p:attrName>style.visibility</p:attrName>
                                        </p:attrNameLst>
                                      </p:cBhvr>
                                      <p:to>
                                        <p:strVal val="visible"/>
                                      </p:to>
                                    </p:set>
                                    <p:animEffect transition="in" filter="wipe(down)">
                                      <p:cBhvr>
                                        <p:cTn id="20" dur="580">
                                          <p:stCondLst>
                                            <p:cond delay="0"/>
                                          </p:stCondLst>
                                        </p:cTn>
                                        <p:tgtEl>
                                          <p:spTgt spid="268292"/>
                                        </p:tgtEl>
                                      </p:cBhvr>
                                    </p:animEffect>
                                    <p:anim calcmode="lin" valueType="num">
                                      <p:cBhvr>
                                        <p:cTn id="21" dur="1822" tmFilter="0,0; 0.14,0.36; 0.43,0.73; 0.71,0.91; 1.0,1.0">
                                          <p:stCondLst>
                                            <p:cond delay="0"/>
                                          </p:stCondLst>
                                        </p:cTn>
                                        <p:tgtEl>
                                          <p:spTgt spid="26829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6829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6829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6829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68292"/>
                                        </p:tgtEl>
                                        <p:attrNameLst>
                                          <p:attrName>ppt_y</p:attrName>
                                        </p:attrNameLst>
                                      </p:cBhvr>
                                      <p:tavLst>
                                        <p:tav tm="0" fmla="#ppt_y-sin(pi*$)/81">
                                          <p:val>
                                            <p:fltVal val="0"/>
                                          </p:val>
                                        </p:tav>
                                        <p:tav tm="100000">
                                          <p:val>
                                            <p:fltVal val="1"/>
                                          </p:val>
                                        </p:tav>
                                      </p:tavLst>
                                    </p:anim>
                                    <p:animScale>
                                      <p:cBhvr>
                                        <p:cTn id="26" dur="26">
                                          <p:stCondLst>
                                            <p:cond delay="650"/>
                                          </p:stCondLst>
                                        </p:cTn>
                                        <p:tgtEl>
                                          <p:spTgt spid="268292"/>
                                        </p:tgtEl>
                                      </p:cBhvr>
                                      <p:to x="100000" y="60000"/>
                                    </p:animScale>
                                    <p:animScale>
                                      <p:cBhvr>
                                        <p:cTn id="27" dur="166" decel="50000">
                                          <p:stCondLst>
                                            <p:cond delay="676"/>
                                          </p:stCondLst>
                                        </p:cTn>
                                        <p:tgtEl>
                                          <p:spTgt spid="268292"/>
                                        </p:tgtEl>
                                      </p:cBhvr>
                                      <p:to x="100000" y="100000"/>
                                    </p:animScale>
                                    <p:animScale>
                                      <p:cBhvr>
                                        <p:cTn id="28" dur="26">
                                          <p:stCondLst>
                                            <p:cond delay="1312"/>
                                          </p:stCondLst>
                                        </p:cTn>
                                        <p:tgtEl>
                                          <p:spTgt spid="268292"/>
                                        </p:tgtEl>
                                      </p:cBhvr>
                                      <p:to x="100000" y="80000"/>
                                    </p:animScale>
                                    <p:animScale>
                                      <p:cBhvr>
                                        <p:cTn id="29" dur="166" decel="50000">
                                          <p:stCondLst>
                                            <p:cond delay="1338"/>
                                          </p:stCondLst>
                                        </p:cTn>
                                        <p:tgtEl>
                                          <p:spTgt spid="268292"/>
                                        </p:tgtEl>
                                      </p:cBhvr>
                                      <p:to x="100000" y="100000"/>
                                    </p:animScale>
                                    <p:animScale>
                                      <p:cBhvr>
                                        <p:cTn id="30" dur="26">
                                          <p:stCondLst>
                                            <p:cond delay="1642"/>
                                          </p:stCondLst>
                                        </p:cTn>
                                        <p:tgtEl>
                                          <p:spTgt spid="268292"/>
                                        </p:tgtEl>
                                      </p:cBhvr>
                                      <p:to x="100000" y="90000"/>
                                    </p:animScale>
                                    <p:animScale>
                                      <p:cBhvr>
                                        <p:cTn id="31" dur="166" decel="50000">
                                          <p:stCondLst>
                                            <p:cond delay="1668"/>
                                          </p:stCondLst>
                                        </p:cTn>
                                        <p:tgtEl>
                                          <p:spTgt spid="268292"/>
                                        </p:tgtEl>
                                      </p:cBhvr>
                                      <p:to x="100000" y="100000"/>
                                    </p:animScale>
                                    <p:animScale>
                                      <p:cBhvr>
                                        <p:cTn id="32" dur="26">
                                          <p:stCondLst>
                                            <p:cond delay="1808"/>
                                          </p:stCondLst>
                                        </p:cTn>
                                        <p:tgtEl>
                                          <p:spTgt spid="268292"/>
                                        </p:tgtEl>
                                      </p:cBhvr>
                                      <p:to x="100000" y="95000"/>
                                    </p:animScale>
                                    <p:animScale>
                                      <p:cBhvr>
                                        <p:cTn id="33" dur="166" decel="50000">
                                          <p:stCondLst>
                                            <p:cond delay="1834"/>
                                          </p:stCondLst>
                                        </p:cTn>
                                        <p:tgtEl>
                                          <p:spTgt spid="26829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268293"/>
                                        </p:tgtEl>
                                        <p:attrNameLst>
                                          <p:attrName>style.visibility</p:attrName>
                                        </p:attrNameLst>
                                      </p:cBhvr>
                                      <p:to>
                                        <p:strVal val="visible"/>
                                      </p:to>
                                    </p:set>
                                    <p:anim calcmode="lin" valueType="num">
                                      <p:cBhvr>
                                        <p:cTn id="38" dur="1000" fill="hold"/>
                                        <p:tgtEl>
                                          <p:spTgt spid="268293"/>
                                        </p:tgtEl>
                                        <p:attrNameLst>
                                          <p:attrName>ppt_w</p:attrName>
                                        </p:attrNameLst>
                                      </p:cBhvr>
                                      <p:tavLst>
                                        <p:tav tm="0">
                                          <p:val>
                                            <p:strVal val="#ppt_w+.3"/>
                                          </p:val>
                                        </p:tav>
                                        <p:tav tm="100000">
                                          <p:val>
                                            <p:strVal val="#ppt_w"/>
                                          </p:val>
                                        </p:tav>
                                      </p:tavLst>
                                    </p:anim>
                                    <p:anim calcmode="lin" valueType="num">
                                      <p:cBhvr>
                                        <p:cTn id="39" dur="1000" fill="hold"/>
                                        <p:tgtEl>
                                          <p:spTgt spid="268293"/>
                                        </p:tgtEl>
                                        <p:attrNameLst>
                                          <p:attrName>ppt_h</p:attrName>
                                        </p:attrNameLst>
                                      </p:cBhvr>
                                      <p:tavLst>
                                        <p:tav tm="0">
                                          <p:val>
                                            <p:strVal val="#ppt_h"/>
                                          </p:val>
                                        </p:tav>
                                        <p:tav tm="100000">
                                          <p:val>
                                            <p:strVal val="#ppt_h"/>
                                          </p:val>
                                        </p:tav>
                                      </p:tavLst>
                                    </p:anim>
                                    <p:animEffect transition="in" filter="fade">
                                      <p:cBhvr>
                                        <p:cTn id="40" dur="1000"/>
                                        <p:tgtEl>
                                          <p:spTgt spid="26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bldLvl="0" animBg="1"/>
      <p:bldP spid="268294" grpId="0" bldLvl="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标题 1"/>
          <p:cNvSpPr>
            <a:spLocks noGrp="1"/>
          </p:cNvSpPr>
          <p:nvPr>
            <p:ph type="title" idx="4294967295"/>
          </p:nvPr>
        </p:nvSpPr>
        <p:spPr>
          <a:xfrm>
            <a:off x="0" y="6307138"/>
            <a:ext cx="9144000" cy="793750"/>
          </a:xfrm>
          <a:solidFill>
            <a:srgbClr val="FF0000">
              <a:alpha val="100000"/>
            </a:srgbClr>
          </a:solidFill>
        </p:spPr>
        <p:txBody>
          <a:bodyPr/>
          <a:lstStyle/>
          <a:p>
            <a:pPr algn="ctr" eaLnBrk="1" hangingPunct="1">
              <a:lnSpc>
                <a:spcPct val="0"/>
              </a:lnSpc>
              <a:defRPr/>
            </a:pPr>
            <a:r>
              <a:rPr lang="zh-CN" altLang="en-US" sz="8800" b="1" noProof="1">
                <a:solidFill>
                  <a:schemeClr val="tx1"/>
                </a:solidFill>
                <a:effectLst>
                  <a:outerShdw blurRad="38100" dist="38100" dir="2700000">
                    <a:srgbClr val="000000"/>
                  </a:outerShdw>
                </a:effectLst>
              </a:rPr>
              <a:t> </a:t>
            </a:r>
            <a:r>
              <a:rPr lang="zh-CN" altLang="en-US" sz="2600" noProof="1">
                <a:solidFill>
                  <a:schemeClr val="tx1"/>
                </a:solidFill>
                <a:ea typeface="黑体" panose="02010609060101010101" pitchFamily="49" charset="-122"/>
              </a:rPr>
              <a:t>非法自制的排气火星熄灭器</a:t>
            </a:r>
            <a:r>
              <a:rPr lang="en-US" altLang="x-none" sz="2600" noProof="1">
                <a:solidFill>
                  <a:schemeClr val="tx1"/>
                </a:solidFill>
                <a:ea typeface="黑体" panose="02010609060101010101" pitchFamily="49" charset="-122"/>
              </a:rPr>
              <a:t>!</a:t>
            </a:r>
          </a:p>
        </p:txBody>
      </p:sp>
      <p:pic>
        <p:nvPicPr>
          <p:cNvPr id="269315" name="Picture 2" descr="C:\Users\lingyang\Desktop\安全诊断现场照片20111107\办公室小相机\DSC01617.JPG"/>
          <p:cNvPicPr>
            <a:picLocks noGrp="1" noChangeAspect="1"/>
          </p:cNvPicPr>
          <p:nvPr>
            <p:ph idx="4294967295"/>
          </p:nvPr>
        </p:nvPicPr>
        <p:blipFill>
          <a:blip r:embed="rId2">
            <a:lum bright="-6000" contrast="6000"/>
          </a:blip>
          <a:srcRect/>
          <a:stretch>
            <a:fillRect/>
          </a:stretch>
        </p:blipFill>
        <p:spPr>
          <a:xfrm>
            <a:off x="361950" y="115888"/>
            <a:ext cx="8782050" cy="5903912"/>
          </a:xfrm>
          <a:ln w="190500">
            <a:solidFill>
              <a:srgbClr val="FF0000"/>
            </a:solidFill>
          </a:ln>
        </p:spPr>
      </p:pic>
      <p:sp>
        <p:nvSpPr>
          <p:cNvPr id="300035" name="灯片编号占位符 3"/>
          <p:cNvSpPr txBox="1">
            <a:spLocks noGrp="1"/>
          </p:cNvSpPr>
          <p:nvPr/>
        </p:nvSpPr>
        <p:spPr bwMode="auto">
          <a:xfrm>
            <a:off x="8174038" y="1588"/>
            <a:ext cx="762000" cy="366712"/>
          </a:xfrm>
          <a:prstGeom prst="rect">
            <a:avLst/>
          </a:prstGeom>
          <a:noFill/>
          <a:ln w="9525">
            <a:noFill/>
            <a:miter lim="800000"/>
            <a:headEnd/>
            <a:tailEnd/>
          </a:ln>
        </p:spPr>
        <p:txBody>
          <a:bodyPr anchor="b"/>
          <a:lstStyle/>
          <a:p>
            <a:pPr algn="r" eaLnBrk="0" hangingPunct="0">
              <a:buSzPct val="100000"/>
              <a:buFont typeface="Arial" charset="0"/>
              <a:buNone/>
            </a:pPr>
            <a:fld id="{341A099E-C704-4163-8D9B-061CB1611F4F}" type="slidenum">
              <a:rPr lang="en-US" altLang="zh-CN" sz="1800">
                <a:solidFill>
                  <a:srgbClr val="FFFFFF"/>
                </a:solidFill>
              </a:rPr>
              <a:pPr algn="r" eaLnBrk="0" hangingPunct="0">
                <a:buSzPct val="100000"/>
                <a:buFont typeface="Arial" charset="0"/>
                <a:buNone/>
              </a:pPr>
              <a:t>238</a:t>
            </a:fld>
            <a:endParaRPr lang="en-US" altLang="zh-CN" sz="1800">
              <a:solidFill>
                <a:srgbClr val="FFFFFF"/>
              </a:solidFill>
            </a:endParaRPr>
          </a:p>
        </p:txBody>
      </p:sp>
      <p:sp>
        <p:nvSpPr>
          <p:cNvPr id="300036" name="椭圆 269316"/>
          <p:cNvSpPr>
            <a:spLocks noChangeArrowheads="1"/>
          </p:cNvSpPr>
          <p:nvPr/>
        </p:nvSpPr>
        <p:spPr bwMode="auto">
          <a:xfrm>
            <a:off x="2700338" y="2781300"/>
            <a:ext cx="4032250" cy="2303463"/>
          </a:xfrm>
          <a:prstGeom prst="ellipse">
            <a:avLst/>
          </a:prstGeom>
          <a:noFill/>
          <a:ln w="63500">
            <a:solidFill>
              <a:srgbClr val="FF0000"/>
            </a:solidFill>
            <a:prstDash val="dash"/>
            <a:round/>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wipe(down)">
                                      <p:cBhvr>
                                        <p:cTn id="7" dur="580">
                                          <p:stCondLst>
                                            <p:cond delay="0"/>
                                          </p:stCondLst>
                                        </p:cTn>
                                        <p:tgtEl>
                                          <p:spTgt spid="269315"/>
                                        </p:tgtEl>
                                      </p:cBhvr>
                                    </p:animEffect>
                                    <p:anim calcmode="lin" valueType="num">
                                      <p:cBhvr>
                                        <p:cTn id="8" dur="1822" tmFilter="0,0; 0.14,0.36; 0.43,0.73; 0.71,0.91; 1.0,1.0">
                                          <p:stCondLst>
                                            <p:cond delay="0"/>
                                          </p:stCondLst>
                                        </p:cTn>
                                        <p:tgtEl>
                                          <p:spTgt spid="2693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93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93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93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9315"/>
                                        </p:tgtEl>
                                        <p:attrNameLst>
                                          <p:attrName>ppt_y</p:attrName>
                                        </p:attrNameLst>
                                      </p:cBhvr>
                                      <p:tavLst>
                                        <p:tav tm="0" fmla="#ppt_y-sin(pi*$)/81">
                                          <p:val>
                                            <p:fltVal val="0"/>
                                          </p:val>
                                        </p:tav>
                                        <p:tav tm="100000">
                                          <p:val>
                                            <p:fltVal val="1"/>
                                          </p:val>
                                        </p:tav>
                                      </p:tavLst>
                                    </p:anim>
                                    <p:animScale>
                                      <p:cBhvr>
                                        <p:cTn id="13" dur="26">
                                          <p:stCondLst>
                                            <p:cond delay="650"/>
                                          </p:stCondLst>
                                        </p:cTn>
                                        <p:tgtEl>
                                          <p:spTgt spid="269315"/>
                                        </p:tgtEl>
                                      </p:cBhvr>
                                      <p:to x="100000" y="60000"/>
                                    </p:animScale>
                                    <p:animScale>
                                      <p:cBhvr>
                                        <p:cTn id="14" dur="166" decel="50000">
                                          <p:stCondLst>
                                            <p:cond delay="676"/>
                                          </p:stCondLst>
                                        </p:cTn>
                                        <p:tgtEl>
                                          <p:spTgt spid="269315"/>
                                        </p:tgtEl>
                                      </p:cBhvr>
                                      <p:to x="100000" y="100000"/>
                                    </p:animScale>
                                    <p:animScale>
                                      <p:cBhvr>
                                        <p:cTn id="15" dur="26">
                                          <p:stCondLst>
                                            <p:cond delay="1312"/>
                                          </p:stCondLst>
                                        </p:cTn>
                                        <p:tgtEl>
                                          <p:spTgt spid="269315"/>
                                        </p:tgtEl>
                                      </p:cBhvr>
                                      <p:to x="100000" y="80000"/>
                                    </p:animScale>
                                    <p:animScale>
                                      <p:cBhvr>
                                        <p:cTn id="16" dur="166" decel="50000">
                                          <p:stCondLst>
                                            <p:cond delay="1338"/>
                                          </p:stCondLst>
                                        </p:cTn>
                                        <p:tgtEl>
                                          <p:spTgt spid="269315"/>
                                        </p:tgtEl>
                                      </p:cBhvr>
                                      <p:to x="100000" y="100000"/>
                                    </p:animScale>
                                    <p:animScale>
                                      <p:cBhvr>
                                        <p:cTn id="17" dur="26">
                                          <p:stCondLst>
                                            <p:cond delay="1642"/>
                                          </p:stCondLst>
                                        </p:cTn>
                                        <p:tgtEl>
                                          <p:spTgt spid="269315"/>
                                        </p:tgtEl>
                                      </p:cBhvr>
                                      <p:to x="100000" y="90000"/>
                                    </p:animScale>
                                    <p:animScale>
                                      <p:cBhvr>
                                        <p:cTn id="18" dur="166" decel="50000">
                                          <p:stCondLst>
                                            <p:cond delay="1668"/>
                                          </p:stCondLst>
                                        </p:cTn>
                                        <p:tgtEl>
                                          <p:spTgt spid="269315"/>
                                        </p:tgtEl>
                                      </p:cBhvr>
                                      <p:to x="100000" y="100000"/>
                                    </p:animScale>
                                    <p:animScale>
                                      <p:cBhvr>
                                        <p:cTn id="19" dur="26">
                                          <p:stCondLst>
                                            <p:cond delay="1808"/>
                                          </p:stCondLst>
                                        </p:cTn>
                                        <p:tgtEl>
                                          <p:spTgt spid="269315"/>
                                        </p:tgtEl>
                                      </p:cBhvr>
                                      <p:to x="100000" y="95000"/>
                                    </p:animScale>
                                    <p:animScale>
                                      <p:cBhvr>
                                        <p:cTn id="20" dur="166" decel="50000">
                                          <p:stCondLst>
                                            <p:cond delay="1834"/>
                                          </p:stCondLst>
                                        </p:cTn>
                                        <p:tgtEl>
                                          <p:spTgt spid="2693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269314"/>
                                        </p:tgtEl>
                                        <p:attrNameLst>
                                          <p:attrName>style.visibility</p:attrName>
                                        </p:attrNameLst>
                                      </p:cBhvr>
                                      <p:to>
                                        <p:strVal val="visible"/>
                                      </p:to>
                                    </p:set>
                                    <p:anim calcmode="lin" valueType="num">
                                      <p:cBhvr>
                                        <p:cTn id="25" dur="1000" fill="hold"/>
                                        <p:tgtEl>
                                          <p:spTgt spid="269314"/>
                                        </p:tgtEl>
                                        <p:attrNameLst>
                                          <p:attrName>ppt_x</p:attrName>
                                        </p:attrNameLst>
                                      </p:cBhvr>
                                      <p:tavLst>
                                        <p:tav tm="0">
                                          <p:val>
                                            <p:strVal val="#ppt_x-.2"/>
                                          </p:val>
                                        </p:tav>
                                        <p:tav tm="100000">
                                          <p:val>
                                            <p:strVal val="#ppt_x"/>
                                          </p:val>
                                        </p:tav>
                                      </p:tavLst>
                                    </p:anim>
                                    <p:anim calcmode="lin" valueType="num">
                                      <p:cBhvr>
                                        <p:cTn id="26" dur="1000" fill="hold"/>
                                        <p:tgtEl>
                                          <p:spTgt spid="269314"/>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693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2693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4" grpId="0" bldLvl="0" animBg="1"/>
      <p:bldP spid="269314" grpId="1" bldLvl="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p:cNvSpPr>
          <p:nvPr>
            <p:ph type="title" idx="4294967295"/>
          </p:nvPr>
        </p:nvSpPr>
        <p:spPr>
          <a:xfrm>
            <a:off x="-19050" y="6119813"/>
            <a:ext cx="9163050" cy="765175"/>
          </a:xfrm>
          <a:solidFill>
            <a:srgbClr val="FF0000"/>
          </a:solidFill>
        </p:spPr>
        <p:txBody>
          <a:bodyPr/>
          <a:lstStyle/>
          <a:p>
            <a:pPr eaLnBrk="1" hangingPunct="1">
              <a:lnSpc>
                <a:spcPct val="35000"/>
              </a:lnSpc>
            </a:pPr>
            <a:r>
              <a:rPr lang="zh-CN" altLang="en-US" sz="2400" smtClean="0">
                <a:solidFill>
                  <a:schemeClr val="bg1"/>
                </a:solidFill>
                <a:ea typeface="黑体" pitchFamily="2" charset="-122"/>
              </a:rPr>
              <a:t>抹布 </a:t>
            </a:r>
            <a:r>
              <a:rPr lang="en-US" altLang="zh-CN" sz="2400" smtClean="0">
                <a:solidFill>
                  <a:schemeClr val="bg1"/>
                </a:solidFill>
                <a:ea typeface="黑体" pitchFamily="2" charset="-122"/>
              </a:rPr>
              <a:t>/ </a:t>
            </a:r>
            <a:r>
              <a:rPr lang="zh-CN" altLang="en-US" sz="2400" smtClean="0">
                <a:solidFill>
                  <a:schemeClr val="bg1"/>
                </a:solidFill>
                <a:ea typeface="黑体" pitchFamily="2" charset="-122"/>
              </a:rPr>
              <a:t>拖把</a:t>
            </a:r>
            <a:r>
              <a:rPr lang="zh-CN" altLang="en-US" sz="2600" smtClean="0">
                <a:solidFill>
                  <a:schemeClr val="bg1"/>
                </a:solidFill>
                <a:ea typeface="黑体" pitchFamily="2" charset="-122"/>
              </a:rPr>
              <a:t>： </a:t>
            </a:r>
            <a:r>
              <a:rPr lang="zh-CN" altLang="en-US" sz="2200" smtClean="0">
                <a:solidFill>
                  <a:schemeClr val="bg1"/>
                </a:solidFill>
                <a:ea typeface="黑体" pitchFamily="2" charset="-122"/>
              </a:rPr>
              <a:t>不是全棉的！</a:t>
            </a:r>
          </a:p>
        </p:txBody>
      </p:sp>
      <p:pic>
        <p:nvPicPr>
          <p:cNvPr id="301058" name="Picture 3" descr="DSCF3551"/>
          <p:cNvPicPr>
            <a:picLocks noGrp="1" noChangeAspect="1"/>
          </p:cNvPicPr>
          <p:nvPr>
            <p:ph idx="4294967295"/>
          </p:nvPr>
        </p:nvPicPr>
        <p:blipFill>
          <a:blip r:embed="rId2"/>
          <a:srcRect/>
          <a:stretch>
            <a:fillRect/>
          </a:stretch>
        </p:blipFill>
        <p:spPr>
          <a:xfrm>
            <a:off x="0" y="188913"/>
            <a:ext cx="4391025" cy="5832475"/>
          </a:xfrm>
          <a:solidFill>
            <a:srgbClr val="FFFF00"/>
          </a:solidFill>
          <a:ln w="203200">
            <a:solidFill>
              <a:srgbClr val="FF0000"/>
            </a:solidFill>
          </a:ln>
        </p:spPr>
      </p:pic>
      <p:pic>
        <p:nvPicPr>
          <p:cNvPr id="301059" name="Picture 3" descr="CIMG1233"/>
          <p:cNvPicPr>
            <a:picLocks noChangeAspect="1"/>
          </p:cNvPicPr>
          <p:nvPr/>
        </p:nvPicPr>
        <p:blipFill>
          <a:blip r:embed="rId3"/>
          <a:srcRect/>
          <a:stretch>
            <a:fillRect/>
          </a:stretch>
        </p:blipFill>
        <p:spPr bwMode="auto">
          <a:xfrm>
            <a:off x="4645025" y="190500"/>
            <a:ext cx="4319588" cy="5830888"/>
          </a:xfrm>
          <a:prstGeom prst="rect">
            <a:avLst/>
          </a:prstGeom>
          <a:noFill/>
          <a:ln w="203200">
            <a:solidFill>
              <a:srgbClr val="FF0000"/>
            </a:solidFill>
            <a:miter lim="800000"/>
            <a:headEnd/>
            <a:tailEnd/>
          </a:ln>
        </p:spPr>
      </p:pic>
      <p:sp>
        <p:nvSpPr>
          <p:cNvPr id="270341" name="Rectangle 5"/>
          <p:cNvSpPr>
            <a:spLocks noChangeArrowheads="1"/>
          </p:cNvSpPr>
          <p:nvPr/>
        </p:nvSpPr>
        <p:spPr bwMode="auto">
          <a:xfrm>
            <a:off x="396875" y="407988"/>
            <a:ext cx="8351838" cy="730250"/>
          </a:xfrm>
          <a:prstGeom prst="rect">
            <a:avLst/>
          </a:prstGeom>
          <a:solidFill>
            <a:srgbClr val="FF0000"/>
          </a:solidFill>
          <a:ln w="9525">
            <a:noFill/>
            <a:miter lim="800000"/>
            <a:headEnd/>
            <a:tailEnd/>
          </a:ln>
        </p:spPr>
        <p:txBody>
          <a:bodyPr>
            <a:spAutoFit/>
          </a:bodyPr>
          <a:lstStyle/>
          <a:p>
            <a:pPr eaLnBrk="0" hangingPunct="0">
              <a:lnSpc>
                <a:spcPct val="120000"/>
              </a:lnSpc>
              <a:buFont typeface="Arial" charset="0"/>
              <a:buNone/>
            </a:pPr>
            <a:r>
              <a:rPr lang="zh-CN" altLang="en-US" sz="2000">
                <a:solidFill>
                  <a:schemeClr val="bg1"/>
                </a:solidFill>
                <a:ea typeface="黑体" pitchFamily="2" charset="-122"/>
              </a:rPr>
              <a:t> </a:t>
            </a:r>
            <a:r>
              <a:rPr lang="zh-CN" altLang="en-US" sz="2400">
                <a:solidFill>
                  <a:schemeClr val="bg1"/>
                </a:solidFill>
                <a:ea typeface="黑体" pitchFamily="2" charset="-122"/>
              </a:rPr>
              <a:t>化纤抹布/拖把擦揩易燃液体</a:t>
            </a:r>
            <a:r>
              <a:rPr lang="zh-CN" altLang="en-US" sz="1600">
                <a:solidFill>
                  <a:schemeClr val="bg1"/>
                </a:solidFill>
                <a:ea typeface="黑体" pitchFamily="2" charset="-122"/>
              </a:rPr>
              <a:t>，</a:t>
            </a:r>
            <a:r>
              <a:rPr lang="zh-CN" altLang="en-US" sz="2400">
                <a:solidFill>
                  <a:schemeClr val="bg1"/>
                </a:solidFill>
                <a:ea typeface="黑体" pitchFamily="2" charset="-122"/>
              </a:rPr>
              <a:t>易产生静电</a:t>
            </a:r>
            <a:r>
              <a:rPr lang="en-US" altLang="zh-CN" sz="1800">
                <a:solidFill>
                  <a:schemeClr val="bg1"/>
                </a:solidFill>
                <a:ea typeface="黑体" pitchFamily="2" charset="-122"/>
              </a:rPr>
              <a:t>, </a:t>
            </a:r>
            <a:r>
              <a:rPr lang="zh-CN" altLang="en-US" sz="2400">
                <a:solidFill>
                  <a:schemeClr val="bg1"/>
                </a:solidFill>
                <a:ea typeface="黑体" pitchFamily="2" charset="-122"/>
              </a:rPr>
              <a:t>可导致火灾爆炸 </a:t>
            </a:r>
            <a:r>
              <a:rPr lang="en-US" altLang="zh-CN" sz="2400">
                <a:solidFill>
                  <a:schemeClr val="bg1"/>
                </a:solidFill>
                <a:ea typeface="黑体" pitchFamily="2" charset="-122"/>
              </a:rPr>
              <a:t>!</a:t>
            </a:r>
          </a:p>
          <a:p>
            <a:pPr eaLnBrk="0" hangingPunct="0">
              <a:lnSpc>
                <a:spcPct val="35000"/>
              </a:lnSpc>
              <a:buFont typeface="Arial" charset="0"/>
              <a:buNone/>
            </a:pPr>
            <a:endParaRPr lang="en-US" altLang="zh-CN" sz="2400">
              <a:solidFill>
                <a:schemeClr val="bg1"/>
              </a:solidFill>
              <a:ea typeface="黑体" pitchFamily="2" charset="-122"/>
            </a:endParaRPr>
          </a:p>
        </p:txBody>
      </p:sp>
      <p:sp>
        <p:nvSpPr>
          <p:cNvPr id="270342" name="Rectangle 5"/>
          <p:cNvSpPr>
            <a:spLocks noChangeArrowheads="1"/>
          </p:cNvSpPr>
          <p:nvPr/>
        </p:nvSpPr>
        <p:spPr bwMode="auto">
          <a:xfrm>
            <a:off x="827088" y="908050"/>
            <a:ext cx="7488237" cy="720725"/>
          </a:xfrm>
          <a:prstGeom prst="rect">
            <a:avLst/>
          </a:prstGeom>
          <a:solidFill>
            <a:srgbClr val="000080"/>
          </a:solidFill>
          <a:ln w="9525">
            <a:noFill/>
            <a:miter lim="800000"/>
            <a:headEnd/>
            <a:tailEnd/>
          </a:ln>
        </p:spPr>
        <p:txBody>
          <a:bodyPr>
            <a:spAutoFit/>
          </a:bodyPr>
          <a:lstStyle/>
          <a:p>
            <a:pPr eaLnBrk="0" hangingPunct="0">
              <a:lnSpc>
                <a:spcPct val="120000"/>
              </a:lnSpc>
              <a:buFont typeface="Arial" charset="0"/>
              <a:buNone/>
            </a:pPr>
            <a:r>
              <a:rPr lang="zh-CN" altLang="en-US" sz="2000">
                <a:solidFill>
                  <a:schemeClr val="bg1"/>
                </a:solidFill>
                <a:ea typeface="黑体" pitchFamily="2" charset="-122"/>
              </a:rPr>
              <a:t>  </a:t>
            </a:r>
            <a:r>
              <a:rPr lang="zh-CN" altLang="en-US" sz="2400">
                <a:solidFill>
                  <a:schemeClr val="bg1"/>
                </a:solidFill>
                <a:ea typeface="黑体" pitchFamily="2" charset="-122"/>
              </a:rPr>
              <a:t>提示： </a:t>
            </a:r>
            <a:r>
              <a:rPr lang="zh-CN" altLang="en-US" sz="2200">
                <a:solidFill>
                  <a:schemeClr val="bg1"/>
                </a:solidFill>
                <a:ea typeface="黑体" pitchFamily="2" charset="-122"/>
              </a:rPr>
              <a:t>源头管理，编制“负面清单”，拒绝化纤制品入厂！</a:t>
            </a:r>
          </a:p>
          <a:p>
            <a:pPr eaLnBrk="0" hangingPunct="0">
              <a:lnSpc>
                <a:spcPct val="35000"/>
              </a:lnSpc>
              <a:buFont typeface="Arial" charset="0"/>
              <a:buNone/>
            </a:pPr>
            <a:endParaRPr lang="en-US" altLang="zh-CN" sz="2200">
              <a:solidFill>
                <a:schemeClr val="bg1"/>
              </a:solidFill>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0341"/>
                                        </p:tgtEl>
                                        <p:attrNameLst>
                                          <p:attrName>style.visibility</p:attrName>
                                        </p:attrNameLst>
                                      </p:cBhvr>
                                      <p:to>
                                        <p:strVal val="visible"/>
                                      </p:to>
                                    </p:set>
                                    <p:anim calcmode="lin" valueType="num">
                                      <p:cBhvr additive="base">
                                        <p:cTn id="7" dur="500" fill="hold"/>
                                        <p:tgtEl>
                                          <p:spTgt spid="270341"/>
                                        </p:tgtEl>
                                        <p:attrNameLst>
                                          <p:attrName>ppt_x</p:attrName>
                                        </p:attrNameLst>
                                      </p:cBhvr>
                                      <p:tavLst>
                                        <p:tav tm="0">
                                          <p:val>
                                            <p:strVal val="#ppt_x"/>
                                          </p:val>
                                        </p:tav>
                                        <p:tav tm="100000">
                                          <p:val>
                                            <p:strVal val="#ppt_x"/>
                                          </p:val>
                                        </p:tav>
                                      </p:tavLst>
                                    </p:anim>
                                    <p:anim calcmode="lin" valueType="num">
                                      <p:cBhvr additive="base">
                                        <p:cTn id="8" dur="500" fill="hold"/>
                                        <p:tgtEl>
                                          <p:spTgt spid="2703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270338"/>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0342"/>
                                        </p:tgtEl>
                                        <p:attrNameLst>
                                          <p:attrName>style.visibility</p:attrName>
                                        </p:attrNameLst>
                                      </p:cBhvr>
                                      <p:to>
                                        <p:strVal val="visible"/>
                                      </p:to>
                                    </p:set>
                                    <p:anim calcmode="lin" valueType="num">
                                      <p:cBhvr additive="base">
                                        <p:cTn id="17" dur="500" fill="hold"/>
                                        <p:tgtEl>
                                          <p:spTgt spid="270342"/>
                                        </p:tgtEl>
                                        <p:attrNameLst>
                                          <p:attrName>ppt_x</p:attrName>
                                        </p:attrNameLst>
                                      </p:cBhvr>
                                      <p:tavLst>
                                        <p:tav tm="0">
                                          <p:val>
                                            <p:strVal val="#ppt_x"/>
                                          </p:val>
                                        </p:tav>
                                        <p:tav tm="100000">
                                          <p:val>
                                            <p:strVal val="#ppt_x"/>
                                          </p:val>
                                        </p:tav>
                                      </p:tavLst>
                                    </p:anim>
                                    <p:anim calcmode="lin" valueType="num">
                                      <p:cBhvr additive="base">
                                        <p:cTn id="18" dur="500" fill="hold"/>
                                        <p:tgtEl>
                                          <p:spTgt spid="270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bldLvl="0" animBg="1"/>
      <p:bldP spid="270341" grpId="0" bldLvl="0" animBg="1"/>
      <p:bldP spid="27034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DSC01221"/>
          <p:cNvPicPr>
            <a:picLocks noGrp="1" noChangeAspect="1"/>
          </p:cNvPicPr>
          <p:nvPr>
            <p:ph idx="4294967295"/>
          </p:nvPr>
        </p:nvPicPr>
        <p:blipFill>
          <a:blip r:embed="rId2"/>
          <a:srcRect/>
          <a:stretch>
            <a:fillRect/>
          </a:stretch>
        </p:blipFill>
        <p:spPr>
          <a:xfrm>
            <a:off x="0" y="190500"/>
            <a:ext cx="8783638" cy="6408738"/>
          </a:xfrm>
          <a:ln w="203200">
            <a:solidFill>
              <a:srgbClr val="000080"/>
            </a:solidFill>
          </a:ln>
        </p:spPr>
      </p:pic>
      <p:sp>
        <p:nvSpPr>
          <p:cNvPr id="55299" name="Rectangle 3"/>
          <p:cNvSpPr>
            <a:spLocks noChangeArrowheads="1"/>
          </p:cNvSpPr>
          <p:nvPr/>
        </p:nvSpPr>
        <p:spPr bwMode="auto">
          <a:xfrm rot="-60000">
            <a:off x="177800" y="3359150"/>
            <a:ext cx="8786813" cy="287338"/>
          </a:xfrm>
          <a:prstGeom prst="rect">
            <a:avLst/>
          </a:prstGeom>
          <a:solidFill>
            <a:srgbClr val="FFFF00"/>
          </a:solidFill>
          <a:ln w="9525">
            <a:noFill/>
            <a:miter lim="800000"/>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78851" name="Text Box 4"/>
          <p:cNvSpPr txBox="1">
            <a:spLocks noChangeArrowheads="1"/>
          </p:cNvSpPr>
          <p:nvPr/>
        </p:nvSpPr>
        <p:spPr bwMode="auto">
          <a:xfrm>
            <a:off x="36513" y="6092825"/>
            <a:ext cx="9074150" cy="530225"/>
          </a:xfrm>
          <a:prstGeom prst="rect">
            <a:avLst/>
          </a:prstGeom>
          <a:solidFill>
            <a:srgbClr val="00008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2400">
                <a:ea typeface="黑体" pitchFamily="2" charset="-122"/>
              </a:rPr>
              <a:t>人行通道高端敞开边缘：加设黄</a:t>
            </a:r>
            <a:r>
              <a:rPr lang="zh-CN" altLang="en-US" sz="2400">
                <a:ea typeface="黑体" pitchFamily="2" charset="-122"/>
                <a:sym typeface="Arial" charset="0"/>
              </a:rPr>
              <a:t>色</a:t>
            </a:r>
            <a:r>
              <a:rPr lang="zh-CN" altLang="en-US" sz="2400">
                <a:ea typeface="黑体" pitchFamily="2" charset="-122"/>
              </a:rPr>
              <a:t>警示线 !</a:t>
            </a:r>
          </a:p>
        </p:txBody>
      </p:sp>
      <p:sp>
        <p:nvSpPr>
          <p:cNvPr id="78852" name="文本框 55300"/>
          <p:cNvSpPr txBox="1">
            <a:spLocks noChangeArrowheads="1"/>
          </p:cNvSpPr>
          <p:nvPr/>
        </p:nvSpPr>
        <p:spPr bwMode="auto">
          <a:xfrm rot="-660000">
            <a:off x="3563938" y="4941888"/>
            <a:ext cx="2519362" cy="639762"/>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3600" i="1">
                <a:ea typeface="黑体" pitchFamily="2" charset="-122"/>
              </a:rPr>
              <a:t>[ 一期工程 ]</a:t>
            </a:r>
          </a:p>
        </p:txBody>
      </p:sp>
      <p:sp>
        <p:nvSpPr>
          <p:cNvPr id="78853" name="文本框 55301"/>
          <p:cNvSpPr txBox="1">
            <a:spLocks noChangeArrowheads="1"/>
          </p:cNvSpPr>
          <p:nvPr/>
        </p:nvSpPr>
        <p:spPr bwMode="auto">
          <a:xfrm rot="-660000">
            <a:off x="1547813" y="1270000"/>
            <a:ext cx="2519362" cy="641350"/>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3600" i="1">
                <a:ea typeface="黑体" pitchFamily="2" charset="-122"/>
              </a:rPr>
              <a:t>[ 二期工程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ppt_x"/>
                                          </p:val>
                                        </p:tav>
                                        <p:tav tm="100000">
                                          <p:val>
                                            <p:strVal val="#ppt_x"/>
                                          </p:val>
                                        </p:tav>
                                      </p:tavLst>
                                    </p:anim>
                                    <p:anim calcmode="lin" valueType="num">
                                      <p:cBhvr additive="base">
                                        <p:cTn id="8" dur="500" fill="hold"/>
                                        <p:tgtEl>
                                          <p:spTgt spid="55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矩形 3"/>
          <p:cNvSpPr>
            <a:spLocks noChangeArrowheads="1"/>
          </p:cNvSpPr>
          <p:nvPr/>
        </p:nvSpPr>
        <p:spPr bwMode="auto">
          <a:xfrm>
            <a:off x="0" y="6121400"/>
            <a:ext cx="9182100" cy="908050"/>
          </a:xfrm>
          <a:prstGeom prst="rect">
            <a:avLst/>
          </a:prstGeom>
          <a:solidFill>
            <a:srgbClr val="008000"/>
          </a:solidFill>
          <a:ln w="19050">
            <a:solidFill>
              <a:srgbClr val="008000"/>
            </a:solidFill>
            <a:miter lim="800000"/>
            <a:headEnd/>
            <a:tailEnd/>
          </a:ln>
        </p:spPr>
        <p:txBody>
          <a:bodyPr anchor="ctr"/>
          <a:lstStyle/>
          <a:p>
            <a:pPr eaLnBrk="0" hangingPunct="0">
              <a:buSzPct val="100000"/>
              <a:buFont typeface="Arial" charset="0"/>
              <a:buNone/>
            </a:pPr>
            <a:r>
              <a:rPr lang="zh-CN" altLang="en-US" sz="2000">
                <a:latin typeface="黑体" pitchFamily="2" charset="-122"/>
                <a:ea typeface="黑体" pitchFamily="2" charset="-122"/>
              </a:rPr>
              <a:t>              </a:t>
            </a:r>
            <a:r>
              <a:rPr lang="zh-CN" altLang="en-US" sz="2600">
                <a:latin typeface="黑体" pitchFamily="2" charset="-122"/>
                <a:ea typeface="黑体" pitchFamily="2" charset="-122"/>
              </a:rPr>
              <a:t>仓库顶棚：</a:t>
            </a:r>
            <a:r>
              <a:rPr lang="zh-CN" altLang="en-US" sz="2400">
                <a:latin typeface="黑体" pitchFamily="2" charset="-122"/>
                <a:ea typeface="黑体" pitchFamily="2" charset="-122"/>
              </a:rPr>
              <a:t>采用“易熔、排烟”采光带</a:t>
            </a:r>
          </a:p>
          <a:p>
            <a:pPr eaLnBrk="0" hangingPunct="0">
              <a:buSzPct val="100000"/>
              <a:buFont typeface="Arial" charset="0"/>
              <a:buNone/>
            </a:pPr>
            <a:endParaRPr lang="zh-CN" altLang="en-US" sz="2400">
              <a:latin typeface="黑体" pitchFamily="2" charset="-122"/>
              <a:ea typeface="黑体" pitchFamily="2" charset="-122"/>
            </a:endParaRPr>
          </a:p>
        </p:txBody>
      </p:sp>
      <p:pic>
        <p:nvPicPr>
          <p:cNvPr id="302082" name="Picture 3" descr="P1040219"/>
          <p:cNvPicPr>
            <a:picLocks noChangeAspect="1"/>
          </p:cNvPicPr>
          <p:nvPr/>
        </p:nvPicPr>
        <p:blipFill>
          <a:blip r:embed="rId2"/>
          <a:srcRect/>
          <a:stretch>
            <a:fillRect/>
          </a:stretch>
        </p:blipFill>
        <p:spPr bwMode="auto">
          <a:xfrm>
            <a:off x="182563" y="190500"/>
            <a:ext cx="8785225" cy="5759450"/>
          </a:xfrm>
          <a:prstGeom prst="rect">
            <a:avLst/>
          </a:prstGeom>
          <a:noFill/>
          <a:ln w="228600">
            <a:solidFill>
              <a:srgbClr val="0080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1362"/>
                                        </p:tgtEl>
                                        <p:attrNameLst>
                                          <p:attrName>style.visibility</p:attrName>
                                        </p:attrNameLst>
                                      </p:cBhvr>
                                      <p:to>
                                        <p:strVal val="visible"/>
                                      </p:to>
                                    </p:set>
                                    <p:anim calcmode="lin" valueType="num">
                                      <p:cBhvr additive="base">
                                        <p:cTn id="7" dur="500" fill="hold"/>
                                        <p:tgtEl>
                                          <p:spTgt spid="271362"/>
                                        </p:tgtEl>
                                        <p:attrNameLst>
                                          <p:attrName>ppt_x</p:attrName>
                                        </p:attrNameLst>
                                      </p:cBhvr>
                                      <p:tavLst>
                                        <p:tav tm="0">
                                          <p:val>
                                            <p:strVal val="#ppt_x"/>
                                          </p:val>
                                        </p:tav>
                                        <p:tav tm="100000">
                                          <p:val>
                                            <p:strVal val="#ppt_x"/>
                                          </p:val>
                                        </p:tav>
                                      </p:tavLst>
                                    </p:anim>
                                    <p:anim calcmode="lin" valueType="num">
                                      <p:cBhvr additive="base">
                                        <p:cTn id="8" dur="500" fill="hold"/>
                                        <p:tgtEl>
                                          <p:spTgt spid="2713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1" nodeType="clickEffect">
                                  <p:stCondLst>
                                    <p:cond delay="0"/>
                                  </p:stCondLst>
                                  <p:childTnLst>
                                    <p:animScale>
                                      <p:cBhvr>
                                        <p:cTn id="12" dur="2000" fill="hold"/>
                                        <p:tgtEl>
                                          <p:spTgt spid="27136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2" grpId="0" bldLvl="0" animBg="1"/>
      <p:bldP spid="271362" grpId="1" bldLvl="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SAM_0229"/>
          <p:cNvPicPr>
            <a:picLocks noChangeAspect="1"/>
          </p:cNvPicPr>
          <p:nvPr/>
        </p:nvPicPr>
        <p:blipFill>
          <a:blip r:embed="rId2"/>
          <a:srcRect/>
          <a:stretch>
            <a:fillRect/>
          </a:stretch>
        </p:blipFill>
        <p:spPr bwMode="auto">
          <a:xfrm>
            <a:off x="180975" y="188913"/>
            <a:ext cx="8785225" cy="6408737"/>
          </a:xfrm>
          <a:prstGeom prst="rect">
            <a:avLst/>
          </a:prstGeom>
          <a:noFill/>
          <a:ln w="228600">
            <a:solidFill>
              <a:srgbClr val="008000"/>
            </a:solidFill>
            <a:miter lim="800000"/>
            <a:headEnd/>
            <a:tailEnd/>
          </a:ln>
        </p:spPr>
      </p:pic>
      <p:sp>
        <p:nvSpPr>
          <p:cNvPr id="303106" name="AutoShape 4"/>
          <p:cNvSpPr>
            <a:spLocks/>
          </p:cNvSpPr>
          <p:nvPr/>
        </p:nvSpPr>
        <p:spPr bwMode="auto">
          <a:xfrm rot="-282387">
            <a:off x="4500563" y="1341438"/>
            <a:ext cx="1584325" cy="1879600"/>
          </a:xfrm>
          <a:custGeom>
            <a:avLst/>
            <a:gdLst>
              <a:gd name="T0" fmla="*/ 0 w 21600"/>
              <a:gd name="T1" fmla="*/ 0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76200" cap="flat" cmpd="sng">
            <a:solidFill>
              <a:schemeClr val="tx1"/>
            </a:solidFill>
            <a:prstDash val="solid"/>
            <a:miter lim="800000"/>
            <a:headEnd type="none" w="med" len="med"/>
            <a:tailEnd type="none" w="med" len="med"/>
          </a:ln>
        </p:spPr>
        <p:txBody>
          <a:bodyPr/>
          <a:lstStyle/>
          <a:p>
            <a:endParaRPr lang="zh-CN" altLang="en-US"/>
          </a:p>
        </p:txBody>
      </p:sp>
      <p:sp>
        <p:nvSpPr>
          <p:cNvPr id="272388" name="Oval 5"/>
          <p:cNvSpPr>
            <a:spLocks noChangeArrowheads="1"/>
          </p:cNvSpPr>
          <p:nvPr/>
        </p:nvSpPr>
        <p:spPr bwMode="auto">
          <a:xfrm>
            <a:off x="3276600" y="765175"/>
            <a:ext cx="4032250" cy="2952750"/>
          </a:xfrm>
          <a:prstGeom prst="ellipse">
            <a:avLst/>
          </a:prstGeom>
          <a:noFill/>
          <a:ln w="101600">
            <a:solidFill>
              <a:srgbClr val="FFFF00"/>
            </a:solidFill>
            <a:prstDash val="lgDash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72389" name="Rectangle 2"/>
          <p:cNvSpPr>
            <a:spLocks noGrp="1"/>
          </p:cNvSpPr>
          <p:nvPr>
            <p:ph type="ctrTitle" idx="4294967295"/>
          </p:nvPr>
        </p:nvSpPr>
        <p:spPr>
          <a:xfrm>
            <a:off x="0" y="6092825"/>
            <a:ext cx="9107488" cy="577850"/>
          </a:xfrm>
          <a:solidFill>
            <a:srgbClr val="008000">
              <a:alpha val="100000"/>
            </a:srgbClr>
          </a:solidFill>
        </p:spPr>
        <p:txBody>
          <a:bodyPr anchor="b"/>
          <a:lstStyle>
            <a:lvl1pPr lvl="0">
              <a:defRPr kern="1200"/>
            </a:lvl1pPr>
          </a:lstStyle>
          <a:p>
            <a:pPr eaLnBrk="1" hangingPunct="1">
              <a:defRPr/>
            </a:pPr>
            <a:r>
              <a:rPr lang="zh-CN" altLang="en-US" sz="2800" noProof="1">
                <a:solidFill>
                  <a:srgbClr val="FFCC00"/>
                </a:solidFill>
                <a:effectLst>
                  <a:outerShdw blurRad="38100" dist="38100" dir="2700000">
                    <a:srgbClr val="000000"/>
                  </a:outerShdw>
                </a:effectLst>
                <a:ea typeface="黑体" panose="02010609060101010101" pitchFamily="49" charset="-122"/>
              </a:rPr>
              <a:t>　　　     </a:t>
            </a:r>
            <a:r>
              <a:rPr lang="zh-CN" altLang="en-US" sz="2600" noProof="1">
                <a:solidFill>
                  <a:schemeClr val="tx1"/>
                </a:solidFill>
                <a:ea typeface="黑体" panose="02010609060101010101" pitchFamily="49" charset="-122"/>
              </a:rPr>
              <a:t>库棚</a:t>
            </a:r>
            <a:r>
              <a:rPr lang="zh-CN" altLang="en-US" sz="3000" noProof="1">
                <a:solidFill>
                  <a:schemeClr val="tx1"/>
                </a:solidFill>
                <a:ea typeface="黑体" panose="02010609060101010101" pitchFamily="49" charset="-122"/>
              </a:rPr>
              <a:t>：</a:t>
            </a:r>
            <a:r>
              <a:rPr lang="zh-CN" altLang="en-US" sz="2200" noProof="1">
                <a:solidFill>
                  <a:schemeClr val="tx1"/>
                </a:solidFill>
                <a:ea typeface="黑体" panose="02010609060101010101" pitchFamily="49" charset="-122"/>
              </a:rPr>
              <a:t>顶部中间</a:t>
            </a:r>
            <a:r>
              <a:rPr lang="en-US" altLang="x-none" sz="2200" noProof="1">
                <a:solidFill>
                  <a:schemeClr val="tx1"/>
                </a:solidFill>
                <a:ea typeface="黑体" panose="02010609060101010101" pitchFamily="49" charset="-122"/>
              </a:rPr>
              <a:t>, </a:t>
            </a:r>
            <a:r>
              <a:rPr lang="zh-CN" altLang="en-US" sz="2200" noProof="1">
                <a:solidFill>
                  <a:schemeClr val="tx1"/>
                </a:solidFill>
                <a:ea typeface="黑体" panose="02010609060101010101" pitchFamily="49" charset="-122"/>
              </a:rPr>
              <a:t>宜设</a:t>
            </a:r>
            <a:r>
              <a:rPr lang="zh-CN" altLang="en-US" sz="2200" noProof="1">
                <a:solidFill>
                  <a:schemeClr val="tx1"/>
                </a:solidFill>
                <a:latin typeface="黑体" panose="02010609060101010101" pitchFamily="49" charset="-122"/>
                <a:ea typeface="黑体" panose="02010609060101010101" pitchFamily="49" charset="-122"/>
              </a:rPr>
              <a:t>“</a:t>
            </a:r>
            <a:r>
              <a:rPr lang="zh-CN" altLang="en-US" sz="2200" noProof="1">
                <a:solidFill>
                  <a:schemeClr val="tx1"/>
                </a:solidFill>
                <a:ea typeface="黑体" panose="02010609060101010101" pitchFamily="49" charset="-122"/>
              </a:rPr>
              <a:t>易熔、排烟</a:t>
            </a:r>
            <a:r>
              <a:rPr lang="zh-CN" altLang="en-US" sz="2200" noProof="1">
                <a:solidFill>
                  <a:schemeClr val="tx1"/>
                </a:solidFill>
                <a:latin typeface="黑体" panose="02010609060101010101" pitchFamily="49" charset="-122"/>
                <a:ea typeface="黑体" panose="02010609060101010101" pitchFamily="49" charset="-122"/>
              </a:rPr>
              <a:t>”</a:t>
            </a:r>
            <a:r>
              <a:rPr lang="zh-CN" altLang="en-US" sz="2200" noProof="1">
                <a:solidFill>
                  <a:schemeClr val="tx1"/>
                </a:solidFill>
                <a:ea typeface="黑体" panose="02010609060101010101" pitchFamily="49" charset="-122"/>
              </a:rPr>
              <a:t>采光带 </a:t>
            </a:r>
            <a:r>
              <a:rPr lang="en-US" altLang="x-none" sz="2200" noProof="1">
                <a:solidFill>
                  <a:schemeClr val="tx1"/>
                </a:solidFill>
                <a:ea typeface="黑体" panose="02010609060101010101" pitchFamily="49"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2388"/>
                                        </p:tgtEl>
                                        <p:attrNameLst>
                                          <p:attrName>style.visibility</p:attrName>
                                        </p:attrNameLst>
                                      </p:cBhvr>
                                      <p:to>
                                        <p:strVal val="visible"/>
                                      </p:to>
                                    </p:set>
                                    <p:anim calcmode="lin" valueType="num">
                                      <p:cBhvr additive="base">
                                        <p:cTn id="7" dur="500" fill="hold"/>
                                        <p:tgtEl>
                                          <p:spTgt spid="272388"/>
                                        </p:tgtEl>
                                        <p:attrNameLst>
                                          <p:attrName>ppt_x</p:attrName>
                                        </p:attrNameLst>
                                      </p:cBhvr>
                                      <p:tavLst>
                                        <p:tav tm="0">
                                          <p:val>
                                            <p:strVal val="#ppt_x"/>
                                          </p:val>
                                        </p:tav>
                                        <p:tav tm="100000">
                                          <p:val>
                                            <p:strVal val="#ppt_x"/>
                                          </p:val>
                                        </p:tav>
                                      </p:tavLst>
                                    </p:anim>
                                    <p:anim calcmode="lin" valueType="num">
                                      <p:cBhvr additive="base">
                                        <p:cTn id="8" dur="500" fill="hold"/>
                                        <p:tgtEl>
                                          <p:spTgt spid="2723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2389"/>
                                        </p:tgtEl>
                                        <p:attrNameLst>
                                          <p:attrName>style.visibility</p:attrName>
                                        </p:attrNameLst>
                                      </p:cBhvr>
                                      <p:to>
                                        <p:strVal val="visible"/>
                                      </p:to>
                                    </p:set>
                                    <p:anim calcmode="lin" valueType="num">
                                      <p:cBhvr additive="base">
                                        <p:cTn id="13" dur="500" fill="hold"/>
                                        <p:tgtEl>
                                          <p:spTgt spid="272389"/>
                                        </p:tgtEl>
                                        <p:attrNameLst>
                                          <p:attrName>ppt_x</p:attrName>
                                        </p:attrNameLst>
                                      </p:cBhvr>
                                      <p:tavLst>
                                        <p:tav tm="0">
                                          <p:val>
                                            <p:strVal val="#ppt_x"/>
                                          </p:val>
                                        </p:tav>
                                        <p:tav tm="100000">
                                          <p:val>
                                            <p:strVal val="#ppt_x"/>
                                          </p:val>
                                        </p:tav>
                                      </p:tavLst>
                                    </p:anim>
                                    <p:anim calcmode="lin" valueType="num">
                                      <p:cBhvr additive="base">
                                        <p:cTn id="14" dur="500" fill="hold"/>
                                        <p:tgtEl>
                                          <p:spTgt spid="27238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1" nodeType="clickEffect">
                                  <p:stCondLst>
                                    <p:cond delay="0"/>
                                  </p:stCondLst>
                                  <p:childTnLst>
                                    <p:animScale>
                                      <p:cBhvr>
                                        <p:cTn id="18" dur="2000" fill="hold"/>
                                        <p:tgtEl>
                                          <p:spTgt spid="27238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8" grpId="0" bldLvl="0" animBg="1"/>
      <p:bldP spid="272389" grpId="0" bldLvl="0" animBg="1"/>
      <p:bldP spid="272389" grpId="1" bldLvl="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标题 1"/>
          <p:cNvSpPr>
            <a:spLocks noGrp="1"/>
          </p:cNvSpPr>
          <p:nvPr>
            <p:ph type="title" idx="4294967295"/>
          </p:nvPr>
        </p:nvSpPr>
        <p:spPr>
          <a:xfrm>
            <a:off x="0" y="6021388"/>
            <a:ext cx="9144000" cy="712787"/>
          </a:xfrm>
        </p:spPr>
        <p:txBody>
          <a:bodyPr/>
          <a:lstStyle/>
          <a:p>
            <a:r>
              <a:rPr lang="zh-CN" altLang="en-US" sz="2200" smtClean="0">
                <a:latin typeface="黑体" pitchFamily="2" charset="-122"/>
                <a:ea typeface="黑体" pitchFamily="2" charset="-122"/>
              </a:rPr>
              <a:t>仓库内的“五距”</a:t>
            </a:r>
            <a:r>
              <a:rPr lang="en-US" altLang="zh-CN" sz="2000" smtClean="0">
                <a:latin typeface="黑体" pitchFamily="2" charset="-122"/>
                <a:ea typeface="黑体" pitchFamily="2" charset="-122"/>
              </a:rPr>
              <a:t>:</a:t>
            </a:r>
            <a:r>
              <a:rPr lang="en-US" altLang="zh-CN" smtClean="0">
                <a:latin typeface="黑体" pitchFamily="2" charset="-122"/>
                <a:ea typeface="黑体" pitchFamily="2" charset="-122"/>
              </a:rPr>
              <a:t> </a:t>
            </a:r>
            <a:r>
              <a:rPr lang="zh-CN" altLang="en-US" sz="2000" smtClean="0">
                <a:latin typeface="黑体" pitchFamily="2" charset="-122"/>
                <a:ea typeface="黑体" pitchFamily="2" charset="-122"/>
              </a:rPr>
              <a:t>做到了吗？</a:t>
            </a:r>
          </a:p>
        </p:txBody>
      </p:sp>
      <p:pic>
        <p:nvPicPr>
          <p:cNvPr id="304130" name="内容占位符 3" descr="CIMG6201.JPG"/>
          <p:cNvPicPr>
            <a:picLocks noGrp="1" noChangeAspect="1"/>
          </p:cNvPicPr>
          <p:nvPr>
            <p:ph idx="4294967295"/>
          </p:nvPr>
        </p:nvPicPr>
        <p:blipFill>
          <a:blip r:embed="rId2"/>
          <a:srcRect/>
          <a:stretch>
            <a:fillRect/>
          </a:stretch>
        </p:blipFill>
        <p:spPr>
          <a:xfrm>
            <a:off x="4894263" y="190500"/>
            <a:ext cx="4249737" cy="6480175"/>
          </a:xfrm>
          <a:ln w="203200">
            <a:solidFill>
              <a:srgbClr val="FFFF00"/>
            </a:solidFill>
          </a:ln>
        </p:spPr>
      </p:pic>
      <p:pic>
        <p:nvPicPr>
          <p:cNvPr id="304131" name="图片 3"/>
          <p:cNvPicPr>
            <a:picLocks noChangeAspect="1"/>
          </p:cNvPicPr>
          <p:nvPr/>
        </p:nvPicPr>
        <p:blipFill>
          <a:blip r:embed="rId3"/>
          <a:srcRect/>
          <a:stretch>
            <a:fillRect/>
          </a:stretch>
        </p:blipFill>
        <p:spPr bwMode="auto">
          <a:xfrm>
            <a:off x="180975" y="188913"/>
            <a:ext cx="4319588" cy="6481762"/>
          </a:xfrm>
          <a:prstGeom prst="rect">
            <a:avLst/>
          </a:prstGeom>
          <a:noFill/>
          <a:ln w="203200">
            <a:solidFill>
              <a:srgbClr val="FFFF00"/>
            </a:solidFill>
            <a:miter lim="800000"/>
            <a:headEnd/>
            <a:tailEnd/>
          </a:ln>
        </p:spPr>
      </p:pic>
      <p:sp>
        <p:nvSpPr>
          <p:cNvPr id="304132" name="文本框 273412"/>
          <p:cNvSpPr txBox="1">
            <a:spLocks noChangeArrowheads="1"/>
          </p:cNvSpPr>
          <p:nvPr/>
        </p:nvSpPr>
        <p:spPr bwMode="auto">
          <a:xfrm>
            <a:off x="3560763" y="1844675"/>
            <a:ext cx="544512" cy="1816100"/>
          </a:xfrm>
          <a:prstGeom prst="rect">
            <a:avLst/>
          </a:prstGeom>
          <a:noFill/>
          <a:ln w="9525">
            <a:noFill/>
            <a:miter lim="800000"/>
            <a:headEnd/>
            <a:tailEnd/>
          </a:ln>
        </p:spPr>
        <p:txBody>
          <a:bodyPr wrap="none">
            <a:spAutoFit/>
          </a:bodyPr>
          <a:lstStyle/>
          <a:p>
            <a:pPr algn="ctr" eaLnBrk="0" hangingPunct="0">
              <a:buFont typeface="Arial" charset="0"/>
              <a:buNone/>
            </a:pPr>
            <a:r>
              <a:rPr lang="zh-CN" altLang="en-US">
                <a:ea typeface="黑体" pitchFamily="2" charset="-122"/>
              </a:rPr>
              <a:t>无</a:t>
            </a:r>
          </a:p>
          <a:p>
            <a:pPr algn="ctr" eaLnBrk="0" hangingPunct="0">
              <a:buFont typeface="Arial" charset="0"/>
              <a:buNone/>
            </a:pPr>
            <a:endParaRPr lang="zh-CN" altLang="en-US">
              <a:ea typeface="黑体" pitchFamily="2" charset="-122"/>
            </a:endParaRPr>
          </a:p>
          <a:p>
            <a:pPr algn="ctr" eaLnBrk="0" hangingPunct="0">
              <a:buFont typeface="Arial" charset="0"/>
              <a:buNone/>
            </a:pPr>
            <a:r>
              <a:rPr lang="zh-CN" altLang="en-US">
                <a:ea typeface="黑体" pitchFamily="2" charset="-122"/>
              </a:rPr>
              <a:t>柱</a:t>
            </a:r>
          </a:p>
          <a:p>
            <a:pPr algn="ctr" eaLnBrk="0" hangingPunct="0">
              <a:buFont typeface="Arial" charset="0"/>
              <a:buNone/>
            </a:pPr>
            <a:r>
              <a:rPr lang="zh-CN" altLang="en-US">
                <a:ea typeface="黑体" pitchFamily="2" charset="-122"/>
              </a:rPr>
              <a:t>距</a:t>
            </a:r>
            <a:endParaRPr lang="zh-CN" altLang="en-US" b="1" i="1">
              <a:ea typeface="黑体" pitchFamily="2" charset="-122"/>
            </a:endParaRPr>
          </a:p>
        </p:txBody>
      </p:sp>
      <p:sp>
        <p:nvSpPr>
          <p:cNvPr id="304133" name="文本框 273413"/>
          <p:cNvSpPr txBox="1">
            <a:spLocks noChangeArrowheads="1"/>
          </p:cNvSpPr>
          <p:nvPr/>
        </p:nvSpPr>
        <p:spPr bwMode="auto">
          <a:xfrm>
            <a:off x="8097838" y="1701800"/>
            <a:ext cx="544512" cy="1816100"/>
          </a:xfrm>
          <a:prstGeom prst="rect">
            <a:avLst/>
          </a:prstGeom>
          <a:noFill/>
          <a:ln w="9525">
            <a:noFill/>
            <a:miter lim="800000"/>
            <a:headEnd/>
            <a:tailEnd/>
          </a:ln>
        </p:spPr>
        <p:txBody>
          <a:bodyPr wrap="none">
            <a:spAutoFit/>
          </a:bodyPr>
          <a:lstStyle/>
          <a:p>
            <a:pPr algn="ctr" eaLnBrk="0" hangingPunct="0">
              <a:buFont typeface="Arial" charset="0"/>
              <a:buNone/>
            </a:pPr>
            <a:r>
              <a:rPr lang="zh-CN" altLang="en-US">
                <a:ea typeface="黑体" pitchFamily="2" charset="-122"/>
              </a:rPr>
              <a:t>无</a:t>
            </a:r>
          </a:p>
          <a:p>
            <a:pPr algn="ctr" eaLnBrk="0" hangingPunct="0">
              <a:buFont typeface="Arial" charset="0"/>
              <a:buNone/>
            </a:pPr>
            <a:endParaRPr lang="zh-CN" altLang="en-US">
              <a:ea typeface="黑体" pitchFamily="2" charset="-122"/>
            </a:endParaRPr>
          </a:p>
          <a:p>
            <a:pPr algn="ctr" eaLnBrk="0" hangingPunct="0">
              <a:buFont typeface="Arial" charset="0"/>
              <a:buNone/>
            </a:pPr>
            <a:r>
              <a:rPr lang="zh-CN" altLang="en-US">
                <a:ea typeface="黑体" pitchFamily="2" charset="-122"/>
              </a:rPr>
              <a:t>墙</a:t>
            </a:r>
          </a:p>
          <a:p>
            <a:pPr algn="ctr" eaLnBrk="0" hangingPunct="0">
              <a:buFont typeface="Arial" charset="0"/>
              <a:buNone/>
            </a:pPr>
            <a:r>
              <a:rPr lang="zh-CN" altLang="en-US">
                <a:ea typeface="黑体" pitchFamily="2" charset="-122"/>
              </a:rPr>
              <a:t>距</a:t>
            </a:r>
            <a:endParaRPr lang="zh-CN" altLang="en-US" b="1" i="1">
              <a:ea typeface="黑体" pitchFamily="2" charset="-122"/>
            </a:endParaRPr>
          </a:p>
        </p:txBody>
      </p:sp>
    </p:spTree>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434" name="表格 274433"/>
          <p:cNvGraphicFramePr>
            <a:graphicFrameLocks noGrp="1"/>
          </p:cNvGraphicFramePr>
          <p:nvPr/>
        </p:nvGraphicFramePr>
        <p:xfrm>
          <a:off x="179388" y="749300"/>
          <a:ext cx="8785225" cy="5127625"/>
        </p:xfrm>
        <a:graphic>
          <a:graphicData uri="http://schemas.openxmlformats.org/drawingml/2006/table">
            <a:tbl>
              <a:tblPr/>
              <a:tblGrid>
                <a:gridCol w="3313112"/>
                <a:gridCol w="1008063"/>
                <a:gridCol w="1009650"/>
                <a:gridCol w="1077912"/>
                <a:gridCol w="1296988"/>
                <a:gridCol w="1079500"/>
              </a:tblGrid>
              <a:tr h="576263">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黑体" panose="02010609060101010101" pitchFamily="49" charset="-122"/>
                          <a:sym typeface="Times New Roman" panose="02020603050405020304" pitchFamily="18" charset="0"/>
                        </a:rPr>
                        <a:t>编号，名称</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黑体" panose="02010609060101010101" pitchFamily="49" charset="-122"/>
                          <a:sym typeface="Times New Roman" panose="02020603050405020304" pitchFamily="18" charset="0"/>
                        </a:rPr>
                        <a:t>墙距</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黑体" panose="02010609060101010101" pitchFamily="49" charset="-122"/>
                          <a:sym typeface="Times New Roman" panose="02020603050405020304" pitchFamily="18" charset="0"/>
                        </a:rPr>
                        <a:t>柱距</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黑体" panose="02010609060101010101" pitchFamily="49" charset="-122"/>
                          <a:sym typeface="Times New Roman" panose="02020603050405020304" pitchFamily="18" charset="0"/>
                        </a:rPr>
                        <a:t>垛距</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黑体" panose="02010609060101010101" pitchFamily="49" charset="-122"/>
                          <a:sym typeface="Times New Roman" panose="02020603050405020304" pitchFamily="18" charset="0"/>
                        </a:rPr>
                        <a:t>顶距</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smtClean="0">
                          <a:ln>
                            <a:noFill/>
                          </a:ln>
                          <a:solidFill>
                            <a:schemeClr val="tx1"/>
                          </a:solidFill>
                          <a:effectLst/>
                          <a:latin typeface="Times New Roman" panose="02020603050405020304" pitchFamily="18" charset="0"/>
                          <a:ea typeface="黑体" panose="02010609060101010101" pitchFamily="49" charset="-122"/>
                          <a:sym typeface="Times New Roman" panose="02020603050405020304" pitchFamily="18" charset="0"/>
                        </a:rPr>
                        <a:t>灯距</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r>
              <a:tr h="727075">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10000"/>
                        </a:lnSpc>
                        <a:spcBef>
                          <a:spcPct val="20000"/>
                        </a:spcBef>
                        <a:spcAft>
                          <a:spcPct val="0"/>
                        </a:spcAft>
                        <a:buClr>
                          <a:schemeClr val="hlink"/>
                        </a:buClr>
                        <a:buSzPct val="70000"/>
                        <a:buFont typeface="Wingdings" panose="05000000000000000000" pitchFamily="2" charset="2"/>
                        <a:buNone/>
                      </a:pP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GB15603-1995 </a:t>
                      </a: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zh-CN" altLang="en-US"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常用化学危险品贮存通则</a:t>
                      </a: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endPar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endParaRPr>
                    </a:p>
                  </a:txBody>
                  <a:tcP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2000" b="1" i="0" u="none" strike="noStrike" cap="none" normalizeH="0" baseline="0" smtClean="0">
                          <a:ln>
                            <a:noFill/>
                          </a:ln>
                          <a:solidFill>
                            <a:srgbClr val="FFFF00"/>
                          </a:solidFill>
                          <a:effectLst/>
                          <a:latin typeface="黑体" panose="02010609060101010101" pitchFamily="49" charset="-122"/>
                          <a:ea typeface="黑体" panose="02010609060101010101" pitchFamily="49" charset="-122"/>
                          <a:sym typeface="Times New Roman" panose="02020603050405020304" pitchFamily="18" charset="0"/>
                        </a:rPr>
                        <a:t>30-50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_</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30-50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_</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_</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r>
              <a:tr h="806450">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10000"/>
                        </a:lnSpc>
                        <a:spcBef>
                          <a:spcPct val="20000"/>
                        </a:spcBef>
                        <a:spcAft>
                          <a:spcPct val="0"/>
                        </a:spcAft>
                        <a:buClr>
                          <a:schemeClr val="hlink"/>
                        </a:buClr>
                        <a:buSzPct val="70000"/>
                        <a:buFont typeface="Wingdings" panose="05000000000000000000" pitchFamily="2" charset="2"/>
                        <a:buNone/>
                      </a:pP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GB18265-2000</a:t>
                      </a: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zh-CN" altLang="en-US"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危险化学品经营企业开业条件和技术条件</a:t>
                      </a: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endPar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endParaRPr>
                    </a:p>
                  </a:txBody>
                  <a:tcP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30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rgbClr val="FFFF00"/>
                          </a:solidFill>
                          <a:effectLst/>
                          <a:latin typeface="黑体" panose="02010609060101010101" pitchFamily="49" charset="-122"/>
                          <a:ea typeface="黑体" panose="02010609060101010101" pitchFamily="49" charset="-122"/>
                          <a:sym typeface="Times New Roman" panose="02020603050405020304" pitchFamily="18" charset="0"/>
                        </a:rPr>
                        <a:t>＞</a:t>
                      </a:r>
                      <a:r>
                        <a:rPr kumimoji="0" lang="en-US" altLang="zh-CN" sz="2000" b="1" i="0" u="none" strike="noStrike" cap="none" normalizeH="0" baseline="0" smtClean="0">
                          <a:ln>
                            <a:noFill/>
                          </a:ln>
                          <a:solidFill>
                            <a:srgbClr val="FFFF00"/>
                          </a:solidFill>
                          <a:effectLst/>
                          <a:latin typeface="黑体" panose="02010609060101010101" pitchFamily="49" charset="-122"/>
                          <a:ea typeface="黑体" panose="02010609060101010101" pitchFamily="49" charset="-122"/>
                          <a:sym typeface="Times New Roman" panose="02020603050405020304" pitchFamily="18" charset="0"/>
                        </a:rPr>
                        <a:t>30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rgbClr val="FFFF00"/>
                          </a:solidFill>
                          <a:effectLst/>
                          <a:latin typeface="黑体" panose="02010609060101010101" pitchFamily="49" charset="-122"/>
                          <a:ea typeface="黑体" panose="02010609060101010101" pitchFamily="49" charset="-122"/>
                          <a:sym typeface="Times New Roman" panose="02020603050405020304" pitchFamily="18" charset="0"/>
                        </a:rPr>
                        <a:t>＞</a:t>
                      </a:r>
                      <a:r>
                        <a:rPr kumimoji="0" lang="en-US" altLang="zh-CN" sz="2000" b="1" i="0" u="none" strike="noStrike" cap="none" normalizeH="0" baseline="0" smtClean="0">
                          <a:ln>
                            <a:noFill/>
                          </a:ln>
                          <a:solidFill>
                            <a:srgbClr val="FFFF00"/>
                          </a:solidFill>
                          <a:effectLst/>
                          <a:latin typeface="黑体" panose="02010609060101010101" pitchFamily="49" charset="-122"/>
                          <a:ea typeface="黑体" panose="02010609060101010101" pitchFamily="49" charset="-122"/>
                          <a:sym typeface="Times New Roman" panose="02020603050405020304" pitchFamily="18" charset="0"/>
                        </a:rPr>
                        <a:t>80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_</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_</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r>
              <a:tr h="833438">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10000"/>
                        </a:lnSpc>
                        <a:spcBef>
                          <a:spcPct val="20000"/>
                        </a:spcBef>
                        <a:spcAft>
                          <a:spcPct val="0"/>
                        </a:spcAft>
                        <a:buClr>
                          <a:schemeClr val="hlink"/>
                        </a:buClr>
                        <a:buSzPct val="70000"/>
                        <a:buFont typeface="Wingdings" panose="05000000000000000000" pitchFamily="2" charset="2"/>
                        <a:buNone/>
                      </a:pP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GB17914-1999 </a:t>
                      </a: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zh-CN" altLang="en-US"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易燃易爆性商品储藏养护技术条件</a:t>
                      </a: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endPar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endParaRPr>
                    </a:p>
                  </a:txBody>
                  <a:tcP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30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10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10*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rgbClr val="FFFF00"/>
                          </a:solidFill>
                          <a:effectLst/>
                          <a:latin typeface="黑体" panose="02010609060101010101" pitchFamily="49" charset="-122"/>
                          <a:ea typeface="黑体" panose="02010609060101010101" pitchFamily="49" charset="-122"/>
                          <a:sym typeface="宋体" panose="02010600030101010101" pitchFamily="2" charset="-122"/>
                        </a:rPr>
                        <a:t>≥</a:t>
                      </a:r>
                      <a:r>
                        <a:rPr kumimoji="0" lang="en-US" altLang="zh-CN" sz="2000" b="1" i="0" u="none" strike="noStrike" cap="none" normalizeH="0" baseline="0" smtClean="0">
                          <a:ln>
                            <a:noFill/>
                          </a:ln>
                          <a:solidFill>
                            <a:srgbClr val="FFFF00"/>
                          </a:solidFill>
                          <a:effectLst/>
                          <a:latin typeface="黑体" panose="02010609060101010101" pitchFamily="49" charset="-122"/>
                          <a:ea typeface="黑体" panose="02010609060101010101" pitchFamily="49" charset="-122"/>
                          <a:sym typeface="Times New Roman" panose="02020603050405020304" pitchFamily="18" charset="0"/>
                        </a:rPr>
                        <a:t>50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_</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r>
              <a:tr h="727075">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10000"/>
                        </a:lnSpc>
                        <a:spcBef>
                          <a:spcPct val="20000"/>
                        </a:spcBef>
                        <a:spcAft>
                          <a:spcPct val="0"/>
                        </a:spcAft>
                        <a:buClr>
                          <a:schemeClr val="hlink"/>
                        </a:buClr>
                        <a:buSzPct val="70000"/>
                        <a:buFont typeface="Wingdings" panose="05000000000000000000" pitchFamily="2" charset="2"/>
                        <a:buNone/>
                      </a:pP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GB17915-1999 </a:t>
                      </a: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zh-CN" altLang="en-US"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腐蚀性商品储藏养护技术条件</a:t>
                      </a: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endPar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endParaRPr>
                    </a:p>
                  </a:txBody>
                  <a:tcP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30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10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10*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50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_</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r>
              <a:tr h="730250">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10000"/>
                        </a:lnSpc>
                        <a:spcBef>
                          <a:spcPct val="20000"/>
                        </a:spcBef>
                        <a:spcAft>
                          <a:spcPct val="0"/>
                        </a:spcAft>
                        <a:buClr>
                          <a:schemeClr val="hlink"/>
                        </a:buClr>
                        <a:buSzPct val="70000"/>
                        <a:buFont typeface="Wingdings" panose="05000000000000000000" pitchFamily="2" charset="2"/>
                        <a:buNone/>
                      </a:pP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GB17916-1999 </a:t>
                      </a: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zh-CN" altLang="en-US"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毒害性商品储藏养护技术条件</a:t>
                      </a: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endPar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endParaRPr>
                    </a:p>
                  </a:txBody>
                  <a:tcP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30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10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10*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50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_</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r>
              <a:tr h="727075">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10000"/>
                        </a:lnSpc>
                        <a:spcBef>
                          <a:spcPct val="20000"/>
                        </a:spcBef>
                        <a:spcAft>
                          <a:spcPct val="0"/>
                        </a:spcAft>
                        <a:buClr>
                          <a:schemeClr val="hlink"/>
                        </a:buClr>
                        <a:buSzPct val="70000"/>
                        <a:buFont typeface="Wingdings" panose="05000000000000000000" pitchFamily="2" charset="2"/>
                        <a:buNone/>
                      </a:pP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1990</a:t>
                      </a:r>
                      <a:r>
                        <a:rPr kumimoji="0" lang="zh-CN" altLang="en-US"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年公安部第</a:t>
                      </a: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6</a:t>
                      </a:r>
                      <a:r>
                        <a:rPr kumimoji="0" lang="zh-CN" altLang="en-US"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号令</a:t>
                      </a: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r>
                        <a:rPr kumimoji="0" lang="zh-CN" altLang="en-US"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仓库防火安全管理规则</a:t>
                      </a:r>
                      <a:r>
                        <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宋体" panose="02010600030101010101" pitchFamily="2" charset="-122"/>
                        </a:rPr>
                        <a:t>》</a:t>
                      </a:r>
                      <a:endParaRPr kumimoji="0" lang="en-US" altLang="zh-CN" sz="18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endParaRPr>
                    </a:p>
                  </a:txBody>
                  <a:tcP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50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30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a:t>
                      </a:r>
                      <a:r>
                        <a:rPr kumimoji="0" lang="en-US" altLang="zh-CN" sz="20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sym typeface="Times New Roman" panose="02020603050405020304" pitchFamily="18" charset="0"/>
                        </a:rPr>
                        <a:t>100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rgbClr val="FFFF00"/>
                          </a:solidFill>
                          <a:effectLst/>
                          <a:latin typeface="黑体" panose="02010609060101010101" pitchFamily="49" charset="-122"/>
                          <a:ea typeface="黑体" panose="02010609060101010101" pitchFamily="49" charset="-122"/>
                          <a:sym typeface="Times New Roman" panose="02020603050405020304" pitchFamily="18" charset="0"/>
                        </a:rPr>
                        <a:t>梁距＞</a:t>
                      </a:r>
                      <a:r>
                        <a:rPr kumimoji="0" lang="en-US" altLang="zh-CN" sz="2000" b="1" i="0" u="none" strike="noStrike" cap="none" normalizeH="0" baseline="0" smtClean="0">
                          <a:ln>
                            <a:noFill/>
                          </a:ln>
                          <a:solidFill>
                            <a:srgbClr val="FFFF00"/>
                          </a:solidFill>
                          <a:effectLst/>
                          <a:latin typeface="黑体" panose="02010609060101010101" pitchFamily="49" charset="-122"/>
                          <a:ea typeface="黑体" panose="02010609060101010101" pitchFamily="49" charset="-122"/>
                          <a:sym typeface="Times New Roman" panose="02020603050405020304" pitchFamily="18" charset="0"/>
                        </a:rPr>
                        <a:t>30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0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tx1"/>
                        </a:buClr>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hlink"/>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tx1"/>
                        </a:buClr>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smtClean="0">
                          <a:ln>
                            <a:noFill/>
                          </a:ln>
                          <a:solidFill>
                            <a:srgbClr val="FFFF00"/>
                          </a:solidFill>
                          <a:effectLst/>
                          <a:latin typeface="黑体" panose="02010609060101010101" pitchFamily="49" charset="-122"/>
                          <a:ea typeface="黑体" panose="02010609060101010101" pitchFamily="49" charset="-122"/>
                          <a:sym typeface="Times New Roman" panose="02020603050405020304" pitchFamily="18" charset="0"/>
                        </a:rPr>
                        <a:t>＞</a:t>
                      </a:r>
                      <a:r>
                        <a:rPr kumimoji="0" lang="en-US" altLang="zh-CN" sz="2000" b="1" i="0" u="none" strike="noStrike" cap="none" normalizeH="0" baseline="0" smtClean="0">
                          <a:ln>
                            <a:noFill/>
                          </a:ln>
                          <a:solidFill>
                            <a:srgbClr val="FFFF00"/>
                          </a:solidFill>
                          <a:effectLst/>
                          <a:latin typeface="黑体" panose="02010609060101010101" pitchFamily="49" charset="-122"/>
                          <a:ea typeface="黑体" panose="02010609060101010101" pitchFamily="49" charset="-122"/>
                          <a:sym typeface="Times New Roman" panose="02020603050405020304" pitchFamily="18" charset="0"/>
                        </a:rPr>
                        <a:t>50**</a:t>
                      </a:r>
                    </a:p>
                  </a:txBody>
                  <a:tcPr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
        <p:nvSpPr>
          <p:cNvPr id="274574" name="文本框 274573"/>
          <p:cNvSpPr txBox="1"/>
          <p:nvPr/>
        </p:nvSpPr>
        <p:spPr>
          <a:xfrm>
            <a:off x="0" y="188913"/>
            <a:ext cx="9036050" cy="519112"/>
          </a:xfrm>
          <a:prstGeom prst="rect">
            <a:avLst/>
          </a:prstGeom>
          <a:noFill/>
          <a:ln w="9525">
            <a:noFill/>
            <a:miter/>
          </a:ln>
        </p:spPr>
        <p:txBody>
          <a:bodyPr>
            <a:spAutoFit/>
          </a:bodyPr>
          <a:lstStyle/>
          <a:p>
            <a:pPr algn="ctr">
              <a:buFont typeface="Arial" panose="020B0604020202020204" pitchFamily="34" charset="0"/>
              <a:buNone/>
              <a:defRPr/>
            </a:pPr>
            <a:r>
              <a:rPr lang="zh-CN" altLang="en-US" b="1" noProof="1">
                <a:latin typeface="黑体" panose="02010609060101010101" pitchFamily="49" charset="-122"/>
                <a:ea typeface="黑体" panose="02010609060101010101" pitchFamily="49" charset="-122"/>
                <a:cs typeface="+mn-ea"/>
                <a:sym typeface="黑体" panose="02010609060101010101" pitchFamily="49" charset="-122"/>
              </a:rPr>
              <a:t>     危险化学品库房的堆垛“五距”表</a:t>
            </a:r>
            <a:r>
              <a:rPr lang="zh-CN" altLang="en-US" b="1" noProof="1">
                <a:latin typeface="宋体" panose="02010600030101010101" pitchFamily="2" charset="-122"/>
                <a:ea typeface="宋体" panose="02010600030101010101" pitchFamily="2" charset="-122"/>
                <a:cs typeface="+mn-ea"/>
                <a:sym typeface="宋体" panose="02010600030101010101" pitchFamily="2" charset="-122"/>
              </a:rPr>
              <a:t>    </a:t>
            </a:r>
            <a:r>
              <a:rPr lang="zh-CN" altLang="en-US" sz="1800" b="1" noProof="1">
                <a:latin typeface="黑体" panose="02010609060101010101" pitchFamily="49" charset="-122"/>
                <a:ea typeface="黑体" panose="02010609060101010101" pitchFamily="49" charset="-122"/>
                <a:cs typeface="+mn-ea"/>
                <a:sym typeface="宋体" panose="02010600030101010101" pitchFamily="2" charset="-122"/>
              </a:rPr>
              <a:t>单位：</a:t>
            </a:r>
            <a:r>
              <a:rPr lang="zh-CN" altLang="en-US" sz="2000" b="1" noProof="1">
                <a:latin typeface="黑体" panose="02010609060101010101" pitchFamily="49" charset="-122"/>
                <a:ea typeface="黑体" panose="02010609060101010101" pitchFamily="49" charset="-122"/>
                <a:cs typeface="+mn-ea"/>
                <a:sym typeface="楷体_GB2312" pitchFamily="1" charset="-122"/>
              </a:rPr>
              <a:t>cm</a:t>
            </a:r>
            <a:endParaRPr lang="zh-CN" altLang="en-US" sz="2000" b="1" i="1" noProof="1">
              <a:effectLst>
                <a:outerShdw blurRad="38100" dist="38100" dir="2700000">
                  <a:srgbClr val="FFFFFF"/>
                </a:outerShdw>
              </a:effectLst>
              <a:latin typeface="黑体" panose="02010609060101010101" pitchFamily="49" charset="-122"/>
              <a:ea typeface="黑体" panose="02010609060101010101" pitchFamily="49" charset="-122"/>
              <a:sym typeface="楷体_GB2312" pitchFamily="1" charset="-122"/>
            </a:endParaRPr>
          </a:p>
        </p:txBody>
      </p:sp>
      <p:sp>
        <p:nvSpPr>
          <p:cNvPr id="274575" name="文本框 274574"/>
          <p:cNvSpPr txBox="1"/>
          <p:nvPr/>
        </p:nvSpPr>
        <p:spPr>
          <a:xfrm>
            <a:off x="395288" y="5949950"/>
            <a:ext cx="8712200" cy="687388"/>
          </a:xfrm>
          <a:prstGeom prst="rect">
            <a:avLst/>
          </a:prstGeom>
          <a:noFill/>
          <a:ln w="9525">
            <a:noFill/>
            <a:miter/>
          </a:ln>
        </p:spPr>
        <p:txBody>
          <a:bodyPr>
            <a:spAutoFit/>
          </a:bodyPr>
          <a:lstStyle/>
          <a:p>
            <a:pPr>
              <a:lnSpc>
                <a:spcPct val="115000"/>
              </a:lnSpc>
              <a:buFont typeface="Arial" panose="020B0604020202020204" pitchFamily="34" charset="0"/>
              <a:buNone/>
              <a:defRPr/>
            </a:pPr>
            <a:r>
              <a:rPr lang="zh-CN" altLang="en-US" sz="1800" b="1" noProof="1">
                <a:latin typeface="宋体" panose="02010600030101010101" pitchFamily="2" charset="-122"/>
                <a:ea typeface="宋体" panose="02010600030101010101" pitchFamily="2" charset="-122"/>
                <a:cs typeface="+mn-ea"/>
                <a:sym typeface="宋体" panose="02010600030101010101" pitchFamily="2" charset="-122"/>
              </a:rPr>
              <a:t>注：</a:t>
            </a:r>
            <a:r>
              <a:rPr lang="zh-CN" altLang="en-US" sz="1600" b="1" noProof="1">
                <a:latin typeface="楷体_GB2312" pitchFamily="1" charset="-122"/>
                <a:ea typeface="楷体_GB2312" pitchFamily="1" charset="-122"/>
                <a:cs typeface="+mn-ea"/>
                <a:sym typeface="楷体_GB2312" pitchFamily="1" charset="-122"/>
              </a:rPr>
              <a:t>* </a:t>
            </a:r>
            <a:r>
              <a:rPr lang="zh-CN" altLang="en-US" sz="1600" b="1" noProof="1">
                <a:latin typeface="宋体" panose="02010600030101010101" pitchFamily="2" charset="-122"/>
                <a:ea typeface="宋体" panose="02010600030101010101" pitchFamily="2" charset="-122"/>
                <a:cs typeface="+mn-ea"/>
                <a:sym typeface="宋体" panose="02010600030101010101" pitchFamily="2" charset="-122"/>
              </a:rPr>
              <a:t>指性能不互相抵触可以同库混存物品，垛距必须＞100cm。</a:t>
            </a:r>
            <a:endParaRPr lang="zh-CN" altLang="en-US" sz="1600" b="1" noProof="1">
              <a:latin typeface="宋体" panose="02010600030101010101" pitchFamily="2" charset="-122"/>
              <a:ea typeface="宋体" panose="02010600030101010101" pitchFamily="2" charset="-122"/>
              <a:sym typeface="宋体" panose="02010600030101010101" pitchFamily="2" charset="-122"/>
            </a:endParaRPr>
          </a:p>
          <a:p>
            <a:pPr>
              <a:lnSpc>
                <a:spcPct val="115000"/>
              </a:lnSpc>
              <a:buFont typeface="Arial" panose="020B0604020202020204" pitchFamily="34" charset="0"/>
              <a:buNone/>
              <a:defRPr/>
            </a:pPr>
            <a:r>
              <a:rPr lang="zh-CN" altLang="en-US" sz="1600" b="1" noProof="1">
                <a:latin typeface="宋体" panose="02010600030101010101" pitchFamily="2" charset="-122"/>
                <a:ea typeface="宋体" panose="02010600030101010101" pitchFamily="2" charset="-122"/>
                <a:cs typeface="+mn-ea"/>
                <a:sym typeface="宋体" panose="02010600030101010101" pitchFamily="2" charset="-122"/>
              </a:rPr>
              <a:t>    ** 指灯具下方不准堆物，其垂直下方与储物水平间距。</a:t>
            </a:r>
            <a:endParaRPr lang="zh-CN" altLang="en-US" sz="1600" i="1" noProof="1">
              <a:effectLst>
                <a:outerShdw blurRad="38100" dist="38100" dir="2700000">
                  <a:srgbClr val="FFFFFF"/>
                </a:outerShdw>
              </a:effectLst>
              <a:latin typeface="Arial" panose="020B0604020202020204" pitchFamily="34" charset="0"/>
              <a:ea typeface="黑体" panose="02010609060101010101" pitchFamily="49" charset="-122"/>
            </a:endParaRPr>
          </a:p>
        </p:txBody>
      </p:sp>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文本占位符 275457"/>
          <p:cNvSpPr>
            <a:spLocks noGrp="1"/>
          </p:cNvSpPr>
          <p:nvPr>
            <p:ph idx="1"/>
          </p:nvPr>
        </p:nvSpPr>
        <p:spPr/>
        <p:txBody>
          <a:bodyPr/>
          <a:lstStyle/>
          <a:p>
            <a:endParaRPr lang="zh-CN" altLang="en-US" smtClean="0"/>
          </a:p>
        </p:txBody>
      </p:sp>
      <p:pic>
        <p:nvPicPr>
          <p:cNvPr id="306178" name="Picture 2"/>
          <p:cNvPicPr>
            <a:picLocks noChangeAspect="1"/>
          </p:cNvPicPr>
          <p:nvPr/>
        </p:nvPicPr>
        <p:blipFill>
          <a:blip r:embed="rId2"/>
          <a:srcRect/>
          <a:stretch>
            <a:fillRect/>
          </a:stretch>
        </p:blipFill>
        <p:spPr bwMode="auto">
          <a:xfrm>
            <a:off x="182563" y="188913"/>
            <a:ext cx="8786812" cy="6480175"/>
          </a:xfrm>
          <a:prstGeom prst="rect">
            <a:avLst/>
          </a:prstGeom>
          <a:noFill/>
          <a:ln w="228600">
            <a:solidFill>
              <a:srgbClr val="FF0000"/>
            </a:solidFill>
            <a:miter lim="800000"/>
            <a:headEnd/>
            <a:tailEnd/>
          </a:ln>
        </p:spPr>
      </p:pic>
      <p:sp>
        <p:nvSpPr>
          <p:cNvPr id="306179" name="TextBox 4"/>
          <p:cNvSpPr>
            <a:spLocks noChangeArrowheads="1"/>
          </p:cNvSpPr>
          <p:nvPr/>
        </p:nvSpPr>
        <p:spPr bwMode="auto">
          <a:xfrm>
            <a:off x="34925" y="6165850"/>
            <a:ext cx="9090025" cy="517525"/>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r>
              <a:rPr lang="zh-CN" altLang="en-US" sz="2600">
                <a:latin typeface="黑体" pitchFamily="2" charset="-122"/>
                <a:ea typeface="黑体" pitchFamily="2" charset="-122"/>
                <a:sym typeface="黑体" pitchFamily="2" charset="-122"/>
              </a:rPr>
              <a:t>化学品库房内</a:t>
            </a:r>
            <a:r>
              <a:rPr lang="zh-CN" altLang="en-US" sz="2000">
                <a:latin typeface="黑体" pitchFamily="2" charset="-122"/>
                <a:ea typeface="黑体" pitchFamily="2" charset="-122"/>
                <a:sym typeface="黑体" pitchFamily="2" charset="-122"/>
              </a:rPr>
              <a:t>：</a:t>
            </a:r>
            <a:r>
              <a:rPr lang="zh-CN" altLang="en-US" sz="2400">
                <a:latin typeface="黑体" pitchFamily="2" charset="-122"/>
                <a:ea typeface="黑体" pitchFamily="2" charset="-122"/>
                <a:sym typeface="黑体" pitchFamily="2" charset="-122"/>
              </a:rPr>
              <a:t>不准从事取样作业！</a:t>
            </a:r>
            <a:endParaRPr lang="zh-CN" altLang="en-US" sz="2400">
              <a:ea typeface="黑体" pitchFamily="2" charset="-122"/>
            </a:endParaRPr>
          </a:p>
        </p:txBody>
      </p:sp>
      <p:sp>
        <p:nvSpPr>
          <p:cNvPr id="306180" name="TextBox 5"/>
          <p:cNvSpPr>
            <a:spLocks noChangeArrowheads="1"/>
          </p:cNvSpPr>
          <p:nvPr/>
        </p:nvSpPr>
        <p:spPr bwMode="auto">
          <a:xfrm>
            <a:off x="877888" y="1101725"/>
            <a:ext cx="4143375" cy="1157288"/>
          </a:xfrm>
          <a:prstGeom prst="rect">
            <a:avLst/>
          </a:prstGeom>
          <a:solidFill>
            <a:srgbClr val="FF0000"/>
          </a:solidFill>
          <a:ln w="9525">
            <a:noFill/>
            <a:miter lim="800000"/>
            <a:headEnd/>
            <a:tailEnd/>
          </a:ln>
        </p:spPr>
        <p:txBody>
          <a:bodyPr>
            <a:spAutoFit/>
          </a:bodyPr>
          <a:lstStyle/>
          <a:p>
            <a:pPr algn="ctr" eaLnBrk="0" hangingPunct="0">
              <a:lnSpc>
                <a:spcPct val="125000"/>
              </a:lnSpc>
              <a:buSzPct val="100000"/>
              <a:buFont typeface="Arial" charset="0"/>
              <a:buNone/>
            </a:pPr>
            <a:r>
              <a:rPr lang="zh-CN" altLang="en-US" sz="4000" b="1">
                <a:latin typeface="黑体" pitchFamily="2" charset="-122"/>
                <a:ea typeface="黑体" pitchFamily="2" charset="-122"/>
                <a:sym typeface="黑体" pitchFamily="2" charset="-122"/>
              </a:rPr>
              <a:t>库房 </a:t>
            </a:r>
            <a:r>
              <a:rPr lang="zh-CN" altLang="en-US" sz="4400" b="1">
                <a:latin typeface="黑体" pitchFamily="2" charset="-122"/>
                <a:ea typeface="黑体" pitchFamily="2" charset="-122"/>
                <a:sym typeface="黑体" pitchFamily="2" charset="-122"/>
              </a:rPr>
              <a:t>≠</a:t>
            </a:r>
            <a:r>
              <a:rPr lang="zh-CN" altLang="en-US" sz="4000" b="1">
                <a:latin typeface="黑体" pitchFamily="2" charset="-122"/>
                <a:ea typeface="黑体" pitchFamily="2" charset="-122"/>
                <a:sym typeface="黑体" pitchFamily="2" charset="-122"/>
              </a:rPr>
              <a:t> 车间</a:t>
            </a:r>
          </a:p>
          <a:p>
            <a:pPr algn="ctr" eaLnBrk="0" hangingPunct="0">
              <a:lnSpc>
                <a:spcPct val="15000"/>
              </a:lnSpc>
              <a:buSzPct val="100000"/>
              <a:buFont typeface="Arial" charset="0"/>
              <a:buNone/>
            </a:pPr>
            <a:endParaRPr lang="zh-CN" altLang="en-US" sz="4000" b="1">
              <a:latin typeface="黑体" pitchFamily="2" charset="-122"/>
              <a:ea typeface="黑体" pitchFamily="2" charset="-122"/>
              <a:sym typeface="黑体" pitchFamily="2" charset="-122"/>
            </a:endParaRPr>
          </a:p>
          <a:p>
            <a:pPr algn="ctr" eaLnBrk="0" hangingPunct="0">
              <a:lnSpc>
                <a:spcPct val="5000"/>
              </a:lnSpc>
              <a:buSzPct val="100000"/>
              <a:buFont typeface="Arial" charset="0"/>
              <a:buNone/>
            </a:pPr>
            <a:endParaRPr lang="zh-CN" altLang="en-US" sz="4000" b="1">
              <a:latin typeface="黑体" pitchFamily="2" charset="-122"/>
              <a:ea typeface="黑体" pitchFamily="2" charset="-122"/>
              <a:sym typeface="黑体" pitchFamily="2" charset="-122"/>
            </a:endParaRPr>
          </a:p>
          <a:p>
            <a:pPr algn="ctr" eaLnBrk="0" hangingPunct="0">
              <a:lnSpc>
                <a:spcPct val="35000"/>
              </a:lnSpc>
              <a:buSzPct val="100000"/>
              <a:buFont typeface="Arial" charset="0"/>
              <a:buNone/>
            </a:pPr>
            <a:endParaRPr lang="zh-CN" altLang="en-US" sz="2000">
              <a:ea typeface="黑体" pitchFamily="2" charset="-122"/>
            </a:endParaRPr>
          </a:p>
        </p:txBody>
      </p:sp>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图片 276481" descr="P1040763"/>
          <p:cNvPicPr>
            <a:picLocks noChangeAspect="1"/>
          </p:cNvPicPr>
          <p:nvPr/>
        </p:nvPicPr>
        <p:blipFill>
          <a:blip r:embed="rId2"/>
          <a:srcRect/>
          <a:stretch>
            <a:fillRect/>
          </a:stretch>
        </p:blipFill>
        <p:spPr bwMode="auto">
          <a:xfrm>
            <a:off x="206375" y="192088"/>
            <a:ext cx="8759825" cy="6478587"/>
          </a:xfrm>
          <a:prstGeom prst="rect">
            <a:avLst/>
          </a:prstGeom>
          <a:noFill/>
          <a:ln w="203200">
            <a:solidFill>
              <a:srgbClr val="FF0000"/>
            </a:solidFill>
            <a:miter lim="800000"/>
            <a:headEnd/>
            <a:tailEnd/>
          </a:ln>
        </p:spPr>
      </p:pic>
      <p:sp>
        <p:nvSpPr>
          <p:cNvPr id="307202" name="TextBox 5"/>
          <p:cNvSpPr>
            <a:spLocks noChangeArrowheads="1"/>
          </p:cNvSpPr>
          <p:nvPr/>
        </p:nvSpPr>
        <p:spPr bwMode="auto">
          <a:xfrm>
            <a:off x="877888" y="1101725"/>
            <a:ext cx="4143375" cy="1157288"/>
          </a:xfrm>
          <a:prstGeom prst="rect">
            <a:avLst/>
          </a:prstGeom>
          <a:solidFill>
            <a:srgbClr val="FF0000"/>
          </a:solidFill>
          <a:ln w="9525">
            <a:noFill/>
            <a:miter lim="800000"/>
            <a:headEnd/>
            <a:tailEnd/>
          </a:ln>
        </p:spPr>
        <p:txBody>
          <a:bodyPr>
            <a:spAutoFit/>
          </a:bodyPr>
          <a:lstStyle/>
          <a:p>
            <a:pPr algn="ctr" eaLnBrk="0" hangingPunct="0">
              <a:lnSpc>
                <a:spcPct val="125000"/>
              </a:lnSpc>
              <a:buSzPct val="100000"/>
              <a:buFont typeface="Arial" charset="0"/>
              <a:buNone/>
            </a:pPr>
            <a:r>
              <a:rPr lang="zh-CN" altLang="en-US" sz="4000" b="1">
                <a:latin typeface="黑体" pitchFamily="2" charset="-122"/>
                <a:ea typeface="黑体" pitchFamily="2" charset="-122"/>
                <a:sym typeface="黑体" pitchFamily="2" charset="-122"/>
              </a:rPr>
              <a:t>库房 </a:t>
            </a:r>
            <a:r>
              <a:rPr lang="zh-CN" altLang="en-US" sz="4400" b="1">
                <a:latin typeface="黑体" pitchFamily="2" charset="-122"/>
                <a:ea typeface="黑体" pitchFamily="2" charset="-122"/>
                <a:sym typeface="黑体" pitchFamily="2" charset="-122"/>
              </a:rPr>
              <a:t>≠</a:t>
            </a:r>
            <a:r>
              <a:rPr lang="zh-CN" altLang="en-US" sz="4000" b="1">
                <a:latin typeface="黑体" pitchFamily="2" charset="-122"/>
                <a:ea typeface="黑体" pitchFamily="2" charset="-122"/>
                <a:sym typeface="黑体" pitchFamily="2" charset="-122"/>
              </a:rPr>
              <a:t> 车间</a:t>
            </a:r>
          </a:p>
          <a:p>
            <a:pPr algn="ctr" eaLnBrk="0" hangingPunct="0">
              <a:lnSpc>
                <a:spcPct val="15000"/>
              </a:lnSpc>
              <a:buSzPct val="100000"/>
              <a:buFont typeface="Arial" charset="0"/>
              <a:buNone/>
            </a:pPr>
            <a:endParaRPr lang="zh-CN" altLang="en-US" sz="4000" b="1">
              <a:latin typeface="黑体" pitchFamily="2" charset="-122"/>
              <a:ea typeface="黑体" pitchFamily="2" charset="-122"/>
              <a:sym typeface="黑体" pitchFamily="2" charset="-122"/>
            </a:endParaRPr>
          </a:p>
          <a:p>
            <a:pPr algn="ctr" eaLnBrk="0" hangingPunct="0">
              <a:lnSpc>
                <a:spcPct val="5000"/>
              </a:lnSpc>
              <a:buSzPct val="100000"/>
              <a:buFont typeface="Arial" charset="0"/>
              <a:buNone/>
            </a:pPr>
            <a:endParaRPr lang="zh-CN" altLang="en-US" sz="4000" b="1">
              <a:latin typeface="黑体" pitchFamily="2" charset="-122"/>
              <a:ea typeface="黑体" pitchFamily="2" charset="-122"/>
              <a:sym typeface="黑体" pitchFamily="2" charset="-122"/>
            </a:endParaRPr>
          </a:p>
          <a:p>
            <a:pPr algn="ctr" eaLnBrk="0" hangingPunct="0">
              <a:lnSpc>
                <a:spcPct val="35000"/>
              </a:lnSpc>
              <a:buSzPct val="100000"/>
              <a:buFont typeface="Arial" charset="0"/>
              <a:buNone/>
            </a:pPr>
            <a:endParaRPr lang="zh-CN" altLang="en-US" sz="2000">
              <a:ea typeface="黑体" pitchFamily="2" charset="-122"/>
            </a:endParaRPr>
          </a:p>
        </p:txBody>
      </p:sp>
      <p:sp>
        <p:nvSpPr>
          <p:cNvPr id="307203" name="TextBox 4"/>
          <p:cNvSpPr>
            <a:spLocks noChangeArrowheads="1"/>
          </p:cNvSpPr>
          <p:nvPr/>
        </p:nvSpPr>
        <p:spPr bwMode="auto">
          <a:xfrm>
            <a:off x="34925" y="6165850"/>
            <a:ext cx="9090025" cy="517525"/>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r>
              <a:rPr lang="zh-CN" altLang="en-US" sz="2600">
                <a:latin typeface="黑体" pitchFamily="2" charset="-122"/>
                <a:ea typeface="黑体" pitchFamily="2" charset="-122"/>
                <a:sym typeface="黑体" pitchFamily="2" charset="-122"/>
              </a:rPr>
              <a:t>化学品库房内</a:t>
            </a:r>
            <a:r>
              <a:rPr lang="zh-CN" altLang="en-US" sz="2000">
                <a:latin typeface="黑体" pitchFamily="2" charset="-122"/>
                <a:ea typeface="黑体" pitchFamily="2" charset="-122"/>
                <a:sym typeface="黑体" pitchFamily="2" charset="-122"/>
              </a:rPr>
              <a:t>：</a:t>
            </a:r>
            <a:r>
              <a:rPr lang="zh-CN" altLang="en-US" sz="2400">
                <a:latin typeface="黑体" pitchFamily="2" charset="-122"/>
                <a:ea typeface="黑体" pitchFamily="2" charset="-122"/>
                <a:sym typeface="黑体" pitchFamily="2" charset="-122"/>
              </a:rPr>
              <a:t>不准从事分装作业！</a:t>
            </a:r>
            <a:endParaRPr lang="zh-CN" altLang="en-US" sz="2400">
              <a:ea typeface="黑体" pitchFamily="2" charset="-122"/>
            </a:endParaRP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p:cNvSpPr>
          <p:nvPr>
            <p:ph type="ctrTitle" idx="4294967295"/>
          </p:nvPr>
        </p:nvSpPr>
        <p:spPr>
          <a:xfrm>
            <a:off x="250825" y="1773238"/>
            <a:ext cx="8893175" cy="3024187"/>
          </a:xfrm>
        </p:spPr>
        <p:txBody>
          <a:bodyPr anchor="b"/>
          <a:lstStyle>
            <a:lvl1pPr lvl="0">
              <a:defRPr kern="1200"/>
            </a:lvl1pPr>
          </a:lstStyle>
          <a:p>
            <a:pPr algn="ctr">
              <a:lnSpc>
                <a:spcPct val="200000"/>
              </a:lnSpc>
              <a:defRPr/>
            </a:pP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第十部分</a:t>
            </a:r>
            <a:b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职业卫生</a:t>
            </a:r>
            <a:endPar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C:\Users\lingyang\Desktop\2012年6月18日吴老检查照片\凌洋\DSC03138.JPG"/>
          <p:cNvPicPr>
            <a:picLocks noGrp="1" noChangeAspect="1"/>
          </p:cNvPicPr>
          <p:nvPr>
            <p:ph idx="4294967295"/>
          </p:nvPr>
        </p:nvPicPr>
        <p:blipFill>
          <a:blip r:embed="rId2">
            <a:lum contrast="6000"/>
          </a:blip>
          <a:srcRect/>
          <a:stretch>
            <a:fillRect/>
          </a:stretch>
        </p:blipFill>
        <p:spPr>
          <a:xfrm>
            <a:off x="0" y="188913"/>
            <a:ext cx="8783638" cy="5978525"/>
          </a:xfrm>
          <a:ln w="203200">
            <a:solidFill>
              <a:srgbClr val="FFFF00"/>
            </a:solidFill>
          </a:ln>
        </p:spPr>
      </p:pic>
      <p:sp>
        <p:nvSpPr>
          <p:cNvPr id="309250" name="矩形 3"/>
          <p:cNvSpPr>
            <a:spLocks noChangeArrowheads="1"/>
          </p:cNvSpPr>
          <p:nvPr/>
        </p:nvSpPr>
        <p:spPr bwMode="auto">
          <a:xfrm>
            <a:off x="0" y="6165850"/>
            <a:ext cx="9182100" cy="766763"/>
          </a:xfrm>
          <a:prstGeom prst="rect">
            <a:avLst/>
          </a:prstGeom>
          <a:solidFill>
            <a:srgbClr val="FFFF00"/>
          </a:solidFill>
          <a:ln w="0">
            <a:solidFill>
              <a:srgbClr val="FFFF00"/>
            </a:solidFill>
            <a:miter lim="800000"/>
            <a:headEnd/>
            <a:tailEnd/>
          </a:ln>
        </p:spPr>
        <p:txBody>
          <a:bodyPr/>
          <a:lstStyle/>
          <a:p>
            <a:pPr eaLnBrk="0" hangingPunct="0">
              <a:buSzPct val="100000"/>
              <a:buFont typeface="Arial" charset="0"/>
              <a:buNone/>
            </a:pPr>
            <a:r>
              <a:rPr lang="zh-CN" altLang="en-US" sz="2000" b="1">
                <a:solidFill>
                  <a:srgbClr val="000000"/>
                </a:solidFill>
                <a:latin typeface="黑体" pitchFamily="2" charset="-122"/>
                <a:ea typeface="黑体" pitchFamily="2" charset="-122"/>
              </a:rPr>
              <a:t>        </a:t>
            </a:r>
            <a:r>
              <a:rPr lang="zh-CN" altLang="en-US" sz="2600">
                <a:solidFill>
                  <a:srgbClr val="000000"/>
                </a:solidFill>
                <a:latin typeface="黑体" pitchFamily="2" charset="-122"/>
                <a:ea typeface="黑体" pitchFamily="2" charset="-122"/>
              </a:rPr>
              <a:t>新建的装桶部位：</a:t>
            </a:r>
            <a:r>
              <a:rPr lang="zh-CN" altLang="en-US" sz="2400">
                <a:solidFill>
                  <a:srgbClr val="000000"/>
                </a:solidFill>
                <a:latin typeface="黑体" pitchFamily="2" charset="-122"/>
                <a:ea typeface="黑体" pitchFamily="2" charset="-122"/>
              </a:rPr>
              <a:t>未同步建设抽风防护设施</a:t>
            </a:r>
            <a:r>
              <a:rPr lang="en-US" altLang="zh-CN" sz="2400">
                <a:solidFill>
                  <a:srgbClr val="000000"/>
                </a:solidFill>
                <a:latin typeface="黑体" pitchFamily="2" charset="-122"/>
                <a:ea typeface="黑体" pitchFamily="2" charset="-122"/>
              </a:rPr>
              <a:t>!</a:t>
            </a:r>
          </a:p>
        </p:txBody>
      </p:sp>
      <p:sp>
        <p:nvSpPr>
          <p:cNvPr id="278532" name="椭圆 4"/>
          <p:cNvSpPr>
            <a:spLocks noChangeArrowheads="1"/>
          </p:cNvSpPr>
          <p:nvPr/>
        </p:nvSpPr>
        <p:spPr bwMode="auto">
          <a:xfrm>
            <a:off x="2571750" y="1928813"/>
            <a:ext cx="1928813" cy="1928812"/>
          </a:xfrm>
          <a:prstGeom prst="ellipse">
            <a:avLst/>
          </a:prstGeom>
          <a:noFill/>
          <a:ln w="76200">
            <a:solidFill>
              <a:srgbClr val="FF0000"/>
            </a:solidFill>
            <a:prstDash val="lgDash"/>
            <a:round/>
            <a:headEnd/>
            <a:tailEnd/>
          </a:ln>
        </p:spPr>
        <p:txBody>
          <a:bodyPr anchor="ctr"/>
          <a:lstStyle/>
          <a:p>
            <a:pPr eaLnBrk="0" hangingPunct="0">
              <a:buSzPct val="100000"/>
              <a:buFont typeface="Arial" charset="0"/>
              <a:buNone/>
            </a:pPr>
            <a:endParaRPr lang="zh-CN" altLang="en-US" sz="1800">
              <a:solidFill>
                <a:srgbClr val="FF0000"/>
              </a:solidFill>
              <a:latin typeface="Georgia" pitchFamily="18" charset="0"/>
            </a:endParaRPr>
          </a:p>
        </p:txBody>
      </p:sp>
      <p:sp>
        <p:nvSpPr>
          <p:cNvPr id="309252" name="文本框 278532"/>
          <p:cNvSpPr txBox="1">
            <a:spLocks noChangeArrowheads="1"/>
          </p:cNvSpPr>
          <p:nvPr/>
        </p:nvSpPr>
        <p:spPr bwMode="auto">
          <a:xfrm>
            <a:off x="396875" y="1125538"/>
            <a:ext cx="3887788" cy="773112"/>
          </a:xfrm>
          <a:prstGeom prst="rect">
            <a:avLst/>
          </a:prstGeom>
          <a:solidFill>
            <a:srgbClr val="FFFF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3200">
                <a:solidFill>
                  <a:srgbClr val="000000"/>
                </a:solidFill>
                <a:ea typeface="黑体" pitchFamily="2" charset="-122"/>
              </a:rPr>
              <a:t>未履行</a:t>
            </a:r>
            <a:r>
              <a:rPr lang="zh-CN" altLang="en-US" sz="3200">
                <a:solidFill>
                  <a:srgbClr val="000000"/>
                </a:solidFill>
                <a:latin typeface="黑体" pitchFamily="2" charset="-122"/>
                <a:ea typeface="黑体" pitchFamily="2" charset="-122"/>
              </a:rPr>
              <a:t>“三同时”</a:t>
            </a:r>
          </a:p>
          <a:p>
            <a:pPr algn="ctr" eaLnBrk="0" hangingPunct="0">
              <a:lnSpc>
                <a:spcPct val="20000"/>
              </a:lnSpc>
              <a:buSzPct val="100000"/>
              <a:buFont typeface="Arial" charset="0"/>
              <a:buNone/>
            </a:pPr>
            <a:endParaRPr lang="zh-CN" altLang="en-US" sz="3200" b="1">
              <a:solidFill>
                <a:srgbClr val="000000"/>
              </a:solidFill>
              <a:latin typeface="黑体" pitchFamily="2" charset="-122"/>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8532"/>
                                        </p:tgtEl>
                                        <p:attrNameLst>
                                          <p:attrName>style.visibility</p:attrName>
                                        </p:attrNameLst>
                                      </p:cBhvr>
                                      <p:to>
                                        <p:strVal val="visible"/>
                                      </p:to>
                                    </p:set>
                                    <p:animEffect transition="in" filter="fade">
                                      <p:cBhvr>
                                        <p:cTn id="7" dur="2000"/>
                                        <p:tgtEl>
                                          <p:spTgt spid="278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2" grpId="0" bldLvl="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图片 279553" descr="IMG_1504"/>
          <p:cNvPicPr>
            <a:picLocks noChangeAspect="1"/>
          </p:cNvPicPr>
          <p:nvPr/>
        </p:nvPicPr>
        <p:blipFill>
          <a:blip r:embed="rId2">
            <a:lum bright="12000"/>
          </a:blip>
          <a:srcRect/>
          <a:stretch>
            <a:fillRect/>
          </a:stretch>
        </p:blipFill>
        <p:spPr bwMode="auto">
          <a:xfrm>
            <a:off x="180975" y="190500"/>
            <a:ext cx="8785225" cy="5903913"/>
          </a:xfrm>
          <a:prstGeom prst="rect">
            <a:avLst/>
          </a:prstGeom>
          <a:noFill/>
          <a:ln w="203200">
            <a:solidFill>
              <a:srgbClr val="008000"/>
            </a:solidFill>
            <a:miter lim="800000"/>
            <a:headEnd/>
            <a:tailEnd/>
          </a:ln>
        </p:spPr>
      </p:pic>
      <p:sp>
        <p:nvSpPr>
          <p:cNvPr id="310274" name="矩形 3"/>
          <p:cNvSpPr>
            <a:spLocks noChangeArrowheads="1"/>
          </p:cNvSpPr>
          <p:nvPr/>
        </p:nvSpPr>
        <p:spPr bwMode="auto">
          <a:xfrm>
            <a:off x="0" y="6165850"/>
            <a:ext cx="9182100" cy="766763"/>
          </a:xfrm>
          <a:prstGeom prst="rect">
            <a:avLst/>
          </a:prstGeom>
          <a:solidFill>
            <a:srgbClr val="008000"/>
          </a:solidFill>
          <a:ln w="9525">
            <a:noFill/>
            <a:miter lim="800000"/>
            <a:headEnd/>
            <a:tailEnd/>
          </a:ln>
        </p:spPr>
        <p:txBody>
          <a:bodyPr/>
          <a:lstStyle/>
          <a:p>
            <a:pPr algn="ctr" eaLnBrk="0" hangingPunct="0">
              <a:buSzPct val="100000"/>
              <a:buFont typeface="Arial" charset="0"/>
              <a:buNone/>
            </a:pPr>
            <a:r>
              <a:rPr lang="zh-CN" altLang="en-US" sz="2200">
                <a:latin typeface="黑体" pitchFamily="2" charset="-122"/>
                <a:ea typeface="黑体" pitchFamily="2" charset="-122"/>
              </a:rPr>
              <a:t>反应釜人孔与上部吸风口间：增设连接短管，改善吸风效果</a:t>
            </a:r>
            <a:r>
              <a:rPr lang="en-US" altLang="zh-CN" sz="2200">
                <a:latin typeface="黑体" pitchFamily="2" charset="-122"/>
                <a:ea typeface="黑体" pitchFamily="2" charset="-122"/>
              </a:rPr>
              <a:t>!</a:t>
            </a:r>
          </a:p>
        </p:txBody>
      </p:sp>
      <p:sp>
        <p:nvSpPr>
          <p:cNvPr id="279556" name="椭圆 279555"/>
          <p:cNvSpPr>
            <a:spLocks noChangeArrowheads="1"/>
          </p:cNvSpPr>
          <p:nvPr/>
        </p:nvSpPr>
        <p:spPr bwMode="auto">
          <a:xfrm>
            <a:off x="5149850" y="4149725"/>
            <a:ext cx="863600" cy="793750"/>
          </a:xfrm>
          <a:prstGeom prst="ellipse">
            <a:avLst/>
          </a:prstGeom>
          <a:noFill/>
          <a:ln w="63500">
            <a:solidFill>
              <a:srgbClr val="00FF00"/>
            </a:solidFill>
            <a:round/>
            <a:headEnd/>
            <a:tailEnd/>
          </a:ln>
        </p:spPr>
        <p:txBody>
          <a:bodyPr/>
          <a:lstStyle/>
          <a:p>
            <a:pPr eaLnBrk="0" hangingPunct="0">
              <a:buSzPct val="100000"/>
              <a:buFont typeface="Arial" charset="0"/>
              <a:buNone/>
            </a:pPr>
            <a:endParaRPr lang="zh-CN" altLang="en-US" sz="2000"/>
          </a:p>
        </p:txBody>
      </p:sp>
      <p:sp>
        <p:nvSpPr>
          <p:cNvPr id="279557" name="文本框 279556"/>
          <p:cNvSpPr txBox="1">
            <a:spLocks noChangeArrowheads="1"/>
          </p:cNvSpPr>
          <p:nvPr/>
        </p:nvSpPr>
        <p:spPr bwMode="auto">
          <a:xfrm>
            <a:off x="466725" y="1341438"/>
            <a:ext cx="4464050" cy="1250950"/>
          </a:xfrm>
          <a:prstGeom prst="rect">
            <a:avLst/>
          </a:prstGeom>
          <a:solidFill>
            <a:srgbClr val="008000"/>
          </a:solidFill>
          <a:ln w="9525">
            <a:noFill/>
            <a:miter lim="800000"/>
            <a:headEnd/>
            <a:tailEnd/>
          </a:ln>
        </p:spPr>
        <p:txBody>
          <a:bodyPr lIns="90000" tIns="46800" rIns="90000" bIns="46800">
            <a:spAutoFit/>
          </a:bodyPr>
          <a:lstStyle/>
          <a:p>
            <a:pPr algn="ctr" eaLnBrk="0" hangingPunct="0">
              <a:lnSpc>
                <a:spcPct val="150000"/>
              </a:lnSpc>
              <a:buSzPct val="100000"/>
              <a:buFont typeface="Arial" charset="0"/>
              <a:buNone/>
            </a:pPr>
            <a:r>
              <a:rPr lang="zh-CN" altLang="en-US" sz="2200" b="1">
                <a:ea typeface="黑体" pitchFamily="2" charset="-122"/>
              </a:rPr>
              <a:t> </a:t>
            </a:r>
            <a:r>
              <a:rPr lang="zh-CN" altLang="en-US" sz="2200">
                <a:ea typeface="黑体" pitchFamily="2" charset="-122"/>
              </a:rPr>
              <a:t>被采纳的职业卫生技术改进措施</a:t>
            </a:r>
          </a:p>
          <a:p>
            <a:pPr algn="ctr" eaLnBrk="0" hangingPunct="0">
              <a:lnSpc>
                <a:spcPct val="150000"/>
              </a:lnSpc>
              <a:buSzPct val="100000"/>
              <a:buFont typeface="Arial" charset="0"/>
              <a:buNone/>
            </a:pPr>
            <a:r>
              <a:rPr lang="zh-CN" altLang="en-US" sz="2400">
                <a:ea typeface="黑体" pitchFamily="2" charset="-122"/>
              </a:rPr>
              <a:t>“群治群防”</a:t>
            </a:r>
            <a:r>
              <a:rPr lang="zh-CN" altLang="en-US" sz="2200">
                <a:ea typeface="黑体" pitchFamily="2" charset="-122"/>
              </a:rPr>
              <a:t>的成果！</a:t>
            </a:r>
          </a:p>
          <a:p>
            <a:pPr algn="ctr" eaLnBrk="0" hangingPunct="0">
              <a:lnSpc>
                <a:spcPct val="25000"/>
              </a:lnSpc>
              <a:buSzPct val="100000"/>
              <a:buFont typeface="Arial" charset="0"/>
              <a:buNone/>
            </a:pPr>
            <a:endParaRPr lang="zh-CN" altLang="en-US" sz="2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9556"/>
                                        </p:tgtEl>
                                        <p:attrNameLst>
                                          <p:attrName>style.visibility</p:attrName>
                                        </p:attrNameLst>
                                      </p:cBhvr>
                                      <p:to>
                                        <p:strVal val="visible"/>
                                      </p:to>
                                    </p:set>
                                    <p:anim calcmode="lin" valueType="num">
                                      <p:cBhvr additive="base">
                                        <p:cTn id="7" dur="500" fill="hold"/>
                                        <p:tgtEl>
                                          <p:spTgt spid="279556"/>
                                        </p:tgtEl>
                                        <p:attrNameLst>
                                          <p:attrName>ppt_x</p:attrName>
                                        </p:attrNameLst>
                                      </p:cBhvr>
                                      <p:tavLst>
                                        <p:tav tm="0">
                                          <p:val>
                                            <p:strVal val="#ppt_x"/>
                                          </p:val>
                                        </p:tav>
                                        <p:tav tm="100000">
                                          <p:val>
                                            <p:strVal val="#ppt_x"/>
                                          </p:val>
                                        </p:tav>
                                      </p:tavLst>
                                    </p:anim>
                                    <p:anim calcmode="lin" valueType="num">
                                      <p:cBhvr additive="base">
                                        <p:cTn id="8" dur="500" fill="hold"/>
                                        <p:tgtEl>
                                          <p:spTgt spid="2795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79557"/>
                                        </p:tgtEl>
                                        <p:attrNameLst>
                                          <p:attrName>style.visibility</p:attrName>
                                        </p:attrNameLst>
                                      </p:cBhvr>
                                      <p:to>
                                        <p:strVal val="visible"/>
                                      </p:to>
                                    </p:set>
                                    <p:animEffect transition="in" filter="dissolve">
                                      <p:cBhvr>
                                        <p:cTn id="13" dur="500"/>
                                        <p:tgtEl>
                                          <p:spTgt spid="279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7" grpId="0" bldLvl="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图片 1"/>
          <p:cNvPicPr>
            <a:picLocks noChangeAspect="1"/>
          </p:cNvPicPr>
          <p:nvPr/>
        </p:nvPicPr>
        <p:blipFill>
          <a:blip r:embed="rId2">
            <a:lum contrast="6000"/>
          </a:blip>
          <a:srcRect/>
          <a:stretch>
            <a:fillRect/>
          </a:stretch>
        </p:blipFill>
        <p:spPr bwMode="auto">
          <a:xfrm>
            <a:off x="179388" y="117475"/>
            <a:ext cx="8783637" cy="6481763"/>
          </a:xfrm>
          <a:prstGeom prst="rect">
            <a:avLst/>
          </a:prstGeom>
          <a:noFill/>
          <a:ln w="203200">
            <a:solidFill>
              <a:srgbClr val="008000"/>
            </a:solidFill>
            <a:miter lim="800000"/>
            <a:headEnd/>
            <a:tailEnd/>
          </a:ln>
        </p:spPr>
      </p:pic>
      <p:sp>
        <p:nvSpPr>
          <p:cNvPr id="311298" name="椭圆 2"/>
          <p:cNvSpPr>
            <a:spLocks noChangeArrowheads="1"/>
          </p:cNvSpPr>
          <p:nvPr/>
        </p:nvSpPr>
        <p:spPr bwMode="auto">
          <a:xfrm>
            <a:off x="3421063" y="550863"/>
            <a:ext cx="5111750" cy="3673475"/>
          </a:xfrm>
          <a:prstGeom prst="ellipse">
            <a:avLst/>
          </a:prstGeom>
          <a:noFill/>
          <a:ln w="76200">
            <a:solidFill>
              <a:srgbClr val="00FF00"/>
            </a:solidFill>
            <a:round/>
            <a:headEnd/>
            <a:tailEnd/>
          </a:ln>
        </p:spPr>
        <p:txBody>
          <a:bodyPr anchor="ctr"/>
          <a:lstStyle/>
          <a:p>
            <a:pPr algn="ctr" eaLnBrk="0" hangingPunct="0">
              <a:buSzPct val="100000"/>
              <a:buFont typeface="Arial" charset="0"/>
              <a:buNone/>
            </a:pPr>
            <a:endParaRPr lang="zh-CN" altLang="en-US" sz="2000">
              <a:solidFill>
                <a:srgbClr val="FFFFFF"/>
              </a:solidFill>
              <a:latin typeface="宋体" charset="-122"/>
              <a:sym typeface="宋体" charset="-122"/>
            </a:endParaRPr>
          </a:p>
        </p:txBody>
      </p:sp>
      <p:sp>
        <p:nvSpPr>
          <p:cNvPr id="311299" name="TextBox 3"/>
          <p:cNvSpPr>
            <a:spLocks noChangeArrowheads="1"/>
          </p:cNvSpPr>
          <p:nvPr/>
        </p:nvSpPr>
        <p:spPr bwMode="auto">
          <a:xfrm>
            <a:off x="7215188" y="1143000"/>
            <a:ext cx="461962" cy="92075"/>
          </a:xfrm>
          <a:prstGeom prst="rect">
            <a:avLst/>
          </a:prstGeom>
          <a:noFill/>
          <a:ln w="9525">
            <a:noFill/>
            <a:miter lim="800000"/>
            <a:headEnd/>
            <a:tailEnd/>
          </a:ln>
        </p:spPr>
        <p:txBody>
          <a:bodyPr wrap="none">
            <a:spAutoFit/>
          </a:bodyPr>
          <a:lstStyle/>
          <a:p>
            <a:pPr eaLnBrk="0" hangingPunct="0">
              <a:buSzPct val="100000"/>
              <a:buFont typeface="Arial" charset="0"/>
              <a:buNone/>
            </a:pPr>
            <a:endParaRPr lang="zh-CN" altLang="en-US" sz="2000">
              <a:solidFill>
                <a:srgbClr val="000000"/>
              </a:solidFill>
              <a:latin typeface="Calibri" pitchFamily="34" charset="0"/>
              <a:sym typeface="宋体" charset="-122"/>
            </a:endParaRPr>
          </a:p>
        </p:txBody>
      </p:sp>
      <p:sp>
        <p:nvSpPr>
          <p:cNvPr id="311300" name="TextBox 4"/>
          <p:cNvSpPr>
            <a:spLocks noChangeArrowheads="1"/>
          </p:cNvSpPr>
          <p:nvPr/>
        </p:nvSpPr>
        <p:spPr bwMode="auto">
          <a:xfrm>
            <a:off x="179388" y="5805488"/>
            <a:ext cx="4248150" cy="927100"/>
          </a:xfrm>
          <a:prstGeom prst="rect">
            <a:avLst/>
          </a:prstGeom>
          <a:solidFill>
            <a:srgbClr val="008000"/>
          </a:solidFill>
          <a:ln w="9525">
            <a:noFill/>
            <a:miter lim="800000"/>
            <a:headEnd/>
            <a:tailEnd/>
          </a:ln>
        </p:spPr>
        <p:txBody>
          <a:bodyPr>
            <a:spAutoFit/>
          </a:bodyPr>
          <a:lstStyle/>
          <a:p>
            <a:pPr eaLnBrk="0" hangingPunct="0">
              <a:lnSpc>
                <a:spcPct val="110000"/>
              </a:lnSpc>
              <a:buSzPct val="100000"/>
              <a:buFont typeface="Arial" charset="0"/>
              <a:buNone/>
            </a:pPr>
            <a:r>
              <a:rPr lang="zh-CN" altLang="en-US" sz="2000">
                <a:latin typeface="黑体" pitchFamily="2" charset="-122"/>
                <a:ea typeface="黑体" pitchFamily="2" charset="-122"/>
                <a:sym typeface="黑体" pitchFamily="2" charset="-122"/>
              </a:rPr>
              <a:t> 职业卫生防护设施：</a:t>
            </a:r>
          </a:p>
          <a:p>
            <a:pPr eaLnBrk="0" hangingPunct="0">
              <a:buSzPct val="100000"/>
              <a:buFont typeface="Arial" charset="0"/>
              <a:buNone/>
            </a:pPr>
            <a:r>
              <a:rPr lang="zh-CN" altLang="en-US" sz="2400">
                <a:latin typeface="黑体" pitchFamily="2" charset="-122"/>
                <a:ea typeface="黑体" pitchFamily="2" charset="-122"/>
                <a:sym typeface="黑体" pitchFamily="2" charset="-122"/>
              </a:rPr>
              <a:t>    在化工包装岗位的体现！</a:t>
            </a:r>
          </a:p>
        </p:txBody>
      </p:sp>
      <p:sp>
        <p:nvSpPr>
          <p:cNvPr id="280582" name="文本框 280581"/>
          <p:cNvSpPr txBox="1"/>
          <p:nvPr/>
        </p:nvSpPr>
        <p:spPr>
          <a:xfrm>
            <a:off x="5219700" y="1989138"/>
            <a:ext cx="1871663" cy="519112"/>
          </a:xfrm>
          <a:prstGeom prst="rect">
            <a:avLst/>
          </a:prstGeom>
          <a:noFill/>
          <a:ln w="9525">
            <a:noFill/>
            <a:miter/>
          </a:ln>
        </p:spPr>
        <p:txBody>
          <a:bodyPr lIns="90000" tIns="46800" rIns="90000" bIns="46800">
            <a:spAutoFit/>
          </a:bodyPr>
          <a:lstStyle/>
          <a:p>
            <a:pPr algn="ctr">
              <a:buFont typeface="Arial" panose="020B0604020202020204" pitchFamily="34" charset="0"/>
              <a:buNone/>
              <a:defRPr/>
            </a:pPr>
            <a:r>
              <a:rPr lang="zh-CN" altLang="en-US" b="1" noProof="1">
                <a:solidFill>
                  <a:srgbClr val="000000"/>
                </a:solidFill>
                <a:effectLst>
                  <a:outerShdw blurRad="38100" dist="38100" dir="2700000">
                    <a:srgbClr val="FFFFFF"/>
                  </a:outerShdw>
                </a:effectLst>
                <a:latin typeface="Arial" panose="020B0604020202020204" pitchFamily="34" charset="0"/>
                <a:ea typeface="黑体" panose="02010609060101010101" pitchFamily="49" charset="-122"/>
                <a:cs typeface="+mn-ea"/>
              </a:rPr>
              <a:t>抽风罩</a:t>
            </a:r>
            <a:endParaRPr lang="zh-CN" altLang="en-US" b="1" noProof="1">
              <a:solidFill>
                <a:srgbClr val="000000"/>
              </a:solidFill>
              <a:effectLst>
                <a:outerShdw blurRad="38100" dist="38100" dir="2700000">
                  <a:srgbClr val="FFFFFF"/>
                </a:outerShdw>
              </a:effectLst>
              <a:latin typeface="Arial" panose="020B0604020202020204" pitchFamily="34" charset="0"/>
              <a:ea typeface="黑体" panose="02010609060101010101" pitchFamily="49" charset="-122"/>
            </a:endParaRPr>
          </a:p>
        </p:txBody>
      </p:sp>
      <p:sp>
        <p:nvSpPr>
          <p:cNvPr id="311302" name="文本框 280582"/>
          <p:cNvSpPr txBox="1">
            <a:spLocks noChangeArrowheads="1"/>
          </p:cNvSpPr>
          <p:nvPr/>
        </p:nvSpPr>
        <p:spPr bwMode="auto">
          <a:xfrm>
            <a:off x="827088" y="1485900"/>
            <a:ext cx="3241675" cy="660400"/>
          </a:xfrm>
          <a:prstGeom prst="rect">
            <a:avLst/>
          </a:prstGeom>
          <a:solidFill>
            <a:srgbClr val="008000"/>
          </a:solidFill>
          <a:ln w="9525">
            <a:noFill/>
            <a:miter lim="800000"/>
            <a:headEnd/>
            <a:tailEnd/>
          </a:ln>
        </p:spPr>
        <p:txBody>
          <a:bodyPr lIns="90000" tIns="46800" rIns="90000" bIns="46800">
            <a:spAutoFit/>
          </a:bodyPr>
          <a:lstStyle/>
          <a:p>
            <a:pPr algn="ctr" eaLnBrk="0" hangingPunct="0">
              <a:lnSpc>
                <a:spcPct val="125000"/>
              </a:lnSpc>
              <a:buSzPct val="100000"/>
              <a:buFont typeface="Arial" charset="0"/>
              <a:buNone/>
            </a:pPr>
            <a:r>
              <a:rPr lang="zh-CN" altLang="en-US" sz="2500">
                <a:ea typeface="黑体" pitchFamily="2" charset="-122"/>
              </a:rPr>
              <a:t>“群治群防”的成果</a:t>
            </a:r>
            <a:r>
              <a:rPr lang="zh-CN" altLang="en-US" sz="2500" b="1">
                <a:ea typeface="黑体" pitchFamily="2" charset="-122"/>
              </a:rPr>
              <a:t>  </a:t>
            </a:r>
          </a:p>
          <a:p>
            <a:pPr algn="ctr" eaLnBrk="0" hangingPunct="0">
              <a:lnSpc>
                <a:spcPct val="25000"/>
              </a:lnSpc>
              <a:buSzPct val="100000"/>
              <a:buFont typeface="Arial" charset="0"/>
              <a:buNone/>
            </a:pPr>
            <a:endParaRPr lang="zh-CN" altLang="en-US" sz="2400" b="1">
              <a:ea typeface="黑体" pitchFamily="2"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6" name="Rectangle 3"/>
          <p:cNvSpPr>
            <a:spLocks noGrp="1"/>
          </p:cNvSpPr>
          <p:nvPr>
            <p:ph type="subTitle" idx="4294967295"/>
          </p:nvPr>
        </p:nvSpPr>
        <p:spPr>
          <a:xfrm>
            <a:off x="22225" y="6021388"/>
            <a:ext cx="9121775" cy="693737"/>
          </a:xfrm>
          <a:solidFill>
            <a:srgbClr val="000080">
              <a:alpha val="100000"/>
            </a:srgbClr>
          </a:solidFill>
        </p:spPr>
        <p:txBody>
          <a:bodyPr/>
          <a:lstStyle>
            <a:lvl1pPr marL="0" lvl="0" indent="0" algn="ctr">
              <a:buNone/>
              <a:defRPr kern="1200"/>
            </a:lvl1pPr>
            <a:lvl2pPr marL="457200" lvl="1" indent="-457200" algn="ctr">
              <a:buNone/>
              <a:defRPr kern="1200"/>
            </a:lvl2pPr>
            <a:lvl3pPr marL="914400" lvl="2" indent="-914400" algn="ctr">
              <a:buNone/>
              <a:defRPr kern="1200"/>
            </a:lvl3pPr>
            <a:lvl4pPr marL="1371600" lvl="3" indent="-1371600" algn="ctr">
              <a:buNone/>
              <a:defRPr kern="1200"/>
            </a:lvl4pPr>
            <a:lvl5pPr marL="1828800" lvl="4" indent="-1828800" algn="ctr">
              <a:buNone/>
              <a:defRPr kern="1200"/>
            </a:lvl5pPr>
          </a:lstStyle>
          <a:p>
            <a:pPr eaLnBrk="1" hangingPunct="1">
              <a:lnSpc>
                <a:spcPct val="90000"/>
              </a:lnSpc>
              <a:spcBef>
                <a:spcPct val="20000"/>
              </a:spcBef>
              <a:buClr>
                <a:schemeClr val="hlink"/>
              </a:buClr>
              <a:buSzPct val="70000"/>
              <a:buFont typeface="Wingdings" panose="05000000000000000000" pitchFamily="2" charset="2"/>
              <a:buNone/>
              <a:defRPr/>
            </a:pPr>
            <a:r>
              <a:rPr lang="zh-CN" altLang="en-US" sz="4000" noProof="1">
                <a:solidFill>
                  <a:srgbClr val="FFFF66"/>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  </a:t>
            </a:r>
            <a:r>
              <a:rPr lang="zh-CN" altLang="en-US" sz="2600" noProof="1">
                <a:latin typeface="黑体" panose="02010609060101010101" pitchFamily="49" charset="-122"/>
                <a:ea typeface="黑体" panose="02010609060101010101" pitchFamily="49" charset="-122"/>
                <a:sym typeface="Arial" panose="020B0604020202020204" pitchFamily="34" charset="0"/>
              </a:rPr>
              <a:t>用于安全</a:t>
            </a:r>
            <a:r>
              <a:rPr lang="zh-CN" altLang="en-US" sz="2600" noProof="1">
                <a:ea typeface="黑体" panose="02010609060101010101" pitchFamily="49" charset="-122"/>
              </a:rPr>
              <a:t>警</a:t>
            </a:r>
            <a:r>
              <a:rPr lang="zh-CN" altLang="en-US" sz="2600" noProof="1">
                <a:latin typeface="黑体" panose="02010609060101010101" pitchFamily="49" charset="-122"/>
                <a:ea typeface="黑体" panose="02010609060101010101" pitchFamily="49" charset="-122"/>
                <a:sym typeface="Arial" panose="020B0604020202020204" pitchFamily="34" charset="0"/>
              </a:rPr>
              <a:t>示的楼梯: 黄色</a:t>
            </a:r>
            <a:r>
              <a:rPr lang="zh-CN" altLang="en-US" sz="2600" noProof="1">
                <a:ea typeface="黑体" panose="02010609060101010101" pitchFamily="49" charset="-122"/>
              </a:rPr>
              <a:t>警示线</a:t>
            </a:r>
          </a:p>
        </p:txBody>
      </p:sp>
      <p:pic>
        <p:nvPicPr>
          <p:cNvPr id="79874" name="Picture 4" descr="IMG_1613"/>
          <p:cNvPicPr>
            <a:picLocks noChangeAspect="1"/>
          </p:cNvPicPr>
          <p:nvPr/>
        </p:nvPicPr>
        <p:blipFill>
          <a:blip r:embed="rId2"/>
          <a:srcRect/>
          <a:stretch>
            <a:fillRect/>
          </a:stretch>
        </p:blipFill>
        <p:spPr bwMode="auto">
          <a:xfrm>
            <a:off x="180975" y="190500"/>
            <a:ext cx="8785225" cy="6480175"/>
          </a:xfrm>
          <a:prstGeom prst="rect">
            <a:avLst/>
          </a:prstGeom>
          <a:noFill/>
          <a:ln w="203200">
            <a:solidFill>
              <a:srgbClr val="000080"/>
            </a:solidFill>
            <a:miter lim="800000"/>
            <a:headEnd/>
            <a:tailEnd/>
          </a:ln>
        </p:spPr>
      </p:pic>
      <p:sp>
        <p:nvSpPr>
          <p:cNvPr id="56324" name="Rectangle 5"/>
          <p:cNvSpPr>
            <a:spLocks noChangeArrowheads="1"/>
          </p:cNvSpPr>
          <p:nvPr/>
        </p:nvSpPr>
        <p:spPr bwMode="auto">
          <a:xfrm>
            <a:off x="1476375" y="4149725"/>
            <a:ext cx="6838950" cy="287338"/>
          </a:xfrm>
          <a:prstGeom prst="rect">
            <a:avLst/>
          </a:prstGeom>
          <a:solidFill>
            <a:srgbClr val="FFFF00"/>
          </a:solidFill>
          <a:ln w="9525">
            <a:noFill/>
            <a:miter lim="800000"/>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56325" name="Rectangle 6"/>
          <p:cNvSpPr>
            <a:spLocks noChangeArrowheads="1"/>
          </p:cNvSpPr>
          <p:nvPr/>
        </p:nvSpPr>
        <p:spPr bwMode="auto">
          <a:xfrm>
            <a:off x="3924300" y="2349500"/>
            <a:ext cx="1944688" cy="76200"/>
          </a:xfrm>
          <a:prstGeom prst="rect">
            <a:avLst/>
          </a:prstGeom>
          <a:solidFill>
            <a:srgbClr val="FFFF00"/>
          </a:solidFill>
          <a:ln w="9525">
            <a:noFill/>
            <a:miter lim="800000"/>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box(in)">
                                      <p:cBhvr>
                                        <p:cTn id="7" dur="2000"/>
                                        <p:tgtEl>
                                          <p:spTgt spid="56324"/>
                                        </p:tgtEl>
                                      </p:cBhvr>
                                    </p:animEffect>
                                  </p:childTnLst>
                                </p:cTn>
                              </p:par>
                            </p:childTnLst>
                          </p:cTn>
                        </p:par>
                        <p:par>
                          <p:cTn id="8" fill="hold">
                            <p:stCondLst>
                              <p:cond delay="2000"/>
                            </p:stCondLst>
                            <p:childTnLst>
                              <p:par>
                                <p:cTn id="9" presetID="4" presetClass="entr" presetSubtype="16" fill="hold" grpId="0" nodeType="afterEffect">
                                  <p:stCondLst>
                                    <p:cond delay="0"/>
                                  </p:stCondLst>
                                  <p:childTnLst>
                                    <p:set>
                                      <p:cBhvr>
                                        <p:cTn id="10" dur="1" fill="hold">
                                          <p:stCondLst>
                                            <p:cond delay="0"/>
                                          </p:stCondLst>
                                        </p:cTn>
                                        <p:tgtEl>
                                          <p:spTgt spid="56325"/>
                                        </p:tgtEl>
                                        <p:attrNameLst>
                                          <p:attrName>style.visibility</p:attrName>
                                        </p:attrNameLst>
                                      </p:cBhvr>
                                      <p:to>
                                        <p:strVal val="visible"/>
                                      </p:to>
                                    </p:set>
                                    <p:animEffect transition="in" filter="box(in)">
                                      <p:cBhvr>
                                        <p:cTn id="11" dur="20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bldLvl="0" animBg="1"/>
      <p:bldP spid="56325" grpId="0" bldLvl="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标题 1"/>
          <p:cNvSpPr>
            <a:spLocks noGrp="1"/>
          </p:cNvSpPr>
          <p:nvPr>
            <p:ph type="title" idx="4294967295"/>
          </p:nvPr>
        </p:nvSpPr>
        <p:spPr>
          <a:xfrm>
            <a:off x="5543550" y="5807075"/>
            <a:ext cx="3600450" cy="1079500"/>
          </a:xfrm>
          <a:solidFill>
            <a:srgbClr val="FFFF00"/>
          </a:solidFill>
        </p:spPr>
        <p:txBody>
          <a:bodyPr/>
          <a:lstStyle/>
          <a:p>
            <a:pPr algn="ctr">
              <a:lnSpc>
                <a:spcPct val="105000"/>
              </a:lnSpc>
            </a:pPr>
            <a:r>
              <a:rPr lang="zh-CN" altLang="en-US" sz="2000" smtClean="0">
                <a:solidFill>
                  <a:srgbClr val="000000"/>
                </a:solidFill>
                <a:latin typeface="黑体" pitchFamily="2" charset="-122"/>
                <a:ea typeface="黑体" pitchFamily="2" charset="-122"/>
              </a:rPr>
              <a:t> </a:t>
            </a:r>
            <a:r>
              <a:rPr lang="zh-CN" altLang="en-US" sz="2200" smtClean="0">
                <a:solidFill>
                  <a:srgbClr val="000000"/>
                </a:solidFill>
                <a:latin typeface="黑体" pitchFamily="2" charset="-122"/>
                <a:ea typeface="黑体" pitchFamily="2" charset="-122"/>
              </a:rPr>
              <a:t>直接灌装溶剂</a:t>
            </a:r>
            <a:r>
              <a:rPr lang="zh-CN" altLang="en-US" sz="2300" smtClean="0">
                <a:solidFill>
                  <a:srgbClr val="000000"/>
                </a:solidFill>
                <a:latin typeface="黑体" pitchFamily="2" charset="-122"/>
                <a:ea typeface="黑体" pitchFamily="2" charset="-122"/>
              </a:rPr>
              <a:t>：</a:t>
            </a:r>
            <a:r>
              <a:rPr lang="zh-CN" altLang="en-US" sz="2400" smtClean="0">
                <a:solidFill>
                  <a:srgbClr val="000000"/>
                </a:solidFill>
                <a:latin typeface="黑体" pitchFamily="2" charset="-122"/>
                <a:ea typeface="黑体" pitchFamily="2" charset="-122"/>
              </a:rPr>
              <a:t> </a:t>
            </a:r>
            <a:r>
              <a:rPr lang="zh-CN" altLang="en-US" sz="2000" smtClean="0">
                <a:solidFill>
                  <a:srgbClr val="000000"/>
                </a:solidFill>
                <a:latin typeface="黑体" pitchFamily="2" charset="-122"/>
                <a:ea typeface="黑体" pitchFamily="2" charset="-122"/>
              </a:rPr>
              <a:t>           </a:t>
            </a:r>
            <a:r>
              <a:rPr lang="zh-CN" altLang="en-US" sz="2400" smtClean="0">
                <a:solidFill>
                  <a:srgbClr val="000000"/>
                </a:solidFill>
                <a:latin typeface="黑体" pitchFamily="2" charset="-122"/>
                <a:ea typeface="黑体" pitchFamily="2" charset="-122"/>
              </a:rPr>
              <a:t>应在通风柜内作业</a:t>
            </a:r>
            <a:r>
              <a:rPr lang="en-US" altLang="zh-CN" sz="2400" smtClean="0">
                <a:solidFill>
                  <a:srgbClr val="000000"/>
                </a:solidFill>
                <a:latin typeface="黑体" pitchFamily="2" charset="-122"/>
                <a:ea typeface="黑体" pitchFamily="2" charset="-122"/>
              </a:rPr>
              <a:t>!</a:t>
            </a:r>
            <a:br>
              <a:rPr lang="en-US" altLang="zh-CN" sz="2400" smtClean="0">
                <a:solidFill>
                  <a:srgbClr val="000000"/>
                </a:solidFill>
                <a:latin typeface="黑体" pitchFamily="2" charset="-122"/>
                <a:ea typeface="黑体" pitchFamily="2" charset="-122"/>
              </a:rPr>
            </a:br>
            <a:endParaRPr lang="en-US" altLang="zh-CN" sz="2400" smtClean="0">
              <a:solidFill>
                <a:srgbClr val="000000"/>
              </a:solidFill>
              <a:latin typeface="黑体" pitchFamily="2" charset="-122"/>
              <a:ea typeface="黑体" pitchFamily="2" charset="-122"/>
            </a:endParaRPr>
          </a:p>
        </p:txBody>
      </p:sp>
      <p:pic>
        <p:nvPicPr>
          <p:cNvPr id="312322" name="内容占位符 3" descr="CIMG6326.JPG"/>
          <p:cNvPicPr>
            <a:picLocks noGrp="1" noChangeAspect="1"/>
          </p:cNvPicPr>
          <p:nvPr>
            <p:ph idx="4294967295"/>
          </p:nvPr>
        </p:nvPicPr>
        <p:blipFill>
          <a:blip r:embed="rId2">
            <a:lum bright="-18000" contrast="-12000"/>
          </a:blip>
          <a:srcRect r="73"/>
          <a:stretch>
            <a:fillRect/>
          </a:stretch>
        </p:blipFill>
        <p:spPr>
          <a:xfrm>
            <a:off x="0" y="193675"/>
            <a:ext cx="5399088" cy="6478588"/>
          </a:xfrm>
          <a:ln w="190500">
            <a:solidFill>
              <a:srgbClr val="FFFF00"/>
            </a:solidFill>
          </a:ln>
        </p:spPr>
      </p:pic>
      <p:pic>
        <p:nvPicPr>
          <p:cNvPr id="312323" name="内容占位符 3" descr="CIMG6327.JPG"/>
          <p:cNvPicPr>
            <a:picLocks noChangeAspect="1"/>
          </p:cNvPicPr>
          <p:nvPr/>
        </p:nvPicPr>
        <p:blipFill>
          <a:blip r:embed="rId3">
            <a:lum bright="-12000" contrast="-6000"/>
          </a:blip>
          <a:srcRect r="206" b="130"/>
          <a:stretch>
            <a:fillRect/>
          </a:stretch>
        </p:blipFill>
        <p:spPr bwMode="auto">
          <a:xfrm>
            <a:off x="5799138" y="192088"/>
            <a:ext cx="3168650" cy="5470525"/>
          </a:xfrm>
          <a:prstGeom prst="rect">
            <a:avLst/>
          </a:prstGeom>
          <a:noFill/>
          <a:ln w="177800">
            <a:solidFill>
              <a:srgbClr val="FFFF00"/>
            </a:solidFill>
            <a:miter lim="800000"/>
            <a:headEnd/>
            <a:tailEnd/>
          </a:ln>
        </p:spPr>
      </p:pic>
      <p:sp>
        <p:nvSpPr>
          <p:cNvPr id="312324" name="文本框 281604"/>
          <p:cNvSpPr txBox="1">
            <a:spLocks noChangeArrowheads="1"/>
          </p:cNvSpPr>
          <p:nvPr/>
        </p:nvSpPr>
        <p:spPr bwMode="auto">
          <a:xfrm>
            <a:off x="755650" y="5734050"/>
            <a:ext cx="3673475" cy="650875"/>
          </a:xfrm>
          <a:prstGeom prst="rect">
            <a:avLst/>
          </a:prstGeom>
          <a:solidFill>
            <a:srgbClr val="FFFF00"/>
          </a:solidFill>
          <a:ln w="9525">
            <a:noFill/>
            <a:miter lim="800000"/>
            <a:headEnd/>
            <a:tailEnd/>
          </a:ln>
        </p:spPr>
        <p:txBody>
          <a:bodyPr>
            <a:spAutoFit/>
          </a:bodyPr>
          <a:lstStyle/>
          <a:p>
            <a:pPr algn="ctr" eaLnBrk="0" hangingPunct="0">
              <a:lnSpc>
                <a:spcPct val="130000"/>
              </a:lnSpc>
              <a:buSzPct val="100000"/>
              <a:buFont typeface="Arial" charset="0"/>
              <a:buNone/>
            </a:pPr>
            <a:r>
              <a:rPr lang="zh-CN" altLang="en-US" sz="2400">
                <a:solidFill>
                  <a:srgbClr val="000000"/>
                </a:solidFill>
                <a:latin typeface="黑体" pitchFamily="2" charset="-122"/>
                <a:ea typeface="黑体" pitchFamily="2" charset="-122"/>
              </a:rPr>
              <a:t>现场：</a:t>
            </a:r>
            <a:r>
              <a:rPr lang="zh-CN" altLang="en-US" sz="2200">
                <a:solidFill>
                  <a:srgbClr val="000000"/>
                </a:solidFill>
                <a:latin typeface="黑体" pitchFamily="2" charset="-122"/>
                <a:ea typeface="黑体" pitchFamily="2" charset="-122"/>
              </a:rPr>
              <a:t>散发有毒有害气体</a:t>
            </a:r>
            <a:r>
              <a:rPr lang="en-US" altLang="zh-CN" sz="2200">
                <a:solidFill>
                  <a:srgbClr val="000000"/>
                </a:solidFill>
                <a:latin typeface="黑体" pitchFamily="2" charset="-122"/>
                <a:ea typeface="黑体" pitchFamily="2" charset="-122"/>
              </a:rPr>
              <a:t>!</a:t>
            </a:r>
          </a:p>
          <a:p>
            <a:pPr algn="ctr" eaLnBrk="0" hangingPunct="0">
              <a:lnSpc>
                <a:spcPct val="20000"/>
              </a:lnSpc>
              <a:buSzPct val="100000"/>
              <a:buFont typeface="Arial" charset="0"/>
              <a:buNone/>
            </a:pPr>
            <a:endParaRPr lang="zh-CN" altLang="en-US" sz="2000" i="1">
              <a:solidFill>
                <a:srgbClr val="000000"/>
              </a:solidFill>
              <a:latin typeface="黑体" pitchFamily="2" charset="-122"/>
              <a:ea typeface="黑体" pitchFamily="2" charset="-122"/>
            </a:endParaRPr>
          </a:p>
        </p:txBody>
      </p:sp>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图片 282625" descr="IMG_2942"/>
          <p:cNvPicPr>
            <a:picLocks noChangeAspect="1"/>
          </p:cNvPicPr>
          <p:nvPr/>
        </p:nvPicPr>
        <p:blipFill>
          <a:blip r:embed="rId2">
            <a:lum bright="12000" contrast="12000"/>
          </a:blip>
          <a:srcRect b="31"/>
          <a:stretch>
            <a:fillRect/>
          </a:stretch>
        </p:blipFill>
        <p:spPr bwMode="auto">
          <a:xfrm>
            <a:off x="185738" y="192088"/>
            <a:ext cx="8780462" cy="6480175"/>
          </a:xfrm>
          <a:prstGeom prst="rect">
            <a:avLst/>
          </a:prstGeom>
          <a:noFill/>
          <a:ln w="9525">
            <a:noFill/>
            <a:miter lim="800000"/>
            <a:headEnd/>
            <a:tailEnd/>
          </a:ln>
        </p:spPr>
      </p:pic>
      <p:sp>
        <p:nvSpPr>
          <p:cNvPr id="313346" name="矩形 282626"/>
          <p:cNvSpPr>
            <a:spLocks noChangeArrowheads="1"/>
          </p:cNvSpPr>
          <p:nvPr/>
        </p:nvSpPr>
        <p:spPr bwMode="auto">
          <a:xfrm>
            <a:off x="4211638" y="5151438"/>
            <a:ext cx="3529012" cy="973137"/>
          </a:xfrm>
          <a:prstGeom prst="rect">
            <a:avLst/>
          </a:prstGeom>
          <a:solidFill>
            <a:srgbClr val="000080"/>
          </a:solidFill>
          <a:ln w="9525">
            <a:noFill/>
            <a:miter lim="800000"/>
            <a:headEnd/>
            <a:tailEnd/>
          </a:ln>
        </p:spPr>
        <p:txBody>
          <a:bodyPr lIns="90000" tIns="46800" rIns="90000" bIns="46800" anchor="ctr">
            <a:spAutoFit/>
          </a:bodyPr>
          <a:lstStyle/>
          <a:p>
            <a:pPr algn="ctr" eaLnBrk="0" hangingPunct="0">
              <a:lnSpc>
                <a:spcPct val="150000"/>
              </a:lnSpc>
              <a:buSzPct val="100000"/>
              <a:buFont typeface="Arial" charset="0"/>
              <a:buNone/>
            </a:pPr>
            <a:r>
              <a:rPr lang="zh-CN" altLang="en-US" b="1">
                <a:ea typeface="黑体" pitchFamily="2" charset="-122"/>
              </a:rPr>
              <a:t>人 性 化 的 提 示</a:t>
            </a:r>
          </a:p>
          <a:p>
            <a:pPr algn="ctr" eaLnBrk="0" hangingPunct="0">
              <a:lnSpc>
                <a:spcPct val="150000"/>
              </a:lnSpc>
              <a:buSzPct val="100000"/>
              <a:buFont typeface="Arial" charset="0"/>
              <a:buNone/>
            </a:pPr>
            <a:endParaRPr lang="zh-CN" altLang="en-US" sz="1000" b="1">
              <a:ea typeface="黑体" pitchFamily="2" charset="-122"/>
            </a:endParaRPr>
          </a:p>
        </p:txBody>
      </p:sp>
      <p:sp>
        <p:nvSpPr>
          <p:cNvPr id="313347" name="直接连接符 282627"/>
          <p:cNvSpPr>
            <a:spLocks noChangeShapeType="1"/>
          </p:cNvSpPr>
          <p:nvPr/>
        </p:nvSpPr>
        <p:spPr bwMode="auto">
          <a:xfrm flipV="1">
            <a:off x="7380288" y="4438650"/>
            <a:ext cx="506412" cy="863600"/>
          </a:xfrm>
          <a:prstGeom prst="line">
            <a:avLst/>
          </a:prstGeom>
          <a:noFill/>
          <a:ln w="76200">
            <a:solidFill>
              <a:srgbClr val="000080"/>
            </a:solidFill>
            <a:round/>
            <a:headEnd/>
            <a:tailEnd type="triangle" w="med" len="med"/>
          </a:ln>
        </p:spPr>
        <p:txBody>
          <a:bodyPr/>
          <a:lstStyle/>
          <a:p>
            <a:endParaRPr lang="zh-CN" altLang="en-US"/>
          </a:p>
        </p:txBody>
      </p:sp>
      <p:sp>
        <p:nvSpPr>
          <p:cNvPr id="313348" name="矩形 282628"/>
          <p:cNvSpPr>
            <a:spLocks noChangeArrowheads="1"/>
          </p:cNvSpPr>
          <p:nvPr/>
        </p:nvSpPr>
        <p:spPr bwMode="auto">
          <a:xfrm>
            <a:off x="7669213" y="1341438"/>
            <a:ext cx="1006475" cy="3024187"/>
          </a:xfrm>
          <a:prstGeom prst="rect">
            <a:avLst/>
          </a:prstGeom>
          <a:noFill/>
          <a:ln w="38100">
            <a:solidFill>
              <a:srgbClr val="FF0000"/>
            </a:solid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文本占位符 283649"/>
          <p:cNvSpPr>
            <a:spLocks noGrp="1"/>
          </p:cNvSpPr>
          <p:nvPr>
            <p:ph idx="1"/>
          </p:nvPr>
        </p:nvSpPr>
        <p:spPr/>
        <p:txBody>
          <a:bodyPr/>
          <a:lstStyle/>
          <a:p>
            <a:endParaRPr lang="zh-CN" altLang="en-US" smtClean="0"/>
          </a:p>
        </p:txBody>
      </p:sp>
      <p:pic>
        <p:nvPicPr>
          <p:cNvPr id="314370" name="图片 283650" descr="PA040409"/>
          <p:cNvPicPr>
            <a:picLocks noChangeAspect="1"/>
          </p:cNvPicPr>
          <p:nvPr/>
        </p:nvPicPr>
        <p:blipFill>
          <a:blip r:embed="rId2"/>
          <a:srcRect/>
          <a:stretch>
            <a:fillRect/>
          </a:stretch>
        </p:blipFill>
        <p:spPr bwMode="auto">
          <a:xfrm>
            <a:off x="185738" y="190500"/>
            <a:ext cx="8788400" cy="6478588"/>
          </a:xfrm>
          <a:prstGeom prst="rect">
            <a:avLst/>
          </a:prstGeom>
          <a:noFill/>
          <a:ln w="190500">
            <a:solidFill>
              <a:srgbClr val="FF0000"/>
            </a:solidFill>
            <a:miter lim="800000"/>
            <a:headEnd/>
            <a:tailEnd/>
          </a:ln>
        </p:spPr>
      </p:pic>
      <p:sp>
        <p:nvSpPr>
          <p:cNvPr id="314371" name="文本框 283651"/>
          <p:cNvSpPr txBox="1">
            <a:spLocks noChangeArrowheads="1"/>
          </p:cNvSpPr>
          <p:nvPr/>
        </p:nvSpPr>
        <p:spPr bwMode="auto">
          <a:xfrm>
            <a:off x="0" y="6165850"/>
            <a:ext cx="9039225" cy="701675"/>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r>
              <a:rPr lang="zh-CN" altLang="en-US" sz="2600">
                <a:ea typeface="黑体" pitchFamily="2" charset="-122"/>
              </a:rPr>
              <a:t>储罐安全阀</a:t>
            </a:r>
            <a:r>
              <a:rPr lang="en-US" altLang="zh-CN" sz="2600" b="1">
                <a:ea typeface="黑体" pitchFamily="2" charset="-122"/>
              </a:rPr>
              <a:t>: </a:t>
            </a:r>
            <a:r>
              <a:rPr lang="en-US" altLang="zh-CN" sz="2000">
                <a:ea typeface="黑体" pitchFamily="2" charset="-122"/>
              </a:rPr>
              <a:t> </a:t>
            </a:r>
            <a:r>
              <a:rPr lang="en-US" altLang="zh-CN" sz="2400">
                <a:ea typeface="黑体" pitchFamily="2" charset="-122"/>
              </a:rPr>
              <a:t> </a:t>
            </a:r>
            <a:r>
              <a:rPr lang="zh-CN" altLang="en-US" sz="2400">
                <a:ea typeface="黑体" pitchFamily="2" charset="-122"/>
              </a:rPr>
              <a:t>不应室内排放，应接入回收系统 </a:t>
            </a:r>
            <a:r>
              <a:rPr lang="en-US" altLang="zh-CN" sz="2400">
                <a:ea typeface="黑体" pitchFamily="2" charset="-122"/>
              </a:rPr>
              <a:t>!</a:t>
            </a:r>
          </a:p>
          <a:p>
            <a:pPr algn="ctr" eaLnBrk="0" hangingPunct="0">
              <a:lnSpc>
                <a:spcPct val="50000"/>
              </a:lnSpc>
              <a:buSzPct val="100000"/>
              <a:buFont typeface="Arial" charset="0"/>
              <a:buNone/>
            </a:pPr>
            <a:endParaRPr lang="zh-CN" altLang="en-US" sz="2400">
              <a:ea typeface="黑体" pitchFamily="2" charset="-122"/>
            </a:endParaRPr>
          </a:p>
        </p:txBody>
      </p:sp>
      <p:sp>
        <p:nvSpPr>
          <p:cNvPr id="314372" name="椭圆 283652"/>
          <p:cNvSpPr>
            <a:spLocks noChangeArrowheads="1"/>
          </p:cNvSpPr>
          <p:nvPr/>
        </p:nvSpPr>
        <p:spPr bwMode="auto">
          <a:xfrm>
            <a:off x="3132138" y="836613"/>
            <a:ext cx="1293812" cy="1655762"/>
          </a:xfrm>
          <a:prstGeom prst="ellipse">
            <a:avLst/>
          </a:prstGeom>
          <a:noFill/>
          <a:ln w="76200">
            <a:solidFill>
              <a:srgbClr val="FF0000"/>
            </a:solidFill>
            <a:round/>
            <a:headEnd/>
            <a:tailEnd/>
          </a:ln>
        </p:spPr>
        <p:txBody>
          <a:bodyPr/>
          <a:lstStyle/>
          <a:p>
            <a:pPr eaLnBrk="0" hangingPunct="0">
              <a:buSzPct val="100000"/>
              <a:buFont typeface="Arial" charset="0"/>
              <a:buNone/>
            </a:pPr>
            <a:endParaRPr lang="zh-CN" altLang="en-US" sz="2000"/>
          </a:p>
        </p:txBody>
      </p:sp>
      <p:sp>
        <p:nvSpPr>
          <p:cNvPr id="314373" name="文本框 283653"/>
          <p:cNvSpPr txBox="1">
            <a:spLocks noChangeArrowheads="1"/>
          </p:cNvSpPr>
          <p:nvPr/>
        </p:nvSpPr>
        <p:spPr bwMode="auto">
          <a:xfrm rot="-120000">
            <a:off x="2343150" y="4579938"/>
            <a:ext cx="1422400" cy="700087"/>
          </a:xfrm>
          <a:prstGeom prst="rect">
            <a:avLst/>
          </a:prstGeom>
          <a:noFill/>
          <a:ln w="9525">
            <a:noFill/>
            <a:miter lim="800000"/>
            <a:headEnd/>
            <a:tailEnd/>
          </a:ln>
        </p:spPr>
        <p:txBody>
          <a:bodyPr>
            <a:spAutoFit/>
          </a:bodyPr>
          <a:lstStyle/>
          <a:p>
            <a:pPr eaLnBrk="0" hangingPunct="0">
              <a:buSzPct val="100000"/>
              <a:buFont typeface="Arial" charset="0"/>
              <a:buNone/>
            </a:pPr>
            <a:r>
              <a:rPr lang="en-US" altLang="zh-CN" sz="3600">
                <a:ea typeface="黑体" pitchFamily="2" charset="-122"/>
              </a:rPr>
              <a:t>V</a:t>
            </a:r>
            <a:r>
              <a:rPr lang="en-US" altLang="zh-CN" sz="3800">
                <a:ea typeface="黑体" pitchFamily="2" charset="-122"/>
              </a:rPr>
              <a:t>C</a:t>
            </a:r>
            <a:r>
              <a:rPr lang="en-US" altLang="zh-CN" sz="4000">
                <a:ea typeface="黑体" pitchFamily="2" charset="-122"/>
              </a:rPr>
              <a:t>M</a:t>
            </a:r>
          </a:p>
        </p:txBody>
      </p:sp>
      <p:sp>
        <p:nvSpPr>
          <p:cNvPr id="283655" name="文本框 283654"/>
          <p:cNvSpPr txBox="1"/>
          <p:nvPr/>
        </p:nvSpPr>
        <p:spPr>
          <a:xfrm>
            <a:off x="973138" y="981075"/>
            <a:ext cx="2232025" cy="1120775"/>
          </a:xfrm>
          <a:prstGeom prst="rect">
            <a:avLst/>
          </a:prstGeom>
          <a:solidFill>
            <a:srgbClr val="FF0000"/>
          </a:solidFill>
          <a:ln w="9525">
            <a:noFill/>
            <a:miter/>
          </a:ln>
        </p:spPr>
        <p:txBody>
          <a:bodyPr>
            <a:spAutoFit/>
          </a:bodyPr>
          <a:lstStyle/>
          <a:p>
            <a:pPr algn="ctr">
              <a:buFont typeface="Arial" panose="020B0604020202020204" pitchFamily="34" charset="0"/>
              <a:buNone/>
              <a:defRPr/>
            </a:pPr>
            <a:r>
              <a:rPr lang="zh-CN" altLang="en-US" sz="5400" noProof="1">
                <a:effectLst>
                  <a:outerShdw blurRad="38100" dist="38100" dir="2700000">
                    <a:srgbClr val="FFFFFF"/>
                  </a:outerShdw>
                </a:effectLst>
                <a:latin typeface="Arial" panose="020B0604020202020204" pitchFamily="34" charset="0"/>
                <a:ea typeface="黑体" panose="02010609060101010101" pitchFamily="49" charset="-122"/>
                <a:cs typeface="+mn-ea"/>
              </a:rPr>
              <a:t> </a:t>
            </a:r>
            <a:r>
              <a:rPr lang="zh-CN" altLang="en-US" sz="4000" noProof="1">
                <a:latin typeface="Arial" panose="020B0604020202020204" pitchFamily="34" charset="0"/>
                <a:ea typeface="黑体" panose="02010609060101010101" pitchFamily="49" charset="-122"/>
                <a:cs typeface="+mn-ea"/>
              </a:rPr>
              <a:t>危 险 </a:t>
            </a:r>
            <a:endParaRPr lang="zh-CN" altLang="en-US" sz="4000" noProof="1">
              <a:latin typeface="Arial" panose="020B0604020202020204" pitchFamily="34" charset="0"/>
              <a:ea typeface="黑体" panose="02010609060101010101" pitchFamily="49" charset="-122"/>
            </a:endParaRPr>
          </a:p>
          <a:p>
            <a:pPr algn="ctr">
              <a:lnSpc>
                <a:spcPct val="25000"/>
              </a:lnSpc>
              <a:buFont typeface="Arial" panose="020B0604020202020204" pitchFamily="34" charset="0"/>
              <a:buNone/>
              <a:defRPr/>
            </a:pPr>
            <a:endParaRPr lang="zh-CN" altLang="en-US" sz="5400" noProof="1">
              <a:solidFill>
                <a:srgbClr val="FFFF00"/>
              </a:solidFill>
              <a:latin typeface="Arial" panose="020B0604020202020204" pitchFamily="34" charset="0"/>
              <a:ea typeface="黑体" panose="02010609060101010101" pitchFamily="49" charset="-122"/>
            </a:endParaRPr>
          </a:p>
        </p:txBody>
      </p:sp>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3" descr="DSC04637"/>
          <p:cNvPicPr>
            <a:picLocks noChangeAspect="1"/>
          </p:cNvPicPr>
          <p:nvPr/>
        </p:nvPicPr>
        <p:blipFill>
          <a:blip r:embed="rId2"/>
          <a:srcRect r="18"/>
          <a:stretch>
            <a:fillRect/>
          </a:stretch>
        </p:blipFill>
        <p:spPr bwMode="auto">
          <a:xfrm>
            <a:off x="180975" y="192088"/>
            <a:ext cx="8783638" cy="6478587"/>
          </a:xfrm>
          <a:prstGeom prst="rect">
            <a:avLst/>
          </a:prstGeom>
          <a:noFill/>
          <a:ln w="203200">
            <a:solidFill>
              <a:srgbClr val="FF0000"/>
            </a:solidFill>
            <a:miter lim="800000"/>
            <a:headEnd/>
            <a:tailEnd/>
          </a:ln>
        </p:spPr>
      </p:pic>
      <p:sp>
        <p:nvSpPr>
          <p:cNvPr id="284675" name="Oval 4"/>
          <p:cNvSpPr>
            <a:spLocks noChangeArrowheads="1"/>
          </p:cNvSpPr>
          <p:nvPr/>
        </p:nvSpPr>
        <p:spPr bwMode="auto">
          <a:xfrm>
            <a:off x="5508625" y="1343025"/>
            <a:ext cx="2954338" cy="1438275"/>
          </a:xfrm>
          <a:prstGeom prst="ellipse">
            <a:avLst/>
          </a:prstGeom>
          <a:noFill/>
          <a:ln w="57150">
            <a:solidFill>
              <a:srgbClr val="FF0000"/>
            </a:solidFill>
            <a:prstDash val="dash"/>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284676" name="Text Box 5"/>
          <p:cNvSpPr txBox="1">
            <a:spLocks noChangeArrowheads="1"/>
          </p:cNvSpPr>
          <p:nvPr/>
        </p:nvSpPr>
        <p:spPr bwMode="auto">
          <a:xfrm>
            <a:off x="1044575" y="692150"/>
            <a:ext cx="2952750" cy="1366838"/>
          </a:xfrm>
          <a:prstGeom prst="rect">
            <a:avLst/>
          </a:prstGeom>
          <a:solidFill>
            <a:srgbClr val="FF0000"/>
          </a:solidFill>
          <a:ln w="9525">
            <a:noFill/>
            <a:miter lim="800000"/>
            <a:headEnd/>
            <a:tailEnd/>
          </a:ln>
        </p:spPr>
        <p:txBody>
          <a:bodyPr>
            <a:spAutoFit/>
          </a:bodyPr>
          <a:lstStyle/>
          <a:p>
            <a:pPr algn="ctr" eaLnBrk="0" hangingPunct="0">
              <a:lnSpc>
                <a:spcPct val="135000"/>
              </a:lnSpc>
              <a:buSzPct val="100000"/>
              <a:buFont typeface="Arial" charset="0"/>
              <a:buNone/>
            </a:pPr>
            <a:r>
              <a:rPr lang="zh-CN" altLang="en-US" sz="4800">
                <a:solidFill>
                  <a:srgbClr val="FF0000"/>
                </a:solidFill>
                <a:ea typeface="黑体" pitchFamily="2" charset="-122"/>
              </a:rPr>
              <a:t> </a:t>
            </a:r>
            <a:r>
              <a:rPr lang="zh-CN" altLang="en-US" sz="4400">
                <a:ea typeface="黑体" pitchFamily="2" charset="-122"/>
              </a:rPr>
              <a:t>不能容忍</a:t>
            </a:r>
          </a:p>
          <a:p>
            <a:pPr eaLnBrk="0" hangingPunct="0">
              <a:lnSpc>
                <a:spcPct val="35000"/>
              </a:lnSpc>
              <a:buSzPct val="100000"/>
              <a:buFont typeface="Arial" charset="0"/>
              <a:buNone/>
            </a:pPr>
            <a:endParaRPr lang="zh-CN" altLang="en-US" sz="5400">
              <a:solidFill>
                <a:srgbClr val="FF0000"/>
              </a:solidFill>
              <a:ea typeface="黑体" pitchFamily="2" charset="-122"/>
            </a:endParaRPr>
          </a:p>
        </p:txBody>
      </p:sp>
      <p:sp>
        <p:nvSpPr>
          <p:cNvPr id="284677" name="上箭头 284676"/>
          <p:cNvSpPr/>
          <p:nvPr/>
        </p:nvSpPr>
        <p:spPr>
          <a:xfrm>
            <a:off x="5942013" y="260350"/>
            <a:ext cx="1468437" cy="1371600"/>
          </a:xfrm>
          <a:prstGeom prst="upArrow">
            <a:avLst>
              <a:gd name="adj1" fmla="val 50000"/>
              <a:gd name="adj2" fmla="val 25000"/>
            </a:avLst>
          </a:prstGeom>
          <a:solidFill>
            <a:srgbClr val="FF0000">
              <a:alpha val="73999"/>
            </a:srgbClr>
          </a:solidFill>
          <a:ln w="63500" cap="flat" cmpd="sng">
            <a:solidFill>
              <a:schemeClr val="tx1"/>
            </a:solidFill>
            <a:prstDash val="sysDot"/>
            <a:miter/>
            <a:headEnd type="none" w="med" len="med"/>
            <a:tailEnd type="none" w="med" len="med"/>
          </a:ln>
        </p:spPr>
        <p:txBody>
          <a:bodyPr vert="eaVert" anchor="ctr">
            <a:spAutoFit/>
          </a:bodyPr>
          <a:lstStyle/>
          <a:p>
            <a:pPr algn="ctr">
              <a:lnSpc>
                <a:spcPct val="110000"/>
              </a:lnSpc>
              <a:buFont typeface="Arial" panose="020B0604020202020204" pitchFamily="34" charset="0"/>
              <a:buNone/>
              <a:defRPr/>
            </a:pPr>
            <a:r>
              <a:rPr lang="en-US" altLang="en-US" dirty="0">
                <a:latin typeface="Arial" panose="020B0604020202020204" pitchFamily="34" charset="0"/>
                <a:ea typeface="黑体" panose="02010609060101010101" pitchFamily="49" charset="-122"/>
              </a:rPr>
              <a:t>甲  醛</a:t>
            </a:r>
          </a:p>
          <a:p>
            <a:pPr algn="ctr">
              <a:lnSpc>
                <a:spcPct val="30000"/>
              </a:lnSpc>
              <a:buFont typeface="Arial" panose="020B0604020202020204" pitchFamily="34" charset="0"/>
              <a:buNone/>
              <a:defRPr/>
            </a:pPr>
            <a:r>
              <a:rPr lang="en-US" altLang="en-US" dirty="0">
                <a:solidFill>
                  <a:srgbClr val="000000"/>
                </a:solidFill>
                <a:effectLst>
                  <a:outerShdw blurRad="38100" dist="38100" dir="2700000">
                    <a:srgbClr val="FFFFFF"/>
                  </a:outerShdw>
                </a:effectLst>
                <a:latin typeface="Arial" panose="020B0604020202020204" pitchFamily="34" charset="0"/>
                <a:ea typeface="黑体" panose="02010609060101010101" pitchFamily="49" charset="-122"/>
              </a:rPr>
              <a:t>  </a:t>
            </a:r>
          </a:p>
        </p:txBody>
      </p:sp>
      <p:sp>
        <p:nvSpPr>
          <p:cNvPr id="284678" name="Rectangle 2"/>
          <p:cNvSpPr>
            <a:spLocks noGrp="1"/>
          </p:cNvSpPr>
          <p:nvPr>
            <p:ph type="title" idx="4294967295"/>
          </p:nvPr>
        </p:nvSpPr>
        <p:spPr>
          <a:xfrm>
            <a:off x="-47625" y="6238875"/>
            <a:ext cx="9191625" cy="620713"/>
          </a:xfrm>
          <a:solidFill>
            <a:srgbClr val="FF0000"/>
          </a:solidFill>
          <a:ln>
            <a:solidFill>
              <a:srgbClr val="FF0000"/>
            </a:solidFill>
          </a:ln>
        </p:spPr>
        <p:txBody>
          <a:bodyPr/>
          <a:lstStyle/>
          <a:p>
            <a:pPr algn="ctr">
              <a:lnSpc>
                <a:spcPct val="65000"/>
              </a:lnSpc>
            </a:pPr>
            <a:r>
              <a:rPr lang="zh-CN" altLang="en-US" sz="2800" smtClean="0">
                <a:solidFill>
                  <a:schemeClr val="tx1"/>
                </a:solidFill>
                <a:ea typeface="黑体" pitchFamily="2" charset="-122"/>
              </a:rPr>
              <a:t>有毒气体</a:t>
            </a:r>
            <a:r>
              <a:rPr lang="en-US" altLang="zh-CN" sz="2800" smtClean="0">
                <a:solidFill>
                  <a:schemeClr val="tx1"/>
                </a:solidFill>
                <a:ea typeface="黑体" pitchFamily="2" charset="-122"/>
              </a:rPr>
              <a:t>:  </a:t>
            </a:r>
            <a:r>
              <a:rPr lang="zh-CN" altLang="en-US" sz="2400" smtClean="0">
                <a:solidFill>
                  <a:schemeClr val="tx1"/>
                </a:solidFill>
                <a:ea typeface="黑体" pitchFamily="2" charset="-122"/>
              </a:rPr>
              <a:t>不应室内放空 </a:t>
            </a:r>
            <a:r>
              <a:rPr lang="en-US" altLang="zh-CN" sz="2400" smtClean="0">
                <a:solidFill>
                  <a:schemeClr val="tx1"/>
                </a:solidFill>
                <a:ea typeface="黑体" pitchFamily="2"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4674"/>
                                        </p:tgtEl>
                                        <p:attrNameLst>
                                          <p:attrName>style.visibility</p:attrName>
                                        </p:attrNameLst>
                                      </p:cBhvr>
                                      <p:to>
                                        <p:strVal val="visible"/>
                                      </p:to>
                                    </p:set>
                                    <p:animEffect transition="in" filter="box(in)">
                                      <p:cBhvr>
                                        <p:cTn id="7" dur="500"/>
                                        <p:tgtEl>
                                          <p:spTgt spid="28467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4675"/>
                                        </p:tgtEl>
                                        <p:attrNameLst>
                                          <p:attrName>style.visibility</p:attrName>
                                        </p:attrNameLst>
                                      </p:cBhvr>
                                      <p:to>
                                        <p:strVal val="visible"/>
                                      </p:to>
                                    </p:set>
                                    <p:animEffect transition="in" filter="checkerboard(across)">
                                      <p:cBhvr>
                                        <p:cTn id="12" dur="500"/>
                                        <p:tgtEl>
                                          <p:spTgt spid="28467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4676"/>
                                        </p:tgtEl>
                                        <p:attrNameLst>
                                          <p:attrName>style.visibility</p:attrName>
                                        </p:attrNameLst>
                                      </p:cBhvr>
                                      <p:to>
                                        <p:strVal val="visible"/>
                                      </p:to>
                                    </p:set>
                                    <p:anim calcmode="lin" valueType="num">
                                      <p:cBhvr additive="base">
                                        <p:cTn id="17" dur="500" fill="hold"/>
                                        <p:tgtEl>
                                          <p:spTgt spid="284676"/>
                                        </p:tgtEl>
                                        <p:attrNameLst>
                                          <p:attrName>ppt_x</p:attrName>
                                        </p:attrNameLst>
                                      </p:cBhvr>
                                      <p:tavLst>
                                        <p:tav tm="0">
                                          <p:val>
                                            <p:strVal val="#ppt_x"/>
                                          </p:val>
                                        </p:tav>
                                        <p:tav tm="100000">
                                          <p:val>
                                            <p:strVal val="#ppt_x"/>
                                          </p:val>
                                        </p:tav>
                                      </p:tavLst>
                                    </p:anim>
                                    <p:anim calcmode="lin" valueType="num">
                                      <p:cBhvr additive="base">
                                        <p:cTn id="18" dur="500" fill="hold"/>
                                        <p:tgtEl>
                                          <p:spTgt spid="28467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284678"/>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4677"/>
                                        </p:tgtEl>
                                        <p:attrNameLst>
                                          <p:attrName>style.visibility</p:attrName>
                                        </p:attrNameLst>
                                      </p:cBhvr>
                                      <p:to>
                                        <p:strVal val="visible"/>
                                      </p:to>
                                    </p:set>
                                    <p:animEffect transition="in" filter="fade">
                                      <p:cBhvr>
                                        <p:cTn id="27" dur="2000"/>
                                        <p:tgtEl>
                                          <p:spTgt spid="284677"/>
                                        </p:tgtEl>
                                      </p:cBhvr>
                                    </p:animEffect>
                                  </p:childTnLst>
                                </p:cTn>
                              </p:par>
                            </p:childTnLst>
                          </p:cTn>
                        </p:par>
                        <p:par>
                          <p:cTn id="28" fill="hold">
                            <p:stCondLst>
                              <p:cond delay="2000"/>
                            </p:stCondLst>
                            <p:childTnLst>
                              <p:par>
                                <p:cTn id="29" presetID="35" presetClass="emph" presetSubtype="0" fill="hold" grpId="1" nodeType="afterEffect">
                                  <p:stCondLst>
                                    <p:cond delay="0"/>
                                  </p:stCondLst>
                                  <p:childTnLst>
                                    <p:anim calcmode="discrete" valueType="str">
                                      <p:cBhvr>
                                        <p:cTn id="30" dur="5000" fill="hold"/>
                                        <p:tgtEl>
                                          <p:spTgt spid="28467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bldLvl="0" animBg="1"/>
      <p:bldP spid="284676" grpId="0" bldLvl="0" animBg="1"/>
      <p:bldP spid="284677" grpId="0" bldLvl="0" animBg="1"/>
      <p:bldP spid="284677" grpId="1" bldLvl="0" animBg="1"/>
      <p:bldP spid="284678" grpId="0" bldLvl="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图片 1"/>
          <p:cNvPicPr>
            <a:picLocks noChangeAspect="1"/>
          </p:cNvPicPr>
          <p:nvPr/>
        </p:nvPicPr>
        <p:blipFill>
          <a:blip r:embed="rId2"/>
          <a:srcRect r="2" b="6"/>
          <a:stretch>
            <a:fillRect/>
          </a:stretch>
        </p:blipFill>
        <p:spPr bwMode="auto">
          <a:xfrm>
            <a:off x="180975" y="190500"/>
            <a:ext cx="8785225" cy="6119813"/>
          </a:xfrm>
          <a:prstGeom prst="rect">
            <a:avLst/>
          </a:prstGeom>
          <a:noFill/>
          <a:ln w="203200">
            <a:solidFill>
              <a:srgbClr val="FF0000"/>
            </a:solidFill>
            <a:miter lim="800000"/>
            <a:headEnd/>
            <a:tailEnd/>
          </a:ln>
        </p:spPr>
      </p:pic>
      <p:sp>
        <p:nvSpPr>
          <p:cNvPr id="316418" name="椭圆 2"/>
          <p:cNvSpPr>
            <a:spLocks noChangeArrowheads="1"/>
          </p:cNvSpPr>
          <p:nvPr/>
        </p:nvSpPr>
        <p:spPr bwMode="auto">
          <a:xfrm>
            <a:off x="682625" y="46038"/>
            <a:ext cx="1441450" cy="1295400"/>
          </a:xfrm>
          <a:prstGeom prst="ellipse">
            <a:avLst/>
          </a:prstGeom>
          <a:noFill/>
          <a:ln w="76200">
            <a:solidFill>
              <a:srgbClr val="FF0000"/>
            </a:solidFill>
            <a:round/>
            <a:headEnd/>
            <a:tailEnd/>
          </a:ln>
        </p:spPr>
        <p:txBody>
          <a:bodyPr anchor="ctr"/>
          <a:lstStyle/>
          <a:p>
            <a:pPr algn="ctr" eaLnBrk="0" hangingPunct="0">
              <a:buSzPct val="100000"/>
              <a:buFont typeface="Arial" charset="0"/>
              <a:buNone/>
            </a:pPr>
            <a:endParaRPr lang="zh-CN" altLang="en-US" sz="2000">
              <a:solidFill>
                <a:srgbClr val="FFFFFF"/>
              </a:solidFill>
              <a:latin typeface="宋体" charset="-122"/>
              <a:sym typeface="宋体" charset="-122"/>
            </a:endParaRPr>
          </a:p>
        </p:txBody>
      </p:sp>
      <p:sp>
        <p:nvSpPr>
          <p:cNvPr id="316419" name="TextBox 4"/>
          <p:cNvSpPr>
            <a:spLocks noChangeArrowheads="1"/>
          </p:cNvSpPr>
          <p:nvPr/>
        </p:nvSpPr>
        <p:spPr bwMode="auto">
          <a:xfrm>
            <a:off x="0" y="6224588"/>
            <a:ext cx="9180513" cy="701675"/>
          </a:xfrm>
          <a:prstGeom prst="rect">
            <a:avLst/>
          </a:prstGeom>
          <a:solidFill>
            <a:srgbClr val="FF0000"/>
          </a:solidFill>
          <a:ln w="9525">
            <a:noFill/>
            <a:miter lim="800000"/>
            <a:headEnd/>
            <a:tailEnd/>
          </a:ln>
        </p:spPr>
        <p:txBody>
          <a:bodyPr>
            <a:spAutoFit/>
          </a:bodyPr>
          <a:lstStyle/>
          <a:p>
            <a:pPr eaLnBrk="0" hangingPunct="0">
              <a:buSzPct val="100000"/>
              <a:buFont typeface="Arial" charset="0"/>
              <a:buNone/>
            </a:pPr>
            <a:r>
              <a:rPr lang="zh-CN" altLang="en-US" sz="2000">
                <a:latin typeface="黑体" pitchFamily="2" charset="-122"/>
                <a:ea typeface="黑体" pitchFamily="2" charset="-122"/>
                <a:sym typeface="黑体" pitchFamily="2" charset="-122"/>
              </a:rPr>
              <a:t>               </a:t>
            </a:r>
            <a:r>
              <a:rPr lang="zh-CN" altLang="en-US" sz="2600">
                <a:latin typeface="黑体" pitchFamily="2" charset="-122"/>
                <a:ea typeface="黑体" pitchFamily="2" charset="-122"/>
                <a:sym typeface="黑体" pitchFamily="2" charset="-122"/>
              </a:rPr>
              <a:t>化工设备的放空管：</a:t>
            </a:r>
            <a:r>
              <a:rPr lang="zh-CN" altLang="en-US" sz="2400">
                <a:latin typeface="黑体" pitchFamily="2" charset="-122"/>
                <a:ea typeface="黑体" pitchFamily="2" charset="-122"/>
                <a:sym typeface="黑体" pitchFamily="2" charset="-122"/>
              </a:rPr>
              <a:t>不应设在室内！</a:t>
            </a:r>
          </a:p>
          <a:p>
            <a:pPr eaLnBrk="0" hangingPunct="0">
              <a:lnSpc>
                <a:spcPct val="50000"/>
              </a:lnSpc>
              <a:buSzPct val="100000"/>
              <a:buFont typeface="Arial" charset="0"/>
              <a:buNone/>
            </a:pPr>
            <a:endParaRPr lang="zh-CN" altLang="en-US" sz="2400">
              <a:latin typeface="黑体" pitchFamily="2" charset="-122"/>
              <a:ea typeface="黑体" pitchFamily="2" charset="-122"/>
              <a:sym typeface="黑体" pitchFamily="2" charset="-122"/>
            </a:endParaRPr>
          </a:p>
        </p:txBody>
      </p:sp>
      <p:sp>
        <p:nvSpPr>
          <p:cNvPr id="316420" name="TextBox 5"/>
          <p:cNvSpPr>
            <a:spLocks noChangeArrowheads="1"/>
          </p:cNvSpPr>
          <p:nvPr/>
        </p:nvSpPr>
        <p:spPr bwMode="auto">
          <a:xfrm>
            <a:off x="2195513" y="620713"/>
            <a:ext cx="5614987" cy="773112"/>
          </a:xfrm>
          <a:prstGeom prst="rect">
            <a:avLst/>
          </a:prstGeom>
          <a:solidFill>
            <a:srgbClr val="FF0000"/>
          </a:solidFill>
          <a:ln w="9525">
            <a:noFill/>
            <a:miter lim="800000"/>
            <a:headEnd/>
            <a:tailEnd/>
          </a:ln>
        </p:spPr>
        <p:txBody>
          <a:bodyPr>
            <a:spAutoFit/>
          </a:bodyPr>
          <a:lstStyle/>
          <a:p>
            <a:pPr eaLnBrk="0" hangingPunct="0">
              <a:lnSpc>
                <a:spcPct val="125000"/>
              </a:lnSpc>
              <a:buSzPct val="100000"/>
              <a:buFont typeface="Arial" charset="0"/>
              <a:buNone/>
            </a:pPr>
            <a:r>
              <a:rPr lang="zh-CN" altLang="en-US">
                <a:latin typeface="黑体" pitchFamily="2" charset="-122"/>
                <a:ea typeface="黑体" pitchFamily="2" charset="-122"/>
                <a:sym typeface="黑体" pitchFamily="2" charset="-122"/>
              </a:rPr>
              <a:t>  违背职业卫生的工程防护要求！</a:t>
            </a:r>
          </a:p>
          <a:p>
            <a:pPr eaLnBrk="0" hangingPunct="0">
              <a:lnSpc>
                <a:spcPct val="25000"/>
              </a:lnSpc>
              <a:buSzPct val="100000"/>
              <a:buFont typeface="Arial" charset="0"/>
              <a:buNone/>
            </a:pPr>
            <a:endParaRPr lang="zh-CN" altLang="en-US">
              <a:latin typeface="黑体" pitchFamily="2" charset="-122"/>
              <a:ea typeface="黑体" pitchFamily="2" charset="-122"/>
              <a:sym typeface="黑体" pitchFamily="2" charset="-122"/>
            </a:endParaRPr>
          </a:p>
        </p:txBody>
      </p:sp>
    </p:spTree>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3" descr="C:\Users\lingyang\Desktop\2012年6月18日吴老检查照片\凌洋\DSC03214.JPG"/>
          <p:cNvPicPr>
            <a:picLocks noGrp="1" noChangeAspect="1"/>
          </p:cNvPicPr>
          <p:nvPr>
            <p:ph idx="4294967295"/>
          </p:nvPr>
        </p:nvPicPr>
        <p:blipFill>
          <a:blip r:embed="rId2"/>
          <a:srcRect/>
          <a:stretch>
            <a:fillRect/>
          </a:stretch>
        </p:blipFill>
        <p:spPr>
          <a:xfrm>
            <a:off x="360363" y="188913"/>
            <a:ext cx="8783637" cy="6480175"/>
          </a:xfrm>
          <a:ln w="203200">
            <a:solidFill>
              <a:srgbClr val="FF0000"/>
            </a:solidFill>
          </a:ln>
        </p:spPr>
      </p:pic>
      <p:sp>
        <p:nvSpPr>
          <p:cNvPr id="317442" name="矩形 3"/>
          <p:cNvSpPr>
            <a:spLocks noChangeArrowheads="1"/>
          </p:cNvSpPr>
          <p:nvPr/>
        </p:nvSpPr>
        <p:spPr bwMode="auto">
          <a:xfrm>
            <a:off x="0" y="6238875"/>
            <a:ext cx="9109075" cy="504825"/>
          </a:xfrm>
          <a:prstGeom prst="rect">
            <a:avLst/>
          </a:prstGeom>
          <a:solidFill>
            <a:srgbClr val="FF0000"/>
          </a:solidFill>
          <a:ln w="19050">
            <a:solidFill>
              <a:srgbClr val="FF0000"/>
            </a:solidFill>
            <a:miter lim="800000"/>
            <a:headEnd/>
            <a:tailEnd/>
          </a:ln>
        </p:spPr>
        <p:txBody>
          <a:bodyPr/>
          <a:lstStyle/>
          <a:p>
            <a:pPr eaLnBrk="0" hangingPunct="0">
              <a:buSzPct val="100000"/>
              <a:buFont typeface="Arial" charset="0"/>
              <a:buNone/>
            </a:pPr>
            <a:r>
              <a:rPr lang="zh-CN" altLang="en-US" sz="2000">
                <a:latin typeface="黑体" pitchFamily="2" charset="-122"/>
                <a:ea typeface="黑体" pitchFamily="2" charset="-122"/>
              </a:rPr>
              <a:t>          </a:t>
            </a:r>
            <a:r>
              <a:rPr lang="zh-CN" altLang="en-US" sz="2500">
                <a:latin typeface="黑体" pitchFamily="2" charset="-122"/>
                <a:ea typeface="黑体" pitchFamily="2" charset="-122"/>
              </a:rPr>
              <a:t> </a:t>
            </a:r>
            <a:r>
              <a:rPr lang="zh-CN" altLang="en-US" sz="2400">
                <a:latin typeface="黑体" pitchFamily="2" charset="-122"/>
                <a:ea typeface="黑体" pitchFamily="2" charset="-122"/>
              </a:rPr>
              <a:t>化工设备的放空管：</a:t>
            </a:r>
            <a:r>
              <a:rPr lang="zh-CN" altLang="en-US" sz="2200">
                <a:latin typeface="黑体" pitchFamily="2" charset="-122"/>
                <a:ea typeface="黑体" pitchFamily="2" charset="-122"/>
              </a:rPr>
              <a:t>应设阀门并引入安全地点</a:t>
            </a:r>
            <a:r>
              <a:rPr lang="en-US" altLang="zh-CN" sz="2200">
                <a:latin typeface="黑体" pitchFamily="2" charset="-122"/>
                <a:ea typeface="黑体" pitchFamily="2" charset="-122"/>
              </a:rPr>
              <a:t>!</a:t>
            </a:r>
            <a:r>
              <a:rPr lang="en-US" altLang="zh-CN" sz="2400">
                <a:latin typeface="黑体" pitchFamily="2" charset="-122"/>
                <a:ea typeface="黑体" pitchFamily="2" charset="-122"/>
              </a:rPr>
              <a:t> </a:t>
            </a:r>
          </a:p>
        </p:txBody>
      </p:sp>
      <p:sp>
        <p:nvSpPr>
          <p:cNvPr id="286724" name="椭圆 4"/>
          <p:cNvSpPr>
            <a:spLocks noChangeArrowheads="1"/>
          </p:cNvSpPr>
          <p:nvPr/>
        </p:nvSpPr>
        <p:spPr bwMode="auto">
          <a:xfrm>
            <a:off x="3857625" y="642938"/>
            <a:ext cx="1905000" cy="1758950"/>
          </a:xfrm>
          <a:prstGeom prst="ellipse">
            <a:avLst/>
          </a:prstGeom>
          <a:noFill/>
          <a:ln w="76200">
            <a:solidFill>
              <a:srgbClr val="FF0000"/>
            </a:solidFill>
            <a:prstDash val="sysDot"/>
            <a:round/>
            <a:headEnd/>
            <a:tailEnd/>
          </a:ln>
        </p:spPr>
        <p:txBody>
          <a:bodyPr anchor="ctr"/>
          <a:lstStyle/>
          <a:p>
            <a:pPr eaLnBrk="0" hangingPunct="0">
              <a:buSzPct val="100000"/>
              <a:buFont typeface="Arial" charset="0"/>
              <a:buNone/>
            </a:pPr>
            <a:endParaRPr lang="zh-CN" altLang="en-US" sz="1800">
              <a:solidFill>
                <a:srgbClr val="FFFFFF"/>
              </a:solidFill>
              <a:latin typeface="Georg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86724"/>
                                        </p:tgtEl>
                                        <p:attrNameLst>
                                          <p:attrName>style.visibility</p:attrName>
                                        </p:attrNameLst>
                                      </p:cBhvr>
                                      <p:to>
                                        <p:strVal val="visible"/>
                                      </p:to>
                                    </p:set>
                                    <p:animEffect transition="in" filter="wheel(4)">
                                      <p:cBhvr>
                                        <p:cTn id="7" dur="2000"/>
                                        <p:tgtEl>
                                          <p:spTgt spid="28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bldLvl="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DSC01247"/>
          <p:cNvPicPr>
            <a:picLocks noGrp="1" noChangeAspect="1"/>
          </p:cNvPicPr>
          <p:nvPr>
            <p:ph idx="4294967295"/>
          </p:nvPr>
        </p:nvPicPr>
        <p:blipFill>
          <a:blip r:embed="rId2"/>
          <a:srcRect/>
          <a:stretch>
            <a:fillRect/>
          </a:stretch>
        </p:blipFill>
        <p:spPr>
          <a:xfrm>
            <a:off x="0" y="190500"/>
            <a:ext cx="8783638" cy="6480175"/>
          </a:xfrm>
          <a:ln w="190500">
            <a:solidFill>
              <a:srgbClr val="FF0000"/>
            </a:solidFill>
          </a:ln>
        </p:spPr>
      </p:pic>
      <p:sp>
        <p:nvSpPr>
          <p:cNvPr id="287747" name="Text Box 3"/>
          <p:cNvSpPr txBox="1">
            <a:spLocks noChangeArrowheads="1"/>
          </p:cNvSpPr>
          <p:nvPr/>
        </p:nvSpPr>
        <p:spPr bwMode="auto">
          <a:xfrm>
            <a:off x="0" y="6238875"/>
            <a:ext cx="9107488" cy="606425"/>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r>
              <a:rPr lang="zh-CN" altLang="en-US" sz="2400" b="1">
                <a:latin typeface="黑体" pitchFamily="2" charset="-122"/>
                <a:ea typeface="黑体" pitchFamily="2" charset="-122"/>
              </a:rPr>
              <a:t>     无人值守状态下：</a:t>
            </a:r>
            <a:r>
              <a:rPr lang="zh-CN" altLang="en-US" sz="2200" b="1">
                <a:latin typeface="黑体" pitchFamily="2" charset="-122"/>
                <a:ea typeface="黑体" pitchFamily="2" charset="-122"/>
              </a:rPr>
              <a:t>打开人孔，异常危险！</a:t>
            </a:r>
          </a:p>
          <a:p>
            <a:pPr algn="ctr" eaLnBrk="0" hangingPunct="0">
              <a:lnSpc>
                <a:spcPct val="45000"/>
              </a:lnSpc>
              <a:buSzPct val="100000"/>
              <a:buFont typeface="Arial" charset="0"/>
              <a:buNone/>
            </a:pPr>
            <a:endParaRPr lang="zh-CN" altLang="en-US" sz="2200" b="1">
              <a:latin typeface="黑体" pitchFamily="2" charset="-122"/>
              <a:ea typeface="黑体" pitchFamily="2" charset="-122"/>
            </a:endParaRPr>
          </a:p>
        </p:txBody>
      </p:sp>
      <p:sp>
        <p:nvSpPr>
          <p:cNvPr id="287748" name="AutoShape 4"/>
          <p:cNvSpPr>
            <a:spLocks noChangeArrowheads="1"/>
          </p:cNvSpPr>
          <p:nvPr/>
        </p:nvSpPr>
        <p:spPr bwMode="auto">
          <a:xfrm>
            <a:off x="6229350" y="1990725"/>
            <a:ext cx="1511300" cy="1006475"/>
          </a:xfrm>
          <a:prstGeom prst="cloudCallout">
            <a:avLst>
              <a:gd name="adj1" fmla="val -148306"/>
              <a:gd name="adj2" fmla="val 181329"/>
            </a:avLst>
          </a:prstGeom>
          <a:solidFill>
            <a:srgbClr val="FF0000"/>
          </a:solidFill>
          <a:ln w="9525">
            <a:noFill/>
            <a:round/>
            <a:headEnd/>
            <a:tailEnd/>
          </a:ln>
        </p:spPr>
        <p:txBody>
          <a:bodyPr wrap="none" anchor="ctr"/>
          <a:lstStyle/>
          <a:p>
            <a:pPr algn="ctr" eaLnBrk="0" hangingPunct="0">
              <a:buSzPct val="100000"/>
              <a:buFont typeface="Arial" charset="0"/>
              <a:buNone/>
            </a:pPr>
            <a:r>
              <a:rPr lang="zh-CN" altLang="en-US" sz="3200">
                <a:solidFill>
                  <a:schemeClr val="bg1"/>
                </a:solidFill>
                <a:ea typeface="黑体" pitchFamily="2" charset="-122"/>
              </a:rPr>
              <a:t>  </a:t>
            </a:r>
            <a:r>
              <a:rPr lang="zh-CN" altLang="en-US" sz="3200">
                <a:ea typeface="黑体" pitchFamily="2" charset="-122"/>
              </a:rPr>
              <a:t>危 险 </a:t>
            </a:r>
          </a:p>
        </p:txBody>
      </p:sp>
      <p:sp>
        <p:nvSpPr>
          <p:cNvPr id="287749" name="Text Box 5"/>
          <p:cNvSpPr txBox="1">
            <a:spLocks noChangeArrowheads="1"/>
          </p:cNvSpPr>
          <p:nvPr/>
        </p:nvSpPr>
        <p:spPr bwMode="auto">
          <a:xfrm>
            <a:off x="1187450" y="693738"/>
            <a:ext cx="2519363" cy="1096962"/>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4000">
                <a:ea typeface="黑体" pitchFamily="2" charset="-122"/>
              </a:rPr>
              <a:t>不能容忍</a:t>
            </a:r>
            <a:r>
              <a:rPr lang="zh-CN" altLang="en-US" sz="4400">
                <a:ea typeface="黑体" pitchFamily="2" charset="-122"/>
              </a:rPr>
              <a:t> </a:t>
            </a:r>
          </a:p>
          <a:p>
            <a:pPr algn="ctr" eaLnBrk="0" hangingPunct="0">
              <a:lnSpc>
                <a:spcPct val="30000"/>
              </a:lnSpc>
              <a:buSzPct val="100000"/>
              <a:buFont typeface="Arial" charset="0"/>
              <a:buNone/>
            </a:pPr>
            <a:endParaRPr lang="zh-CN" altLang="en-US" sz="4400">
              <a:ea typeface="黑体" pitchFamily="2" charset="-122"/>
            </a:endParaRPr>
          </a:p>
        </p:txBody>
      </p:sp>
      <p:sp>
        <p:nvSpPr>
          <p:cNvPr id="318469" name="文本框 287749"/>
          <p:cNvSpPr txBox="1">
            <a:spLocks noChangeArrowheads="1"/>
          </p:cNvSpPr>
          <p:nvPr/>
        </p:nvSpPr>
        <p:spPr bwMode="auto">
          <a:xfrm>
            <a:off x="396875" y="2492375"/>
            <a:ext cx="1871663" cy="579438"/>
          </a:xfrm>
          <a:prstGeom prst="rect">
            <a:avLst/>
          </a:prstGeom>
          <a:noFill/>
          <a:ln w="9525">
            <a:noFill/>
            <a:miter lim="800000"/>
            <a:headEnd/>
            <a:tailEnd/>
          </a:ln>
        </p:spPr>
        <p:txBody>
          <a:bodyPr>
            <a:spAutoFit/>
          </a:bodyPr>
          <a:lstStyle/>
          <a:p>
            <a:pPr algn="ctr" eaLnBrk="0" hangingPunct="0">
              <a:spcBef>
                <a:spcPct val="50000"/>
              </a:spcBef>
              <a:buSzPct val="100000"/>
              <a:buFont typeface="Arial" charset="0"/>
              <a:buNone/>
            </a:pPr>
            <a:r>
              <a:rPr lang="zh-CN" altLang="en-US" sz="3200" b="1">
                <a:solidFill>
                  <a:srgbClr val="000000"/>
                </a:solidFill>
                <a:ea typeface="黑体" pitchFamily="2" charset="-122"/>
              </a:rPr>
              <a:t>丙烯腈</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anim calcmode="lin" valueType="num">
                                      <p:cBhvr additive="base">
                                        <p:cTn id="7" dur="500" fill="hold"/>
                                        <p:tgtEl>
                                          <p:spTgt spid="287747"/>
                                        </p:tgtEl>
                                        <p:attrNameLst>
                                          <p:attrName>ppt_x</p:attrName>
                                        </p:attrNameLst>
                                      </p:cBhvr>
                                      <p:tavLst>
                                        <p:tav tm="0">
                                          <p:val>
                                            <p:strVal val="#ppt_x"/>
                                          </p:val>
                                        </p:tav>
                                        <p:tav tm="100000">
                                          <p:val>
                                            <p:strVal val="#ppt_x"/>
                                          </p:val>
                                        </p:tav>
                                      </p:tavLst>
                                    </p:anim>
                                    <p:anim calcmode="lin" valueType="num">
                                      <p:cBhvr additive="base">
                                        <p:cTn id="8" dur="500" fill="hold"/>
                                        <p:tgtEl>
                                          <p:spTgt spid="2877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7748"/>
                                        </p:tgtEl>
                                        <p:attrNameLst>
                                          <p:attrName>style.visibility</p:attrName>
                                        </p:attrNameLst>
                                      </p:cBhvr>
                                      <p:to>
                                        <p:strVal val="visible"/>
                                      </p:to>
                                    </p:set>
                                    <p:anim calcmode="lin" valueType="num">
                                      <p:cBhvr additive="base">
                                        <p:cTn id="13" dur="500" fill="hold"/>
                                        <p:tgtEl>
                                          <p:spTgt spid="287748"/>
                                        </p:tgtEl>
                                        <p:attrNameLst>
                                          <p:attrName>ppt_x</p:attrName>
                                        </p:attrNameLst>
                                      </p:cBhvr>
                                      <p:tavLst>
                                        <p:tav tm="0">
                                          <p:val>
                                            <p:strVal val="#ppt_x"/>
                                          </p:val>
                                        </p:tav>
                                        <p:tav tm="100000">
                                          <p:val>
                                            <p:strVal val="#ppt_x"/>
                                          </p:val>
                                        </p:tav>
                                      </p:tavLst>
                                    </p:anim>
                                    <p:anim calcmode="lin" valueType="num">
                                      <p:cBhvr additive="base">
                                        <p:cTn id="14" dur="500" fill="hold"/>
                                        <p:tgtEl>
                                          <p:spTgt spid="2877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28774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bldLvl="0" animBg="1"/>
      <p:bldP spid="287748" grpId="0" bldLvl="0" animBg="1"/>
      <p:bldP spid="287749" grpId="0" bldLvl="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2" descr="C:\Users\lingyang\Desktop\2012年6月18日吴老检查照片\凌洋\DSC03305.JPG"/>
          <p:cNvPicPr>
            <a:picLocks noGrp="1" noChangeAspect="1"/>
          </p:cNvPicPr>
          <p:nvPr>
            <p:ph idx="4294967295"/>
          </p:nvPr>
        </p:nvPicPr>
        <p:blipFill>
          <a:blip r:embed="rId2"/>
          <a:srcRect/>
          <a:stretch>
            <a:fillRect/>
          </a:stretch>
        </p:blipFill>
        <p:spPr>
          <a:xfrm>
            <a:off x="358775" y="188913"/>
            <a:ext cx="8785225" cy="6480175"/>
          </a:xfrm>
          <a:solidFill>
            <a:srgbClr val="FF0000"/>
          </a:solidFill>
          <a:ln w="203200">
            <a:solidFill>
              <a:srgbClr val="FF0000"/>
            </a:solidFill>
          </a:ln>
        </p:spPr>
      </p:pic>
      <p:sp>
        <p:nvSpPr>
          <p:cNvPr id="288771" name="矩形 3"/>
          <p:cNvSpPr>
            <a:spLocks noChangeArrowheads="1"/>
          </p:cNvSpPr>
          <p:nvPr/>
        </p:nvSpPr>
        <p:spPr bwMode="auto">
          <a:xfrm>
            <a:off x="0" y="6165850"/>
            <a:ext cx="9099550" cy="574675"/>
          </a:xfrm>
          <a:prstGeom prst="rect">
            <a:avLst/>
          </a:prstGeom>
          <a:solidFill>
            <a:srgbClr val="FF0000"/>
          </a:solidFill>
          <a:ln w="0">
            <a:solidFill>
              <a:srgbClr val="FF0000"/>
            </a:solidFill>
            <a:miter lim="800000"/>
            <a:headEnd/>
            <a:tailEnd/>
          </a:ln>
        </p:spPr>
        <p:txBody>
          <a:bodyPr/>
          <a:lstStyle/>
          <a:p>
            <a:pPr algn="ctr" eaLnBrk="0" hangingPunct="0">
              <a:buSzPct val="100000"/>
              <a:buFont typeface="Arial" charset="0"/>
              <a:buNone/>
            </a:pPr>
            <a:r>
              <a:rPr lang="zh-CN" altLang="en-US" sz="2600">
                <a:latin typeface="黑体" pitchFamily="2" charset="-122"/>
                <a:ea typeface="黑体" pitchFamily="2" charset="-122"/>
              </a:rPr>
              <a:t>化工维修时</a:t>
            </a:r>
            <a:r>
              <a:rPr lang="zh-CN" altLang="en-US" sz="2000">
                <a:latin typeface="黑体" pitchFamily="2" charset="-122"/>
                <a:ea typeface="黑体" pitchFamily="2" charset="-122"/>
              </a:rPr>
              <a:t>：</a:t>
            </a:r>
            <a:r>
              <a:rPr lang="zh-CN" altLang="en-US" sz="2400">
                <a:latin typeface="黑体" pitchFamily="2" charset="-122"/>
                <a:ea typeface="黑体" pitchFamily="2" charset="-122"/>
              </a:rPr>
              <a:t>应及时封盖，减少化学品挥发！</a:t>
            </a:r>
          </a:p>
        </p:txBody>
      </p:sp>
      <p:sp>
        <p:nvSpPr>
          <p:cNvPr id="288772" name="椭圆 4"/>
          <p:cNvSpPr>
            <a:spLocks noChangeArrowheads="1"/>
          </p:cNvSpPr>
          <p:nvPr/>
        </p:nvSpPr>
        <p:spPr bwMode="auto">
          <a:xfrm>
            <a:off x="2701925" y="3000375"/>
            <a:ext cx="5041900" cy="2228850"/>
          </a:xfrm>
          <a:prstGeom prst="ellipse">
            <a:avLst/>
          </a:prstGeom>
          <a:noFill/>
          <a:ln w="101600">
            <a:solidFill>
              <a:srgbClr val="FF0000"/>
            </a:solidFill>
            <a:prstDash val="sysDot"/>
            <a:round/>
            <a:headEnd/>
            <a:tailEnd/>
          </a:ln>
        </p:spPr>
        <p:txBody>
          <a:bodyPr anchor="ctr"/>
          <a:lstStyle/>
          <a:p>
            <a:pPr eaLnBrk="0" hangingPunct="0">
              <a:buSzPct val="100000"/>
              <a:buFont typeface="Arial" charset="0"/>
              <a:buNone/>
            </a:pPr>
            <a:endParaRPr lang="zh-CN" altLang="en-US" sz="1800">
              <a:solidFill>
                <a:srgbClr val="FFFFFF"/>
              </a:solidFill>
              <a:latin typeface="Georgia" pitchFamily="18" charset="0"/>
            </a:endParaRPr>
          </a:p>
        </p:txBody>
      </p:sp>
      <p:sp>
        <p:nvSpPr>
          <p:cNvPr id="288773" name="Text Box 5"/>
          <p:cNvSpPr txBox="1">
            <a:spLocks noChangeArrowheads="1"/>
          </p:cNvSpPr>
          <p:nvPr/>
        </p:nvSpPr>
        <p:spPr bwMode="auto">
          <a:xfrm>
            <a:off x="4500563" y="1844675"/>
            <a:ext cx="2592387" cy="1103313"/>
          </a:xfrm>
          <a:prstGeom prst="rect">
            <a:avLst/>
          </a:prstGeom>
          <a:solidFill>
            <a:srgbClr val="FF0000"/>
          </a:solidFill>
          <a:ln w="9525">
            <a:noFill/>
            <a:miter lim="800000"/>
            <a:headEnd/>
            <a:tailEnd/>
          </a:ln>
        </p:spPr>
        <p:txBody>
          <a:bodyPr>
            <a:spAutoFit/>
          </a:bodyPr>
          <a:lstStyle/>
          <a:p>
            <a:pPr algn="ctr" eaLnBrk="0" hangingPunct="0">
              <a:lnSpc>
                <a:spcPct val="130000"/>
              </a:lnSpc>
              <a:buSzPct val="100000"/>
              <a:buFont typeface="Arial" charset="0"/>
              <a:buNone/>
            </a:pPr>
            <a:r>
              <a:rPr lang="zh-CN" altLang="en-US" sz="4000">
                <a:ea typeface="黑体" pitchFamily="2" charset="-122"/>
              </a:rPr>
              <a:t>不能容忍</a:t>
            </a:r>
          </a:p>
          <a:p>
            <a:pPr eaLnBrk="0" hangingPunct="0">
              <a:lnSpc>
                <a:spcPct val="30000"/>
              </a:lnSpc>
              <a:buSzPct val="100000"/>
              <a:buFont typeface="Arial" charset="0"/>
              <a:buNone/>
            </a:pPr>
            <a:endParaRPr lang="zh-CN" altLang="en-US" sz="48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8772"/>
                                        </p:tgtEl>
                                        <p:attrNameLst>
                                          <p:attrName>style.visibility</p:attrName>
                                        </p:attrNameLst>
                                      </p:cBhvr>
                                      <p:to>
                                        <p:strVal val="visible"/>
                                      </p:to>
                                    </p:set>
                                    <p:animScale>
                                      <p:cBhvr>
                                        <p:cTn id="7" dur="1000" decel="50000" fill="hold">
                                          <p:stCondLst>
                                            <p:cond delay="0"/>
                                          </p:stCondLst>
                                        </p:cTn>
                                        <p:tgtEl>
                                          <p:spTgt spid="2887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88772"/>
                                        </p:tgtEl>
                                        <p:attrNameLst>
                                          <p:attrName>ppt_x</p:attrName>
                                          <p:attrName>ppt_y</p:attrName>
                                        </p:attrNameLst>
                                      </p:cBhvr>
                                    </p:animMotion>
                                    <p:animEffect transition="in" filter="fade">
                                      <p:cBhvr>
                                        <p:cTn id="9" dur="1000"/>
                                        <p:tgtEl>
                                          <p:spTgt spid="28877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88771"/>
                                        </p:tgtEl>
                                        <p:attrNameLst>
                                          <p:attrName>style.visibility</p:attrName>
                                        </p:attrNameLst>
                                      </p:cBhvr>
                                      <p:to>
                                        <p:strVal val="visible"/>
                                      </p:to>
                                    </p:set>
                                    <p:anim calcmode="lin" valueType="num">
                                      <p:cBhvr additive="base">
                                        <p:cTn id="14" dur="500" fill="hold"/>
                                        <p:tgtEl>
                                          <p:spTgt spid="288771"/>
                                        </p:tgtEl>
                                        <p:attrNameLst>
                                          <p:attrName>ppt_x</p:attrName>
                                        </p:attrNameLst>
                                      </p:cBhvr>
                                      <p:tavLst>
                                        <p:tav tm="0">
                                          <p:val>
                                            <p:strVal val="#ppt_x"/>
                                          </p:val>
                                        </p:tav>
                                        <p:tav tm="100000">
                                          <p:val>
                                            <p:strVal val="#ppt_x"/>
                                          </p:val>
                                        </p:tav>
                                      </p:tavLst>
                                    </p:anim>
                                    <p:anim calcmode="lin" valueType="num">
                                      <p:cBhvr additive="base">
                                        <p:cTn id="15" dur="500" fill="hold"/>
                                        <p:tgtEl>
                                          <p:spTgt spid="28877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1" nodeType="clickEffect">
                                  <p:stCondLst>
                                    <p:cond delay="0"/>
                                  </p:stCondLst>
                                  <p:childTnLst>
                                    <p:set>
                                      <p:cBhvr>
                                        <p:cTn id="19" dur="1" fill="hold">
                                          <p:stCondLst>
                                            <p:cond delay="0"/>
                                          </p:stCondLst>
                                        </p:cTn>
                                        <p:tgtEl>
                                          <p:spTgt spid="288772"/>
                                        </p:tgtEl>
                                        <p:attrNameLst>
                                          <p:attrName>style.visibility</p:attrName>
                                        </p:attrNameLst>
                                      </p:cBhvr>
                                      <p:to>
                                        <p:strVal val="visible"/>
                                      </p:to>
                                    </p:set>
                                    <p:anim calcmode="lin" valueType="num">
                                      <p:cBhvr additive="base">
                                        <p:cTn id="20" dur="500" fill="hold"/>
                                        <p:tgtEl>
                                          <p:spTgt spid="288772"/>
                                        </p:tgtEl>
                                        <p:attrNameLst>
                                          <p:attrName>ppt_x</p:attrName>
                                        </p:attrNameLst>
                                      </p:cBhvr>
                                      <p:tavLst>
                                        <p:tav tm="0">
                                          <p:val>
                                            <p:strVal val="#ppt_x"/>
                                          </p:val>
                                        </p:tav>
                                        <p:tav tm="100000">
                                          <p:val>
                                            <p:strVal val="#ppt_x"/>
                                          </p:val>
                                        </p:tav>
                                      </p:tavLst>
                                    </p:anim>
                                    <p:anim calcmode="lin" valueType="num">
                                      <p:cBhvr additive="base">
                                        <p:cTn id="21" dur="500" fill="hold"/>
                                        <p:tgtEl>
                                          <p:spTgt spid="28877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28877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bldLvl="0" animBg="1"/>
      <p:bldP spid="288772" grpId="0" bldLvl="0" animBg="1"/>
      <p:bldP spid="288772" grpId="1" bldLvl="0" animBg="1"/>
      <p:bldP spid="288773" grpId="0" bldLvl="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内容占位符 289793" descr="IMG_1727"/>
          <p:cNvPicPr>
            <a:picLocks noGrp="1" noChangeAspect="1"/>
          </p:cNvPicPr>
          <p:nvPr>
            <p:ph idx="1"/>
          </p:nvPr>
        </p:nvPicPr>
        <p:blipFill>
          <a:blip r:embed="rId2"/>
          <a:srcRect/>
          <a:stretch>
            <a:fillRect/>
          </a:stretch>
        </p:blipFill>
        <p:spPr>
          <a:xfrm>
            <a:off x="182563" y="188913"/>
            <a:ext cx="8782050" cy="6481762"/>
          </a:xfrm>
          <a:ln w="228600">
            <a:solidFill>
              <a:srgbClr val="FF0000"/>
            </a:solidFill>
          </a:ln>
        </p:spPr>
      </p:pic>
      <p:sp>
        <p:nvSpPr>
          <p:cNvPr id="320514" name="文本框 289794"/>
          <p:cNvSpPr txBox="1">
            <a:spLocks noChangeArrowheads="1"/>
          </p:cNvSpPr>
          <p:nvPr/>
        </p:nvSpPr>
        <p:spPr bwMode="auto">
          <a:xfrm>
            <a:off x="0" y="6165850"/>
            <a:ext cx="9156700" cy="628650"/>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2300">
                <a:ea typeface="黑体" pitchFamily="2" charset="-122"/>
              </a:rPr>
              <a:t>聚四氟乙烯垫片：</a:t>
            </a:r>
            <a:r>
              <a:rPr lang="zh-CN" altLang="en-US" sz="2200">
                <a:ea typeface="黑体" pitchFamily="2" charset="-122"/>
              </a:rPr>
              <a:t>高温裂解产生剧毒的全氟异丁烯,会致人中毒死亡 !</a:t>
            </a:r>
          </a:p>
          <a:p>
            <a:pPr algn="ctr" eaLnBrk="0" hangingPunct="0">
              <a:lnSpc>
                <a:spcPct val="35000"/>
              </a:lnSpc>
              <a:buSzPct val="100000"/>
              <a:buFont typeface="Arial" charset="0"/>
              <a:buNone/>
            </a:pPr>
            <a:endParaRPr lang="zh-CN" altLang="en-US" sz="2200" i="1">
              <a:ea typeface="黑体" pitchFamily="2" charset="-122"/>
            </a:endParaRPr>
          </a:p>
        </p:txBody>
      </p:sp>
      <p:sp>
        <p:nvSpPr>
          <p:cNvPr id="320515" name="文本框 289795"/>
          <p:cNvSpPr txBox="1">
            <a:spLocks noChangeArrowheads="1"/>
          </p:cNvSpPr>
          <p:nvPr/>
        </p:nvSpPr>
        <p:spPr bwMode="auto">
          <a:xfrm rot="-120000">
            <a:off x="250825" y="1268413"/>
            <a:ext cx="5410200" cy="1143000"/>
          </a:xfrm>
          <a:prstGeom prst="rect">
            <a:avLst/>
          </a:prstGeom>
          <a:solidFill>
            <a:srgbClr val="FF0000"/>
          </a:solidFill>
          <a:ln w="9525">
            <a:noFill/>
            <a:miter lim="800000"/>
            <a:headEnd/>
            <a:tailEnd/>
          </a:ln>
        </p:spPr>
        <p:txBody>
          <a:bodyPr>
            <a:spAutoFit/>
          </a:bodyPr>
          <a:lstStyle/>
          <a:p>
            <a:pPr algn="ctr" eaLnBrk="0" hangingPunct="0">
              <a:lnSpc>
                <a:spcPct val="125000"/>
              </a:lnSpc>
              <a:buSzPct val="100000"/>
              <a:buFont typeface="Arial" charset="0"/>
              <a:buNone/>
            </a:pPr>
            <a:r>
              <a:rPr lang="zh-CN" altLang="en-US" sz="2400">
                <a:ea typeface="黑体" pitchFamily="2" charset="-122"/>
              </a:rPr>
              <a:t>法兰中有聚四氟乙烯(白色)垫片，</a:t>
            </a:r>
          </a:p>
          <a:p>
            <a:pPr algn="ctr" eaLnBrk="0" hangingPunct="0">
              <a:lnSpc>
                <a:spcPct val="125000"/>
              </a:lnSpc>
              <a:buSzPct val="100000"/>
              <a:buFont typeface="Arial" charset="0"/>
              <a:buNone/>
            </a:pPr>
            <a:r>
              <a:rPr lang="zh-CN" altLang="en-US" sz="2600">
                <a:ea typeface="黑体" pitchFamily="2" charset="-122"/>
              </a:rPr>
              <a:t>千万不要明火切割法兰中的螺栓 !</a:t>
            </a:r>
          </a:p>
          <a:p>
            <a:pPr algn="ctr" eaLnBrk="0" hangingPunct="0">
              <a:lnSpc>
                <a:spcPct val="25000"/>
              </a:lnSpc>
              <a:buSzPct val="100000"/>
              <a:buFont typeface="Arial" charset="0"/>
              <a:buNone/>
            </a:pPr>
            <a:endParaRPr lang="zh-CN" altLang="en-US" sz="2600" i="1">
              <a:ea typeface="黑体" pitchFamily="2" charset="-122"/>
            </a:endParaRPr>
          </a:p>
        </p:txBody>
      </p:sp>
      <p:sp>
        <p:nvSpPr>
          <p:cNvPr id="289797" name="文本框 289796"/>
          <p:cNvSpPr txBox="1">
            <a:spLocks noChangeArrowheads="1"/>
          </p:cNvSpPr>
          <p:nvPr/>
        </p:nvSpPr>
        <p:spPr bwMode="auto">
          <a:xfrm rot="-240000">
            <a:off x="971550" y="1557338"/>
            <a:ext cx="3887788" cy="3902075"/>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25000">
                <a:solidFill>
                  <a:srgbClr val="FF0000"/>
                </a:solidFill>
                <a:latin typeface="Webdings" pitchFamily="18" charset="2"/>
                <a:ea typeface="黑体" pitchFamily="2" charset="-122"/>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289797"/>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35" presetClass="emph" presetSubtype="0" fill="hold" grpId="1" nodeType="afterEffect">
                                  <p:stCondLst>
                                    <p:cond delay="0"/>
                                  </p:stCondLst>
                                  <p:childTnLst>
                                    <p:anim calcmode="discrete" valueType="str">
                                      <p:cBhvr>
                                        <p:cTn id="9" dur="1000" fill="hold"/>
                                        <p:tgtEl>
                                          <p:spTgt spid="289797"/>
                                        </p:tgtEl>
                                        <p:attrNameLst>
                                          <p:attrName>style.visibility</p:attrName>
                                        </p:attrNameLst>
                                      </p:cBhvr>
                                      <p:tavLst>
                                        <p:tav tm="0">
                                          <p:val>
                                            <p:strVal val="hidden"/>
                                          </p:val>
                                        </p:tav>
                                        <p:tav tm="50000">
                                          <p:val>
                                            <p:strVal val="visible"/>
                                          </p:val>
                                        </p:tav>
                                      </p:tavLst>
                                    </p:anim>
                                  </p:childTnLst>
                                </p:cTn>
                              </p:par>
                            </p:childTnLst>
                          </p:cTn>
                        </p:par>
                        <p:par>
                          <p:cTn id="10" fill="hold">
                            <p:stCondLst>
                              <p:cond delay="2000"/>
                            </p:stCondLst>
                            <p:childTnLst>
                              <p:par>
                                <p:cTn id="11" presetID="35" presetClass="emph" presetSubtype="0" fill="hold" grpId="2" nodeType="afterEffect">
                                  <p:stCondLst>
                                    <p:cond delay="0"/>
                                  </p:stCondLst>
                                  <p:childTnLst>
                                    <p:anim calcmode="discrete" valueType="str">
                                      <p:cBhvr>
                                        <p:cTn id="12" dur="1000" fill="hold"/>
                                        <p:tgtEl>
                                          <p:spTgt spid="289797"/>
                                        </p:tgtEl>
                                        <p:attrNameLst>
                                          <p:attrName>style.visibility</p:attrName>
                                        </p:attrNameLst>
                                      </p:cBhvr>
                                      <p:tavLst>
                                        <p:tav tm="0">
                                          <p:val>
                                            <p:strVal val="hidden"/>
                                          </p:val>
                                        </p:tav>
                                        <p:tav tm="50000">
                                          <p:val>
                                            <p:strVal val="visible"/>
                                          </p:val>
                                        </p:tav>
                                      </p:tavLst>
                                    </p:anim>
                                  </p:childTnLst>
                                </p:cTn>
                              </p:par>
                            </p:childTnLst>
                          </p:cTn>
                        </p:par>
                        <p:par>
                          <p:cTn id="13" fill="hold">
                            <p:stCondLst>
                              <p:cond delay="3000"/>
                            </p:stCondLst>
                            <p:childTnLst>
                              <p:par>
                                <p:cTn id="14" presetID="35" presetClass="emph" presetSubtype="0" fill="hold" grpId="3" nodeType="afterEffect">
                                  <p:stCondLst>
                                    <p:cond delay="0"/>
                                  </p:stCondLst>
                                  <p:childTnLst>
                                    <p:anim calcmode="discrete" valueType="str">
                                      <p:cBhvr>
                                        <p:cTn id="15" dur="1000" fill="hold"/>
                                        <p:tgtEl>
                                          <p:spTgt spid="289797"/>
                                        </p:tgtEl>
                                        <p:attrNameLst>
                                          <p:attrName>style.visibility</p:attrName>
                                        </p:attrNameLst>
                                      </p:cBhvr>
                                      <p:tavLst>
                                        <p:tav tm="0">
                                          <p:val>
                                            <p:strVal val="hidden"/>
                                          </p:val>
                                        </p:tav>
                                        <p:tav tm="50000">
                                          <p:val>
                                            <p:strVal val="visible"/>
                                          </p:val>
                                        </p:tav>
                                      </p:tavLst>
                                    </p:anim>
                                  </p:childTnLst>
                                </p:cTn>
                              </p:par>
                            </p:childTnLst>
                          </p:cTn>
                        </p:par>
                        <p:par>
                          <p:cTn id="16" fill="hold">
                            <p:stCondLst>
                              <p:cond delay="4000"/>
                            </p:stCondLst>
                            <p:childTnLst>
                              <p:par>
                                <p:cTn id="17" presetID="35" presetClass="emph" presetSubtype="0" fill="hold" grpId="4" nodeType="afterEffect">
                                  <p:stCondLst>
                                    <p:cond delay="0"/>
                                  </p:stCondLst>
                                  <p:childTnLst>
                                    <p:anim calcmode="discrete" valueType="str">
                                      <p:cBhvr>
                                        <p:cTn id="18" dur="1000" fill="hold"/>
                                        <p:tgtEl>
                                          <p:spTgt spid="28979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7" grpId="0" bldLvl="0"/>
      <p:bldP spid="289797" grpId="1" bldLvl="0"/>
      <p:bldP spid="289797" grpId="2" bldLvl="0"/>
      <p:bldP spid="289797" grpId="3" bldLvl="0"/>
      <p:bldP spid="289797" grpId="4" bldLvl="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p:cNvSpPr>
          <p:nvPr>
            <p:ph type="ctrTitle" idx="4294967295"/>
          </p:nvPr>
        </p:nvSpPr>
        <p:spPr>
          <a:xfrm>
            <a:off x="250825" y="1773238"/>
            <a:ext cx="8893175" cy="3024187"/>
          </a:xfrm>
        </p:spPr>
        <p:txBody>
          <a:bodyPr anchor="b"/>
          <a:lstStyle>
            <a:lvl1pPr lvl="0">
              <a:defRPr kern="1200"/>
            </a:lvl1pPr>
          </a:lstStyle>
          <a:p>
            <a:pPr algn="ctr">
              <a:lnSpc>
                <a:spcPct val="200000"/>
              </a:lnSpc>
              <a:defRPr/>
            </a:pPr>
            <a:r>
              <a:rPr lang="zh-CN" altLang="en-US" sz="6000" dirty="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第十一部分</a:t>
            </a:r>
            <a:br>
              <a:rPr lang="zh-CN" altLang="en-US" sz="6000" dirty="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6000" dirty="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储运、装卸安全</a:t>
            </a:r>
            <a:endPar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p:nvPr/>
        </p:nvSpPr>
        <p:spPr>
          <a:xfrm>
            <a:off x="539750" y="260350"/>
            <a:ext cx="7993063" cy="576263"/>
          </a:xfrm>
          <a:prstGeom prst="rect">
            <a:avLst/>
          </a:prstGeom>
          <a:noFill/>
          <a:ln w="9525">
            <a:noFill/>
            <a:miter/>
          </a:ln>
        </p:spPr>
        <p:txBody>
          <a:bodyPr anchor="b" anchorCtr="1"/>
          <a:lstStyle/>
          <a:p>
            <a:pPr>
              <a:buFont typeface="Arial" panose="020B0604020202020204" pitchFamily="34" charset="0"/>
              <a:buNone/>
              <a:defRPr/>
            </a:pPr>
            <a:endParaRPr lang="zh-CN" altLang="en-US" noProof="1">
              <a:solidFill>
                <a:schemeClr val="hlink"/>
              </a:solidFill>
              <a:effectLst>
                <a:outerShdw blurRad="38100" dist="38100" dir="2700000">
                  <a:srgbClr val="000000"/>
                </a:outerShdw>
              </a:effectLst>
              <a:latin typeface="Tahoma" panose="020B0604030504040204" pitchFamily="34" charset="0"/>
              <a:ea typeface="宋体" panose="02010600030101010101" pitchFamily="2" charset="-122"/>
            </a:endParaRPr>
          </a:p>
        </p:txBody>
      </p:sp>
      <p:pic>
        <p:nvPicPr>
          <p:cNvPr id="57347" name="Picture 3" descr="DSC00697"/>
          <p:cNvPicPr>
            <a:picLocks noChangeAspect="1"/>
          </p:cNvPicPr>
          <p:nvPr/>
        </p:nvPicPr>
        <p:blipFill>
          <a:blip r:embed="rId2"/>
          <a:srcRect/>
          <a:stretch>
            <a:fillRect/>
          </a:stretch>
        </p:blipFill>
        <p:spPr bwMode="auto">
          <a:xfrm>
            <a:off x="252413" y="263525"/>
            <a:ext cx="8712200" cy="6430963"/>
          </a:xfrm>
          <a:prstGeom prst="rect">
            <a:avLst/>
          </a:prstGeom>
          <a:noFill/>
          <a:ln w="203200">
            <a:solidFill>
              <a:srgbClr val="000080"/>
            </a:solidFill>
            <a:miter lim="800000"/>
            <a:headEnd/>
            <a:tailEnd/>
          </a:ln>
        </p:spPr>
      </p:pic>
      <p:sp>
        <p:nvSpPr>
          <p:cNvPr id="57348" name="Line 4"/>
          <p:cNvSpPr>
            <a:spLocks noChangeShapeType="1"/>
          </p:cNvSpPr>
          <p:nvPr/>
        </p:nvSpPr>
        <p:spPr bwMode="auto">
          <a:xfrm flipV="1">
            <a:off x="180975" y="115888"/>
            <a:ext cx="1800225" cy="1081087"/>
          </a:xfrm>
          <a:prstGeom prst="line">
            <a:avLst/>
          </a:prstGeom>
          <a:noFill/>
          <a:ln w="355600">
            <a:solidFill>
              <a:srgbClr val="FFFF00"/>
            </a:solidFill>
            <a:round/>
            <a:headEnd/>
            <a:tailEnd/>
          </a:ln>
        </p:spPr>
        <p:txBody>
          <a:bodyPr/>
          <a:lstStyle/>
          <a:p>
            <a:endParaRPr lang="zh-CN" altLang="en-US"/>
          </a:p>
        </p:txBody>
      </p:sp>
      <p:sp>
        <p:nvSpPr>
          <p:cNvPr id="57349" name="Line 5"/>
          <p:cNvSpPr>
            <a:spLocks noChangeShapeType="1"/>
          </p:cNvSpPr>
          <p:nvPr/>
        </p:nvSpPr>
        <p:spPr bwMode="auto">
          <a:xfrm>
            <a:off x="4573588" y="117475"/>
            <a:ext cx="4176712" cy="1657350"/>
          </a:xfrm>
          <a:prstGeom prst="line">
            <a:avLst/>
          </a:prstGeom>
          <a:noFill/>
          <a:ln w="355600">
            <a:solidFill>
              <a:srgbClr val="FFFF00"/>
            </a:solidFill>
            <a:round/>
            <a:headEnd/>
            <a:tailEnd/>
          </a:ln>
        </p:spPr>
        <p:txBody>
          <a:bodyPr/>
          <a:lstStyle/>
          <a:p>
            <a:endParaRPr lang="zh-CN" altLang="en-US"/>
          </a:p>
        </p:txBody>
      </p:sp>
      <p:sp>
        <p:nvSpPr>
          <p:cNvPr id="57350" name="Line 6"/>
          <p:cNvSpPr>
            <a:spLocks noChangeShapeType="1"/>
          </p:cNvSpPr>
          <p:nvPr/>
        </p:nvSpPr>
        <p:spPr bwMode="auto">
          <a:xfrm flipH="1">
            <a:off x="6154738" y="1701800"/>
            <a:ext cx="2809875" cy="4970463"/>
          </a:xfrm>
          <a:prstGeom prst="line">
            <a:avLst/>
          </a:prstGeom>
          <a:noFill/>
          <a:ln w="431800">
            <a:solidFill>
              <a:srgbClr val="FFFF00"/>
            </a:solidFill>
            <a:round/>
            <a:headEnd/>
            <a:tailEnd/>
          </a:ln>
        </p:spPr>
        <p:txBody>
          <a:bodyPr/>
          <a:lstStyle/>
          <a:p>
            <a:endParaRPr lang="zh-CN" altLang="en-US"/>
          </a:p>
        </p:txBody>
      </p:sp>
      <p:sp>
        <p:nvSpPr>
          <p:cNvPr id="57351" name="Line 7"/>
          <p:cNvSpPr>
            <a:spLocks noChangeShapeType="1"/>
          </p:cNvSpPr>
          <p:nvPr/>
        </p:nvSpPr>
        <p:spPr bwMode="auto">
          <a:xfrm>
            <a:off x="107950" y="5086350"/>
            <a:ext cx="1655763" cy="1368425"/>
          </a:xfrm>
          <a:prstGeom prst="line">
            <a:avLst/>
          </a:prstGeom>
          <a:noFill/>
          <a:ln w="431800">
            <a:solidFill>
              <a:srgbClr val="FFFF00"/>
            </a:solidFill>
            <a:round/>
            <a:headEnd/>
            <a:tailEnd/>
          </a:ln>
        </p:spPr>
        <p:txBody>
          <a:bodyPr/>
          <a:lstStyle/>
          <a:p>
            <a:endParaRPr lang="zh-CN" altLang="en-US"/>
          </a:p>
        </p:txBody>
      </p:sp>
      <p:sp>
        <p:nvSpPr>
          <p:cNvPr id="80903" name="Line 8"/>
          <p:cNvSpPr>
            <a:spLocks noChangeShapeType="1"/>
          </p:cNvSpPr>
          <p:nvPr/>
        </p:nvSpPr>
        <p:spPr bwMode="auto">
          <a:xfrm>
            <a:off x="3419475" y="0"/>
            <a:ext cx="215900" cy="0"/>
          </a:xfrm>
          <a:prstGeom prst="line">
            <a:avLst/>
          </a:prstGeom>
          <a:noFill/>
          <a:ln w="9525">
            <a:solidFill>
              <a:srgbClr val="000000"/>
            </a:solidFill>
            <a:round/>
            <a:headEnd/>
            <a:tailEnd/>
          </a:ln>
        </p:spPr>
        <p:txBody>
          <a:bodyPr/>
          <a:lstStyle/>
          <a:p>
            <a:endParaRPr lang="zh-CN" altLang="en-US"/>
          </a:p>
        </p:txBody>
      </p:sp>
      <p:sp>
        <p:nvSpPr>
          <p:cNvPr id="57353" name="Line 9"/>
          <p:cNvSpPr>
            <a:spLocks noChangeShapeType="1"/>
          </p:cNvSpPr>
          <p:nvPr/>
        </p:nvSpPr>
        <p:spPr bwMode="auto">
          <a:xfrm>
            <a:off x="3563938" y="0"/>
            <a:ext cx="431800" cy="6370638"/>
          </a:xfrm>
          <a:prstGeom prst="line">
            <a:avLst/>
          </a:prstGeom>
          <a:noFill/>
          <a:ln w="431800">
            <a:solidFill>
              <a:srgbClr val="FFFF00"/>
            </a:solidFill>
            <a:round/>
            <a:headEnd/>
            <a:tailEnd/>
          </a:ln>
        </p:spPr>
        <p:txBody>
          <a:bodyPr/>
          <a:lstStyle/>
          <a:p>
            <a:endParaRPr lang="zh-CN" altLang="en-US"/>
          </a:p>
        </p:txBody>
      </p:sp>
      <p:sp>
        <p:nvSpPr>
          <p:cNvPr id="57354" name="Line 10"/>
          <p:cNvSpPr>
            <a:spLocks noChangeShapeType="1"/>
          </p:cNvSpPr>
          <p:nvPr/>
        </p:nvSpPr>
        <p:spPr bwMode="auto">
          <a:xfrm flipV="1">
            <a:off x="107950" y="2133600"/>
            <a:ext cx="8569325" cy="1368425"/>
          </a:xfrm>
          <a:prstGeom prst="line">
            <a:avLst/>
          </a:prstGeom>
          <a:noFill/>
          <a:ln w="431800">
            <a:solidFill>
              <a:srgbClr val="FFFF00"/>
            </a:solidFill>
            <a:round/>
            <a:headEnd/>
            <a:tailEnd/>
          </a:ln>
        </p:spPr>
        <p:txBody>
          <a:bodyPr/>
          <a:lstStyle/>
          <a:p>
            <a:endParaRPr lang="zh-CN" altLang="en-US"/>
          </a:p>
        </p:txBody>
      </p:sp>
      <p:sp>
        <p:nvSpPr>
          <p:cNvPr id="57355" name="Rectangle 11"/>
          <p:cNvSpPr>
            <a:spLocks noGrp="1" noRot="1"/>
          </p:cNvSpPr>
          <p:nvPr/>
        </p:nvSpPr>
        <p:spPr bwMode="auto">
          <a:xfrm>
            <a:off x="0" y="6092825"/>
            <a:ext cx="9153525" cy="719138"/>
          </a:xfrm>
          <a:prstGeom prst="rect">
            <a:avLst/>
          </a:prstGeom>
          <a:solidFill>
            <a:srgbClr val="000080"/>
          </a:solidFill>
          <a:ln w="9525">
            <a:noFill/>
            <a:miter lim="800000"/>
            <a:headEnd/>
            <a:tailEnd/>
          </a:ln>
        </p:spPr>
        <p:txBody>
          <a:bodyPr/>
          <a:lstStyle/>
          <a:p>
            <a:pPr algn="ctr" eaLnBrk="0" hangingPunct="0">
              <a:lnSpc>
                <a:spcPct val="120000"/>
              </a:lnSpc>
              <a:spcBef>
                <a:spcPct val="20000"/>
              </a:spcBef>
              <a:buClr>
                <a:schemeClr val="hlink"/>
              </a:buClr>
              <a:buSzPct val="70000"/>
              <a:buFont typeface="Wingdings" pitchFamily="2" charset="2"/>
              <a:buNone/>
            </a:pPr>
            <a:r>
              <a:rPr lang="zh-CN" altLang="en-US" sz="2600">
                <a:solidFill>
                  <a:schemeClr val="hlink"/>
                </a:solidFill>
                <a:latin typeface="Tahoma" pitchFamily="34" charset="0"/>
              </a:rPr>
              <a:t> </a:t>
            </a:r>
            <a:r>
              <a:rPr lang="zh-CN" altLang="en-US" sz="2600">
                <a:latin typeface="黑体" pitchFamily="2" charset="-122"/>
                <a:ea typeface="黑体" pitchFamily="2" charset="-122"/>
              </a:rPr>
              <a:t>设置“黄色”安全警示标识</a:t>
            </a:r>
          </a:p>
        </p:txBody>
      </p:sp>
      <p:sp>
        <p:nvSpPr>
          <p:cNvPr id="57356" name="文本框 57355"/>
          <p:cNvSpPr txBox="1"/>
          <p:nvPr/>
        </p:nvSpPr>
        <p:spPr>
          <a:xfrm>
            <a:off x="1116013" y="909638"/>
            <a:ext cx="2232025" cy="1822450"/>
          </a:xfrm>
          <a:prstGeom prst="rect">
            <a:avLst/>
          </a:prstGeom>
          <a:solidFill>
            <a:srgbClr val="000080"/>
          </a:solidFill>
          <a:ln w="9525">
            <a:noFill/>
            <a:miter/>
          </a:ln>
        </p:spPr>
        <p:txBody>
          <a:bodyPr>
            <a:spAutoFit/>
          </a:bodyPr>
          <a:lstStyle/>
          <a:p>
            <a:pPr>
              <a:lnSpc>
                <a:spcPct val="120000"/>
              </a:lnSpc>
              <a:buFont typeface="Arial" panose="020B0604020202020204" pitchFamily="34" charset="0"/>
              <a:buNone/>
              <a:defRPr/>
            </a:pPr>
            <a:r>
              <a:rPr lang="zh-CN" altLang="en-US" sz="3200" noProof="1">
                <a:solidFill>
                  <a:srgbClr val="FFFF00"/>
                </a:solidFill>
                <a:effectLst>
                  <a:outerShdw blurRad="38100" dist="38100" dir="2700000">
                    <a:srgbClr val="000000"/>
                  </a:outerShdw>
                </a:effectLst>
                <a:latin typeface="Arial" panose="020B0604020202020204" pitchFamily="34" charset="0"/>
                <a:ea typeface="黑体" panose="02010609060101010101" pitchFamily="49" charset="-122"/>
                <a:cs typeface="+mn-ea"/>
                <a:sym typeface="Arial" panose="020B0604020202020204" pitchFamily="34" charset="0"/>
              </a:rPr>
              <a:t>  </a:t>
            </a:r>
            <a:r>
              <a:rPr lang="zh-CN" altLang="en-US" sz="3200" noProof="1">
                <a:effectLst>
                  <a:outerShdw blurRad="38100" dist="38100" dir="2700000">
                    <a:srgbClr val="FFFFFF"/>
                  </a:outerShdw>
                </a:effectLst>
                <a:latin typeface="Arial" panose="020B0604020202020204" pitchFamily="34" charset="0"/>
                <a:ea typeface="黑体" panose="02010609060101010101" pitchFamily="49" charset="-122"/>
                <a:cs typeface="+mn-ea"/>
                <a:sym typeface="Arial" panose="020B0604020202020204" pitchFamily="34" charset="0"/>
              </a:rPr>
              <a:t> </a:t>
            </a:r>
            <a:r>
              <a:rPr lang="zh-CN" altLang="en-US" noProof="1">
                <a:effectLst>
                  <a:outerShdw blurRad="38100" dist="38100" dir="2700000">
                    <a:srgbClr val="FFFFFF"/>
                  </a:outerShdw>
                </a:effectLst>
                <a:latin typeface="Arial" panose="020B0604020202020204" pitchFamily="34" charset="0"/>
                <a:ea typeface="黑体" panose="02010609060101010101" pitchFamily="49" charset="-122"/>
                <a:cs typeface="+mn-ea"/>
                <a:sym typeface="Arial" panose="020B0604020202020204" pitchFamily="34" charset="0"/>
              </a:rPr>
              <a:t>适用</a:t>
            </a:r>
            <a:r>
              <a:rPr lang="zh-CN" altLang="en-US" b="1" noProof="1">
                <a:effectLst>
                  <a:outerShdw blurRad="38100" dist="38100" dir="2700000">
                    <a:srgbClr val="FFFFFF"/>
                  </a:outerShdw>
                </a:effectLst>
                <a:latin typeface="Arial" panose="020B0604020202020204" pitchFamily="34" charset="0"/>
                <a:ea typeface="黑体" panose="02010609060101010101" pitchFamily="49" charset="-122"/>
                <a:cs typeface="+mn-ea"/>
                <a:sym typeface="Arial" panose="020B0604020202020204" pitchFamily="34" charset="0"/>
              </a:rPr>
              <a:t>:</a:t>
            </a:r>
            <a:endParaRPr lang="zh-CN" altLang="en-US" b="1" noProof="1">
              <a:effectLst>
                <a:outerShdw blurRad="38100" dist="38100" dir="2700000">
                  <a:srgbClr val="FFFFFF"/>
                </a:outerShdw>
              </a:effectLst>
              <a:latin typeface="Arial" panose="020B0604020202020204" pitchFamily="34" charset="0"/>
              <a:ea typeface="黑体" panose="02010609060101010101" pitchFamily="49" charset="-122"/>
              <a:sym typeface="Arial" panose="020B0604020202020204" pitchFamily="34" charset="0"/>
            </a:endParaRPr>
          </a:p>
          <a:p>
            <a:pPr algn="ctr">
              <a:lnSpc>
                <a:spcPct val="110000"/>
              </a:lnSpc>
              <a:buFont typeface="Arial" panose="020B0604020202020204" pitchFamily="34" charset="0"/>
              <a:buNone/>
              <a:defRPr/>
            </a:pPr>
            <a:r>
              <a:rPr lang="zh-CN" altLang="en-US" sz="3600" noProof="1">
                <a:effectLst>
                  <a:outerShdw blurRad="38100" dist="38100" dir="2700000">
                    <a:srgbClr val="FFFFFF"/>
                  </a:outerShdw>
                </a:effectLst>
                <a:latin typeface="Arial" panose="020B0604020202020204" pitchFamily="34" charset="0"/>
                <a:ea typeface="黑体" panose="02010609060101010101" pitchFamily="49" charset="-122"/>
                <a:cs typeface="+mn-ea"/>
                <a:sym typeface="Arial" panose="020B0604020202020204" pitchFamily="34" charset="0"/>
              </a:rPr>
              <a:t> </a:t>
            </a:r>
            <a:r>
              <a:rPr lang="zh-CN" altLang="en-US" sz="2600" noProof="1">
                <a:effectLst>
                  <a:outerShdw blurRad="38100" dist="38100" dir="2700000">
                    <a:srgbClr val="FFFFFF"/>
                  </a:outerShdw>
                </a:effectLst>
                <a:latin typeface="Arial" panose="020B0604020202020204" pitchFamily="34" charset="0"/>
                <a:ea typeface="黑体" panose="02010609060101010101" pitchFamily="49" charset="-122"/>
                <a:cs typeface="+mn-ea"/>
                <a:sym typeface="Arial" panose="020B0604020202020204" pitchFamily="34" charset="0"/>
              </a:rPr>
              <a:t>预留孔盖板</a:t>
            </a:r>
            <a:endParaRPr lang="zh-CN" altLang="en-US" sz="2600" noProof="1">
              <a:effectLst>
                <a:outerShdw blurRad="38100" dist="38100" dir="2700000">
                  <a:srgbClr val="FFFFFF"/>
                </a:outerShdw>
              </a:effectLst>
              <a:latin typeface="Arial" panose="020B0604020202020204" pitchFamily="34" charset="0"/>
              <a:ea typeface="黑体" panose="02010609060101010101" pitchFamily="49" charset="-122"/>
              <a:sym typeface="Arial" panose="020B0604020202020204" pitchFamily="34" charset="0"/>
            </a:endParaRPr>
          </a:p>
          <a:p>
            <a:pPr algn="ctr">
              <a:lnSpc>
                <a:spcPct val="110000"/>
              </a:lnSpc>
              <a:buFont typeface="Arial" panose="020B0604020202020204" pitchFamily="34" charset="0"/>
              <a:buNone/>
              <a:defRPr/>
            </a:pPr>
            <a:r>
              <a:rPr lang="zh-CN" altLang="en-US" sz="2600" noProof="1">
                <a:effectLst>
                  <a:outerShdw blurRad="38100" dist="38100" dir="2700000">
                    <a:srgbClr val="FFFFFF"/>
                  </a:outerShdw>
                </a:effectLst>
                <a:latin typeface="Arial" panose="020B0604020202020204" pitchFamily="34" charset="0"/>
                <a:ea typeface="黑体" panose="02010609060101010101" pitchFamily="49" charset="-122"/>
                <a:cs typeface="+mn-ea"/>
                <a:sym typeface="Arial" panose="020B0604020202020204" pitchFamily="34" charset="0"/>
              </a:rPr>
              <a:t> 吊装口地面</a:t>
            </a:r>
            <a:endParaRPr lang="zh-CN" altLang="en-US" sz="2600" noProof="1">
              <a:effectLst>
                <a:outerShdw blurRad="38100" dist="38100" dir="2700000">
                  <a:srgbClr val="FFFFFF"/>
                </a:outerShdw>
              </a:effectLst>
              <a:latin typeface="Arial" panose="020B0604020202020204" pitchFamily="34" charset="0"/>
              <a:ea typeface="黑体" panose="02010609060101010101" pitchFamily="49" charset="-122"/>
              <a:sym typeface="Arial" panose="020B0604020202020204" pitchFamily="34" charset="0"/>
            </a:endParaRPr>
          </a:p>
          <a:p>
            <a:pPr algn="ctr">
              <a:lnSpc>
                <a:spcPct val="25000"/>
              </a:lnSpc>
              <a:buFont typeface="Arial" panose="020B0604020202020204" pitchFamily="34" charset="0"/>
              <a:buNone/>
              <a:defRPr/>
            </a:pPr>
            <a:endParaRPr lang="zh-CN" altLang="en-US" sz="2600" noProof="1">
              <a:effectLst>
                <a:outerShdw blurRad="38100" dist="38100" dir="2700000">
                  <a:srgbClr val="FFFFFF"/>
                </a:outerShdw>
              </a:effectLst>
              <a:latin typeface="Arial" panose="020B0604020202020204" pitchFamily="34" charset="0"/>
              <a:ea typeface="黑体" panose="02010609060101010101" pitchFamily="49" charset="-122"/>
              <a:sym typeface="Arial" panose="020B0604020202020204" pitchFamily="34" charset="0"/>
            </a:endParaRPr>
          </a:p>
        </p:txBody>
      </p:sp>
      <p:sp>
        <p:nvSpPr>
          <p:cNvPr id="80908" name="流程图: 过程 57356"/>
          <p:cNvSpPr>
            <a:spLocks noChangeArrowheads="1"/>
          </p:cNvSpPr>
          <p:nvPr/>
        </p:nvSpPr>
        <p:spPr bwMode="auto">
          <a:xfrm>
            <a:off x="34925" y="0"/>
            <a:ext cx="9109075" cy="263525"/>
          </a:xfrm>
          <a:prstGeom prst="flowChartProcess">
            <a:avLst/>
          </a:prstGeom>
          <a:solidFill>
            <a:srgbClr val="000080"/>
          </a:solidFill>
          <a:ln w="9525">
            <a:noFill/>
            <a:miter lim="800000"/>
            <a:headEnd/>
            <a:tailEnd/>
          </a:ln>
        </p:spPr>
        <p:txBody>
          <a:bodyPr/>
          <a:lstStyle/>
          <a:p>
            <a:pPr eaLnBrk="0" hangingPunct="0">
              <a:buSzPct val="100000"/>
              <a:buFont typeface="Arial" charset="0"/>
              <a:buNone/>
            </a:pPr>
            <a:endParaRPr lang="zh-CN" altLang="en-US" sz="2000"/>
          </a:p>
        </p:txBody>
      </p:sp>
      <p:sp>
        <p:nvSpPr>
          <p:cNvPr id="80909" name="流程图: 过程 57357"/>
          <p:cNvSpPr>
            <a:spLocks noChangeArrowheads="1"/>
          </p:cNvSpPr>
          <p:nvPr/>
        </p:nvSpPr>
        <p:spPr bwMode="auto">
          <a:xfrm>
            <a:off x="0" y="117475"/>
            <a:ext cx="252413" cy="6769100"/>
          </a:xfrm>
          <a:prstGeom prst="flowChartProcess">
            <a:avLst/>
          </a:prstGeom>
          <a:solidFill>
            <a:srgbClr val="000080"/>
          </a:solidFill>
          <a:ln w="9525">
            <a:noFill/>
            <a:miter lim="800000"/>
            <a:headEnd/>
            <a:tailEnd/>
          </a:ln>
        </p:spPr>
        <p:txBody>
          <a:bodyPr/>
          <a:lstStyle/>
          <a:p>
            <a:pPr eaLnBrk="0" hangingPunct="0">
              <a:buSzPct val="100000"/>
              <a:buFont typeface="Arial" charset="0"/>
              <a:buNone/>
            </a:pPr>
            <a:endParaRPr lang="zh-CN" altLang="en-US" sz="2000"/>
          </a:p>
        </p:txBody>
      </p:sp>
      <p:sp>
        <p:nvSpPr>
          <p:cNvPr id="80910" name="流程图: 过程 57358"/>
          <p:cNvSpPr>
            <a:spLocks noChangeArrowheads="1"/>
          </p:cNvSpPr>
          <p:nvPr/>
        </p:nvSpPr>
        <p:spPr bwMode="auto">
          <a:xfrm>
            <a:off x="8966200" y="44450"/>
            <a:ext cx="180975" cy="6194425"/>
          </a:xfrm>
          <a:prstGeom prst="flowChartProcess">
            <a:avLst/>
          </a:prstGeom>
          <a:solidFill>
            <a:srgbClr val="00008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 from="(-#ppt_w/2)" to="(#ppt_x)" calcmode="lin" valueType="num">
                                      <p:cBhvr>
                                        <p:cTn id="7" dur="600" fill="hold">
                                          <p:stCondLst>
                                            <p:cond delay="0"/>
                                          </p:stCondLst>
                                        </p:cTn>
                                        <p:tgtEl>
                                          <p:spTgt spid="57347"/>
                                        </p:tgtEl>
                                        <p:attrNameLst>
                                          <p:attrName>ppt_x</p:attrName>
                                        </p:attrNameLst>
                                      </p:cBhvr>
                                    </p:anim>
                                    <p:anim from="0" to="-1.0" calcmode="lin" valueType="num">
                                      <p:cBhvr>
                                        <p:cTn id="8" dur="200" decel="50000" autoRev="1" fill="hold">
                                          <p:stCondLst>
                                            <p:cond delay="600"/>
                                          </p:stCondLst>
                                        </p:cTn>
                                        <p:tgtEl>
                                          <p:spTgt spid="57347"/>
                                        </p:tgtEl>
                                        <p:attrNameLst>
                                          <p:attrName>xshear</p:attrName>
                                        </p:attrNameLst>
                                      </p:cBhvr>
                                    </p:anim>
                                    <p:animScale>
                                      <p:cBhvr>
                                        <p:cTn id="9" dur="200" decel="100000" autoRev="1" fill="hold">
                                          <p:stCondLst>
                                            <p:cond delay="600"/>
                                          </p:stCondLst>
                                        </p:cTn>
                                        <p:tgtEl>
                                          <p:spTgt spid="57347"/>
                                        </p:tgtEl>
                                      </p:cBhvr>
                                      <p:from x="100000" y="100000"/>
                                      <p:to x="80000" y="100000"/>
                                    </p:animScale>
                                    <p:anim by="(#ppt_h/3+#ppt_w*0.1)" calcmode="lin" valueType="num">
                                      <p:cBhvr additive="sum">
                                        <p:cTn id="10" dur="200" decel="100000" autoRev="1" fill="hold">
                                          <p:stCondLst>
                                            <p:cond delay="600"/>
                                          </p:stCondLst>
                                        </p:cTn>
                                        <p:tgtEl>
                                          <p:spTgt spid="57347"/>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355">
                                            <p:bg/>
                                          </p:spTgt>
                                        </p:tgtEl>
                                        <p:attrNameLst>
                                          <p:attrName>style.visibility</p:attrName>
                                        </p:attrNameLst>
                                      </p:cBhvr>
                                      <p:to>
                                        <p:strVal val="visible"/>
                                      </p:to>
                                    </p:set>
                                    <p:anim from="(-#ppt_w/2)" to="(#ppt_x)" calcmode="lin" valueType="num">
                                      <p:cBhvr>
                                        <p:cTn id="15" dur="600" fill="hold">
                                          <p:stCondLst>
                                            <p:cond delay="0"/>
                                          </p:stCondLst>
                                        </p:cTn>
                                        <p:tgtEl>
                                          <p:spTgt spid="57355">
                                            <p:bg/>
                                          </p:spTgt>
                                        </p:tgtEl>
                                        <p:attrNameLst>
                                          <p:attrName>ppt_x</p:attrName>
                                        </p:attrNameLst>
                                      </p:cBhvr>
                                    </p:anim>
                                    <p:anim from="0" to="-1.0" calcmode="lin" valueType="num">
                                      <p:cBhvr>
                                        <p:cTn id="16" dur="200" decel="50000" autoRev="1" fill="hold">
                                          <p:stCondLst>
                                            <p:cond delay="600"/>
                                          </p:stCondLst>
                                        </p:cTn>
                                        <p:tgtEl>
                                          <p:spTgt spid="57355">
                                            <p:bg/>
                                          </p:spTgt>
                                        </p:tgtEl>
                                        <p:attrNameLst>
                                          <p:attrName>xshear</p:attrName>
                                        </p:attrNameLst>
                                      </p:cBhvr>
                                    </p:anim>
                                    <p:animScale>
                                      <p:cBhvr>
                                        <p:cTn id="17" dur="200" decel="100000" autoRev="1" fill="hold">
                                          <p:stCondLst>
                                            <p:cond delay="600"/>
                                          </p:stCondLst>
                                        </p:cTn>
                                        <p:tgtEl>
                                          <p:spTgt spid="57355">
                                            <p:bg/>
                                          </p:spTgt>
                                        </p:tgtEl>
                                      </p:cBhvr>
                                      <p:from x="100000" y="100000"/>
                                      <p:to x="80000" y="100000"/>
                                    </p:animScale>
                                    <p:anim by="(#ppt_h/3+#ppt_w*0.1)" calcmode="lin" valueType="num">
                                      <p:cBhvr additive="sum">
                                        <p:cTn id="18" dur="200" decel="100000" autoRev="1" fill="hold">
                                          <p:stCondLst>
                                            <p:cond delay="600"/>
                                          </p:stCondLst>
                                        </p:cTn>
                                        <p:tgtEl>
                                          <p:spTgt spid="57355">
                                            <p:bg/>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57355">
                                            <p:txEl>
                                              <p:pRg st="0" end="0"/>
                                            </p:txEl>
                                          </p:spTgt>
                                        </p:tgtEl>
                                        <p:attrNameLst>
                                          <p:attrName>style.visibility</p:attrName>
                                        </p:attrNameLst>
                                      </p:cBhvr>
                                      <p:to>
                                        <p:strVal val="visible"/>
                                      </p:to>
                                    </p:set>
                                    <p:anim from="(-#ppt_w/2)" to="(#ppt_x)" calcmode="lin" valueType="num">
                                      <p:cBhvr>
                                        <p:cTn id="23" dur="600" fill="hold">
                                          <p:stCondLst>
                                            <p:cond delay="0"/>
                                          </p:stCondLst>
                                        </p:cTn>
                                        <p:tgtEl>
                                          <p:spTgt spid="57355">
                                            <p:txEl>
                                              <p:pRg st="0" end="0"/>
                                            </p:txEl>
                                          </p:spTgt>
                                        </p:tgtEl>
                                        <p:attrNameLst>
                                          <p:attrName>ppt_x</p:attrName>
                                        </p:attrNameLst>
                                      </p:cBhvr>
                                    </p:anim>
                                    <p:anim from="0" to="-1.0" calcmode="lin" valueType="num">
                                      <p:cBhvr>
                                        <p:cTn id="24" dur="200" decel="50000" autoRev="1" fill="hold">
                                          <p:stCondLst>
                                            <p:cond delay="600"/>
                                          </p:stCondLst>
                                        </p:cTn>
                                        <p:tgtEl>
                                          <p:spTgt spid="57355">
                                            <p:txEl>
                                              <p:pRg st="0" end="0"/>
                                            </p:txEl>
                                          </p:spTgt>
                                        </p:tgtEl>
                                        <p:attrNameLst>
                                          <p:attrName>xshear</p:attrName>
                                        </p:attrNameLst>
                                      </p:cBhvr>
                                    </p:anim>
                                    <p:animScale>
                                      <p:cBhvr>
                                        <p:cTn id="25" dur="200" decel="100000" autoRev="1" fill="hold">
                                          <p:stCondLst>
                                            <p:cond delay="600"/>
                                          </p:stCondLst>
                                        </p:cTn>
                                        <p:tgtEl>
                                          <p:spTgt spid="57355">
                                            <p:txEl>
                                              <p:pRg st="0" end="0"/>
                                            </p:txEl>
                                          </p:spTgt>
                                        </p:tgtEl>
                                      </p:cBhvr>
                                      <p:from x="100000" y="100000"/>
                                      <p:to x="80000" y="100000"/>
                                    </p:animScale>
                                    <p:anim by="(#ppt_h/3+#ppt_w*0.1)" calcmode="lin" valueType="num">
                                      <p:cBhvr additive="sum">
                                        <p:cTn id="26" dur="200" decel="100000" autoRev="1" fill="hold">
                                          <p:stCondLst>
                                            <p:cond delay="600"/>
                                          </p:stCondLst>
                                        </p:cTn>
                                        <p:tgtEl>
                                          <p:spTgt spid="57355">
                                            <p:txEl>
                                              <p:pRg st="0" end="0"/>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7348"/>
                                        </p:tgtEl>
                                        <p:attrNameLst>
                                          <p:attrName>style.visibility</p:attrName>
                                        </p:attrNameLst>
                                      </p:cBhvr>
                                      <p:to>
                                        <p:strVal val="visible"/>
                                      </p:to>
                                    </p:set>
                                    <p:anim calcmode="lin" valueType="num">
                                      <p:cBhvr>
                                        <p:cTn id="31" dur="2000" fill="hold"/>
                                        <p:tgtEl>
                                          <p:spTgt spid="57348"/>
                                        </p:tgtEl>
                                        <p:attrNameLst>
                                          <p:attrName>ppt_w</p:attrName>
                                        </p:attrNameLst>
                                      </p:cBhvr>
                                      <p:tavLst>
                                        <p:tav tm="0">
                                          <p:val>
                                            <p:fltVal val="0"/>
                                          </p:val>
                                        </p:tav>
                                        <p:tav tm="100000">
                                          <p:val>
                                            <p:strVal val="#ppt_w"/>
                                          </p:val>
                                        </p:tav>
                                      </p:tavLst>
                                    </p:anim>
                                    <p:anim calcmode="lin" valueType="num">
                                      <p:cBhvr>
                                        <p:cTn id="32" dur="2000" fill="hold"/>
                                        <p:tgtEl>
                                          <p:spTgt spid="57348"/>
                                        </p:tgtEl>
                                        <p:attrNameLst>
                                          <p:attrName>ppt_h</p:attrName>
                                        </p:attrNameLst>
                                      </p:cBhvr>
                                      <p:tavLst>
                                        <p:tav tm="0">
                                          <p:val>
                                            <p:fltVal val="0"/>
                                          </p:val>
                                        </p:tav>
                                        <p:tav tm="100000">
                                          <p:val>
                                            <p:strVal val="#ppt_h"/>
                                          </p:val>
                                        </p:tav>
                                      </p:tavLst>
                                    </p:anim>
                                    <p:anim calcmode="lin" valueType="num">
                                      <p:cBhvr>
                                        <p:cTn id="33" dur="2000" fill="hold"/>
                                        <p:tgtEl>
                                          <p:spTgt spid="57348"/>
                                        </p:tgtEl>
                                        <p:attrNameLst>
                                          <p:attrName>ppt_x</p:attrName>
                                        </p:attrNameLst>
                                      </p:cBhvr>
                                      <p:tavLst>
                                        <p:tav tm="0" fmla="#ppt_x+(cos(-2*pi*(1-$))*-#ppt_x-sin(-2*pi*(1-$))*(1-#ppt_y))*(1-$)">
                                          <p:val>
                                            <p:fltVal val="0"/>
                                          </p:val>
                                        </p:tav>
                                        <p:tav tm="100000">
                                          <p:val>
                                            <p:fltVal val="1"/>
                                          </p:val>
                                        </p:tav>
                                      </p:tavLst>
                                    </p:anim>
                                    <p:anim calcmode="lin" valueType="num">
                                      <p:cBhvr>
                                        <p:cTn id="34" dur="2000" fill="hold"/>
                                        <p:tgtEl>
                                          <p:spTgt spid="57348"/>
                                        </p:tgtEl>
                                        <p:attrNameLst>
                                          <p:attrName>ppt_y</p:attrName>
                                        </p:attrNameLst>
                                      </p:cBhvr>
                                      <p:tavLst>
                                        <p:tav tm="0" fmla="#ppt_y+(sin(-2*pi*(1-$))*-#ppt_x+cos(-2*pi*(1-$))*(1-#ppt_y))*(1-$)">
                                          <p:val>
                                            <p:fltVal val="0"/>
                                          </p:val>
                                        </p:tav>
                                        <p:tav tm="100000">
                                          <p:val>
                                            <p:fltVal val="1"/>
                                          </p:val>
                                        </p:tav>
                                      </p:tavLst>
                                    </p:anim>
                                  </p:childTnLst>
                                </p:cTn>
                              </p:par>
                            </p:childTnLst>
                          </p:cTn>
                        </p:par>
                        <p:par>
                          <p:cTn id="35" fill="hold">
                            <p:stCondLst>
                              <p:cond delay="2000"/>
                            </p:stCondLst>
                            <p:childTnLst>
                              <p:par>
                                <p:cTn id="36" presetID="15" presetClass="entr" presetSubtype="0" fill="hold" grpId="0" nodeType="afterEffect">
                                  <p:stCondLst>
                                    <p:cond delay="0"/>
                                  </p:stCondLst>
                                  <p:childTnLst>
                                    <p:set>
                                      <p:cBhvr>
                                        <p:cTn id="37" dur="1" fill="hold">
                                          <p:stCondLst>
                                            <p:cond delay="0"/>
                                          </p:stCondLst>
                                        </p:cTn>
                                        <p:tgtEl>
                                          <p:spTgt spid="57349"/>
                                        </p:tgtEl>
                                        <p:attrNameLst>
                                          <p:attrName>style.visibility</p:attrName>
                                        </p:attrNameLst>
                                      </p:cBhvr>
                                      <p:to>
                                        <p:strVal val="visible"/>
                                      </p:to>
                                    </p:set>
                                    <p:anim calcmode="lin" valueType="num">
                                      <p:cBhvr>
                                        <p:cTn id="38" dur="2000" fill="hold"/>
                                        <p:tgtEl>
                                          <p:spTgt spid="57349"/>
                                        </p:tgtEl>
                                        <p:attrNameLst>
                                          <p:attrName>ppt_w</p:attrName>
                                        </p:attrNameLst>
                                      </p:cBhvr>
                                      <p:tavLst>
                                        <p:tav tm="0">
                                          <p:val>
                                            <p:fltVal val="0"/>
                                          </p:val>
                                        </p:tav>
                                        <p:tav tm="100000">
                                          <p:val>
                                            <p:strVal val="#ppt_w"/>
                                          </p:val>
                                        </p:tav>
                                      </p:tavLst>
                                    </p:anim>
                                    <p:anim calcmode="lin" valueType="num">
                                      <p:cBhvr>
                                        <p:cTn id="39" dur="2000" fill="hold"/>
                                        <p:tgtEl>
                                          <p:spTgt spid="57349"/>
                                        </p:tgtEl>
                                        <p:attrNameLst>
                                          <p:attrName>ppt_h</p:attrName>
                                        </p:attrNameLst>
                                      </p:cBhvr>
                                      <p:tavLst>
                                        <p:tav tm="0">
                                          <p:val>
                                            <p:fltVal val="0"/>
                                          </p:val>
                                        </p:tav>
                                        <p:tav tm="100000">
                                          <p:val>
                                            <p:strVal val="#ppt_h"/>
                                          </p:val>
                                        </p:tav>
                                      </p:tavLst>
                                    </p:anim>
                                    <p:anim calcmode="lin" valueType="num">
                                      <p:cBhvr>
                                        <p:cTn id="40" dur="2000" fill="hold"/>
                                        <p:tgtEl>
                                          <p:spTgt spid="57349"/>
                                        </p:tgtEl>
                                        <p:attrNameLst>
                                          <p:attrName>ppt_x</p:attrName>
                                        </p:attrNameLst>
                                      </p:cBhvr>
                                      <p:tavLst>
                                        <p:tav tm="0" fmla="#ppt_x+(cos(-2*pi*(1-$))*-#ppt_x-sin(-2*pi*(1-$))*(1-#ppt_y))*(1-$)">
                                          <p:val>
                                            <p:fltVal val="0"/>
                                          </p:val>
                                        </p:tav>
                                        <p:tav tm="100000">
                                          <p:val>
                                            <p:fltVal val="1"/>
                                          </p:val>
                                        </p:tav>
                                      </p:tavLst>
                                    </p:anim>
                                    <p:anim calcmode="lin" valueType="num">
                                      <p:cBhvr>
                                        <p:cTn id="41" dur="2000" fill="hold"/>
                                        <p:tgtEl>
                                          <p:spTgt spid="57349"/>
                                        </p:tgtEl>
                                        <p:attrNameLst>
                                          <p:attrName>ppt_y</p:attrName>
                                        </p:attrNameLst>
                                      </p:cBhvr>
                                      <p:tavLst>
                                        <p:tav tm="0" fmla="#ppt_y+(sin(-2*pi*(1-$))*-#ppt_x+cos(-2*pi*(1-$))*(1-#ppt_y))*(1-$)">
                                          <p:val>
                                            <p:fltVal val="0"/>
                                          </p:val>
                                        </p:tav>
                                        <p:tav tm="100000">
                                          <p:val>
                                            <p:fltVal val="1"/>
                                          </p:val>
                                        </p:tav>
                                      </p:tavLst>
                                    </p:anim>
                                  </p:childTnLst>
                                </p:cTn>
                              </p:par>
                            </p:childTnLst>
                          </p:cTn>
                        </p:par>
                        <p:par>
                          <p:cTn id="42" fill="hold">
                            <p:stCondLst>
                              <p:cond delay="4000"/>
                            </p:stCondLst>
                            <p:childTnLst>
                              <p:par>
                                <p:cTn id="43" presetID="15" presetClass="entr" presetSubtype="0" fill="hold" grpId="0" nodeType="afterEffect">
                                  <p:stCondLst>
                                    <p:cond delay="0"/>
                                  </p:stCondLst>
                                  <p:childTnLst>
                                    <p:set>
                                      <p:cBhvr>
                                        <p:cTn id="44" dur="1" fill="hold">
                                          <p:stCondLst>
                                            <p:cond delay="0"/>
                                          </p:stCondLst>
                                        </p:cTn>
                                        <p:tgtEl>
                                          <p:spTgt spid="57350"/>
                                        </p:tgtEl>
                                        <p:attrNameLst>
                                          <p:attrName>style.visibility</p:attrName>
                                        </p:attrNameLst>
                                      </p:cBhvr>
                                      <p:to>
                                        <p:strVal val="visible"/>
                                      </p:to>
                                    </p:set>
                                    <p:anim calcmode="lin" valueType="num">
                                      <p:cBhvr>
                                        <p:cTn id="45" dur="1000" fill="hold"/>
                                        <p:tgtEl>
                                          <p:spTgt spid="57350"/>
                                        </p:tgtEl>
                                        <p:attrNameLst>
                                          <p:attrName>ppt_w</p:attrName>
                                        </p:attrNameLst>
                                      </p:cBhvr>
                                      <p:tavLst>
                                        <p:tav tm="0">
                                          <p:val>
                                            <p:fltVal val="0"/>
                                          </p:val>
                                        </p:tav>
                                        <p:tav tm="100000">
                                          <p:val>
                                            <p:strVal val="#ppt_w"/>
                                          </p:val>
                                        </p:tav>
                                      </p:tavLst>
                                    </p:anim>
                                    <p:anim calcmode="lin" valueType="num">
                                      <p:cBhvr>
                                        <p:cTn id="46" dur="1000" fill="hold"/>
                                        <p:tgtEl>
                                          <p:spTgt spid="57350"/>
                                        </p:tgtEl>
                                        <p:attrNameLst>
                                          <p:attrName>ppt_h</p:attrName>
                                        </p:attrNameLst>
                                      </p:cBhvr>
                                      <p:tavLst>
                                        <p:tav tm="0">
                                          <p:val>
                                            <p:fltVal val="0"/>
                                          </p:val>
                                        </p:tav>
                                        <p:tav tm="100000">
                                          <p:val>
                                            <p:strVal val="#ppt_h"/>
                                          </p:val>
                                        </p:tav>
                                      </p:tavLst>
                                    </p:anim>
                                    <p:anim calcmode="lin" valueType="num">
                                      <p:cBhvr>
                                        <p:cTn id="47" dur="1000" fill="hold"/>
                                        <p:tgtEl>
                                          <p:spTgt spid="5735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7350"/>
                                        </p:tgtEl>
                                        <p:attrNameLst>
                                          <p:attrName>ppt_y</p:attrName>
                                        </p:attrNameLst>
                                      </p:cBhvr>
                                      <p:tavLst>
                                        <p:tav tm="0" fmla="#ppt_y+(sin(-2*pi*(1-$))*-#ppt_x+cos(-2*pi*(1-$))*(1-#ppt_y))*(1-$)">
                                          <p:val>
                                            <p:fltVal val="0"/>
                                          </p:val>
                                        </p:tav>
                                        <p:tav tm="100000">
                                          <p:val>
                                            <p:fltVal val="1"/>
                                          </p:val>
                                        </p:tav>
                                      </p:tavLst>
                                    </p:anim>
                                  </p:childTnLst>
                                </p:cTn>
                              </p:par>
                            </p:childTnLst>
                          </p:cTn>
                        </p:par>
                        <p:par>
                          <p:cTn id="49" fill="hold">
                            <p:stCondLst>
                              <p:cond delay="5000"/>
                            </p:stCondLst>
                            <p:childTnLst>
                              <p:par>
                                <p:cTn id="50" presetID="15" presetClass="entr" presetSubtype="0" fill="hold" grpId="0" nodeType="afterEffect">
                                  <p:stCondLst>
                                    <p:cond delay="0"/>
                                  </p:stCondLst>
                                  <p:childTnLst>
                                    <p:set>
                                      <p:cBhvr>
                                        <p:cTn id="51" dur="1" fill="hold">
                                          <p:stCondLst>
                                            <p:cond delay="0"/>
                                          </p:stCondLst>
                                        </p:cTn>
                                        <p:tgtEl>
                                          <p:spTgt spid="57351"/>
                                        </p:tgtEl>
                                        <p:attrNameLst>
                                          <p:attrName>style.visibility</p:attrName>
                                        </p:attrNameLst>
                                      </p:cBhvr>
                                      <p:to>
                                        <p:strVal val="visible"/>
                                      </p:to>
                                    </p:set>
                                    <p:anim calcmode="lin" valueType="num">
                                      <p:cBhvr>
                                        <p:cTn id="52" dur="2000" fill="hold"/>
                                        <p:tgtEl>
                                          <p:spTgt spid="57351"/>
                                        </p:tgtEl>
                                        <p:attrNameLst>
                                          <p:attrName>ppt_w</p:attrName>
                                        </p:attrNameLst>
                                      </p:cBhvr>
                                      <p:tavLst>
                                        <p:tav tm="0">
                                          <p:val>
                                            <p:fltVal val="0"/>
                                          </p:val>
                                        </p:tav>
                                        <p:tav tm="100000">
                                          <p:val>
                                            <p:strVal val="#ppt_w"/>
                                          </p:val>
                                        </p:tav>
                                      </p:tavLst>
                                    </p:anim>
                                    <p:anim calcmode="lin" valueType="num">
                                      <p:cBhvr>
                                        <p:cTn id="53" dur="2000" fill="hold"/>
                                        <p:tgtEl>
                                          <p:spTgt spid="57351"/>
                                        </p:tgtEl>
                                        <p:attrNameLst>
                                          <p:attrName>ppt_h</p:attrName>
                                        </p:attrNameLst>
                                      </p:cBhvr>
                                      <p:tavLst>
                                        <p:tav tm="0">
                                          <p:val>
                                            <p:fltVal val="0"/>
                                          </p:val>
                                        </p:tav>
                                        <p:tav tm="100000">
                                          <p:val>
                                            <p:strVal val="#ppt_h"/>
                                          </p:val>
                                        </p:tav>
                                      </p:tavLst>
                                    </p:anim>
                                    <p:anim calcmode="lin" valueType="num">
                                      <p:cBhvr>
                                        <p:cTn id="54" dur="2000" fill="hold"/>
                                        <p:tgtEl>
                                          <p:spTgt spid="57351"/>
                                        </p:tgtEl>
                                        <p:attrNameLst>
                                          <p:attrName>ppt_x</p:attrName>
                                        </p:attrNameLst>
                                      </p:cBhvr>
                                      <p:tavLst>
                                        <p:tav tm="0" fmla="#ppt_x+(cos(-2*pi*(1-$))*-#ppt_x-sin(-2*pi*(1-$))*(1-#ppt_y))*(1-$)">
                                          <p:val>
                                            <p:fltVal val="0"/>
                                          </p:val>
                                        </p:tav>
                                        <p:tav tm="100000">
                                          <p:val>
                                            <p:fltVal val="1"/>
                                          </p:val>
                                        </p:tav>
                                      </p:tavLst>
                                    </p:anim>
                                    <p:anim calcmode="lin" valueType="num">
                                      <p:cBhvr>
                                        <p:cTn id="55" dur="2000" fill="hold"/>
                                        <p:tgtEl>
                                          <p:spTgt spid="57351"/>
                                        </p:tgtEl>
                                        <p:attrNameLst>
                                          <p:attrName>ppt_y</p:attrName>
                                        </p:attrNameLst>
                                      </p:cBhvr>
                                      <p:tavLst>
                                        <p:tav tm="0" fmla="#ppt_y+(sin(-2*pi*(1-$))*-#ppt_x+cos(-2*pi*(1-$))*(1-#ppt_y))*(1-$)">
                                          <p:val>
                                            <p:fltVal val="0"/>
                                          </p:val>
                                        </p:tav>
                                        <p:tav tm="100000">
                                          <p:val>
                                            <p:fltVal val="1"/>
                                          </p:val>
                                        </p:tav>
                                      </p:tavLst>
                                    </p:anim>
                                  </p:childTnLst>
                                </p:cTn>
                              </p:par>
                            </p:childTnLst>
                          </p:cTn>
                        </p:par>
                        <p:par>
                          <p:cTn id="56" fill="hold">
                            <p:stCondLst>
                              <p:cond delay="7000"/>
                            </p:stCondLst>
                            <p:childTnLst>
                              <p:par>
                                <p:cTn id="57" presetID="2" presetClass="entr" presetSubtype="1" fill="hold" grpId="0" nodeType="afterEffect">
                                  <p:stCondLst>
                                    <p:cond delay="0"/>
                                  </p:stCondLst>
                                  <p:childTnLst>
                                    <p:set>
                                      <p:cBhvr>
                                        <p:cTn id="58" dur="1" fill="hold">
                                          <p:stCondLst>
                                            <p:cond delay="0"/>
                                          </p:stCondLst>
                                        </p:cTn>
                                        <p:tgtEl>
                                          <p:spTgt spid="57353"/>
                                        </p:tgtEl>
                                        <p:attrNameLst>
                                          <p:attrName>style.visibility</p:attrName>
                                        </p:attrNameLst>
                                      </p:cBhvr>
                                      <p:to>
                                        <p:strVal val="visible"/>
                                      </p:to>
                                    </p:set>
                                    <p:anim calcmode="lin" valueType="num">
                                      <p:cBhvr additive="base">
                                        <p:cTn id="59" dur="2000" fill="hold"/>
                                        <p:tgtEl>
                                          <p:spTgt spid="57353"/>
                                        </p:tgtEl>
                                        <p:attrNameLst>
                                          <p:attrName>ppt_x</p:attrName>
                                        </p:attrNameLst>
                                      </p:cBhvr>
                                      <p:tavLst>
                                        <p:tav tm="0">
                                          <p:val>
                                            <p:strVal val="#ppt_x"/>
                                          </p:val>
                                        </p:tav>
                                        <p:tav tm="100000">
                                          <p:val>
                                            <p:strVal val="#ppt_x"/>
                                          </p:val>
                                        </p:tav>
                                      </p:tavLst>
                                    </p:anim>
                                    <p:anim calcmode="lin" valueType="num">
                                      <p:cBhvr additive="base">
                                        <p:cTn id="60" dur="2000" fill="hold"/>
                                        <p:tgtEl>
                                          <p:spTgt spid="57353"/>
                                        </p:tgtEl>
                                        <p:attrNameLst>
                                          <p:attrName>ppt_y</p:attrName>
                                        </p:attrNameLst>
                                      </p:cBhvr>
                                      <p:tavLst>
                                        <p:tav tm="0">
                                          <p:val>
                                            <p:strVal val="0-#ppt_h/2"/>
                                          </p:val>
                                        </p:tav>
                                        <p:tav tm="100000">
                                          <p:val>
                                            <p:strVal val="#ppt_y"/>
                                          </p:val>
                                        </p:tav>
                                      </p:tavLst>
                                    </p:anim>
                                  </p:childTnLst>
                                </p:cTn>
                              </p:par>
                            </p:childTnLst>
                          </p:cTn>
                        </p:par>
                        <p:par>
                          <p:cTn id="61" fill="hold">
                            <p:stCondLst>
                              <p:cond delay="9000"/>
                            </p:stCondLst>
                            <p:childTnLst>
                              <p:par>
                                <p:cTn id="62" presetID="42" presetClass="entr" presetSubtype="0" fill="hold" grpId="0" nodeType="afterEffect">
                                  <p:stCondLst>
                                    <p:cond delay="0"/>
                                  </p:stCondLst>
                                  <p:childTnLst>
                                    <p:set>
                                      <p:cBhvr>
                                        <p:cTn id="63" dur="1" fill="hold">
                                          <p:stCondLst>
                                            <p:cond delay="0"/>
                                          </p:stCondLst>
                                        </p:cTn>
                                        <p:tgtEl>
                                          <p:spTgt spid="57354"/>
                                        </p:tgtEl>
                                        <p:attrNameLst>
                                          <p:attrName>style.visibility</p:attrName>
                                        </p:attrNameLst>
                                      </p:cBhvr>
                                      <p:to>
                                        <p:strVal val="visible"/>
                                      </p:to>
                                    </p:set>
                                    <p:animEffect transition="in" filter="fade">
                                      <p:cBhvr>
                                        <p:cTn id="64" dur="1000"/>
                                        <p:tgtEl>
                                          <p:spTgt spid="57354"/>
                                        </p:tgtEl>
                                      </p:cBhvr>
                                    </p:animEffect>
                                    <p:anim calcmode="lin" valueType="num">
                                      <p:cBhvr>
                                        <p:cTn id="65" dur="1000" fill="hold"/>
                                        <p:tgtEl>
                                          <p:spTgt spid="57354"/>
                                        </p:tgtEl>
                                        <p:attrNameLst>
                                          <p:attrName>ppt_x</p:attrName>
                                        </p:attrNameLst>
                                      </p:cBhvr>
                                      <p:tavLst>
                                        <p:tav tm="0">
                                          <p:val>
                                            <p:strVal val="#ppt_x"/>
                                          </p:val>
                                        </p:tav>
                                        <p:tav tm="100000">
                                          <p:val>
                                            <p:strVal val="#ppt_x"/>
                                          </p:val>
                                        </p:tav>
                                      </p:tavLst>
                                    </p:anim>
                                    <p:anim calcmode="lin" valueType="num">
                                      <p:cBhvr>
                                        <p:cTn id="66" dur="1000" fill="hold"/>
                                        <p:tgtEl>
                                          <p:spTgt spid="5735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57356"/>
                                        </p:tgtEl>
                                        <p:attrNameLst>
                                          <p:attrName>style.visibility</p:attrName>
                                        </p:attrNameLst>
                                      </p:cBhvr>
                                      <p:to>
                                        <p:strVal val="visible"/>
                                      </p:to>
                                    </p:set>
                                    <p:animEffect transition="in" filter="wipe(down)">
                                      <p:cBhvr>
                                        <p:cTn id="71" dur="580">
                                          <p:stCondLst>
                                            <p:cond delay="0"/>
                                          </p:stCondLst>
                                        </p:cTn>
                                        <p:tgtEl>
                                          <p:spTgt spid="57356"/>
                                        </p:tgtEl>
                                      </p:cBhvr>
                                    </p:animEffect>
                                    <p:anim calcmode="lin" valueType="num">
                                      <p:cBhvr>
                                        <p:cTn id="72" dur="1822">
                                          <p:stCondLst>
                                            <p:cond delay="0"/>
                                          </p:stCondLst>
                                        </p:cTn>
                                        <p:tgtEl>
                                          <p:spTgt spid="57356"/>
                                        </p:tgtEl>
                                        <p:attrNameLst>
                                          <p:attrName>ppt_x</p:attrName>
                                        </p:attrNameLst>
                                      </p:cBhvr>
                                      <p:tavLst>
                                        <p:tav tm="0">
                                          <p:val>
                                            <p:strVal val="#ppt_x-0.25"/>
                                          </p:val>
                                        </p:tav>
                                        <p:tav tm="100000">
                                          <p:val>
                                            <p:strVal val="#ppt_x"/>
                                          </p:val>
                                        </p:tav>
                                      </p:tavLst>
                                    </p:anim>
                                    <p:anim calcmode="lin" valueType="num">
                                      <p:cBhvr>
                                        <p:cTn id="73" dur="664">
                                          <p:stCondLst>
                                            <p:cond delay="0"/>
                                          </p:stCondLst>
                                        </p:cTn>
                                        <p:tgtEl>
                                          <p:spTgt spid="57356"/>
                                        </p:tgtEl>
                                        <p:attrNameLst>
                                          <p:attrName>ppt_y</p:attrName>
                                        </p:attrNameLst>
                                      </p:cBhvr>
                                      <p:tavLst>
                                        <p:tav tm="0" fmla="#ppt_y-sin(pi*$)/3">
                                          <p:val>
                                            <p:fltVal val="0.5"/>
                                          </p:val>
                                        </p:tav>
                                        <p:tav tm="100000">
                                          <p:val>
                                            <p:fltVal val="1"/>
                                          </p:val>
                                        </p:tav>
                                      </p:tavLst>
                                    </p:anim>
                                    <p:anim calcmode="lin" valueType="num">
                                      <p:cBhvr>
                                        <p:cTn id="74" dur="664">
                                          <p:stCondLst>
                                            <p:cond delay="664"/>
                                          </p:stCondLst>
                                        </p:cTn>
                                        <p:tgtEl>
                                          <p:spTgt spid="57356"/>
                                        </p:tgtEl>
                                        <p:attrNameLst>
                                          <p:attrName>ppt_y</p:attrName>
                                        </p:attrNameLst>
                                      </p:cBhvr>
                                      <p:tavLst>
                                        <p:tav tm="0" fmla="#ppt_y-sin(pi*$)/9">
                                          <p:val>
                                            <p:fltVal val="0"/>
                                          </p:val>
                                        </p:tav>
                                        <p:tav tm="100000">
                                          <p:val>
                                            <p:fltVal val="1"/>
                                          </p:val>
                                        </p:tav>
                                      </p:tavLst>
                                    </p:anim>
                                    <p:anim calcmode="lin" valueType="num">
                                      <p:cBhvr>
                                        <p:cTn id="75" dur="332">
                                          <p:stCondLst>
                                            <p:cond delay="1324"/>
                                          </p:stCondLst>
                                        </p:cTn>
                                        <p:tgtEl>
                                          <p:spTgt spid="57356"/>
                                        </p:tgtEl>
                                        <p:attrNameLst>
                                          <p:attrName>ppt_y</p:attrName>
                                        </p:attrNameLst>
                                      </p:cBhvr>
                                      <p:tavLst>
                                        <p:tav tm="0" fmla="#ppt_y-sin(pi*$)/27">
                                          <p:val>
                                            <p:fltVal val="0"/>
                                          </p:val>
                                        </p:tav>
                                        <p:tav tm="100000">
                                          <p:val>
                                            <p:fltVal val="1"/>
                                          </p:val>
                                        </p:tav>
                                      </p:tavLst>
                                    </p:anim>
                                    <p:anim calcmode="lin" valueType="num">
                                      <p:cBhvr>
                                        <p:cTn id="76" dur="164">
                                          <p:stCondLst>
                                            <p:cond delay="1656"/>
                                          </p:stCondLst>
                                        </p:cTn>
                                        <p:tgtEl>
                                          <p:spTgt spid="57356"/>
                                        </p:tgtEl>
                                        <p:attrNameLst>
                                          <p:attrName>ppt_y</p:attrName>
                                        </p:attrNameLst>
                                      </p:cBhvr>
                                      <p:tavLst>
                                        <p:tav tm="0" fmla="#ppt_y-sin(pi*$)/81">
                                          <p:val>
                                            <p:fltVal val="0"/>
                                          </p:val>
                                        </p:tav>
                                        <p:tav tm="100000">
                                          <p:val>
                                            <p:fltVal val="1"/>
                                          </p:val>
                                        </p:tav>
                                      </p:tavLst>
                                    </p:anim>
                                    <p:animScale>
                                      <p:cBhvr>
                                        <p:cTn id="77" dur="26">
                                          <p:stCondLst>
                                            <p:cond delay="650"/>
                                          </p:stCondLst>
                                        </p:cTn>
                                        <p:tgtEl>
                                          <p:spTgt spid="57356"/>
                                        </p:tgtEl>
                                      </p:cBhvr>
                                      <p:to x="100000" y="60000"/>
                                    </p:animScale>
                                    <p:animScale>
                                      <p:cBhvr>
                                        <p:cTn id="78" dur="166" decel="50000">
                                          <p:stCondLst>
                                            <p:cond delay="676"/>
                                          </p:stCondLst>
                                        </p:cTn>
                                        <p:tgtEl>
                                          <p:spTgt spid="57356"/>
                                        </p:tgtEl>
                                      </p:cBhvr>
                                      <p:to x="100000" y="100000"/>
                                    </p:animScale>
                                    <p:animScale>
                                      <p:cBhvr>
                                        <p:cTn id="79" dur="26">
                                          <p:stCondLst>
                                            <p:cond delay="1312"/>
                                          </p:stCondLst>
                                        </p:cTn>
                                        <p:tgtEl>
                                          <p:spTgt spid="57356"/>
                                        </p:tgtEl>
                                      </p:cBhvr>
                                      <p:to x="100000" y="80000"/>
                                    </p:animScale>
                                    <p:animScale>
                                      <p:cBhvr>
                                        <p:cTn id="80" dur="166" decel="50000">
                                          <p:stCondLst>
                                            <p:cond delay="1338"/>
                                          </p:stCondLst>
                                        </p:cTn>
                                        <p:tgtEl>
                                          <p:spTgt spid="57356"/>
                                        </p:tgtEl>
                                      </p:cBhvr>
                                      <p:to x="100000" y="100000"/>
                                    </p:animScale>
                                    <p:animScale>
                                      <p:cBhvr>
                                        <p:cTn id="81" dur="26">
                                          <p:stCondLst>
                                            <p:cond delay="1642"/>
                                          </p:stCondLst>
                                        </p:cTn>
                                        <p:tgtEl>
                                          <p:spTgt spid="57356"/>
                                        </p:tgtEl>
                                      </p:cBhvr>
                                      <p:to x="100000" y="90000"/>
                                    </p:animScale>
                                    <p:animScale>
                                      <p:cBhvr>
                                        <p:cTn id="82" dur="166" decel="50000">
                                          <p:stCondLst>
                                            <p:cond delay="1668"/>
                                          </p:stCondLst>
                                        </p:cTn>
                                        <p:tgtEl>
                                          <p:spTgt spid="57356"/>
                                        </p:tgtEl>
                                      </p:cBhvr>
                                      <p:to x="100000" y="100000"/>
                                    </p:animScale>
                                    <p:animScale>
                                      <p:cBhvr>
                                        <p:cTn id="83" dur="26">
                                          <p:stCondLst>
                                            <p:cond delay="1808"/>
                                          </p:stCondLst>
                                        </p:cTn>
                                        <p:tgtEl>
                                          <p:spTgt spid="57356"/>
                                        </p:tgtEl>
                                      </p:cBhvr>
                                      <p:to x="100000" y="95000"/>
                                    </p:animScale>
                                    <p:animScale>
                                      <p:cBhvr>
                                        <p:cTn id="84" dur="166" decel="50000">
                                          <p:stCondLst>
                                            <p:cond delay="1834"/>
                                          </p:stCondLst>
                                        </p:cTn>
                                        <p:tgtEl>
                                          <p:spTgt spid="5735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nimBg="1"/>
      <p:bldP spid="57349" grpId="0" animBg="1"/>
      <p:bldP spid="57350" grpId="0" animBg="1"/>
      <p:bldP spid="57351" grpId="0" animBg="1"/>
      <p:bldP spid="57353" grpId="0" animBg="1"/>
      <p:bldP spid="57354" grpId="0" animBg="1"/>
      <p:bldP spid="57355" grpId="0" build="p" animBg="1"/>
      <p:bldP spid="57356" grpId="0" bldLvl="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内容占位符 291841" descr="DSC01532"/>
          <p:cNvPicPr>
            <a:picLocks noGrp="1" noChangeAspect="1"/>
          </p:cNvPicPr>
          <p:nvPr>
            <p:ph sz="half" idx="1"/>
          </p:nvPr>
        </p:nvPicPr>
        <p:blipFill>
          <a:blip r:embed="rId2"/>
          <a:srcRect/>
          <a:stretch>
            <a:fillRect/>
          </a:stretch>
        </p:blipFill>
        <p:spPr>
          <a:xfrm>
            <a:off x="107950" y="117475"/>
            <a:ext cx="4608513" cy="5688013"/>
          </a:xfrm>
          <a:ln w="127000">
            <a:solidFill>
              <a:srgbClr val="FF0000"/>
            </a:solidFill>
          </a:ln>
        </p:spPr>
      </p:pic>
      <p:pic>
        <p:nvPicPr>
          <p:cNvPr id="322562" name="内容占位符 291842" descr="P1320032"/>
          <p:cNvPicPr>
            <a:picLocks noGrp="1" noChangeAspect="1"/>
          </p:cNvPicPr>
          <p:nvPr>
            <p:ph sz="quarter" idx="2"/>
          </p:nvPr>
        </p:nvPicPr>
        <p:blipFill>
          <a:blip r:embed="rId3"/>
          <a:srcRect/>
          <a:stretch>
            <a:fillRect/>
          </a:stretch>
        </p:blipFill>
        <p:spPr>
          <a:xfrm>
            <a:off x="4781550" y="117475"/>
            <a:ext cx="4254500" cy="3382963"/>
          </a:xfrm>
          <a:ln w="127000">
            <a:solidFill>
              <a:srgbClr val="FF0000"/>
            </a:solidFill>
          </a:ln>
        </p:spPr>
      </p:pic>
      <p:pic>
        <p:nvPicPr>
          <p:cNvPr id="322563" name="内容占位符 291844" descr="P1240256"/>
          <p:cNvPicPr>
            <a:picLocks noGrp="1" noChangeAspect="1"/>
          </p:cNvPicPr>
          <p:nvPr>
            <p:ph sz="quarter" idx="3"/>
          </p:nvPr>
        </p:nvPicPr>
        <p:blipFill>
          <a:blip r:embed="rId4">
            <a:lum bright="12000" contrast="6000"/>
          </a:blip>
          <a:srcRect/>
          <a:stretch>
            <a:fillRect/>
          </a:stretch>
        </p:blipFill>
        <p:spPr>
          <a:xfrm>
            <a:off x="5172075" y="4076700"/>
            <a:ext cx="2800350" cy="2100263"/>
          </a:xfrm>
          <a:ln w="127000">
            <a:solidFill>
              <a:srgbClr val="FF0000"/>
            </a:solidFill>
          </a:ln>
        </p:spPr>
      </p:pic>
      <p:sp>
        <p:nvSpPr>
          <p:cNvPr id="291844" name="文本框 291843"/>
          <p:cNvSpPr txBox="1"/>
          <p:nvPr/>
        </p:nvSpPr>
        <p:spPr>
          <a:xfrm>
            <a:off x="0" y="5734050"/>
            <a:ext cx="4703763" cy="1152525"/>
          </a:xfrm>
          <a:prstGeom prst="rect">
            <a:avLst/>
          </a:prstGeom>
          <a:solidFill>
            <a:srgbClr val="FF0000"/>
          </a:solidFill>
          <a:ln w="9525">
            <a:noFill/>
            <a:miter/>
          </a:ln>
        </p:spPr>
        <p:txBody>
          <a:bodyPr>
            <a:spAutoFit/>
          </a:bodyPr>
          <a:lstStyle/>
          <a:p>
            <a:pPr algn="ctr">
              <a:lnSpc>
                <a:spcPct val="120000"/>
              </a:lnSpc>
              <a:buFont typeface="Arial" panose="020B0604020202020204" pitchFamily="34" charset="0"/>
              <a:buNone/>
              <a:defRPr/>
            </a:pPr>
            <a:r>
              <a:rPr lang="zh-CN" altLang="en-US" sz="2400" noProof="1">
                <a:latin typeface="黑体" panose="02010609060101010101" pitchFamily="49" charset="-122"/>
                <a:ea typeface="黑体" panose="02010609060101010101" pitchFamily="49" charset="-122"/>
                <a:cs typeface="+mn-ea"/>
              </a:rPr>
              <a:t>罐区围堰：开孔</a:t>
            </a:r>
            <a:endParaRPr lang="zh-CN" altLang="en-US" sz="2400" noProof="1">
              <a:latin typeface="黑体" panose="02010609060101010101" pitchFamily="49" charset="-122"/>
              <a:ea typeface="黑体" panose="02010609060101010101" pitchFamily="49" charset="-122"/>
            </a:endParaRPr>
          </a:p>
          <a:p>
            <a:pPr algn="ctr">
              <a:lnSpc>
                <a:spcPct val="120000"/>
              </a:lnSpc>
              <a:buFont typeface="Arial" panose="020B0604020202020204" pitchFamily="34" charset="0"/>
              <a:buNone/>
              <a:defRPr/>
            </a:pPr>
            <a:r>
              <a:rPr lang="zh-CN" altLang="en-US" sz="2400" noProof="1">
                <a:latin typeface="黑体" panose="02010609060101010101" pitchFamily="49" charset="-122"/>
                <a:ea typeface="黑体" panose="02010609060101010101" pitchFamily="49" charset="-122"/>
                <a:cs typeface="+mn-ea"/>
              </a:rPr>
              <a:t>储罐“海底</a:t>
            </a:r>
            <a:r>
              <a:rPr lang="zh-CN" altLang="en-US" sz="2400" b="1" noProof="1">
                <a:latin typeface="黑体" panose="02010609060101010101" pitchFamily="49" charset="-122"/>
                <a:ea typeface="黑体" panose="02010609060101010101" pitchFamily="49" charset="-122"/>
                <a:cs typeface="+mn-ea"/>
              </a:rPr>
              <a:t>阀”：直排围堰外</a:t>
            </a:r>
            <a:endParaRPr lang="zh-CN" altLang="en-US" sz="2400" b="1" noProof="1">
              <a:latin typeface="黑体" panose="02010609060101010101" pitchFamily="49" charset="-122"/>
              <a:ea typeface="黑体" panose="02010609060101010101" pitchFamily="49" charset="-122"/>
            </a:endParaRPr>
          </a:p>
          <a:p>
            <a:pPr algn="ctr">
              <a:lnSpc>
                <a:spcPct val="50000"/>
              </a:lnSpc>
              <a:buFont typeface="Arial" panose="020B0604020202020204" pitchFamily="34" charset="0"/>
              <a:buNone/>
              <a:defRPr/>
            </a:pPr>
            <a:endParaRPr lang="zh-CN" altLang="en-US" sz="2400" b="1" noProof="1">
              <a:effectLst>
                <a:outerShdw blurRad="38100" dist="38100" dir="2700000">
                  <a:srgbClr val="FFFFFF"/>
                </a:outerShdw>
              </a:effectLst>
              <a:latin typeface="黑体" panose="02010609060101010101" pitchFamily="49" charset="-122"/>
              <a:ea typeface="黑体" panose="02010609060101010101" pitchFamily="49" charset="-122"/>
            </a:endParaRPr>
          </a:p>
        </p:txBody>
      </p:sp>
      <p:sp>
        <p:nvSpPr>
          <p:cNvPr id="322565" name="椭圆 291845"/>
          <p:cNvSpPr>
            <a:spLocks noChangeArrowheads="1"/>
          </p:cNvSpPr>
          <p:nvPr/>
        </p:nvSpPr>
        <p:spPr bwMode="auto">
          <a:xfrm>
            <a:off x="5149850" y="5303838"/>
            <a:ext cx="1150938" cy="1511300"/>
          </a:xfrm>
          <a:prstGeom prst="ellipse">
            <a:avLst/>
          </a:prstGeom>
          <a:noFill/>
          <a:ln w="38100">
            <a:solidFill>
              <a:srgbClr val="FF0000"/>
            </a:solidFill>
            <a:round/>
            <a:headEnd/>
            <a:tailEnd/>
          </a:ln>
        </p:spPr>
        <p:txBody>
          <a:bodyPr/>
          <a:lstStyle/>
          <a:p>
            <a:pPr eaLnBrk="0" hangingPunct="0">
              <a:buSzPct val="100000"/>
              <a:buFont typeface="Arial" charset="0"/>
              <a:buNone/>
            </a:pPr>
            <a:endParaRPr lang="zh-CN" altLang="en-US" sz="2000"/>
          </a:p>
        </p:txBody>
      </p:sp>
      <p:sp>
        <p:nvSpPr>
          <p:cNvPr id="322566" name="文本框 291846"/>
          <p:cNvSpPr txBox="1">
            <a:spLocks noChangeArrowheads="1"/>
          </p:cNvSpPr>
          <p:nvPr/>
        </p:nvSpPr>
        <p:spPr bwMode="auto">
          <a:xfrm>
            <a:off x="4716463" y="3573463"/>
            <a:ext cx="4427537" cy="457200"/>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r>
              <a:rPr lang="zh-CN" altLang="en-US" sz="2000" b="1">
                <a:latin typeface="黑体" pitchFamily="2" charset="-122"/>
                <a:ea typeface="黑体" pitchFamily="2" charset="-122"/>
              </a:rPr>
              <a:t>罐区防火堤</a:t>
            </a:r>
            <a:r>
              <a:rPr lang="zh-CN" altLang="en-US" sz="1600" b="1">
                <a:latin typeface="黑体" pitchFamily="2" charset="-122"/>
                <a:ea typeface="黑体" pitchFamily="2" charset="-122"/>
              </a:rPr>
              <a:t>、</a:t>
            </a:r>
            <a:r>
              <a:rPr lang="zh-CN" altLang="en-US" sz="2000" b="1">
                <a:latin typeface="黑体" pitchFamily="2" charset="-122"/>
                <a:ea typeface="黑体" pitchFamily="2" charset="-122"/>
              </a:rPr>
              <a:t>围堰：有缺口</a:t>
            </a:r>
            <a:r>
              <a:rPr lang="zh-CN" altLang="en-US" sz="1600" b="1">
                <a:latin typeface="黑体" pitchFamily="2" charset="-122"/>
                <a:ea typeface="黑体" pitchFamily="2" charset="-122"/>
              </a:rPr>
              <a:t>、</a:t>
            </a:r>
            <a:r>
              <a:rPr lang="zh-CN" altLang="en-US" sz="2000" b="1">
                <a:latin typeface="黑体" pitchFamily="2" charset="-122"/>
                <a:ea typeface="黑体" pitchFamily="2" charset="-122"/>
              </a:rPr>
              <a:t>破损</a:t>
            </a:r>
          </a:p>
          <a:p>
            <a:pPr algn="ctr" eaLnBrk="0" hangingPunct="0">
              <a:lnSpc>
                <a:spcPct val="20000"/>
              </a:lnSpc>
              <a:buSzPct val="100000"/>
              <a:buFont typeface="Arial" charset="0"/>
              <a:buNone/>
            </a:pPr>
            <a:endParaRPr lang="zh-CN" altLang="en-US" sz="2000" b="1">
              <a:latin typeface="黑体" pitchFamily="2" charset="-122"/>
              <a:ea typeface="黑体" pitchFamily="2" charset="-122"/>
            </a:endParaRPr>
          </a:p>
        </p:txBody>
      </p:sp>
      <p:sp>
        <p:nvSpPr>
          <p:cNvPr id="322567" name="椭圆 291847"/>
          <p:cNvSpPr>
            <a:spLocks noChangeArrowheads="1"/>
          </p:cNvSpPr>
          <p:nvPr/>
        </p:nvSpPr>
        <p:spPr bwMode="auto">
          <a:xfrm rot="687849">
            <a:off x="6384925" y="2682875"/>
            <a:ext cx="1358900" cy="635000"/>
          </a:xfrm>
          <a:prstGeom prst="ellipse">
            <a:avLst/>
          </a:prstGeom>
          <a:noFill/>
          <a:ln w="50800">
            <a:solidFill>
              <a:srgbClr val="FF0000"/>
            </a:solidFill>
            <a:round/>
            <a:headEnd/>
            <a:tailEnd/>
          </a:ln>
        </p:spPr>
        <p:txBody>
          <a:bodyPr lIns="90000" tIns="46800" rIns="90000" bIns="46800" anchor="ctr">
            <a:spAutoFit/>
          </a:bodyPr>
          <a:lstStyle/>
          <a:p>
            <a:pPr algn="ctr" eaLnBrk="0" hangingPunct="0">
              <a:buSzPct val="100000"/>
              <a:buFont typeface="Arial" charset="0"/>
              <a:buNone/>
            </a:pPr>
            <a:r>
              <a:rPr lang="zh-CN" altLang="en-US" sz="1800">
                <a:ea typeface="方正姚体" pitchFamily="2" charset="-122"/>
              </a:rPr>
              <a:t>挡板</a:t>
            </a:r>
          </a:p>
        </p:txBody>
      </p:sp>
      <p:sp>
        <p:nvSpPr>
          <p:cNvPr id="322568" name="椭圆 291848"/>
          <p:cNvSpPr>
            <a:spLocks noChangeArrowheads="1"/>
          </p:cNvSpPr>
          <p:nvPr/>
        </p:nvSpPr>
        <p:spPr bwMode="auto">
          <a:xfrm>
            <a:off x="541338" y="4292600"/>
            <a:ext cx="720725" cy="936625"/>
          </a:xfrm>
          <a:prstGeom prst="ellipse">
            <a:avLst/>
          </a:prstGeom>
          <a:noFill/>
          <a:ln w="50800">
            <a:solidFill>
              <a:srgbClr val="FF0000"/>
            </a:solidFill>
            <a:round/>
            <a:headEnd/>
            <a:tailEnd/>
          </a:ln>
        </p:spPr>
        <p:txBody>
          <a:bodyPr/>
          <a:lstStyle/>
          <a:p>
            <a:pPr eaLnBrk="0" hangingPunct="0">
              <a:buSzPct val="100000"/>
              <a:buFont typeface="Arial" charset="0"/>
              <a:buNone/>
            </a:pPr>
            <a:endParaRPr lang="zh-CN" altLang="en-US" sz="2000"/>
          </a:p>
        </p:txBody>
      </p:sp>
      <p:sp>
        <p:nvSpPr>
          <p:cNvPr id="322569" name="椭圆 291849"/>
          <p:cNvSpPr>
            <a:spLocks noChangeArrowheads="1"/>
          </p:cNvSpPr>
          <p:nvPr/>
        </p:nvSpPr>
        <p:spPr bwMode="auto">
          <a:xfrm rot="840000">
            <a:off x="2205038" y="2752725"/>
            <a:ext cx="869950" cy="2492375"/>
          </a:xfrm>
          <a:prstGeom prst="ellipse">
            <a:avLst/>
          </a:prstGeom>
          <a:noFill/>
          <a:ln w="50800">
            <a:solidFill>
              <a:srgbClr val="FF0000"/>
            </a:solidFill>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内容占位符 292865" descr="DSC00573"/>
          <p:cNvPicPr>
            <a:picLocks noGrp="1" noChangeAspect="1"/>
          </p:cNvPicPr>
          <p:nvPr>
            <p:ph idx="1"/>
          </p:nvPr>
        </p:nvPicPr>
        <p:blipFill>
          <a:blip r:embed="rId2"/>
          <a:srcRect/>
          <a:stretch>
            <a:fillRect/>
          </a:stretch>
        </p:blipFill>
        <p:spPr>
          <a:xfrm>
            <a:off x="180975" y="188913"/>
            <a:ext cx="8785225" cy="6477000"/>
          </a:xfrm>
          <a:ln w="203200">
            <a:solidFill>
              <a:srgbClr val="FF0000"/>
            </a:solidFill>
          </a:ln>
        </p:spPr>
      </p:pic>
      <p:sp>
        <p:nvSpPr>
          <p:cNvPr id="323586" name="文本框 292866"/>
          <p:cNvSpPr txBox="1">
            <a:spLocks noChangeArrowheads="1"/>
          </p:cNvSpPr>
          <p:nvPr/>
        </p:nvSpPr>
        <p:spPr bwMode="auto">
          <a:xfrm>
            <a:off x="179388" y="6238875"/>
            <a:ext cx="8964612" cy="457200"/>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r>
              <a:rPr lang="zh-CN" altLang="en-US" sz="2400" b="1">
                <a:latin typeface="黑体" pitchFamily="2" charset="-122"/>
                <a:ea typeface="黑体" pitchFamily="2" charset="-122"/>
              </a:rPr>
              <a:t>机泵安装在储罐区防火堤内，且“搁”在半地下储槽本体上</a:t>
            </a:r>
          </a:p>
        </p:txBody>
      </p:sp>
      <p:sp>
        <p:nvSpPr>
          <p:cNvPr id="323587" name="矩形标注 292867"/>
          <p:cNvSpPr>
            <a:spLocks noChangeArrowheads="1"/>
          </p:cNvSpPr>
          <p:nvPr/>
        </p:nvSpPr>
        <p:spPr bwMode="auto">
          <a:xfrm>
            <a:off x="6445250" y="404813"/>
            <a:ext cx="2301875" cy="769937"/>
          </a:xfrm>
          <a:prstGeom prst="wedgeRectCallout">
            <a:avLst>
              <a:gd name="adj1" fmla="val -28319"/>
              <a:gd name="adj2" fmla="val 561222"/>
            </a:avLst>
          </a:prstGeom>
          <a:solidFill>
            <a:srgbClr val="FF0000"/>
          </a:solidFill>
          <a:ln w="38100">
            <a:solidFill>
              <a:srgbClr val="FF0000"/>
            </a:solidFill>
            <a:miter lim="800000"/>
            <a:headEnd/>
            <a:tailEnd/>
          </a:ln>
        </p:spPr>
        <p:txBody>
          <a:bodyPr anchor="ctr">
            <a:spAutoFit/>
          </a:bodyPr>
          <a:lstStyle/>
          <a:p>
            <a:pPr algn="ctr" eaLnBrk="0" hangingPunct="0">
              <a:buSzPct val="100000"/>
              <a:buFont typeface="Arial" charset="0"/>
              <a:buNone/>
            </a:pPr>
            <a:r>
              <a:rPr lang="zh-CN" altLang="en-US" sz="2200" b="1">
                <a:ea typeface="黑体" pitchFamily="2" charset="-122"/>
              </a:rPr>
              <a:t>接触点</a:t>
            </a:r>
          </a:p>
          <a:p>
            <a:pPr algn="ctr" eaLnBrk="0" hangingPunct="0">
              <a:buSzPct val="100000"/>
              <a:buFont typeface="Arial" charset="0"/>
              <a:buNone/>
            </a:pPr>
            <a:r>
              <a:rPr lang="zh-CN" altLang="en-US" sz="2000" b="1">
                <a:ea typeface="黑体" pitchFamily="2" charset="-122"/>
              </a:rPr>
              <a:t>振动敲击产生痕迹</a:t>
            </a:r>
          </a:p>
        </p:txBody>
      </p:sp>
      <p:sp>
        <p:nvSpPr>
          <p:cNvPr id="323588" name="文本框 292868"/>
          <p:cNvSpPr txBox="1">
            <a:spLocks noChangeArrowheads="1"/>
          </p:cNvSpPr>
          <p:nvPr/>
        </p:nvSpPr>
        <p:spPr bwMode="auto">
          <a:xfrm>
            <a:off x="1187450" y="693738"/>
            <a:ext cx="1801813" cy="1225550"/>
          </a:xfrm>
          <a:prstGeom prst="rect">
            <a:avLst/>
          </a:prstGeom>
          <a:solidFill>
            <a:srgbClr val="FF0000"/>
          </a:solidFill>
          <a:ln w="9525">
            <a:noFill/>
            <a:miter lim="800000"/>
            <a:headEnd/>
            <a:tailEnd/>
          </a:ln>
        </p:spPr>
        <p:txBody>
          <a:bodyPr lIns="90000" tIns="46800" rIns="90000" bIns="46800">
            <a:spAutoFit/>
          </a:bodyPr>
          <a:lstStyle/>
          <a:p>
            <a:pPr algn="ctr" eaLnBrk="0" hangingPunct="0">
              <a:lnSpc>
                <a:spcPct val="160000"/>
              </a:lnSpc>
              <a:spcBef>
                <a:spcPct val="50000"/>
              </a:spcBef>
              <a:buSzPct val="100000"/>
              <a:buFont typeface="Arial" charset="0"/>
              <a:buNone/>
            </a:pPr>
            <a:r>
              <a:rPr lang="zh-CN" altLang="en-US" sz="3600" b="1">
                <a:ea typeface="黑体" pitchFamily="2" charset="-122"/>
              </a:rPr>
              <a:t>错  误</a:t>
            </a:r>
          </a:p>
          <a:p>
            <a:pPr algn="ctr" eaLnBrk="0" hangingPunct="0">
              <a:lnSpc>
                <a:spcPct val="160000"/>
              </a:lnSpc>
              <a:spcBef>
                <a:spcPct val="50000"/>
              </a:spcBef>
              <a:buSzPct val="100000"/>
              <a:buFont typeface="Arial" charset="0"/>
              <a:buNone/>
            </a:pPr>
            <a:endParaRPr lang="zh-CN" altLang="en-US" sz="800" b="1">
              <a:ea typeface="黑体" pitchFamily="2" charset="-122"/>
            </a:endParaRPr>
          </a:p>
        </p:txBody>
      </p:sp>
    </p:spTree>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图片 293889" descr="DSC01160"/>
          <p:cNvPicPr>
            <a:picLocks noChangeAspect="1"/>
          </p:cNvPicPr>
          <p:nvPr/>
        </p:nvPicPr>
        <p:blipFill>
          <a:blip r:embed="rId2">
            <a:lum bright="-6000" contrast="6000"/>
          </a:blip>
          <a:srcRect/>
          <a:stretch>
            <a:fillRect/>
          </a:stretch>
        </p:blipFill>
        <p:spPr bwMode="auto">
          <a:xfrm>
            <a:off x="107950" y="115888"/>
            <a:ext cx="4249738" cy="4895850"/>
          </a:xfrm>
          <a:prstGeom prst="rect">
            <a:avLst/>
          </a:prstGeom>
          <a:noFill/>
          <a:ln w="139700">
            <a:solidFill>
              <a:srgbClr val="008000"/>
            </a:solidFill>
            <a:miter lim="800000"/>
            <a:headEnd/>
            <a:tailEnd/>
          </a:ln>
        </p:spPr>
      </p:pic>
      <p:pic>
        <p:nvPicPr>
          <p:cNvPr id="324610" name="图片 293890" descr="未命名"/>
          <p:cNvPicPr>
            <a:picLocks noChangeAspect="1" noChangeArrowheads="1"/>
          </p:cNvPicPr>
          <p:nvPr/>
        </p:nvPicPr>
        <p:blipFill>
          <a:blip r:embed="rId3"/>
          <a:srcRect/>
          <a:stretch>
            <a:fillRect/>
          </a:stretch>
        </p:blipFill>
        <p:spPr bwMode="auto">
          <a:xfrm>
            <a:off x="4646613" y="1995488"/>
            <a:ext cx="4391025" cy="4532312"/>
          </a:xfrm>
          <a:prstGeom prst="rect">
            <a:avLst/>
          </a:prstGeom>
          <a:noFill/>
          <a:ln w="152400">
            <a:solidFill>
              <a:srgbClr val="FF0000"/>
            </a:solidFill>
            <a:miter lim="800000"/>
            <a:headEnd/>
            <a:tailEnd/>
          </a:ln>
        </p:spPr>
      </p:pic>
      <p:sp>
        <p:nvSpPr>
          <p:cNvPr id="324611" name="圆角矩形标注 293891"/>
          <p:cNvSpPr>
            <a:spLocks noChangeArrowheads="1"/>
          </p:cNvSpPr>
          <p:nvPr/>
        </p:nvSpPr>
        <p:spPr bwMode="auto">
          <a:xfrm>
            <a:off x="5148263" y="333375"/>
            <a:ext cx="2736850" cy="935038"/>
          </a:xfrm>
          <a:prstGeom prst="wedgeRoundRectCallout">
            <a:avLst>
              <a:gd name="adj1" fmla="val -147236"/>
              <a:gd name="adj2" fmla="val 157806"/>
              <a:gd name="adj3" fmla="val 16667"/>
            </a:avLst>
          </a:prstGeom>
          <a:solidFill>
            <a:srgbClr val="008000"/>
          </a:solidFill>
          <a:ln w="25400">
            <a:solidFill>
              <a:srgbClr val="008000"/>
            </a:solidFill>
            <a:miter lim="800000"/>
            <a:headEnd/>
            <a:tailEnd/>
          </a:ln>
        </p:spPr>
        <p:txBody>
          <a:bodyPr/>
          <a:lstStyle/>
          <a:p>
            <a:pPr algn="ctr" eaLnBrk="0" hangingPunct="0">
              <a:lnSpc>
                <a:spcPct val="140000"/>
              </a:lnSpc>
              <a:buSzPct val="100000"/>
              <a:buFont typeface="Arial" charset="0"/>
              <a:buNone/>
            </a:pPr>
            <a:r>
              <a:rPr lang="zh-CN" altLang="en-US" sz="2400" b="1">
                <a:ea typeface="黑体" pitchFamily="2" charset="-122"/>
              </a:rPr>
              <a:t>规范的卸车流程</a:t>
            </a:r>
          </a:p>
        </p:txBody>
      </p:sp>
      <p:sp>
        <p:nvSpPr>
          <p:cNvPr id="324612" name="矩形标注 293892"/>
          <p:cNvSpPr>
            <a:spLocks noChangeArrowheads="1"/>
          </p:cNvSpPr>
          <p:nvPr/>
        </p:nvSpPr>
        <p:spPr bwMode="auto">
          <a:xfrm>
            <a:off x="900113" y="5661025"/>
            <a:ext cx="3744912" cy="1004888"/>
          </a:xfrm>
          <a:prstGeom prst="wedgeRectCallout">
            <a:avLst>
              <a:gd name="adj1" fmla="val 93546"/>
              <a:gd name="adj2" fmla="val -183245"/>
            </a:avLst>
          </a:prstGeom>
          <a:solidFill>
            <a:srgbClr val="FF0000"/>
          </a:solidFill>
          <a:ln w="25400">
            <a:solidFill>
              <a:srgbClr val="FF0000"/>
            </a:solidFill>
            <a:miter lim="800000"/>
            <a:headEnd/>
            <a:tailEnd/>
          </a:ln>
        </p:spPr>
        <p:txBody>
          <a:bodyPr/>
          <a:lstStyle/>
          <a:p>
            <a:pPr algn="ctr" eaLnBrk="0" hangingPunct="0">
              <a:lnSpc>
                <a:spcPct val="120000"/>
              </a:lnSpc>
              <a:buSzPct val="100000"/>
              <a:buFont typeface="Arial" charset="0"/>
              <a:buNone/>
            </a:pPr>
            <a:r>
              <a:rPr lang="zh-CN" altLang="en-US" sz="2400" b="1">
                <a:ea typeface="黑体" pitchFamily="2" charset="-122"/>
              </a:rPr>
              <a:t>气瓶装车混装</a:t>
            </a:r>
          </a:p>
          <a:p>
            <a:pPr algn="ctr" eaLnBrk="0" hangingPunct="0">
              <a:lnSpc>
                <a:spcPct val="120000"/>
              </a:lnSpc>
              <a:buSzPct val="100000"/>
              <a:buFont typeface="Arial" charset="0"/>
              <a:buNone/>
            </a:pPr>
            <a:r>
              <a:rPr lang="zh-CN" altLang="en-US" sz="2000" b="1">
                <a:ea typeface="黑体" pitchFamily="2" charset="-122"/>
              </a:rPr>
              <a:t>瓶阀朝向反了，应朝向右侧</a:t>
            </a:r>
          </a:p>
          <a:p>
            <a:pPr algn="ctr" eaLnBrk="0" hangingPunct="0">
              <a:lnSpc>
                <a:spcPct val="30000"/>
              </a:lnSpc>
              <a:buSzPct val="100000"/>
              <a:buFont typeface="Arial" charset="0"/>
              <a:buNone/>
            </a:pPr>
            <a:endParaRPr lang="zh-CN" altLang="en-US" sz="2000" b="1">
              <a:ea typeface="黑体" pitchFamily="2" charset="-122"/>
            </a:endParaRPr>
          </a:p>
          <a:p>
            <a:pPr algn="ctr" eaLnBrk="0" hangingPunct="0">
              <a:lnSpc>
                <a:spcPct val="130000"/>
              </a:lnSpc>
              <a:buSzPct val="100000"/>
              <a:buFont typeface="Arial" charset="0"/>
              <a:buNone/>
            </a:pPr>
            <a:endParaRPr lang="zh-CN" altLang="en-US" sz="2000" b="1">
              <a:ea typeface="黑体" pitchFamily="2" charset="-122"/>
            </a:endParaRPr>
          </a:p>
        </p:txBody>
      </p:sp>
    </p:spTree>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P1040256"/>
          <p:cNvPicPr>
            <a:picLocks noGrp="1" noChangeAspect="1"/>
          </p:cNvPicPr>
          <p:nvPr>
            <p:ph sz="half" idx="4294967295"/>
          </p:nvPr>
        </p:nvPicPr>
        <p:blipFill>
          <a:blip r:embed="rId2"/>
          <a:srcRect/>
          <a:stretch>
            <a:fillRect/>
          </a:stretch>
        </p:blipFill>
        <p:spPr>
          <a:xfrm>
            <a:off x="357188" y="190500"/>
            <a:ext cx="8786812" cy="6480175"/>
          </a:xfrm>
          <a:ln w="203200">
            <a:solidFill>
              <a:srgbClr val="008000"/>
            </a:solidFill>
          </a:ln>
        </p:spPr>
      </p:pic>
      <p:sp>
        <p:nvSpPr>
          <p:cNvPr id="294915" name="Text Box 3"/>
          <p:cNvSpPr txBox="1">
            <a:spLocks noChangeArrowheads="1"/>
          </p:cNvSpPr>
          <p:nvPr/>
        </p:nvSpPr>
        <p:spPr bwMode="auto">
          <a:xfrm>
            <a:off x="0" y="6249988"/>
            <a:ext cx="9070975" cy="492125"/>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400">
                <a:ea typeface="黑体" pitchFamily="2" charset="-122"/>
              </a:rPr>
              <a:t>人性化的：</a:t>
            </a:r>
            <a:r>
              <a:rPr lang="zh-CN" altLang="en-US" sz="2600">
                <a:ea typeface="黑体" pitchFamily="2" charset="-122"/>
              </a:rPr>
              <a:t>车轮止滑块（轮挡）</a:t>
            </a:r>
          </a:p>
        </p:txBody>
      </p:sp>
      <p:pic>
        <p:nvPicPr>
          <p:cNvPr id="325635" name="图片 5"/>
          <p:cNvPicPr>
            <a:picLocks noChangeAspect="1"/>
          </p:cNvPicPr>
          <p:nvPr/>
        </p:nvPicPr>
        <p:blipFill>
          <a:blip r:embed="rId3">
            <a:lum bright="-6000" contrast="6000"/>
          </a:blip>
          <a:srcRect/>
          <a:stretch>
            <a:fillRect/>
          </a:stretch>
        </p:blipFill>
        <p:spPr bwMode="auto">
          <a:xfrm>
            <a:off x="180975" y="268288"/>
            <a:ext cx="4319588" cy="5826125"/>
          </a:xfrm>
          <a:prstGeom prst="rect">
            <a:avLst/>
          </a:prstGeom>
          <a:noFill/>
          <a:ln w="177800">
            <a:solidFill>
              <a:srgbClr val="008000"/>
            </a:solidFill>
            <a:miter lim="800000"/>
            <a:headEnd/>
            <a:tailEnd/>
          </a:ln>
        </p:spPr>
      </p:pic>
      <p:sp>
        <p:nvSpPr>
          <p:cNvPr id="325636" name="文本框 294916"/>
          <p:cNvSpPr txBox="1">
            <a:spLocks noChangeArrowheads="1"/>
          </p:cNvSpPr>
          <p:nvPr/>
        </p:nvSpPr>
        <p:spPr bwMode="auto">
          <a:xfrm>
            <a:off x="1565275" y="5229225"/>
            <a:ext cx="1739900" cy="457200"/>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en-US" altLang="zh-CN" sz="2400">
                <a:solidFill>
                  <a:schemeClr val="bg1"/>
                </a:solidFill>
                <a:ea typeface="黑体" pitchFamily="2" charset="-122"/>
              </a:rPr>
              <a:t>[ </a:t>
            </a:r>
            <a:r>
              <a:rPr lang="zh-CN" altLang="en-US" sz="2400">
                <a:solidFill>
                  <a:schemeClr val="bg1"/>
                </a:solidFill>
                <a:ea typeface="黑体" pitchFamily="2" charset="-122"/>
              </a:rPr>
              <a:t>带反光条 </a:t>
            </a:r>
            <a:r>
              <a:rPr lang="en-US" altLang="zh-CN" sz="2400">
                <a:solidFill>
                  <a:schemeClr val="bg1"/>
                </a:solidFill>
                <a:ea typeface="黑体" pitchFamily="2" charset="-122"/>
              </a:rPr>
              <a:t>]</a:t>
            </a:r>
            <a:endParaRPr lang="en-US" altLang="zh-CN" sz="2400" b="1" i="1">
              <a:solidFill>
                <a:schemeClr val="bg1"/>
              </a:solidFill>
              <a:ea typeface="黑体" pitchFamily="2" charset="-122"/>
            </a:endParaRPr>
          </a:p>
        </p:txBody>
      </p:sp>
      <p:sp>
        <p:nvSpPr>
          <p:cNvPr id="325637" name="文本框 294917"/>
          <p:cNvSpPr txBox="1">
            <a:spLocks noChangeArrowheads="1"/>
          </p:cNvSpPr>
          <p:nvPr/>
        </p:nvSpPr>
        <p:spPr bwMode="auto">
          <a:xfrm>
            <a:off x="6069013" y="4870450"/>
            <a:ext cx="1528762" cy="457200"/>
          </a:xfrm>
          <a:prstGeom prst="rect">
            <a:avLst/>
          </a:prstGeom>
          <a:noFill/>
          <a:ln w="9525">
            <a:noFill/>
            <a:miter lim="800000"/>
            <a:headEnd/>
            <a:tailEnd/>
          </a:ln>
        </p:spPr>
        <p:txBody>
          <a:bodyPr>
            <a:spAutoFit/>
          </a:bodyPr>
          <a:lstStyle/>
          <a:p>
            <a:pPr algn="ctr" eaLnBrk="0" hangingPunct="0">
              <a:buSzPct val="100000"/>
              <a:buFont typeface="Arial" charset="0"/>
              <a:buNone/>
            </a:pPr>
            <a:r>
              <a:rPr lang="en-US" altLang="zh-CN" sz="2400">
                <a:solidFill>
                  <a:schemeClr val="bg1"/>
                </a:solidFill>
                <a:ea typeface="黑体" pitchFamily="2" charset="-122"/>
              </a:rPr>
              <a:t>[ </a:t>
            </a:r>
            <a:r>
              <a:rPr lang="zh-CN" altLang="en-US" sz="2400">
                <a:solidFill>
                  <a:schemeClr val="bg1"/>
                </a:solidFill>
                <a:ea typeface="黑体" pitchFamily="2" charset="-122"/>
              </a:rPr>
              <a:t>普通型 </a:t>
            </a:r>
            <a:r>
              <a:rPr lang="en-US" altLang="zh-CN" sz="2400">
                <a:solidFill>
                  <a:schemeClr val="bg1"/>
                </a:solidFill>
                <a:ea typeface="黑体" pitchFamily="2" charset="-122"/>
              </a:rPr>
              <a:t>]</a:t>
            </a:r>
            <a:endParaRPr lang="en-US" altLang="zh-CN" sz="2400" b="1" i="1">
              <a:solidFill>
                <a:schemeClr val="bg1"/>
              </a:solidFill>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949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bldLvl="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DSC1228"/>
          <p:cNvPicPr>
            <a:picLocks noGrp="1" noChangeAspect="1"/>
          </p:cNvPicPr>
          <p:nvPr>
            <p:ph idx="4294967295"/>
          </p:nvPr>
        </p:nvPicPr>
        <p:blipFill>
          <a:blip r:embed="rId2">
            <a:lum bright="-6000" contrast="6000"/>
          </a:blip>
          <a:srcRect/>
          <a:stretch>
            <a:fillRect/>
          </a:stretch>
        </p:blipFill>
        <p:spPr>
          <a:xfrm>
            <a:off x="360363" y="190500"/>
            <a:ext cx="8783637" cy="6669088"/>
          </a:xfrm>
          <a:ln w="203200">
            <a:solidFill>
              <a:srgbClr val="008000"/>
            </a:solidFill>
          </a:ln>
        </p:spPr>
      </p:pic>
      <p:sp>
        <p:nvSpPr>
          <p:cNvPr id="326658" name="矩形 295938"/>
          <p:cNvSpPr>
            <a:spLocks noChangeArrowheads="1"/>
          </p:cNvSpPr>
          <p:nvPr/>
        </p:nvSpPr>
        <p:spPr bwMode="auto">
          <a:xfrm>
            <a:off x="0" y="5876925"/>
            <a:ext cx="9020175" cy="1079500"/>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326659" name="矩形 295939"/>
          <p:cNvSpPr>
            <a:spLocks noChangeArrowheads="1"/>
          </p:cNvSpPr>
          <p:nvPr/>
        </p:nvSpPr>
        <p:spPr bwMode="auto">
          <a:xfrm>
            <a:off x="7886700" y="190500"/>
            <a:ext cx="1152525" cy="5688013"/>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295941" name="文本框 295940"/>
          <p:cNvSpPr txBox="1"/>
          <p:nvPr/>
        </p:nvSpPr>
        <p:spPr>
          <a:xfrm>
            <a:off x="0" y="5949950"/>
            <a:ext cx="9093200" cy="1493838"/>
          </a:xfrm>
          <a:prstGeom prst="rect">
            <a:avLst/>
          </a:prstGeom>
          <a:noFill/>
          <a:ln w="9525">
            <a:noFill/>
            <a:miter/>
          </a:ln>
        </p:spPr>
        <p:txBody>
          <a:bodyPr>
            <a:spAutoFit/>
          </a:bodyPr>
          <a:lstStyle/>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车轮止滑块（轮挡）</a:t>
            </a:r>
            <a:endParaRPr lang="zh-CN" altLang="en-US" noProof="1">
              <a:latin typeface="Arial" panose="020B0604020202020204" pitchFamily="34" charset="0"/>
              <a:ea typeface="黑体" panose="02010609060101010101" pitchFamily="49" charset="-122"/>
            </a:endParaRPr>
          </a:p>
          <a:p>
            <a:pPr algn="ctr">
              <a:buFont typeface="Arial" panose="020B0604020202020204" pitchFamily="34" charset="0"/>
              <a:buNone/>
              <a:defRPr/>
            </a:pP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endParaRPr lang="zh-CN" altLang="en-US" sz="3200" b="1" i="1" noProof="1">
              <a:effectLst>
                <a:outerShdw blurRad="38100" dist="38100" dir="2700000">
                  <a:srgbClr val="FFFFFF"/>
                </a:outerShdw>
              </a:effectLst>
              <a:latin typeface="Arial" panose="020B0604020202020204" pitchFamily="34" charset="0"/>
              <a:ea typeface="黑体" panose="02010609060101010101" pitchFamily="49" charset="-122"/>
            </a:endParaRPr>
          </a:p>
        </p:txBody>
      </p:sp>
      <p:sp>
        <p:nvSpPr>
          <p:cNvPr id="295942" name="文本框 295941"/>
          <p:cNvSpPr txBox="1"/>
          <p:nvPr/>
        </p:nvSpPr>
        <p:spPr>
          <a:xfrm>
            <a:off x="8101013" y="1270000"/>
            <a:ext cx="588962" cy="3505200"/>
          </a:xfrm>
          <a:prstGeom prst="rect">
            <a:avLst/>
          </a:prstGeom>
          <a:noFill/>
          <a:ln w="9525">
            <a:noFill/>
            <a:miter/>
          </a:ln>
        </p:spPr>
        <p:txBody>
          <a:bodyPr wrap="none">
            <a:spAutoFit/>
          </a:bodyPr>
          <a:lstStyle/>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带</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手</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柄</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 </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人</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性</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化</a:t>
            </a:r>
            <a:endParaRPr lang="zh-CN" altLang="en-US" sz="3200" b="1" i="1" noProof="1">
              <a:effectLst>
                <a:outerShdw blurRad="38100" dist="38100" dir="2700000">
                  <a:srgbClr val="FFFFFF"/>
                </a:outerShdw>
              </a:effectLst>
              <a:latin typeface="Arial" panose="020B0604020202020204" pitchFamily="34" charset="0"/>
              <a:ea typeface="黑体" panose="02010609060101010101" pitchFamily="49" charset="-122"/>
            </a:endParaRPr>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灯片编号占位符 1"/>
          <p:cNvSpPr txBox="1">
            <a:spLocks noGrp="1"/>
          </p:cNvSpPr>
          <p:nvPr/>
        </p:nvSpPr>
        <p:spPr bwMode="auto">
          <a:xfrm>
            <a:off x="8174038" y="1588"/>
            <a:ext cx="762000" cy="366712"/>
          </a:xfrm>
          <a:prstGeom prst="rect">
            <a:avLst/>
          </a:prstGeom>
          <a:noFill/>
          <a:ln w="9525">
            <a:noFill/>
            <a:miter lim="800000"/>
            <a:headEnd/>
            <a:tailEnd/>
          </a:ln>
        </p:spPr>
        <p:txBody>
          <a:bodyPr anchor="b"/>
          <a:lstStyle/>
          <a:p>
            <a:pPr algn="r" eaLnBrk="0" hangingPunct="0">
              <a:buSzPct val="100000"/>
              <a:buFont typeface="Arial" charset="0"/>
              <a:buNone/>
            </a:pPr>
            <a:fld id="{7185885E-B2AB-40CD-B229-079BD1AEEF62}" type="slidenum">
              <a:rPr lang="en-US" altLang="zh-CN" sz="1800">
                <a:solidFill>
                  <a:srgbClr val="FFFFFF"/>
                </a:solidFill>
              </a:rPr>
              <a:pPr algn="r" eaLnBrk="0" hangingPunct="0">
                <a:buSzPct val="100000"/>
                <a:buFont typeface="Arial" charset="0"/>
                <a:buNone/>
              </a:pPr>
              <a:t>265</a:t>
            </a:fld>
            <a:endParaRPr lang="en-US" altLang="zh-CN" sz="1800">
              <a:solidFill>
                <a:srgbClr val="FFFFFF"/>
              </a:solidFill>
            </a:endParaRPr>
          </a:p>
        </p:txBody>
      </p:sp>
      <p:pic>
        <p:nvPicPr>
          <p:cNvPr id="327682" name="Picture 2" descr="C:\Users\lingyang\Desktop\安全诊断现场照片20111107\凌洋相机\DSC00808.JPG"/>
          <p:cNvPicPr>
            <a:picLocks noChangeAspect="1"/>
          </p:cNvPicPr>
          <p:nvPr/>
        </p:nvPicPr>
        <p:blipFill>
          <a:blip r:embed="rId2"/>
          <a:srcRect/>
          <a:stretch>
            <a:fillRect/>
          </a:stretch>
        </p:blipFill>
        <p:spPr bwMode="auto">
          <a:xfrm>
            <a:off x="180975" y="188913"/>
            <a:ext cx="5438775" cy="6481762"/>
          </a:xfrm>
          <a:prstGeom prst="rect">
            <a:avLst/>
          </a:prstGeom>
          <a:noFill/>
          <a:ln w="190500">
            <a:solidFill>
              <a:srgbClr val="FFFF00"/>
            </a:solidFill>
            <a:miter lim="800000"/>
            <a:headEnd/>
            <a:tailEnd/>
          </a:ln>
        </p:spPr>
      </p:pic>
      <p:pic>
        <p:nvPicPr>
          <p:cNvPr id="327683" name="Picture 3" descr="C:\Users\lingyang\Desktop\安全诊断现场照片20111107\凌洋相机\DSC00814.JPG"/>
          <p:cNvPicPr>
            <a:picLocks noChangeAspect="1"/>
          </p:cNvPicPr>
          <p:nvPr/>
        </p:nvPicPr>
        <p:blipFill>
          <a:blip r:embed="rId3"/>
          <a:srcRect/>
          <a:stretch>
            <a:fillRect/>
          </a:stretch>
        </p:blipFill>
        <p:spPr bwMode="auto">
          <a:xfrm>
            <a:off x="5581650" y="3429000"/>
            <a:ext cx="3384550" cy="3241675"/>
          </a:xfrm>
          <a:prstGeom prst="rect">
            <a:avLst/>
          </a:prstGeom>
          <a:noFill/>
          <a:ln w="190500">
            <a:solidFill>
              <a:srgbClr val="FFFF00"/>
            </a:solidFill>
            <a:miter lim="800000"/>
            <a:headEnd/>
            <a:tailEnd/>
          </a:ln>
        </p:spPr>
      </p:pic>
      <p:pic>
        <p:nvPicPr>
          <p:cNvPr id="327684" name="Picture 4" descr="C:\Users\lingyang\Desktop\安全诊断现场照片20111107\凌洋相机\DSC00813.JPG"/>
          <p:cNvPicPr>
            <a:picLocks noChangeAspect="1"/>
          </p:cNvPicPr>
          <p:nvPr/>
        </p:nvPicPr>
        <p:blipFill>
          <a:blip r:embed="rId4"/>
          <a:srcRect/>
          <a:stretch>
            <a:fillRect/>
          </a:stretch>
        </p:blipFill>
        <p:spPr bwMode="auto">
          <a:xfrm>
            <a:off x="5222875" y="188913"/>
            <a:ext cx="3741738" cy="3384550"/>
          </a:xfrm>
          <a:prstGeom prst="rect">
            <a:avLst/>
          </a:prstGeom>
          <a:noFill/>
          <a:ln w="190500">
            <a:solidFill>
              <a:srgbClr val="FFFF00"/>
            </a:solidFill>
            <a:miter lim="800000"/>
            <a:headEnd/>
            <a:tailEnd/>
          </a:ln>
        </p:spPr>
      </p:pic>
      <p:sp>
        <p:nvSpPr>
          <p:cNvPr id="327685" name="椭圆 5"/>
          <p:cNvSpPr>
            <a:spLocks noChangeArrowheads="1"/>
          </p:cNvSpPr>
          <p:nvPr/>
        </p:nvSpPr>
        <p:spPr bwMode="auto">
          <a:xfrm rot="-497816">
            <a:off x="755650" y="2781300"/>
            <a:ext cx="1450975" cy="2046288"/>
          </a:xfrm>
          <a:prstGeom prst="ellipse">
            <a:avLst/>
          </a:prstGeom>
          <a:noFill/>
          <a:ln w="76200">
            <a:solidFill>
              <a:srgbClr val="FF0000"/>
            </a:solidFill>
            <a:prstDash val="sysDot"/>
            <a:round/>
            <a:headEnd/>
            <a:tailEnd/>
          </a:ln>
        </p:spPr>
        <p:txBody>
          <a:bodyPr lIns="90000" tIns="46800" rIns="90000" bIns="46800">
            <a:spAutoFit/>
          </a:bodyPr>
          <a:lstStyle/>
          <a:p>
            <a:pPr eaLnBrk="0" hangingPunct="0">
              <a:lnSpc>
                <a:spcPct val="200000"/>
              </a:lnSpc>
              <a:buSzPct val="100000"/>
              <a:buFont typeface="Arial" charset="0"/>
              <a:buNone/>
            </a:pPr>
            <a:endParaRPr lang="zh-CN" altLang="en-US" sz="4000" b="1"/>
          </a:p>
        </p:txBody>
      </p:sp>
      <p:sp>
        <p:nvSpPr>
          <p:cNvPr id="327686" name="椭圆 6"/>
          <p:cNvSpPr>
            <a:spLocks noChangeArrowheads="1"/>
          </p:cNvSpPr>
          <p:nvPr/>
        </p:nvSpPr>
        <p:spPr bwMode="auto">
          <a:xfrm rot="1002184">
            <a:off x="5868988" y="1989138"/>
            <a:ext cx="1589087" cy="598487"/>
          </a:xfrm>
          <a:prstGeom prst="ellipse">
            <a:avLst/>
          </a:prstGeom>
          <a:noFill/>
          <a:ln w="76200">
            <a:solidFill>
              <a:srgbClr val="FF0000"/>
            </a:solidFill>
            <a:prstDash val="sysDot"/>
            <a:round/>
            <a:headEnd/>
            <a:tailEnd/>
          </a:ln>
        </p:spPr>
        <p:txBody>
          <a:bodyPr lIns="90000" tIns="46800" rIns="90000" bIns="46800">
            <a:spAutoFit/>
          </a:bodyPr>
          <a:lstStyle/>
          <a:p>
            <a:pPr eaLnBrk="0" hangingPunct="0">
              <a:lnSpc>
                <a:spcPts val="2000"/>
              </a:lnSpc>
              <a:buSzPct val="100000"/>
              <a:buFont typeface="Arial" charset="0"/>
              <a:buNone/>
            </a:pPr>
            <a:endParaRPr lang="zh-CN" altLang="en-US" sz="4000" b="1"/>
          </a:p>
        </p:txBody>
      </p:sp>
      <p:sp>
        <p:nvSpPr>
          <p:cNvPr id="327687" name="椭圆 7"/>
          <p:cNvSpPr>
            <a:spLocks noChangeArrowheads="1"/>
          </p:cNvSpPr>
          <p:nvPr/>
        </p:nvSpPr>
        <p:spPr bwMode="auto">
          <a:xfrm rot="-497816">
            <a:off x="6804025" y="4870450"/>
            <a:ext cx="1654175" cy="1873250"/>
          </a:xfrm>
          <a:prstGeom prst="ellipse">
            <a:avLst/>
          </a:prstGeom>
          <a:noFill/>
          <a:ln w="76200">
            <a:solidFill>
              <a:srgbClr val="FF0000"/>
            </a:solidFill>
            <a:prstDash val="sysDot"/>
            <a:round/>
            <a:headEnd/>
            <a:tailEnd/>
          </a:ln>
        </p:spPr>
        <p:txBody>
          <a:bodyPr lIns="90000" tIns="46800" rIns="90000" bIns="46800">
            <a:spAutoFit/>
          </a:bodyPr>
          <a:lstStyle/>
          <a:p>
            <a:pPr eaLnBrk="0" hangingPunct="0">
              <a:lnSpc>
                <a:spcPct val="200000"/>
              </a:lnSpc>
              <a:buSzPct val="100000"/>
              <a:buFont typeface="Arial" charset="0"/>
              <a:buNone/>
            </a:pPr>
            <a:endParaRPr lang="zh-CN" altLang="en-US" sz="4000" b="1"/>
          </a:p>
        </p:txBody>
      </p:sp>
      <p:sp>
        <p:nvSpPr>
          <p:cNvPr id="296969" name="圆角矩形标注 8"/>
          <p:cNvSpPr>
            <a:spLocks noChangeArrowheads="1"/>
          </p:cNvSpPr>
          <p:nvPr/>
        </p:nvSpPr>
        <p:spPr bwMode="auto">
          <a:xfrm>
            <a:off x="179388" y="5589588"/>
            <a:ext cx="6408737" cy="1085850"/>
          </a:xfrm>
          <a:prstGeom prst="wedgeRoundRectCallout">
            <a:avLst>
              <a:gd name="adj1" fmla="val 71898"/>
              <a:gd name="adj2" fmla="val 14144"/>
              <a:gd name="adj3" fmla="val 16667"/>
            </a:avLst>
          </a:prstGeom>
          <a:solidFill>
            <a:srgbClr val="000080"/>
          </a:solidFill>
          <a:ln w="9525">
            <a:noFill/>
            <a:miter lim="800000"/>
            <a:headEnd/>
            <a:tailEnd/>
          </a:ln>
        </p:spPr>
        <p:txBody>
          <a:bodyPr lIns="90000" tIns="46800" rIns="90000" bIns="46800">
            <a:spAutoFit/>
          </a:bodyPr>
          <a:lstStyle/>
          <a:p>
            <a:pPr eaLnBrk="0" hangingPunct="0">
              <a:lnSpc>
                <a:spcPct val="120000"/>
              </a:lnSpc>
              <a:buSzPct val="100000"/>
              <a:buFont typeface="Arial" charset="0"/>
              <a:buNone/>
            </a:pPr>
            <a:r>
              <a:rPr lang="zh-CN" altLang="en-US" sz="2200">
                <a:latin typeface="黑体" pitchFamily="2" charset="-122"/>
                <a:ea typeface="黑体" pitchFamily="2" charset="-122"/>
              </a:rPr>
              <a:t>接触有机溶剂： 应用绿色的耐油石棉橡胶板！                 红色的普通石棉橡胶板</a:t>
            </a:r>
            <a:r>
              <a:rPr lang="zh-CN" altLang="en-US" sz="1800">
                <a:latin typeface="黑体" pitchFamily="2" charset="-122"/>
                <a:ea typeface="黑体" pitchFamily="2" charset="-122"/>
              </a:rPr>
              <a:t>，</a:t>
            </a:r>
            <a:r>
              <a:rPr lang="zh-CN" altLang="en-US" sz="2200">
                <a:latin typeface="黑体" pitchFamily="2" charset="-122"/>
                <a:ea typeface="黑体" pitchFamily="2" charset="-122"/>
              </a:rPr>
              <a:t>仅可用于低压蒸汽</a:t>
            </a:r>
            <a:r>
              <a:rPr lang="zh-CN" altLang="en-US" sz="1800">
                <a:latin typeface="黑体" pitchFamily="2" charset="-122"/>
                <a:ea typeface="黑体" pitchFamily="2" charset="-122"/>
              </a:rPr>
              <a:t>、</a:t>
            </a:r>
            <a:r>
              <a:rPr lang="zh-CN" altLang="en-US" sz="2200">
                <a:latin typeface="黑体" pitchFamily="2" charset="-122"/>
                <a:ea typeface="黑体" pitchFamily="2" charset="-122"/>
              </a:rPr>
              <a:t>水</a:t>
            </a:r>
          </a:p>
          <a:p>
            <a:pPr eaLnBrk="0" hangingPunct="0">
              <a:lnSpc>
                <a:spcPct val="35000"/>
              </a:lnSpc>
              <a:buSzPct val="100000"/>
              <a:buFont typeface="Arial" charset="0"/>
              <a:buNone/>
            </a:pPr>
            <a:endParaRPr lang="zh-CN" altLang="en-US" sz="2200">
              <a:latin typeface="黑体" pitchFamily="2" charset="-122"/>
              <a:ea typeface="黑体" pitchFamily="2" charset="-122"/>
            </a:endParaRPr>
          </a:p>
        </p:txBody>
      </p:sp>
      <p:sp>
        <p:nvSpPr>
          <p:cNvPr id="327689" name="Rectangle 10"/>
          <p:cNvSpPr>
            <a:spLocks noChangeArrowheads="1"/>
          </p:cNvSpPr>
          <p:nvPr/>
        </p:nvSpPr>
        <p:spPr bwMode="auto">
          <a:xfrm>
            <a:off x="179388" y="4294188"/>
            <a:ext cx="647700" cy="1444625"/>
          </a:xfrm>
          <a:prstGeom prst="rect">
            <a:avLst/>
          </a:prstGeom>
          <a:solidFill>
            <a:srgbClr val="000080"/>
          </a:solidFill>
          <a:ln w="9525">
            <a:noFill/>
            <a:miter lim="800000"/>
            <a:headEnd/>
            <a:tailEnd/>
          </a:ln>
        </p:spPr>
        <p:txBody>
          <a:bodyPr lIns="90000" tIns="46800" rIns="90000" bIns="46800" anchor="ctr">
            <a:spAutoFit/>
          </a:bodyPr>
          <a:lstStyle/>
          <a:p>
            <a:pPr eaLnBrk="0" hangingPunct="0">
              <a:lnSpc>
                <a:spcPct val="125000"/>
              </a:lnSpc>
              <a:buSzPct val="100000"/>
              <a:buFont typeface="Arial" charset="0"/>
              <a:buNone/>
            </a:pPr>
            <a:r>
              <a:rPr lang="zh-CN" altLang="en-US" sz="3200">
                <a:latin typeface="黑体" pitchFamily="2" charset="-122"/>
                <a:ea typeface="黑体" pitchFamily="2" charset="-122"/>
              </a:rPr>
              <a:t>提示</a:t>
            </a:r>
          </a:p>
          <a:p>
            <a:pPr eaLnBrk="0" hangingPunct="0">
              <a:lnSpc>
                <a:spcPct val="0"/>
              </a:lnSpc>
              <a:buSzPct val="100000"/>
              <a:buFont typeface="Arial" charset="0"/>
              <a:buNone/>
            </a:pPr>
            <a:endParaRPr lang="zh-CN" altLang="en-US" sz="4400">
              <a:latin typeface="黑体" pitchFamily="2" charset="-122"/>
              <a:ea typeface="黑体" pitchFamily="2" charset="-122"/>
            </a:endParaRPr>
          </a:p>
          <a:p>
            <a:pPr eaLnBrk="0" hangingPunct="0">
              <a:lnSpc>
                <a:spcPct val="20000"/>
              </a:lnSpc>
              <a:buSzPct val="100000"/>
              <a:buFont typeface="Arial" charset="0"/>
              <a:buNone/>
            </a:pPr>
            <a:endParaRPr lang="zh-CN" altLang="en-US" sz="4400">
              <a:latin typeface="黑体" pitchFamily="2" charset="-122"/>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69">
                                            <p:bg/>
                                          </p:spTgt>
                                        </p:tgtEl>
                                        <p:attrNameLst>
                                          <p:attrName>style.visibility</p:attrName>
                                        </p:attrNameLst>
                                      </p:cBhvr>
                                      <p:to>
                                        <p:strVal val="visible"/>
                                      </p:to>
                                    </p:set>
                                    <p:anim calcmode="lin" valueType="num">
                                      <p:cBhvr additive="base">
                                        <p:cTn id="7" dur="500" fill="hold"/>
                                        <p:tgtEl>
                                          <p:spTgt spid="29696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96969">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6969">
                                            <p:txEl>
                                              <p:pRg st="0" end="0"/>
                                            </p:txEl>
                                          </p:spTgt>
                                        </p:tgtEl>
                                        <p:attrNameLst>
                                          <p:attrName>style.visibility</p:attrName>
                                        </p:attrNameLst>
                                      </p:cBhvr>
                                      <p:to>
                                        <p:strVal val="visible"/>
                                      </p:to>
                                    </p:set>
                                    <p:anim calcmode="lin" valueType="num">
                                      <p:cBhvr additive="base">
                                        <p:cTn id="11" dur="500" fill="hold"/>
                                        <p:tgtEl>
                                          <p:spTgt spid="29696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696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9" grpId="0" build="allAtOnce"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57"/>
          <p:cNvPicPr>
            <a:picLocks noGrp="1" noChangeAspect="1"/>
          </p:cNvPicPr>
          <p:nvPr>
            <p:ph idx="4294967295"/>
          </p:nvPr>
        </p:nvPicPr>
        <p:blipFill>
          <a:blip r:embed="rId2">
            <a:lum bright="-6000" contrast="12000"/>
          </a:blip>
          <a:srcRect/>
          <a:stretch>
            <a:fillRect/>
          </a:stretch>
        </p:blipFill>
        <p:spPr>
          <a:xfrm>
            <a:off x="4244975" y="1268413"/>
            <a:ext cx="4899025" cy="5184775"/>
          </a:xfrm>
          <a:ln w="203200">
            <a:solidFill>
              <a:srgbClr val="FF0000"/>
            </a:solidFill>
          </a:ln>
        </p:spPr>
      </p:pic>
      <p:sp>
        <p:nvSpPr>
          <p:cNvPr id="328706" name="文本框 297986"/>
          <p:cNvSpPr txBox="1">
            <a:spLocks noChangeArrowheads="1"/>
          </p:cNvSpPr>
          <p:nvPr/>
        </p:nvSpPr>
        <p:spPr bwMode="auto">
          <a:xfrm>
            <a:off x="4716463" y="549275"/>
            <a:ext cx="4462462" cy="884238"/>
          </a:xfrm>
          <a:prstGeom prst="rect">
            <a:avLst/>
          </a:prstGeom>
          <a:solidFill>
            <a:srgbClr val="FF0000"/>
          </a:solidFill>
          <a:ln w="9525">
            <a:noFill/>
            <a:miter lim="800000"/>
            <a:headEnd/>
            <a:tailEnd/>
          </a:ln>
        </p:spPr>
        <p:txBody>
          <a:bodyPr>
            <a:spAutoFit/>
          </a:bodyPr>
          <a:lstStyle/>
          <a:p>
            <a:pPr algn="ctr" eaLnBrk="0" hangingPunct="0">
              <a:lnSpc>
                <a:spcPct val="200000"/>
              </a:lnSpc>
              <a:spcBef>
                <a:spcPct val="50000"/>
              </a:spcBef>
              <a:buSzPct val="100000"/>
              <a:buFont typeface="Arial" charset="0"/>
              <a:buNone/>
            </a:pPr>
            <a:r>
              <a:rPr lang="zh-CN" altLang="en-US" sz="2200" b="1">
                <a:ea typeface="黑体" pitchFamily="2" charset="-122"/>
              </a:rPr>
              <a:t>    </a:t>
            </a:r>
            <a:r>
              <a:rPr lang="zh-CN" altLang="en-US" sz="2600" b="1">
                <a:ea typeface="黑体" pitchFamily="2" charset="-122"/>
              </a:rPr>
              <a:t>应急车辆 ：</a:t>
            </a:r>
            <a:r>
              <a:rPr lang="zh-CN" altLang="en-US" sz="2400" b="1">
                <a:ea typeface="黑体" pitchFamily="2" charset="-122"/>
              </a:rPr>
              <a:t>如何通行 ？</a:t>
            </a:r>
          </a:p>
        </p:txBody>
      </p:sp>
      <p:pic>
        <p:nvPicPr>
          <p:cNvPr id="328707" name="图片 297987" descr="DSC03627"/>
          <p:cNvPicPr>
            <a:picLocks noChangeAspect="1"/>
          </p:cNvPicPr>
          <p:nvPr/>
        </p:nvPicPr>
        <p:blipFill>
          <a:blip r:embed="rId3"/>
          <a:srcRect b="34"/>
          <a:stretch>
            <a:fillRect/>
          </a:stretch>
        </p:blipFill>
        <p:spPr bwMode="auto">
          <a:xfrm>
            <a:off x="180975" y="333375"/>
            <a:ext cx="4568825" cy="4679950"/>
          </a:xfrm>
          <a:prstGeom prst="rect">
            <a:avLst/>
          </a:prstGeom>
          <a:noFill/>
          <a:ln w="177800">
            <a:solidFill>
              <a:srgbClr val="FF0000"/>
            </a:solidFill>
            <a:miter lim="800000"/>
            <a:headEnd/>
            <a:tailEnd/>
          </a:ln>
        </p:spPr>
      </p:pic>
      <p:sp>
        <p:nvSpPr>
          <p:cNvPr id="328708" name="椭圆 297988"/>
          <p:cNvSpPr>
            <a:spLocks noChangeArrowheads="1"/>
          </p:cNvSpPr>
          <p:nvPr/>
        </p:nvSpPr>
        <p:spPr bwMode="auto">
          <a:xfrm rot="960000">
            <a:off x="1679575" y="3163888"/>
            <a:ext cx="1439863" cy="1773237"/>
          </a:xfrm>
          <a:prstGeom prst="ellipse">
            <a:avLst/>
          </a:prstGeom>
          <a:noFill/>
          <a:ln w="63500">
            <a:solidFill>
              <a:srgbClr val="FF0000"/>
            </a:solidFill>
            <a:round/>
            <a:headEnd/>
            <a:tailEnd/>
          </a:ln>
        </p:spPr>
        <p:txBody>
          <a:bodyPr/>
          <a:lstStyle/>
          <a:p>
            <a:pPr eaLnBrk="0" hangingPunct="0">
              <a:buSzPct val="100000"/>
              <a:buFont typeface="Arial" charset="0"/>
              <a:buNone/>
            </a:pPr>
            <a:endParaRPr lang="zh-CN" altLang="en-US" sz="2000"/>
          </a:p>
        </p:txBody>
      </p:sp>
      <p:sp>
        <p:nvSpPr>
          <p:cNvPr id="328709" name="文本框 297989"/>
          <p:cNvSpPr txBox="1">
            <a:spLocks noChangeArrowheads="1"/>
          </p:cNvSpPr>
          <p:nvPr/>
        </p:nvSpPr>
        <p:spPr bwMode="auto">
          <a:xfrm>
            <a:off x="0" y="5073650"/>
            <a:ext cx="4919663" cy="731838"/>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r>
              <a:rPr lang="zh-CN" altLang="en-US" sz="2400" b="1">
                <a:ea typeface="黑体" pitchFamily="2" charset="-122"/>
              </a:rPr>
              <a:t>  </a:t>
            </a:r>
            <a:r>
              <a:rPr lang="zh-CN" altLang="en-US" sz="2600" b="1">
                <a:ea typeface="黑体" pitchFamily="2" charset="-122"/>
              </a:rPr>
              <a:t>现场人员：</a:t>
            </a:r>
            <a:r>
              <a:rPr lang="zh-CN" altLang="en-US" sz="2400" b="1">
                <a:ea typeface="黑体" pitchFamily="2" charset="-122"/>
              </a:rPr>
              <a:t>如何通行？</a:t>
            </a:r>
          </a:p>
          <a:p>
            <a:pPr algn="ctr" eaLnBrk="0" hangingPunct="0">
              <a:lnSpc>
                <a:spcPct val="160000"/>
              </a:lnSpc>
              <a:buSzPct val="100000"/>
              <a:buFont typeface="Arial" charset="0"/>
              <a:buNone/>
            </a:pPr>
            <a:endParaRPr lang="zh-CN" altLang="en-US" sz="1000" b="1">
              <a:ea typeface="黑体" pitchFamily="2" charset="-122"/>
            </a:endParaRP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图片 1" descr="照片 185.jpg"/>
          <p:cNvPicPr>
            <a:picLocks noGrp="1" noChangeAspect="1"/>
          </p:cNvPicPr>
          <p:nvPr/>
        </p:nvPicPr>
        <p:blipFill>
          <a:blip r:embed="rId2">
            <a:lum contrast="12000"/>
          </a:blip>
          <a:srcRect/>
          <a:stretch>
            <a:fillRect/>
          </a:stretch>
        </p:blipFill>
        <p:spPr bwMode="auto">
          <a:xfrm>
            <a:off x="180975" y="193675"/>
            <a:ext cx="8785225" cy="5972175"/>
          </a:xfrm>
          <a:prstGeom prst="rect">
            <a:avLst/>
          </a:prstGeom>
          <a:noFill/>
          <a:ln w="203200">
            <a:solidFill>
              <a:srgbClr val="FF0000"/>
            </a:solidFill>
            <a:miter lim="800000"/>
            <a:headEnd/>
            <a:tailEnd/>
          </a:ln>
        </p:spPr>
      </p:pic>
      <p:sp>
        <p:nvSpPr>
          <p:cNvPr id="329730" name="椭圆 2"/>
          <p:cNvSpPr>
            <a:spLocks noChangeArrowheads="1"/>
          </p:cNvSpPr>
          <p:nvPr/>
        </p:nvSpPr>
        <p:spPr bwMode="auto">
          <a:xfrm>
            <a:off x="2628900" y="1341438"/>
            <a:ext cx="2806700" cy="1728787"/>
          </a:xfrm>
          <a:prstGeom prst="ellipse">
            <a:avLst/>
          </a:prstGeom>
          <a:solidFill>
            <a:schemeClr val="accent1">
              <a:alpha val="0"/>
            </a:schemeClr>
          </a:solidFill>
          <a:ln w="69850">
            <a:solidFill>
              <a:srgbClr val="FF0000"/>
            </a:solidFill>
            <a:round/>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329731" name="椭圆 3"/>
          <p:cNvSpPr>
            <a:spLocks noChangeArrowheads="1"/>
          </p:cNvSpPr>
          <p:nvPr/>
        </p:nvSpPr>
        <p:spPr bwMode="auto">
          <a:xfrm>
            <a:off x="828675" y="2060575"/>
            <a:ext cx="1584325" cy="1009650"/>
          </a:xfrm>
          <a:prstGeom prst="ellipse">
            <a:avLst/>
          </a:prstGeom>
          <a:solidFill>
            <a:schemeClr val="accent1">
              <a:alpha val="0"/>
            </a:schemeClr>
          </a:solidFill>
          <a:ln w="69850">
            <a:solidFill>
              <a:srgbClr val="FF0000"/>
            </a:solidFill>
            <a:round/>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329732" name="椭圆 4"/>
          <p:cNvSpPr>
            <a:spLocks noChangeArrowheads="1"/>
          </p:cNvSpPr>
          <p:nvPr/>
        </p:nvSpPr>
        <p:spPr bwMode="auto">
          <a:xfrm rot="141146">
            <a:off x="6159500" y="619125"/>
            <a:ext cx="2895600" cy="1874838"/>
          </a:xfrm>
          <a:prstGeom prst="ellipse">
            <a:avLst/>
          </a:prstGeom>
          <a:solidFill>
            <a:schemeClr val="accent1">
              <a:alpha val="0"/>
            </a:schemeClr>
          </a:solidFill>
          <a:ln w="69850">
            <a:solidFill>
              <a:srgbClr val="FF0000"/>
            </a:solidFill>
            <a:round/>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329733" name="TextBox 6"/>
          <p:cNvSpPr txBox="1">
            <a:spLocks noChangeArrowheads="1"/>
          </p:cNvSpPr>
          <p:nvPr/>
        </p:nvSpPr>
        <p:spPr bwMode="auto">
          <a:xfrm>
            <a:off x="0" y="6124575"/>
            <a:ext cx="9144000" cy="760413"/>
          </a:xfrm>
          <a:prstGeom prst="rect">
            <a:avLst/>
          </a:prstGeom>
          <a:solidFill>
            <a:srgbClr val="FF0000"/>
          </a:solidFill>
          <a:ln w="9525">
            <a:solidFill>
              <a:srgbClr val="FF0000"/>
            </a:solidFill>
            <a:miter lim="800000"/>
            <a:headEnd/>
            <a:tailEnd/>
          </a:ln>
        </p:spPr>
        <p:txBody>
          <a:bodyPr>
            <a:spAutoFit/>
          </a:bodyPr>
          <a:lstStyle/>
          <a:p>
            <a:pPr eaLnBrk="0" hangingPunct="0">
              <a:lnSpc>
                <a:spcPct val="120000"/>
              </a:lnSpc>
              <a:buSzPct val="100000"/>
              <a:buFont typeface="Arial" charset="0"/>
              <a:buNone/>
            </a:pPr>
            <a:r>
              <a:rPr lang="zh-CN" altLang="en-US" sz="2600" b="1">
                <a:latin typeface="黑体" pitchFamily="2" charset="-122"/>
                <a:ea typeface="黑体" pitchFamily="2" charset="-122"/>
              </a:rPr>
              <a:t>        危险化学品仓库</a:t>
            </a:r>
            <a:r>
              <a:rPr lang="en-US" altLang="zh-CN" sz="2600" b="1">
                <a:latin typeface="黑体" pitchFamily="2" charset="-122"/>
                <a:ea typeface="黑体" pitchFamily="2" charset="-122"/>
              </a:rPr>
              <a:t>: </a:t>
            </a:r>
            <a:r>
              <a:rPr lang="zh-CN" altLang="en-US" sz="2400" b="1">
                <a:latin typeface="黑体" pitchFamily="2" charset="-122"/>
                <a:ea typeface="黑体" pitchFamily="2" charset="-122"/>
              </a:rPr>
              <a:t>库顶、库前，违规堆放杂物！</a:t>
            </a:r>
          </a:p>
          <a:p>
            <a:pPr eaLnBrk="0" hangingPunct="0">
              <a:lnSpc>
                <a:spcPct val="120000"/>
              </a:lnSpc>
              <a:buSzPct val="100000"/>
              <a:buFont typeface="Arial" charset="0"/>
              <a:buNone/>
            </a:pPr>
            <a:endParaRPr lang="zh-CN" altLang="en-US" sz="1000" b="1">
              <a:latin typeface="黑体" pitchFamily="2" charset="-122"/>
              <a:ea typeface="黑体" pitchFamily="2" charset="-122"/>
            </a:endParaRPr>
          </a:p>
        </p:txBody>
      </p:sp>
      <p:sp>
        <p:nvSpPr>
          <p:cNvPr id="329734" name="TextBox 6"/>
          <p:cNvSpPr txBox="1">
            <a:spLocks noChangeArrowheads="1"/>
          </p:cNvSpPr>
          <p:nvPr/>
        </p:nvSpPr>
        <p:spPr bwMode="auto">
          <a:xfrm>
            <a:off x="2700338" y="549275"/>
            <a:ext cx="2446337" cy="725488"/>
          </a:xfrm>
          <a:prstGeom prst="rect">
            <a:avLst/>
          </a:prstGeom>
          <a:solidFill>
            <a:srgbClr val="FF0000"/>
          </a:solidFill>
          <a:ln w="9525">
            <a:solidFill>
              <a:srgbClr val="FF0000"/>
            </a:solidFill>
            <a:miter lim="800000"/>
            <a:headEnd/>
            <a:tailEnd/>
          </a:ln>
        </p:spPr>
        <p:txBody>
          <a:bodyPr>
            <a:spAutoFit/>
          </a:bodyPr>
          <a:lstStyle/>
          <a:p>
            <a:pPr algn="ctr" eaLnBrk="0" hangingPunct="0">
              <a:buSzPct val="100000"/>
              <a:buFont typeface="Arial" charset="0"/>
              <a:buNone/>
            </a:pPr>
            <a:r>
              <a:rPr lang="zh-CN" altLang="en-US" sz="3600" b="1">
                <a:latin typeface="黑体" pitchFamily="2" charset="-122"/>
                <a:ea typeface="黑体" pitchFamily="2" charset="-122"/>
              </a:rPr>
              <a:t>不能容忍</a:t>
            </a:r>
            <a:endParaRPr lang="en-US" altLang="zh-CN" sz="3600" b="1">
              <a:latin typeface="黑体" pitchFamily="2" charset="-122"/>
              <a:ea typeface="黑体" pitchFamily="2" charset="-122"/>
            </a:endParaRPr>
          </a:p>
          <a:p>
            <a:pPr algn="ctr" eaLnBrk="0" hangingPunct="0">
              <a:buSzPct val="100000"/>
              <a:buFont typeface="Arial" charset="0"/>
              <a:buNone/>
            </a:pPr>
            <a:endParaRPr lang="zh-CN" altLang="en-US" sz="500" b="1">
              <a:latin typeface="黑体" pitchFamily="2" charset="-122"/>
              <a:ea typeface="黑体" pitchFamily="2" charset="-122"/>
            </a:endParaRPr>
          </a:p>
        </p:txBody>
      </p:sp>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标题 300036"/>
          <p:cNvSpPr>
            <a:spLocks noGrp="1"/>
          </p:cNvSpPr>
          <p:nvPr>
            <p:ph type="title"/>
          </p:nvPr>
        </p:nvSpPr>
        <p:spPr>
          <a:xfrm>
            <a:off x="0" y="6092825"/>
            <a:ext cx="9131300" cy="765175"/>
          </a:xfrm>
          <a:solidFill>
            <a:srgbClr val="FF0000"/>
          </a:solidFill>
        </p:spPr>
        <p:txBody>
          <a:bodyPr/>
          <a:lstStyle/>
          <a:p>
            <a:pPr algn="ctr">
              <a:lnSpc>
                <a:spcPct val="40000"/>
              </a:lnSpc>
            </a:pPr>
            <a:r>
              <a:rPr lang="zh-CN" altLang="en-US" smtClean="0">
                <a:solidFill>
                  <a:srgbClr val="FFFF00"/>
                </a:solidFill>
                <a:ea typeface="黑体" pitchFamily="2" charset="-122"/>
              </a:rPr>
              <a:t>   </a:t>
            </a:r>
            <a:r>
              <a:rPr lang="zh-CN" altLang="en-US" sz="2600" smtClean="0">
                <a:solidFill>
                  <a:schemeClr val="tx1"/>
                </a:solidFill>
                <a:ea typeface="黑体" pitchFamily="2" charset="-122"/>
              </a:rPr>
              <a:t>废弃化学品</a:t>
            </a:r>
            <a:r>
              <a:rPr lang="zh-CN" altLang="en-US" sz="2800" smtClean="0">
                <a:solidFill>
                  <a:schemeClr val="tx1"/>
                </a:solidFill>
                <a:ea typeface="黑体" pitchFamily="2" charset="-122"/>
              </a:rPr>
              <a:t>：</a:t>
            </a:r>
            <a:r>
              <a:rPr lang="zh-CN" altLang="en-US" sz="2400" smtClean="0">
                <a:solidFill>
                  <a:schemeClr val="tx1"/>
                </a:solidFill>
                <a:ea typeface="黑体" pitchFamily="2" charset="-122"/>
              </a:rPr>
              <a:t>应及时转送处置单位 </a:t>
            </a:r>
            <a:r>
              <a:rPr lang="en-US" altLang="zh-CN" sz="2400" smtClean="0">
                <a:solidFill>
                  <a:schemeClr val="tx1"/>
                </a:solidFill>
                <a:ea typeface="黑体" pitchFamily="2" charset="-122"/>
              </a:rPr>
              <a:t>!</a:t>
            </a:r>
          </a:p>
        </p:txBody>
      </p:sp>
      <p:pic>
        <p:nvPicPr>
          <p:cNvPr id="330754" name="文本占位符 300033" descr="P1040778"/>
          <p:cNvPicPr>
            <a:picLocks noGrp="1" noChangeAspect="1"/>
          </p:cNvPicPr>
          <p:nvPr>
            <p:ph idx="1"/>
          </p:nvPr>
        </p:nvPicPr>
        <p:blipFill>
          <a:blip r:embed="rId2"/>
          <a:srcRect/>
          <a:stretch>
            <a:fillRect/>
          </a:stretch>
        </p:blipFill>
        <p:spPr>
          <a:xfrm>
            <a:off x="182563" y="190500"/>
            <a:ext cx="4824412" cy="5975350"/>
          </a:xfrm>
          <a:ln w="190500">
            <a:solidFill>
              <a:srgbClr val="FF0000"/>
            </a:solidFill>
          </a:ln>
        </p:spPr>
      </p:pic>
      <p:pic>
        <p:nvPicPr>
          <p:cNvPr id="330755" name="图片 300034" descr="P1040779"/>
          <p:cNvPicPr>
            <a:picLocks noChangeAspect="1"/>
          </p:cNvPicPr>
          <p:nvPr/>
        </p:nvPicPr>
        <p:blipFill>
          <a:blip r:embed="rId3"/>
          <a:srcRect/>
          <a:stretch>
            <a:fillRect/>
          </a:stretch>
        </p:blipFill>
        <p:spPr bwMode="auto">
          <a:xfrm>
            <a:off x="5149850" y="190500"/>
            <a:ext cx="3816350" cy="5975350"/>
          </a:xfrm>
          <a:prstGeom prst="rect">
            <a:avLst/>
          </a:prstGeom>
          <a:noFill/>
          <a:ln w="190500">
            <a:solidFill>
              <a:srgbClr val="FF0000"/>
            </a:solidFill>
            <a:miter lim="800000"/>
            <a:headEnd/>
            <a:tailEnd/>
          </a:ln>
        </p:spPr>
      </p:pic>
      <p:sp>
        <p:nvSpPr>
          <p:cNvPr id="300036" name="云形标注 300035"/>
          <p:cNvSpPr>
            <a:spLocks noChangeArrowheads="1"/>
          </p:cNvSpPr>
          <p:nvPr/>
        </p:nvSpPr>
        <p:spPr bwMode="auto">
          <a:xfrm>
            <a:off x="1044575" y="4222750"/>
            <a:ext cx="5689600" cy="1512888"/>
          </a:xfrm>
          <a:prstGeom prst="cloudCallout">
            <a:avLst>
              <a:gd name="adj1" fmla="val 7565"/>
              <a:gd name="adj2" fmla="val -118019"/>
            </a:avLst>
          </a:prstGeom>
          <a:solidFill>
            <a:srgbClr val="FF0000"/>
          </a:solidFill>
          <a:ln w="9525">
            <a:noFill/>
            <a:round/>
            <a:headEnd/>
            <a:tailEnd/>
          </a:ln>
        </p:spPr>
        <p:txBody>
          <a:bodyPr/>
          <a:lstStyle/>
          <a:p>
            <a:pPr algn="ctr" eaLnBrk="0" hangingPunct="0">
              <a:buSzPct val="100000"/>
              <a:buFont typeface="Arial" charset="0"/>
              <a:buNone/>
            </a:pPr>
            <a:r>
              <a:rPr lang="zh-CN" altLang="en-US" sz="6000">
                <a:solidFill>
                  <a:srgbClr val="FF0000"/>
                </a:solidFill>
                <a:latin typeface="黑体" pitchFamily="2" charset="-122"/>
                <a:ea typeface="黑体" pitchFamily="2" charset="-122"/>
              </a:rPr>
              <a:t> </a:t>
            </a:r>
            <a:r>
              <a:rPr lang="zh-CN" altLang="en-US" sz="6000">
                <a:latin typeface="黑体" pitchFamily="2" charset="-122"/>
                <a:ea typeface="黑体" pitchFamily="2" charset="-122"/>
              </a:rPr>
              <a:t>危 险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0036"/>
                                        </p:tgtEl>
                                        <p:attrNameLst>
                                          <p:attrName>style.visibility</p:attrName>
                                        </p:attrNameLst>
                                      </p:cBhvr>
                                      <p:to>
                                        <p:strVal val="visible"/>
                                      </p:to>
                                    </p:set>
                                    <p:anim calcmode="lin" valueType="num">
                                      <p:cBhvr additive="base">
                                        <p:cTn id="7" dur="500" fill="hold"/>
                                        <p:tgtEl>
                                          <p:spTgt spid="300036"/>
                                        </p:tgtEl>
                                        <p:attrNameLst>
                                          <p:attrName>ppt_x</p:attrName>
                                        </p:attrNameLst>
                                      </p:cBhvr>
                                      <p:tavLst>
                                        <p:tav tm="0">
                                          <p:val>
                                            <p:strVal val="#ppt_x"/>
                                          </p:val>
                                        </p:tav>
                                        <p:tav tm="100000">
                                          <p:val>
                                            <p:strVal val="#ppt_x"/>
                                          </p:val>
                                        </p:tav>
                                      </p:tavLst>
                                    </p:anim>
                                    <p:anim calcmode="lin" valueType="num">
                                      <p:cBhvr additive="base">
                                        <p:cTn id="8" dur="500" fill="hold"/>
                                        <p:tgtEl>
                                          <p:spTgt spid="3000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bldLvl="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内容占位符 301057" descr="DSC00487"/>
          <p:cNvPicPr>
            <a:picLocks noGrp="1" noChangeAspect="1"/>
          </p:cNvPicPr>
          <p:nvPr>
            <p:ph sz="half" idx="1"/>
          </p:nvPr>
        </p:nvPicPr>
        <p:blipFill>
          <a:blip r:embed="rId2"/>
          <a:srcRect r="6"/>
          <a:stretch>
            <a:fillRect/>
          </a:stretch>
        </p:blipFill>
        <p:spPr>
          <a:xfrm>
            <a:off x="188913" y="188913"/>
            <a:ext cx="8775700" cy="6481762"/>
          </a:xfrm>
          <a:ln w="228600">
            <a:solidFill>
              <a:srgbClr val="000080"/>
            </a:solidFill>
          </a:ln>
        </p:spPr>
      </p:pic>
      <p:pic>
        <p:nvPicPr>
          <p:cNvPr id="331778" name="内容占位符 301058" descr="DSC00484"/>
          <p:cNvPicPr>
            <a:picLocks noGrp="1" noChangeAspect="1"/>
          </p:cNvPicPr>
          <p:nvPr>
            <p:ph sz="half" idx="2"/>
          </p:nvPr>
        </p:nvPicPr>
        <p:blipFill>
          <a:blip r:embed="rId3"/>
          <a:srcRect b="195"/>
          <a:stretch>
            <a:fillRect/>
          </a:stretch>
        </p:blipFill>
        <p:spPr>
          <a:xfrm>
            <a:off x="4654550" y="1198563"/>
            <a:ext cx="715963" cy="804862"/>
          </a:xfrm>
          <a:solidFill>
            <a:srgbClr val="808080"/>
          </a:solidFill>
        </p:spPr>
      </p:pic>
      <p:sp>
        <p:nvSpPr>
          <p:cNvPr id="331779" name="文本框 301059"/>
          <p:cNvSpPr txBox="1">
            <a:spLocks noChangeArrowheads="1"/>
          </p:cNvSpPr>
          <p:nvPr/>
        </p:nvSpPr>
        <p:spPr bwMode="auto">
          <a:xfrm>
            <a:off x="3222625" y="692150"/>
            <a:ext cx="2357438" cy="395288"/>
          </a:xfrm>
          <a:prstGeom prst="rect">
            <a:avLst/>
          </a:prstGeom>
          <a:noFill/>
          <a:ln w="9525">
            <a:noFill/>
            <a:miter lim="800000"/>
            <a:headEnd/>
            <a:tailEnd/>
          </a:ln>
        </p:spPr>
        <p:txBody>
          <a:bodyPr>
            <a:spAutoFit/>
          </a:bodyPr>
          <a:lstStyle/>
          <a:p>
            <a:pPr eaLnBrk="0" hangingPunct="0">
              <a:buSzPct val="100000"/>
              <a:buFont typeface="Arial" charset="0"/>
              <a:buNone/>
            </a:pPr>
            <a:r>
              <a:rPr lang="zh-CN" altLang="en-US" sz="2000">
                <a:solidFill>
                  <a:srgbClr val="4D4D4D"/>
                </a:solidFill>
                <a:ea typeface="黑体" pitchFamily="2" charset="-122"/>
              </a:rPr>
              <a:t>有机过氧化物仓库</a:t>
            </a:r>
          </a:p>
        </p:txBody>
      </p:sp>
      <p:pic>
        <p:nvPicPr>
          <p:cNvPr id="331780" name="图片 301060"/>
          <p:cNvPicPr>
            <a:picLocks noChangeAspect="1"/>
          </p:cNvPicPr>
          <p:nvPr/>
        </p:nvPicPr>
        <p:blipFill>
          <a:blip r:embed="rId4"/>
          <a:srcRect/>
          <a:stretch>
            <a:fillRect/>
          </a:stretch>
        </p:blipFill>
        <p:spPr bwMode="auto">
          <a:xfrm>
            <a:off x="3276600" y="1198563"/>
            <a:ext cx="647700" cy="646112"/>
          </a:xfrm>
          <a:prstGeom prst="rect">
            <a:avLst/>
          </a:prstGeom>
          <a:noFill/>
          <a:ln w="9525">
            <a:noFill/>
            <a:miter lim="800000"/>
            <a:headEnd/>
            <a:tailEn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图片 1"/>
          <p:cNvPicPr>
            <a:picLocks noChangeAspect="1"/>
          </p:cNvPicPr>
          <p:nvPr/>
        </p:nvPicPr>
        <p:blipFill>
          <a:blip r:embed="rId2"/>
          <a:srcRect/>
          <a:stretch>
            <a:fillRect/>
          </a:stretch>
        </p:blipFill>
        <p:spPr bwMode="auto">
          <a:xfrm>
            <a:off x="184150" y="190500"/>
            <a:ext cx="8782050" cy="6481763"/>
          </a:xfrm>
          <a:prstGeom prst="rect">
            <a:avLst/>
          </a:prstGeom>
          <a:noFill/>
          <a:ln w="203200">
            <a:solidFill>
              <a:srgbClr val="000080"/>
            </a:solidFill>
            <a:miter lim="800000"/>
            <a:headEnd/>
            <a:tailEnd/>
          </a:ln>
        </p:spPr>
      </p:pic>
      <p:sp>
        <p:nvSpPr>
          <p:cNvPr id="81922" name="TextBox 3"/>
          <p:cNvSpPr>
            <a:spLocks noChangeArrowheads="1"/>
          </p:cNvSpPr>
          <p:nvPr/>
        </p:nvSpPr>
        <p:spPr bwMode="auto">
          <a:xfrm>
            <a:off x="182563" y="6151563"/>
            <a:ext cx="8855075" cy="701675"/>
          </a:xfrm>
          <a:prstGeom prst="rect">
            <a:avLst/>
          </a:prstGeom>
          <a:solidFill>
            <a:srgbClr val="000080"/>
          </a:solidFill>
          <a:ln w="9525">
            <a:noFill/>
            <a:miter lim="800000"/>
            <a:headEnd/>
            <a:tailEnd/>
          </a:ln>
        </p:spPr>
        <p:txBody>
          <a:bodyPr>
            <a:spAutoFit/>
          </a:bodyPr>
          <a:lstStyle/>
          <a:p>
            <a:pPr algn="ctr" eaLnBrk="0" hangingPunct="0">
              <a:buFont typeface="Arial" charset="0"/>
              <a:buNone/>
            </a:pPr>
            <a:r>
              <a:rPr lang="zh-CN" altLang="en-US" sz="2000">
                <a:solidFill>
                  <a:srgbClr val="FFFF00"/>
                </a:solidFill>
                <a:latin typeface="黑体" pitchFamily="2" charset="-122"/>
                <a:ea typeface="黑体" pitchFamily="2" charset="-122"/>
                <a:sym typeface="黑体" pitchFamily="2" charset="-122"/>
              </a:rPr>
              <a:t>  </a:t>
            </a:r>
            <a:r>
              <a:rPr lang="zh-CN" altLang="en-US" sz="2500">
                <a:solidFill>
                  <a:schemeClr val="bg1"/>
                </a:solidFill>
                <a:latin typeface="黑体" pitchFamily="2" charset="-122"/>
                <a:ea typeface="黑体" pitchFamily="2" charset="-122"/>
                <a:sym typeface="黑体" pitchFamily="2" charset="-122"/>
              </a:rPr>
              <a:t>管道支架：</a:t>
            </a:r>
            <a:r>
              <a:rPr lang="zh-CN" altLang="en-US" sz="2300">
                <a:solidFill>
                  <a:schemeClr val="bg1"/>
                </a:solidFill>
                <a:latin typeface="黑体" pitchFamily="2" charset="-122"/>
                <a:ea typeface="黑体" pitchFamily="2" charset="-122"/>
                <a:sym typeface="黑体" pitchFamily="2" charset="-122"/>
              </a:rPr>
              <a:t>设置了“黄/黑”相间条纹的防撞</a:t>
            </a:r>
            <a:r>
              <a:rPr lang="zh-CN" altLang="en-US" sz="2300">
                <a:solidFill>
                  <a:schemeClr val="bg1"/>
                </a:solidFill>
                <a:ea typeface="黑体" pitchFamily="2" charset="-122"/>
                <a:sym typeface="Calibri" pitchFamily="34" charset="0"/>
              </a:rPr>
              <a:t>警示</a:t>
            </a:r>
            <a:r>
              <a:rPr lang="zh-CN" altLang="en-US" sz="2300">
                <a:solidFill>
                  <a:schemeClr val="bg1"/>
                </a:solidFill>
                <a:latin typeface="黑体" pitchFamily="2" charset="-122"/>
                <a:ea typeface="黑体" pitchFamily="2" charset="-122"/>
                <a:sym typeface="黑体" pitchFamily="2" charset="-122"/>
              </a:rPr>
              <a:t>标识！</a:t>
            </a:r>
          </a:p>
          <a:p>
            <a:pPr eaLnBrk="0" hangingPunct="0">
              <a:lnSpc>
                <a:spcPct val="50000"/>
              </a:lnSpc>
              <a:buFont typeface="Arial" charset="0"/>
              <a:buNone/>
            </a:pPr>
            <a:endParaRPr lang="zh-CN" altLang="en-US" sz="2400">
              <a:solidFill>
                <a:schemeClr val="bg1"/>
              </a:solidFill>
              <a:latin typeface="黑体" pitchFamily="2" charset="-122"/>
              <a:ea typeface="黑体" pitchFamily="2" charset="-122"/>
              <a:sym typeface="黑体" pitchFamily="2" charset="-122"/>
            </a:endParaRPr>
          </a:p>
        </p:txBody>
      </p:sp>
      <p:sp>
        <p:nvSpPr>
          <p:cNvPr id="81923" name="文本框 58371"/>
          <p:cNvSpPr txBox="1">
            <a:spLocks noChangeArrowheads="1"/>
          </p:cNvSpPr>
          <p:nvPr/>
        </p:nvSpPr>
        <p:spPr bwMode="auto">
          <a:xfrm>
            <a:off x="1692275" y="4438650"/>
            <a:ext cx="5832475" cy="577850"/>
          </a:xfrm>
          <a:prstGeom prst="rect">
            <a:avLst/>
          </a:prstGeom>
          <a:solidFill>
            <a:srgbClr val="008000"/>
          </a:solidFill>
          <a:ln w="9525">
            <a:noFill/>
            <a:miter lim="800000"/>
            <a:headEnd/>
            <a:tailEnd/>
          </a:ln>
        </p:spPr>
        <p:txBody>
          <a:bodyPr>
            <a:spAutoFit/>
          </a:bodyPr>
          <a:lstStyle/>
          <a:p>
            <a:pPr eaLnBrk="0" hangingPunct="0">
              <a:lnSpc>
                <a:spcPct val="110000"/>
              </a:lnSpc>
              <a:buFont typeface="Arial" charset="0"/>
              <a:buNone/>
            </a:pPr>
            <a:r>
              <a:rPr lang="zh-CN" altLang="en-US" sz="2400">
                <a:ea typeface="黑体" pitchFamily="2" charset="-122"/>
                <a:sym typeface="Calibri" pitchFamily="34" charset="0"/>
              </a:rPr>
              <a:t>  </a:t>
            </a:r>
            <a:r>
              <a:rPr lang="zh-CN" altLang="en-US" sz="2000">
                <a:solidFill>
                  <a:schemeClr val="bg1"/>
                </a:solidFill>
                <a:ea typeface="黑体" pitchFamily="2" charset="-122"/>
                <a:sym typeface="Calibri" pitchFamily="34" charset="0"/>
              </a:rPr>
              <a:t>提示：条纹宽度应相等，每种颜色不能少于两条</a:t>
            </a:r>
          </a:p>
          <a:p>
            <a:pPr eaLnBrk="0" hangingPunct="0">
              <a:lnSpc>
                <a:spcPct val="25000"/>
              </a:lnSpc>
              <a:buFont typeface="Arial" charset="0"/>
              <a:buNone/>
            </a:pPr>
            <a:endParaRPr lang="zh-CN" altLang="en-US" sz="2200" b="1" i="1">
              <a:solidFill>
                <a:schemeClr val="bg1"/>
              </a:solidFill>
              <a:ea typeface="黑体" pitchFamily="2" charset="-122"/>
              <a:sym typeface="Calibri" pitchFamily="34" charset="0"/>
            </a:endParaRP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内容占位符 302081" descr="DSC00486"/>
          <p:cNvPicPr>
            <a:picLocks noGrp="1" noChangeAspect="1"/>
          </p:cNvPicPr>
          <p:nvPr>
            <p:ph idx="1"/>
          </p:nvPr>
        </p:nvPicPr>
        <p:blipFill>
          <a:blip r:embed="rId2"/>
          <a:srcRect/>
          <a:stretch>
            <a:fillRect/>
          </a:stretch>
        </p:blipFill>
        <p:spPr>
          <a:xfrm>
            <a:off x="0" y="188913"/>
            <a:ext cx="8964613" cy="6521450"/>
          </a:xfrm>
          <a:ln w="228600">
            <a:solidFill>
              <a:srgbClr val="008000"/>
            </a:solidFill>
          </a:ln>
        </p:spPr>
      </p:pic>
      <p:sp>
        <p:nvSpPr>
          <p:cNvPr id="332802" name="文本框 302082"/>
          <p:cNvSpPr txBox="1">
            <a:spLocks noChangeArrowheads="1"/>
          </p:cNvSpPr>
          <p:nvPr/>
        </p:nvSpPr>
        <p:spPr bwMode="auto">
          <a:xfrm>
            <a:off x="252413" y="1098550"/>
            <a:ext cx="3238500" cy="4235450"/>
          </a:xfrm>
          <a:prstGeom prst="rect">
            <a:avLst/>
          </a:prstGeom>
          <a:solidFill>
            <a:schemeClr val="bg1"/>
          </a:solidFill>
          <a:ln w="152400">
            <a:solidFill>
              <a:srgbClr val="000080"/>
            </a:solidFill>
            <a:miter lim="800000"/>
            <a:headEnd/>
            <a:tailEnd/>
          </a:ln>
        </p:spPr>
        <p:txBody>
          <a:bodyPr>
            <a:spAutoFit/>
          </a:bodyPr>
          <a:lstStyle/>
          <a:p>
            <a:pPr algn="ctr" eaLnBrk="0" hangingPunct="0">
              <a:buFont typeface="Arial" charset="0"/>
              <a:buNone/>
            </a:pPr>
            <a:r>
              <a:rPr lang="zh-CN" altLang="en-US" sz="3600">
                <a:ea typeface="黑体" pitchFamily="2" charset="-122"/>
              </a:rPr>
              <a:t>有机过氧化物</a:t>
            </a:r>
          </a:p>
          <a:p>
            <a:pPr eaLnBrk="0" hangingPunct="0">
              <a:lnSpc>
                <a:spcPct val="200000"/>
              </a:lnSpc>
              <a:buFont typeface="Arial" charset="0"/>
              <a:buNone/>
            </a:pPr>
            <a:r>
              <a:rPr lang="zh-CN" altLang="en-US" sz="2400" b="1">
                <a:solidFill>
                  <a:srgbClr val="008000"/>
                </a:solidFill>
                <a:ea typeface="黑体" pitchFamily="2" charset="-122"/>
              </a:rPr>
              <a:t> 绿色区段：</a:t>
            </a:r>
          </a:p>
          <a:p>
            <a:pPr eaLnBrk="0" hangingPunct="0">
              <a:buFont typeface="Arial" charset="0"/>
              <a:buNone/>
            </a:pPr>
            <a:r>
              <a:rPr lang="zh-CN" altLang="en-US" sz="2200" b="1">
                <a:solidFill>
                  <a:srgbClr val="008000"/>
                </a:solidFill>
                <a:ea typeface="黑体" pitchFamily="2" charset="-122"/>
              </a:rPr>
              <a:t> </a:t>
            </a:r>
            <a:r>
              <a:rPr lang="zh-CN" altLang="en-US" sz="2000">
                <a:solidFill>
                  <a:srgbClr val="008000"/>
                </a:solidFill>
                <a:ea typeface="黑体" pitchFamily="2" charset="-122"/>
              </a:rPr>
              <a:t>储存温度</a:t>
            </a:r>
            <a:r>
              <a:rPr lang="zh-CN" altLang="en-US" sz="2100">
                <a:solidFill>
                  <a:srgbClr val="008000"/>
                </a:solidFill>
                <a:ea typeface="黑体" pitchFamily="2" charset="-122"/>
              </a:rPr>
              <a:t> </a:t>
            </a:r>
            <a:r>
              <a:rPr lang="zh-CN" altLang="en-US" sz="2100" b="1">
                <a:solidFill>
                  <a:srgbClr val="008000"/>
                </a:solidFill>
                <a:ea typeface="黑体" pitchFamily="2" charset="-122"/>
              </a:rPr>
              <a:t> -</a:t>
            </a:r>
            <a:r>
              <a:rPr lang="zh-CN" altLang="en-US" sz="2000" b="1">
                <a:solidFill>
                  <a:srgbClr val="008000"/>
                </a:solidFill>
                <a:ea typeface="黑体" pitchFamily="2" charset="-122"/>
              </a:rPr>
              <a:t>14 </a:t>
            </a:r>
            <a:r>
              <a:rPr lang="zh-CN" altLang="en-US" sz="2200" b="1">
                <a:solidFill>
                  <a:srgbClr val="008000"/>
                </a:solidFill>
                <a:ea typeface="黑体" pitchFamily="2" charset="-122"/>
              </a:rPr>
              <a:t>~ </a:t>
            </a:r>
            <a:r>
              <a:rPr lang="zh-CN" altLang="en-US" sz="2100" b="1">
                <a:solidFill>
                  <a:srgbClr val="008000"/>
                </a:solidFill>
                <a:ea typeface="黑体" pitchFamily="2" charset="-122"/>
              </a:rPr>
              <a:t>-</a:t>
            </a:r>
            <a:r>
              <a:rPr lang="zh-CN" altLang="en-US" sz="2000" b="1">
                <a:solidFill>
                  <a:srgbClr val="008000"/>
                </a:solidFill>
                <a:ea typeface="黑体" pitchFamily="2" charset="-122"/>
              </a:rPr>
              <a:t>20</a:t>
            </a:r>
            <a:r>
              <a:rPr lang="zh-CN" altLang="en-US" sz="2000" b="1">
                <a:solidFill>
                  <a:srgbClr val="008000"/>
                </a:solidFill>
                <a:ea typeface="黑体" pitchFamily="2" charset="-122"/>
                <a:sym typeface="Arial" charset="0"/>
              </a:rPr>
              <a:t>℃</a:t>
            </a:r>
          </a:p>
          <a:p>
            <a:pPr eaLnBrk="0" hangingPunct="0">
              <a:lnSpc>
                <a:spcPct val="200000"/>
              </a:lnSpc>
              <a:buFont typeface="Arial" charset="0"/>
              <a:buNone/>
            </a:pPr>
            <a:r>
              <a:rPr lang="zh-CN" altLang="en-US" sz="2400" b="1">
                <a:solidFill>
                  <a:srgbClr val="FFCC00"/>
                </a:solidFill>
                <a:ea typeface="黑体" pitchFamily="2" charset="-122"/>
              </a:rPr>
              <a:t> </a:t>
            </a:r>
            <a:r>
              <a:rPr lang="zh-CN" altLang="en-US" sz="2400" b="1">
                <a:solidFill>
                  <a:srgbClr val="FF9900"/>
                </a:solidFill>
                <a:ea typeface="黑体" pitchFamily="2" charset="-122"/>
              </a:rPr>
              <a:t>黄色区段：</a:t>
            </a:r>
          </a:p>
          <a:p>
            <a:pPr eaLnBrk="0" hangingPunct="0">
              <a:buFont typeface="Arial" charset="0"/>
              <a:buNone/>
            </a:pPr>
            <a:r>
              <a:rPr lang="zh-CN" altLang="en-US" sz="2400" b="1">
                <a:solidFill>
                  <a:srgbClr val="FF9900"/>
                </a:solidFill>
                <a:ea typeface="黑体" pitchFamily="2" charset="-122"/>
              </a:rPr>
              <a:t> </a:t>
            </a:r>
            <a:r>
              <a:rPr lang="zh-CN" altLang="en-US" sz="2000">
                <a:solidFill>
                  <a:srgbClr val="FF9900"/>
                </a:solidFill>
                <a:ea typeface="黑体" pitchFamily="2" charset="-122"/>
              </a:rPr>
              <a:t>危险温度</a:t>
            </a:r>
            <a:r>
              <a:rPr lang="zh-CN" altLang="en-US" sz="2000" b="1">
                <a:solidFill>
                  <a:srgbClr val="FF9900"/>
                </a:solidFill>
                <a:ea typeface="黑体" pitchFamily="2" charset="-122"/>
              </a:rPr>
              <a:t> 5</a:t>
            </a:r>
            <a:r>
              <a:rPr lang="zh-CN" altLang="en-US" sz="2400" b="1">
                <a:solidFill>
                  <a:srgbClr val="FF9900"/>
                </a:solidFill>
              </a:rPr>
              <a:t>～</a:t>
            </a:r>
            <a:r>
              <a:rPr lang="zh-CN" altLang="en-US" sz="2000" b="1">
                <a:solidFill>
                  <a:srgbClr val="FF9900"/>
                </a:solidFill>
              </a:rPr>
              <a:t> </a:t>
            </a:r>
            <a:r>
              <a:rPr lang="zh-CN" altLang="en-US" sz="2000" b="1">
                <a:solidFill>
                  <a:srgbClr val="FF9900"/>
                </a:solidFill>
                <a:ea typeface="黑体" pitchFamily="2" charset="-122"/>
              </a:rPr>
              <a:t>-14</a:t>
            </a:r>
            <a:r>
              <a:rPr lang="zh-CN" altLang="en-US" sz="2000" b="1">
                <a:solidFill>
                  <a:srgbClr val="FF9900"/>
                </a:solidFill>
                <a:ea typeface="黑体" pitchFamily="2" charset="-122"/>
                <a:sym typeface="Arial" charset="0"/>
              </a:rPr>
              <a:t>℃</a:t>
            </a:r>
          </a:p>
          <a:p>
            <a:pPr eaLnBrk="0" hangingPunct="0">
              <a:lnSpc>
                <a:spcPct val="200000"/>
              </a:lnSpc>
              <a:buFont typeface="Arial" charset="0"/>
              <a:buNone/>
            </a:pPr>
            <a:r>
              <a:rPr lang="zh-CN" altLang="en-US" sz="2400" b="1">
                <a:solidFill>
                  <a:srgbClr val="FF0000"/>
                </a:solidFill>
                <a:ea typeface="黑体" pitchFamily="2" charset="-122"/>
              </a:rPr>
              <a:t> 红色区段：</a:t>
            </a:r>
          </a:p>
          <a:p>
            <a:pPr eaLnBrk="0" hangingPunct="0">
              <a:buFont typeface="Arial" charset="0"/>
              <a:buNone/>
            </a:pPr>
            <a:r>
              <a:rPr lang="zh-CN" altLang="en-US" sz="2400" b="1">
                <a:solidFill>
                  <a:srgbClr val="FF0000"/>
                </a:solidFill>
                <a:ea typeface="黑体" pitchFamily="2" charset="-122"/>
              </a:rPr>
              <a:t> </a:t>
            </a:r>
            <a:r>
              <a:rPr lang="zh-CN" altLang="en-US" sz="2300">
                <a:solidFill>
                  <a:srgbClr val="FF0000"/>
                </a:solidFill>
                <a:ea typeface="黑体" pitchFamily="2" charset="-122"/>
              </a:rPr>
              <a:t>事故温度</a:t>
            </a:r>
            <a:r>
              <a:rPr lang="zh-CN" altLang="en-US" sz="2300" b="1">
                <a:solidFill>
                  <a:srgbClr val="FF0000"/>
                </a:solidFill>
                <a:ea typeface="黑体" pitchFamily="2" charset="-122"/>
              </a:rPr>
              <a:t>  ﹥5</a:t>
            </a:r>
            <a:r>
              <a:rPr lang="zh-CN" altLang="en-US" sz="2300" b="1">
                <a:solidFill>
                  <a:srgbClr val="FF0000"/>
                </a:solidFill>
                <a:ea typeface="黑体" pitchFamily="2" charset="-122"/>
                <a:sym typeface="Arial" charset="0"/>
              </a:rPr>
              <a:t>℃</a:t>
            </a:r>
          </a:p>
          <a:p>
            <a:pPr eaLnBrk="0" hangingPunct="0">
              <a:lnSpc>
                <a:spcPct val="50000"/>
              </a:lnSpc>
              <a:buFont typeface="Arial" charset="0"/>
              <a:buNone/>
            </a:pPr>
            <a:endParaRPr lang="zh-CN" altLang="en-US" sz="2400" b="1">
              <a:solidFill>
                <a:srgbClr val="FF0000"/>
              </a:solidFill>
              <a:ea typeface="黑体" pitchFamily="2" charset="-122"/>
              <a:sym typeface="Arial" charset="0"/>
            </a:endParaRPr>
          </a:p>
        </p:txBody>
      </p:sp>
      <p:sp>
        <p:nvSpPr>
          <p:cNvPr id="332803" name="矩形 302083"/>
          <p:cNvSpPr>
            <a:spLocks noChangeArrowheads="1"/>
          </p:cNvSpPr>
          <p:nvPr/>
        </p:nvSpPr>
        <p:spPr bwMode="auto">
          <a:xfrm>
            <a:off x="180975" y="1846263"/>
            <a:ext cx="3240088" cy="1150937"/>
          </a:xfrm>
          <a:prstGeom prst="rect">
            <a:avLst/>
          </a:prstGeom>
          <a:solidFill>
            <a:srgbClr val="33CCCC">
              <a:alpha val="9804"/>
            </a:srgbClr>
          </a:solidFill>
          <a:ln w="9525">
            <a:noFill/>
            <a:miter lim="800000"/>
            <a:headEnd/>
            <a:tailEnd/>
          </a:ln>
        </p:spPr>
        <p:txBody>
          <a:bodyPr/>
          <a:lstStyle/>
          <a:p>
            <a:pPr eaLnBrk="0" hangingPunct="0">
              <a:buFont typeface="Arial" charset="0"/>
              <a:buNone/>
            </a:pPr>
            <a:endParaRPr lang="zh-CN" altLang="en-US" sz="2000"/>
          </a:p>
        </p:txBody>
      </p:sp>
      <p:sp>
        <p:nvSpPr>
          <p:cNvPr id="332804" name="矩形 302084"/>
          <p:cNvSpPr>
            <a:spLocks noChangeArrowheads="1"/>
          </p:cNvSpPr>
          <p:nvPr/>
        </p:nvSpPr>
        <p:spPr bwMode="auto">
          <a:xfrm>
            <a:off x="184150" y="4078288"/>
            <a:ext cx="3240088" cy="1282700"/>
          </a:xfrm>
          <a:prstGeom prst="rect">
            <a:avLst/>
          </a:prstGeom>
          <a:solidFill>
            <a:srgbClr val="FF0000">
              <a:alpha val="9804"/>
            </a:srgbClr>
          </a:solidFill>
          <a:ln w="9525">
            <a:noFill/>
            <a:miter lim="800000"/>
            <a:headEnd/>
            <a:tailEnd/>
          </a:ln>
        </p:spPr>
        <p:txBody>
          <a:bodyPr/>
          <a:lstStyle/>
          <a:p>
            <a:pPr eaLnBrk="0" hangingPunct="0">
              <a:buFont typeface="Arial" charset="0"/>
              <a:buNone/>
            </a:pPr>
            <a:endParaRPr lang="zh-CN" altLang="en-US" sz="2000"/>
          </a:p>
        </p:txBody>
      </p:sp>
      <p:sp>
        <p:nvSpPr>
          <p:cNvPr id="332805" name="矩形 302085"/>
          <p:cNvSpPr>
            <a:spLocks noChangeArrowheads="1"/>
          </p:cNvSpPr>
          <p:nvPr/>
        </p:nvSpPr>
        <p:spPr bwMode="auto">
          <a:xfrm>
            <a:off x="180975" y="2998788"/>
            <a:ext cx="3240088" cy="1154112"/>
          </a:xfrm>
          <a:prstGeom prst="rect">
            <a:avLst/>
          </a:prstGeom>
          <a:solidFill>
            <a:srgbClr val="FFCC00">
              <a:alpha val="9804"/>
            </a:srgbClr>
          </a:solidFill>
          <a:ln w="9525">
            <a:noFill/>
            <a:miter lim="800000"/>
            <a:headEnd/>
            <a:tailEnd/>
          </a:ln>
        </p:spPr>
        <p:txBody>
          <a:bodyPr/>
          <a:lstStyle/>
          <a:p>
            <a:pPr eaLnBrk="0" hangingPunct="0">
              <a:buFont typeface="Arial" charset="0"/>
              <a:buNone/>
            </a:pPr>
            <a:endParaRPr lang="zh-CN" altLang="en-US" sz="2000"/>
          </a:p>
        </p:txBody>
      </p:sp>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p:cNvSpPr>
          <p:nvPr>
            <p:ph type="ctrTitle" idx="4294967295"/>
          </p:nvPr>
        </p:nvSpPr>
        <p:spPr>
          <a:xfrm>
            <a:off x="250825" y="1773238"/>
            <a:ext cx="8893175" cy="3024187"/>
          </a:xfrm>
        </p:spPr>
        <p:txBody>
          <a:bodyPr anchor="b"/>
          <a:lstStyle>
            <a:lvl1pPr lvl="0">
              <a:defRPr kern="1200"/>
            </a:lvl1pPr>
          </a:lstStyle>
          <a:p>
            <a:pPr algn="ctr">
              <a:lnSpc>
                <a:spcPct val="200000"/>
              </a:lnSpc>
              <a:defRPr/>
            </a:pPr>
            <a:r>
              <a:rPr lang="zh-CN" altLang="en-US" sz="6000" dirty="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第十二部分</a:t>
            </a:r>
            <a:br>
              <a:rPr lang="zh-CN" altLang="en-US" sz="6000" dirty="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6000" dirty="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其 它</a:t>
            </a:r>
            <a:endPar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标题 304129"/>
          <p:cNvSpPr>
            <a:spLocks noGrp="1"/>
          </p:cNvSpPr>
          <p:nvPr>
            <p:ph type="title"/>
          </p:nvPr>
        </p:nvSpPr>
        <p:spPr>
          <a:xfrm>
            <a:off x="3175" y="0"/>
            <a:ext cx="9178925" cy="2422525"/>
          </a:xfrm>
        </p:spPr>
        <p:txBody>
          <a:bodyPr/>
          <a:lstStyle/>
          <a:p>
            <a:pPr eaLnBrk="1" hangingPunct="1">
              <a:defRPr/>
            </a:pPr>
            <a:r>
              <a:rPr lang="zh-CN" altLang="en-US" sz="5400" b="1"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rPr>
              <a:t>    判别依据：</a:t>
            </a:r>
          </a:p>
        </p:txBody>
      </p:sp>
      <p:sp>
        <p:nvSpPr>
          <p:cNvPr id="304131" name="文本占位符 304130"/>
          <p:cNvSpPr>
            <a:spLocks noGrp="1"/>
          </p:cNvSpPr>
          <p:nvPr>
            <p:ph idx="1"/>
          </p:nvPr>
        </p:nvSpPr>
        <p:spPr>
          <a:xfrm>
            <a:off x="541338" y="1628775"/>
            <a:ext cx="8135937" cy="5184775"/>
          </a:xfrm>
        </p:spPr>
        <p:txBody>
          <a:bodyPr/>
          <a:lstStyle/>
          <a:p>
            <a:pPr marL="342900" indent="-342900" eaLnBrk="1" hangingPunct="1">
              <a:spcBef>
                <a:spcPct val="20000"/>
              </a:spcBef>
              <a:buClr>
                <a:schemeClr val="hlink"/>
              </a:buClr>
              <a:buSzPct val="70000"/>
              <a:buFont typeface="Wingdings" panose="05000000000000000000" pitchFamily="2" charset="2"/>
              <a:buNone/>
              <a:defRPr/>
            </a:pPr>
            <a:r>
              <a:rPr lang="zh-CN" altLang="en-US" sz="600" noProof="1">
                <a:effectLst>
                  <a:outerShdw blurRad="38100" dist="38100" dir="2700000">
                    <a:srgbClr val="000000"/>
                  </a:outerShdw>
                </a:effectLst>
              </a:rPr>
              <a:t>　　         </a:t>
            </a:r>
          </a:p>
          <a:p>
            <a:pPr marL="342900" indent="-342900" eaLnBrk="1" hangingPunct="1">
              <a:lnSpc>
                <a:spcPct val="115000"/>
              </a:lnSpc>
              <a:spcBef>
                <a:spcPct val="20000"/>
              </a:spcBef>
              <a:buClr>
                <a:schemeClr val="hlink"/>
              </a:buClr>
              <a:buSzPct val="70000"/>
              <a:buFont typeface="Wingdings" panose="05000000000000000000" pitchFamily="2" charset="2"/>
              <a:buNone/>
              <a:defRPr/>
            </a:pPr>
            <a:r>
              <a:rPr lang="zh-CN" altLang="en-US" sz="2400" noProof="1">
                <a:effectLst>
                  <a:outerShdw blurRad="38100" dist="38100" dir="2700000">
                    <a:srgbClr val="000000"/>
                  </a:outerShdw>
                </a:effectLst>
              </a:rPr>
              <a:t>                         </a:t>
            </a:r>
            <a:r>
              <a:rPr lang="en-US" altLang="x-none"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GB50160</a:t>
            </a: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en-US" altLang="x-none"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2008</a:t>
            </a:r>
            <a:r>
              <a:rPr lang="en-US" altLang="x-none" sz="3600" dirty="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r>
            <a:br>
              <a:rPr lang="en-US" altLang="x-none" sz="3600" dirty="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en-US" altLang="x-none"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石油化工企业设计防火规范</a:t>
            </a:r>
            <a:r>
              <a:rPr lang="en-US" altLang="x-none"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342900" indent="-342900" eaLnBrk="1" hangingPunct="1">
              <a:spcBef>
                <a:spcPct val="20000"/>
              </a:spcBef>
              <a:buClr>
                <a:schemeClr val="hlink"/>
              </a:buClr>
              <a:buSzPct val="70000"/>
              <a:buFont typeface="Wingdings" panose="05000000000000000000" pitchFamily="2" charset="2"/>
              <a:buNone/>
              <a:defRPr/>
            </a:pPr>
            <a:r>
              <a:rPr lang="en-US" altLang="x-none" sz="100" noProof="1">
                <a:effectLst>
                  <a:outerShdw blurRad="38100" dist="38100" dir="2700000">
                    <a:srgbClr val="000000"/>
                  </a:outerShdw>
                </a:effectLst>
                <a:latin typeface="黑体" panose="02010609060101010101" pitchFamily="49" charset="-122"/>
                <a:ea typeface="黑体" panose="02010609060101010101" pitchFamily="49" charset="-122"/>
              </a:rPr>
              <a:t>     </a:t>
            </a:r>
            <a:endParaRPr lang="en-US" altLang="x-none" sz="100" noProof="1">
              <a:effectLst>
                <a:outerShdw blurRad="38100" dist="38100" dir="2700000">
                  <a:srgbClr val="000000"/>
                </a:outerShdw>
              </a:effectLst>
              <a:latin typeface="宋体" panose="02010600030101010101" pitchFamily="2" charset="-122"/>
            </a:endParaRPr>
          </a:p>
          <a:p>
            <a:pPr marL="342900" indent="-342900" eaLnBrk="1" hangingPunct="1">
              <a:lnSpc>
                <a:spcPct val="150000"/>
              </a:lnSpc>
              <a:spcBef>
                <a:spcPct val="20000"/>
              </a:spcBef>
              <a:buClr>
                <a:schemeClr val="hlink"/>
              </a:buClr>
              <a:buSzPct val="70000"/>
              <a:buFont typeface="Wingdings" panose="05000000000000000000" pitchFamily="2" charset="2"/>
              <a:buNone/>
              <a:defRPr/>
            </a:pPr>
            <a:r>
              <a:rPr lang="en-US" altLang="x-none" sz="600" noProof="1">
                <a:effectLst>
                  <a:outerShdw blurRad="38100" dist="38100" dir="2700000">
                    <a:srgbClr val="000000"/>
                  </a:outerShdw>
                </a:effectLst>
                <a:latin typeface="黑体" panose="02010609060101010101" pitchFamily="49" charset="-122"/>
                <a:ea typeface="黑体" panose="02010609060101010101" pitchFamily="49" charset="-122"/>
              </a:rPr>
              <a:t>               </a:t>
            </a:r>
            <a:r>
              <a:rPr lang="en-US" altLang="x-none" sz="1800" noProof="1">
                <a:effectLst>
                  <a:outerShdw blurRad="38100" dist="38100" dir="2700000">
                    <a:srgbClr val="000000"/>
                  </a:outerShdw>
                </a:effectLst>
                <a:latin typeface="黑体" panose="02010609060101010101" pitchFamily="49" charset="-122"/>
                <a:ea typeface="黑体" panose="02010609060101010101" pitchFamily="49" charset="-122"/>
              </a:rPr>
              <a:t> </a:t>
            </a:r>
            <a:r>
              <a:rPr lang="en-US" altLang="x-none" sz="3200" noProof="1">
                <a:effectLst>
                  <a:outerShdw blurRad="38100" dist="38100" dir="2700000">
                    <a:srgbClr val="000000"/>
                  </a:outerShdw>
                </a:effectLst>
                <a:latin typeface="黑体" panose="02010609060101010101" pitchFamily="49" charset="-122"/>
                <a:ea typeface="黑体" panose="02010609060101010101" pitchFamily="49" charset="-122"/>
              </a:rPr>
              <a:t>   </a:t>
            </a:r>
            <a:r>
              <a:rPr lang="en-US" altLang="x-none" sz="3400" noProof="1">
                <a:effectLst>
                  <a:outerShdw blurRad="38100" dist="38100" dir="2700000">
                    <a:srgbClr val="000000"/>
                  </a:outerShdw>
                </a:effectLst>
                <a:latin typeface="黑体" panose="02010609060101010101" pitchFamily="49" charset="-122"/>
                <a:ea typeface="黑体" panose="02010609060101010101" pitchFamily="49" charset="-122"/>
              </a:rPr>
              <a:t>4.3.8  </a:t>
            </a:r>
            <a:r>
              <a:rPr lang="zh-CN" altLang="en-US" sz="3400" noProof="1">
                <a:effectLst>
                  <a:outerShdw blurRad="38100" dist="38100" dir="2700000">
                    <a:srgbClr val="000000"/>
                  </a:outerShdw>
                </a:effectLst>
                <a:latin typeface="黑体" panose="02010609060101010101" pitchFamily="49" charset="-122"/>
                <a:ea typeface="黑体" panose="02010609060101010101" pitchFamily="49" charset="-122"/>
              </a:rPr>
              <a:t>管架支柱（边缘）</a:t>
            </a:r>
            <a:r>
              <a:rPr lang="zh-CN" altLang="en-US" noProof="1">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400" noProof="1">
                <a:effectLst>
                  <a:outerShdw blurRad="38100" dist="38100" dir="2700000">
                    <a:srgbClr val="000000"/>
                  </a:outerShdw>
                </a:effectLst>
                <a:latin typeface="黑体" panose="02010609060101010101" pitchFamily="49" charset="-122"/>
                <a:ea typeface="黑体" panose="02010609060101010101" pitchFamily="49" charset="-122"/>
              </a:rPr>
              <a:t>照明   电杆 、行道树或标志杆等距道路路面    边缘不应小于</a:t>
            </a:r>
            <a:r>
              <a:rPr lang="en-US" altLang="x-none" sz="3400" noProof="1">
                <a:effectLst>
                  <a:outerShdw blurRad="38100" dist="38100" dir="2700000">
                    <a:srgbClr val="000000"/>
                  </a:outerShdw>
                </a:effectLst>
                <a:latin typeface="黑体" panose="02010609060101010101" pitchFamily="49" charset="-122"/>
                <a:ea typeface="黑体" panose="02010609060101010101" pitchFamily="49" charset="-122"/>
              </a:rPr>
              <a:t>0.5m</a:t>
            </a:r>
            <a:r>
              <a:rPr lang="zh-CN" altLang="en-US" sz="3400" noProof="1">
                <a:effectLst>
                  <a:outerShdw blurRad="38100" dist="38100" dir="2700000">
                    <a:srgbClr val="000000"/>
                  </a:outerShdw>
                </a:effectLst>
                <a:latin typeface="黑体" panose="02010609060101010101" pitchFamily="49" charset="-122"/>
                <a:ea typeface="黑体" panose="02010609060101010101" pitchFamily="49" charset="-122"/>
              </a:rPr>
              <a:t>。</a:t>
            </a:r>
          </a:p>
        </p:txBody>
      </p:sp>
      <p:sp>
        <p:nvSpPr>
          <p:cNvPr id="334851" name="矩形 304131"/>
          <p:cNvSpPr>
            <a:spLocks noChangeArrowheads="1"/>
          </p:cNvSpPr>
          <p:nvPr/>
        </p:nvSpPr>
        <p:spPr bwMode="auto">
          <a:xfrm>
            <a:off x="0" y="0"/>
            <a:ext cx="539750" cy="6859588"/>
          </a:xfrm>
          <a:prstGeom prst="rect">
            <a:avLst/>
          </a:prstGeom>
          <a:solidFill>
            <a:srgbClr val="00008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图片 305153" descr="P1040809"/>
          <p:cNvPicPr>
            <a:picLocks noChangeAspect="1"/>
          </p:cNvPicPr>
          <p:nvPr/>
        </p:nvPicPr>
        <p:blipFill>
          <a:blip r:embed="rId2"/>
          <a:srcRect b="12"/>
          <a:stretch>
            <a:fillRect/>
          </a:stretch>
        </p:blipFill>
        <p:spPr bwMode="auto">
          <a:xfrm>
            <a:off x="182563" y="190500"/>
            <a:ext cx="8783637" cy="5902325"/>
          </a:xfrm>
          <a:prstGeom prst="rect">
            <a:avLst/>
          </a:prstGeom>
          <a:noFill/>
          <a:ln w="203200">
            <a:solidFill>
              <a:srgbClr val="FFFF00"/>
            </a:solidFill>
            <a:miter lim="800000"/>
            <a:headEnd/>
            <a:tailEnd/>
          </a:ln>
        </p:spPr>
      </p:pic>
      <p:sp>
        <p:nvSpPr>
          <p:cNvPr id="335874" name="文本框 305154"/>
          <p:cNvSpPr txBox="1">
            <a:spLocks noChangeArrowheads="1"/>
          </p:cNvSpPr>
          <p:nvPr/>
        </p:nvSpPr>
        <p:spPr bwMode="auto">
          <a:xfrm>
            <a:off x="0" y="6094413"/>
            <a:ext cx="9144000" cy="695325"/>
          </a:xfrm>
          <a:prstGeom prst="rect">
            <a:avLst/>
          </a:prstGeom>
          <a:solidFill>
            <a:srgbClr val="FFFF00"/>
          </a:solidFill>
          <a:ln w="9525">
            <a:noFill/>
            <a:miter lim="800000"/>
            <a:headEnd/>
            <a:tailEnd/>
          </a:ln>
        </p:spPr>
        <p:txBody>
          <a:bodyPr>
            <a:spAutoFit/>
          </a:bodyPr>
          <a:lstStyle/>
          <a:p>
            <a:pPr algn="ctr" eaLnBrk="0" hangingPunct="0">
              <a:buSzPct val="100000"/>
              <a:buFont typeface="Arial" charset="0"/>
              <a:buNone/>
            </a:pPr>
            <a:endParaRPr lang="zh-CN" altLang="en-US" sz="800" b="1">
              <a:solidFill>
                <a:srgbClr val="000000"/>
              </a:solidFill>
              <a:ea typeface="黑体" pitchFamily="2" charset="-122"/>
            </a:endParaRPr>
          </a:p>
          <a:p>
            <a:pPr algn="ctr" eaLnBrk="0" hangingPunct="0">
              <a:lnSpc>
                <a:spcPct val="80000"/>
              </a:lnSpc>
              <a:buSzPct val="100000"/>
              <a:buFont typeface="Arial" charset="0"/>
              <a:buNone/>
            </a:pPr>
            <a:r>
              <a:rPr lang="zh-CN" altLang="en-US" sz="2400">
                <a:solidFill>
                  <a:srgbClr val="000000"/>
                </a:solidFill>
                <a:latin typeface="黑体" pitchFamily="2" charset="-122"/>
                <a:ea typeface="黑体" pitchFamily="2" charset="-122"/>
              </a:rPr>
              <a:t>不符合GB50160-2008“4.3.8”的要求</a:t>
            </a:r>
          </a:p>
          <a:p>
            <a:pPr algn="ctr" eaLnBrk="0" hangingPunct="0">
              <a:buSzPct val="100000"/>
              <a:buFont typeface="Arial" charset="0"/>
              <a:buNone/>
            </a:pPr>
            <a:endParaRPr lang="zh-CN" altLang="en-US" sz="1200">
              <a:solidFill>
                <a:srgbClr val="000000"/>
              </a:solidFill>
              <a:latin typeface="Tahoma" pitchFamily="34" charset="0"/>
              <a:ea typeface="黑体" pitchFamily="2" charset="-122"/>
            </a:endParaRPr>
          </a:p>
        </p:txBody>
      </p:sp>
      <p:sp>
        <p:nvSpPr>
          <p:cNvPr id="305156" name="流程图: 联系 305155"/>
          <p:cNvSpPr>
            <a:spLocks noChangeArrowheads="1"/>
          </p:cNvSpPr>
          <p:nvPr/>
        </p:nvSpPr>
        <p:spPr bwMode="auto">
          <a:xfrm rot="-720000">
            <a:off x="4021138" y="1601788"/>
            <a:ext cx="2895600" cy="3481387"/>
          </a:xfrm>
          <a:prstGeom prst="flowChartConnector">
            <a:avLst/>
          </a:prstGeom>
          <a:noFill/>
          <a:ln w="114300">
            <a:solidFill>
              <a:srgbClr val="FFFF00"/>
            </a:solidFill>
            <a:prstDash val="sysDot"/>
            <a:round/>
            <a:headEnd/>
            <a:tailEnd/>
          </a:ln>
        </p:spPr>
        <p:txBody>
          <a:bodyPr/>
          <a:lstStyle/>
          <a:p>
            <a:pPr eaLnBrk="0" hangingPunct="0">
              <a:buSzPct val="100000"/>
              <a:buFont typeface="Arial" charset="0"/>
              <a:buNone/>
            </a:pPr>
            <a:endParaRPr lang="zh-CN" altLang="en-US" sz="2000"/>
          </a:p>
        </p:txBody>
      </p:sp>
      <p:sp>
        <p:nvSpPr>
          <p:cNvPr id="305157" name="文本框 305156"/>
          <p:cNvSpPr txBox="1">
            <a:spLocks noChangeArrowheads="1"/>
          </p:cNvSpPr>
          <p:nvPr/>
        </p:nvSpPr>
        <p:spPr bwMode="auto">
          <a:xfrm>
            <a:off x="323850" y="4652963"/>
            <a:ext cx="4249738" cy="774700"/>
          </a:xfrm>
          <a:prstGeom prst="rect">
            <a:avLst/>
          </a:prstGeom>
          <a:solidFill>
            <a:srgbClr val="FFFF00"/>
          </a:solidFill>
          <a:ln w="9525">
            <a:noFill/>
            <a:miter lim="800000"/>
            <a:headEnd/>
            <a:tailEnd/>
          </a:ln>
        </p:spPr>
        <p:txBody>
          <a:bodyPr>
            <a:spAutoFit/>
          </a:bodyPr>
          <a:lstStyle/>
          <a:p>
            <a:pPr eaLnBrk="0" hangingPunct="0">
              <a:lnSpc>
                <a:spcPct val="125000"/>
              </a:lnSpc>
              <a:buSzPct val="100000"/>
              <a:buFont typeface="Arial" charset="0"/>
              <a:buNone/>
            </a:pPr>
            <a:r>
              <a:rPr lang="zh-CN" altLang="en-US" sz="2000" b="1">
                <a:solidFill>
                  <a:srgbClr val="000000"/>
                </a:solidFill>
                <a:ea typeface="黑体" pitchFamily="2" charset="-122"/>
              </a:rPr>
              <a:t>  </a:t>
            </a:r>
            <a:r>
              <a:rPr lang="zh-CN" altLang="en-US" sz="2400">
                <a:solidFill>
                  <a:srgbClr val="000000"/>
                </a:solidFill>
                <a:ea typeface="黑体" pitchFamily="2" charset="-122"/>
              </a:rPr>
              <a:t>与路边不满足&gt;0.5m间距！</a:t>
            </a:r>
          </a:p>
          <a:p>
            <a:pPr eaLnBrk="0" hangingPunct="0">
              <a:lnSpc>
                <a:spcPct val="35000"/>
              </a:lnSpc>
              <a:buSzPct val="100000"/>
              <a:buFont typeface="Arial" charset="0"/>
              <a:buNone/>
            </a:pPr>
            <a:endParaRPr lang="zh-CN" altLang="en-US" sz="2000" b="1">
              <a:solidFill>
                <a:srgbClr val="000000"/>
              </a:solidFill>
              <a:latin typeface="Tahoma" pitchFamily="34" charset="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05156"/>
                                        </p:tgtEl>
                                        <p:attrNameLst>
                                          <p:attrName>style.visibility</p:attrName>
                                        </p:attrNameLst>
                                      </p:cBhvr>
                                      <p:to>
                                        <p:strVal val="visible"/>
                                      </p:to>
                                    </p:set>
                                    <p:animEffect transition="in" filter="fade">
                                      <p:cBhvr>
                                        <p:cTn id="7" dur="1000"/>
                                        <p:tgtEl>
                                          <p:spTgt spid="305156"/>
                                        </p:tgtEl>
                                      </p:cBhvr>
                                    </p:animEffect>
                                    <p:anim calcmode="lin" valueType="num">
                                      <p:cBhvr>
                                        <p:cTn id="8" dur="1000" fill="hold"/>
                                        <p:tgtEl>
                                          <p:spTgt spid="305156"/>
                                        </p:tgtEl>
                                        <p:attrNameLst>
                                          <p:attrName>ppt_x</p:attrName>
                                        </p:attrNameLst>
                                      </p:cBhvr>
                                      <p:tavLst>
                                        <p:tav tm="0">
                                          <p:val>
                                            <p:strVal val="#ppt_x"/>
                                          </p:val>
                                        </p:tav>
                                        <p:tav tm="100000">
                                          <p:val>
                                            <p:strVal val="#ppt_x"/>
                                          </p:val>
                                        </p:tav>
                                      </p:tavLst>
                                    </p:anim>
                                    <p:anim calcmode="lin" valueType="num">
                                      <p:cBhvr>
                                        <p:cTn id="9" dur="1000" fill="hold"/>
                                        <p:tgtEl>
                                          <p:spTgt spid="30515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5157"/>
                                        </p:tgtEl>
                                        <p:attrNameLst>
                                          <p:attrName>style.visibility</p:attrName>
                                        </p:attrNameLst>
                                      </p:cBhvr>
                                      <p:to>
                                        <p:strVal val="visible"/>
                                      </p:to>
                                    </p:set>
                                    <p:animEffect transition="in" filter="fade">
                                      <p:cBhvr>
                                        <p:cTn id="13" dur="1000"/>
                                        <p:tgtEl>
                                          <p:spTgt spid="305157"/>
                                        </p:tgtEl>
                                      </p:cBhvr>
                                    </p:animEffect>
                                    <p:anim calcmode="lin" valueType="num">
                                      <p:cBhvr>
                                        <p:cTn id="14" dur="1000" fill="hold"/>
                                        <p:tgtEl>
                                          <p:spTgt spid="305157"/>
                                        </p:tgtEl>
                                        <p:attrNameLst>
                                          <p:attrName>ppt_x</p:attrName>
                                        </p:attrNameLst>
                                      </p:cBhvr>
                                      <p:tavLst>
                                        <p:tav tm="0">
                                          <p:val>
                                            <p:strVal val="#ppt_x"/>
                                          </p:val>
                                        </p:tav>
                                        <p:tav tm="100000">
                                          <p:val>
                                            <p:strVal val="#ppt_x"/>
                                          </p:val>
                                        </p:tav>
                                      </p:tavLst>
                                    </p:anim>
                                    <p:anim calcmode="lin" valueType="num">
                                      <p:cBhvr>
                                        <p:cTn id="15" dur="1000" fill="hold"/>
                                        <p:tgtEl>
                                          <p:spTgt spid="3051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bldLvl="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p:cNvSpPr>
          <p:nvPr>
            <p:ph type="title" idx="4294967295"/>
          </p:nvPr>
        </p:nvSpPr>
        <p:spPr>
          <a:xfrm>
            <a:off x="0" y="333375"/>
            <a:ext cx="9144000" cy="1692275"/>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306179" name="Rectangle 3"/>
          <p:cNvSpPr>
            <a:spLocks noGrp="1"/>
          </p:cNvSpPr>
          <p:nvPr>
            <p:ph type="body" idx="4294967295"/>
          </p:nvPr>
        </p:nvSpPr>
        <p:spPr>
          <a:xfrm>
            <a:off x="1368425" y="1773238"/>
            <a:ext cx="7775575" cy="4902200"/>
          </a:xfrm>
        </p:spPr>
        <p:txBody>
          <a:bodyPr/>
          <a:lstStyle/>
          <a:p>
            <a:pPr marL="8255" indent="-8255" algn="ctr" eaLnBrk="1" hangingPunct="1">
              <a:lnSpc>
                <a:spcPct val="135000"/>
              </a:lnSpc>
              <a:spcBef>
                <a:spcPct val="0"/>
              </a:spcBef>
              <a:buClr>
                <a:schemeClr val="hlink"/>
              </a:buClr>
              <a:buSzPct val="70000"/>
              <a:buFont typeface="Wingdings" panose="05000000000000000000" pitchFamily="2" charset="2"/>
              <a:buNone/>
              <a:defRPr/>
            </a:pPr>
            <a:r>
              <a:rPr lang="zh-CN" altLang="en-US" sz="5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HG20571－2014 </a:t>
            </a:r>
          </a:p>
          <a:p>
            <a:pPr marL="8255" indent="-8255" algn="ctr" eaLnBrk="1" hangingPunct="1">
              <a:lnSpc>
                <a:spcPct val="135000"/>
              </a:lnSpc>
              <a:spcBef>
                <a:spcPct val="0"/>
              </a:spcBef>
              <a:buClr>
                <a:schemeClr val="hlink"/>
              </a:buClr>
              <a:buSzPct val="70000"/>
              <a:buFont typeface="Wingdings" panose="05000000000000000000" pitchFamily="2" charset="2"/>
              <a:buNone/>
              <a:defRPr/>
            </a:pPr>
            <a:r>
              <a:rPr lang="zh-CN" altLang="en-US" sz="42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《化工企业安全卫生设计规定》</a:t>
            </a:r>
          </a:p>
          <a:p>
            <a:pPr marL="8255" indent="-8255" eaLnBrk="1" hangingPunct="1">
              <a:lnSpc>
                <a:spcPct val="165000"/>
              </a:lnSpc>
              <a:spcBef>
                <a:spcPct val="0"/>
              </a:spcBef>
              <a:buClr>
                <a:schemeClr val="hlink"/>
              </a:buClr>
              <a:buSzPct val="70000"/>
              <a:buFont typeface="Wingdings" panose="05000000000000000000" pitchFamily="2" charset="2"/>
              <a:buNone/>
              <a:defRPr/>
            </a:pPr>
            <a:r>
              <a:rPr lang="zh-CN" altLang="en-US" sz="4000" noProof="1">
                <a:effectLst>
                  <a:outerShdw blurRad="38100" dist="38100" dir="2700000">
                    <a:srgbClr val="FFFFFF"/>
                  </a:outerShdw>
                </a:effectLst>
              </a:rPr>
              <a:t>   </a:t>
            </a:r>
            <a:r>
              <a:rPr lang="zh-CN" altLang="en-US" sz="4000" noProof="1">
                <a:effectLst>
                  <a:outerShdw blurRad="38100" dist="38100" dir="2700000">
                    <a:srgbClr val="FFFFFF"/>
                  </a:outerShdw>
                </a:effectLst>
                <a:latin typeface="黑体" panose="02010609060101010101" pitchFamily="49" charset="-122"/>
                <a:ea typeface="黑体" panose="02010609060101010101" pitchFamily="49" charset="-122"/>
              </a:rPr>
              <a:t>  3.2.4</a:t>
            </a:r>
            <a:r>
              <a:rPr lang="zh-CN" altLang="en-US" sz="36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zh-CN" altLang="en-US" sz="4000" noProof="1">
                <a:latin typeface="黑体" panose="02010609060101010101" pitchFamily="49" charset="-122"/>
                <a:ea typeface="黑体" panose="02010609060101010101" pitchFamily="49" charset="-122"/>
              </a:rPr>
              <a:t>化工企业主要出入口 </a:t>
            </a:r>
            <a:r>
              <a:rPr lang="zh-CN" altLang="en-US" sz="3800" noProof="1">
                <a:latin typeface="黑体" panose="02010609060101010101" pitchFamily="49" charset="-122"/>
                <a:ea typeface="黑体" panose="02010609060101010101" pitchFamily="49" charset="-122"/>
              </a:rPr>
              <a:t>不应少于两个,并宜位于不同方位。</a:t>
            </a:r>
            <a:r>
              <a:rPr lang="zh-CN" altLang="en-US" sz="3600" noProof="1">
                <a:latin typeface="黑体" panose="02010609060101010101" pitchFamily="49" charset="-122"/>
                <a:ea typeface="黑体" panose="02010609060101010101" pitchFamily="49" charset="-122"/>
              </a:rPr>
              <a:t>  </a:t>
            </a:r>
            <a:r>
              <a:rPr lang="zh-CN" altLang="en-US" sz="3400" noProof="1">
                <a:latin typeface="黑体" panose="02010609060101010101" pitchFamily="49" charset="-122"/>
                <a:ea typeface="黑体" panose="02010609060101010101" pitchFamily="49" charset="-122"/>
              </a:rPr>
              <a:t>                 </a:t>
            </a:r>
            <a:endParaRPr lang="zh-CN" altLang="en-US" noProof="1">
              <a:latin typeface="黑体" panose="02010609060101010101" pitchFamily="49" charset="-122"/>
              <a:ea typeface="黑体" panose="02010609060101010101" pitchFamily="49" charset="-122"/>
              <a:sym typeface="黑体" panose="02010609060101010101" pitchFamily="49" charset="-122"/>
            </a:endParaRPr>
          </a:p>
        </p:txBody>
      </p:sp>
    </p:spTree>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内容占位符 307201" descr="SAM_2347"/>
          <p:cNvPicPr>
            <a:picLocks noGrp="1" noChangeAspect="1"/>
          </p:cNvPicPr>
          <p:nvPr>
            <p:ph idx="1"/>
          </p:nvPr>
        </p:nvPicPr>
        <p:blipFill>
          <a:blip r:embed="rId2"/>
          <a:srcRect r="24"/>
          <a:stretch>
            <a:fillRect/>
          </a:stretch>
        </p:blipFill>
        <p:spPr>
          <a:xfrm>
            <a:off x="180975" y="188913"/>
            <a:ext cx="8783638" cy="6481762"/>
          </a:xfrm>
          <a:ln w="203200">
            <a:solidFill>
              <a:srgbClr val="000080"/>
            </a:solidFill>
          </a:ln>
        </p:spPr>
      </p:pic>
      <p:sp>
        <p:nvSpPr>
          <p:cNvPr id="337922" name="文本框 307202"/>
          <p:cNvSpPr txBox="1">
            <a:spLocks noChangeArrowheads="1"/>
          </p:cNvSpPr>
          <p:nvPr/>
        </p:nvSpPr>
        <p:spPr bwMode="auto">
          <a:xfrm>
            <a:off x="36513" y="6238875"/>
            <a:ext cx="9109075" cy="457200"/>
          </a:xfrm>
          <a:prstGeom prst="rect">
            <a:avLst/>
          </a:prstGeom>
          <a:solidFill>
            <a:srgbClr val="000080"/>
          </a:solidFill>
          <a:ln w="9525">
            <a:noFill/>
            <a:miter lim="800000"/>
            <a:headEnd/>
            <a:tailEnd/>
          </a:ln>
        </p:spPr>
        <p:txBody>
          <a:bodyPr>
            <a:spAutoFit/>
          </a:bodyPr>
          <a:lstStyle/>
          <a:p>
            <a:pPr algn="ctr" eaLnBrk="0" hangingPunct="0">
              <a:buFont typeface="Arial" charset="0"/>
              <a:buNone/>
            </a:pPr>
            <a:r>
              <a:rPr lang="zh-CN" altLang="en-US" sz="2400">
                <a:solidFill>
                  <a:schemeClr val="bg1"/>
                </a:solidFill>
                <a:ea typeface="黑体" pitchFamily="2" charset="-122"/>
                <a:sym typeface="Calibri" pitchFamily="34" charset="0"/>
              </a:rPr>
              <a:t>化工企业：  </a:t>
            </a:r>
            <a:r>
              <a:rPr lang="zh-CN" altLang="en-US" sz="2200">
                <a:solidFill>
                  <a:schemeClr val="bg1"/>
                </a:solidFill>
                <a:ea typeface="黑体" pitchFamily="2" charset="-122"/>
                <a:sym typeface="Calibri" pitchFamily="34" charset="0"/>
              </a:rPr>
              <a:t>应设置两个以上的大门！</a:t>
            </a:r>
            <a:endParaRPr lang="zh-CN" altLang="en-US" sz="2200" b="1" i="1">
              <a:solidFill>
                <a:schemeClr val="bg1"/>
              </a:solidFill>
              <a:ea typeface="黑体" pitchFamily="2" charset="-122"/>
              <a:sym typeface="Calibri" pitchFamily="34" charset="0"/>
            </a:endParaRPr>
          </a:p>
        </p:txBody>
      </p:sp>
    </p:spTree>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文本占位符 308225"/>
          <p:cNvSpPr>
            <a:spLocks noGrp="1"/>
          </p:cNvSpPr>
          <p:nvPr>
            <p:ph idx="1"/>
          </p:nvPr>
        </p:nvSpPr>
        <p:spPr/>
        <p:txBody>
          <a:bodyPr/>
          <a:lstStyle/>
          <a:p>
            <a:pPr marL="342900" indent="-342900" eaLnBrk="1" hangingPunct="1">
              <a:spcBef>
                <a:spcPct val="20000"/>
              </a:spcBef>
              <a:buClr>
                <a:schemeClr val="hlink"/>
              </a:buClr>
              <a:buSzPct val="70000"/>
              <a:buFont typeface="Wingdings" panose="05000000000000000000" pitchFamily="2" charset="2"/>
              <a:buChar char="n"/>
              <a:defRPr/>
            </a:pPr>
            <a:endParaRPr lang="zh-CN" altLang="en-US" sz="3200" noProof="1">
              <a:effectLst>
                <a:outerShdw blurRad="38100" dist="38100" dir="2700000">
                  <a:srgbClr val="000000"/>
                </a:outerShdw>
              </a:effectLst>
            </a:endParaRPr>
          </a:p>
        </p:txBody>
      </p:sp>
      <p:pic>
        <p:nvPicPr>
          <p:cNvPr id="338946" name="Picture 2"/>
          <p:cNvPicPr>
            <a:picLocks noChangeAspect="1"/>
          </p:cNvPicPr>
          <p:nvPr/>
        </p:nvPicPr>
        <p:blipFill>
          <a:blip r:embed="rId2"/>
          <a:srcRect/>
          <a:stretch>
            <a:fillRect/>
          </a:stretch>
        </p:blipFill>
        <p:spPr bwMode="auto">
          <a:xfrm>
            <a:off x="184150" y="190500"/>
            <a:ext cx="4759325" cy="5975350"/>
          </a:xfrm>
          <a:prstGeom prst="rect">
            <a:avLst/>
          </a:prstGeom>
          <a:noFill/>
          <a:ln w="190500">
            <a:solidFill>
              <a:srgbClr val="FFFF00"/>
            </a:solidFill>
            <a:miter lim="800000"/>
            <a:headEnd/>
            <a:tailEnd/>
          </a:ln>
        </p:spPr>
      </p:pic>
      <p:sp>
        <p:nvSpPr>
          <p:cNvPr id="308228" name="TextBox 4"/>
          <p:cNvSpPr>
            <a:spLocks noChangeArrowheads="1"/>
          </p:cNvSpPr>
          <p:nvPr/>
        </p:nvSpPr>
        <p:spPr bwMode="auto">
          <a:xfrm>
            <a:off x="0" y="6237288"/>
            <a:ext cx="9144000" cy="749300"/>
          </a:xfrm>
          <a:prstGeom prst="rect">
            <a:avLst/>
          </a:prstGeom>
          <a:solidFill>
            <a:srgbClr val="FFFF00"/>
          </a:solidFill>
          <a:ln w="9525">
            <a:noFill/>
            <a:miter lim="800000"/>
            <a:headEnd/>
            <a:tailEnd/>
          </a:ln>
        </p:spPr>
        <p:txBody>
          <a:bodyPr>
            <a:spAutoFit/>
          </a:bodyPr>
          <a:lstStyle/>
          <a:p>
            <a:pPr algn="ctr" eaLnBrk="0" hangingPunct="0">
              <a:lnSpc>
                <a:spcPct val="80000"/>
              </a:lnSpc>
              <a:buSzPct val="100000"/>
              <a:buFont typeface="Arial" charset="0"/>
              <a:buNone/>
            </a:pPr>
            <a:r>
              <a:rPr lang="zh-CN" altLang="en-US" sz="2400">
                <a:solidFill>
                  <a:srgbClr val="000000"/>
                </a:solidFill>
                <a:latin typeface="黑体" pitchFamily="2" charset="-122"/>
                <a:ea typeface="黑体" pitchFamily="2" charset="-122"/>
                <a:sym typeface="黑体" pitchFamily="2" charset="-122"/>
              </a:rPr>
              <a:t>大门：</a:t>
            </a:r>
            <a:r>
              <a:rPr lang="zh-CN" altLang="en-US" sz="2600">
                <a:solidFill>
                  <a:srgbClr val="000000"/>
                </a:solidFill>
                <a:latin typeface="黑体" pitchFamily="2" charset="-122"/>
                <a:ea typeface="黑体" pitchFamily="2" charset="-122"/>
                <a:sym typeface="黑体" pitchFamily="2" charset="-122"/>
              </a:rPr>
              <a:t>门无固定措施!</a:t>
            </a:r>
          </a:p>
          <a:p>
            <a:pPr algn="ctr" eaLnBrk="0" hangingPunct="0">
              <a:lnSpc>
                <a:spcPct val="80000"/>
              </a:lnSpc>
              <a:buSzPct val="100000"/>
              <a:buFont typeface="Arial" charset="0"/>
              <a:buNone/>
            </a:pPr>
            <a:endParaRPr lang="zh-CN" altLang="en-US" sz="2600">
              <a:solidFill>
                <a:srgbClr val="000000"/>
              </a:solidFill>
              <a:latin typeface="黑体" pitchFamily="2" charset="-122"/>
              <a:ea typeface="黑体" pitchFamily="2" charset="-122"/>
              <a:sym typeface="黑体" pitchFamily="2" charset="-122"/>
            </a:endParaRPr>
          </a:p>
        </p:txBody>
      </p:sp>
      <p:pic>
        <p:nvPicPr>
          <p:cNvPr id="338948" name="Picture 2"/>
          <p:cNvPicPr>
            <a:picLocks noChangeAspect="1"/>
          </p:cNvPicPr>
          <p:nvPr/>
        </p:nvPicPr>
        <p:blipFill>
          <a:blip r:embed="rId3"/>
          <a:srcRect/>
          <a:stretch>
            <a:fillRect/>
          </a:stretch>
        </p:blipFill>
        <p:spPr bwMode="auto">
          <a:xfrm>
            <a:off x="5080000" y="193675"/>
            <a:ext cx="3889375" cy="5900738"/>
          </a:xfrm>
          <a:prstGeom prst="rect">
            <a:avLst/>
          </a:prstGeom>
          <a:noFill/>
          <a:ln w="190500">
            <a:solidFill>
              <a:srgbClr val="FFFF00"/>
            </a:solidFill>
            <a:miter lim="800000"/>
            <a:headEnd/>
            <a:tailEnd/>
          </a:ln>
        </p:spPr>
      </p:pic>
      <p:sp>
        <p:nvSpPr>
          <p:cNvPr id="308230" name="椭圆 6"/>
          <p:cNvSpPr>
            <a:spLocks noChangeArrowheads="1"/>
          </p:cNvSpPr>
          <p:nvPr/>
        </p:nvSpPr>
        <p:spPr bwMode="auto">
          <a:xfrm>
            <a:off x="4500563" y="5013325"/>
            <a:ext cx="385762" cy="1081088"/>
          </a:xfrm>
          <a:prstGeom prst="ellipse">
            <a:avLst/>
          </a:prstGeom>
          <a:noFill/>
          <a:ln w="38100">
            <a:solidFill>
              <a:srgbClr val="FFFF00"/>
            </a:solidFill>
            <a:round/>
            <a:headEnd/>
            <a:tailEnd/>
          </a:ln>
        </p:spPr>
        <p:txBody>
          <a:bodyPr anchor="ctr"/>
          <a:lstStyle/>
          <a:p>
            <a:pPr algn="ctr" eaLnBrk="0" hangingPunct="0">
              <a:buSzPct val="100000"/>
              <a:buFont typeface="Arial" charset="0"/>
              <a:buNone/>
            </a:pPr>
            <a:endParaRPr lang="zh-CN" altLang="en-US" sz="2000">
              <a:solidFill>
                <a:srgbClr val="FFFFFF"/>
              </a:solidFill>
              <a:latin typeface="宋体" charset="-122"/>
              <a:sym typeface="宋体" charset="-122"/>
            </a:endParaRPr>
          </a:p>
        </p:txBody>
      </p:sp>
      <p:sp>
        <p:nvSpPr>
          <p:cNvPr id="308231" name="椭圆 7"/>
          <p:cNvSpPr>
            <a:spLocks noChangeArrowheads="1"/>
          </p:cNvSpPr>
          <p:nvPr/>
        </p:nvSpPr>
        <p:spPr bwMode="auto">
          <a:xfrm>
            <a:off x="396875" y="4221163"/>
            <a:ext cx="600075" cy="1797050"/>
          </a:xfrm>
          <a:prstGeom prst="ellipse">
            <a:avLst/>
          </a:prstGeom>
          <a:noFill/>
          <a:ln w="38100">
            <a:solidFill>
              <a:srgbClr val="FFFF00"/>
            </a:solidFill>
            <a:round/>
            <a:headEnd/>
            <a:tailEnd/>
          </a:ln>
        </p:spPr>
        <p:txBody>
          <a:bodyPr anchor="ctr"/>
          <a:lstStyle/>
          <a:p>
            <a:pPr algn="ctr" eaLnBrk="0" hangingPunct="0">
              <a:buSzPct val="100000"/>
              <a:buFont typeface="Arial" charset="0"/>
              <a:buNone/>
            </a:pPr>
            <a:endParaRPr lang="zh-CN" altLang="en-US" sz="2000">
              <a:solidFill>
                <a:srgbClr val="FFFFFF"/>
              </a:solidFill>
              <a:latin typeface="宋体" charset="-122"/>
              <a:sym typeface="宋体" charset="-122"/>
            </a:endParaRPr>
          </a:p>
        </p:txBody>
      </p:sp>
      <p:sp>
        <p:nvSpPr>
          <p:cNvPr id="308232" name="椭圆 8"/>
          <p:cNvSpPr>
            <a:spLocks noChangeArrowheads="1"/>
          </p:cNvSpPr>
          <p:nvPr/>
        </p:nvSpPr>
        <p:spPr bwMode="auto">
          <a:xfrm>
            <a:off x="5154613" y="4549775"/>
            <a:ext cx="571500" cy="1328738"/>
          </a:xfrm>
          <a:prstGeom prst="ellipse">
            <a:avLst/>
          </a:prstGeom>
          <a:noFill/>
          <a:ln w="38100">
            <a:solidFill>
              <a:srgbClr val="FFFF00"/>
            </a:solidFill>
            <a:round/>
            <a:headEnd/>
            <a:tailEnd/>
          </a:ln>
        </p:spPr>
        <p:txBody>
          <a:bodyPr anchor="ctr"/>
          <a:lstStyle/>
          <a:p>
            <a:pPr algn="ctr" eaLnBrk="0" hangingPunct="0">
              <a:buSzPct val="100000"/>
              <a:buFont typeface="Arial" charset="0"/>
              <a:buNone/>
            </a:pPr>
            <a:endParaRPr lang="zh-CN" altLang="en-US" sz="2000">
              <a:solidFill>
                <a:srgbClr val="FFFFFF"/>
              </a:solidFill>
              <a:latin typeface="宋体" charset="-122"/>
              <a:sym typeface="宋体" charset="-122"/>
            </a:endParaRPr>
          </a:p>
        </p:txBody>
      </p:sp>
      <p:sp>
        <p:nvSpPr>
          <p:cNvPr id="308233" name="TextBox 9"/>
          <p:cNvSpPr>
            <a:spLocks noChangeArrowheads="1"/>
          </p:cNvSpPr>
          <p:nvPr/>
        </p:nvSpPr>
        <p:spPr bwMode="auto">
          <a:xfrm>
            <a:off x="2484438" y="2854325"/>
            <a:ext cx="1439862" cy="577850"/>
          </a:xfrm>
          <a:prstGeom prst="rect">
            <a:avLst/>
          </a:prstGeom>
          <a:solidFill>
            <a:srgbClr val="FFFF00"/>
          </a:solidFill>
          <a:ln w="9525">
            <a:noFill/>
            <a:miter lim="800000"/>
            <a:headEnd/>
            <a:tailEnd/>
          </a:ln>
        </p:spPr>
        <p:txBody>
          <a:bodyPr>
            <a:spAutoFit/>
          </a:bodyPr>
          <a:lstStyle/>
          <a:p>
            <a:pPr algn="ctr" eaLnBrk="0" hangingPunct="0">
              <a:buSzPct val="100000"/>
              <a:buFont typeface="Arial" charset="0"/>
              <a:buNone/>
            </a:pPr>
            <a:r>
              <a:rPr lang="zh-CN" altLang="en-US" sz="3200">
                <a:solidFill>
                  <a:srgbClr val="000000"/>
                </a:solidFill>
                <a:latin typeface="黑体" pitchFamily="2" charset="-122"/>
                <a:ea typeface="黑体" pitchFamily="2" charset="-122"/>
                <a:sym typeface="黑体" pitchFamily="2" charset="-122"/>
              </a:rPr>
              <a:t>库 房</a:t>
            </a:r>
            <a:endParaRPr lang="zh-CN" altLang="en-US" sz="2000">
              <a:ea typeface="黑体" pitchFamily="2" charset="-122"/>
            </a:endParaRPr>
          </a:p>
        </p:txBody>
      </p:sp>
      <p:sp>
        <p:nvSpPr>
          <p:cNvPr id="338953" name="TextBox 10"/>
          <p:cNvSpPr>
            <a:spLocks noChangeArrowheads="1"/>
          </p:cNvSpPr>
          <p:nvPr/>
        </p:nvSpPr>
        <p:spPr bwMode="auto">
          <a:xfrm>
            <a:off x="7451725" y="3213100"/>
            <a:ext cx="1296988" cy="579438"/>
          </a:xfrm>
          <a:prstGeom prst="rect">
            <a:avLst/>
          </a:prstGeom>
          <a:solidFill>
            <a:srgbClr val="FFFF00"/>
          </a:solidFill>
          <a:ln w="9525">
            <a:noFill/>
            <a:miter lim="800000"/>
            <a:headEnd/>
            <a:tailEnd/>
          </a:ln>
        </p:spPr>
        <p:txBody>
          <a:bodyPr>
            <a:spAutoFit/>
          </a:bodyPr>
          <a:lstStyle/>
          <a:p>
            <a:pPr algn="ctr" eaLnBrk="0" hangingPunct="0">
              <a:buSzPct val="100000"/>
              <a:buFont typeface="Arial" charset="0"/>
              <a:buNone/>
            </a:pPr>
            <a:r>
              <a:rPr lang="zh-CN" altLang="en-US" sz="3200">
                <a:solidFill>
                  <a:srgbClr val="000000"/>
                </a:solidFill>
                <a:latin typeface="黑体" pitchFamily="2" charset="-122"/>
                <a:ea typeface="黑体" pitchFamily="2" charset="-122"/>
                <a:sym typeface="黑体" pitchFamily="2" charset="-122"/>
              </a:rPr>
              <a:t>车 间</a:t>
            </a:r>
            <a:endParaRPr lang="zh-CN" altLang="en-US" sz="2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8233"/>
                                        </p:tgtEl>
                                        <p:attrNameLst>
                                          <p:attrName>style.visibility</p:attrName>
                                        </p:attrNameLst>
                                      </p:cBhvr>
                                      <p:to>
                                        <p:strVal val="visible"/>
                                      </p:to>
                                    </p:set>
                                    <p:anim calcmode="lin" valueType="num">
                                      <p:cBhvr>
                                        <p:cTn id="7" dur="500" fill="hold"/>
                                        <p:tgtEl>
                                          <p:spTgt spid="308233"/>
                                        </p:tgtEl>
                                        <p:attrNameLst>
                                          <p:attrName>ppt_x</p:attrName>
                                        </p:attrNameLst>
                                      </p:cBhvr>
                                      <p:tavLst>
                                        <p:tav tm="0">
                                          <p:val>
                                            <p:strVal val="#ppt_x"/>
                                          </p:val>
                                        </p:tav>
                                        <p:tav tm="100000">
                                          <p:val>
                                            <p:strVal val="#ppt_x"/>
                                          </p:val>
                                        </p:tav>
                                      </p:tavLst>
                                    </p:anim>
                                    <p:anim calcmode="lin" valueType="num">
                                      <p:cBhvr>
                                        <p:cTn id="8" dur="500" fill="hold"/>
                                        <p:tgtEl>
                                          <p:spTgt spid="3082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8231"/>
                                        </p:tgtEl>
                                        <p:attrNameLst>
                                          <p:attrName>style.visibility</p:attrName>
                                        </p:attrNameLst>
                                      </p:cBhvr>
                                      <p:to>
                                        <p:strVal val="visible"/>
                                      </p:to>
                                    </p:set>
                                    <p:anim calcmode="lin" valueType="num">
                                      <p:cBhvr>
                                        <p:cTn id="11" dur="500" fill="hold"/>
                                        <p:tgtEl>
                                          <p:spTgt spid="308231"/>
                                        </p:tgtEl>
                                        <p:attrNameLst>
                                          <p:attrName>ppt_x</p:attrName>
                                        </p:attrNameLst>
                                      </p:cBhvr>
                                      <p:tavLst>
                                        <p:tav tm="0">
                                          <p:val>
                                            <p:strVal val="#ppt_x"/>
                                          </p:val>
                                        </p:tav>
                                        <p:tav tm="100000">
                                          <p:val>
                                            <p:strVal val="#ppt_x"/>
                                          </p:val>
                                        </p:tav>
                                      </p:tavLst>
                                    </p:anim>
                                    <p:anim calcmode="lin" valueType="num">
                                      <p:cBhvr>
                                        <p:cTn id="12" dur="500" fill="hold"/>
                                        <p:tgtEl>
                                          <p:spTgt spid="3082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8230"/>
                                        </p:tgtEl>
                                        <p:attrNameLst>
                                          <p:attrName>style.visibility</p:attrName>
                                        </p:attrNameLst>
                                      </p:cBhvr>
                                      <p:to>
                                        <p:strVal val="visible"/>
                                      </p:to>
                                    </p:set>
                                    <p:anim calcmode="lin" valueType="num">
                                      <p:cBhvr>
                                        <p:cTn id="15" dur="500" fill="hold"/>
                                        <p:tgtEl>
                                          <p:spTgt spid="308230"/>
                                        </p:tgtEl>
                                        <p:attrNameLst>
                                          <p:attrName>ppt_x</p:attrName>
                                        </p:attrNameLst>
                                      </p:cBhvr>
                                      <p:tavLst>
                                        <p:tav tm="0">
                                          <p:val>
                                            <p:strVal val="#ppt_x"/>
                                          </p:val>
                                        </p:tav>
                                        <p:tav tm="100000">
                                          <p:val>
                                            <p:strVal val="#ppt_x"/>
                                          </p:val>
                                        </p:tav>
                                      </p:tavLst>
                                    </p:anim>
                                    <p:anim calcmode="lin" valueType="num">
                                      <p:cBhvr>
                                        <p:cTn id="16" dur="500" fill="hold"/>
                                        <p:tgtEl>
                                          <p:spTgt spid="3082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8232"/>
                                        </p:tgtEl>
                                        <p:attrNameLst>
                                          <p:attrName>style.visibility</p:attrName>
                                        </p:attrNameLst>
                                      </p:cBhvr>
                                      <p:to>
                                        <p:strVal val="visible"/>
                                      </p:to>
                                    </p:set>
                                    <p:anim calcmode="lin" valueType="num">
                                      <p:cBhvr>
                                        <p:cTn id="19" dur="500" fill="hold"/>
                                        <p:tgtEl>
                                          <p:spTgt spid="308232"/>
                                        </p:tgtEl>
                                        <p:attrNameLst>
                                          <p:attrName>ppt_x</p:attrName>
                                        </p:attrNameLst>
                                      </p:cBhvr>
                                      <p:tavLst>
                                        <p:tav tm="0">
                                          <p:val>
                                            <p:strVal val="#ppt_x"/>
                                          </p:val>
                                        </p:tav>
                                        <p:tav tm="100000">
                                          <p:val>
                                            <p:strVal val="#ppt_x"/>
                                          </p:val>
                                        </p:tav>
                                      </p:tavLst>
                                    </p:anim>
                                    <p:anim calcmode="lin" valueType="num">
                                      <p:cBhvr>
                                        <p:cTn id="20" dur="500" fill="hold"/>
                                        <p:tgtEl>
                                          <p:spTgt spid="3082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8228"/>
                                        </p:tgtEl>
                                        <p:attrNameLst>
                                          <p:attrName>style.visibility</p:attrName>
                                        </p:attrNameLst>
                                      </p:cBhvr>
                                      <p:to>
                                        <p:strVal val="visible"/>
                                      </p:to>
                                    </p:set>
                                    <p:anim calcmode="lin" valueType="num">
                                      <p:cBhvr>
                                        <p:cTn id="23" dur="500" fill="hold"/>
                                        <p:tgtEl>
                                          <p:spTgt spid="308228"/>
                                        </p:tgtEl>
                                        <p:attrNameLst>
                                          <p:attrName>ppt_x</p:attrName>
                                        </p:attrNameLst>
                                      </p:cBhvr>
                                      <p:tavLst>
                                        <p:tav tm="0">
                                          <p:val>
                                            <p:strVal val="#ppt_x"/>
                                          </p:val>
                                        </p:tav>
                                        <p:tav tm="100000">
                                          <p:val>
                                            <p:strVal val="#ppt_x"/>
                                          </p:val>
                                        </p:tav>
                                      </p:tavLst>
                                    </p:anim>
                                    <p:anim calcmode="lin" valueType="num">
                                      <p:cBhvr>
                                        <p:cTn id="24" dur="500" fill="hold"/>
                                        <p:tgtEl>
                                          <p:spTgt spid="3082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bldLvl="0" animBg="1"/>
      <p:bldP spid="308230" grpId="0" bldLvl="0" animBg="1"/>
      <p:bldP spid="308231" grpId="0" bldLvl="0" animBg="1"/>
      <p:bldP spid="308232" grpId="0" bldLvl="0" animBg="1"/>
      <p:bldP spid="308233" grpId="0" bldLvl="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内容占位符 309249" descr="P1010089"/>
          <p:cNvPicPr>
            <a:picLocks noGrp="1" noChangeAspect="1"/>
          </p:cNvPicPr>
          <p:nvPr>
            <p:ph sz="half" idx="1"/>
          </p:nvPr>
        </p:nvPicPr>
        <p:blipFill>
          <a:blip r:embed="rId2">
            <a:lum contrast="6000"/>
          </a:blip>
          <a:srcRect/>
          <a:stretch>
            <a:fillRect/>
          </a:stretch>
        </p:blipFill>
        <p:spPr>
          <a:xfrm>
            <a:off x="180975" y="188913"/>
            <a:ext cx="8783638" cy="6481762"/>
          </a:xfrm>
          <a:ln w="203200">
            <a:solidFill>
              <a:srgbClr val="FFFF00"/>
            </a:solidFill>
          </a:ln>
        </p:spPr>
      </p:pic>
      <p:sp>
        <p:nvSpPr>
          <p:cNvPr id="339970" name="文本框 309250"/>
          <p:cNvSpPr txBox="1">
            <a:spLocks noChangeArrowheads="1"/>
          </p:cNvSpPr>
          <p:nvPr/>
        </p:nvSpPr>
        <p:spPr bwMode="auto">
          <a:xfrm>
            <a:off x="0" y="6238875"/>
            <a:ext cx="9182100" cy="474663"/>
          </a:xfrm>
          <a:prstGeom prst="rect">
            <a:avLst/>
          </a:prstGeom>
          <a:solidFill>
            <a:srgbClr val="FFFF00"/>
          </a:solidFill>
          <a:ln w="9525">
            <a:noFill/>
            <a:miter lim="800000"/>
            <a:headEnd/>
            <a:tailEnd/>
          </a:ln>
        </p:spPr>
        <p:txBody>
          <a:bodyPr>
            <a:spAutoFit/>
          </a:bodyPr>
          <a:lstStyle/>
          <a:p>
            <a:pPr algn="ctr" eaLnBrk="0" hangingPunct="0">
              <a:lnSpc>
                <a:spcPct val="90000"/>
              </a:lnSpc>
              <a:buSzPct val="100000"/>
              <a:buFont typeface="Arial" charset="0"/>
              <a:buNone/>
            </a:pPr>
            <a:r>
              <a:rPr lang="zh-CN" altLang="en-US" sz="2600">
                <a:solidFill>
                  <a:srgbClr val="000000"/>
                </a:solidFill>
                <a:ea typeface="黑体" pitchFamily="2" charset="-122"/>
              </a:rPr>
              <a:t>车间大铁门</a:t>
            </a:r>
            <a:r>
              <a:rPr lang="zh-CN" altLang="en-US" sz="2000">
                <a:solidFill>
                  <a:srgbClr val="000000"/>
                </a:solidFill>
                <a:ea typeface="黑体" pitchFamily="2" charset="-122"/>
              </a:rPr>
              <a:t>：</a:t>
            </a:r>
            <a:r>
              <a:rPr lang="zh-CN" altLang="en-US" sz="2400">
                <a:solidFill>
                  <a:srgbClr val="000000"/>
                </a:solidFill>
                <a:ea typeface="黑体" pitchFamily="2" charset="-122"/>
              </a:rPr>
              <a:t>竟采取如此固定的方法！</a:t>
            </a:r>
            <a:endParaRPr lang="zh-CN" altLang="en-US" sz="2400" i="1">
              <a:solidFill>
                <a:srgbClr val="000000"/>
              </a:solidFill>
              <a:ea typeface="黑体" pitchFamily="2" charset="-122"/>
            </a:endParaRPr>
          </a:p>
        </p:txBody>
      </p:sp>
      <p:sp>
        <p:nvSpPr>
          <p:cNvPr id="339971" name="椭圆 309251"/>
          <p:cNvSpPr>
            <a:spLocks noChangeArrowheads="1"/>
          </p:cNvSpPr>
          <p:nvPr/>
        </p:nvSpPr>
        <p:spPr bwMode="auto">
          <a:xfrm>
            <a:off x="1619250" y="3286125"/>
            <a:ext cx="1368425" cy="1511300"/>
          </a:xfrm>
          <a:prstGeom prst="ellipse">
            <a:avLst/>
          </a:prstGeom>
          <a:noFill/>
          <a:ln w="63500">
            <a:solidFill>
              <a:srgbClr val="FF0000"/>
            </a:solidFill>
            <a:prstDash val="sysDot"/>
            <a:round/>
            <a:headEnd/>
            <a:tailEnd/>
          </a:ln>
        </p:spPr>
        <p:txBody>
          <a:bodyPr/>
          <a:lstStyle/>
          <a:p>
            <a:pPr eaLnBrk="0" hangingPunct="0">
              <a:buSzPct val="100000"/>
              <a:buFont typeface="Arial" charset="0"/>
              <a:buNone/>
            </a:pPr>
            <a:endParaRPr lang="zh-CN" altLang="en-US" sz="2000"/>
          </a:p>
        </p:txBody>
      </p:sp>
      <p:sp>
        <p:nvSpPr>
          <p:cNvPr id="339972" name="椭圆 309252"/>
          <p:cNvSpPr>
            <a:spLocks noChangeArrowheads="1"/>
          </p:cNvSpPr>
          <p:nvPr/>
        </p:nvSpPr>
        <p:spPr bwMode="auto">
          <a:xfrm>
            <a:off x="6804025" y="4724400"/>
            <a:ext cx="1944688" cy="1441450"/>
          </a:xfrm>
          <a:prstGeom prst="ellipse">
            <a:avLst/>
          </a:prstGeom>
          <a:noFill/>
          <a:ln w="63500">
            <a:solidFill>
              <a:srgbClr val="FF0000"/>
            </a:solidFill>
            <a:prstDash val="sysDot"/>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内容占位符 310273" descr="P7020165"/>
          <p:cNvPicPr>
            <a:picLocks noGrp="1" noChangeAspect="1"/>
          </p:cNvPicPr>
          <p:nvPr>
            <p:ph idx="1"/>
          </p:nvPr>
        </p:nvPicPr>
        <p:blipFill>
          <a:blip r:embed="rId2"/>
          <a:srcRect/>
          <a:stretch>
            <a:fillRect/>
          </a:stretch>
        </p:blipFill>
        <p:spPr>
          <a:xfrm>
            <a:off x="180975" y="190500"/>
            <a:ext cx="8785225" cy="6481763"/>
          </a:xfrm>
          <a:ln w="203200">
            <a:solidFill>
              <a:srgbClr val="FFFF00"/>
            </a:solidFill>
          </a:ln>
        </p:spPr>
      </p:pic>
      <p:sp>
        <p:nvSpPr>
          <p:cNvPr id="340994" name="文本框 310274"/>
          <p:cNvSpPr txBox="1">
            <a:spLocks noChangeArrowheads="1"/>
          </p:cNvSpPr>
          <p:nvPr/>
        </p:nvSpPr>
        <p:spPr bwMode="auto">
          <a:xfrm>
            <a:off x="0" y="5746750"/>
            <a:ext cx="9180513" cy="1000125"/>
          </a:xfrm>
          <a:prstGeom prst="rect">
            <a:avLst/>
          </a:prstGeom>
          <a:solidFill>
            <a:srgbClr val="FFFF00"/>
          </a:solidFill>
          <a:ln w="9525">
            <a:solidFill>
              <a:srgbClr val="FFFF00"/>
            </a:solidFill>
            <a:miter lim="800000"/>
            <a:headEnd/>
            <a:tailEnd/>
          </a:ln>
        </p:spPr>
        <p:txBody>
          <a:bodyPr>
            <a:spAutoFit/>
          </a:bodyPr>
          <a:lstStyle/>
          <a:p>
            <a:pPr eaLnBrk="0" hangingPunct="0">
              <a:buSzPct val="100000"/>
              <a:buFont typeface="Arial" charset="0"/>
              <a:buNone/>
            </a:pPr>
            <a:r>
              <a:rPr lang="zh-CN" altLang="en-US" sz="2000" b="1">
                <a:solidFill>
                  <a:srgbClr val="000000"/>
                </a:solidFill>
                <a:ea typeface="黑体" pitchFamily="2" charset="-122"/>
              </a:rPr>
              <a:t>        </a:t>
            </a:r>
            <a:r>
              <a:rPr lang="zh-CN" altLang="en-US" sz="2000">
                <a:solidFill>
                  <a:srgbClr val="000000"/>
                </a:solidFill>
                <a:ea typeface="黑体" pitchFamily="2" charset="-122"/>
              </a:rPr>
              <a:t>大门固定的简易方法：</a:t>
            </a:r>
          </a:p>
          <a:p>
            <a:pPr eaLnBrk="0" hangingPunct="0">
              <a:buSzPct val="100000"/>
              <a:buFont typeface="Arial" charset="0"/>
              <a:buNone/>
            </a:pPr>
            <a:endParaRPr lang="zh-CN" altLang="en-US" sz="500">
              <a:solidFill>
                <a:srgbClr val="000000"/>
              </a:solidFill>
              <a:ea typeface="黑体" pitchFamily="2" charset="-122"/>
            </a:endParaRPr>
          </a:p>
          <a:p>
            <a:pPr eaLnBrk="0" hangingPunct="0">
              <a:buSzPct val="100000"/>
              <a:buFont typeface="Arial" charset="0"/>
              <a:buNone/>
            </a:pPr>
            <a:r>
              <a:rPr lang="zh-CN" altLang="en-US" sz="2600">
                <a:solidFill>
                  <a:srgbClr val="000000"/>
                </a:solidFill>
                <a:ea typeface="黑体" pitchFamily="2" charset="-122"/>
              </a:rPr>
              <a:t>                “打洞15cm，埋管12cm，插销入管”，即可！</a:t>
            </a:r>
            <a:endParaRPr lang="zh-CN" altLang="en-US" sz="2600" i="1">
              <a:solidFill>
                <a:srgbClr val="000000"/>
              </a:solidFill>
              <a:ea typeface="黑体" pitchFamily="2" charset="-122"/>
            </a:endParaRPr>
          </a:p>
        </p:txBody>
      </p:sp>
      <p:sp>
        <p:nvSpPr>
          <p:cNvPr id="340995" name="椭圆 310275"/>
          <p:cNvSpPr>
            <a:spLocks noChangeArrowheads="1"/>
          </p:cNvSpPr>
          <p:nvPr/>
        </p:nvSpPr>
        <p:spPr bwMode="auto">
          <a:xfrm>
            <a:off x="3925888" y="3070225"/>
            <a:ext cx="1152525" cy="2520950"/>
          </a:xfrm>
          <a:prstGeom prst="ellipse">
            <a:avLst/>
          </a:prstGeom>
          <a:noFill/>
          <a:ln w="76200">
            <a:solidFill>
              <a:srgbClr val="FF0000"/>
            </a:solidFill>
            <a:prstDash val="sysDot"/>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p:cNvSpPr>
          <p:nvPr>
            <p:ph type="title" idx="4294967295"/>
          </p:nvPr>
        </p:nvSpPr>
        <p:spPr>
          <a:xfrm>
            <a:off x="0" y="406400"/>
            <a:ext cx="9144000" cy="1431925"/>
          </a:xfrm>
        </p:spPr>
        <p:txBody>
          <a:bodyPr/>
          <a:lstStyle/>
          <a:p>
            <a:pPr eaLnBrk="1" hangingPunct="1">
              <a:defRPr/>
            </a:pPr>
            <a:r>
              <a:rPr lang="en-US" altLang="zh-CN" sz="60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311299" name="Rectangle 3"/>
          <p:cNvSpPr>
            <a:spLocks noGrp="1"/>
          </p:cNvSpPr>
          <p:nvPr>
            <p:ph type="body" idx="4294967295"/>
          </p:nvPr>
        </p:nvSpPr>
        <p:spPr>
          <a:xfrm>
            <a:off x="862013" y="1620838"/>
            <a:ext cx="8281987" cy="4400550"/>
          </a:xfrm>
        </p:spPr>
        <p:txBody>
          <a:bodyPr/>
          <a:lstStyle/>
          <a:p>
            <a:pPr marL="342900" indent="-342900" eaLnBrk="1" hangingPunct="1">
              <a:spcBef>
                <a:spcPct val="20000"/>
              </a:spcBef>
              <a:buClr>
                <a:schemeClr val="hlink"/>
              </a:buClr>
              <a:buSzPct val="70000"/>
              <a:buFont typeface="Wingdings" panose="05000000000000000000" pitchFamily="2" charset="2"/>
              <a:buNone/>
              <a:defRPr/>
            </a:pPr>
            <a:r>
              <a:rPr lang="zh-CN" altLang="en-US" sz="3600" noProof="1">
                <a:effectLst>
                  <a:outerShdw blurRad="38100" dist="38100" dir="2700000">
                    <a:srgbClr val="FFFFFF"/>
                  </a:outerShdw>
                </a:effectLst>
              </a:rPr>
              <a:t>　　       </a:t>
            </a:r>
            <a:r>
              <a:rPr lang="zh-CN" altLang="en-US" sz="5400" noProof="1">
                <a:effectLst>
                  <a:outerShdw blurRad="38100" dist="38100" dir="2700000">
                    <a:srgbClr val="FFFFFF"/>
                  </a:outerShdw>
                </a:effectLst>
              </a:rPr>
              <a:t>  </a:t>
            </a: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GB50160</a:t>
            </a: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2008</a:t>
            </a:r>
          </a:p>
          <a:p>
            <a:pPr marL="342900" indent="-342900" algn="ctr" eaLnBrk="1" hangingPunct="1">
              <a:spcBef>
                <a:spcPct val="20000"/>
              </a:spcBef>
              <a:buClr>
                <a:schemeClr val="hlink"/>
              </a:buClr>
              <a:buSzPct val="70000"/>
              <a:buFont typeface="Wingdings" panose="05000000000000000000" pitchFamily="2" charset="2"/>
              <a:buNone/>
              <a:defRPr/>
            </a:pPr>
            <a:r>
              <a:rPr lang="en-US" altLang="x-none" sz="42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2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石油化工企业设计防火规范</a:t>
            </a:r>
            <a:r>
              <a:rPr lang="en-US" altLang="x-none" sz="42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0" indent="0" algn="ctr" eaLnBrk="1" hangingPunct="1">
              <a:spcBef>
                <a:spcPts val="0"/>
              </a:spcBef>
              <a:buClr>
                <a:schemeClr val="hlink"/>
              </a:buClr>
              <a:buSzPct val="70000"/>
              <a:buFont typeface="Wingdings" panose="05000000000000000000" pitchFamily="2" charset="2"/>
              <a:buNone/>
              <a:defRPr/>
            </a:pPr>
            <a:endParaRPr lang="en-US" altLang="x-none" sz="42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a:p>
            <a:pPr marL="342900" indent="-342900" eaLnBrk="1" hangingPunct="1">
              <a:lnSpc>
                <a:spcPct val="150000"/>
              </a:lnSpc>
              <a:spcBef>
                <a:spcPct val="20000"/>
              </a:spcBef>
              <a:buClr>
                <a:schemeClr val="hlink"/>
              </a:buClr>
              <a:buSzPct val="70000"/>
              <a:buFont typeface="Wingdings" panose="05000000000000000000" pitchFamily="2" charset="2"/>
              <a:buNone/>
              <a:defRPr/>
            </a:pPr>
            <a:r>
              <a:rPr lang="en-US" altLang="x-none"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en-US" altLang="x-none" sz="3600" noProof="1">
                <a:latin typeface="黑体" panose="02010609060101010101" pitchFamily="49" charset="-122"/>
                <a:ea typeface="黑体" panose="02010609060101010101" pitchFamily="49" charset="-122"/>
              </a:rPr>
              <a:t>6.5.5 </a:t>
            </a:r>
            <a:r>
              <a:rPr lang="zh-CN" altLang="en-US" sz="3600" noProof="1">
                <a:latin typeface="黑体" panose="02010609060101010101" pitchFamily="49" charset="-122"/>
                <a:ea typeface="黑体" panose="02010609060101010101" pitchFamily="49" charset="-122"/>
              </a:rPr>
              <a:t>液化石油气、液氨或液氯等的实瓶不应露天堆放。</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p:cNvSpPr>
          <p:nvPr>
            <p:ph type="body" idx="4294967295"/>
          </p:nvPr>
        </p:nvSpPr>
        <p:spPr>
          <a:xfrm>
            <a:off x="-38100" y="5805488"/>
            <a:ext cx="9182100" cy="865187"/>
          </a:xfrm>
          <a:solidFill>
            <a:schemeClr val="bg1">
              <a:alpha val="100000"/>
            </a:schemeClr>
          </a:solidFill>
          <a:ln>
            <a:solidFill>
              <a:schemeClr val="bg1"/>
            </a:solidFill>
          </a:ln>
        </p:spPr>
        <p:txBody>
          <a:bodyPr/>
          <a:lstStyle/>
          <a:p>
            <a:pPr marL="342900" indent="-342900" algn="ctr" eaLnBrk="1" hangingPunct="1">
              <a:lnSpc>
                <a:spcPct val="80000"/>
              </a:lnSpc>
              <a:spcBef>
                <a:spcPct val="20000"/>
              </a:spcBef>
              <a:buClr>
                <a:schemeClr val="hlink"/>
              </a:buClr>
              <a:buSzPct val="70000"/>
              <a:buFont typeface="Wingdings" panose="05000000000000000000" pitchFamily="2" charset="2"/>
              <a:buNone/>
              <a:defRPr/>
            </a:pPr>
            <a:endParaRPr lang="zh-CN" altLang="en-US" sz="4000" noProof="1">
              <a:solidFill>
                <a:srgbClr val="FFFF00"/>
              </a:solidFill>
              <a:effectLst>
                <a:outerShdw blurRad="38100" dist="38100" dir="2700000">
                  <a:srgbClr val="000000"/>
                </a:outerShdw>
              </a:effectLst>
            </a:endParaRPr>
          </a:p>
          <a:p>
            <a:pPr marL="342900" indent="-342900" algn="ctr" eaLnBrk="1" hangingPunct="1">
              <a:lnSpc>
                <a:spcPct val="15000"/>
              </a:lnSpc>
              <a:spcBef>
                <a:spcPct val="20000"/>
              </a:spcBef>
              <a:buClr>
                <a:schemeClr val="hlink"/>
              </a:buClr>
              <a:buSzPct val="70000"/>
              <a:buFont typeface="Wingdings" panose="05000000000000000000" pitchFamily="2" charset="2"/>
              <a:buNone/>
              <a:defRPr/>
            </a:pP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zh-CN" altLang="en-US" sz="2600" noProof="1">
                <a:latin typeface="黑体" panose="02010609060101010101" pitchFamily="49" charset="-122"/>
                <a:ea typeface="黑体" panose="02010609060101010101" pitchFamily="49" charset="-122"/>
              </a:rPr>
              <a:t>立柱</a:t>
            </a:r>
            <a:r>
              <a:rPr lang="zh-CN" altLang="en-US" sz="2600" noProof="1">
                <a:ea typeface="黑体" panose="02010609060101010101" pitchFamily="49" charset="-122"/>
                <a:sym typeface="黑体" panose="02010609060101010101" pitchFamily="49" charset="-122"/>
              </a:rPr>
              <a:t>防撞</a:t>
            </a:r>
            <a:r>
              <a:rPr lang="zh-CN" altLang="en-US" sz="2600" noProof="1">
                <a:latin typeface="黑体" panose="02010609060101010101" pitchFamily="49" charset="-122"/>
                <a:ea typeface="黑体" panose="02010609060101010101" pitchFamily="49" charset="-122"/>
              </a:rPr>
              <a:t>：</a:t>
            </a:r>
            <a:r>
              <a:rPr lang="zh-CN" altLang="en-US" sz="2400" noProof="1">
                <a:latin typeface="黑体" panose="02010609060101010101" pitchFamily="49" charset="-122"/>
                <a:ea typeface="黑体" panose="02010609060101010101" pitchFamily="49" charset="-122"/>
              </a:rPr>
              <a:t>安装了“黄</a:t>
            </a:r>
            <a:r>
              <a:rPr lang="en-US" altLang="x-none" sz="2400" noProof="1">
                <a:latin typeface="黑体" panose="02010609060101010101" pitchFamily="49" charset="-122"/>
                <a:ea typeface="黑体" panose="02010609060101010101" pitchFamily="49" charset="-122"/>
              </a:rPr>
              <a:t>/</a:t>
            </a:r>
            <a:r>
              <a:rPr lang="zh-CN" altLang="en-US" sz="2400" noProof="1">
                <a:latin typeface="黑体" panose="02010609060101010101" pitchFamily="49" charset="-122"/>
                <a:ea typeface="黑体" panose="02010609060101010101" pitchFamily="49" charset="-122"/>
              </a:rPr>
              <a:t>黑”相间条纹的角板</a:t>
            </a:r>
          </a:p>
          <a:p>
            <a:pPr marL="342900" indent="-342900" algn="ctr" eaLnBrk="1" hangingPunct="1">
              <a:lnSpc>
                <a:spcPct val="50000"/>
              </a:lnSpc>
              <a:spcBef>
                <a:spcPct val="20000"/>
              </a:spcBef>
              <a:buClr>
                <a:schemeClr val="hlink"/>
              </a:buClr>
              <a:buSzPct val="70000"/>
              <a:buFont typeface="Wingdings" panose="05000000000000000000" pitchFamily="2" charset="2"/>
              <a:buNone/>
              <a:defRPr/>
            </a:pPr>
            <a:endParaRPr lang="zh-CN" altLang="en-US" sz="2400" noProof="1">
              <a:latin typeface="黑体" panose="02010609060101010101" pitchFamily="49" charset="-122"/>
              <a:ea typeface="黑体" panose="02010609060101010101" pitchFamily="49" charset="-122"/>
            </a:endParaRPr>
          </a:p>
          <a:p>
            <a:pPr marL="342900" indent="-342900" algn="ctr" eaLnBrk="1" hangingPunct="1">
              <a:lnSpc>
                <a:spcPct val="35000"/>
              </a:lnSpc>
              <a:spcBef>
                <a:spcPct val="20000"/>
              </a:spcBef>
              <a:buClr>
                <a:schemeClr val="hlink"/>
              </a:buClr>
              <a:buSzPct val="70000"/>
              <a:buFont typeface="Wingdings" panose="05000000000000000000" pitchFamily="2" charset="2"/>
              <a:buNone/>
              <a:defRPr/>
            </a:pPr>
            <a:endParaRPr lang="zh-CN" altLang="en-US" sz="4800" noProof="1">
              <a:latin typeface="黑体" panose="02010609060101010101" pitchFamily="49" charset="-122"/>
              <a:ea typeface="黑体" panose="02010609060101010101" pitchFamily="49" charset="-122"/>
            </a:endParaRPr>
          </a:p>
          <a:p>
            <a:pPr marL="342900" indent="-342900" algn="ctr" eaLnBrk="1" hangingPunct="1">
              <a:lnSpc>
                <a:spcPct val="45000"/>
              </a:lnSpc>
              <a:spcBef>
                <a:spcPct val="20000"/>
              </a:spcBef>
              <a:buClr>
                <a:schemeClr val="hlink"/>
              </a:buClr>
              <a:buSzPct val="70000"/>
              <a:buFont typeface="Wingdings" panose="05000000000000000000" pitchFamily="2" charset="2"/>
              <a:buNone/>
              <a:defRPr/>
            </a:pPr>
            <a:endParaRPr lang="zh-CN" altLang="en-US" sz="62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pic>
        <p:nvPicPr>
          <p:cNvPr id="82946" name="Picture 4" descr="CIMG1182"/>
          <p:cNvPicPr>
            <a:picLocks noChangeAspect="1"/>
          </p:cNvPicPr>
          <p:nvPr/>
        </p:nvPicPr>
        <p:blipFill>
          <a:blip r:embed="rId2">
            <a:lum bright="12000" contrast="12000"/>
          </a:blip>
          <a:srcRect/>
          <a:stretch>
            <a:fillRect/>
          </a:stretch>
        </p:blipFill>
        <p:spPr bwMode="auto">
          <a:xfrm>
            <a:off x="180975" y="190500"/>
            <a:ext cx="8785225" cy="5832475"/>
          </a:xfrm>
          <a:prstGeom prst="rect">
            <a:avLst/>
          </a:prstGeom>
          <a:noFill/>
          <a:ln w="203200">
            <a:solidFill>
              <a:schemeClr val="bg1"/>
            </a:solidFill>
            <a:miter lim="800000"/>
            <a:headEnd/>
            <a:tailEnd/>
          </a:ln>
        </p:spPr>
      </p:pic>
      <p:sp>
        <p:nvSpPr>
          <p:cNvPr id="82947" name="文本框 59396"/>
          <p:cNvSpPr txBox="1">
            <a:spLocks noChangeArrowheads="1"/>
          </p:cNvSpPr>
          <p:nvPr/>
        </p:nvSpPr>
        <p:spPr bwMode="auto">
          <a:xfrm>
            <a:off x="4175125" y="3230563"/>
            <a:ext cx="793750" cy="457200"/>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2400">
                <a:ea typeface="黑体" pitchFamily="2" charset="-122"/>
                <a:sym typeface="黑体" pitchFamily="2" charset="-122"/>
              </a:rPr>
              <a:t>防撞</a:t>
            </a:r>
            <a:endParaRPr lang="zh-CN" altLang="en-US" sz="2400" b="1">
              <a:ea typeface="黑体" pitchFamily="2" charset="-122"/>
              <a:sym typeface="黑体" pitchFamily="2" charset="-122"/>
            </a:endParaRPr>
          </a:p>
        </p:txBody>
      </p:sp>
    </p:spTree>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标题 312321"/>
          <p:cNvSpPr>
            <a:spLocks noGrp="1"/>
          </p:cNvSpPr>
          <p:nvPr>
            <p:ph type="title"/>
          </p:nvPr>
        </p:nvSpPr>
        <p:spPr>
          <a:xfrm>
            <a:off x="0" y="6092825"/>
            <a:ext cx="9182100" cy="1008063"/>
          </a:xfrm>
          <a:solidFill>
            <a:srgbClr val="FF0000"/>
          </a:solidFill>
        </p:spPr>
        <p:txBody>
          <a:bodyPr/>
          <a:lstStyle/>
          <a:p>
            <a:pPr algn="ctr" eaLnBrk="1" hangingPunct="1">
              <a:lnSpc>
                <a:spcPct val="40000"/>
              </a:lnSpc>
            </a:pPr>
            <a:r>
              <a:rPr lang="en-US" altLang="en-US" sz="2600" smtClean="0">
                <a:solidFill>
                  <a:schemeClr val="tx1"/>
                </a:solidFill>
                <a:latin typeface="黑体" pitchFamily="2" charset="-122"/>
                <a:ea typeface="黑体" pitchFamily="2" charset="-122"/>
              </a:rPr>
              <a:t>液化气体实瓶</a:t>
            </a:r>
            <a:r>
              <a:rPr lang="en-US" altLang="en-US" sz="2800" smtClean="0">
                <a:solidFill>
                  <a:schemeClr val="tx1"/>
                </a:solidFill>
                <a:latin typeface="黑体" pitchFamily="2" charset="-122"/>
                <a:ea typeface="黑体" pitchFamily="2" charset="-122"/>
              </a:rPr>
              <a:t>： </a:t>
            </a:r>
            <a:r>
              <a:rPr lang="en-US" altLang="en-US" sz="2400" smtClean="0">
                <a:solidFill>
                  <a:schemeClr val="tx1"/>
                </a:solidFill>
                <a:latin typeface="黑体" pitchFamily="2" charset="-122"/>
                <a:ea typeface="黑体" pitchFamily="2" charset="-122"/>
              </a:rPr>
              <a:t>不应露天堆放，被曝晒！</a:t>
            </a:r>
          </a:p>
        </p:txBody>
      </p:sp>
      <p:pic>
        <p:nvPicPr>
          <p:cNvPr id="343042" name="文本占位符 312322" descr="P1040780"/>
          <p:cNvPicPr>
            <a:picLocks noGrp="1" noChangeAspect="1"/>
          </p:cNvPicPr>
          <p:nvPr>
            <p:ph idx="1"/>
          </p:nvPr>
        </p:nvPicPr>
        <p:blipFill>
          <a:blip r:embed="rId2">
            <a:lum bright="6000" contrast="12000"/>
          </a:blip>
          <a:srcRect/>
          <a:stretch>
            <a:fillRect/>
          </a:stretch>
        </p:blipFill>
        <p:spPr>
          <a:xfrm>
            <a:off x="190500" y="193675"/>
            <a:ext cx="8785225" cy="5900738"/>
          </a:xfrm>
          <a:ln w="203200">
            <a:solidFill>
              <a:srgbClr val="FF0000"/>
            </a:solidFill>
          </a:ln>
        </p:spPr>
      </p:pic>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图片 1"/>
          <p:cNvPicPr>
            <a:picLocks noGrp="1" noChangeAspect="1"/>
          </p:cNvPicPr>
          <p:nvPr/>
        </p:nvPicPr>
        <p:blipFill>
          <a:blip r:embed="rId2">
            <a:lum contrast="12000"/>
          </a:blip>
          <a:srcRect/>
          <a:stretch>
            <a:fillRect/>
          </a:stretch>
        </p:blipFill>
        <p:spPr bwMode="auto">
          <a:xfrm>
            <a:off x="141288" y="198438"/>
            <a:ext cx="8853487" cy="6459537"/>
          </a:xfrm>
          <a:prstGeom prst="rect">
            <a:avLst/>
          </a:prstGeom>
          <a:noFill/>
          <a:ln w="203200">
            <a:solidFill>
              <a:srgbClr val="FFFF00"/>
            </a:solidFill>
            <a:miter lim="800000"/>
            <a:headEnd/>
            <a:tailEnd/>
          </a:ln>
        </p:spPr>
      </p:pic>
      <p:sp>
        <p:nvSpPr>
          <p:cNvPr id="313347" name="椭圆 2"/>
          <p:cNvSpPr>
            <a:spLocks noChangeArrowheads="1"/>
          </p:cNvSpPr>
          <p:nvPr/>
        </p:nvSpPr>
        <p:spPr bwMode="auto">
          <a:xfrm>
            <a:off x="5899150" y="968375"/>
            <a:ext cx="2641600" cy="2584450"/>
          </a:xfrm>
          <a:prstGeom prst="ellipse">
            <a:avLst/>
          </a:prstGeom>
          <a:noFill/>
          <a:ln w="76200">
            <a:solidFill>
              <a:srgbClr val="FFFF00"/>
            </a:solidFill>
            <a:round/>
            <a:headEnd/>
            <a:tailEnd/>
          </a:ln>
        </p:spPr>
        <p:txBody>
          <a:bodyPr anchor="ctr"/>
          <a:lstStyle/>
          <a:p>
            <a:pPr algn="ctr" eaLnBrk="0" hangingPunct="0">
              <a:buSzPct val="100000"/>
              <a:buFont typeface="Arial" charset="0"/>
              <a:buNone/>
            </a:pPr>
            <a:endParaRPr lang="zh-CN" altLang="en-US" sz="2000">
              <a:solidFill>
                <a:srgbClr val="FFFFFF"/>
              </a:solidFill>
              <a:latin typeface="宋体" charset="-122"/>
              <a:sym typeface="宋体" charset="-122"/>
            </a:endParaRPr>
          </a:p>
        </p:txBody>
      </p:sp>
      <p:sp>
        <p:nvSpPr>
          <p:cNvPr id="313348" name="文本框 3"/>
          <p:cNvSpPr>
            <a:spLocks noChangeArrowheads="1"/>
          </p:cNvSpPr>
          <p:nvPr/>
        </p:nvSpPr>
        <p:spPr bwMode="auto">
          <a:xfrm>
            <a:off x="12700" y="6197600"/>
            <a:ext cx="9144000" cy="560388"/>
          </a:xfrm>
          <a:prstGeom prst="rect">
            <a:avLst/>
          </a:prstGeom>
          <a:solidFill>
            <a:srgbClr val="FFFF00"/>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2600">
                <a:solidFill>
                  <a:schemeClr val="bg1"/>
                </a:solidFill>
                <a:latin typeface="黑体" pitchFamily="2" charset="-122"/>
                <a:ea typeface="黑体" pitchFamily="2" charset="-122"/>
                <a:sym typeface="黑体" pitchFamily="2" charset="-122"/>
              </a:rPr>
              <a:t>液氯钢瓶</a:t>
            </a:r>
            <a:r>
              <a:rPr lang="zh-CN" altLang="en-US" sz="2000">
                <a:solidFill>
                  <a:schemeClr val="bg1"/>
                </a:solidFill>
                <a:latin typeface="黑体" pitchFamily="2" charset="-122"/>
                <a:ea typeface="黑体" pitchFamily="2" charset="-122"/>
                <a:sym typeface="黑体" pitchFamily="2" charset="-122"/>
              </a:rPr>
              <a:t>：</a:t>
            </a:r>
            <a:r>
              <a:rPr lang="zh-CN" altLang="en-US" sz="2400">
                <a:solidFill>
                  <a:schemeClr val="bg1"/>
                </a:solidFill>
                <a:latin typeface="黑体" pitchFamily="2" charset="-122"/>
                <a:ea typeface="黑体" pitchFamily="2" charset="-122"/>
                <a:sym typeface="黑体" pitchFamily="2" charset="-122"/>
              </a:rPr>
              <a:t>“满瓶”,应改写成“实瓶”!</a:t>
            </a:r>
            <a:endParaRPr lang="zh-CN" altLang="en-US" sz="2400">
              <a:latin typeface="黑体" pitchFamily="2" charset="-122"/>
              <a:ea typeface="黑体" pitchFamily="2" charset="-122"/>
            </a:endParaRPr>
          </a:p>
        </p:txBody>
      </p:sp>
      <p:sp>
        <p:nvSpPr>
          <p:cNvPr id="344068" name="文本框 313348"/>
          <p:cNvSpPr txBox="1">
            <a:spLocks noChangeArrowheads="1"/>
          </p:cNvSpPr>
          <p:nvPr/>
        </p:nvSpPr>
        <p:spPr bwMode="auto">
          <a:xfrm>
            <a:off x="250825" y="4654550"/>
            <a:ext cx="6102350" cy="881063"/>
          </a:xfrm>
          <a:prstGeom prst="rect">
            <a:avLst/>
          </a:prstGeom>
          <a:noFill/>
          <a:ln w="9525">
            <a:noFill/>
            <a:miter lim="800000"/>
            <a:headEnd/>
            <a:tailEnd/>
          </a:ln>
        </p:spPr>
        <p:txBody>
          <a:bodyPr>
            <a:spAutoFit/>
          </a:bodyPr>
          <a:lstStyle/>
          <a:p>
            <a:pPr eaLnBrk="0" hangingPunct="0">
              <a:lnSpc>
                <a:spcPct val="125000"/>
              </a:lnSpc>
              <a:buSzPct val="100000"/>
              <a:buFont typeface="Arial" charset="0"/>
              <a:buNone/>
            </a:pPr>
            <a:r>
              <a:rPr lang="zh-CN" altLang="en-US" sz="2100">
                <a:ea typeface="黑体" pitchFamily="2" charset="-122"/>
              </a:rPr>
              <a:t>液氯、液氨、液化烃充装入瓶，千万不能“满”！</a:t>
            </a:r>
          </a:p>
          <a:p>
            <a:pPr eaLnBrk="0" hangingPunct="0">
              <a:lnSpc>
                <a:spcPct val="125000"/>
              </a:lnSpc>
              <a:buSzPct val="100000"/>
              <a:buFont typeface="Arial" charset="0"/>
              <a:buNone/>
            </a:pPr>
            <a:r>
              <a:rPr lang="zh-CN" altLang="en-US" sz="2000">
                <a:ea typeface="黑体" pitchFamily="2" charset="-122"/>
              </a:rPr>
              <a:t>否则，“满瓶”  憋压易爆破成灾！</a:t>
            </a:r>
            <a:endParaRPr lang="zh-CN" altLang="en-US" sz="2000" b="1" i="1">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3348"/>
                                        </p:tgtEl>
                                        <p:attrNameLst>
                                          <p:attrName>style.visibility</p:attrName>
                                        </p:attrNameLst>
                                      </p:cBhvr>
                                      <p:to>
                                        <p:strVal val="visible"/>
                                      </p:to>
                                    </p:set>
                                    <p:anim calcmode="lin" valueType="num">
                                      <p:cBhvr>
                                        <p:cTn id="7" dur="500" fill="hold"/>
                                        <p:tgtEl>
                                          <p:spTgt spid="313348"/>
                                        </p:tgtEl>
                                        <p:attrNameLst>
                                          <p:attrName>ppt_x</p:attrName>
                                        </p:attrNameLst>
                                      </p:cBhvr>
                                      <p:tavLst>
                                        <p:tav tm="0">
                                          <p:val>
                                            <p:strVal val="#ppt_x"/>
                                          </p:val>
                                        </p:tav>
                                        <p:tav tm="100000">
                                          <p:val>
                                            <p:strVal val="#ppt_x"/>
                                          </p:val>
                                        </p:tav>
                                      </p:tavLst>
                                    </p:anim>
                                    <p:anim calcmode="lin" valueType="num">
                                      <p:cBhvr>
                                        <p:cTn id="8" dur="500" fill="hold"/>
                                        <p:tgtEl>
                                          <p:spTgt spid="3133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3347"/>
                                        </p:tgtEl>
                                        <p:attrNameLst>
                                          <p:attrName>style.visibility</p:attrName>
                                        </p:attrNameLst>
                                      </p:cBhvr>
                                      <p:to>
                                        <p:strVal val="visible"/>
                                      </p:to>
                                    </p:set>
                                    <p:anim calcmode="lin" valueType="num">
                                      <p:cBhvr>
                                        <p:cTn id="11" dur="500" fill="hold"/>
                                        <p:tgtEl>
                                          <p:spTgt spid="313347"/>
                                        </p:tgtEl>
                                        <p:attrNameLst>
                                          <p:attrName>ppt_x</p:attrName>
                                        </p:attrNameLst>
                                      </p:cBhvr>
                                      <p:tavLst>
                                        <p:tav tm="0">
                                          <p:val>
                                            <p:strVal val="#ppt_x"/>
                                          </p:val>
                                        </p:tav>
                                        <p:tav tm="100000">
                                          <p:val>
                                            <p:strVal val="#ppt_x"/>
                                          </p:val>
                                        </p:tav>
                                      </p:tavLst>
                                    </p:anim>
                                    <p:anim calcmode="lin" valueType="num">
                                      <p:cBhvr>
                                        <p:cTn id="12" dur="500" fill="hold"/>
                                        <p:tgtEl>
                                          <p:spTgt spid="3133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bldLvl="0" animBg="1"/>
      <p:bldP spid="313348" grpId="0" bldLvl="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标题 314369"/>
          <p:cNvSpPr>
            <a:spLocks noGrp="1"/>
          </p:cNvSpPr>
          <p:nvPr>
            <p:ph type="title"/>
          </p:nvPr>
        </p:nvSpPr>
        <p:spPr>
          <a:xfrm>
            <a:off x="0" y="6165850"/>
            <a:ext cx="9180513" cy="792163"/>
          </a:xfrm>
          <a:solidFill>
            <a:srgbClr val="000080">
              <a:alpha val="100000"/>
            </a:srgbClr>
          </a:solidFill>
        </p:spPr>
        <p:txBody>
          <a:bodyPr/>
          <a:lstStyle/>
          <a:p>
            <a:pPr algn="ctr" eaLnBrk="1" hangingPunct="1">
              <a:lnSpc>
                <a:spcPct val="40000"/>
              </a:lnSpc>
              <a:defRPr/>
            </a:pPr>
            <a:r>
              <a:rPr lang="zh-CN" altLang="en-US" sz="2400" noProof="1">
                <a:solidFill>
                  <a:schemeClr val="tx1"/>
                </a:solidFill>
                <a:effectLst>
                  <a:outerShdw blurRad="38100" dist="38100" dir="2700000">
                    <a:srgbClr val="000000"/>
                  </a:outerShdw>
                </a:effectLst>
                <a:ea typeface="黑体" panose="02010609060101010101" pitchFamily="49" charset="-122"/>
              </a:rPr>
              <a:t>危险化学品库房的窗帘：</a:t>
            </a:r>
            <a:r>
              <a:rPr lang="zh-CN" altLang="en-US" sz="2200" noProof="1">
                <a:solidFill>
                  <a:schemeClr val="tx1"/>
                </a:solidFill>
                <a:effectLst>
                  <a:outerShdw blurRad="38100" dist="38100" dir="2700000">
                    <a:srgbClr val="000000"/>
                  </a:outerShdw>
                </a:effectLst>
                <a:ea typeface="黑体" panose="02010609060101010101" pitchFamily="49" charset="-122"/>
              </a:rPr>
              <a:t>应采用阻燃型</a:t>
            </a:r>
            <a:r>
              <a:rPr lang="en-US" altLang="x-none" sz="2200" noProof="1">
                <a:solidFill>
                  <a:schemeClr val="tx1"/>
                </a:solidFill>
                <a:effectLst>
                  <a:outerShdw blurRad="38100" dist="38100" dir="2700000">
                    <a:srgbClr val="000000"/>
                  </a:outerShdw>
                </a:effectLst>
                <a:ea typeface="黑体" panose="02010609060101010101" pitchFamily="49" charset="-122"/>
              </a:rPr>
              <a:t>!</a:t>
            </a:r>
          </a:p>
        </p:txBody>
      </p:sp>
      <p:pic>
        <p:nvPicPr>
          <p:cNvPr id="345090" name="文本占位符 314370" descr="P1040771"/>
          <p:cNvPicPr>
            <a:picLocks noGrp="1" noChangeAspect="1"/>
          </p:cNvPicPr>
          <p:nvPr>
            <p:ph idx="1"/>
          </p:nvPr>
        </p:nvPicPr>
        <p:blipFill>
          <a:blip r:embed="rId2"/>
          <a:srcRect/>
          <a:stretch>
            <a:fillRect/>
          </a:stretch>
        </p:blipFill>
        <p:spPr>
          <a:xfrm>
            <a:off x="184150" y="125413"/>
            <a:ext cx="8785225" cy="5897562"/>
          </a:xfrm>
          <a:ln w="203200">
            <a:solidFill>
              <a:srgbClr val="000080"/>
            </a:solidFill>
          </a:ln>
        </p:spPr>
      </p:pic>
      <p:sp>
        <p:nvSpPr>
          <p:cNvPr id="314372" name="椭圆 314371"/>
          <p:cNvSpPr>
            <a:spLocks noChangeArrowheads="1"/>
          </p:cNvSpPr>
          <p:nvPr/>
        </p:nvSpPr>
        <p:spPr bwMode="auto">
          <a:xfrm>
            <a:off x="1547813" y="909638"/>
            <a:ext cx="6985000" cy="3529012"/>
          </a:xfrm>
          <a:prstGeom prst="ellipse">
            <a:avLst/>
          </a:prstGeom>
          <a:noFill/>
          <a:ln w="114300">
            <a:solidFill>
              <a:srgbClr val="99CCFF"/>
            </a:solidFill>
            <a:prstDash val="dash"/>
            <a:round/>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4372"/>
                                        </p:tgtEl>
                                        <p:attrNameLst>
                                          <p:attrName>style.visibility</p:attrName>
                                        </p:attrNameLst>
                                      </p:cBhvr>
                                      <p:to>
                                        <p:strVal val="visible"/>
                                      </p:to>
                                    </p:set>
                                    <p:anim calcmode="lin" valueType="num">
                                      <p:cBhvr additive="base">
                                        <p:cTn id="7" dur="500" fill="hold"/>
                                        <p:tgtEl>
                                          <p:spTgt spid="314372"/>
                                        </p:tgtEl>
                                        <p:attrNameLst>
                                          <p:attrName>ppt_x</p:attrName>
                                        </p:attrNameLst>
                                      </p:cBhvr>
                                      <p:tavLst>
                                        <p:tav tm="0">
                                          <p:val>
                                            <p:strVal val="#ppt_x"/>
                                          </p:val>
                                        </p:tav>
                                        <p:tav tm="100000">
                                          <p:val>
                                            <p:strVal val="#ppt_x"/>
                                          </p:val>
                                        </p:tav>
                                      </p:tavLst>
                                    </p:anim>
                                    <p:anim calcmode="lin" valueType="num">
                                      <p:cBhvr additive="base">
                                        <p:cTn id="8" dur="500" fill="hold"/>
                                        <p:tgtEl>
                                          <p:spTgt spid="314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内容占位符 315393" descr="SAM_3744"/>
          <p:cNvPicPr>
            <a:picLocks noGrp="1" noChangeAspect="1"/>
          </p:cNvPicPr>
          <p:nvPr>
            <p:ph idx="1"/>
          </p:nvPr>
        </p:nvPicPr>
        <p:blipFill>
          <a:blip r:embed="rId2"/>
          <a:srcRect r="44"/>
          <a:stretch>
            <a:fillRect/>
          </a:stretch>
        </p:blipFill>
        <p:spPr>
          <a:xfrm>
            <a:off x="179388" y="193675"/>
            <a:ext cx="8786812" cy="6477000"/>
          </a:xfrm>
          <a:ln w="203200">
            <a:solidFill>
              <a:srgbClr val="FF0000"/>
            </a:solidFill>
          </a:ln>
        </p:spPr>
      </p:pic>
      <p:sp>
        <p:nvSpPr>
          <p:cNvPr id="346114" name="文本框 315394"/>
          <p:cNvSpPr txBox="1">
            <a:spLocks noChangeArrowheads="1"/>
          </p:cNvSpPr>
          <p:nvPr/>
        </p:nvSpPr>
        <p:spPr bwMode="auto">
          <a:xfrm>
            <a:off x="109538" y="6164263"/>
            <a:ext cx="8858250" cy="576262"/>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2200">
                <a:ea typeface="黑体" pitchFamily="2" charset="-122"/>
                <a:sym typeface="Arial" charset="0"/>
              </a:rPr>
              <a:t>检修时,透平压缩机的凝汽器:   钛管若外露, 明火不可近!</a:t>
            </a:r>
          </a:p>
          <a:p>
            <a:pPr algn="ctr" eaLnBrk="0" hangingPunct="0">
              <a:lnSpc>
                <a:spcPct val="25000"/>
              </a:lnSpc>
              <a:buSzPct val="100000"/>
              <a:buFont typeface="Arial" charset="0"/>
              <a:buNone/>
            </a:pPr>
            <a:endParaRPr lang="zh-CN" altLang="en-US" sz="2200">
              <a:ea typeface="黑体" pitchFamily="2" charset="-122"/>
              <a:sym typeface="Arial" charset="0"/>
            </a:endParaRPr>
          </a:p>
        </p:txBody>
      </p:sp>
    </p:spTree>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图片 1"/>
          <p:cNvPicPr>
            <a:picLocks noChangeAspect="1"/>
          </p:cNvPicPr>
          <p:nvPr/>
        </p:nvPicPr>
        <p:blipFill>
          <a:blip r:embed="rId2"/>
          <a:srcRect/>
          <a:stretch>
            <a:fillRect/>
          </a:stretch>
        </p:blipFill>
        <p:spPr bwMode="auto">
          <a:xfrm>
            <a:off x="180975" y="188913"/>
            <a:ext cx="8783638" cy="6481762"/>
          </a:xfrm>
          <a:prstGeom prst="rect">
            <a:avLst/>
          </a:prstGeom>
          <a:noFill/>
          <a:ln w="203200">
            <a:solidFill>
              <a:srgbClr val="FFFF00"/>
            </a:solidFill>
            <a:miter lim="800000"/>
            <a:headEnd/>
            <a:tailEnd/>
          </a:ln>
        </p:spPr>
      </p:pic>
      <p:sp>
        <p:nvSpPr>
          <p:cNvPr id="347138" name="TextBox 2"/>
          <p:cNvSpPr>
            <a:spLocks noChangeArrowheads="1"/>
          </p:cNvSpPr>
          <p:nvPr/>
        </p:nvSpPr>
        <p:spPr bwMode="auto">
          <a:xfrm>
            <a:off x="684213" y="5589588"/>
            <a:ext cx="7858125" cy="639762"/>
          </a:xfrm>
          <a:prstGeom prst="rect">
            <a:avLst/>
          </a:prstGeom>
          <a:noFill/>
          <a:ln w="9525">
            <a:noFill/>
            <a:miter lim="800000"/>
            <a:headEnd/>
            <a:tailEnd/>
          </a:ln>
        </p:spPr>
        <p:txBody>
          <a:bodyPr>
            <a:spAutoFit/>
          </a:bodyPr>
          <a:lstStyle/>
          <a:p>
            <a:pPr eaLnBrk="0" hangingPunct="0">
              <a:buFont typeface="Arial" charset="0"/>
              <a:buNone/>
            </a:pPr>
            <a:r>
              <a:rPr lang="zh-CN" altLang="en-US" sz="3600">
                <a:solidFill>
                  <a:srgbClr val="FF0000"/>
                </a:solidFill>
                <a:latin typeface="黑体" pitchFamily="2" charset="-122"/>
                <a:ea typeface="黑体" pitchFamily="2" charset="-122"/>
                <a:sym typeface="黑体" pitchFamily="2" charset="-122"/>
              </a:rPr>
              <a:t>  操作值班室：竟设有“温床”？</a:t>
            </a:r>
            <a:endParaRPr lang="zh-CN" altLang="en-US" sz="2000">
              <a:solidFill>
                <a:srgbClr val="FF0000"/>
              </a:solidFill>
              <a:ea typeface="黑体" pitchFamily="2" charset="-122"/>
              <a:sym typeface="Calibri" pitchFamily="34" charset="0"/>
            </a:endParaRPr>
          </a:p>
        </p:txBody>
      </p:sp>
    </p:spTree>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图片 1"/>
          <p:cNvPicPr>
            <a:picLocks noChangeAspect="1"/>
          </p:cNvPicPr>
          <p:nvPr/>
        </p:nvPicPr>
        <p:blipFill>
          <a:blip r:embed="rId2">
            <a:lum bright="22000" contrast="18000"/>
          </a:blip>
          <a:srcRect/>
          <a:stretch>
            <a:fillRect/>
          </a:stretch>
        </p:blipFill>
        <p:spPr bwMode="auto">
          <a:xfrm>
            <a:off x="180975" y="188913"/>
            <a:ext cx="8783638" cy="6481762"/>
          </a:xfrm>
          <a:prstGeom prst="rect">
            <a:avLst/>
          </a:prstGeom>
          <a:noFill/>
          <a:ln w="203200">
            <a:solidFill>
              <a:srgbClr val="FFFF00"/>
            </a:solidFill>
            <a:miter lim="800000"/>
            <a:headEnd/>
            <a:tailEnd/>
          </a:ln>
        </p:spPr>
      </p:pic>
      <p:sp>
        <p:nvSpPr>
          <p:cNvPr id="348162" name="TextBox 2"/>
          <p:cNvSpPr>
            <a:spLocks noChangeArrowheads="1"/>
          </p:cNvSpPr>
          <p:nvPr/>
        </p:nvSpPr>
        <p:spPr bwMode="auto">
          <a:xfrm>
            <a:off x="179388" y="6165850"/>
            <a:ext cx="8785225" cy="534988"/>
          </a:xfrm>
          <a:prstGeom prst="rect">
            <a:avLst/>
          </a:prstGeom>
          <a:solidFill>
            <a:srgbClr val="FFFF00"/>
          </a:solidFill>
          <a:ln w="9525">
            <a:noFill/>
            <a:miter lim="800000"/>
            <a:headEnd/>
            <a:tailEnd/>
          </a:ln>
        </p:spPr>
        <p:txBody>
          <a:bodyPr>
            <a:spAutoFit/>
          </a:bodyPr>
          <a:lstStyle/>
          <a:p>
            <a:pPr eaLnBrk="0" hangingPunct="0">
              <a:lnSpc>
                <a:spcPct val="80000"/>
              </a:lnSpc>
              <a:buFont typeface="Arial" charset="0"/>
              <a:buNone/>
            </a:pPr>
            <a:r>
              <a:rPr lang="zh-CN" altLang="en-US" sz="3600" b="1">
                <a:solidFill>
                  <a:srgbClr val="FFFF00"/>
                </a:solidFill>
                <a:latin typeface="黑体" pitchFamily="2" charset="-122"/>
                <a:ea typeface="黑体" pitchFamily="2" charset="-122"/>
                <a:sym typeface="黑体" pitchFamily="2" charset="-122"/>
              </a:rPr>
              <a:t>           </a:t>
            </a:r>
            <a:r>
              <a:rPr lang="zh-CN" altLang="en-US" sz="2400" b="1">
                <a:solidFill>
                  <a:srgbClr val="FFFF00"/>
                </a:solidFill>
                <a:latin typeface="黑体" pitchFamily="2" charset="-122"/>
                <a:ea typeface="黑体" pitchFamily="2" charset="-122"/>
                <a:sym typeface="黑体" pitchFamily="2" charset="-122"/>
              </a:rPr>
              <a:t> </a:t>
            </a:r>
            <a:r>
              <a:rPr lang="zh-CN" altLang="en-US" sz="2400">
                <a:latin typeface="黑体" pitchFamily="2" charset="-122"/>
                <a:ea typeface="黑体" pitchFamily="2" charset="-122"/>
                <a:sym typeface="黑体" pitchFamily="2" charset="-122"/>
              </a:rPr>
              <a:t>写的和做的</a:t>
            </a:r>
            <a:r>
              <a:rPr lang="zh-CN" altLang="en-US" sz="2000">
                <a:latin typeface="黑体" pitchFamily="2" charset="-122"/>
                <a:ea typeface="黑体" pitchFamily="2" charset="-122"/>
                <a:sym typeface="黑体" pitchFamily="2" charset="-122"/>
              </a:rPr>
              <a:t>：</a:t>
            </a:r>
            <a:r>
              <a:rPr lang="zh-CN" altLang="en-US" sz="2600">
                <a:latin typeface="黑体" pitchFamily="2" charset="-122"/>
                <a:ea typeface="黑体" pitchFamily="2" charset="-122"/>
                <a:sym typeface="黑体" pitchFamily="2" charset="-122"/>
              </a:rPr>
              <a:t>不一致！</a:t>
            </a:r>
          </a:p>
        </p:txBody>
      </p:sp>
      <p:sp>
        <p:nvSpPr>
          <p:cNvPr id="348163" name="椭圆 3"/>
          <p:cNvSpPr>
            <a:spLocks noChangeArrowheads="1"/>
          </p:cNvSpPr>
          <p:nvPr/>
        </p:nvSpPr>
        <p:spPr bwMode="auto">
          <a:xfrm>
            <a:off x="1765300" y="1487488"/>
            <a:ext cx="1728788" cy="2157412"/>
          </a:xfrm>
          <a:prstGeom prst="ellipse">
            <a:avLst/>
          </a:prstGeom>
          <a:noFill/>
          <a:ln w="76200">
            <a:solidFill>
              <a:srgbClr val="FF0000"/>
            </a:solidFill>
            <a:round/>
            <a:headEnd/>
            <a:tailEnd/>
          </a:ln>
        </p:spPr>
        <p:txBody>
          <a:bodyPr anchor="ctr"/>
          <a:lstStyle/>
          <a:p>
            <a:pPr algn="ctr" eaLnBrk="0" hangingPunct="0">
              <a:buFont typeface="Arial" charset="0"/>
              <a:buNone/>
            </a:pPr>
            <a:endParaRPr lang="zh-CN" altLang="en-US" sz="2000">
              <a:solidFill>
                <a:srgbClr val="FFFFFF"/>
              </a:solidFill>
              <a:latin typeface="宋体" charset="-122"/>
              <a:sym typeface="宋体" charset="-122"/>
            </a:endParaRPr>
          </a:p>
        </p:txBody>
      </p:sp>
      <p:sp>
        <p:nvSpPr>
          <p:cNvPr id="348164" name="椭圆 4"/>
          <p:cNvSpPr>
            <a:spLocks noChangeArrowheads="1"/>
          </p:cNvSpPr>
          <p:nvPr/>
        </p:nvSpPr>
        <p:spPr bwMode="auto">
          <a:xfrm>
            <a:off x="5943600" y="1492250"/>
            <a:ext cx="2878138" cy="3814763"/>
          </a:xfrm>
          <a:prstGeom prst="ellipse">
            <a:avLst/>
          </a:prstGeom>
          <a:noFill/>
          <a:ln w="76200">
            <a:solidFill>
              <a:srgbClr val="FF0000"/>
            </a:solidFill>
            <a:round/>
            <a:headEnd/>
            <a:tailEnd/>
          </a:ln>
        </p:spPr>
        <p:txBody>
          <a:bodyPr anchor="ctr"/>
          <a:lstStyle/>
          <a:p>
            <a:pPr algn="ctr" eaLnBrk="0" hangingPunct="0">
              <a:buFont typeface="Arial" charset="0"/>
              <a:buNone/>
            </a:pPr>
            <a:endParaRPr lang="zh-CN" altLang="en-US" sz="2000">
              <a:solidFill>
                <a:srgbClr val="FFFFFF"/>
              </a:solidFill>
              <a:latin typeface="宋体" charset="-122"/>
              <a:sym typeface="宋体" charset="-122"/>
            </a:endParaRPr>
          </a:p>
        </p:txBody>
      </p:sp>
      <p:sp>
        <p:nvSpPr>
          <p:cNvPr id="348165" name="文本框 317445"/>
          <p:cNvSpPr txBox="1">
            <a:spLocks noChangeArrowheads="1"/>
          </p:cNvSpPr>
          <p:nvPr/>
        </p:nvSpPr>
        <p:spPr bwMode="auto">
          <a:xfrm>
            <a:off x="4573588" y="5157788"/>
            <a:ext cx="2897187" cy="639762"/>
          </a:xfrm>
          <a:prstGeom prst="rect">
            <a:avLst/>
          </a:prstGeom>
          <a:solidFill>
            <a:srgbClr val="FFFF00"/>
          </a:solidFill>
          <a:ln w="9525">
            <a:noFill/>
            <a:miter lim="800000"/>
            <a:headEnd/>
            <a:tailEnd/>
          </a:ln>
        </p:spPr>
        <p:txBody>
          <a:bodyPr>
            <a:spAutoFit/>
          </a:bodyPr>
          <a:lstStyle/>
          <a:p>
            <a:pPr algn="ctr" eaLnBrk="0" hangingPunct="0">
              <a:lnSpc>
                <a:spcPct val="125000"/>
              </a:lnSpc>
              <a:buFont typeface="Arial" charset="0"/>
              <a:buNone/>
            </a:pPr>
            <a:r>
              <a:rPr lang="zh-CN" altLang="en-US" sz="2400" b="1">
                <a:solidFill>
                  <a:srgbClr val="000000"/>
                </a:solidFill>
                <a:ea typeface="黑体" pitchFamily="2" charset="-122"/>
                <a:sym typeface="Calibri" pitchFamily="34" charset="0"/>
              </a:rPr>
              <a:t> </a:t>
            </a:r>
            <a:r>
              <a:rPr lang="zh-CN" altLang="en-US" sz="2400">
                <a:solidFill>
                  <a:srgbClr val="000000"/>
                </a:solidFill>
                <a:ea typeface="黑体" pitchFamily="2" charset="-122"/>
                <a:sym typeface="Calibri" pitchFamily="34" charset="0"/>
              </a:rPr>
              <a:t>半扇门： 大开！</a:t>
            </a:r>
          </a:p>
          <a:p>
            <a:pPr algn="ctr" eaLnBrk="0" hangingPunct="0">
              <a:lnSpc>
                <a:spcPct val="25000"/>
              </a:lnSpc>
              <a:buFont typeface="Arial" charset="0"/>
              <a:buNone/>
            </a:pPr>
            <a:endParaRPr lang="zh-CN" altLang="en-US" sz="2400" b="1" i="1">
              <a:solidFill>
                <a:srgbClr val="000000"/>
              </a:solidFill>
              <a:ea typeface="黑体" pitchFamily="2" charset="-122"/>
              <a:sym typeface="Calibri" pitchFamily="34" charset="0"/>
            </a:endParaRPr>
          </a:p>
        </p:txBody>
      </p:sp>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p:cNvSpPr>
          <p:nvPr>
            <p:ph type="title" idx="4294967295"/>
          </p:nvPr>
        </p:nvSpPr>
        <p:spPr>
          <a:xfrm>
            <a:off x="0" y="1054100"/>
            <a:ext cx="8572500" cy="4822825"/>
          </a:xfrm>
        </p:spPr>
        <p:txBody>
          <a:bodyPr/>
          <a:lstStyle/>
          <a:p>
            <a:pPr algn="ctr" eaLnBrk="1" hangingPunct="1">
              <a:lnSpc>
                <a:spcPct val="200000"/>
              </a:lnSpc>
              <a:defRPr/>
            </a:pPr>
            <a:r>
              <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第十三部分</a:t>
            </a:r>
            <a:r>
              <a:rPr lang="zh-CN" altLang="en-US" sz="6000" b="1" noProof="1">
                <a:effectLst>
                  <a:outerShdw blurRad="38100" dist="38100" dir="2700000">
                    <a:srgbClr val="FFFFFF"/>
                  </a:outerShdw>
                </a:effectLst>
                <a:latin typeface="黑体" panose="02010609060101010101" pitchFamily="49" charset="-122"/>
                <a:ea typeface="黑体" panose="02010609060101010101" pitchFamily="49" charset="-122"/>
              </a:rPr>
              <a:t>   </a:t>
            </a:r>
            <a:r>
              <a:rPr lang="zh-CN" altLang="en-US" sz="6000" b="1" dirty="0">
                <a:effectLst>
                  <a:outerShdw blurRad="38100" dist="38100" dir="2700000">
                    <a:srgbClr val="FFFFFF"/>
                  </a:outerShdw>
                </a:effectLst>
                <a:latin typeface="华文隶书" panose="02010800040101010101" pitchFamily="2" charset="-122"/>
                <a:ea typeface="华文隶书" panose="02010800040101010101" pitchFamily="2" charset="-122"/>
              </a:rPr>
              <a:t> </a:t>
            </a:r>
            <a:br>
              <a:rPr lang="zh-CN" altLang="en-US" sz="6000" b="1" dirty="0">
                <a:effectLst>
                  <a:outerShdw blurRad="38100" dist="38100" dir="2700000">
                    <a:srgbClr val="FFFFFF"/>
                  </a:outerShdw>
                </a:effectLst>
                <a:latin typeface="华文隶书" panose="02010800040101010101" pitchFamily="2" charset="-122"/>
                <a:ea typeface="华文隶书" panose="02010800040101010101" pitchFamily="2" charset="-122"/>
              </a:rPr>
            </a:br>
            <a:r>
              <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不能容忍的</a:t>
            </a:r>
            <a:r>
              <a:rPr lang="zh-CN" altLang="en-US" sz="6000" b="1" noProof="1">
                <a:solidFill>
                  <a:srgbClr val="FFFF00"/>
                </a:solidFill>
                <a:effectLst>
                  <a:outerShdw blurRad="38100" dist="38100" dir="2700000">
                    <a:srgbClr val="000000"/>
                  </a:outerShdw>
                </a:effectLst>
                <a:ea typeface="黑体" panose="02010609060101010101" pitchFamily="49" charset="-122"/>
                <a:sym typeface="黑体" panose="02010609060101010101" pitchFamily="49" charset="-122"/>
              </a:rPr>
              <a:t>隐患</a:t>
            </a:r>
            <a:r>
              <a:rPr lang="zh-CN" altLang="en-US" sz="5400" dirty="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
            </a:r>
            <a:br>
              <a:rPr lang="zh-CN" altLang="en-US" sz="5400" dirty="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br>
            <a:endParaRPr lang="zh-CN" altLang="en-US" sz="5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图片 319489" descr="IMG_1164"/>
          <p:cNvPicPr>
            <a:picLocks noChangeAspect="1"/>
          </p:cNvPicPr>
          <p:nvPr/>
        </p:nvPicPr>
        <p:blipFill>
          <a:blip r:embed="rId2"/>
          <a:srcRect/>
          <a:stretch>
            <a:fillRect/>
          </a:stretch>
        </p:blipFill>
        <p:spPr bwMode="auto">
          <a:xfrm>
            <a:off x="180975" y="190500"/>
            <a:ext cx="8785225" cy="6480175"/>
          </a:xfrm>
          <a:prstGeom prst="rect">
            <a:avLst/>
          </a:prstGeom>
          <a:solidFill>
            <a:srgbClr val="FFFF00"/>
          </a:solidFill>
          <a:ln w="203200">
            <a:solidFill>
              <a:srgbClr val="FFFF00"/>
            </a:solidFill>
            <a:miter lim="800000"/>
            <a:headEnd/>
            <a:tailEnd/>
          </a:ln>
        </p:spPr>
      </p:pic>
      <p:sp>
        <p:nvSpPr>
          <p:cNvPr id="350210" name="文本占位符 319490"/>
          <p:cNvSpPr>
            <a:spLocks noGrp="1"/>
          </p:cNvSpPr>
          <p:nvPr>
            <p:ph idx="1"/>
          </p:nvPr>
        </p:nvSpPr>
        <p:spPr>
          <a:xfrm>
            <a:off x="0" y="6165850"/>
            <a:ext cx="9107488" cy="574675"/>
          </a:xfrm>
          <a:solidFill>
            <a:srgbClr val="FFFF00"/>
          </a:solidFill>
          <a:ln w="0">
            <a:solidFill>
              <a:srgbClr val="FFFF00"/>
            </a:solidFill>
          </a:ln>
        </p:spPr>
        <p:txBody>
          <a:bodyPr/>
          <a:lstStyle/>
          <a:p>
            <a:pPr algn="ctr">
              <a:lnSpc>
                <a:spcPct val="115000"/>
              </a:lnSpc>
              <a:buFont typeface="Georgia" pitchFamily="18" charset="0"/>
              <a:buNone/>
            </a:pPr>
            <a:r>
              <a:rPr lang="zh-CN" altLang="en-US" sz="2600" b="1" smtClean="0">
                <a:solidFill>
                  <a:srgbClr val="000000"/>
                </a:solidFill>
                <a:ea typeface="黑体" pitchFamily="2" charset="-122"/>
              </a:rPr>
              <a:t> </a:t>
            </a:r>
            <a:r>
              <a:rPr lang="zh-CN" altLang="en-US" sz="2600" smtClean="0">
                <a:solidFill>
                  <a:srgbClr val="000000"/>
                </a:solidFill>
                <a:ea typeface="黑体" pitchFamily="2" charset="-122"/>
              </a:rPr>
              <a:t> 外来人员，竟当了我厂现场操作工！</a:t>
            </a:r>
          </a:p>
        </p:txBody>
      </p:sp>
      <p:sp>
        <p:nvSpPr>
          <p:cNvPr id="319492" name="椭圆 319491"/>
          <p:cNvSpPr>
            <a:spLocks noChangeArrowheads="1"/>
          </p:cNvSpPr>
          <p:nvPr/>
        </p:nvSpPr>
        <p:spPr bwMode="auto">
          <a:xfrm rot="720000">
            <a:off x="4979988" y="595313"/>
            <a:ext cx="2763837" cy="3600450"/>
          </a:xfrm>
          <a:prstGeom prst="ellipse">
            <a:avLst/>
          </a:prstGeom>
          <a:noFill/>
          <a:ln w="101600">
            <a:solidFill>
              <a:srgbClr val="FF0000"/>
            </a:solidFill>
            <a:prstDash val="dash"/>
            <a:round/>
            <a:headEnd/>
            <a:tailEnd/>
          </a:ln>
        </p:spPr>
        <p:txBody>
          <a:bodyPr/>
          <a:lstStyle/>
          <a:p>
            <a:pPr eaLnBrk="0" hangingPunct="0">
              <a:buSzPct val="100000"/>
              <a:buFont typeface="Arial" charset="0"/>
              <a:buNone/>
            </a:pPr>
            <a:endParaRPr lang="zh-CN" altLang="en-US" sz="2000"/>
          </a:p>
        </p:txBody>
      </p:sp>
      <p:sp>
        <p:nvSpPr>
          <p:cNvPr id="319493" name="文本框 319492"/>
          <p:cNvSpPr txBox="1"/>
          <p:nvPr/>
        </p:nvSpPr>
        <p:spPr>
          <a:xfrm>
            <a:off x="230188" y="4995863"/>
            <a:ext cx="7631112" cy="914400"/>
          </a:xfrm>
          <a:prstGeom prst="rect">
            <a:avLst/>
          </a:prstGeom>
          <a:noFill/>
          <a:ln w="9525">
            <a:noFill/>
            <a:miter/>
          </a:ln>
        </p:spPr>
        <p:txBody>
          <a:bodyPr>
            <a:spAutoFit/>
          </a:bodyPr>
          <a:lstStyle/>
          <a:p>
            <a:pPr algn="ctr">
              <a:buFont typeface="Arial" panose="020B0604020202020204" pitchFamily="34" charset="0"/>
              <a:buNone/>
              <a:defRPr/>
            </a:pPr>
            <a:r>
              <a:rPr lang="zh-CN" altLang="en-US" sz="5400" noProof="1">
                <a:solidFill>
                  <a:srgbClr val="000000"/>
                </a:solidFill>
                <a:effectLst>
                  <a:outerShdw blurRad="38100" dist="38100" dir="2700000">
                    <a:srgbClr val="FFFFFF"/>
                  </a:outerShdw>
                </a:effectLst>
                <a:latin typeface="Arial" panose="020B0604020202020204" pitchFamily="34" charset="0"/>
                <a:ea typeface="黑体" panose="02010609060101010101" pitchFamily="49" charset="-122"/>
                <a:cs typeface="+mn-ea"/>
              </a:rPr>
              <a:t>如此“当家作主”！</a:t>
            </a:r>
            <a:endParaRPr lang="zh-CN" altLang="en-US" sz="5400" noProof="1">
              <a:solidFill>
                <a:srgbClr val="000000"/>
              </a:solidFill>
              <a:effectLst>
                <a:outerShdw blurRad="38100" dist="38100" dir="2700000">
                  <a:srgbClr val="FFFFFF"/>
                </a:outerShdw>
              </a:effectLst>
              <a:latin typeface="Arial" panose="020B0604020202020204" pitchFamily="34" charset="0"/>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9492"/>
                                        </p:tgtEl>
                                        <p:attrNameLst>
                                          <p:attrName>style.visibility</p:attrName>
                                        </p:attrNameLst>
                                      </p:cBhvr>
                                      <p:to>
                                        <p:strVal val="visible"/>
                                      </p:to>
                                    </p:set>
                                    <p:animEffect transition="in" filter="blinds(horizontal)">
                                      <p:cBhvr>
                                        <p:cTn id="7" dur="500"/>
                                        <p:tgtEl>
                                          <p:spTgt spid="319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descr="P1040808"/>
          <p:cNvPicPr>
            <a:picLocks noChangeAspect="1"/>
          </p:cNvPicPr>
          <p:nvPr/>
        </p:nvPicPr>
        <p:blipFill>
          <a:blip r:embed="rId2"/>
          <a:srcRect/>
          <a:stretch>
            <a:fillRect/>
          </a:stretch>
        </p:blipFill>
        <p:spPr bwMode="auto">
          <a:xfrm>
            <a:off x="180975" y="188913"/>
            <a:ext cx="8785225" cy="6481762"/>
          </a:xfrm>
          <a:prstGeom prst="rect">
            <a:avLst/>
          </a:prstGeom>
          <a:noFill/>
          <a:ln w="203200">
            <a:solidFill>
              <a:srgbClr val="FF0000"/>
            </a:solidFill>
            <a:miter lim="800000"/>
            <a:headEnd/>
            <a:tailEnd/>
          </a:ln>
        </p:spPr>
      </p:pic>
      <p:sp>
        <p:nvSpPr>
          <p:cNvPr id="320515" name="Text Box 3"/>
          <p:cNvSpPr txBox="1">
            <a:spLocks noChangeArrowheads="1"/>
          </p:cNvSpPr>
          <p:nvPr/>
        </p:nvSpPr>
        <p:spPr bwMode="auto">
          <a:xfrm>
            <a:off x="323850" y="4941888"/>
            <a:ext cx="6407150" cy="701675"/>
          </a:xfrm>
          <a:prstGeom prst="rect">
            <a:avLst/>
          </a:prstGeom>
          <a:noFill/>
          <a:ln w="9525">
            <a:noFill/>
            <a:miter lim="800000"/>
            <a:headEnd/>
            <a:tailEnd/>
          </a:ln>
        </p:spPr>
        <p:txBody>
          <a:bodyPr wrap="none">
            <a:spAutoFit/>
          </a:bodyPr>
          <a:lstStyle/>
          <a:p>
            <a:pPr eaLnBrk="0" hangingPunct="0">
              <a:buSzPct val="100000"/>
              <a:buFont typeface="Arial" charset="0"/>
              <a:buNone/>
            </a:pPr>
            <a:r>
              <a:rPr lang="zh-CN" altLang="en-US" sz="3600">
                <a:solidFill>
                  <a:srgbClr val="FF0000"/>
                </a:solidFill>
                <a:ea typeface="黑体" pitchFamily="2" charset="-122"/>
              </a:rPr>
              <a:t> </a:t>
            </a:r>
            <a:r>
              <a:rPr lang="zh-CN" altLang="en-US" sz="4000">
                <a:solidFill>
                  <a:srgbClr val="FF0000"/>
                </a:solidFill>
                <a:ea typeface="黑体" pitchFamily="2" charset="-122"/>
              </a:rPr>
              <a:t>不能容忍！</a:t>
            </a:r>
            <a:r>
              <a:rPr lang="zh-CN" altLang="en-US" sz="2000">
                <a:solidFill>
                  <a:srgbClr val="000000"/>
                </a:solidFill>
                <a:ea typeface="黑体" pitchFamily="2" charset="-122"/>
              </a:rPr>
              <a:t>难道没有别的办法吗？</a:t>
            </a:r>
            <a:endParaRPr lang="zh-CN" altLang="en-US" sz="2000">
              <a:solidFill>
                <a:srgbClr val="000000"/>
              </a:solidFill>
              <a:latin typeface="Tahoma" pitchFamily="34" charset="0"/>
              <a:ea typeface="黑体" pitchFamily="2" charset="-122"/>
            </a:endParaRPr>
          </a:p>
        </p:txBody>
      </p:sp>
      <p:sp>
        <p:nvSpPr>
          <p:cNvPr id="351235" name="Text Box 4"/>
          <p:cNvSpPr txBox="1">
            <a:spLocks noChangeArrowheads="1"/>
          </p:cNvSpPr>
          <p:nvPr/>
        </p:nvSpPr>
        <p:spPr bwMode="auto">
          <a:xfrm>
            <a:off x="36513" y="6092825"/>
            <a:ext cx="9139237" cy="725488"/>
          </a:xfrm>
          <a:prstGeom prst="rect">
            <a:avLst/>
          </a:prstGeom>
          <a:solidFill>
            <a:srgbClr val="FF0000"/>
          </a:solidFill>
          <a:ln w="9525">
            <a:noFill/>
            <a:miter lim="800000"/>
            <a:headEnd/>
            <a:tailEnd/>
          </a:ln>
        </p:spPr>
        <p:txBody>
          <a:bodyPr>
            <a:spAutoFit/>
          </a:bodyPr>
          <a:lstStyle/>
          <a:p>
            <a:pPr algn="ctr" eaLnBrk="0" hangingPunct="0">
              <a:lnSpc>
                <a:spcPct val="80000"/>
              </a:lnSpc>
              <a:buSzPct val="100000"/>
              <a:buFont typeface="Arial" charset="0"/>
              <a:buNone/>
            </a:pPr>
            <a:r>
              <a:rPr lang="zh-CN" altLang="en-US" sz="2400">
                <a:ea typeface="黑体" pitchFamily="2" charset="-122"/>
              </a:rPr>
              <a:t>围堰</a:t>
            </a:r>
            <a:r>
              <a:rPr lang="zh-CN" altLang="en-US" sz="2000">
                <a:ea typeface="黑体" pitchFamily="2" charset="-122"/>
              </a:rPr>
              <a:t>:</a:t>
            </a:r>
            <a:r>
              <a:rPr lang="zh-CN" altLang="en-US" sz="3200">
                <a:ea typeface="黑体" pitchFamily="2" charset="-122"/>
              </a:rPr>
              <a:t>  </a:t>
            </a:r>
            <a:r>
              <a:rPr lang="zh-CN" altLang="en-US" sz="4000">
                <a:ea typeface="黑体" pitchFamily="2" charset="-122"/>
              </a:rPr>
              <a:t> </a:t>
            </a:r>
            <a:r>
              <a:rPr lang="zh-CN" altLang="en-US" sz="2600">
                <a:ea typeface="黑体" pitchFamily="2" charset="-122"/>
              </a:rPr>
              <a:t>被人为拆除的一景!</a:t>
            </a:r>
          </a:p>
          <a:p>
            <a:pPr algn="ctr" eaLnBrk="0" hangingPunct="0">
              <a:lnSpc>
                <a:spcPct val="35000"/>
              </a:lnSpc>
              <a:buSzPct val="100000"/>
              <a:buFont typeface="Arial" charset="0"/>
              <a:buNone/>
            </a:pPr>
            <a:endParaRPr lang="zh-CN" altLang="en-US" sz="2600">
              <a:latin typeface="Tahoma" pitchFamily="34" charset="0"/>
              <a:ea typeface="黑体" pitchFamily="2" charset="-122"/>
            </a:endParaRPr>
          </a:p>
        </p:txBody>
      </p:sp>
      <p:sp>
        <p:nvSpPr>
          <p:cNvPr id="320517" name="Oval 5"/>
          <p:cNvSpPr>
            <a:spLocks noChangeArrowheads="1"/>
          </p:cNvSpPr>
          <p:nvPr/>
        </p:nvSpPr>
        <p:spPr bwMode="auto">
          <a:xfrm>
            <a:off x="1765300" y="3143250"/>
            <a:ext cx="4968875" cy="1511300"/>
          </a:xfrm>
          <a:prstGeom prst="ellipse">
            <a:avLst/>
          </a:prstGeom>
          <a:noFill/>
          <a:ln w="76200">
            <a:solidFill>
              <a:srgbClr val="FFFF00"/>
            </a:solidFill>
            <a:prstDash val="sysDot"/>
            <a:round/>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320518" name="箭头 607"/>
          <p:cNvSpPr>
            <a:spLocks noChangeShapeType="1"/>
          </p:cNvSpPr>
          <p:nvPr/>
        </p:nvSpPr>
        <p:spPr bwMode="auto">
          <a:xfrm flipV="1">
            <a:off x="1547813" y="3717925"/>
            <a:ext cx="2449512" cy="1295400"/>
          </a:xfrm>
          <a:prstGeom prst="line">
            <a:avLst/>
          </a:prstGeom>
          <a:noFill/>
          <a:ln w="76200">
            <a:solidFill>
              <a:srgbClr val="FFFF00"/>
            </a:solidFill>
            <a:round/>
            <a:headEnd/>
            <a:tailEnd type="triangle" w="med" len="med"/>
          </a:ln>
        </p:spPr>
        <p:txBody>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20517"/>
                                        </p:tgtEl>
                                        <p:attrNameLst>
                                          <p:attrName>style.visibility</p:attrName>
                                        </p:attrNameLst>
                                      </p:cBhvr>
                                      <p:to>
                                        <p:strVal val="visible"/>
                                      </p:to>
                                    </p:set>
                                    <p:animEffect transition="in" filter="fade">
                                      <p:cBhvr>
                                        <p:cTn id="7" dur="2000"/>
                                        <p:tgtEl>
                                          <p:spTgt spid="320517"/>
                                        </p:tgtEl>
                                      </p:cBhvr>
                                    </p:animEffect>
                                    <p:anim calcmode="lin" valueType="num">
                                      <p:cBhvr>
                                        <p:cTn id="8" dur="2000" fill="hold"/>
                                        <p:tgtEl>
                                          <p:spTgt spid="320517"/>
                                        </p:tgtEl>
                                        <p:attrNameLst>
                                          <p:attrName>ppt_x</p:attrName>
                                        </p:attrNameLst>
                                      </p:cBhvr>
                                      <p:tavLst>
                                        <p:tav tm="0">
                                          <p:val>
                                            <p:strVal val="#ppt_x"/>
                                          </p:val>
                                        </p:tav>
                                        <p:tav tm="100000">
                                          <p:val>
                                            <p:strVal val="#ppt_x"/>
                                          </p:val>
                                        </p:tav>
                                      </p:tavLst>
                                    </p:anim>
                                    <p:anim calcmode="lin" valueType="num">
                                      <p:cBhvr>
                                        <p:cTn id="9" dur="2000" fill="hold"/>
                                        <p:tgtEl>
                                          <p:spTgt spid="32051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320518"/>
                                        </p:tgtEl>
                                        <p:attrNameLst>
                                          <p:attrName>style.visibility</p:attrName>
                                        </p:attrNameLst>
                                      </p:cBhvr>
                                      <p:to>
                                        <p:strVal val="visible"/>
                                      </p:to>
                                    </p:set>
                                    <p:animEffect transition="in" filter="fade">
                                      <p:cBhvr>
                                        <p:cTn id="13" dur="2000"/>
                                        <p:tgtEl>
                                          <p:spTgt spid="320518"/>
                                        </p:tgtEl>
                                      </p:cBhvr>
                                    </p:animEffect>
                                    <p:anim calcmode="lin" valueType="num">
                                      <p:cBhvr>
                                        <p:cTn id="14" dur="2000" fill="hold"/>
                                        <p:tgtEl>
                                          <p:spTgt spid="320518"/>
                                        </p:tgtEl>
                                        <p:attrNameLst>
                                          <p:attrName>ppt_x</p:attrName>
                                        </p:attrNameLst>
                                      </p:cBhvr>
                                      <p:tavLst>
                                        <p:tav tm="0">
                                          <p:val>
                                            <p:strVal val="#ppt_x"/>
                                          </p:val>
                                        </p:tav>
                                        <p:tav tm="100000">
                                          <p:val>
                                            <p:strVal val="#ppt_x"/>
                                          </p:val>
                                        </p:tav>
                                      </p:tavLst>
                                    </p:anim>
                                    <p:anim calcmode="lin" valueType="num">
                                      <p:cBhvr>
                                        <p:cTn id="15" dur="2000" fill="hold"/>
                                        <p:tgtEl>
                                          <p:spTgt spid="320518"/>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7" presetClass="entr" presetSubtype="0" fill="hold" grpId="0" nodeType="afterEffect">
                                  <p:stCondLst>
                                    <p:cond delay="0"/>
                                  </p:stCondLst>
                                  <p:childTnLst>
                                    <p:set>
                                      <p:cBhvr>
                                        <p:cTn id="18" dur="1" fill="hold">
                                          <p:stCondLst>
                                            <p:cond delay="0"/>
                                          </p:stCondLst>
                                        </p:cTn>
                                        <p:tgtEl>
                                          <p:spTgt spid="320515"/>
                                        </p:tgtEl>
                                        <p:attrNameLst>
                                          <p:attrName>style.visibility</p:attrName>
                                        </p:attrNameLst>
                                      </p:cBhvr>
                                      <p:to>
                                        <p:strVal val="visible"/>
                                      </p:to>
                                    </p:set>
                                    <p:animEffect transition="in" filter="fade">
                                      <p:cBhvr>
                                        <p:cTn id="19" dur="2000"/>
                                        <p:tgtEl>
                                          <p:spTgt spid="320515"/>
                                        </p:tgtEl>
                                      </p:cBhvr>
                                    </p:animEffect>
                                    <p:anim calcmode="lin" valueType="num">
                                      <p:cBhvr>
                                        <p:cTn id="20" dur="2000" fill="hold"/>
                                        <p:tgtEl>
                                          <p:spTgt spid="320515"/>
                                        </p:tgtEl>
                                        <p:attrNameLst>
                                          <p:attrName>ppt_x</p:attrName>
                                        </p:attrNameLst>
                                      </p:cBhvr>
                                      <p:tavLst>
                                        <p:tav tm="0">
                                          <p:val>
                                            <p:strVal val="#ppt_x"/>
                                          </p:val>
                                        </p:tav>
                                        <p:tav tm="100000">
                                          <p:val>
                                            <p:strVal val="#ppt_x"/>
                                          </p:val>
                                        </p:tav>
                                      </p:tavLst>
                                    </p:anim>
                                    <p:anim calcmode="lin" valueType="num">
                                      <p:cBhvr>
                                        <p:cTn id="21" dur="2000" fill="hold"/>
                                        <p:tgtEl>
                                          <p:spTgt spid="3205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bldLvl="0"/>
      <p:bldP spid="320517" grpId="0" bldLvl="0" animBg="1"/>
      <p:bldP spid="320518"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图片 321537" descr="IMG_1648"/>
          <p:cNvPicPr>
            <a:picLocks noChangeAspect="1"/>
          </p:cNvPicPr>
          <p:nvPr/>
        </p:nvPicPr>
        <p:blipFill>
          <a:blip r:embed="rId2"/>
          <a:srcRect/>
          <a:stretch>
            <a:fillRect/>
          </a:stretch>
        </p:blipFill>
        <p:spPr bwMode="auto">
          <a:xfrm>
            <a:off x="152400" y="188913"/>
            <a:ext cx="8839200" cy="6440487"/>
          </a:xfrm>
          <a:prstGeom prst="rect">
            <a:avLst/>
          </a:prstGeom>
          <a:noFill/>
          <a:ln w="203200">
            <a:solidFill>
              <a:srgbClr val="FF0000"/>
            </a:solidFill>
            <a:miter lim="800000"/>
            <a:headEnd/>
            <a:tailEnd/>
          </a:ln>
        </p:spPr>
      </p:pic>
      <p:sp>
        <p:nvSpPr>
          <p:cNvPr id="321539" name="标题 321538"/>
          <p:cNvSpPr>
            <a:spLocks noGrp="1"/>
          </p:cNvSpPr>
          <p:nvPr>
            <p:ph type="title"/>
          </p:nvPr>
        </p:nvSpPr>
        <p:spPr>
          <a:xfrm>
            <a:off x="0" y="6165850"/>
            <a:ext cx="9144000" cy="533400"/>
          </a:xfrm>
          <a:solidFill>
            <a:srgbClr val="FF0000">
              <a:alpha val="100000"/>
            </a:srgbClr>
          </a:solidFill>
        </p:spPr>
        <p:txBody>
          <a:bodyPr/>
          <a:lstStyle/>
          <a:p>
            <a:pPr eaLnBrk="1" hangingPunct="1">
              <a:lnSpc>
                <a:spcPct val="65000"/>
              </a:lnSpc>
              <a:defRPr/>
            </a:pPr>
            <a:r>
              <a:rPr lang="zh-CN" altLang="en-US" sz="3600" noProof="1">
                <a:effectLst>
                  <a:outerShdw blurRad="38100" dist="38100" dir="2700000">
                    <a:srgbClr val="000000"/>
                  </a:outerShdw>
                </a:effectLst>
              </a:rPr>
              <a:t>        </a:t>
            </a:r>
            <a:r>
              <a:rPr lang="zh-CN" altLang="en-US" sz="3600" noProof="1">
                <a:solidFill>
                  <a:srgbClr val="333300"/>
                </a:solidFill>
                <a:effectLst>
                  <a:outerShdw blurRad="38100" dist="38100" dir="2700000">
                    <a:srgbClr val="000000"/>
                  </a:outerShdw>
                </a:effectLst>
              </a:rPr>
              <a:t>        </a:t>
            </a:r>
            <a:r>
              <a:rPr lang="zh-CN" altLang="en-US" sz="3600" noProof="1" smtClean="0">
                <a:solidFill>
                  <a:srgbClr val="333300"/>
                </a:solidFill>
                <a:effectLst>
                  <a:outerShdw blurRad="38100" dist="38100" dir="2700000">
                    <a:srgbClr val="000000"/>
                  </a:outerShdw>
                </a:effectLst>
              </a:rPr>
              <a:t>    </a:t>
            </a:r>
            <a:r>
              <a:rPr lang="zh-CN" altLang="en-US" sz="2400" noProof="1">
                <a:solidFill>
                  <a:schemeClr val="tx1"/>
                </a:solidFill>
                <a:latin typeface="黑体" panose="02010609060101010101" pitchFamily="49" charset="-122"/>
                <a:ea typeface="黑体" panose="02010609060101010101" pitchFamily="49" charset="-122"/>
              </a:rPr>
              <a:t>储罐区防火堤</a:t>
            </a:r>
            <a:r>
              <a:rPr lang="en-US" altLang="x-none" sz="2400" noProof="1">
                <a:solidFill>
                  <a:schemeClr val="tx1"/>
                </a:solidFill>
                <a:latin typeface="黑体" panose="02010609060101010101" pitchFamily="49" charset="-122"/>
                <a:ea typeface="黑体" panose="02010609060101010101" pitchFamily="49" charset="-122"/>
              </a:rPr>
              <a:t>: </a:t>
            </a:r>
            <a:r>
              <a:rPr lang="zh-CN" altLang="en-US" sz="2200" noProof="1">
                <a:solidFill>
                  <a:schemeClr val="tx1"/>
                </a:solidFill>
                <a:latin typeface="黑体" panose="02010609060101010101" pitchFamily="49" charset="-122"/>
                <a:ea typeface="黑体" panose="02010609060101010101" pitchFamily="49" charset="-122"/>
              </a:rPr>
              <a:t>未及时修复!</a:t>
            </a:r>
          </a:p>
        </p:txBody>
      </p:sp>
      <p:sp>
        <p:nvSpPr>
          <p:cNvPr id="352259" name="椭圆 321539"/>
          <p:cNvSpPr>
            <a:spLocks noChangeArrowheads="1"/>
          </p:cNvSpPr>
          <p:nvPr/>
        </p:nvSpPr>
        <p:spPr bwMode="auto">
          <a:xfrm rot="-300000">
            <a:off x="457200" y="1524000"/>
            <a:ext cx="7140575" cy="3203575"/>
          </a:xfrm>
          <a:prstGeom prst="ellipse">
            <a:avLst/>
          </a:prstGeom>
          <a:noFill/>
          <a:ln w="101600">
            <a:solidFill>
              <a:srgbClr val="FF0000"/>
            </a:solidFill>
            <a:prstDash val="lgDashDot"/>
            <a:round/>
            <a:headEnd/>
            <a:tailEnd/>
          </a:ln>
        </p:spPr>
        <p:txBody>
          <a:bodyPr/>
          <a:lstStyle/>
          <a:p>
            <a:pPr eaLnBrk="0" hangingPunct="0">
              <a:buSzPct val="100000"/>
              <a:buFont typeface="Arial" charset="0"/>
              <a:buNone/>
            </a:pPr>
            <a:endParaRPr lang="zh-CN" altLang="en-US" sz="2000"/>
          </a:p>
        </p:txBody>
      </p:sp>
      <p:sp>
        <p:nvSpPr>
          <p:cNvPr id="321541" name="云形标注 321540"/>
          <p:cNvSpPr>
            <a:spLocks noChangeArrowheads="1"/>
          </p:cNvSpPr>
          <p:nvPr/>
        </p:nvSpPr>
        <p:spPr bwMode="auto">
          <a:xfrm>
            <a:off x="252413" y="5086350"/>
            <a:ext cx="5105400" cy="838200"/>
          </a:xfrm>
          <a:prstGeom prst="cloudCallout">
            <a:avLst>
              <a:gd name="adj1" fmla="val 28829"/>
              <a:gd name="adj2" fmla="val -245829"/>
            </a:avLst>
          </a:prstGeom>
          <a:solidFill>
            <a:srgbClr val="FF0000"/>
          </a:solidFill>
          <a:ln w="9525">
            <a:noFill/>
            <a:round/>
            <a:headEnd/>
            <a:tailEnd/>
          </a:ln>
        </p:spPr>
        <p:txBody>
          <a:bodyPr/>
          <a:lstStyle/>
          <a:p>
            <a:pPr algn="ctr" eaLnBrk="0" hangingPunct="0">
              <a:buSzPct val="100000"/>
              <a:buFont typeface="Arial" charset="0"/>
              <a:buNone/>
            </a:pPr>
            <a:r>
              <a:rPr lang="zh-CN" altLang="en-US" sz="2400" b="1">
                <a:latin typeface="Tahoma" pitchFamily="34" charset="0"/>
                <a:ea typeface="黑体" pitchFamily="2" charset="-122"/>
              </a:rPr>
              <a:t>不容过夜的</a:t>
            </a:r>
            <a:r>
              <a:rPr lang="zh-CN" altLang="en-US" sz="3200" b="1">
                <a:latin typeface="Tahoma" pitchFamily="34" charset="0"/>
                <a:ea typeface="黑体" pitchFamily="2" charset="-122"/>
              </a:rPr>
              <a:t>隐患</a:t>
            </a:r>
            <a:r>
              <a:rPr lang="zh-CN" altLang="en-US" sz="2000" b="1">
                <a:latin typeface="Tahoma" pitchFamily="34" charset="0"/>
                <a:ea typeface="黑体" pitchFamily="2"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1541"/>
                                        </p:tgtEl>
                                        <p:attrNameLst>
                                          <p:attrName>style.visibility</p:attrName>
                                        </p:attrNameLst>
                                      </p:cBhvr>
                                      <p:to>
                                        <p:strVal val="visible"/>
                                      </p:to>
                                    </p:set>
                                    <p:anim calcmode="lin" valueType="num">
                                      <p:cBhvr additive="base">
                                        <p:cTn id="7" dur="500" fill="hold"/>
                                        <p:tgtEl>
                                          <p:spTgt spid="321541"/>
                                        </p:tgtEl>
                                        <p:attrNameLst>
                                          <p:attrName>ppt_x</p:attrName>
                                        </p:attrNameLst>
                                      </p:cBhvr>
                                      <p:tavLst>
                                        <p:tav tm="0">
                                          <p:val>
                                            <p:strVal val="#ppt_x"/>
                                          </p:val>
                                        </p:tav>
                                        <p:tav tm="100000">
                                          <p:val>
                                            <p:strVal val="#ppt_x"/>
                                          </p:val>
                                        </p:tav>
                                      </p:tavLst>
                                    </p:anim>
                                    <p:anim calcmode="lin" valueType="num">
                                      <p:cBhvr additive="base">
                                        <p:cTn id="8" dur="500" fill="hold"/>
                                        <p:tgtEl>
                                          <p:spTgt spid="321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41"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P1040775"/>
          <p:cNvPicPr>
            <a:picLocks noGrp="1" noChangeAspect="1"/>
          </p:cNvPicPr>
          <p:nvPr>
            <p:ph type="body" idx="4294967295"/>
          </p:nvPr>
        </p:nvPicPr>
        <p:blipFill>
          <a:blip r:embed="rId2"/>
          <a:srcRect r="15"/>
          <a:stretch>
            <a:fillRect/>
          </a:stretch>
        </p:blipFill>
        <p:spPr>
          <a:xfrm>
            <a:off x="0" y="188913"/>
            <a:ext cx="8786813" cy="6480175"/>
          </a:xfrm>
          <a:ln w="190500">
            <a:solidFill>
              <a:srgbClr val="FFFF00"/>
            </a:solidFill>
          </a:ln>
        </p:spPr>
      </p:pic>
      <p:sp>
        <p:nvSpPr>
          <p:cNvPr id="83970" name="Text Box 4"/>
          <p:cNvSpPr txBox="1">
            <a:spLocks noChangeArrowheads="1"/>
          </p:cNvSpPr>
          <p:nvPr/>
        </p:nvSpPr>
        <p:spPr bwMode="auto">
          <a:xfrm>
            <a:off x="107950" y="5734050"/>
            <a:ext cx="9144000" cy="788988"/>
          </a:xfrm>
          <a:prstGeom prst="rect">
            <a:avLst/>
          </a:prstGeom>
          <a:noFill/>
          <a:ln w="9525">
            <a:noFill/>
            <a:miter lim="800000"/>
            <a:headEnd/>
            <a:tailEnd/>
          </a:ln>
        </p:spPr>
        <p:txBody>
          <a:bodyPr>
            <a:spAutoFit/>
          </a:bodyPr>
          <a:lstStyle/>
          <a:p>
            <a:pPr algn="ctr" eaLnBrk="0" hangingPunct="0">
              <a:lnSpc>
                <a:spcPct val="65000"/>
              </a:lnSpc>
              <a:spcBef>
                <a:spcPct val="50000"/>
              </a:spcBef>
              <a:buSzPct val="100000"/>
              <a:buFont typeface="Arial" charset="0"/>
              <a:buNone/>
            </a:pPr>
            <a:r>
              <a:rPr lang="zh-CN" altLang="en-US" sz="2000">
                <a:solidFill>
                  <a:srgbClr val="000000"/>
                </a:solidFill>
                <a:latin typeface="黑体" pitchFamily="2" charset="-122"/>
                <a:ea typeface="黑体" pitchFamily="2" charset="-122"/>
              </a:rPr>
              <a:t>应根据2010年5月1日实施的 GB15258-2009</a:t>
            </a:r>
          </a:p>
          <a:p>
            <a:pPr algn="ctr" eaLnBrk="0" hangingPunct="0">
              <a:lnSpc>
                <a:spcPct val="65000"/>
              </a:lnSpc>
              <a:spcBef>
                <a:spcPct val="50000"/>
              </a:spcBef>
              <a:buSzPct val="100000"/>
              <a:buFont typeface="Arial" charset="0"/>
              <a:buNone/>
            </a:pPr>
            <a:r>
              <a:rPr lang="zh-CN" altLang="en-US" sz="2400">
                <a:solidFill>
                  <a:srgbClr val="000000"/>
                </a:solidFill>
                <a:latin typeface="黑体" pitchFamily="2" charset="-122"/>
                <a:ea typeface="黑体" pitchFamily="2" charset="-122"/>
              </a:rPr>
              <a:t>《化学品安全标签编写规定》, 使用新标签!</a:t>
            </a:r>
          </a:p>
        </p:txBody>
      </p:sp>
      <p:sp>
        <p:nvSpPr>
          <p:cNvPr id="60420" name="Oval 5"/>
          <p:cNvSpPr>
            <a:spLocks noChangeArrowheads="1"/>
          </p:cNvSpPr>
          <p:nvPr/>
        </p:nvSpPr>
        <p:spPr bwMode="auto">
          <a:xfrm>
            <a:off x="323850" y="693738"/>
            <a:ext cx="8572500" cy="4608512"/>
          </a:xfrm>
          <a:prstGeom prst="ellipse">
            <a:avLst/>
          </a:prstGeom>
          <a:noFill/>
          <a:ln w="76200" cap="rnd">
            <a:solidFill>
              <a:srgbClr val="FFFF00"/>
            </a:solidFill>
            <a:prstDash val="sysDot"/>
            <a:round/>
            <a:headEnd/>
            <a:tailEnd/>
          </a:ln>
        </p:spPr>
        <p:txBody>
          <a:bodyPr wrap="none" anchor="ctr"/>
          <a:lstStyle/>
          <a:p>
            <a:pPr algn="ctr" eaLnBrk="0" hangingPunct="0">
              <a:buSzPct val="100000"/>
              <a:buFont typeface="Arial" charset="0"/>
              <a:buNone/>
            </a:pPr>
            <a:r>
              <a:rPr lang="zh-CN" altLang="en-US" sz="4800">
                <a:latin typeface="Tahoma" pitchFamily="34" charset="0"/>
                <a:ea typeface="黑体" pitchFamily="2" charset="-122"/>
              </a:rPr>
              <a:t>新标准早出台了，</a:t>
            </a:r>
          </a:p>
          <a:p>
            <a:pPr algn="ctr" eaLnBrk="0" hangingPunct="0">
              <a:buSzPct val="100000"/>
              <a:buFont typeface="Arial" charset="0"/>
              <a:buNone/>
            </a:pPr>
            <a:r>
              <a:rPr lang="zh-CN" altLang="en-US" sz="4000">
                <a:latin typeface="Tahoma" pitchFamily="34" charset="0"/>
                <a:ea typeface="黑体" pitchFamily="2" charset="-122"/>
              </a:rPr>
              <a:t>此</a:t>
            </a:r>
            <a:r>
              <a:rPr lang="zh-CN" altLang="en-US" sz="4000">
                <a:latin typeface="黑体" pitchFamily="2" charset="-122"/>
                <a:ea typeface="黑体" pitchFamily="2" charset="-122"/>
              </a:rPr>
              <a:t>“</a:t>
            </a:r>
            <a:r>
              <a:rPr lang="zh-CN" altLang="en-US" sz="4000">
                <a:latin typeface="Tahoma" pitchFamily="34" charset="0"/>
                <a:ea typeface="黑体" pitchFamily="2" charset="-122"/>
              </a:rPr>
              <a:t>老标签</a:t>
            </a:r>
            <a:r>
              <a:rPr lang="zh-CN" altLang="en-US" sz="4000">
                <a:latin typeface="黑体" pitchFamily="2" charset="-122"/>
                <a:ea typeface="黑体" pitchFamily="2" charset="-122"/>
              </a:rPr>
              <a:t>”</a:t>
            </a:r>
            <a:r>
              <a:rPr lang="zh-CN" altLang="en-US" sz="4000">
                <a:latin typeface="Tahoma" pitchFamily="34" charset="0"/>
                <a:ea typeface="黑体" pitchFamily="2" charset="-122"/>
              </a:rPr>
              <a:t>不能再用</a:t>
            </a:r>
            <a:r>
              <a:rPr lang="zh-CN" altLang="en-US" sz="6000">
                <a:latin typeface="Tahoma" pitchFamily="34" charset="0"/>
                <a:ea typeface="黑体" pitchFamily="2"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additive="base">
                                        <p:cTn id="7" dur="500" fill="hold"/>
                                        <p:tgtEl>
                                          <p:spTgt spid="60420"/>
                                        </p:tgtEl>
                                        <p:attrNameLst>
                                          <p:attrName>ppt_x</p:attrName>
                                        </p:attrNameLst>
                                      </p:cBhvr>
                                      <p:tavLst>
                                        <p:tav tm="0">
                                          <p:val>
                                            <p:strVal val="#ppt_x"/>
                                          </p:val>
                                        </p:tav>
                                        <p:tav tm="100000">
                                          <p:val>
                                            <p:strVal val="#ppt_x"/>
                                          </p:val>
                                        </p:tav>
                                      </p:tavLst>
                                    </p:anim>
                                    <p:anim calcmode="lin" valueType="num">
                                      <p:cBhvr additive="base">
                                        <p:cTn id="8" dur="500" fill="hold"/>
                                        <p:tgtEl>
                                          <p:spTgt spid="60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bldLvl="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IMG_0222"/>
          <p:cNvPicPr>
            <a:picLocks noGrp="1" noChangeAspect="1"/>
          </p:cNvPicPr>
          <p:nvPr>
            <p:ph idx="4294967295"/>
          </p:nvPr>
        </p:nvPicPr>
        <p:blipFill>
          <a:blip r:embed="rId2"/>
          <a:srcRect/>
          <a:stretch>
            <a:fillRect/>
          </a:stretch>
        </p:blipFill>
        <p:spPr>
          <a:xfrm>
            <a:off x="0" y="190500"/>
            <a:ext cx="8783638" cy="6480175"/>
          </a:xfrm>
          <a:ln w="203200">
            <a:solidFill>
              <a:srgbClr val="FF0000"/>
            </a:solidFill>
          </a:ln>
        </p:spPr>
      </p:pic>
      <p:sp>
        <p:nvSpPr>
          <p:cNvPr id="322563" name="Oval 3"/>
          <p:cNvSpPr>
            <a:spLocks noChangeArrowheads="1"/>
          </p:cNvSpPr>
          <p:nvPr/>
        </p:nvSpPr>
        <p:spPr bwMode="auto">
          <a:xfrm>
            <a:off x="2200275" y="1773238"/>
            <a:ext cx="2232025" cy="2808287"/>
          </a:xfrm>
          <a:prstGeom prst="ellipse">
            <a:avLst/>
          </a:prstGeom>
          <a:noFill/>
          <a:ln w="76200">
            <a:solidFill>
              <a:srgbClr val="FF0000"/>
            </a:solidFill>
            <a:round/>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322564" name="Text Box 4"/>
          <p:cNvSpPr txBox="1">
            <a:spLocks noChangeArrowheads="1"/>
          </p:cNvSpPr>
          <p:nvPr/>
        </p:nvSpPr>
        <p:spPr bwMode="auto">
          <a:xfrm>
            <a:off x="0" y="6092825"/>
            <a:ext cx="9144000" cy="676275"/>
          </a:xfrm>
          <a:prstGeom prst="rect">
            <a:avLst/>
          </a:prstGeom>
          <a:solidFill>
            <a:srgbClr val="FF0000"/>
          </a:solidFill>
          <a:ln w="9525">
            <a:noFill/>
            <a:miter lim="800000"/>
            <a:headEnd/>
            <a:tailEnd/>
          </a:ln>
        </p:spPr>
        <p:txBody>
          <a:bodyPr>
            <a:spAutoFit/>
          </a:bodyPr>
          <a:lstStyle/>
          <a:p>
            <a:pPr eaLnBrk="0" hangingPunct="0">
              <a:buSzPct val="100000"/>
              <a:buFont typeface="Arial" charset="0"/>
              <a:buNone/>
            </a:pPr>
            <a:r>
              <a:rPr lang="zh-CN" altLang="en-US" sz="3000" b="1">
                <a:solidFill>
                  <a:srgbClr val="FFFF00"/>
                </a:solidFill>
                <a:latin typeface="黑体" pitchFamily="2" charset="-122"/>
                <a:ea typeface="黑体" pitchFamily="2" charset="-122"/>
              </a:rPr>
              <a:t>  </a:t>
            </a:r>
            <a:r>
              <a:rPr lang="zh-CN" altLang="en-US" sz="2600" b="1">
                <a:solidFill>
                  <a:srgbClr val="FFFF00"/>
                </a:solidFill>
                <a:latin typeface="黑体" pitchFamily="2" charset="-122"/>
                <a:ea typeface="黑体" pitchFamily="2" charset="-122"/>
              </a:rPr>
              <a:t>   </a:t>
            </a:r>
            <a:r>
              <a:rPr lang="zh-CN" altLang="en-US" sz="2600">
                <a:latin typeface="黑体" pitchFamily="2" charset="-122"/>
                <a:ea typeface="黑体" pitchFamily="2" charset="-122"/>
              </a:rPr>
              <a:t>槽车驾驶员、押运员: </a:t>
            </a:r>
            <a:r>
              <a:rPr lang="zh-CN" altLang="en-US" sz="2400">
                <a:latin typeface="黑体" pitchFamily="2" charset="-122"/>
                <a:ea typeface="黑体" pitchFamily="2" charset="-122"/>
              </a:rPr>
              <a:t>脱岗休息,也不挑个</a:t>
            </a:r>
            <a:r>
              <a:rPr lang="zh-CN" altLang="en-US" sz="2000">
                <a:latin typeface="黑体" pitchFamily="2" charset="-122"/>
                <a:ea typeface="黑体" pitchFamily="2" charset="-122"/>
              </a:rPr>
              <a:t>“</a:t>
            </a:r>
            <a:r>
              <a:rPr lang="zh-CN" altLang="en-US" sz="2400">
                <a:latin typeface="黑体" pitchFamily="2" charset="-122"/>
                <a:ea typeface="黑体" pitchFamily="2" charset="-122"/>
              </a:rPr>
              <a:t>好地方</a:t>
            </a:r>
            <a:r>
              <a:rPr lang="zh-CN" altLang="en-US" sz="2400"/>
              <a:t>” !</a:t>
            </a:r>
          </a:p>
          <a:p>
            <a:pPr eaLnBrk="0" hangingPunct="0">
              <a:lnSpc>
                <a:spcPct val="35000"/>
              </a:lnSpc>
              <a:buSzPct val="100000"/>
              <a:buFont typeface="Arial" charset="0"/>
              <a:buNone/>
            </a:pPr>
            <a:endParaRPr lang="zh-CN" altLang="en-US" sz="2400">
              <a:ea typeface="黑体" pitchFamily="2" charset="-122"/>
            </a:endParaRPr>
          </a:p>
        </p:txBody>
      </p:sp>
      <p:sp>
        <p:nvSpPr>
          <p:cNvPr id="353284" name="矩形 322564"/>
          <p:cNvSpPr>
            <a:spLocks noChangeArrowheads="1"/>
          </p:cNvSpPr>
          <p:nvPr/>
        </p:nvSpPr>
        <p:spPr bwMode="auto">
          <a:xfrm>
            <a:off x="4356100" y="2638425"/>
            <a:ext cx="2449513" cy="793750"/>
          </a:xfrm>
          <a:prstGeom prst="rect">
            <a:avLst/>
          </a:prstGeom>
          <a:solidFill>
            <a:srgbClr val="FF0000"/>
          </a:solidFill>
          <a:ln w="9525">
            <a:noFill/>
            <a:miter lim="800000"/>
            <a:headEnd/>
            <a:tailEnd/>
          </a:ln>
        </p:spPr>
        <p:txBody>
          <a:bodyPr anchor="ctr">
            <a:spAutoFit/>
          </a:bodyPr>
          <a:lstStyle/>
          <a:p>
            <a:pPr algn="ctr" eaLnBrk="0" hangingPunct="0">
              <a:lnSpc>
                <a:spcPct val="115000"/>
              </a:lnSpc>
              <a:buSzPct val="100000"/>
              <a:buFont typeface="Arial" charset="0"/>
              <a:buNone/>
            </a:pPr>
            <a:r>
              <a:rPr lang="zh-CN" altLang="en-US" sz="3600">
                <a:ea typeface="黑体" pitchFamily="2" charset="-122"/>
              </a:rPr>
              <a:t>严重违章</a:t>
            </a:r>
          </a:p>
          <a:p>
            <a:pPr algn="ctr" eaLnBrk="0" hangingPunct="0">
              <a:lnSpc>
                <a:spcPct val="10000"/>
              </a:lnSpc>
              <a:buSzPct val="100000"/>
              <a:buFont typeface="Arial" charset="0"/>
              <a:buNone/>
            </a:pPr>
            <a:endParaRPr lang="zh-CN" altLang="en-US" sz="4800" b="1">
              <a:solidFill>
                <a:srgbClr val="000000"/>
              </a:solidFill>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22563"/>
                                        </p:tgtEl>
                                        <p:attrNameLst>
                                          <p:attrName>style.visibility</p:attrName>
                                        </p:attrNameLst>
                                      </p:cBhvr>
                                      <p:to>
                                        <p:strVal val="visible"/>
                                      </p:to>
                                    </p:set>
                                    <p:animEffect transition="in" filter="fade">
                                      <p:cBhvr>
                                        <p:cTn id="7" dur="1000"/>
                                        <p:tgtEl>
                                          <p:spTgt spid="322563"/>
                                        </p:tgtEl>
                                      </p:cBhvr>
                                    </p:animEffect>
                                    <p:anim calcmode="lin" valueType="num">
                                      <p:cBhvr>
                                        <p:cTn id="8" dur="1000" fill="hold"/>
                                        <p:tgtEl>
                                          <p:spTgt spid="322563"/>
                                        </p:tgtEl>
                                        <p:attrNameLst>
                                          <p:attrName>ppt_x</p:attrName>
                                        </p:attrNameLst>
                                      </p:cBhvr>
                                      <p:tavLst>
                                        <p:tav tm="0">
                                          <p:val>
                                            <p:strVal val="#ppt_x"/>
                                          </p:val>
                                        </p:tav>
                                        <p:tav tm="100000">
                                          <p:val>
                                            <p:strVal val="#ppt_x"/>
                                          </p:val>
                                        </p:tav>
                                      </p:tavLst>
                                    </p:anim>
                                    <p:anim calcmode="lin" valueType="num">
                                      <p:cBhvr>
                                        <p:cTn id="9" dur="1000" fill="hold"/>
                                        <p:tgtEl>
                                          <p:spTgt spid="3225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22564"/>
                                        </p:tgtEl>
                                        <p:attrNameLst>
                                          <p:attrName>style.visibility</p:attrName>
                                        </p:attrNameLst>
                                      </p:cBhvr>
                                      <p:to>
                                        <p:strVal val="visible"/>
                                      </p:to>
                                    </p:set>
                                    <p:anim calcmode="lin" valueType="num">
                                      <p:cBhvr additive="base">
                                        <p:cTn id="14" dur="500" fill="hold"/>
                                        <p:tgtEl>
                                          <p:spTgt spid="322564"/>
                                        </p:tgtEl>
                                        <p:attrNameLst>
                                          <p:attrName>ppt_x</p:attrName>
                                        </p:attrNameLst>
                                      </p:cBhvr>
                                      <p:tavLst>
                                        <p:tav tm="0">
                                          <p:val>
                                            <p:strVal val="#ppt_x"/>
                                          </p:val>
                                        </p:tav>
                                        <p:tav tm="100000">
                                          <p:val>
                                            <p:strVal val="#ppt_x"/>
                                          </p:val>
                                        </p:tav>
                                      </p:tavLst>
                                    </p:anim>
                                    <p:anim calcmode="lin" valueType="num">
                                      <p:cBhvr additive="base">
                                        <p:cTn id="15" dur="500" fill="hold"/>
                                        <p:tgtEl>
                                          <p:spTgt spid="3225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bldLvl="0" animBg="1"/>
      <p:bldP spid="322564" grpId="0" bldLvl="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标题 323585"/>
          <p:cNvSpPr>
            <a:spLocks noGrp="1"/>
          </p:cNvSpPr>
          <p:nvPr>
            <p:ph type="title"/>
          </p:nvPr>
        </p:nvSpPr>
        <p:spPr/>
        <p:txBody>
          <a:bodyPr/>
          <a:lstStyle/>
          <a:p>
            <a:pPr eaLnBrk="1" hangingPunct="1">
              <a:defRPr/>
            </a:pPr>
            <a:endParaRPr lang="zh-CN" altLang="en-US" sz="4400" b="1" noProof="1">
              <a:effectLst>
                <a:outerShdw blurRad="38100" dist="38100" dir="2700000">
                  <a:srgbClr val="000000"/>
                </a:outerShdw>
              </a:effectLst>
            </a:endParaRPr>
          </a:p>
        </p:txBody>
      </p:sp>
      <p:pic>
        <p:nvPicPr>
          <p:cNvPr id="354306" name="文本占位符 323586" descr="P1040698"/>
          <p:cNvPicPr>
            <a:picLocks noGrp="1" noChangeAspect="1"/>
          </p:cNvPicPr>
          <p:nvPr>
            <p:ph idx="1"/>
          </p:nvPr>
        </p:nvPicPr>
        <p:blipFill>
          <a:blip r:embed="rId2"/>
          <a:srcRect/>
          <a:stretch>
            <a:fillRect/>
          </a:stretch>
        </p:blipFill>
        <p:spPr>
          <a:xfrm>
            <a:off x="179388" y="188913"/>
            <a:ext cx="8782050" cy="6478587"/>
          </a:xfrm>
          <a:ln w="203200">
            <a:solidFill>
              <a:srgbClr val="FF0000"/>
            </a:solidFill>
          </a:ln>
        </p:spPr>
      </p:pic>
      <p:sp>
        <p:nvSpPr>
          <p:cNvPr id="354307" name="文本框 323587"/>
          <p:cNvSpPr txBox="1">
            <a:spLocks noChangeArrowheads="1"/>
          </p:cNvSpPr>
          <p:nvPr/>
        </p:nvSpPr>
        <p:spPr bwMode="auto">
          <a:xfrm>
            <a:off x="36513" y="6165850"/>
            <a:ext cx="9134475" cy="517525"/>
          </a:xfrm>
          <a:prstGeom prst="rect">
            <a:avLst/>
          </a:prstGeom>
          <a:solidFill>
            <a:srgbClr val="FF0000"/>
          </a:solidFill>
          <a:ln w="9525">
            <a:noFill/>
            <a:miter lim="800000"/>
            <a:headEnd/>
            <a:tailEnd/>
          </a:ln>
        </p:spPr>
        <p:txBody>
          <a:bodyPr>
            <a:spAutoFit/>
          </a:bodyPr>
          <a:lstStyle/>
          <a:p>
            <a:pPr algn="ctr" eaLnBrk="0" hangingPunct="0">
              <a:spcBef>
                <a:spcPct val="50000"/>
              </a:spcBef>
              <a:buSzPct val="100000"/>
              <a:buFont typeface="Arial" charset="0"/>
              <a:buNone/>
            </a:pPr>
            <a:r>
              <a:rPr lang="zh-CN" altLang="en-US" sz="2600">
                <a:latin typeface="Tahoma" pitchFamily="34" charset="0"/>
                <a:ea typeface="黑体" pitchFamily="2" charset="-122"/>
              </a:rPr>
              <a:t>地下消防管网</a:t>
            </a:r>
            <a:r>
              <a:rPr lang="zh-CN" altLang="en-US" sz="2000">
                <a:latin typeface="Tahoma" pitchFamily="34" charset="0"/>
                <a:ea typeface="黑体" pitchFamily="2" charset="-122"/>
                <a:sym typeface="Arial" charset="0"/>
              </a:rPr>
              <a:t>：</a:t>
            </a:r>
            <a:r>
              <a:rPr lang="zh-CN" altLang="en-US" sz="2400">
                <a:latin typeface="Tahoma" pitchFamily="34" charset="0"/>
                <a:ea typeface="黑体" pitchFamily="2" charset="-122"/>
                <a:sym typeface="Arial" charset="0"/>
              </a:rPr>
              <a:t>错埋在冻土层之中 !</a:t>
            </a:r>
          </a:p>
        </p:txBody>
      </p:sp>
      <p:sp>
        <p:nvSpPr>
          <p:cNvPr id="354308" name="文本框 323588"/>
          <p:cNvSpPr txBox="1">
            <a:spLocks noChangeArrowheads="1"/>
          </p:cNvSpPr>
          <p:nvPr/>
        </p:nvSpPr>
        <p:spPr bwMode="auto">
          <a:xfrm>
            <a:off x="828675" y="1628775"/>
            <a:ext cx="2736850" cy="1057275"/>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4000">
                <a:ea typeface="黑体" pitchFamily="2" charset="-122"/>
              </a:rPr>
              <a:t>高寒地区</a:t>
            </a:r>
          </a:p>
          <a:p>
            <a:pPr algn="ctr" eaLnBrk="0" hangingPunct="0">
              <a:lnSpc>
                <a:spcPct val="35000"/>
              </a:lnSpc>
              <a:buSzPct val="100000"/>
              <a:buFont typeface="Arial" charset="0"/>
              <a:buNone/>
            </a:pPr>
            <a:endParaRPr lang="zh-CN" altLang="en-US" sz="4400">
              <a:ea typeface="黑体" pitchFamily="2" charset="-122"/>
            </a:endParaRPr>
          </a:p>
        </p:txBody>
      </p:sp>
      <p:sp>
        <p:nvSpPr>
          <p:cNvPr id="323590" name="文本框 323589"/>
          <p:cNvSpPr txBox="1"/>
          <p:nvPr/>
        </p:nvSpPr>
        <p:spPr>
          <a:xfrm rot="20950644">
            <a:off x="212725" y="4764088"/>
            <a:ext cx="8716963" cy="622300"/>
          </a:xfrm>
          <a:prstGeom prst="rect">
            <a:avLst/>
          </a:prstGeom>
          <a:solidFill>
            <a:srgbClr val="000000"/>
          </a:solidFill>
          <a:ln w="9525">
            <a:noFill/>
            <a:miter/>
          </a:ln>
        </p:spPr>
        <p:txBody>
          <a:bodyPr>
            <a:spAutoFit/>
          </a:bodyPr>
          <a:lstStyle/>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sym typeface="Arial" panose="020B0604020202020204" pitchFamily="34" charset="0"/>
              </a:rPr>
              <a:t>不能</a:t>
            </a:r>
            <a:r>
              <a:rPr lang="zh-CN" altLang="en-US" sz="2700" noProof="1">
                <a:latin typeface="Arial" panose="020B0604020202020204" pitchFamily="34" charset="0"/>
                <a:ea typeface="黑体" panose="02010609060101010101" pitchFamily="49" charset="-122"/>
                <a:cs typeface="+mn-ea"/>
                <a:sym typeface="Arial" panose="020B0604020202020204" pitchFamily="34" charset="0"/>
              </a:rPr>
              <a:t>容</a:t>
            </a:r>
            <a:r>
              <a:rPr lang="zh-CN" altLang="en-US" sz="2600" noProof="1">
                <a:latin typeface="Arial" panose="020B0604020202020204" pitchFamily="34" charset="0"/>
                <a:ea typeface="黑体" panose="02010609060101010101" pitchFamily="49" charset="-122"/>
                <a:cs typeface="+mn-ea"/>
                <a:sym typeface="Arial" panose="020B0604020202020204" pitchFamily="34" charset="0"/>
              </a:rPr>
              <a:t>忍</a:t>
            </a:r>
            <a:r>
              <a:rPr lang="zh-CN" altLang="en-US" sz="2500" noProof="1">
                <a:latin typeface="Arial" panose="020B0604020202020204" pitchFamily="34" charset="0"/>
                <a:ea typeface="黑体" panose="02010609060101010101" pitchFamily="49" charset="-122"/>
                <a:cs typeface="+mn-ea"/>
                <a:sym typeface="Arial" panose="020B0604020202020204" pitchFamily="34" charset="0"/>
              </a:rPr>
              <a:t>的</a:t>
            </a:r>
            <a:r>
              <a:rPr lang="zh-CN" altLang="en-US" noProof="1">
                <a:latin typeface="Arial" panose="020B0604020202020204" pitchFamily="34" charset="0"/>
                <a:ea typeface="黑体" panose="02010609060101010101" pitchFamily="49" charset="-122"/>
                <a:cs typeface="+mn-ea"/>
                <a:sym typeface="Arial" panose="020B0604020202020204" pitchFamily="34" charset="0"/>
              </a:rPr>
              <a:t>     </a:t>
            </a:r>
            <a:r>
              <a:rPr lang="zh-CN" altLang="en-US" sz="2400" noProof="1">
                <a:latin typeface="Arial" panose="020B0604020202020204" pitchFamily="34" charset="0"/>
                <a:ea typeface="黑体" panose="02010609060101010101" pitchFamily="49" charset="-122"/>
                <a:cs typeface="+mn-ea"/>
                <a:sym typeface="Arial" panose="020B0604020202020204" pitchFamily="34" charset="0"/>
              </a:rPr>
              <a:t> 设 </a:t>
            </a:r>
            <a:r>
              <a:rPr lang="zh-CN" altLang="en-US" sz="2300" noProof="1">
                <a:latin typeface="Arial" panose="020B0604020202020204" pitchFamily="34" charset="0"/>
                <a:ea typeface="黑体" panose="02010609060101010101" pitchFamily="49" charset="-122"/>
                <a:cs typeface="+mn-ea"/>
                <a:sym typeface="Arial" panose="020B0604020202020204" pitchFamily="34" charset="0"/>
              </a:rPr>
              <a:t>计</a:t>
            </a:r>
            <a:r>
              <a:rPr lang="zh-CN" altLang="en-US" sz="2400" noProof="1">
                <a:latin typeface="Arial" panose="020B0604020202020204" pitchFamily="34" charset="0"/>
                <a:ea typeface="黑体" panose="02010609060101010101" pitchFamily="49" charset="-122"/>
                <a:cs typeface="+mn-ea"/>
                <a:sym typeface="Arial" panose="020B0604020202020204" pitchFamily="34" charset="0"/>
              </a:rPr>
              <a:t> </a:t>
            </a:r>
            <a:r>
              <a:rPr lang="zh-CN" altLang="en-US" sz="2200" noProof="1">
                <a:latin typeface="Arial" panose="020B0604020202020204" pitchFamily="34" charset="0"/>
                <a:ea typeface="黑体" panose="02010609060101010101" pitchFamily="49" charset="-122"/>
                <a:cs typeface="+mn-ea"/>
                <a:sym typeface="Arial" panose="020B0604020202020204" pitchFamily="34" charset="0"/>
              </a:rPr>
              <a:t>错</a:t>
            </a:r>
            <a:r>
              <a:rPr lang="zh-CN" altLang="en-US" sz="2400" noProof="1">
                <a:latin typeface="Arial" panose="020B0604020202020204" pitchFamily="34" charset="0"/>
                <a:ea typeface="黑体" panose="02010609060101010101" pitchFamily="49" charset="-122"/>
                <a:cs typeface="+mn-ea"/>
                <a:sym typeface="Arial" panose="020B0604020202020204" pitchFamily="34" charset="0"/>
              </a:rPr>
              <a:t> </a:t>
            </a:r>
            <a:r>
              <a:rPr lang="zh-CN" altLang="en-US" sz="2100" noProof="1">
                <a:latin typeface="Arial" panose="020B0604020202020204" pitchFamily="34" charset="0"/>
                <a:ea typeface="黑体" panose="02010609060101010101" pitchFamily="49" charset="-122"/>
                <a:cs typeface="+mn-ea"/>
                <a:sym typeface="Arial" panose="020B0604020202020204" pitchFamily="34" charset="0"/>
              </a:rPr>
              <a:t>误</a:t>
            </a:r>
            <a:endParaRPr lang="zh-CN" altLang="en-US" sz="2100" noProof="1">
              <a:latin typeface="Arial" panose="020B0604020202020204" pitchFamily="34" charset="0"/>
              <a:ea typeface="黑体" panose="02010609060101010101" pitchFamily="49" charset="-122"/>
              <a:sym typeface="Arial" panose="020B0604020202020204" pitchFamily="34" charset="0"/>
            </a:endParaRPr>
          </a:p>
          <a:p>
            <a:pPr algn="ctr">
              <a:lnSpc>
                <a:spcPct val="15000"/>
              </a:lnSpc>
              <a:buFont typeface="Arial" panose="020B0604020202020204" pitchFamily="34" charset="0"/>
              <a:buNone/>
              <a:defRPr/>
            </a:pPr>
            <a:endParaRPr lang="zh-CN" altLang="en-US" sz="2100" noProof="1">
              <a:latin typeface="Arial" panose="020B0604020202020204" pitchFamily="34" charset="0"/>
              <a:ea typeface="黑体" panose="02010609060101010101" pitchFamily="49" charset="-122"/>
              <a:sym typeface="Arial" panose="020B0604020202020204" pitchFamily="34" charset="0"/>
            </a:endParaRPr>
          </a:p>
        </p:txBody>
      </p:sp>
    </p:spTree>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标题 324609"/>
          <p:cNvSpPr>
            <a:spLocks noGrp="1"/>
          </p:cNvSpPr>
          <p:nvPr>
            <p:ph type="title"/>
          </p:nvPr>
        </p:nvSpPr>
        <p:spPr>
          <a:xfrm>
            <a:off x="0" y="6235700"/>
            <a:ext cx="9182100" cy="839788"/>
          </a:xfrm>
          <a:solidFill>
            <a:srgbClr val="FF0000"/>
          </a:solidFill>
        </p:spPr>
        <p:txBody>
          <a:bodyPr/>
          <a:lstStyle/>
          <a:p>
            <a:pPr algn="ctr" eaLnBrk="1" hangingPunct="1">
              <a:lnSpc>
                <a:spcPct val="35000"/>
              </a:lnSpc>
            </a:pPr>
            <a:r>
              <a:rPr lang="en-US" altLang="en-US" sz="2800" smtClean="0">
                <a:solidFill>
                  <a:schemeClr val="tx1"/>
                </a:solidFill>
                <a:ea typeface="黑体" pitchFamily="2" charset="-122"/>
              </a:rPr>
              <a:t>罐区防火堤： </a:t>
            </a:r>
            <a:r>
              <a:rPr lang="en-US" altLang="en-US" sz="2600" smtClean="0">
                <a:solidFill>
                  <a:schemeClr val="tx1"/>
                </a:solidFill>
                <a:ea typeface="黑体" pitchFamily="2" charset="-122"/>
              </a:rPr>
              <a:t>堤壁孔洞</a:t>
            </a:r>
            <a:r>
              <a:rPr lang="en-US" altLang="zh-CN" sz="2600" smtClean="0">
                <a:solidFill>
                  <a:schemeClr val="tx1"/>
                </a:solidFill>
                <a:ea typeface="黑体" pitchFamily="2" charset="-122"/>
              </a:rPr>
              <a:t>, </a:t>
            </a:r>
            <a:r>
              <a:rPr lang="en-US" altLang="en-US" sz="2600" smtClean="0">
                <a:solidFill>
                  <a:schemeClr val="tx1"/>
                </a:solidFill>
                <a:ea typeface="黑体" pitchFamily="2" charset="-122"/>
              </a:rPr>
              <a:t>应及时封堵 </a:t>
            </a:r>
            <a:r>
              <a:rPr lang="en-US" altLang="zh-CN" sz="2600" smtClean="0">
                <a:solidFill>
                  <a:schemeClr val="tx1"/>
                </a:solidFill>
                <a:ea typeface="黑体" pitchFamily="2" charset="-122"/>
              </a:rPr>
              <a:t>!</a:t>
            </a:r>
          </a:p>
        </p:txBody>
      </p:sp>
      <p:pic>
        <p:nvPicPr>
          <p:cNvPr id="355330" name="图片 324610" descr="P1040709"/>
          <p:cNvPicPr>
            <a:picLocks noChangeAspect="1"/>
          </p:cNvPicPr>
          <p:nvPr/>
        </p:nvPicPr>
        <p:blipFill>
          <a:blip r:embed="rId2"/>
          <a:srcRect/>
          <a:stretch>
            <a:fillRect/>
          </a:stretch>
        </p:blipFill>
        <p:spPr bwMode="auto">
          <a:xfrm>
            <a:off x="184150" y="117475"/>
            <a:ext cx="8778875" cy="5980113"/>
          </a:xfrm>
          <a:prstGeom prst="rect">
            <a:avLst/>
          </a:prstGeom>
          <a:noFill/>
          <a:ln w="177800">
            <a:solidFill>
              <a:srgbClr val="FF0000"/>
            </a:solidFill>
            <a:miter lim="800000"/>
            <a:headEnd/>
            <a:tailEnd/>
          </a:ln>
        </p:spPr>
      </p:pic>
      <p:sp>
        <p:nvSpPr>
          <p:cNvPr id="324612" name="椭圆 324611"/>
          <p:cNvSpPr>
            <a:spLocks noChangeArrowheads="1"/>
          </p:cNvSpPr>
          <p:nvPr/>
        </p:nvSpPr>
        <p:spPr bwMode="auto">
          <a:xfrm>
            <a:off x="5364163" y="2206625"/>
            <a:ext cx="1582737" cy="3455988"/>
          </a:xfrm>
          <a:prstGeom prst="ellipse">
            <a:avLst/>
          </a:prstGeom>
          <a:noFill/>
          <a:ln w="101600">
            <a:solidFill>
              <a:srgbClr val="FF0000"/>
            </a:solidFill>
            <a:prstDash val="sysDot"/>
            <a:round/>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4612"/>
                                        </p:tgtEl>
                                        <p:attrNameLst>
                                          <p:attrName>style.visibility</p:attrName>
                                        </p:attrNameLst>
                                      </p:cBhvr>
                                      <p:to>
                                        <p:strVal val="visible"/>
                                      </p:to>
                                    </p:set>
                                    <p:anim calcmode="lin" valueType="num">
                                      <p:cBhvr additive="base">
                                        <p:cTn id="7" dur="500" fill="hold"/>
                                        <p:tgtEl>
                                          <p:spTgt spid="324612"/>
                                        </p:tgtEl>
                                        <p:attrNameLst>
                                          <p:attrName>ppt_x</p:attrName>
                                        </p:attrNameLst>
                                      </p:cBhvr>
                                      <p:tavLst>
                                        <p:tav tm="0">
                                          <p:val>
                                            <p:strVal val="#ppt_x"/>
                                          </p:val>
                                        </p:tav>
                                        <p:tav tm="100000">
                                          <p:val>
                                            <p:strVal val="#ppt_x"/>
                                          </p:val>
                                        </p:tav>
                                      </p:tavLst>
                                    </p:anim>
                                    <p:anim calcmode="lin" valueType="num">
                                      <p:cBhvr additive="base">
                                        <p:cTn id="8" dur="500" fill="hold"/>
                                        <p:tgtEl>
                                          <p:spTgt spid="3246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p:cNvSpPr>
          <p:nvPr>
            <p:ph type="title" idx="4294967295"/>
          </p:nvPr>
        </p:nvSpPr>
        <p:spPr>
          <a:xfrm>
            <a:off x="0" y="4870450"/>
            <a:ext cx="9144000" cy="1050925"/>
          </a:xfrm>
        </p:spPr>
        <p:txBody>
          <a:bodyPr/>
          <a:lstStyle/>
          <a:p>
            <a:pPr algn="ctr" eaLnBrk="1" hangingPunct="1">
              <a:defRPr/>
            </a:pPr>
            <a:r>
              <a:rPr lang="zh-CN" altLang="en-US" sz="3200" noProof="1">
                <a:solidFill>
                  <a:schemeClr val="hlink"/>
                </a:solidFill>
                <a:effectLst>
                  <a:outerShdw blurRad="38100" dist="38100" dir="2700000">
                    <a:srgbClr val="000000"/>
                  </a:outerShdw>
                </a:effectLst>
                <a:ea typeface="黑体" panose="02010609060101010101" pitchFamily="49" charset="-122"/>
              </a:rPr>
              <a:t>储罐区防火堤外：不准堆放杂物</a:t>
            </a:r>
          </a:p>
        </p:txBody>
      </p:sp>
      <p:pic>
        <p:nvPicPr>
          <p:cNvPr id="356354" name="Picture 3" descr="SAM_0318"/>
          <p:cNvPicPr>
            <a:picLocks noChangeAspect="1"/>
          </p:cNvPicPr>
          <p:nvPr/>
        </p:nvPicPr>
        <p:blipFill>
          <a:blip r:embed="rId2"/>
          <a:srcRect/>
          <a:stretch>
            <a:fillRect/>
          </a:stretch>
        </p:blipFill>
        <p:spPr bwMode="auto">
          <a:xfrm>
            <a:off x="182563" y="190500"/>
            <a:ext cx="8783637" cy="6480175"/>
          </a:xfrm>
          <a:prstGeom prst="rect">
            <a:avLst/>
          </a:prstGeom>
          <a:solidFill>
            <a:srgbClr val="FF0000"/>
          </a:solidFill>
          <a:ln w="203200">
            <a:solidFill>
              <a:srgbClr val="FF0000"/>
            </a:solidFill>
            <a:miter lim="800000"/>
            <a:headEnd/>
            <a:tailEnd/>
          </a:ln>
        </p:spPr>
      </p:pic>
      <p:sp>
        <p:nvSpPr>
          <p:cNvPr id="325636" name="Text Box 4"/>
          <p:cNvSpPr txBox="1">
            <a:spLocks noChangeArrowheads="1"/>
          </p:cNvSpPr>
          <p:nvPr/>
        </p:nvSpPr>
        <p:spPr bwMode="auto">
          <a:xfrm>
            <a:off x="2555875" y="1343025"/>
            <a:ext cx="2592388" cy="1023938"/>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4000">
                <a:ea typeface="黑体" pitchFamily="2" charset="-122"/>
              </a:rPr>
              <a:t>不能容忍 </a:t>
            </a:r>
          </a:p>
          <a:p>
            <a:pPr algn="ctr" eaLnBrk="0" hangingPunct="0">
              <a:lnSpc>
                <a:spcPct val="30000"/>
              </a:lnSpc>
              <a:buSzPct val="100000"/>
              <a:buFont typeface="Arial" charset="0"/>
              <a:buNone/>
            </a:pPr>
            <a:endParaRPr lang="zh-CN" altLang="en-US" sz="4400">
              <a:solidFill>
                <a:srgbClr val="FF0000"/>
              </a:solidFill>
              <a:ea typeface="黑体" pitchFamily="2" charset="-122"/>
            </a:endParaRPr>
          </a:p>
        </p:txBody>
      </p:sp>
      <p:sp>
        <p:nvSpPr>
          <p:cNvPr id="325637" name="Text Box 5"/>
          <p:cNvSpPr txBox="1">
            <a:spLocks noChangeArrowheads="1"/>
          </p:cNvSpPr>
          <p:nvPr/>
        </p:nvSpPr>
        <p:spPr bwMode="auto">
          <a:xfrm>
            <a:off x="107950" y="6165850"/>
            <a:ext cx="8928100" cy="560388"/>
          </a:xfrm>
          <a:prstGeom prst="rect">
            <a:avLst/>
          </a:prstGeom>
          <a:solidFill>
            <a:srgbClr val="FF0000"/>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2600">
                <a:ea typeface="黑体" pitchFamily="2" charset="-122"/>
              </a:rPr>
              <a:t>罐区防火堤旁</a:t>
            </a:r>
            <a:r>
              <a:rPr lang="zh-CN" altLang="en-US" sz="2000">
                <a:ea typeface="黑体" pitchFamily="2" charset="-122"/>
              </a:rPr>
              <a:t>： </a:t>
            </a:r>
            <a:r>
              <a:rPr lang="zh-CN" altLang="en-US" sz="2400">
                <a:ea typeface="黑体" pitchFamily="2" charset="-122"/>
              </a:rPr>
              <a:t>堆建材，搭简棚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2563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25637"/>
                                        </p:tgtEl>
                                        <p:attrNameLst>
                                          <p:attrName>style.visibility</p:attrName>
                                        </p:attrNameLst>
                                      </p:cBhvr>
                                      <p:to>
                                        <p:strVal val="visible"/>
                                      </p:to>
                                    </p:set>
                                    <p:anim calcmode="lin" valueType="num">
                                      <p:cBhvr additive="base">
                                        <p:cTn id="11" dur="500" fill="hold"/>
                                        <p:tgtEl>
                                          <p:spTgt spid="325637"/>
                                        </p:tgtEl>
                                        <p:attrNameLst>
                                          <p:attrName>ppt_x</p:attrName>
                                        </p:attrNameLst>
                                      </p:cBhvr>
                                      <p:tavLst>
                                        <p:tav tm="0">
                                          <p:val>
                                            <p:strVal val="#ppt_x"/>
                                          </p:val>
                                        </p:tav>
                                        <p:tav tm="100000">
                                          <p:val>
                                            <p:strVal val="#ppt_x"/>
                                          </p:val>
                                        </p:tav>
                                      </p:tavLst>
                                    </p:anim>
                                    <p:anim calcmode="lin" valueType="num">
                                      <p:cBhvr additive="base">
                                        <p:cTn id="12" dur="500" fill="hold"/>
                                        <p:tgtEl>
                                          <p:spTgt spid="3256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6" grpId="0" bldLvl="0" animBg="1"/>
      <p:bldP spid="325637" grpId="0" bldLvl="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lingyang\Desktop\安全诊断现场照片20111107\凌洋相机\1108\DSC00849.JPG"/>
          <p:cNvPicPr>
            <a:picLocks noGrp="1" noChangeAspect="1"/>
          </p:cNvPicPr>
          <p:nvPr>
            <p:ph idx="4294967295"/>
          </p:nvPr>
        </p:nvPicPr>
        <p:blipFill>
          <a:blip r:embed="rId2">
            <a:lum bright="-6000" contrast="12000"/>
          </a:blip>
          <a:srcRect/>
          <a:stretch>
            <a:fillRect/>
          </a:stretch>
        </p:blipFill>
        <p:spPr>
          <a:xfrm>
            <a:off x="180975" y="192088"/>
            <a:ext cx="8783638" cy="6480175"/>
          </a:xfrm>
          <a:ln w="203200">
            <a:solidFill>
              <a:srgbClr val="FF0000"/>
            </a:solidFill>
          </a:ln>
        </p:spPr>
      </p:pic>
      <p:sp>
        <p:nvSpPr>
          <p:cNvPr id="327683" name="Text Box 3"/>
          <p:cNvSpPr txBox="1">
            <a:spLocks noChangeArrowheads="1"/>
          </p:cNvSpPr>
          <p:nvPr/>
        </p:nvSpPr>
        <p:spPr bwMode="auto">
          <a:xfrm>
            <a:off x="107950" y="6165850"/>
            <a:ext cx="9072563" cy="615950"/>
          </a:xfrm>
          <a:prstGeom prst="rect">
            <a:avLst/>
          </a:prstGeom>
          <a:solidFill>
            <a:srgbClr val="FF0000"/>
          </a:solidFill>
          <a:ln w="0">
            <a:solidFill>
              <a:srgbClr val="FF0000"/>
            </a:solidFill>
            <a:miter lim="800000"/>
            <a:headEnd/>
            <a:tailEnd/>
          </a:ln>
        </p:spPr>
        <p:txBody>
          <a:bodyPr>
            <a:spAutoFit/>
          </a:bodyPr>
          <a:lstStyle/>
          <a:p>
            <a:pPr algn="ctr" eaLnBrk="0" hangingPunct="0">
              <a:buFont typeface="Arial" charset="0"/>
              <a:buNone/>
            </a:pPr>
            <a:r>
              <a:rPr lang="zh-CN" altLang="en-US" sz="2500">
                <a:solidFill>
                  <a:schemeClr val="bg1"/>
                </a:solidFill>
                <a:ea typeface="黑体" pitchFamily="2" charset="-122"/>
              </a:rPr>
              <a:t>道路上设置的脚手架</a:t>
            </a:r>
            <a:r>
              <a:rPr lang="zh-CN" altLang="en-US" sz="2600">
                <a:solidFill>
                  <a:schemeClr val="bg1"/>
                </a:solidFill>
                <a:ea typeface="黑体" pitchFamily="2" charset="-122"/>
              </a:rPr>
              <a:t>：</a:t>
            </a:r>
            <a:r>
              <a:rPr lang="zh-CN" altLang="en-US" sz="2400">
                <a:solidFill>
                  <a:schemeClr val="bg1"/>
                </a:solidFill>
                <a:ea typeface="黑体" pitchFamily="2" charset="-122"/>
              </a:rPr>
              <a:t>未设置任何安全警示标志！</a:t>
            </a:r>
          </a:p>
          <a:p>
            <a:pPr algn="ctr" eaLnBrk="0" hangingPunct="0">
              <a:lnSpc>
                <a:spcPct val="35000"/>
              </a:lnSpc>
              <a:buFont typeface="Arial" charset="0"/>
              <a:buNone/>
            </a:pPr>
            <a:endParaRPr lang="zh-CN" altLang="en-US" sz="2400">
              <a:solidFill>
                <a:schemeClr val="bg1"/>
              </a:solidFill>
              <a:ea typeface="黑体" pitchFamily="2" charset="-122"/>
            </a:endParaRPr>
          </a:p>
        </p:txBody>
      </p:sp>
      <p:sp>
        <p:nvSpPr>
          <p:cNvPr id="357379" name="Text Box 4"/>
          <p:cNvSpPr txBox="1">
            <a:spLocks noChangeArrowheads="1"/>
          </p:cNvSpPr>
          <p:nvPr/>
        </p:nvSpPr>
        <p:spPr bwMode="auto">
          <a:xfrm>
            <a:off x="1044575" y="838200"/>
            <a:ext cx="3097213" cy="1096963"/>
          </a:xfrm>
          <a:prstGeom prst="rect">
            <a:avLst/>
          </a:prstGeom>
          <a:solidFill>
            <a:srgbClr val="FF0000"/>
          </a:solidFill>
          <a:ln w="9525">
            <a:noFill/>
            <a:miter lim="800000"/>
            <a:headEnd/>
            <a:tailEnd/>
          </a:ln>
        </p:spPr>
        <p:txBody>
          <a:bodyPr>
            <a:spAutoFit/>
          </a:bodyPr>
          <a:lstStyle/>
          <a:p>
            <a:pPr eaLnBrk="0" hangingPunct="0">
              <a:lnSpc>
                <a:spcPct val="120000"/>
              </a:lnSpc>
              <a:buFont typeface="Arial" charset="0"/>
              <a:buNone/>
            </a:pPr>
            <a:r>
              <a:rPr lang="zh-CN" altLang="en-US" sz="4400">
                <a:solidFill>
                  <a:srgbClr val="FF0000"/>
                </a:solidFill>
                <a:ea typeface="黑体" pitchFamily="2" charset="-122"/>
              </a:rPr>
              <a:t> </a:t>
            </a:r>
            <a:r>
              <a:rPr lang="zh-CN" altLang="en-US" sz="4400">
                <a:solidFill>
                  <a:schemeClr val="bg1"/>
                </a:solidFill>
                <a:ea typeface="黑体" pitchFamily="2" charset="-122"/>
              </a:rPr>
              <a:t>  不能容忍 </a:t>
            </a:r>
          </a:p>
          <a:p>
            <a:pPr eaLnBrk="0" hangingPunct="0">
              <a:lnSpc>
                <a:spcPct val="120000"/>
              </a:lnSpc>
              <a:buFont typeface="Arial" charset="0"/>
              <a:buNone/>
            </a:pPr>
            <a:endParaRPr lang="zh-CN" altLang="en-US" sz="4400">
              <a:solidFill>
                <a:srgbClr val="FF0000"/>
              </a:solidFill>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7682"/>
                                        </p:tgtEl>
                                        <p:attrNameLst>
                                          <p:attrName>style.visibility</p:attrName>
                                        </p:attrNameLst>
                                      </p:cBhvr>
                                      <p:to>
                                        <p:strVal val="visible"/>
                                      </p:to>
                                    </p:set>
                                    <p:animEffect transition="in" filter="circle(in)">
                                      <p:cBhvr>
                                        <p:cTn id="7" dur="2000"/>
                                        <p:tgtEl>
                                          <p:spTgt spid="3276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7683"/>
                                        </p:tgtEl>
                                        <p:attrNameLst>
                                          <p:attrName>style.visibility</p:attrName>
                                        </p:attrNameLst>
                                      </p:cBhvr>
                                      <p:to>
                                        <p:strVal val="visible"/>
                                      </p:to>
                                    </p:set>
                                    <p:anim calcmode="lin" valueType="num">
                                      <p:cBhvr additive="base">
                                        <p:cTn id="12" dur="500" fill="hold"/>
                                        <p:tgtEl>
                                          <p:spTgt spid="327683"/>
                                        </p:tgtEl>
                                        <p:attrNameLst>
                                          <p:attrName>ppt_x</p:attrName>
                                        </p:attrNameLst>
                                      </p:cBhvr>
                                      <p:tavLst>
                                        <p:tav tm="0">
                                          <p:val>
                                            <p:strVal val="#ppt_x"/>
                                          </p:val>
                                        </p:tav>
                                        <p:tav tm="100000">
                                          <p:val>
                                            <p:strVal val="#ppt_x"/>
                                          </p:val>
                                        </p:tav>
                                      </p:tavLst>
                                    </p:anim>
                                    <p:anim calcmode="lin" valueType="num">
                                      <p:cBhvr additive="base">
                                        <p:cTn id="13" dur="500" fill="hold"/>
                                        <p:tgtEl>
                                          <p:spTgt spid="3276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3" grpId="0" bldLvl="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标题 326660"/>
          <p:cNvSpPr>
            <a:spLocks noGrp="1"/>
          </p:cNvSpPr>
          <p:nvPr>
            <p:ph type="title"/>
          </p:nvPr>
        </p:nvSpPr>
        <p:spPr>
          <a:xfrm>
            <a:off x="0" y="6021388"/>
            <a:ext cx="9028113" cy="693737"/>
          </a:xfrm>
          <a:solidFill>
            <a:srgbClr val="FF0000"/>
          </a:solidFill>
        </p:spPr>
        <p:txBody>
          <a:bodyPr/>
          <a:lstStyle/>
          <a:p>
            <a:pPr algn="ctr" eaLnBrk="1" hangingPunct="1">
              <a:lnSpc>
                <a:spcPct val="85000"/>
              </a:lnSpc>
            </a:pPr>
            <a:r>
              <a:rPr lang="en-US" altLang="en-US" sz="2800" smtClean="0">
                <a:solidFill>
                  <a:srgbClr val="000000"/>
                </a:solidFill>
                <a:ea typeface="黑体" pitchFamily="2" charset="-122"/>
              </a:rPr>
              <a:t> </a:t>
            </a:r>
            <a:r>
              <a:rPr lang="en-US" altLang="en-US" sz="2800" smtClean="0">
                <a:solidFill>
                  <a:schemeClr val="tx1"/>
                </a:solidFill>
                <a:ea typeface="黑体" pitchFamily="2" charset="-122"/>
              </a:rPr>
              <a:t>储罐第一焊缝</a:t>
            </a:r>
            <a:r>
              <a:rPr lang="en-US" altLang="en-US" sz="3200" smtClean="0">
                <a:solidFill>
                  <a:schemeClr val="tx1"/>
                </a:solidFill>
                <a:ea typeface="黑体" pitchFamily="2" charset="-122"/>
              </a:rPr>
              <a:t>：</a:t>
            </a:r>
            <a:r>
              <a:rPr lang="en-US" altLang="en-US" sz="2600" smtClean="0">
                <a:solidFill>
                  <a:schemeClr val="tx1"/>
                </a:solidFill>
                <a:ea typeface="黑体" pitchFamily="2" charset="-122"/>
              </a:rPr>
              <a:t>不堪重负！</a:t>
            </a:r>
          </a:p>
        </p:txBody>
      </p:sp>
      <p:pic>
        <p:nvPicPr>
          <p:cNvPr id="358402" name="文本占位符 326657" descr="P1040717"/>
          <p:cNvPicPr>
            <a:picLocks noGrp="1" noChangeAspect="1"/>
          </p:cNvPicPr>
          <p:nvPr>
            <p:ph idx="1"/>
          </p:nvPr>
        </p:nvPicPr>
        <p:blipFill>
          <a:blip r:embed="rId2"/>
          <a:srcRect/>
          <a:stretch>
            <a:fillRect/>
          </a:stretch>
        </p:blipFill>
        <p:spPr>
          <a:xfrm>
            <a:off x="180975" y="188913"/>
            <a:ext cx="8782050" cy="6481762"/>
          </a:xfrm>
          <a:ln w="203200">
            <a:solidFill>
              <a:srgbClr val="FF0000"/>
            </a:solidFill>
          </a:ln>
        </p:spPr>
      </p:pic>
      <p:sp>
        <p:nvSpPr>
          <p:cNvPr id="326659" name="云形标注 326658"/>
          <p:cNvSpPr>
            <a:spLocks noChangeArrowheads="1"/>
          </p:cNvSpPr>
          <p:nvPr/>
        </p:nvSpPr>
        <p:spPr bwMode="auto">
          <a:xfrm>
            <a:off x="4787900" y="5013325"/>
            <a:ext cx="3959225" cy="935038"/>
          </a:xfrm>
          <a:prstGeom prst="cloudCallout">
            <a:avLst>
              <a:gd name="adj1" fmla="val -31796"/>
              <a:gd name="adj2" fmla="val -237019"/>
            </a:avLst>
          </a:prstGeom>
          <a:solidFill>
            <a:srgbClr val="FF0000"/>
          </a:solidFill>
          <a:ln w="9525">
            <a:noFill/>
            <a:round/>
            <a:headEnd/>
            <a:tailEnd/>
          </a:ln>
        </p:spPr>
        <p:txBody>
          <a:bodyPr/>
          <a:lstStyle/>
          <a:p>
            <a:pPr algn="ctr" eaLnBrk="0" hangingPunct="0">
              <a:buSzPct val="100000"/>
              <a:buFont typeface="Arial" charset="0"/>
              <a:buNone/>
            </a:pPr>
            <a:r>
              <a:rPr lang="zh-CN" altLang="en-US" sz="3200">
                <a:latin typeface="Tahoma" pitchFamily="34" charset="0"/>
                <a:ea typeface="黑体" pitchFamily="2" charset="-122"/>
              </a:rPr>
              <a:t>应增加支撑</a:t>
            </a:r>
          </a:p>
        </p:txBody>
      </p:sp>
      <p:sp>
        <p:nvSpPr>
          <p:cNvPr id="326660" name="椭圆 326659"/>
          <p:cNvSpPr>
            <a:spLocks noChangeArrowheads="1"/>
          </p:cNvSpPr>
          <p:nvPr/>
        </p:nvSpPr>
        <p:spPr bwMode="auto">
          <a:xfrm rot="-120000">
            <a:off x="1468438" y="555625"/>
            <a:ext cx="6767512" cy="4603750"/>
          </a:xfrm>
          <a:prstGeom prst="ellipse">
            <a:avLst/>
          </a:prstGeom>
          <a:noFill/>
          <a:ln w="76200" cap="rnd">
            <a:solidFill>
              <a:srgbClr val="FF0000"/>
            </a:solidFill>
            <a:prstDash val="sysDot"/>
            <a:round/>
            <a:headEnd/>
            <a:tailEnd/>
          </a:ln>
        </p:spPr>
        <p:txBody>
          <a:bodyPr/>
          <a:lstStyle/>
          <a:p>
            <a:pPr eaLnBrk="0" hangingPunct="0">
              <a:buSzPct val="100000"/>
              <a:buFont typeface="Arial" charset="0"/>
              <a:buNone/>
            </a:pPr>
            <a:endParaRPr lang="zh-CN" altLang="en-US" sz="2000"/>
          </a:p>
        </p:txBody>
      </p:sp>
      <p:sp>
        <p:nvSpPr>
          <p:cNvPr id="358405" name="文本框 326661"/>
          <p:cNvSpPr txBox="1">
            <a:spLocks noChangeArrowheads="1"/>
          </p:cNvSpPr>
          <p:nvPr/>
        </p:nvSpPr>
        <p:spPr bwMode="auto">
          <a:xfrm rot="-120000">
            <a:off x="0" y="3502025"/>
            <a:ext cx="1854200" cy="427038"/>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2200">
                <a:solidFill>
                  <a:srgbClr val="000000"/>
                </a:solidFill>
                <a:ea typeface="黑体" pitchFamily="2" charset="-122"/>
              </a:rPr>
              <a:t>第一焊缝</a:t>
            </a:r>
          </a:p>
        </p:txBody>
      </p:sp>
      <p:sp>
        <p:nvSpPr>
          <p:cNvPr id="358406" name="箭头 2781"/>
          <p:cNvSpPr>
            <a:spLocks noChangeShapeType="1"/>
          </p:cNvSpPr>
          <p:nvPr/>
        </p:nvSpPr>
        <p:spPr bwMode="auto">
          <a:xfrm flipV="1">
            <a:off x="1476375" y="2997200"/>
            <a:ext cx="360363" cy="504825"/>
          </a:xfrm>
          <a:prstGeom prst="line">
            <a:avLst/>
          </a:prstGeom>
          <a:noFill/>
          <a:ln w="38100">
            <a:solidFill>
              <a:srgbClr val="000000"/>
            </a:solidFill>
            <a:round/>
            <a:headEnd/>
            <a:tailEnd type="triangle" w="med" len="med"/>
          </a:ln>
        </p:spPr>
        <p:txBody>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6659"/>
                                        </p:tgtEl>
                                        <p:attrNameLst>
                                          <p:attrName>style.visibility</p:attrName>
                                        </p:attrNameLst>
                                      </p:cBhvr>
                                      <p:to>
                                        <p:strVal val="visible"/>
                                      </p:to>
                                    </p:set>
                                    <p:anim calcmode="lin" valueType="num">
                                      <p:cBhvr additive="base">
                                        <p:cTn id="7" dur="500" fill="hold"/>
                                        <p:tgtEl>
                                          <p:spTgt spid="326659"/>
                                        </p:tgtEl>
                                        <p:attrNameLst>
                                          <p:attrName>ppt_x</p:attrName>
                                        </p:attrNameLst>
                                      </p:cBhvr>
                                      <p:tavLst>
                                        <p:tav tm="0">
                                          <p:val>
                                            <p:strVal val="#ppt_x"/>
                                          </p:val>
                                        </p:tav>
                                        <p:tav tm="100000">
                                          <p:val>
                                            <p:strVal val="#ppt_x"/>
                                          </p:val>
                                        </p:tav>
                                      </p:tavLst>
                                    </p:anim>
                                    <p:anim calcmode="lin" valueType="num">
                                      <p:cBhvr additive="base">
                                        <p:cTn id="8" dur="500" fill="hold"/>
                                        <p:tgtEl>
                                          <p:spTgt spid="3266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26660"/>
                                        </p:tgtEl>
                                        <p:attrNameLst>
                                          <p:attrName>style.visibility</p:attrName>
                                        </p:attrNameLst>
                                      </p:cBhvr>
                                      <p:to>
                                        <p:strVal val="visible"/>
                                      </p:to>
                                    </p:set>
                                    <p:animEffect transition="in" filter="blinds(horizontal)">
                                      <p:cBhvr>
                                        <p:cTn id="13" dur="500"/>
                                        <p:tgtEl>
                                          <p:spTgt spid="326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bldLvl="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p:nvPr/>
        </p:nvSpPr>
        <p:spPr>
          <a:xfrm>
            <a:off x="539750" y="260350"/>
            <a:ext cx="7993063" cy="576263"/>
          </a:xfrm>
          <a:prstGeom prst="rect">
            <a:avLst/>
          </a:prstGeom>
          <a:noFill/>
          <a:ln w="9525">
            <a:noFill/>
            <a:miter/>
          </a:ln>
        </p:spPr>
        <p:txBody>
          <a:bodyPr anchor="b" anchorCtr="1"/>
          <a:lstStyle/>
          <a:p>
            <a:pPr>
              <a:buFont typeface="Arial" panose="020B0604020202020204" pitchFamily="34" charset="0"/>
              <a:buNone/>
              <a:defRPr/>
            </a:pPr>
            <a:endParaRPr lang="zh-CN" altLang="en-US" noProof="1">
              <a:solidFill>
                <a:schemeClr val="hlink"/>
              </a:solidFill>
              <a:effectLst>
                <a:outerShdw blurRad="38100" dist="38100" dir="2700000">
                  <a:srgbClr val="000000"/>
                </a:outerShdw>
              </a:effectLst>
              <a:latin typeface="Tahoma" panose="020B0604030504040204" pitchFamily="34" charset="0"/>
              <a:ea typeface="宋体" panose="02010600030101010101" pitchFamily="2" charset="-122"/>
            </a:endParaRPr>
          </a:p>
        </p:txBody>
      </p:sp>
      <p:pic>
        <p:nvPicPr>
          <p:cNvPr id="359426" name="Picture 4" descr="DSC00703"/>
          <p:cNvPicPr>
            <a:picLocks noChangeAspect="1"/>
          </p:cNvPicPr>
          <p:nvPr/>
        </p:nvPicPr>
        <p:blipFill>
          <a:blip r:embed="rId2"/>
          <a:srcRect/>
          <a:stretch>
            <a:fillRect/>
          </a:stretch>
        </p:blipFill>
        <p:spPr bwMode="auto">
          <a:xfrm>
            <a:off x="180975" y="190500"/>
            <a:ext cx="8785225" cy="6481763"/>
          </a:xfrm>
          <a:prstGeom prst="rect">
            <a:avLst/>
          </a:prstGeom>
          <a:noFill/>
          <a:ln w="190500">
            <a:solidFill>
              <a:srgbClr val="FF0000"/>
            </a:solidFill>
            <a:miter lim="800000"/>
            <a:headEnd/>
            <a:tailEnd/>
          </a:ln>
        </p:spPr>
      </p:pic>
      <p:sp>
        <p:nvSpPr>
          <p:cNvPr id="328708" name="Oval 5"/>
          <p:cNvSpPr>
            <a:spLocks noChangeArrowheads="1"/>
          </p:cNvSpPr>
          <p:nvPr/>
        </p:nvSpPr>
        <p:spPr bwMode="auto">
          <a:xfrm rot="180000">
            <a:off x="5073650" y="187325"/>
            <a:ext cx="1800225" cy="3938588"/>
          </a:xfrm>
          <a:prstGeom prst="ellipse">
            <a:avLst/>
          </a:prstGeom>
          <a:noFill/>
          <a:ln w="114300">
            <a:solidFill>
              <a:srgbClr val="FF00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328709" name="Text Box 6"/>
          <p:cNvSpPr txBox="1">
            <a:spLocks noChangeArrowheads="1"/>
          </p:cNvSpPr>
          <p:nvPr/>
        </p:nvSpPr>
        <p:spPr bwMode="auto">
          <a:xfrm>
            <a:off x="6516688" y="2997200"/>
            <a:ext cx="1223962" cy="3108325"/>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6600">
                <a:solidFill>
                  <a:srgbClr val="FF3300"/>
                </a:solidFill>
                <a:ea typeface="黑体" pitchFamily="2" charset="-122"/>
              </a:rPr>
              <a:t>危  </a:t>
            </a:r>
          </a:p>
          <a:p>
            <a:pPr algn="ctr" eaLnBrk="0" hangingPunct="0">
              <a:buSzPct val="100000"/>
              <a:buFont typeface="Arial" charset="0"/>
              <a:buNone/>
            </a:pPr>
            <a:r>
              <a:rPr lang="zh-CN" altLang="en-US" sz="6600">
                <a:solidFill>
                  <a:srgbClr val="FF3300"/>
                </a:solidFill>
                <a:ea typeface="黑体" pitchFamily="2" charset="-122"/>
              </a:rPr>
              <a:t>险</a:t>
            </a:r>
          </a:p>
          <a:p>
            <a:pPr algn="ctr" eaLnBrk="0" hangingPunct="0">
              <a:buSzPct val="100000"/>
              <a:buFont typeface="Arial" charset="0"/>
              <a:buNone/>
            </a:pPr>
            <a:endParaRPr lang="zh-CN" altLang="en-US" sz="6600">
              <a:solidFill>
                <a:srgbClr val="FFFF00"/>
              </a:solidFill>
              <a:ea typeface="黑体" pitchFamily="2" charset="-122"/>
            </a:endParaRPr>
          </a:p>
        </p:txBody>
      </p:sp>
      <p:sp>
        <p:nvSpPr>
          <p:cNvPr id="359429" name="Text Box 7"/>
          <p:cNvSpPr txBox="1">
            <a:spLocks noChangeArrowheads="1"/>
          </p:cNvSpPr>
          <p:nvPr/>
        </p:nvSpPr>
        <p:spPr bwMode="auto">
          <a:xfrm>
            <a:off x="2051050" y="1123950"/>
            <a:ext cx="3025775" cy="1096963"/>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4400">
                <a:ea typeface="黑体" pitchFamily="2" charset="-122"/>
              </a:rPr>
              <a:t>不能容忍 </a:t>
            </a:r>
          </a:p>
          <a:p>
            <a:pPr algn="ctr" eaLnBrk="0" hangingPunct="0">
              <a:lnSpc>
                <a:spcPct val="30000"/>
              </a:lnSpc>
              <a:buSzPct val="100000"/>
              <a:buFont typeface="Arial" charset="0"/>
              <a:buNone/>
            </a:pPr>
            <a:endParaRPr lang="zh-CN" altLang="en-US" sz="4400">
              <a:solidFill>
                <a:srgbClr val="FF0000"/>
              </a:solidFill>
              <a:ea typeface="黑体" pitchFamily="2" charset="-122"/>
            </a:endParaRPr>
          </a:p>
        </p:txBody>
      </p:sp>
      <p:sp>
        <p:nvSpPr>
          <p:cNvPr id="328711" name="Rectangle 3"/>
          <p:cNvSpPr>
            <a:spLocks noGrp="1" noRot="1"/>
          </p:cNvSpPr>
          <p:nvPr>
            <p:ph type="subTitle" idx="4294967295"/>
          </p:nvPr>
        </p:nvSpPr>
        <p:spPr>
          <a:xfrm>
            <a:off x="0" y="6165850"/>
            <a:ext cx="8999538" cy="547688"/>
          </a:xfrm>
          <a:solidFill>
            <a:srgbClr val="FF0000">
              <a:alpha val="100000"/>
            </a:srgbClr>
          </a:solidFill>
        </p:spPr>
        <p:txBody>
          <a:bodyPr/>
          <a:lstStyle>
            <a:lvl1pPr marL="0" lvl="0" indent="0" algn="ctr">
              <a:buNone/>
              <a:defRPr kern="1200"/>
            </a:lvl1pPr>
            <a:lvl2pPr marL="457200" lvl="1" indent="-457200" algn="ctr">
              <a:buNone/>
              <a:defRPr kern="1200"/>
            </a:lvl2pPr>
            <a:lvl3pPr marL="914400" lvl="2" indent="-914400" algn="ctr">
              <a:buNone/>
              <a:defRPr kern="1200"/>
            </a:lvl3pPr>
            <a:lvl4pPr marL="1371600" lvl="3" indent="-1371600" algn="ctr">
              <a:buNone/>
              <a:defRPr kern="1200"/>
            </a:lvl4pPr>
            <a:lvl5pPr marL="1828800" lvl="4" indent="-1828800" algn="ctr">
              <a:buNone/>
              <a:defRPr kern="1200"/>
            </a:lvl5pPr>
          </a:lstStyle>
          <a:p>
            <a:pPr algn="l" eaLnBrk="1" hangingPunct="1">
              <a:lnSpc>
                <a:spcPct val="105000"/>
              </a:lnSpc>
              <a:spcBef>
                <a:spcPct val="20000"/>
              </a:spcBef>
              <a:buClr>
                <a:schemeClr val="hlink"/>
              </a:buClr>
              <a:buSzPct val="70000"/>
              <a:buFont typeface="Wingdings" panose="05000000000000000000" pitchFamily="2" charset="2"/>
              <a:buNone/>
              <a:defRPr/>
            </a:pPr>
            <a:r>
              <a:rPr lang="en-US" altLang="zh-CN"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zh-CN" sz="26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zh-CN" sz="25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zh-CN" altLang="en-US" sz="2500" noProof="1">
                <a:latin typeface="黑体" panose="02010609060101010101" pitchFamily="49" charset="-122"/>
                <a:ea typeface="黑体" panose="02010609060101010101" pitchFamily="49" charset="-122"/>
              </a:rPr>
              <a:t>防爆接线盒</a:t>
            </a:r>
            <a:r>
              <a:rPr lang="zh-CN" altLang="en-US" sz="2600" noProof="1">
                <a:latin typeface="黑体" panose="02010609060101010101" pitchFamily="49" charset="-122"/>
                <a:ea typeface="黑体" panose="02010609060101010101" pitchFamily="49" charset="-122"/>
              </a:rPr>
              <a:t>：</a:t>
            </a:r>
            <a:r>
              <a:rPr lang="zh-CN" altLang="en-US" sz="2300" noProof="1">
                <a:latin typeface="黑体" panose="02010609060101010101" pitchFamily="49" charset="-122"/>
                <a:ea typeface="黑体" panose="02010609060101010101" pitchFamily="49" charset="-122"/>
              </a:rPr>
              <a:t>未密封，出现裂口！</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8708"/>
                                        </p:tgtEl>
                                        <p:attrNameLst>
                                          <p:attrName>style.visibility</p:attrName>
                                        </p:attrNameLst>
                                      </p:cBhvr>
                                      <p:to>
                                        <p:strVal val="visible"/>
                                      </p:to>
                                    </p:set>
                                    <p:anim calcmode="lin" valueType="num">
                                      <p:cBhvr>
                                        <p:cTn id="7" dur="2000" fill="hold"/>
                                        <p:tgtEl>
                                          <p:spTgt spid="328708"/>
                                        </p:tgtEl>
                                        <p:attrNameLst>
                                          <p:attrName>ppt_w</p:attrName>
                                        </p:attrNameLst>
                                      </p:cBhvr>
                                      <p:tavLst>
                                        <p:tav tm="0">
                                          <p:val>
                                            <p:fltVal val="0"/>
                                          </p:val>
                                        </p:tav>
                                        <p:tav tm="100000">
                                          <p:val>
                                            <p:strVal val="#ppt_w"/>
                                          </p:val>
                                        </p:tav>
                                      </p:tavLst>
                                    </p:anim>
                                    <p:anim calcmode="lin" valueType="num">
                                      <p:cBhvr>
                                        <p:cTn id="8" dur="2000" fill="hold"/>
                                        <p:tgtEl>
                                          <p:spTgt spid="328708"/>
                                        </p:tgtEl>
                                        <p:attrNameLst>
                                          <p:attrName>ppt_h</p:attrName>
                                        </p:attrNameLst>
                                      </p:cBhvr>
                                      <p:tavLst>
                                        <p:tav tm="0">
                                          <p:val>
                                            <p:fltVal val="0"/>
                                          </p:val>
                                        </p:tav>
                                        <p:tav tm="100000">
                                          <p:val>
                                            <p:strVal val="#ppt_h"/>
                                          </p:val>
                                        </p:tav>
                                      </p:tavLst>
                                    </p:anim>
                                    <p:animEffect transition="in" filter="fade">
                                      <p:cBhvr>
                                        <p:cTn id="9" dur="2000"/>
                                        <p:tgtEl>
                                          <p:spTgt spid="328708"/>
                                        </p:tgtEl>
                                      </p:cBhvr>
                                    </p:animEffect>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328709"/>
                                        </p:tgtEl>
                                        <p:attrNameLst>
                                          <p:attrName>style.visibility</p:attrName>
                                        </p:attrNameLst>
                                      </p:cBhvr>
                                      <p:to>
                                        <p:strVal val="visible"/>
                                      </p:to>
                                    </p:set>
                                    <p:animEffect transition="in" filter="fade">
                                      <p:cBhvr>
                                        <p:cTn id="13" dur="1000"/>
                                        <p:tgtEl>
                                          <p:spTgt spid="328709"/>
                                        </p:tgtEl>
                                      </p:cBhvr>
                                    </p:animEffect>
                                    <p:anim calcmode="lin" valueType="num">
                                      <p:cBhvr>
                                        <p:cTn id="14" dur="1000" fill="hold"/>
                                        <p:tgtEl>
                                          <p:spTgt spid="328709"/>
                                        </p:tgtEl>
                                        <p:attrNameLst>
                                          <p:attrName>ppt_x</p:attrName>
                                        </p:attrNameLst>
                                      </p:cBhvr>
                                      <p:tavLst>
                                        <p:tav tm="0">
                                          <p:val>
                                            <p:strVal val="#ppt_x"/>
                                          </p:val>
                                        </p:tav>
                                        <p:tav tm="100000">
                                          <p:val>
                                            <p:strVal val="#ppt_x"/>
                                          </p:val>
                                        </p:tav>
                                      </p:tavLst>
                                    </p:anim>
                                    <p:anim calcmode="lin" valueType="num">
                                      <p:cBhvr>
                                        <p:cTn id="15" dur="1000" fill="hold"/>
                                        <p:tgtEl>
                                          <p:spTgt spid="3287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8" grpId="0" bldLvl="0" animBg="1"/>
      <p:bldP spid="328709" grpId="0" bldLvl="0"/>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p:cNvSpPr>
          <p:nvPr>
            <p:ph type="title" idx="4294967295"/>
          </p:nvPr>
        </p:nvSpPr>
        <p:spPr>
          <a:xfrm>
            <a:off x="1600200" y="304800"/>
            <a:ext cx="7543800" cy="1431925"/>
          </a:xfrm>
        </p:spPr>
        <p:txBody>
          <a:bodyPr/>
          <a:lstStyle/>
          <a:p>
            <a:pPr eaLnBrk="1" hangingPunct="1">
              <a:defRPr/>
            </a:pPr>
            <a:r>
              <a:rPr lang="en-US" altLang="zh-CN" sz="4400" b="1" smtClean="0">
                <a:effectLst>
                  <a:outerShdw blurRad="38100" dist="38100" dir="2700000" algn="tl">
                    <a:srgbClr val="000000"/>
                  </a:outerShdw>
                </a:effectLst>
              </a:rPr>
              <a:t>	</a:t>
            </a:r>
          </a:p>
        </p:txBody>
      </p:sp>
      <p:pic>
        <p:nvPicPr>
          <p:cNvPr id="360450" name="Picture 3" descr="IMG_1649"/>
          <p:cNvPicPr>
            <a:picLocks noGrp="1" noChangeAspect="1"/>
          </p:cNvPicPr>
          <p:nvPr>
            <p:ph sz="half" idx="4294967295"/>
          </p:nvPr>
        </p:nvPicPr>
        <p:blipFill>
          <a:blip r:embed="rId2"/>
          <a:srcRect/>
          <a:stretch>
            <a:fillRect/>
          </a:stretch>
        </p:blipFill>
        <p:spPr>
          <a:xfrm>
            <a:off x="360363" y="193675"/>
            <a:ext cx="8783637" cy="6480175"/>
          </a:xfrm>
          <a:ln w="203200">
            <a:solidFill>
              <a:srgbClr val="FF0000"/>
            </a:solidFill>
          </a:ln>
        </p:spPr>
      </p:pic>
      <p:sp>
        <p:nvSpPr>
          <p:cNvPr id="330756" name="Oval 4"/>
          <p:cNvSpPr>
            <a:spLocks noChangeArrowheads="1"/>
          </p:cNvSpPr>
          <p:nvPr/>
        </p:nvSpPr>
        <p:spPr bwMode="auto">
          <a:xfrm rot="5220000">
            <a:off x="3562351" y="1701800"/>
            <a:ext cx="3098800" cy="1082675"/>
          </a:xfrm>
          <a:prstGeom prst="ellipse">
            <a:avLst/>
          </a:prstGeom>
          <a:noFill/>
          <a:ln w="57150">
            <a:solidFill>
              <a:srgbClr val="FF6600"/>
            </a:solidFill>
            <a:prstDash val="dash"/>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360452" name="Text Box 5"/>
          <p:cNvSpPr txBox="1">
            <a:spLocks noChangeArrowheads="1"/>
          </p:cNvSpPr>
          <p:nvPr/>
        </p:nvSpPr>
        <p:spPr bwMode="auto">
          <a:xfrm>
            <a:off x="0" y="6156325"/>
            <a:ext cx="9144000" cy="814388"/>
          </a:xfrm>
          <a:prstGeom prst="rect">
            <a:avLst/>
          </a:prstGeom>
          <a:solidFill>
            <a:srgbClr val="FF0000"/>
          </a:solidFill>
          <a:ln w="9525">
            <a:noFill/>
            <a:miter lim="800000"/>
            <a:headEnd/>
            <a:tailEnd/>
          </a:ln>
        </p:spPr>
        <p:txBody>
          <a:bodyPr>
            <a:spAutoFit/>
          </a:bodyPr>
          <a:lstStyle/>
          <a:p>
            <a:pPr algn="ctr" eaLnBrk="0" hangingPunct="0">
              <a:lnSpc>
                <a:spcPct val="115000"/>
              </a:lnSpc>
              <a:spcBef>
                <a:spcPct val="50000"/>
              </a:spcBef>
              <a:buSzPct val="100000"/>
              <a:buFont typeface="Arial" charset="0"/>
              <a:buNone/>
            </a:pPr>
            <a:r>
              <a:rPr lang="zh-CN" altLang="en-US" sz="2000" b="1">
                <a:solidFill>
                  <a:srgbClr val="FFCC00"/>
                </a:solidFill>
                <a:latin typeface="Times New Roman" pitchFamily="18" charset="0"/>
                <a:ea typeface="黑体" pitchFamily="2" charset="-122"/>
              </a:rPr>
              <a:t> </a:t>
            </a:r>
            <a:r>
              <a:rPr lang="zh-CN" altLang="en-US" sz="2000" b="1">
                <a:solidFill>
                  <a:srgbClr val="FFFF00"/>
                </a:solidFill>
                <a:latin typeface="Times New Roman" pitchFamily="18" charset="0"/>
                <a:ea typeface="黑体" pitchFamily="2" charset="-122"/>
              </a:rPr>
              <a:t>  </a:t>
            </a:r>
            <a:r>
              <a:rPr lang="zh-CN" altLang="en-US" sz="2400">
                <a:latin typeface="Times New Roman" pitchFamily="18" charset="0"/>
                <a:ea typeface="黑体" pitchFamily="2" charset="-122"/>
              </a:rPr>
              <a:t>管道承重支架：</a:t>
            </a:r>
            <a:r>
              <a:rPr lang="zh-CN" altLang="en-US" sz="2600">
                <a:latin typeface="Times New Roman" pitchFamily="18" charset="0"/>
                <a:ea typeface="黑体" pitchFamily="2" charset="-122"/>
              </a:rPr>
              <a:t>上部脱位 !</a:t>
            </a:r>
            <a:r>
              <a:rPr lang="zh-CN" altLang="en-US" sz="2000">
                <a:latin typeface="Times New Roman" pitchFamily="18" charset="0"/>
                <a:ea typeface="黑体" pitchFamily="2" charset="-122"/>
              </a:rPr>
              <a:t> </a:t>
            </a:r>
          </a:p>
          <a:p>
            <a:pPr algn="ctr" eaLnBrk="0" hangingPunct="0">
              <a:lnSpc>
                <a:spcPct val="35000"/>
              </a:lnSpc>
              <a:spcBef>
                <a:spcPct val="50000"/>
              </a:spcBef>
              <a:buSzPct val="100000"/>
              <a:buFont typeface="Arial" charset="0"/>
              <a:buNone/>
            </a:pPr>
            <a:r>
              <a:rPr lang="zh-CN" altLang="en-US" sz="2000">
                <a:solidFill>
                  <a:srgbClr val="FFFF00"/>
                </a:solidFill>
                <a:latin typeface="Times New Roman" pitchFamily="18" charset="0"/>
                <a:ea typeface="黑体" pitchFamily="2" charset="-122"/>
              </a:rPr>
              <a:t>     </a:t>
            </a:r>
            <a:r>
              <a:rPr lang="zh-CN" altLang="en-US" sz="2000">
                <a:solidFill>
                  <a:srgbClr val="FFCC00"/>
                </a:solidFill>
                <a:latin typeface="Times New Roman" pitchFamily="18" charset="0"/>
                <a:ea typeface="黑体" pitchFamily="2" charset="-122"/>
              </a:rPr>
              <a:t> </a:t>
            </a:r>
            <a:r>
              <a:rPr lang="zh-CN" altLang="en-US" sz="2000" b="1">
                <a:solidFill>
                  <a:srgbClr val="FFCC00"/>
                </a:solidFill>
                <a:latin typeface="Times New Roman" pitchFamily="18" charset="0"/>
                <a:ea typeface="黑体" pitchFamily="2" charset="-122"/>
              </a:rPr>
              <a:t>    </a:t>
            </a:r>
          </a:p>
        </p:txBody>
      </p:sp>
      <p:sp>
        <p:nvSpPr>
          <p:cNvPr id="330758" name="AutoShape 6"/>
          <p:cNvSpPr>
            <a:spLocks noChangeArrowheads="1"/>
          </p:cNvSpPr>
          <p:nvPr/>
        </p:nvSpPr>
        <p:spPr bwMode="auto">
          <a:xfrm>
            <a:off x="468313" y="3141663"/>
            <a:ext cx="2971800" cy="1752600"/>
          </a:xfrm>
          <a:prstGeom prst="cloudCallout">
            <a:avLst>
              <a:gd name="adj1" fmla="val 97306"/>
              <a:gd name="adj2" fmla="val -125866"/>
            </a:avLst>
          </a:prstGeom>
          <a:solidFill>
            <a:srgbClr val="FFFF99"/>
          </a:solidFill>
          <a:ln w="38100">
            <a:solidFill>
              <a:srgbClr val="FF0000"/>
            </a:solidFill>
            <a:round/>
            <a:headEnd/>
            <a:tailEnd/>
          </a:ln>
        </p:spPr>
        <p:txBody>
          <a:bodyPr/>
          <a:lstStyle/>
          <a:p>
            <a:pPr algn="ctr" eaLnBrk="0" hangingPunct="0">
              <a:buSzPct val="100000"/>
              <a:buFont typeface="Arial" charset="0"/>
              <a:buNone/>
            </a:pPr>
            <a:r>
              <a:rPr lang="zh-CN" altLang="en-US" sz="3200" b="1">
                <a:solidFill>
                  <a:srgbClr val="333300"/>
                </a:solidFill>
                <a:latin typeface="Tahoma" pitchFamily="34" charset="0"/>
                <a:ea typeface="黑体" pitchFamily="2" charset="-122"/>
              </a:rPr>
              <a:t>   </a:t>
            </a:r>
            <a:r>
              <a:rPr lang="zh-CN" altLang="en-US" sz="3200" b="1">
                <a:solidFill>
                  <a:srgbClr val="FF3300"/>
                </a:solidFill>
                <a:latin typeface="Tahoma" pitchFamily="34" charset="0"/>
                <a:ea typeface="黑体" pitchFamily="2" charset="-122"/>
              </a:rPr>
              <a:t>脱 节！</a:t>
            </a:r>
          </a:p>
          <a:p>
            <a:pPr algn="ctr" eaLnBrk="0" hangingPunct="0">
              <a:buSzPct val="100000"/>
              <a:buFont typeface="Arial" charset="0"/>
              <a:buNone/>
            </a:pPr>
            <a:r>
              <a:rPr lang="zh-CN" altLang="en-US" sz="3200">
                <a:solidFill>
                  <a:srgbClr val="333300"/>
                </a:solidFill>
                <a:latin typeface="Tahoma" pitchFamily="34" charset="0"/>
                <a:ea typeface="黑体" pitchFamily="2" charset="-122"/>
              </a:rPr>
              <a:t>失去支撑</a:t>
            </a:r>
          </a:p>
          <a:p>
            <a:pPr algn="ctr" eaLnBrk="0" hangingPunct="0">
              <a:buSzPct val="100000"/>
              <a:buFont typeface="Arial" charset="0"/>
              <a:buNone/>
            </a:pPr>
            <a:r>
              <a:rPr lang="zh-CN" altLang="en-US" sz="4000" b="1">
                <a:solidFill>
                  <a:srgbClr val="333300"/>
                </a:solidFill>
                <a:latin typeface="Tahoma" pitchFamily="34" charset="0"/>
              </a:rPr>
              <a:t>     </a:t>
            </a:r>
            <a:endParaRPr lang="en-US" altLang="zh-CN" sz="4800" b="1">
              <a:solidFill>
                <a:srgbClr val="333300"/>
              </a:solidFill>
              <a:latin typeface="Tahoma" pitchFamily="34" charset="0"/>
            </a:endParaRPr>
          </a:p>
          <a:p>
            <a:pPr algn="ctr" eaLnBrk="0" hangingPunct="0">
              <a:buSzPct val="100000"/>
              <a:buFont typeface="Arial" charset="0"/>
              <a:buNone/>
            </a:pPr>
            <a:endParaRPr lang="en-US" altLang="zh-CN" sz="4800" b="1">
              <a:solidFill>
                <a:srgbClr val="BF0707"/>
              </a:solidFill>
              <a:latin typeface="黑体" pitchFamily="2" charset="-122"/>
              <a:ea typeface="黑体" pitchFamily="2" charset="-122"/>
            </a:endParaRPr>
          </a:p>
        </p:txBody>
      </p:sp>
      <p:sp>
        <p:nvSpPr>
          <p:cNvPr id="360454" name="Text Box 7"/>
          <p:cNvSpPr txBox="1">
            <a:spLocks noChangeArrowheads="1"/>
          </p:cNvSpPr>
          <p:nvPr/>
        </p:nvSpPr>
        <p:spPr bwMode="auto">
          <a:xfrm>
            <a:off x="1476375" y="622300"/>
            <a:ext cx="2809875" cy="1096963"/>
          </a:xfrm>
          <a:prstGeom prst="rect">
            <a:avLst/>
          </a:prstGeom>
          <a:solidFill>
            <a:srgbClr val="FF0000"/>
          </a:solidFill>
          <a:ln w="9525">
            <a:noFill/>
            <a:miter lim="800000"/>
            <a:headEnd/>
            <a:tailEnd/>
          </a:ln>
        </p:spPr>
        <p:txBody>
          <a:bodyPr>
            <a:spAutoFit/>
          </a:bodyPr>
          <a:lstStyle/>
          <a:p>
            <a:pPr eaLnBrk="0" hangingPunct="0">
              <a:lnSpc>
                <a:spcPct val="120000"/>
              </a:lnSpc>
              <a:buSzPct val="100000"/>
              <a:buFont typeface="Arial" charset="0"/>
              <a:buNone/>
            </a:pPr>
            <a:r>
              <a:rPr lang="zh-CN" altLang="en-US" sz="4400">
                <a:ea typeface="黑体" pitchFamily="2" charset="-122"/>
              </a:rPr>
              <a:t> 不能容忍 </a:t>
            </a:r>
          </a:p>
          <a:p>
            <a:pPr eaLnBrk="0" hangingPunct="0">
              <a:lnSpc>
                <a:spcPct val="120000"/>
              </a:lnSpc>
              <a:buSzPct val="100000"/>
              <a:buFont typeface="Arial" charset="0"/>
              <a:buNone/>
            </a:pPr>
            <a:endParaRPr lang="zh-CN" altLang="en-US" sz="4400">
              <a:solidFill>
                <a:srgbClr val="FF0000"/>
              </a:solidFill>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0756"/>
                                        </p:tgtEl>
                                        <p:attrNameLst>
                                          <p:attrName>style.visibility</p:attrName>
                                        </p:attrNameLst>
                                      </p:cBhvr>
                                      <p:to>
                                        <p:strVal val="visible"/>
                                      </p:to>
                                    </p:set>
                                    <p:anim calcmode="lin" valueType="num">
                                      <p:cBhvr additive="base">
                                        <p:cTn id="7" dur="500" fill="hold"/>
                                        <p:tgtEl>
                                          <p:spTgt spid="330756"/>
                                        </p:tgtEl>
                                        <p:attrNameLst>
                                          <p:attrName>ppt_x</p:attrName>
                                        </p:attrNameLst>
                                      </p:cBhvr>
                                      <p:tavLst>
                                        <p:tav tm="0">
                                          <p:val>
                                            <p:strVal val="#ppt_x"/>
                                          </p:val>
                                        </p:tav>
                                        <p:tav tm="100000">
                                          <p:val>
                                            <p:strVal val="#ppt_x"/>
                                          </p:val>
                                        </p:tav>
                                      </p:tavLst>
                                    </p:anim>
                                    <p:anim calcmode="lin" valueType="num">
                                      <p:cBhvr additive="base">
                                        <p:cTn id="8" dur="500" fill="hold"/>
                                        <p:tgtEl>
                                          <p:spTgt spid="3307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0758"/>
                                        </p:tgtEl>
                                        <p:attrNameLst>
                                          <p:attrName>style.visibility</p:attrName>
                                        </p:attrNameLst>
                                      </p:cBhvr>
                                      <p:to>
                                        <p:strVal val="visible"/>
                                      </p:to>
                                    </p:set>
                                    <p:anim calcmode="lin" valueType="num">
                                      <p:cBhvr additive="base">
                                        <p:cTn id="13" dur="500" fill="hold"/>
                                        <p:tgtEl>
                                          <p:spTgt spid="330758"/>
                                        </p:tgtEl>
                                        <p:attrNameLst>
                                          <p:attrName>ppt_x</p:attrName>
                                        </p:attrNameLst>
                                      </p:cBhvr>
                                      <p:tavLst>
                                        <p:tav tm="0">
                                          <p:val>
                                            <p:strVal val="#ppt_x"/>
                                          </p:val>
                                        </p:tav>
                                        <p:tav tm="100000">
                                          <p:val>
                                            <p:strVal val="#ppt_x"/>
                                          </p:val>
                                        </p:tav>
                                      </p:tavLst>
                                    </p:anim>
                                    <p:anim calcmode="lin" valueType="num">
                                      <p:cBhvr additive="base">
                                        <p:cTn id="14" dur="500" fill="hold"/>
                                        <p:tgtEl>
                                          <p:spTgt spid="3307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6" grpId="0" bldLvl="0" animBg="1"/>
      <p:bldP spid="330758" grpId="0" bldLvl="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descr="C:\Users\lingyang\Desktop\安全诊断现场照片20111107\凌洋相机\1108\DSC00922.JPG"/>
          <p:cNvPicPr>
            <a:picLocks noGrp="1" noChangeAspect="1"/>
          </p:cNvPicPr>
          <p:nvPr>
            <p:ph idx="4294967295"/>
          </p:nvPr>
        </p:nvPicPr>
        <p:blipFill>
          <a:blip r:embed="rId2"/>
          <a:srcRect/>
          <a:stretch>
            <a:fillRect/>
          </a:stretch>
        </p:blipFill>
        <p:spPr>
          <a:xfrm>
            <a:off x="360363" y="188913"/>
            <a:ext cx="8783637" cy="6481762"/>
          </a:xfrm>
          <a:solidFill>
            <a:srgbClr val="FF0000"/>
          </a:solidFill>
          <a:ln w="203200">
            <a:solidFill>
              <a:srgbClr val="FF0000"/>
            </a:solidFill>
          </a:ln>
        </p:spPr>
      </p:pic>
      <p:sp>
        <p:nvSpPr>
          <p:cNvPr id="361474" name="Text Box 3"/>
          <p:cNvSpPr txBox="1">
            <a:spLocks noChangeArrowheads="1"/>
          </p:cNvSpPr>
          <p:nvPr/>
        </p:nvSpPr>
        <p:spPr bwMode="auto">
          <a:xfrm>
            <a:off x="0" y="6238875"/>
            <a:ext cx="9144000" cy="835025"/>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endParaRPr lang="zh-CN" altLang="en-US" sz="800">
              <a:ea typeface="黑体" pitchFamily="2" charset="-122"/>
            </a:endParaRPr>
          </a:p>
          <a:p>
            <a:pPr algn="ctr" eaLnBrk="0" hangingPunct="0">
              <a:lnSpc>
                <a:spcPct val="60000"/>
              </a:lnSpc>
              <a:buSzPct val="100000"/>
              <a:buFont typeface="Arial" charset="0"/>
              <a:buNone/>
            </a:pPr>
            <a:r>
              <a:rPr lang="zh-CN" altLang="en-US" sz="2600">
                <a:ea typeface="黑体" pitchFamily="2" charset="-122"/>
              </a:rPr>
              <a:t>管架底座</a:t>
            </a:r>
            <a:r>
              <a:rPr lang="zh-CN" altLang="en-US" sz="2000">
                <a:ea typeface="黑体" pitchFamily="2" charset="-122"/>
              </a:rPr>
              <a:t>： </a:t>
            </a:r>
            <a:r>
              <a:rPr lang="zh-CN" altLang="en-US" sz="2400">
                <a:ea typeface="黑体" pitchFamily="2" charset="-122"/>
              </a:rPr>
              <a:t>设置在液氨卧罐顶部 !</a:t>
            </a:r>
          </a:p>
          <a:p>
            <a:pPr algn="ctr" eaLnBrk="0" hangingPunct="0">
              <a:buSzPct val="100000"/>
              <a:buFont typeface="Arial" charset="0"/>
              <a:buNone/>
            </a:pPr>
            <a:endParaRPr lang="zh-CN" altLang="en-US" sz="2400">
              <a:ea typeface="黑体" pitchFamily="2" charset="-122"/>
            </a:endParaRPr>
          </a:p>
        </p:txBody>
      </p:sp>
      <p:sp>
        <p:nvSpPr>
          <p:cNvPr id="361475" name="Oval 4"/>
          <p:cNvSpPr>
            <a:spLocks noChangeArrowheads="1"/>
          </p:cNvSpPr>
          <p:nvPr/>
        </p:nvSpPr>
        <p:spPr bwMode="auto">
          <a:xfrm rot="60000">
            <a:off x="184150" y="3862388"/>
            <a:ext cx="7999413" cy="2303462"/>
          </a:xfrm>
          <a:prstGeom prst="ellipse">
            <a:avLst/>
          </a:prstGeom>
          <a:noFill/>
          <a:ln w="76200">
            <a:solidFill>
              <a:srgbClr val="FF0000"/>
            </a:solidFill>
            <a:prstDash val="sysDot"/>
            <a:round/>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329733" name="AutoShape 5"/>
          <p:cNvSpPr>
            <a:spLocks noChangeArrowheads="1"/>
          </p:cNvSpPr>
          <p:nvPr/>
        </p:nvSpPr>
        <p:spPr bwMode="auto">
          <a:xfrm>
            <a:off x="4932363" y="1270000"/>
            <a:ext cx="3024187" cy="1079500"/>
          </a:xfrm>
          <a:prstGeom prst="cloudCallout">
            <a:avLst>
              <a:gd name="adj1" fmla="val -82519"/>
              <a:gd name="adj2" fmla="val 307704"/>
            </a:avLst>
          </a:prstGeom>
          <a:solidFill>
            <a:srgbClr val="FF0000"/>
          </a:solidFill>
          <a:ln w="9525">
            <a:noFill/>
            <a:round/>
            <a:headEnd/>
            <a:tailEnd/>
          </a:ln>
        </p:spPr>
        <p:txBody>
          <a:bodyPr/>
          <a:lstStyle/>
          <a:p>
            <a:pPr algn="ctr" eaLnBrk="0" hangingPunct="0">
              <a:buSzPct val="100000"/>
              <a:buFont typeface="Arial" charset="0"/>
              <a:buNone/>
            </a:pPr>
            <a:r>
              <a:rPr lang="zh-CN" altLang="en-US" sz="3200" b="1">
                <a:ea typeface="黑体" pitchFamily="2" charset="-122"/>
              </a:rPr>
              <a:t>    </a:t>
            </a:r>
            <a:r>
              <a:rPr lang="zh-CN" altLang="en-US" sz="3600" b="1">
                <a:ea typeface="黑体" pitchFamily="2" charset="-122"/>
              </a:rPr>
              <a:t>错   误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9730"/>
                                        </p:tgtEl>
                                        <p:attrNameLst>
                                          <p:attrName>style.visibility</p:attrName>
                                        </p:attrNameLst>
                                      </p:cBhvr>
                                      <p:to>
                                        <p:strVal val="visible"/>
                                      </p:to>
                                    </p:set>
                                    <p:anim calcmode="lin" valueType="num">
                                      <p:cBhvr>
                                        <p:cTn id="7" dur="500" fill="hold"/>
                                        <p:tgtEl>
                                          <p:spTgt spid="329730"/>
                                        </p:tgtEl>
                                        <p:attrNameLst>
                                          <p:attrName>ppt_w</p:attrName>
                                        </p:attrNameLst>
                                      </p:cBhvr>
                                      <p:tavLst>
                                        <p:tav tm="0">
                                          <p:val>
                                            <p:fltVal val="0"/>
                                          </p:val>
                                        </p:tav>
                                        <p:tav tm="100000">
                                          <p:val>
                                            <p:strVal val="#ppt_w"/>
                                          </p:val>
                                        </p:tav>
                                      </p:tavLst>
                                    </p:anim>
                                    <p:anim calcmode="lin" valueType="num">
                                      <p:cBhvr>
                                        <p:cTn id="8" dur="500" fill="hold"/>
                                        <p:tgtEl>
                                          <p:spTgt spid="32973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9733"/>
                                        </p:tgtEl>
                                        <p:attrNameLst>
                                          <p:attrName>style.visibility</p:attrName>
                                        </p:attrNameLst>
                                      </p:cBhvr>
                                      <p:to>
                                        <p:strVal val="visible"/>
                                      </p:to>
                                    </p:set>
                                    <p:anim calcmode="lin" valueType="num">
                                      <p:cBhvr additive="base">
                                        <p:cTn id="13" dur="500" fill="hold"/>
                                        <p:tgtEl>
                                          <p:spTgt spid="329733"/>
                                        </p:tgtEl>
                                        <p:attrNameLst>
                                          <p:attrName>ppt_x</p:attrName>
                                        </p:attrNameLst>
                                      </p:cBhvr>
                                      <p:tavLst>
                                        <p:tav tm="0">
                                          <p:val>
                                            <p:strVal val="#ppt_x"/>
                                          </p:val>
                                        </p:tav>
                                        <p:tav tm="100000">
                                          <p:val>
                                            <p:strVal val="#ppt_x"/>
                                          </p:val>
                                        </p:tav>
                                      </p:tavLst>
                                    </p:anim>
                                    <p:anim calcmode="lin" valueType="num">
                                      <p:cBhvr additive="base">
                                        <p:cTn id="14" dur="500" fill="hold"/>
                                        <p:tgtEl>
                                          <p:spTgt spid="329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3" grpId="0" bldLvl="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3" descr="C:\Users\lingyang\Desktop\2012年6月18日吴老检查照片\凌洋\DSC03085.JPG"/>
          <p:cNvPicPr>
            <a:picLocks noGrp="1" noChangeAspect="1"/>
          </p:cNvPicPr>
          <p:nvPr>
            <p:ph idx="4294967295"/>
          </p:nvPr>
        </p:nvPicPr>
        <p:blipFill>
          <a:blip r:embed="rId2">
            <a:lum bright="12000" contrast="18000"/>
          </a:blip>
          <a:srcRect/>
          <a:stretch>
            <a:fillRect/>
          </a:stretch>
        </p:blipFill>
        <p:spPr>
          <a:xfrm>
            <a:off x="111125" y="120650"/>
            <a:ext cx="4206875" cy="6621463"/>
          </a:xfrm>
          <a:ln w="152400">
            <a:solidFill>
              <a:srgbClr val="FF0000"/>
            </a:solidFill>
          </a:ln>
        </p:spPr>
      </p:pic>
      <p:pic>
        <p:nvPicPr>
          <p:cNvPr id="362498" name="Picture 5" descr="C:\Users\lingyang\Desktop\2012年6月18日吴老检查照片\凌洋\DSC03192.JPG"/>
          <p:cNvPicPr>
            <a:picLocks noChangeAspect="1"/>
          </p:cNvPicPr>
          <p:nvPr/>
        </p:nvPicPr>
        <p:blipFill>
          <a:blip r:embed="rId3"/>
          <a:srcRect/>
          <a:stretch>
            <a:fillRect/>
          </a:stretch>
        </p:blipFill>
        <p:spPr bwMode="auto">
          <a:xfrm>
            <a:off x="4287838" y="120650"/>
            <a:ext cx="4752975" cy="6621463"/>
          </a:xfrm>
          <a:prstGeom prst="rect">
            <a:avLst/>
          </a:prstGeom>
          <a:noFill/>
          <a:ln w="152400">
            <a:solidFill>
              <a:srgbClr val="FF0000"/>
            </a:solidFill>
            <a:miter lim="800000"/>
            <a:headEnd/>
            <a:tailEnd/>
          </a:ln>
        </p:spPr>
      </p:pic>
      <p:sp>
        <p:nvSpPr>
          <p:cNvPr id="362499" name="矩形 4"/>
          <p:cNvSpPr>
            <a:spLocks noChangeArrowheads="1"/>
          </p:cNvSpPr>
          <p:nvPr/>
        </p:nvSpPr>
        <p:spPr bwMode="auto">
          <a:xfrm>
            <a:off x="0" y="6165850"/>
            <a:ext cx="9140825" cy="647700"/>
          </a:xfrm>
          <a:prstGeom prst="rect">
            <a:avLst/>
          </a:prstGeom>
          <a:solidFill>
            <a:srgbClr val="FF0000"/>
          </a:solidFill>
          <a:ln w="0">
            <a:solidFill>
              <a:srgbClr val="FF0000"/>
            </a:solidFill>
            <a:miter lim="800000"/>
            <a:headEnd/>
            <a:tailEnd/>
          </a:ln>
        </p:spPr>
        <p:txBody>
          <a:bodyPr/>
          <a:lstStyle/>
          <a:p>
            <a:pPr>
              <a:buFont typeface="Arial" charset="0"/>
              <a:buNone/>
            </a:pPr>
            <a:r>
              <a:rPr lang="zh-CN" altLang="en-US">
                <a:latin typeface="黑体" pitchFamily="2" charset="-122"/>
                <a:ea typeface="黑体" pitchFamily="2" charset="-122"/>
              </a:rPr>
              <a:t> </a:t>
            </a:r>
            <a:r>
              <a:rPr lang="zh-CN" altLang="en-US" sz="2400">
                <a:solidFill>
                  <a:schemeClr val="bg1"/>
                </a:solidFill>
                <a:latin typeface="黑体" pitchFamily="2" charset="-122"/>
                <a:ea typeface="黑体" pitchFamily="2" charset="-122"/>
              </a:rPr>
              <a:t>“野蛮”施工：</a:t>
            </a:r>
            <a:r>
              <a:rPr lang="zh-CN" altLang="en-US" sz="2200">
                <a:solidFill>
                  <a:schemeClr val="bg1"/>
                </a:solidFill>
                <a:latin typeface="黑体" pitchFamily="2" charset="-122"/>
                <a:ea typeface="黑体" pitchFamily="2" charset="-122"/>
              </a:rPr>
              <a:t>留下的痕迹 </a:t>
            </a:r>
            <a:r>
              <a:rPr lang="zh-CN" altLang="en-US" sz="2400">
                <a:solidFill>
                  <a:schemeClr val="bg1"/>
                </a:solidFill>
                <a:latin typeface="黑体" pitchFamily="2" charset="-122"/>
                <a:ea typeface="黑体" pitchFamily="2" charset="-122"/>
              </a:rPr>
              <a:t>       化工管道：</a:t>
            </a:r>
            <a:r>
              <a:rPr lang="zh-CN" altLang="en-US" sz="2200">
                <a:solidFill>
                  <a:schemeClr val="bg1"/>
                </a:solidFill>
                <a:latin typeface="黑体" pitchFamily="2" charset="-122"/>
                <a:ea typeface="黑体" pitchFamily="2" charset="-122"/>
              </a:rPr>
              <a:t>不应成为承重点!</a:t>
            </a:r>
          </a:p>
        </p:txBody>
      </p:sp>
      <p:sp>
        <p:nvSpPr>
          <p:cNvPr id="331781" name="椭圆 5"/>
          <p:cNvSpPr>
            <a:spLocks noChangeArrowheads="1"/>
          </p:cNvSpPr>
          <p:nvPr/>
        </p:nvSpPr>
        <p:spPr bwMode="auto">
          <a:xfrm>
            <a:off x="1404938" y="2638425"/>
            <a:ext cx="2217737" cy="3457575"/>
          </a:xfrm>
          <a:prstGeom prst="ellipse">
            <a:avLst/>
          </a:prstGeom>
          <a:noFill/>
          <a:ln w="76200">
            <a:solidFill>
              <a:srgbClr val="FF0000"/>
            </a:solidFill>
            <a:prstDash val="lgDash"/>
            <a:round/>
            <a:headEnd/>
            <a:tailEnd/>
          </a:ln>
        </p:spPr>
        <p:txBody>
          <a:bodyPr anchor="ctr"/>
          <a:lstStyle/>
          <a:p>
            <a:pPr>
              <a:buFont typeface="Arial" charset="0"/>
              <a:buNone/>
            </a:pPr>
            <a:endParaRPr lang="zh-CN" altLang="en-US" sz="1800">
              <a:solidFill>
                <a:srgbClr val="FFFFFF"/>
              </a:solidFill>
              <a:latin typeface="Georgia" pitchFamily="18" charset="0"/>
            </a:endParaRPr>
          </a:p>
        </p:txBody>
      </p:sp>
      <p:sp>
        <p:nvSpPr>
          <p:cNvPr id="331782" name="椭圆 6"/>
          <p:cNvSpPr>
            <a:spLocks noChangeArrowheads="1"/>
          </p:cNvSpPr>
          <p:nvPr/>
        </p:nvSpPr>
        <p:spPr bwMode="auto">
          <a:xfrm>
            <a:off x="4500563" y="1773238"/>
            <a:ext cx="1511300" cy="3314700"/>
          </a:xfrm>
          <a:prstGeom prst="ellipse">
            <a:avLst/>
          </a:prstGeom>
          <a:noFill/>
          <a:ln w="76200">
            <a:solidFill>
              <a:srgbClr val="FF0000"/>
            </a:solidFill>
            <a:prstDash val="lgDash"/>
            <a:round/>
            <a:headEnd/>
            <a:tailEnd/>
          </a:ln>
        </p:spPr>
        <p:txBody>
          <a:bodyPr anchor="ctr"/>
          <a:lstStyle/>
          <a:p>
            <a:pPr>
              <a:buFont typeface="Arial" charset="0"/>
              <a:buNone/>
            </a:pPr>
            <a:endParaRPr lang="zh-CN" altLang="en-US" sz="1800">
              <a:solidFill>
                <a:srgbClr val="FFFFFF"/>
              </a:solidFill>
              <a:latin typeface="Georgia" pitchFamily="18" charset="0"/>
            </a:endParaRPr>
          </a:p>
        </p:txBody>
      </p:sp>
      <p:sp>
        <p:nvSpPr>
          <p:cNvPr id="331783" name="椭圆 7"/>
          <p:cNvSpPr>
            <a:spLocks noChangeArrowheads="1"/>
          </p:cNvSpPr>
          <p:nvPr/>
        </p:nvSpPr>
        <p:spPr bwMode="auto">
          <a:xfrm rot="360000">
            <a:off x="7019925" y="2276475"/>
            <a:ext cx="1927225" cy="3384550"/>
          </a:xfrm>
          <a:prstGeom prst="ellipse">
            <a:avLst/>
          </a:prstGeom>
          <a:noFill/>
          <a:ln w="76200">
            <a:solidFill>
              <a:srgbClr val="FF0000"/>
            </a:solidFill>
            <a:prstDash val="lgDash"/>
            <a:round/>
            <a:headEnd/>
            <a:tailEnd/>
          </a:ln>
        </p:spPr>
        <p:txBody>
          <a:bodyPr anchor="ctr"/>
          <a:lstStyle/>
          <a:p>
            <a:pPr>
              <a:buFont typeface="Arial" charset="0"/>
              <a:buNone/>
            </a:pPr>
            <a:endParaRPr lang="zh-CN" altLang="en-US" sz="1800">
              <a:solidFill>
                <a:srgbClr val="FFFFFF"/>
              </a:solidFill>
              <a:latin typeface="Georg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31781"/>
                                        </p:tgtEl>
                                        <p:attrNameLst>
                                          <p:attrName>style.visibility</p:attrName>
                                        </p:attrNameLst>
                                      </p:cBhvr>
                                      <p:to>
                                        <p:strVal val="visible"/>
                                      </p:to>
                                    </p:set>
                                    <p:animEffect transition="in" filter="fade">
                                      <p:cBhvr>
                                        <p:cTn id="7" dur="2000"/>
                                        <p:tgtEl>
                                          <p:spTgt spid="331781"/>
                                        </p:tgtEl>
                                      </p:cBhvr>
                                    </p:animEffect>
                                  </p:childTnLst>
                                </p:cTn>
                              </p:par>
                            </p:childTnLst>
                          </p:cTn>
                        </p:par>
                        <p:par>
                          <p:cTn id="8" fill="hold">
                            <p:stCondLst>
                              <p:cond delay="2000"/>
                            </p:stCondLst>
                            <p:childTnLst>
                              <p:par>
                                <p:cTn id="9" presetID="10" presetClass="entr" presetSubtype="0" fill="hold" grpId="1" nodeType="afterEffect">
                                  <p:stCondLst>
                                    <p:cond delay="0"/>
                                  </p:stCondLst>
                                  <p:childTnLst>
                                    <p:set>
                                      <p:cBhvr>
                                        <p:cTn id="10" dur="1" fill="hold">
                                          <p:stCondLst>
                                            <p:cond delay="0"/>
                                          </p:stCondLst>
                                        </p:cTn>
                                        <p:tgtEl>
                                          <p:spTgt spid="331782"/>
                                        </p:tgtEl>
                                        <p:attrNameLst>
                                          <p:attrName>style.visibility</p:attrName>
                                        </p:attrNameLst>
                                      </p:cBhvr>
                                      <p:to>
                                        <p:strVal val="visible"/>
                                      </p:to>
                                    </p:set>
                                    <p:animEffect transition="in" filter="fade">
                                      <p:cBhvr>
                                        <p:cTn id="11" dur="2000"/>
                                        <p:tgtEl>
                                          <p:spTgt spid="331782"/>
                                        </p:tgtEl>
                                      </p:cBhvr>
                                    </p:animEffect>
                                  </p:childTnLst>
                                </p:cTn>
                              </p:par>
                            </p:childTnLst>
                          </p:cTn>
                        </p:par>
                        <p:par>
                          <p:cTn id="12" fill="hold">
                            <p:stCondLst>
                              <p:cond delay="4000"/>
                            </p:stCondLst>
                            <p:childTnLst>
                              <p:par>
                                <p:cTn id="13" presetID="10" presetClass="entr" presetSubtype="0" fill="hold" grpId="1" nodeType="afterEffect">
                                  <p:stCondLst>
                                    <p:cond delay="0"/>
                                  </p:stCondLst>
                                  <p:childTnLst>
                                    <p:set>
                                      <p:cBhvr>
                                        <p:cTn id="14" dur="1" fill="hold">
                                          <p:stCondLst>
                                            <p:cond delay="0"/>
                                          </p:stCondLst>
                                        </p:cTn>
                                        <p:tgtEl>
                                          <p:spTgt spid="331783"/>
                                        </p:tgtEl>
                                        <p:attrNameLst>
                                          <p:attrName>style.visibility</p:attrName>
                                        </p:attrNameLst>
                                      </p:cBhvr>
                                      <p:to>
                                        <p:strVal val="visible"/>
                                      </p:to>
                                    </p:set>
                                    <p:animEffect transition="in" filter="fade">
                                      <p:cBhvr>
                                        <p:cTn id="15" dur="2000"/>
                                        <p:tgtEl>
                                          <p:spTgt spid="331783"/>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0" nodeType="clickEffect">
                                  <p:stCondLst>
                                    <p:cond delay="0"/>
                                  </p:stCondLst>
                                  <p:childTnLst>
                                    <p:animRot by="21600000">
                                      <p:cBhvr>
                                        <p:cTn id="19" dur="2000" fill="hold"/>
                                        <p:tgtEl>
                                          <p:spTgt spid="331781"/>
                                        </p:tgtEl>
                                        <p:attrNameLst>
                                          <p:attrName>r</p:attrName>
                                        </p:attrNameLst>
                                      </p:cBhvr>
                                    </p:animRot>
                                  </p:childTnLst>
                                </p:cTn>
                              </p:par>
                              <p:par>
                                <p:cTn id="20" presetID="8" presetClass="emph" presetSubtype="0" fill="hold" grpId="0" nodeType="withEffect">
                                  <p:stCondLst>
                                    <p:cond delay="0"/>
                                  </p:stCondLst>
                                  <p:childTnLst>
                                    <p:animRot by="21600000">
                                      <p:cBhvr>
                                        <p:cTn id="21" dur="2000" fill="hold"/>
                                        <p:tgtEl>
                                          <p:spTgt spid="331782"/>
                                        </p:tgtEl>
                                        <p:attrNameLst>
                                          <p:attrName>r</p:attrName>
                                        </p:attrNameLst>
                                      </p:cBhvr>
                                    </p:animRot>
                                  </p:childTnLst>
                                </p:cTn>
                              </p:par>
                              <p:par>
                                <p:cTn id="22" presetID="8" presetClass="emph" presetSubtype="0" fill="hold" grpId="0" nodeType="withEffect">
                                  <p:stCondLst>
                                    <p:cond delay="0"/>
                                  </p:stCondLst>
                                  <p:childTnLst>
                                    <p:animRot by="21600000">
                                      <p:cBhvr>
                                        <p:cTn id="23" dur="2000" fill="hold"/>
                                        <p:tgtEl>
                                          <p:spTgt spid="3317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1" grpId="0" bldLvl="0" animBg="1"/>
      <p:bldP spid="331781" grpId="1" bldLvl="0" animBg="1"/>
      <p:bldP spid="331782" grpId="0" bldLvl="0" animBg="1"/>
      <p:bldP spid="331782" grpId="1" bldLvl="0" animBg="1"/>
      <p:bldP spid="331783" grpId="0" bldLvl="0" animBg="1"/>
      <p:bldP spid="33178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文本框 29697"/>
          <p:cNvSpPr txBox="1">
            <a:spLocks noChangeArrowheads="1"/>
          </p:cNvSpPr>
          <p:nvPr/>
        </p:nvSpPr>
        <p:spPr bwMode="auto">
          <a:xfrm>
            <a:off x="757238" y="895350"/>
            <a:ext cx="8207375" cy="6396038"/>
          </a:xfrm>
          <a:prstGeom prst="rect">
            <a:avLst/>
          </a:prstGeom>
          <a:noFill/>
          <a:ln w="9525">
            <a:noFill/>
            <a:miter lim="800000"/>
            <a:headEnd/>
            <a:tailEnd/>
          </a:ln>
        </p:spPr>
        <p:txBody>
          <a:bodyPr>
            <a:spAutoFit/>
          </a:bodyPr>
          <a:lstStyle/>
          <a:p>
            <a:pPr eaLnBrk="0" hangingPunct="0">
              <a:lnSpc>
                <a:spcPct val="160000"/>
              </a:lnSpc>
              <a:buSzPct val="100000"/>
              <a:buFont typeface="Arial" charset="0"/>
              <a:buNone/>
            </a:pPr>
            <a:r>
              <a:rPr lang="zh-CN" altLang="en-US" sz="2600">
                <a:ea typeface="黑体" pitchFamily="2" charset="-122"/>
                <a:sym typeface="黑体" pitchFamily="2" charset="-122"/>
              </a:rPr>
              <a:t>第八部分  分析、研发安全 ………………………  21</a:t>
            </a:r>
            <a:r>
              <a:rPr lang="en-US" altLang="zh-CN" sz="2600">
                <a:ea typeface="黑体" pitchFamily="2" charset="-122"/>
                <a:sym typeface="黑体" pitchFamily="2" charset="-122"/>
              </a:rPr>
              <a:t>7</a:t>
            </a:r>
            <a:endParaRPr lang="zh-CN" altLang="en-US" sz="2600">
              <a:ea typeface="黑体" pitchFamily="2" charset="-122"/>
              <a:sym typeface="黑体" pitchFamily="2" charset="-122"/>
            </a:endParaRPr>
          </a:p>
          <a:p>
            <a:pPr eaLnBrk="0" hangingPunct="0">
              <a:lnSpc>
                <a:spcPct val="160000"/>
              </a:lnSpc>
              <a:buSzPct val="100000"/>
              <a:buFont typeface="Arial" charset="0"/>
              <a:buNone/>
            </a:pPr>
            <a:r>
              <a:rPr lang="zh-CN" altLang="en-US" sz="2600">
                <a:ea typeface="黑体" pitchFamily="2" charset="-122"/>
                <a:sym typeface="黑体" pitchFamily="2" charset="-122"/>
              </a:rPr>
              <a:t>第九部分  设施、工具、器具 ……………………  22</a:t>
            </a:r>
            <a:r>
              <a:rPr lang="en-US" altLang="zh-CN" sz="2600">
                <a:ea typeface="黑体" pitchFamily="2" charset="-122"/>
                <a:sym typeface="黑体" pitchFamily="2" charset="-122"/>
              </a:rPr>
              <a:t>9</a:t>
            </a:r>
            <a:endParaRPr lang="zh-CN" altLang="en-US" sz="2600">
              <a:ea typeface="黑体" pitchFamily="2" charset="-122"/>
              <a:sym typeface="黑体" pitchFamily="2" charset="-122"/>
            </a:endParaRPr>
          </a:p>
          <a:p>
            <a:pPr eaLnBrk="0" hangingPunct="0">
              <a:lnSpc>
                <a:spcPct val="0"/>
              </a:lnSpc>
              <a:buSzPct val="100000"/>
              <a:buFont typeface="Arial" charset="0"/>
              <a:buNone/>
            </a:pPr>
            <a:endParaRPr lang="zh-CN" altLang="en-US" sz="2600">
              <a:ea typeface="黑体" pitchFamily="2" charset="-122"/>
              <a:sym typeface="黑体" pitchFamily="2" charset="-122"/>
            </a:endParaRPr>
          </a:p>
          <a:p>
            <a:pPr eaLnBrk="0" hangingPunct="0">
              <a:lnSpc>
                <a:spcPct val="160000"/>
              </a:lnSpc>
              <a:buSzPct val="100000"/>
              <a:buFont typeface="Arial" charset="0"/>
              <a:buNone/>
            </a:pPr>
            <a:r>
              <a:rPr lang="zh-CN" altLang="en-US" sz="2600">
                <a:ea typeface="黑体" pitchFamily="2" charset="-122"/>
                <a:sym typeface="黑体" pitchFamily="2" charset="-122"/>
              </a:rPr>
              <a:t>第十部分  职业卫生 ………………………………  24</a:t>
            </a:r>
            <a:r>
              <a:rPr lang="en-US" altLang="zh-CN" sz="2600">
                <a:ea typeface="黑体" pitchFamily="2" charset="-122"/>
                <a:sym typeface="黑体" pitchFamily="2" charset="-122"/>
              </a:rPr>
              <a:t>8</a:t>
            </a:r>
            <a:endParaRPr lang="zh-CN" altLang="en-US" sz="2600">
              <a:ea typeface="黑体" pitchFamily="2" charset="-122"/>
              <a:sym typeface="黑体" pitchFamily="2" charset="-122"/>
            </a:endParaRPr>
          </a:p>
          <a:p>
            <a:pPr eaLnBrk="0" hangingPunct="0">
              <a:lnSpc>
                <a:spcPct val="160000"/>
              </a:lnSpc>
              <a:buSzPct val="100000"/>
              <a:buFont typeface="Arial" charset="0"/>
              <a:buNone/>
            </a:pPr>
            <a:r>
              <a:rPr lang="zh-CN" altLang="en-US" sz="2600">
                <a:ea typeface="黑体" pitchFamily="2" charset="-122"/>
                <a:sym typeface="黑体" pitchFamily="2" charset="-122"/>
              </a:rPr>
              <a:t>第十一部分  储运、装卸安全  …………………… 2</a:t>
            </a:r>
            <a:r>
              <a:rPr lang="en-US" altLang="zh-CN" sz="2600">
                <a:ea typeface="黑体" pitchFamily="2" charset="-122"/>
                <a:sym typeface="黑体" pitchFamily="2" charset="-122"/>
              </a:rPr>
              <a:t>61</a:t>
            </a:r>
            <a:endParaRPr lang="zh-CN" altLang="en-US" sz="2600">
              <a:ea typeface="黑体" pitchFamily="2" charset="-122"/>
              <a:sym typeface="黑体" pitchFamily="2" charset="-122"/>
            </a:endParaRPr>
          </a:p>
          <a:p>
            <a:pPr eaLnBrk="0" hangingPunct="0">
              <a:lnSpc>
                <a:spcPct val="0"/>
              </a:lnSpc>
              <a:buSzPct val="100000"/>
              <a:buFont typeface="Arial" charset="0"/>
              <a:buNone/>
            </a:pPr>
            <a:endParaRPr lang="zh-CN" altLang="en-US" sz="2600">
              <a:ea typeface="黑体" pitchFamily="2" charset="-122"/>
              <a:sym typeface="黑体" pitchFamily="2" charset="-122"/>
            </a:endParaRPr>
          </a:p>
          <a:p>
            <a:pPr eaLnBrk="0" hangingPunct="0">
              <a:lnSpc>
                <a:spcPct val="160000"/>
              </a:lnSpc>
              <a:buSzPct val="100000"/>
              <a:buFont typeface="Arial" charset="0"/>
              <a:buNone/>
            </a:pPr>
            <a:r>
              <a:rPr lang="zh-CN" altLang="en-US" sz="2600">
                <a:ea typeface="黑体" pitchFamily="2" charset="-122"/>
                <a:sym typeface="黑体" pitchFamily="2" charset="-122"/>
              </a:rPr>
              <a:t>第十二部分  其 它 ………………………………… 2</a:t>
            </a:r>
            <a:r>
              <a:rPr lang="en-US" altLang="zh-CN" sz="2600">
                <a:ea typeface="黑体" pitchFamily="2" charset="-122"/>
                <a:sym typeface="黑体" pitchFamily="2" charset="-122"/>
              </a:rPr>
              <a:t>73</a:t>
            </a:r>
            <a:endParaRPr lang="zh-CN" altLang="en-US" sz="2600">
              <a:ea typeface="黑体" pitchFamily="2" charset="-122"/>
              <a:sym typeface="黑体" pitchFamily="2" charset="-122"/>
            </a:endParaRPr>
          </a:p>
          <a:p>
            <a:pPr eaLnBrk="0" hangingPunct="0">
              <a:lnSpc>
                <a:spcPct val="160000"/>
              </a:lnSpc>
              <a:buSzPct val="100000"/>
              <a:buFont typeface="Arial" charset="0"/>
              <a:buNone/>
            </a:pPr>
            <a:r>
              <a:rPr lang="zh-CN" altLang="en-US" sz="2600">
                <a:ea typeface="黑体" pitchFamily="2" charset="-122"/>
                <a:sym typeface="黑体" pitchFamily="2" charset="-122"/>
              </a:rPr>
              <a:t>第十三部分  不能容忍的隐患  …………………… 28</a:t>
            </a:r>
            <a:r>
              <a:rPr lang="en-US" altLang="zh-CN" sz="2600">
                <a:ea typeface="黑体" pitchFamily="2" charset="-122"/>
                <a:sym typeface="黑体" pitchFamily="2" charset="-122"/>
              </a:rPr>
              <a:t>8</a:t>
            </a:r>
            <a:endParaRPr lang="zh-CN" altLang="en-US" sz="2600">
              <a:ea typeface="黑体" pitchFamily="2" charset="-122"/>
              <a:sym typeface="黑体" pitchFamily="2" charset="-122"/>
            </a:endParaRPr>
          </a:p>
          <a:p>
            <a:pPr eaLnBrk="0" hangingPunct="0">
              <a:lnSpc>
                <a:spcPct val="0"/>
              </a:lnSpc>
              <a:buSzPct val="100000"/>
              <a:buFont typeface="Arial" charset="0"/>
              <a:buNone/>
            </a:pPr>
            <a:endParaRPr lang="zh-CN" altLang="en-US" sz="2600">
              <a:ea typeface="黑体" pitchFamily="2" charset="-122"/>
              <a:sym typeface="黑体" pitchFamily="2" charset="-122"/>
            </a:endParaRPr>
          </a:p>
          <a:p>
            <a:pPr eaLnBrk="0" hangingPunct="0">
              <a:lnSpc>
                <a:spcPct val="160000"/>
              </a:lnSpc>
              <a:buSzPct val="100000"/>
              <a:buFont typeface="Arial" charset="0"/>
              <a:buNone/>
            </a:pPr>
            <a:r>
              <a:rPr lang="zh-CN" altLang="en-US" sz="2600">
                <a:ea typeface="黑体" pitchFamily="2" charset="-122"/>
                <a:sym typeface="黑体" pitchFamily="2" charset="-122"/>
              </a:rPr>
              <a:t>第十四部分  应急管理  …………………………… 30</a:t>
            </a:r>
            <a:r>
              <a:rPr lang="en-US" altLang="zh-CN" sz="2600">
                <a:ea typeface="黑体" pitchFamily="2" charset="-122"/>
                <a:sym typeface="黑体" pitchFamily="2" charset="-122"/>
              </a:rPr>
              <a:t>8</a:t>
            </a:r>
            <a:r>
              <a:rPr lang="zh-CN" altLang="en-US" sz="2600">
                <a:ea typeface="黑体" pitchFamily="2" charset="-122"/>
                <a:sym typeface="黑体" pitchFamily="2" charset="-122"/>
              </a:rPr>
              <a:t>          </a:t>
            </a:r>
          </a:p>
          <a:p>
            <a:pPr eaLnBrk="0" hangingPunct="0">
              <a:lnSpc>
                <a:spcPct val="160000"/>
              </a:lnSpc>
              <a:buSzPct val="100000"/>
              <a:buFont typeface="Arial" charset="0"/>
              <a:buNone/>
            </a:pPr>
            <a:r>
              <a:rPr lang="zh-CN" altLang="en-US" sz="2600">
                <a:ea typeface="黑体" pitchFamily="2" charset="-122"/>
                <a:sym typeface="黑体" pitchFamily="2" charset="-122"/>
              </a:rPr>
              <a:t>后    语   ……………………………………………  33</a:t>
            </a:r>
            <a:r>
              <a:rPr lang="en-US" altLang="zh-CN" sz="2600">
                <a:ea typeface="黑体" pitchFamily="2" charset="-122"/>
                <a:sym typeface="黑体" pitchFamily="2" charset="-122"/>
              </a:rPr>
              <a:t>8</a:t>
            </a:r>
            <a:endParaRPr lang="zh-CN" altLang="en-US" sz="2600">
              <a:ea typeface="黑体" pitchFamily="2" charset="-122"/>
              <a:sym typeface="黑体" pitchFamily="2" charset="-122"/>
            </a:endParaRPr>
          </a:p>
          <a:p>
            <a:pPr eaLnBrk="0" hangingPunct="0">
              <a:lnSpc>
                <a:spcPct val="150000"/>
              </a:lnSpc>
              <a:buSzPct val="100000"/>
              <a:buFont typeface="Arial" charset="0"/>
              <a:buNone/>
            </a:pPr>
            <a:endParaRPr lang="zh-CN" altLang="en-US" sz="2600">
              <a:ea typeface="黑体" pitchFamily="2" charset="-122"/>
              <a:sym typeface="黑体" pitchFamily="2" charset="-122"/>
            </a:endParaRPr>
          </a:p>
          <a:p>
            <a:pPr eaLnBrk="0" hangingPunct="0">
              <a:lnSpc>
                <a:spcPct val="150000"/>
              </a:lnSpc>
              <a:buSzPct val="100000"/>
              <a:buFont typeface="Arial" charset="0"/>
              <a:buNone/>
            </a:pPr>
            <a:r>
              <a:rPr lang="zh-CN" altLang="en-US" sz="2000">
                <a:ea typeface="黑体" pitchFamily="2" charset="-122"/>
                <a:sym typeface="黑体" pitchFamily="2" charset="-122"/>
              </a:rPr>
              <a:t>  </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2"/>
          <p:cNvSpPr txBox="1">
            <a:spLocks noChangeArrowheads="1"/>
          </p:cNvSpPr>
          <p:nvPr/>
        </p:nvSpPr>
        <p:spPr bwMode="auto">
          <a:xfrm>
            <a:off x="307975" y="0"/>
            <a:ext cx="663575" cy="5756275"/>
          </a:xfrm>
          <a:prstGeom prst="rect">
            <a:avLst/>
          </a:prstGeom>
          <a:noFill/>
          <a:ln w="9525">
            <a:noFill/>
            <a:miter lim="800000"/>
            <a:headEnd/>
            <a:tailEnd/>
          </a:ln>
        </p:spPr>
        <p:txBody>
          <a:bodyPr lIns="82287" tIns="41144" rIns="82287" bIns="41144">
            <a:spAutoFit/>
          </a:bodyPr>
          <a:lstStyle/>
          <a:p>
            <a:pPr algn="just" defTabSz="822325" eaLnBrk="0" hangingPunct="0">
              <a:lnSpc>
                <a:spcPct val="120000"/>
              </a:lnSpc>
              <a:buSzPct val="100000"/>
              <a:buFont typeface="Arial" charset="0"/>
              <a:buNone/>
            </a:pPr>
            <a:r>
              <a:rPr lang="zh-CN" altLang="en-US" sz="3600" b="1">
                <a:solidFill>
                  <a:srgbClr val="000099"/>
                </a:solidFill>
                <a:latin typeface="隶书" pitchFamily="49" charset="-122"/>
                <a:ea typeface="黑体" pitchFamily="2" charset="-122"/>
              </a:rPr>
              <a:t> </a:t>
            </a:r>
            <a:r>
              <a:rPr lang="zh-CN" altLang="en-US" sz="3600" b="1">
                <a:solidFill>
                  <a:srgbClr val="FFFFFF"/>
                </a:solidFill>
                <a:latin typeface="隶书" pitchFamily="49" charset="-122"/>
                <a:ea typeface="黑体" pitchFamily="2" charset="-122"/>
              </a:rPr>
              <a:t>化学品安全标签</a:t>
            </a:r>
          </a:p>
          <a:p>
            <a:pPr algn="just" defTabSz="822325" eaLnBrk="0" hangingPunct="0">
              <a:lnSpc>
                <a:spcPct val="80000"/>
              </a:lnSpc>
              <a:buSzPct val="100000"/>
              <a:buFont typeface="Arial" charset="0"/>
              <a:buNone/>
            </a:pPr>
            <a:endParaRPr lang="zh-CN" altLang="en-US" sz="3600" b="1">
              <a:solidFill>
                <a:srgbClr val="000099"/>
              </a:solidFill>
              <a:latin typeface="隶书" pitchFamily="49" charset="-122"/>
              <a:ea typeface="黑体" pitchFamily="2" charset="-122"/>
            </a:endParaRPr>
          </a:p>
        </p:txBody>
      </p:sp>
      <p:pic>
        <p:nvPicPr>
          <p:cNvPr id="84994" name="Picture 3" descr="安全标签新2"/>
          <p:cNvPicPr>
            <a:picLocks noChangeAspect="1"/>
          </p:cNvPicPr>
          <p:nvPr/>
        </p:nvPicPr>
        <p:blipFill>
          <a:blip r:embed="rId2"/>
          <a:srcRect/>
          <a:stretch>
            <a:fillRect/>
          </a:stretch>
        </p:blipFill>
        <p:spPr bwMode="auto">
          <a:xfrm>
            <a:off x="2559050" y="46038"/>
            <a:ext cx="4678363" cy="6767512"/>
          </a:xfrm>
          <a:prstGeom prst="rect">
            <a:avLst/>
          </a:prstGeom>
          <a:noFill/>
          <a:ln w="9525">
            <a:noFill/>
            <a:miter lim="800000"/>
            <a:headEnd/>
            <a:tailEnd/>
          </a:ln>
        </p:spPr>
      </p:pic>
      <p:sp>
        <p:nvSpPr>
          <p:cNvPr id="84995" name="Text Box 4"/>
          <p:cNvSpPr txBox="1">
            <a:spLocks noChangeArrowheads="1"/>
          </p:cNvSpPr>
          <p:nvPr/>
        </p:nvSpPr>
        <p:spPr bwMode="auto">
          <a:xfrm>
            <a:off x="1187450" y="2276475"/>
            <a:ext cx="1063625" cy="384175"/>
          </a:xfrm>
          <a:prstGeom prst="rect">
            <a:avLst/>
          </a:prstGeom>
          <a:solidFill>
            <a:srgbClr val="FFFF99"/>
          </a:solidFill>
          <a:ln w="9525">
            <a:noFill/>
            <a:miter lim="800000"/>
            <a:headEnd/>
            <a:tailEnd/>
          </a:ln>
        </p:spPr>
        <p:txBody>
          <a:bodyPr lIns="77842" tIns="38921" rIns="77842" bIns="38921">
            <a:spAutoFit/>
          </a:bodyPr>
          <a:lstStyle/>
          <a:p>
            <a:pPr algn="ctr" defTabSz="777875" eaLnBrk="0" hangingPunct="0">
              <a:spcBef>
                <a:spcPct val="50000"/>
              </a:spcBef>
              <a:buSzPct val="100000"/>
              <a:buFont typeface="Arial" charset="0"/>
              <a:buNone/>
            </a:pPr>
            <a:r>
              <a:rPr lang="zh-CN" altLang="en-US" sz="2000">
                <a:solidFill>
                  <a:schemeClr val="bg1"/>
                </a:solidFill>
                <a:latin typeface="Times New Roman" pitchFamily="18" charset="0"/>
                <a:ea typeface="黑体" pitchFamily="2" charset="-122"/>
              </a:rPr>
              <a:t>警示词</a:t>
            </a:r>
          </a:p>
        </p:txBody>
      </p:sp>
      <p:sp>
        <p:nvSpPr>
          <p:cNvPr id="84996" name="Text Box 5"/>
          <p:cNvSpPr txBox="1">
            <a:spLocks noChangeArrowheads="1"/>
          </p:cNvSpPr>
          <p:nvPr/>
        </p:nvSpPr>
        <p:spPr bwMode="auto">
          <a:xfrm>
            <a:off x="7669213" y="1773238"/>
            <a:ext cx="1079500" cy="382587"/>
          </a:xfrm>
          <a:prstGeom prst="rect">
            <a:avLst/>
          </a:prstGeom>
          <a:solidFill>
            <a:srgbClr val="FFFF99"/>
          </a:solidFill>
          <a:ln w="9525">
            <a:noFill/>
            <a:miter lim="800000"/>
            <a:headEnd/>
            <a:tailEnd/>
          </a:ln>
        </p:spPr>
        <p:txBody>
          <a:bodyPr lIns="77842" tIns="38921" rIns="77842" bIns="38921">
            <a:spAutoFit/>
          </a:bodyPr>
          <a:lstStyle/>
          <a:p>
            <a:pPr defTabSz="777875" eaLnBrk="0" hangingPunct="0">
              <a:spcBef>
                <a:spcPct val="50000"/>
              </a:spcBef>
              <a:buSzPct val="100000"/>
              <a:buFont typeface="Arial" charset="0"/>
              <a:buNone/>
            </a:pPr>
            <a:r>
              <a:rPr lang="zh-CN" altLang="en-US" sz="2000">
                <a:solidFill>
                  <a:schemeClr val="bg1"/>
                </a:solidFill>
                <a:latin typeface="Times New Roman" pitchFamily="18" charset="0"/>
                <a:ea typeface="隶书" pitchFamily="49" charset="-122"/>
              </a:rPr>
              <a:t>  </a:t>
            </a:r>
            <a:r>
              <a:rPr lang="zh-CN" altLang="en-US" sz="2000">
                <a:solidFill>
                  <a:schemeClr val="bg1"/>
                </a:solidFill>
                <a:latin typeface="Times New Roman" pitchFamily="18" charset="0"/>
                <a:ea typeface="黑体" pitchFamily="2" charset="-122"/>
              </a:rPr>
              <a:t>象形图</a:t>
            </a:r>
          </a:p>
        </p:txBody>
      </p:sp>
      <p:sp>
        <p:nvSpPr>
          <p:cNvPr id="84997" name="Text Box 6"/>
          <p:cNvSpPr txBox="1">
            <a:spLocks noChangeArrowheads="1"/>
          </p:cNvSpPr>
          <p:nvPr/>
        </p:nvSpPr>
        <p:spPr bwMode="auto">
          <a:xfrm>
            <a:off x="7380288" y="3046413"/>
            <a:ext cx="1439862" cy="382587"/>
          </a:xfrm>
          <a:prstGeom prst="rect">
            <a:avLst/>
          </a:prstGeom>
          <a:solidFill>
            <a:srgbClr val="FFFF99"/>
          </a:solidFill>
          <a:ln w="9525">
            <a:noFill/>
            <a:miter lim="800000"/>
            <a:headEnd/>
            <a:tailEnd/>
          </a:ln>
        </p:spPr>
        <p:txBody>
          <a:bodyPr lIns="77842" tIns="38921" rIns="77842" bIns="38921">
            <a:spAutoFit/>
          </a:bodyPr>
          <a:lstStyle/>
          <a:p>
            <a:pPr algn="ctr" defTabSz="777875" eaLnBrk="0" hangingPunct="0">
              <a:spcBef>
                <a:spcPct val="50000"/>
              </a:spcBef>
              <a:buSzPct val="100000"/>
              <a:buFont typeface="Arial" charset="0"/>
              <a:buNone/>
            </a:pPr>
            <a:r>
              <a:rPr lang="zh-CN" altLang="en-US" sz="2000">
                <a:latin typeface="Times New Roman" pitchFamily="18" charset="0"/>
                <a:ea typeface="黑体" pitchFamily="2" charset="-122"/>
              </a:rPr>
              <a:t>  </a:t>
            </a:r>
            <a:r>
              <a:rPr lang="zh-CN" altLang="en-US" sz="1800">
                <a:solidFill>
                  <a:schemeClr val="bg1"/>
                </a:solidFill>
                <a:latin typeface="Times New Roman" pitchFamily="18" charset="0"/>
                <a:ea typeface="黑体" pitchFamily="2" charset="-122"/>
              </a:rPr>
              <a:t>危险性说明</a:t>
            </a:r>
          </a:p>
        </p:txBody>
      </p:sp>
      <p:sp>
        <p:nvSpPr>
          <p:cNvPr id="84998" name="Line 7"/>
          <p:cNvSpPr>
            <a:spLocks noChangeShapeType="1"/>
          </p:cNvSpPr>
          <p:nvPr/>
        </p:nvSpPr>
        <p:spPr bwMode="auto">
          <a:xfrm flipH="1">
            <a:off x="1762125" y="2781300"/>
            <a:ext cx="1009650" cy="1227138"/>
          </a:xfrm>
          <a:prstGeom prst="line">
            <a:avLst/>
          </a:prstGeom>
          <a:noFill/>
          <a:ln w="38100">
            <a:solidFill>
              <a:srgbClr val="FF6600"/>
            </a:solidFill>
            <a:round/>
            <a:headEnd type="triangle" w="med" len="med"/>
            <a:tailEnd/>
          </a:ln>
        </p:spPr>
        <p:txBody>
          <a:bodyPr/>
          <a:lstStyle/>
          <a:p>
            <a:endParaRPr lang="zh-CN" altLang="en-US"/>
          </a:p>
        </p:txBody>
      </p:sp>
      <p:sp>
        <p:nvSpPr>
          <p:cNvPr id="84999" name="Text Box 8"/>
          <p:cNvSpPr txBox="1">
            <a:spLocks noChangeArrowheads="1"/>
          </p:cNvSpPr>
          <p:nvPr/>
        </p:nvSpPr>
        <p:spPr bwMode="auto">
          <a:xfrm>
            <a:off x="1116013" y="4005263"/>
            <a:ext cx="1150937" cy="366712"/>
          </a:xfrm>
          <a:prstGeom prst="rect">
            <a:avLst/>
          </a:prstGeom>
          <a:solidFill>
            <a:srgbClr val="FFFF99"/>
          </a:solidFill>
          <a:ln w="9525">
            <a:noFill/>
            <a:miter lim="800000"/>
            <a:headEnd/>
            <a:tailEnd/>
          </a:ln>
        </p:spPr>
        <p:txBody>
          <a:bodyPr lIns="77842" tIns="38921" rIns="77842" bIns="38921">
            <a:spAutoFit/>
          </a:bodyPr>
          <a:lstStyle/>
          <a:p>
            <a:pPr algn="ctr" defTabSz="777875" eaLnBrk="0" hangingPunct="0">
              <a:spcBef>
                <a:spcPct val="50000"/>
              </a:spcBef>
              <a:buSzPct val="100000"/>
              <a:buFont typeface="Arial" charset="0"/>
              <a:buNone/>
            </a:pPr>
            <a:r>
              <a:rPr lang="zh-CN" altLang="en-US" sz="1900">
                <a:solidFill>
                  <a:schemeClr val="bg1"/>
                </a:solidFill>
                <a:latin typeface="Times New Roman" pitchFamily="18" charset="0"/>
                <a:ea typeface="黑体" pitchFamily="2" charset="-122"/>
              </a:rPr>
              <a:t>防范说明</a:t>
            </a:r>
          </a:p>
        </p:txBody>
      </p:sp>
      <p:sp>
        <p:nvSpPr>
          <p:cNvPr id="85000" name="Line 9"/>
          <p:cNvSpPr>
            <a:spLocks noChangeShapeType="1"/>
          </p:cNvSpPr>
          <p:nvPr/>
        </p:nvSpPr>
        <p:spPr bwMode="auto">
          <a:xfrm flipH="1">
            <a:off x="1836738" y="404813"/>
            <a:ext cx="1511300" cy="792162"/>
          </a:xfrm>
          <a:prstGeom prst="line">
            <a:avLst/>
          </a:prstGeom>
          <a:noFill/>
          <a:ln w="38100">
            <a:solidFill>
              <a:srgbClr val="FF6600"/>
            </a:solidFill>
            <a:round/>
            <a:headEnd type="triangle" w="med" len="med"/>
            <a:tailEnd/>
          </a:ln>
        </p:spPr>
        <p:txBody>
          <a:bodyPr/>
          <a:lstStyle/>
          <a:p>
            <a:endParaRPr lang="zh-CN" altLang="en-US"/>
          </a:p>
        </p:txBody>
      </p:sp>
      <p:sp>
        <p:nvSpPr>
          <p:cNvPr id="85001" name="Text Box 10"/>
          <p:cNvSpPr txBox="1">
            <a:spLocks noChangeArrowheads="1"/>
          </p:cNvSpPr>
          <p:nvPr/>
        </p:nvSpPr>
        <p:spPr bwMode="auto">
          <a:xfrm>
            <a:off x="1042988" y="1196975"/>
            <a:ext cx="1368425" cy="352425"/>
          </a:xfrm>
          <a:prstGeom prst="rect">
            <a:avLst/>
          </a:prstGeom>
          <a:solidFill>
            <a:srgbClr val="FFFF99"/>
          </a:solidFill>
          <a:ln w="9525">
            <a:noFill/>
            <a:miter lim="800000"/>
            <a:headEnd/>
            <a:tailEnd/>
          </a:ln>
        </p:spPr>
        <p:txBody>
          <a:bodyPr lIns="77842" tIns="38921" rIns="77842" bIns="38921">
            <a:spAutoFit/>
          </a:bodyPr>
          <a:lstStyle/>
          <a:p>
            <a:pPr algn="ctr" defTabSz="777875" eaLnBrk="0" hangingPunct="0">
              <a:spcBef>
                <a:spcPct val="50000"/>
              </a:spcBef>
              <a:buSzPct val="100000"/>
              <a:buFont typeface="Arial" charset="0"/>
              <a:buNone/>
            </a:pPr>
            <a:r>
              <a:rPr lang="zh-CN" altLang="en-US" sz="1800">
                <a:solidFill>
                  <a:schemeClr val="bg1"/>
                </a:solidFill>
                <a:latin typeface="Times New Roman" pitchFamily="18" charset="0"/>
                <a:ea typeface="黑体" pitchFamily="2" charset="-122"/>
              </a:rPr>
              <a:t>化学品标识</a:t>
            </a:r>
          </a:p>
        </p:txBody>
      </p:sp>
      <p:sp>
        <p:nvSpPr>
          <p:cNvPr id="85002" name="Line 11"/>
          <p:cNvSpPr>
            <a:spLocks noChangeShapeType="1"/>
          </p:cNvSpPr>
          <p:nvPr/>
        </p:nvSpPr>
        <p:spPr bwMode="auto">
          <a:xfrm>
            <a:off x="6230938" y="406400"/>
            <a:ext cx="1509712" cy="574675"/>
          </a:xfrm>
          <a:prstGeom prst="line">
            <a:avLst/>
          </a:prstGeom>
          <a:noFill/>
          <a:ln w="38100">
            <a:solidFill>
              <a:srgbClr val="FF6600"/>
            </a:solidFill>
            <a:round/>
            <a:headEnd type="triangle" w="med" len="med"/>
            <a:tailEnd/>
          </a:ln>
        </p:spPr>
        <p:txBody>
          <a:bodyPr/>
          <a:lstStyle/>
          <a:p>
            <a:endParaRPr lang="zh-CN" altLang="en-US"/>
          </a:p>
        </p:txBody>
      </p:sp>
      <p:sp>
        <p:nvSpPr>
          <p:cNvPr id="85003" name="Text Box 12"/>
          <p:cNvSpPr txBox="1">
            <a:spLocks noChangeArrowheads="1"/>
          </p:cNvSpPr>
          <p:nvPr/>
        </p:nvSpPr>
        <p:spPr bwMode="auto">
          <a:xfrm>
            <a:off x="7620000" y="765175"/>
            <a:ext cx="1128713" cy="382588"/>
          </a:xfrm>
          <a:prstGeom prst="rect">
            <a:avLst/>
          </a:prstGeom>
          <a:solidFill>
            <a:srgbClr val="FFFF99"/>
          </a:solidFill>
          <a:ln w="9525">
            <a:noFill/>
            <a:miter lim="800000"/>
            <a:headEnd/>
            <a:tailEnd/>
          </a:ln>
        </p:spPr>
        <p:txBody>
          <a:bodyPr lIns="77842" tIns="38921" rIns="77842" bIns="38921">
            <a:spAutoFit/>
          </a:bodyPr>
          <a:lstStyle/>
          <a:p>
            <a:pPr defTabSz="777875" eaLnBrk="0" hangingPunct="0">
              <a:spcBef>
                <a:spcPct val="50000"/>
              </a:spcBef>
              <a:buSzPct val="100000"/>
              <a:buFont typeface="Arial" charset="0"/>
              <a:buNone/>
            </a:pPr>
            <a:r>
              <a:rPr lang="zh-CN" altLang="en-US" sz="2000">
                <a:latin typeface="Times New Roman" pitchFamily="18" charset="0"/>
                <a:ea typeface="黑体" pitchFamily="2" charset="-122"/>
              </a:rPr>
              <a:t> </a:t>
            </a:r>
            <a:r>
              <a:rPr lang="zh-CN" altLang="en-US" sz="2000">
                <a:solidFill>
                  <a:schemeClr val="bg1"/>
                </a:solidFill>
                <a:latin typeface="Times New Roman" pitchFamily="18" charset="0"/>
                <a:ea typeface="黑体" pitchFamily="2" charset="-122"/>
              </a:rPr>
              <a:t>  成  分</a:t>
            </a:r>
          </a:p>
        </p:txBody>
      </p:sp>
      <p:sp>
        <p:nvSpPr>
          <p:cNvPr id="85004" name="Line 13"/>
          <p:cNvSpPr>
            <a:spLocks noChangeShapeType="1"/>
          </p:cNvSpPr>
          <p:nvPr/>
        </p:nvSpPr>
        <p:spPr bwMode="auto">
          <a:xfrm flipV="1">
            <a:off x="5076825" y="5878513"/>
            <a:ext cx="2376488" cy="646112"/>
          </a:xfrm>
          <a:prstGeom prst="line">
            <a:avLst/>
          </a:prstGeom>
          <a:noFill/>
          <a:ln w="38100">
            <a:solidFill>
              <a:srgbClr val="FF6600"/>
            </a:solidFill>
            <a:round/>
            <a:headEnd type="triangle" w="med" len="med"/>
            <a:tailEnd/>
          </a:ln>
        </p:spPr>
        <p:txBody>
          <a:bodyPr/>
          <a:lstStyle/>
          <a:p>
            <a:endParaRPr lang="zh-CN" altLang="en-US"/>
          </a:p>
        </p:txBody>
      </p:sp>
      <p:sp>
        <p:nvSpPr>
          <p:cNvPr id="85005" name="Text Box 14"/>
          <p:cNvSpPr txBox="1">
            <a:spLocks noChangeArrowheads="1"/>
          </p:cNvSpPr>
          <p:nvPr/>
        </p:nvSpPr>
        <p:spPr bwMode="auto">
          <a:xfrm>
            <a:off x="7381875" y="5734050"/>
            <a:ext cx="1584325" cy="352425"/>
          </a:xfrm>
          <a:prstGeom prst="rect">
            <a:avLst/>
          </a:prstGeom>
          <a:solidFill>
            <a:srgbClr val="FFFF99"/>
          </a:solidFill>
          <a:ln w="9525">
            <a:noFill/>
            <a:miter lim="800000"/>
            <a:headEnd/>
            <a:tailEnd/>
          </a:ln>
        </p:spPr>
        <p:txBody>
          <a:bodyPr lIns="77842" tIns="38921" rIns="77842" bIns="38921">
            <a:spAutoFit/>
          </a:bodyPr>
          <a:lstStyle/>
          <a:p>
            <a:pPr algn="ctr" defTabSz="777875" eaLnBrk="0" hangingPunct="0">
              <a:spcBef>
                <a:spcPct val="50000"/>
              </a:spcBef>
              <a:buSzPct val="100000"/>
              <a:buFont typeface="Arial" charset="0"/>
              <a:buNone/>
            </a:pPr>
            <a:r>
              <a:rPr lang="zh-CN" altLang="en-US" sz="1800">
                <a:solidFill>
                  <a:schemeClr val="bg1"/>
                </a:solidFill>
                <a:latin typeface="Times New Roman" pitchFamily="18" charset="0"/>
                <a:ea typeface="黑体" pitchFamily="2" charset="-122"/>
              </a:rPr>
              <a:t>应急咨询电话</a:t>
            </a:r>
          </a:p>
        </p:txBody>
      </p:sp>
      <p:sp>
        <p:nvSpPr>
          <p:cNvPr id="85006" name="Line 15"/>
          <p:cNvSpPr>
            <a:spLocks noChangeShapeType="1"/>
          </p:cNvSpPr>
          <p:nvPr/>
        </p:nvSpPr>
        <p:spPr bwMode="auto">
          <a:xfrm flipH="1" flipV="1">
            <a:off x="1906588" y="5373688"/>
            <a:ext cx="938212" cy="792162"/>
          </a:xfrm>
          <a:prstGeom prst="line">
            <a:avLst/>
          </a:prstGeom>
          <a:noFill/>
          <a:ln w="38100">
            <a:solidFill>
              <a:srgbClr val="FF6600"/>
            </a:solidFill>
            <a:round/>
            <a:headEnd type="triangle" w="med" len="med"/>
            <a:tailEnd/>
          </a:ln>
        </p:spPr>
        <p:txBody>
          <a:bodyPr/>
          <a:lstStyle/>
          <a:p>
            <a:endParaRPr lang="zh-CN" altLang="en-US"/>
          </a:p>
        </p:txBody>
      </p:sp>
      <p:sp>
        <p:nvSpPr>
          <p:cNvPr id="85007" name="Text Box 16"/>
          <p:cNvSpPr txBox="1">
            <a:spLocks noChangeArrowheads="1"/>
          </p:cNvSpPr>
          <p:nvPr/>
        </p:nvSpPr>
        <p:spPr bwMode="auto">
          <a:xfrm>
            <a:off x="1042988" y="5013325"/>
            <a:ext cx="1368425" cy="352425"/>
          </a:xfrm>
          <a:prstGeom prst="rect">
            <a:avLst/>
          </a:prstGeom>
          <a:solidFill>
            <a:srgbClr val="FFFF99"/>
          </a:solidFill>
          <a:ln w="9525">
            <a:noFill/>
            <a:miter lim="800000"/>
            <a:headEnd/>
            <a:tailEnd/>
          </a:ln>
        </p:spPr>
        <p:txBody>
          <a:bodyPr lIns="77842" tIns="38921" rIns="77842" bIns="38921">
            <a:spAutoFit/>
          </a:bodyPr>
          <a:lstStyle/>
          <a:p>
            <a:pPr algn="ctr" defTabSz="777875" eaLnBrk="0" hangingPunct="0">
              <a:spcBef>
                <a:spcPct val="50000"/>
              </a:spcBef>
              <a:buSzPct val="100000"/>
              <a:buFont typeface="Arial" charset="0"/>
              <a:buNone/>
            </a:pPr>
            <a:r>
              <a:rPr lang="zh-CN" altLang="en-US" sz="1800">
                <a:solidFill>
                  <a:schemeClr val="bg1"/>
                </a:solidFill>
                <a:latin typeface="Times New Roman" pitchFamily="18" charset="0"/>
                <a:ea typeface="黑体" pitchFamily="2" charset="-122"/>
              </a:rPr>
              <a:t>供应商标识</a:t>
            </a:r>
          </a:p>
        </p:txBody>
      </p:sp>
      <p:sp>
        <p:nvSpPr>
          <p:cNvPr id="85008" name="Line 17"/>
          <p:cNvSpPr>
            <a:spLocks noChangeShapeType="1"/>
          </p:cNvSpPr>
          <p:nvPr/>
        </p:nvSpPr>
        <p:spPr bwMode="auto">
          <a:xfrm flipV="1">
            <a:off x="4429125" y="4510088"/>
            <a:ext cx="2879725" cy="1368425"/>
          </a:xfrm>
          <a:prstGeom prst="line">
            <a:avLst/>
          </a:prstGeom>
          <a:noFill/>
          <a:ln w="38100">
            <a:solidFill>
              <a:srgbClr val="FF6600"/>
            </a:solidFill>
            <a:round/>
            <a:headEnd type="triangle" w="med" len="med"/>
            <a:tailEnd/>
          </a:ln>
        </p:spPr>
        <p:txBody>
          <a:bodyPr/>
          <a:lstStyle/>
          <a:p>
            <a:endParaRPr lang="zh-CN" altLang="en-US"/>
          </a:p>
        </p:txBody>
      </p:sp>
      <p:sp>
        <p:nvSpPr>
          <p:cNvPr id="85009" name="Text Box 18"/>
          <p:cNvSpPr txBox="1">
            <a:spLocks noChangeArrowheads="1"/>
          </p:cNvSpPr>
          <p:nvPr/>
        </p:nvSpPr>
        <p:spPr bwMode="auto">
          <a:xfrm>
            <a:off x="7381875" y="4365625"/>
            <a:ext cx="1584325" cy="320675"/>
          </a:xfrm>
          <a:prstGeom prst="rect">
            <a:avLst/>
          </a:prstGeom>
          <a:solidFill>
            <a:srgbClr val="FFFF99"/>
          </a:solidFill>
          <a:ln w="9525">
            <a:noFill/>
            <a:miter lim="800000"/>
            <a:headEnd/>
            <a:tailEnd/>
          </a:ln>
        </p:spPr>
        <p:txBody>
          <a:bodyPr lIns="77842" tIns="38921" rIns="77842" bIns="38921">
            <a:spAutoFit/>
          </a:bodyPr>
          <a:lstStyle/>
          <a:p>
            <a:pPr algn="ctr" defTabSz="777875" eaLnBrk="0" hangingPunct="0">
              <a:spcBef>
                <a:spcPct val="50000"/>
              </a:spcBef>
              <a:buSzPct val="100000"/>
              <a:buFont typeface="Arial" charset="0"/>
              <a:buNone/>
            </a:pPr>
            <a:r>
              <a:rPr lang="zh-CN" altLang="en-US" sz="1600">
                <a:solidFill>
                  <a:schemeClr val="bg1"/>
                </a:solidFill>
                <a:latin typeface="Times New Roman" pitchFamily="18" charset="0"/>
                <a:ea typeface="黑体" pitchFamily="2" charset="-122"/>
              </a:rPr>
              <a:t>资料参阅提示语</a:t>
            </a:r>
          </a:p>
        </p:txBody>
      </p:sp>
      <p:sp>
        <p:nvSpPr>
          <p:cNvPr id="85010" name="Line 19"/>
          <p:cNvSpPr>
            <a:spLocks noChangeShapeType="1"/>
          </p:cNvSpPr>
          <p:nvPr/>
        </p:nvSpPr>
        <p:spPr bwMode="auto">
          <a:xfrm flipH="1">
            <a:off x="1836738" y="1416050"/>
            <a:ext cx="1006475" cy="862013"/>
          </a:xfrm>
          <a:prstGeom prst="line">
            <a:avLst/>
          </a:prstGeom>
          <a:noFill/>
          <a:ln w="38100">
            <a:solidFill>
              <a:srgbClr val="FF9900"/>
            </a:solidFill>
            <a:round/>
            <a:headEnd type="triangle" w="med" len="med"/>
            <a:tailEnd/>
          </a:ln>
        </p:spPr>
        <p:txBody>
          <a:bodyPr/>
          <a:lstStyle/>
          <a:p>
            <a:endParaRPr lang="zh-CN" altLang="en-US"/>
          </a:p>
        </p:txBody>
      </p:sp>
      <p:sp>
        <p:nvSpPr>
          <p:cNvPr id="85011" name="Line 20"/>
          <p:cNvSpPr>
            <a:spLocks noChangeShapeType="1"/>
          </p:cNvSpPr>
          <p:nvPr/>
        </p:nvSpPr>
        <p:spPr bwMode="auto">
          <a:xfrm>
            <a:off x="5654675" y="1847850"/>
            <a:ext cx="1727200" cy="1365250"/>
          </a:xfrm>
          <a:prstGeom prst="line">
            <a:avLst/>
          </a:prstGeom>
          <a:noFill/>
          <a:ln w="38100">
            <a:solidFill>
              <a:srgbClr val="FF6600"/>
            </a:solidFill>
            <a:round/>
            <a:headEnd type="triangle" w="med" len="med"/>
            <a:tailEnd/>
          </a:ln>
        </p:spPr>
        <p:txBody>
          <a:bodyPr/>
          <a:lstStyle/>
          <a:p>
            <a:endParaRPr lang="zh-CN" altLang="en-US"/>
          </a:p>
        </p:txBody>
      </p:sp>
      <p:sp>
        <p:nvSpPr>
          <p:cNvPr id="85012" name="Line 21"/>
          <p:cNvSpPr>
            <a:spLocks noChangeShapeType="1"/>
          </p:cNvSpPr>
          <p:nvPr/>
        </p:nvSpPr>
        <p:spPr bwMode="auto">
          <a:xfrm>
            <a:off x="6445250" y="1270000"/>
            <a:ext cx="1223963" cy="720725"/>
          </a:xfrm>
          <a:prstGeom prst="line">
            <a:avLst/>
          </a:prstGeom>
          <a:noFill/>
          <a:ln w="38100">
            <a:solidFill>
              <a:srgbClr val="FF6600"/>
            </a:solidFill>
            <a:round/>
            <a:headEnd type="triangle" w="med" len="med"/>
            <a:tailEnd/>
          </a:ln>
        </p:spPr>
        <p:txBody>
          <a:bodyPr/>
          <a:lstStyle/>
          <a:p>
            <a:endParaRPr lang="zh-CN" altLang="en-US"/>
          </a:p>
        </p:txBody>
      </p:sp>
      <p:sp>
        <p:nvSpPr>
          <p:cNvPr id="85013" name="Text Box 22"/>
          <p:cNvSpPr txBox="1">
            <a:spLocks noChangeArrowheads="1"/>
          </p:cNvSpPr>
          <p:nvPr/>
        </p:nvSpPr>
        <p:spPr bwMode="auto">
          <a:xfrm>
            <a:off x="179388" y="5686425"/>
            <a:ext cx="2374900" cy="866775"/>
          </a:xfrm>
          <a:prstGeom prst="rect">
            <a:avLst/>
          </a:prstGeom>
          <a:noFill/>
          <a:ln w="9525">
            <a:noFill/>
            <a:miter lim="800000"/>
            <a:headEnd/>
            <a:tailEnd/>
          </a:ln>
        </p:spPr>
        <p:txBody>
          <a:bodyPr lIns="77842" tIns="38921" rIns="77842" bIns="38921">
            <a:spAutoFit/>
          </a:bodyPr>
          <a:lstStyle/>
          <a:p>
            <a:pPr defTabSz="777875" eaLnBrk="0" hangingPunct="0">
              <a:lnSpc>
                <a:spcPct val="110000"/>
              </a:lnSpc>
              <a:spcBef>
                <a:spcPct val="50000"/>
              </a:spcBef>
              <a:buSzPct val="100000"/>
              <a:buFont typeface="Arial" charset="0"/>
              <a:buNone/>
            </a:pPr>
            <a:r>
              <a:rPr lang="zh-CN" altLang="en-US" sz="2000" b="1">
                <a:solidFill>
                  <a:srgbClr val="FFFFFF"/>
                </a:solidFill>
                <a:latin typeface="黑体" pitchFamily="2" charset="-122"/>
                <a:ea typeface="黑体" pitchFamily="2" charset="-122"/>
              </a:rPr>
              <a:t>按照       </a:t>
            </a:r>
            <a:r>
              <a:rPr lang="en-US" altLang="zh-CN" sz="1800" b="1">
                <a:solidFill>
                  <a:srgbClr val="FFFFFF"/>
                </a:solidFill>
                <a:ea typeface="黑体" pitchFamily="2" charset="-122"/>
              </a:rPr>
              <a:t>GB15258-2009</a:t>
            </a:r>
            <a:r>
              <a:rPr lang="zh-CN" altLang="en-US" sz="1800" b="1">
                <a:solidFill>
                  <a:srgbClr val="FFFFFF"/>
                </a:solidFill>
                <a:ea typeface="黑体" pitchFamily="2" charset="-122"/>
              </a:rPr>
              <a:t> </a:t>
            </a:r>
            <a:r>
              <a:rPr lang="zh-CN" altLang="en-US" sz="1800">
                <a:solidFill>
                  <a:srgbClr val="FFFFFF"/>
                </a:solidFill>
                <a:ea typeface="黑体" pitchFamily="2" charset="-122"/>
              </a:rPr>
              <a:t>编制</a:t>
            </a:r>
            <a:endParaRPr lang="zh-CN" altLang="en-US" sz="1800">
              <a:solidFill>
                <a:srgbClr val="FFFFFF"/>
              </a:solidFill>
              <a:latin typeface="黑体" pitchFamily="2" charset="-122"/>
              <a:ea typeface="黑体" pitchFamily="2" charset="-122"/>
            </a:endParaRPr>
          </a:p>
          <a:p>
            <a:pPr defTabSz="777875" eaLnBrk="0" hangingPunct="0">
              <a:lnSpc>
                <a:spcPct val="0"/>
              </a:lnSpc>
              <a:spcBef>
                <a:spcPct val="50000"/>
              </a:spcBef>
              <a:buSzPct val="100000"/>
              <a:buFont typeface="Arial" charset="0"/>
              <a:buNone/>
            </a:pPr>
            <a:endParaRPr lang="zh-CN" altLang="en-US" sz="2000">
              <a:solidFill>
                <a:srgbClr val="FFFFFF"/>
              </a:solidFill>
              <a:latin typeface="黑体" pitchFamily="2" charset="-122"/>
              <a:ea typeface="黑体" pitchFamily="2" charset="-122"/>
            </a:endParaRPr>
          </a:p>
        </p:txBody>
      </p:sp>
    </p:spTree>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2" descr="DSC01662"/>
          <p:cNvPicPr>
            <a:picLocks noChangeAspect="1"/>
          </p:cNvPicPr>
          <p:nvPr/>
        </p:nvPicPr>
        <p:blipFill>
          <a:blip r:embed="rId2">
            <a:lum bright="-6000" contrast="12000"/>
          </a:blip>
          <a:srcRect/>
          <a:stretch>
            <a:fillRect/>
          </a:stretch>
        </p:blipFill>
        <p:spPr bwMode="auto">
          <a:xfrm>
            <a:off x="180975" y="190500"/>
            <a:ext cx="8788400" cy="5975350"/>
          </a:xfrm>
          <a:prstGeom prst="rect">
            <a:avLst/>
          </a:prstGeom>
          <a:noFill/>
          <a:ln w="203200">
            <a:solidFill>
              <a:srgbClr val="FF0000"/>
            </a:solidFill>
            <a:miter lim="800000"/>
            <a:headEnd/>
            <a:tailEnd/>
          </a:ln>
        </p:spPr>
      </p:pic>
      <p:sp>
        <p:nvSpPr>
          <p:cNvPr id="333827" name="Rectangle 3"/>
          <p:cNvSpPr/>
          <p:nvPr/>
        </p:nvSpPr>
        <p:spPr>
          <a:xfrm>
            <a:off x="539750" y="260350"/>
            <a:ext cx="7993063" cy="576263"/>
          </a:xfrm>
          <a:prstGeom prst="rect">
            <a:avLst/>
          </a:prstGeom>
          <a:noFill/>
          <a:ln w="9525">
            <a:noFill/>
            <a:miter/>
          </a:ln>
        </p:spPr>
        <p:txBody>
          <a:bodyPr anchor="b" anchorCtr="1"/>
          <a:lstStyle/>
          <a:p>
            <a:pPr>
              <a:buFont typeface="Arial" panose="020B0604020202020204" pitchFamily="34" charset="0"/>
              <a:buNone/>
              <a:defRPr/>
            </a:pPr>
            <a:endParaRPr lang="zh-CN" altLang="en-US" noProof="1">
              <a:solidFill>
                <a:schemeClr val="hlink"/>
              </a:solidFill>
              <a:effectLst>
                <a:outerShdw blurRad="38100" dist="38100" dir="2700000">
                  <a:srgbClr val="000000"/>
                </a:outerShdw>
              </a:effectLst>
              <a:latin typeface="Tahoma" panose="020B0604030504040204" pitchFamily="34" charset="0"/>
              <a:ea typeface="宋体" panose="02010600030101010101" pitchFamily="2" charset="-122"/>
            </a:endParaRPr>
          </a:p>
        </p:txBody>
      </p:sp>
      <p:sp>
        <p:nvSpPr>
          <p:cNvPr id="363523" name="Text Box 4"/>
          <p:cNvSpPr txBox="1">
            <a:spLocks noChangeArrowheads="1"/>
          </p:cNvSpPr>
          <p:nvPr/>
        </p:nvSpPr>
        <p:spPr bwMode="auto">
          <a:xfrm>
            <a:off x="0" y="6165850"/>
            <a:ext cx="9166225" cy="682625"/>
          </a:xfrm>
          <a:prstGeom prst="rect">
            <a:avLst/>
          </a:prstGeom>
          <a:solidFill>
            <a:srgbClr val="FF0000"/>
          </a:solidFill>
          <a:ln w="9525">
            <a:noFill/>
            <a:miter lim="800000"/>
            <a:headEnd/>
            <a:tailEnd/>
          </a:ln>
        </p:spPr>
        <p:txBody>
          <a:bodyPr>
            <a:spAutoFit/>
          </a:bodyPr>
          <a:lstStyle/>
          <a:p>
            <a:pPr eaLnBrk="0" hangingPunct="0">
              <a:buSzPct val="100000"/>
              <a:buFont typeface="Arial" charset="0"/>
              <a:buNone/>
            </a:pPr>
            <a:r>
              <a:rPr lang="zh-CN" altLang="en-US" sz="2000">
                <a:solidFill>
                  <a:srgbClr val="FFFF00"/>
                </a:solidFill>
                <a:ea typeface="黑体" pitchFamily="2" charset="-122"/>
              </a:rPr>
              <a:t>           </a:t>
            </a:r>
            <a:r>
              <a:rPr lang="zh-CN" altLang="en-US" sz="2600">
                <a:solidFill>
                  <a:srgbClr val="FFFF00"/>
                </a:solidFill>
                <a:ea typeface="黑体" pitchFamily="2" charset="-122"/>
              </a:rPr>
              <a:t>            </a:t>
            </a:r>
            <a:r>
              <a:rPr lang="zh-CN" altLang="en-US" sz="2600">
                <a:ea typeface="黑体" pitchFamily="2" charset="-122"/>
              </a:rPr>
              <a:t>不能容忍的行为：</a:t>
            </a:r>
            <a:r>
              <a:rPr lang="zh-CN" altLang="en-US" sz="2400">
                <a:ea typeface="黑体" pitchFamily="2" charset="-122"/>
              </a:rPr>
              <a:t>竹筷替代电线插头 !</a:t>
            </a:r>
          </a:p>
          <a:p>
            <a:pPr eaLnBrk="0" hangingPunct="0">
              <a:lnSpc>
                <a:spcPct val="45000"/>
              </a:lnSpc>
              <a:buSzPct val="100000"/>
              <a:buFont typeface="Arial" charset="0"/>
              <a:buNone/>
            </a:pPr>
            <a:endParaRPr lang="zh-CN" altLang="en-US" sz="2400">
              <a:ea typeface="黑体" pitchFamily="2" charset="-122"/>
            </a:endParaRPr>
          </a:p>
        </p:txBody>
      </p:sp>
      <p:sp>
        <p:nvSpPr>
          <p:cNvPr id="333829" name="Oval 5"/>
          <p:cNvSpPr>
            <a:spLocks noChangeArrowheads="1"/>
          </p:cNvSpPr>
          <p:nvPr/>
        </p:nvSpPr>
        <p:spPr bwMode="auto">
          <a:xfrm rot="120000">
            <a:off x="3638550" y="263525"/>
            <a:ext cx="1585913" cy="4314825"/>
          </a:xfrm>
          <a:prstGeom prst="ellipse">
            <a:avLst/>
          </a:prstGeom>
          <a:noFill/>
          <a:ln w="76200">
            <a:solidFill>
              <a:srgbClr val="FF6600"/>
            </a:solidFill>
            <a:prstDash val="sysDot"/>
            <a:round/>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363525" name="AutoShape 6"/>
          <p:cNvSpPr>
            <a:spLocks noChangeArrowheads="1"/>
          </p:cNvSpPr>
          <p:nvPr/>
        </p:nvSpPr>
        <p:spPr bwMode="auto">
          <a:xfrm flipV="1">
            <a:off x="5653088" y="3357563"/>
            <a:ext cx="2016125" cy="1511300"/>
          </a:xfrm>
          <a:prstGeom prst="cloudCallout">
            <a:avLst>
              <a:gd name="adj1" fmla="val -101255"/>
              <a:gd name="adj2" fmla="val -1343"/>
            </a:avLst>
          </a:prstGeom>
          <a:solidFill>
            <a:srgbClr val="FF0000"/>
          </a:solidFill>
          <a:ln w="9525">
            <a:noFill/>
            <a:round/>
            <a:headEnd/>
            <a:tailEnd/>
          </a:ln>
        </p:spPr>
        <p:txBody>
          <a:bodyPr rot="10800000" wrap="none" anchor="ctr"/>
          <a:lstStyle/>
          <a:p>
            <a:pPr algn="ctr" eaLnBrk="0" hangingPunct="0">
              <a:buSzPct val="100000"/>
              <a:buFont typeface="Arial" charset="0"/>
              <a:buNone/>
            </a:pPr>
            <a:r>
              <a:rPr lang="zh-CN" altLang="en-US" sz="4400">
                <a:solidFill>
                  <a:srgbClr val="FF0000"/>
                </a:solidFill>
                <a:ea typeface="黑体" pitchFamily="2" charset="-122"/>
              </a:rPr>
              <a:t>  </a:t>
            </a:r>
            <a:r>
              <a:rPr lang="zh-CN" altLang="en-US" sz="4800">
                <a:ea typeface="黑体" pitchFamily="2" charset="-122"/>
              </a:rPr>
              <a:t>危 险</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829"/>
                                        </p:tgtEl>
                                        <p:attrNameLst>
                                          <p:attrName>style.visibility</p:attrName>
                                        </p:attrNameLst>
                                      </p:cBhvr>
                                      <p:to>
                                        <p:strVal val="visible"/>
                                      </p:to>
                                    </p:set>
                                    <p:animEffect transition="in" filter="fade">
                                      <p:cBhvr>
                                        <p:cTn id="7" dur="2000"/>
                                        <p:tgtEl>
                                          <p:spTgt spid="333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9" grpId="0" bldLvl="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3" descr="SAM_0172"/>
          <p:cNvPicPr>
            <a:picLocks noChangeAspect="1"/>
          </p:cNvPicPr>
          <p:nvPr/>
        </p:nvPicPr>
        <p:blipFill>
          <a:blip r:embed="rId2"/>
          <a:srcRect/>
          <a:stretch>
            <a:fillRect/>
          </a:stretch>
        </p:blipFill>
        <p:spPr bwMode="auto">
          <a:xfrm>
            <a:off x="182563" y="193675"/>
            <a:ext cx="8783637" cy="6477000"/>
          </a:xfrm>
          <a:prstGeom prst="rect">
            <a:avLst/>
          </a:prstGeom>
          <a:solidFill>
            <a:schemeClr val="tx1"/>
          </a:solidFill>
          <a:ln w="203200">
            <a:solidFill>
              <a:srgbClr val="FF0000"/>
            </a:solidFill>
            <a:miter lim="800000"/>
            <a:headEnd/>
            <a:tailEnd/>
          </a:ln>
        </p:spPr>
      </p:pic>
      <p:sp>
        <p:nvSpPr>
          <p:cNvPr id="334851" name="Text Box 4"/>
          <p:cNvSpPr txBox="1">
            <a:spLocks noChangeArrowheads="1"/>
          </p:cNvSpPr>
          <p:nvPr/>
        </p:nvSpPr>
        <p:spPr bwMode="auto">
          <a:xfrm>
            <a:off x="4356100" y="1125538"/>
            <a:ext cx="4032250" cy="1243012"/>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5400">
                <a:ea typeface="黑体" pitchFamily="2" charset="-122"/>
              </a:rPr>
              <a:t>不能容忍</a:t>
            </a:r>
          </a:p>
          <a:p>
            <a:pPr eaLnBrk="0" hangingPunct="0">
              <a:lnSpc>
                <a:spcPct val="20000"/>
              </a:lnSpc>
              <a:buSzPct val="100000"/>
              <a:buFont typeface="Arial" charset="0"/>
              <a:buNone/>
            </a:pPr>
            <a:endParaRPr lang="zh-CN" altLang="en-US" sz="5400">
              <a:solidFill>
                <a:srgbClr val="FF0000"/>
              </a:solidFill>
              <a:ea typeface="黑体" pitchFamily="2" charset="-122"/>
            </a:endParaRPr>
          </a:p>
        </p:txBody>
      </p:sp>
      <p:sp>
        <p:nvSpPr>
          <p:cNvPr id="334852" name="Rectangle 2"/>
          <p:cNvSpPr>
            <a:spLocks noGrp="1"/>
          </p:cNvSpPr>
          <p:nvPr>
            <p:ph type="ctrTitle" idx="4294967295"/>
          </p:nvPr>
        </p:nvSpPr>
        <p:spPr>
          <a:xfrm>
            <a:off x="0" y="6092825"/>
            <a:ext cx="9140825" cy="690563"/>
          </a:xfrm>
          <a:solidFill>
            <a:srgbClr val="FF0000">
              <a:alpha val="100000"/>
            </a:srgbClr>
          </a:solidFill>
        </p:spPr>
        <p:txBody>
          <a:bodyPr/>
          <a:lstStyle>
            <a:lvl1pPr lvl="0">
              <a:defRPr kern="1200"/>
            </a:lvl1pPr>
          </a:lstStyle>
          <a:p>
            <a:pPr eaLnBrk="1" hangingPunct="1">
              <a:lnSpc>
                <a:spcPct val="25000"/>
              </a:lnSpc>
              <a:defRPr/>
            </a:pPr>
            <a:r>
              <a:rPr lang="zh-CN" altLang="en-US" sz="6000" noProof="1">
                <a:solidFill>
                  <a:srgbClr val="FFCC00"/>
                </a:solidFill>
                <a:effectLst>
                  <a:outerShdw blurRad="38100" dist="38100" dir="2700000">
                    <a:srgbClr val="000000"/>
                  </a:outerShdw>
                </a:effectLst>
                <a:ea typeface="黑体" panose="02010609060101010101" pitchFamily="49" charset="-122"/>
              </a:rPr>
              <a:t>     </a:t>
            </a:r>
            <a:r>
              <a:rPr lang="zh-CN" altLang="en-US" sz="2600" noProof="1">
                <a:solidFill>
                  <a:srgbClr val="FFCC00"/>
                </a:solidFill>
                <a:effectLst>
                  <a:outerShdw blurRad="38100" dist="38100" dir="2700000">
                    <a:srgbClr val="000000"/>
                  </a:outerShdw>
                </a:effectLst>
                <a:ea typeface="黑体" panose="02010609060101010101" pitchFamily="49" charset="-122"/>
              </a:rPr>
              <a:t>      </a:t>
            </a:r>
            <a:r>
              <a:rPr lang="zh-CN" altLang="en-US" sz="2600" noProof="1" smtClean="0">
                <a:solidFill>
                  <a:srgbClr val="FFCC00"/>
                </a:solidFill>
                <a:effectLst>
                  <a:outerShdw blurRad="38100" dist="38100" dir="2700000">
                    <a:srgbClr val="000000"/>
                  </a:outerShdw>
                </a:effectLst>
                <a:ea typeface="黑体" panose="02010609060101010101" pitchFamily="49" charset="-122"/>
              </a:rPr>
              <a:t>   </a:t>
            </a:r>
            <a:r>
              <a:rPr lang="zh-CN" altLang="en-US" sz="2500" noProof="1">
                <a:solidFill>
                  <a:schemeClr val="tx1"/>
                </a:solidFill>
                <a:ea typeface="黑体" panose="02010609060101010101" pitchFamily="49" charset="-122"/>
              </a:rPr>
              <a:t>室内消火栓、消防器材前：</a:t>
            </a:r>
            <a:r>
              <a:rPr lang="zh-CN" altLang="en-US" sz="2800" noProof="1">
                <a:solidFill>
                  <a:schemeClr val="tx1"/>
                </a:solidFill>
                <a:ea typeface="黑体" panose="02010609060101010101" pitchFamily="49" charset="-122"/>
              </a:rPr>
              <a:t> </a:t>
            </a:r>
            <a:r>
              <a:rPr lang="zh-CN" altLang="en-US" sz="2400" noProof="1">
                <a:solidFill>
                  <a:schemeClr val="tx1"/>
                </a:solidFill>
                <a:ea typeface="黑体" panose="02010609060101010101" pitchFamily="49" charset="-122"/>
              </a:rPr>
              <a:t>被堵塞 </a:t>
            </a:r>
            <a:r>
              <a:rPr lang="en-US" altLang="x-none" sz="2400" noProof="1">
                <a:solidFill>
                  <a:schemeClr val="tx1"/>
                </a:solidFill>
                <a:ea typeface="黑体" panose="02010609060101010101" pitchFamily="49"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4851"/>
                                        </p:tgtEl>
                                        <p:attrNameLst>
                                          <p:attrName>style.visibility</p:attrName>
                                        </p:attrNameLst>
                                      </p:cBhvr>
                                      <p:to>
                                        <p:strVal val="visible"/>
                                      </p:to>
                                    </p:set>
                                    <p:animEffect transition="in" filter="fade">
                                      <p:cBhvr>
                                        <p:cTn id="7" dur="2000"/>
                                        <p:tgtEl>
                                          <p:spTgt spid="334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1" grpId="0" bldLvl="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标题 1"/>
          <p:cNvSpPr>
            <a:spLocks noGrp="1"/>
          </p:cNvSpPr>
          <p:nvPr>
            <p:ph type="title" idx="4294967295"/>
          </p:nvPr>
        </p:nvSpPr>
        <p:spPr>
          <a:xfrm>
            <a:off x="1588" y="0"/>
            <a:ext cx="9142412" cy="847725"/>
          </a:xfrm>
          <a:solidFill>
            <a:srgbClr val="FF0000">
              <a:alpha val="100000"/>
            </a:srgbClr>
          </a:solidFill>
        </p:spPr>
        <p:txBody>
          <a:bodyPr/>
          <a:lstStyle/>
          <a:p>
            <a:pPr eaLnBrk="1" hangingPunct="1">
              <a:defRPr/>
            </a:pPr>
            <a:r>
              <a:rPr lang="en-US" altLang="zh-CN" sz="4800" b="1" noProof="1">
                <a:effectLst>
                  <a:outerShdw blurRad="38100" dist="38100" dir="2700000">
                    <a:srgbClr val="FFFFFF"/>
                  </a:outerShdw>
                </a:effectLst>
              </a:rPr>
              <a:t>     </a:t>
            </a:r>
            <a:r>
              <a:rPr lang="en-US" altLang="zh-CN" sz="4800" b="1" noProof="1"/>
              <a:t> </a:t>
            </a:r>
            <a:r>
              <a:rPr lang="en-US" altLang="zh-CN" sz="3600" b="1" noProof="1"/>
              <a:t> </a:t>
            </a:r>
            <a:r>
              <a:rPr lang="zh-CN" altLang="en-US" sz="3600" b="1" noProof="1">
                <a:solidFill>
                  <a:srgbClr val="FFFF00"/>
                </a:solidFill>
                <a:latin typeface="黑体" panose="02010609060101010101" pitchFamily="49" charset="-122"/>
                <a:ea typeface="黑体" panose="02010609060101010101" pitchFamily="49" charset="-122"/>
              </a:rPr>
              <a:t>不能容忍：</a:t>
            </a:r>
            <a:r>
              <a:rPr lang="zh-CN" altLang="en-US" sz="3200" noProof="1">
                <a:solidFill>
                  <a:schemeClr val="tx1"/>
                </a:solidFill>
                <a:latin typeface="黑体" panose="02010609060101010101" pitchFamily="49" charset="-122"/>
                <a:ea typeface="黑体" panose="02010609060101010101" pitchFamily="49" charset="-122"/>
              </a:rPr>
              <a:t>“流动火种”横行！</a:t>
            </a:r>
          </a:p>
        </p:txBody>
      </p:sp>
      <p:pic>
        <p:nvPicPr>
          <p:cNvPr id="335875" name="Picture 2" descr="C:\Users\lingyang\Desktop\安全诊断现场照片20111107\凌洋相机\DSC00818.JPG"/>
          <p:cNvPicPr>
            <a:picLocks noGrp="1" noChangeAspect="1"/>
          </p:cNvPicPr>
          <p:nvPr>
            <p:ph idx="4294967295"/>
          </p:nvPr>
        </p:nvPicPr>
        <p:blipFill>
          <a:blip r:embed="rId2"/>
          <a:srcRect/>
          <a:stretch>
            <a:fillRect/>
          </a:stretch>
        </p:blipFill>
        <p:spPr>
          <a:xfrm>
            <a:off x="0" y="911225"/>
            <a:ext cx="4318000" cy="5759450"/>
          </a:xfrm>
          <a:ln w="190500">
            <a:solidFill>
              <a:srgbClr val="FF0000"/>
            </a:solidFill>
          </a:ln>
        </p:spPr>
      </p:pic>
      <p:sp>
        <p:nvSpPr>
          <p:cNvPr id="365571" name="灯片编号占位符 3"/>
          <p:cNvSpPr txBox="1">
            <a:spLocks noGrp="1"/>
          </p:cNvSpPr>
          <p:nvPr/>
        </p:nvSpPr>
        <p:spPr bwMode="auto">
          <a:xfrm>
            <a:off x="8174038" y="1588"/>
            <a:ext cx="762000" cy="366712"/>
          </a:xfrm>
          <a:prstGeom prst="rect">
            <a:avLst/>
          </a:prstGeom>
          <a:noFill/>
          <a:ln w="9525">
            <a:noFill/>
            <a:miter lim="800000"/>
            <a:headEnd/>
            <a:tailEnd/>
          </a:ln>
        </p:spPr>
        <p:txBody>
          <a:bodyPr anchor="b"/>
          <a:lstStyle/>
          <a:p>
            <a:pPr algn="r" eaLnBrk="0" hangingPunct="0">
              <a:buSzPct val="100000"/>
              <a:buFont typeface="Arial" charset="0"/>
              <a:buNone/>
            </a:pPr>
            <a:fld id="{19CA8C11-BA6A-4B59-B115-BBE39AFA0B60}" type="slidenum">
              <a:rPr lang="en-US" altLang="zh-CN" sz="1800">
                <a:solidFill>
                  <a:srgbClr val="FFFFFF"/>
                </a:solidFill>
              </a:rPr>
              <a:pPr algn="r" eaLnBrk="0" hangingPunct="0">
                <a:buSzPct val="100000"/>
                <a:buFont typeface="Arial" charset="0"/>
                <a:buNone/>
              </a:pPr>
              <a:t>302</a:t>
            </a:fld>
            <a:endParaRPr lang="en-US" altLang="zh-CN" sz="1800">
              <a:solidFill>
                <a:srgbClr val="FFFFFF"/>
              </a:solidFill>
            </a:endParaRPr>
          </a:p>
        </p:txBody>
      </p:sp>
      <p:sp>
        <p:nvSpPr>
          <p:cNvPr id="335877" name="Text Box 8"/>
          <p:cNvSpPr txBox="1">
            <a:spLocks noChangeArrowheads="1"/>
          </p:cNvSpPr>
          <p:nvPr/>
        </p:nvSpPr>
        <p:spPr bwMode="auto">
          <a:xfrm>
            <a:off x="684213" y="5445125"/>
            <a:ext cx="1252537" cy="774700"/>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3200" b="1">
                <a:ea typeface="黑体" pitchFamily="2" charset="-122"/>
              </a:rPr>
              <a:t>虚 挂</a:t>
            </a:r>
          </a:p>
          <a:p>
            <a:pPr algn="ctr" eaLnBrk="0" hangingPunct="0">
              <a:lnSpc>
                <a:spcPct val="120000"/>
              </a:lnSpc>
              <a:buSzPct val="100000"/>
              <a:buFont typeface="Arial" charset="0"/>
              <a:buNone/>
            </a:pPr>
            <a:endParaRPr lang="zh-CN" altLang="en-US" sz="3200" b="1">
              <a:ea typeface="黑体" pitchFamily="2" charset="-122"/>
            </a:endParaRPr>
          </a:p>
        </p:txBody>
      </p:sp>
      <p:pic>
        <p:nvPicPr>
          <p:cNvPr id="365573" name="图片 335877" descr="wps_clip_image-616"/>
          <p:cNvPicPr>
            <a:picLocks noChangeAspect="1"/>
          </p:cNvPicPr>
          <p:nvPr/>
        </p:nvPicPr>
        <p:blipFill>
          <a:blip r:embed="rId3"/>
          <a:srcRect/>
          <a:stretch>
            <a:fillRect/>
          </a:stretch>
        </p:blipFill>
        <p:spPr bwMode="auto">
          <a:xfrm>
            <a:off x="4572000" y="908050"/>
            <a:ext cx="4427538" cy="5802313"/>
          </a:xfrm>
          <a:prstGeom prst="rect">
            <a:avLst/>
          </a:prstGeom>
          <a:noFill/>
          <a:ln w="152400">
            <a:solidFill>
              <a:srgbClr val="FF0000"/>
            </a:solidFill>
            <a:miter lim="800000"/>
            <a:headEnd/>
            <a:tailEnd/>
          </a:ln>
        </p:spPr>
      </p:pic>
      <p:sp>
        <p:nvSpPr>
          <p:cNvPr id="335879" name="圆角矩形标注 8"/>
          <p:cNvSpPr>
            <a:spLocks noChangeArrowheads="1"/>
          </p:cNvSpPr>
          <p:nvPr/>
        </p:nvSpPr>
        <p:spPr bwMode="auto">
          <a:xfrm>
            <a:off x="6877050" y="1482725"/>
            <a:ext cx="1728788" cy="722313"/>
          </a:xfrm>
          <a:prstGeom prst="wedgeRoundRectCallout">
            <a:avLst>
              <a:gd name="adj1" fmla="val -45134"/>
              <a:gd name="adj2" fmla="val 210907"/>
              <a:gd name="adj3" fmla="val 16667"/>
            </a:avLst>
          </a:prstGeom>
          <a:solidFill>
            <a:srgbClr val="FF0000"/>
          </a:solidFill>
          <a:ln w="9525">
            <a:noFill/>
            <a:miter lim="800000"/>
            <a:headEnd/>
            <a:tailEnd/>
          </a:ln>
        </p:spPr>
        <p:txBody>
          <a:bodyPr lIns="90000" tIns="46800" rIns="90000" bIns="46800">
            <a:spAutoFit/>
          </a:bodyPr>
          <a:lstStyle/>
          <a:p>
            <a:pPr algn="ctr" eaLnBrk="0" hangingPunct="0">
              <a:lnSpc>
                <a:spcPct val="120000"/>
              </a:lnSpc>
              <a:buSzPct val="100000"/>
              <a:buFont typeface="Arial" charset="0"/>
              <a:buNone/>
            </a:pPr>
            <a:r>
              <a:rPr lang="zh-CN" altLang="en-US" sz="3200" b="1">
                <a:ea typeface="黑体" pitchFamily="2" charset="-122"/>
              </a:rPr>
              <a:t>破  损</a:t>
            </a:r>
          </a:p>
        </p:txBody>
      </p:sp>
      <p:sp>
        <p:nvSpPr>
          <p:cNvPr id="365575" name="椭圆 335879"/>
          <p:cNvSpPr>
            <a:spLocks noChangeArrowheads="1"/>
          </p:cNvSpPr>
          <p:nvPr/>
        </p:nvSpPr>
        <p:spPr bwMode="auto">
          <a:xfrm>
            <a:off x="1979613" y="4797425"/>
            <a:ext cx="1439862" cy="1295400"/>
          </a:xfrm>
          <a:prstGeom prst="ellipse">
            <a:avLst/>
          </a:prstGeom>
          <a:noFill/>
          <a:ln w="63500">
            <a:solidFill>
              <a:srgbClr val="FF0000"/>
            </a:solidFill>
            <a:prstDash val="sysDot"/>
            <a:round/>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35875"/>
                                        </p:tgtEl>
                                        <p:attrNameLst>
                                          <p:attrName>style.visibility</p:attrName>
                                        </p:attrNameLst>
                                      </p:cBhvr>
                                      <p:to>
                                        <p:strVal val="visible"/>
                                      </p:to>
                                    </p:set>
                                    <p:animEffect transition="in" filter="box(in)">
                                      <p:cBhvr>
                                        <p:cTn id="7" dur="500"/>
                                        <p:tgtEl>
                                          <p:spTgt spid="335875"/>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335874"/>
                                        </p:tgtEl>
                                        <p:attrNameLst>
                                          <p:attrName>style.visibility</p:attrName>
                                        </p:attrNameLst>
                                      </p:cBhvr>
                                      <p:to>
                                        <p:strVal val="visible"/>
                                      </p:to>
                                    </p:set>
                                    <p:animEffect transition="in" filter="wheel(4)">
                                      <p:cBhvr>
                                        <p:cTn id="11" dur="2000"/>
                                        <p:tgtEl>
                                          <p:spTgt spid="33587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35877"/>
                                        </p:tgtEl>
                                        <p:attrNameLst>
                                          <p:attrName>style.visibility</p:attrName>
                                        </p:attrNameLst>
                                      </p:cBhvr>
                                      <p:to>
                                        <p:strVal val="visible"/>
                                      </p:to>
                                    </p:set>
                                    <p:animEffect transition="in" filter="fade">
                                      <p:cBhvr>
                                        <p:cTn id="15" dur="2000"/>
                                        <p:tgtEl>
                                          <p:spTgt spid="335877"/>
                                        </p:tgtEl>
                                      </p:cBhvr>
                                    </p:animEffect>
                                  </p:childTnLst>
                                </p:cTn>
                              </p:par>
                            </p:childTnLst>
                          </p:cTn>
                        </p:par>
                        <p:par>
                          <p:cTn id="16" fill="hold">
                            <p:stCondLst>
                              <p:cond delay="4500"/>
                            </p:stCondLst>
                            <p:childTnLst>
                              <p:par>
                                <p:cTn id="17" presetID="47" presetClass="entr" presetSubtype="0" fill="hold" grpId="0" nodeType="afterEffect">
                                  <p:stCondLst>
                                    <p:cond delay="0"/>
                                  </p:stCondLst>
                                  <p:childTnLst>
                                    <p:set>
                                      <p:cBhvr>
                                        <p:cTn id="18" dur="1" fill="hold">
                                          <p:stCondLst>
                                            <p:cond delay="0"/>
                                          </p:stCondLst>
                                        </p:cTn>
                                        <p:tgtEl>
                                          <p:spTgt spid="335879"/>
                                        </p:tgtEl>
                                        <p:attrNameLst>
                                          <p:attrName>style.visibility</p:attrName>
                                        </p:attrNameLst>
                                      </p:cBhvr>
                                      <p:to>
                                        <p:strVal val="visible"/>
                                      </p:to>
                                    </p:set>
                                    <p:animEffect transition="in" filter="fade">
                                      <p:cBhvr>
                                        <p:cTn id="19" dur="1000"/>
                                        <p:tgtEl>
                                          <p:spTgt spid="335879"/>
                                        </p:tgtEl>
                                      </p:cBhvr>
                                    </p:animEffect>
                                    <p:anim calcmode="lin" valueType="num">
                                      <p:cBhvr>
                                        <p:cTn id="20" dur="1000" fill="hold"/>
                                        <p:tgtEl>
                                          <p:spTgt spid="335879"/>
                                        </p:tgtEl>
                                        <p:attrNameLst>
                                          <p:attrName>ppt_x</p:attrName>
                                        </p:attrNameLst>
                                      </p:cBhvr>
                                      <p:tavLst>
                                        <p:tav tm="0">
                                          <p:val>
                                            <p:strVal val="#ppt_x"/>
                                          </p:val>
                                        </p:tav>
                                        <p:tav tm="100000">
                                          <p:val>
                                            <p:strVal val="#ppt_x"/>
                                          </p:val>
                                        </p:tav>
                                      </p:tavLst>
                                    </p:anim>
                                    <p:anim calcmode="lin" valueType="num">
                                      <p:cBhvr>
                                        <p:cTn id="21" dur="1000" fill="hold"/>
                                        <p:tgtEl>
                                          <p:spTgt spid="3358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4" grpId="0" bldLvl="0" animBg="1"/>
      <p:bldP spid="335877" grpId="0" bldLvl="0" animBg="1"/>
      <p:bldP spid="335879" grpId="0" bldLvl="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3" descr="P1040706"/>
          <p:cNvPicPr>
            <a:picLocks noGrp="1" noChangeAspect="1"/>
          </p:cNvPicPr>
          <p:nvPr>
            <p:ph type="body" idx="4294967295"/>
          </p:nvPr>
        </p:nvPicPr>
        <p:blipFill>
          <a:blip r:embed="rId2"/>
          <a:srcRect/>
          <a:stretch>
            <a:fillRect/>
          </a:stretch>
        </p:blipFill>
        <p:spPr>
          <a:xfrm>
            <a:off x="360363" y="192088"/>
            <a:ext cx="8783637" cy="6478587"/>
          </a:xfrm>
          <a:ln w="203200">
            <a:solidFill>
              <a:srgbClr val="FF0000"/>
            </a:solidFill>
          </a:ln>
        </p:spPr>
      </p:pic>
      <p:sp>
        <p:nvSpPr>
          <p:cNvPr id="336900" name="Rectangle 4"/>
          <p:cNvSpPr>
            <a:spLocks noChangeArrowheads="1"/>
          </p:cNvSpPr>
          <p:nvPr/>
        </p:nvSpPr>
        <p:spPr bwMode="auto">
          <a:xfrm>
            <a:off x="0" y="6092825"/>
            <a:ext cx="9144000" cy="650875"/>
          </a:xfrm>
          <a:prstGeom prst="rect">
            <a:avLst/>
          </a:prstGeom>
          <a:solidFill>
            <a:srgbClr val="FF0000"/>
          </a:solidFill>
          <a:ln w="9525">
            <a:noFill/>
            <a:miter lim="800000"/>
            <a:headEnd/>
            <a:tailEnd/>
          </a:ln>
        </p:spPr>
        <p:txBody>
          <a:bodyPr wrap="none" anchor="ctr"/>
          <a:lstStyle/>
          <a:p>
            <a:pPr algn="ctr" eaLnBrk="0" hangingPunct="0">
              <a:lnSpc>
                <a:spcPct val="55000"/>
              </a:lnSpc>
              <a:buSzPct val="100000"/>
              <a:buFont typeface="Arial" charset="0"/>
              <a:buNone/>
            </a:pPr>
            <a:r>
              <a:rPr lang="zh-CN" altLang="en-US" sz="2600">
                <a:latin typeface="黑体" pitchFamily="2" charset="-122"/>
                <a:ea typeface="黑体" pitchFamily="2" charset="-122"/>
              </a:rPr>
              <a:t> 严重违章</a:t>
            </a:r>
            <a:r>
              <a:rPr lang="zh-CN" altLang="en-US" sz="2000">
                <a:latin typeface="黑体" pitchFamily="2" charset="-122"/>
                <a:ea typeface="黑体" pitchFamily="2" charset="-122"/>
              </a:rPr>
              <a:t>：</a:t>
            </a:r>
            <a:r>
              <a:rPr lang="zh-CN" altLang="en-US" sz="2400">
                <a:latin typeface="黑体" pitchFamily="2" charset="-122"/>
                <a:ea typeface="黑体" pitchFamily="2" charset="-122"/>
              </a:rPr>
              <a:t>在罐区防火堤内使用手机！</a:t>
            </a:r>
          </a:p>
        </p:txBody>
      </p:sp>
      <p:sp>
        <p:nvSpPr>
          <p:cNvPr id="336901" name="Oval 5"/>
          <p:cNvSpPr>
            <a:spLocks noChangeArrowheads="1"/>
          </p:cNvSpPr>
          <p:nvPr/>
        </p:nvSpPr>
        <p:spPr bwMode="auto">
          <a:xfrm>
            <a:off x="3276600" y="1557338"/>
            <a:ext cx="2087563" cy="2303462"/>
          </a:xfrm>
          <a:prstGeom prst="ellipse">
            <a:avLst/>
          </a:prstGeom>
          <a:noFill/>
          <a:ln w="101600" cap="rnd">
            <a:solidFill>
              <a:srgbClr val="FF00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336902" name="Text Box 6"/>
          <p:cNvSpPr txBox="1">
            <a:spLocks noChangeArrowheads="1"/>
          </p:cNvSpPr>
          <p:nvPr/>
        </p:nvSpPr>
        <p:spPr bwMode="auto">
          <a:xfrm>
            <a:off x="5148263" y="1557338"/>
            <a:ext cx="2879725" cy="1096962"/>
          </a:xfrm>
          <a:prstGeom prst="rect">
            <a:avLst/>
          </a:prstGeom>
          <a:solidFill>
            <a:srgbClr val="FF0000"/>
          </a:solidFill>
          <a:ln w="9525">
            <a:noFill/>
            <a:miter lim="800000"/>
            <a:headEnd/>
            <a:tailEnd/>
          </a:ln>
        </p:spPr>
        <p:txBody>
          <a:bodyPr>
            <a:spAutoFit/>
          </a:bodyPr>
          <a:lstStyle/>
          <a:p>
            <a:pPr eaLnBrk="0" hangingPunct="0">
              <a:buSzPct val="100000"/>
              <a:buFont typeface="Arial" charset="0"/>
              <a:buNone/>
            </a:pPr>
            <a:r>
              <a:rPr lang="zh-CN" altLang="en-US" sz="4800">
                <a:ea typeface="黑体" pitchFamily="2" charset="-122"/>
              </a:rPr>
              <a:t>  </a:t>
            </a:r>
            <a:r>
              <a:rPr lang="zh-CN" altLang="en-US" sz="4000">
                <a:ea typeface="黑体" pitchFamily="2" charset="-122"/>
              </a:rPr>
              <a:t>不能容忍</a:t>
            </a:r>
            <a:r>
              <a:rPr lang="zh-CN" altLang="en-US" sz="5400">
                <a:ea typeface="黑体" pitchFamily="2" charset="-122"/>
              </a:rPr>
              <a:t> </a:t>
            </a:r>
            <a:endParaRPr lang="zh-CN" altLang="en-US" sz="4800">
              <a:ea typeface="黑体" pitchFamily="2" charset="-122"/>
            </a:endParaRPr>
          </a:p>
          <a:p>
            <a:pPr eaLnBrk="0" hangingPunct="0">
              <a:lnSpc>
                <a:spcPct val="25000"/>
              </a:lnSpc>
              <a:buSzPct val="100000"/>
              <a:buFont typeface="Arial" charset="0"/>
              <a:buNone/>
            </a:pPr>
            <a:endParaRPr lang="zh-CN" altLang="en-US" sz="4800">
              <a:solidFill>
                <a:srgbClr val="FF0000"/>
              </a:solidFill>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6901"/>
                                        </p:tgtEl>
                                        <p:attrNameLst>
                                          <p:attrName>style.visibility</p:attrName>
                                        </p:attrNameLst>
                                      </p:cBhvr>
                                      <p:to>
                                        <p:strVal val="visible"/>
                                      </p:to>
                                    </p:set>
                                    <p:anim calcmode="lin" valueType="num">
                                      <p:cBhvr additive="base">
                                        <p:cTn id="7" dur="500" fill="hold"/>
                                        <p:tgtEl>
                                          <p:spTgt spid="336901"/>
                                        </p:tgtEl>
                                        <p:attrNameLst>
                                          <p:attrName>ppt_x</p:attrName>
                                        </p:attrNameLst>
                                      </p:cBhvr>
                                      <p:tavLst>
                                        <p:tav tm="0">
                                          <p:val>
                                            <p:strVal val="#ppt_x"/>
                                          </p:val>
                                        </p:tav>
                                        <p:tav tm="100000">
                                          <p:val>
                                            <p:strVal val="#ppt_x"/>
                                          </p:val>
                                        </p:tav>
                                      </p:tavLst>
                                    </p:anim>
                                    <p:anim calcmode="lin" valueType="num">
                                      <p:cBhvr additive="base">
                                        <p:cTn id="8" dur="500" fill="hold"/>
                                        <p:tgtEl>
                                          <p:spTgt spid="3369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36902"/>
                                        </p:tgtEl>
                                        <p:attrNameLst>
                                          <p:attrName>style.visibility</p:attrName>
                                        </p:attrNameLst>
                                      </p:cBhvr>
                                      <p:to>
                                        <p:strVal val="visible"/>
                                      </p:to>
                                    </p:set>
                                    <p:animEffect transition="in" filter="fade">
                                      <p:cBhvr>
                                        <p:cTn id="13" dur="2000"/>
                                        <p:tgtEl>
                                          <p:spTgt spid="33690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6900"/>
                                        </p:tgtEl>
                                        <p:attrNameLst>
                                          <p:attrName>style.visibility</p:attrName>
                                        </p:attrNameLst>
                                      </p:cBhvr>
                                      <p:to>
                                        <p:strVal val="visible"/>
                                      </p:to>
                                    </p:set>
                                    <p:anim calcmode="lin" valueType="num">
                                      <p:cBhvr additive="base">
                                        <p:cTn id="18" dur="500" fill="hold"/>
                                        <p:tgtEl>
                                          <p:spTgt spid="336900"/>
                                        </p:tgtEl>
                                        <p:attrNameLst>
                                          <p:attrName>ppt_x</p:attrName>
                                        </p:attrNameLst>
                                      </p:cBhvr>
                                      <p:tavLst>
                                        <p:tav tm="0">
                                          <p:val>
                                            <p:strVal val="#ppt_x"/>
                                          </p:val>
                                        </p:tav>
                                        <p:tav tm="100000">
                                          <p:val>
                                            <p:strVal val="#ppt_x"/>
                                          </p:val>
                                        </p:tav>
                                      </p:tavLst>
                                    </p:anim>
                                    <p:anim calcmode="lin" valueType="num">
                                      <p:cBhvr additive="base">
                                        <p:cTn id="19" dur="500" fill="hold"/>
                                        <p:tgtEl>
                                          <p:spTgt spid="3369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0" grpId="0" bldLvl="0" animBg="1"/>
      <p:bldP spid="336901" grpId="0" bldLvl="0" animBg="1"/>
      <p:bldP spid="336902" grpId="0" bldLvl="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P1040900"/>
          <p:cNvPicPr>
            <a:picLocks noChangeAspect="1"/>
          </p:cNvPicPr>
          <p:nvPr/>
        </p:nvPicPr>
        <p:blipFill>
          <a:blip r:embed="rId2"/>
          <a:srcRect/>
          <a:stretch>
            <a:fillRect/>
          </a:stretch>
        </p:blipFill>
        <p:spPr bwMode="auto">
          <a:xfrm>
            <a:off x="179388" y="188913"/>
            <a:ext cx="8783637" cy="6478587"/>
          </a:xfrm>
          <a:prstGeom prst="rect">
            <a:avLst/>
          </a:prstGeom>
          <a:noFill/>
          <a:ln w="203200">
            <a:solidFill>
              <a:srgbClr val="FF0000"/>
            </a:solidFill>
            <a:miter lim="800000"/>
            <a:headEnd/>
            <a:tailEnd/>
          </a:ln>
        </p:spPr>
      </p:pic>
      <p:sp>
        <p:nvSpPr>
          <p:cNvPr id="337924" name="Text Box 4"/>
          <p:cNvSpPr txBox="1">
            <a:spLocks noChangeArrowheads="1"/>
          </p:cNvSpPr>
          <p:nvPr/>
        </p:nvSpPr>
        <p:spPr bwMode="auto">
          <a:xfrm>
            <a:off x="396875" y="117475"/>
            <a:ext cx="8639175" cy="1431925"/>
          </a:xfrm>
          <a:prstGeom prst="rect">
            <a:avLst/>
          </a:prstGeom>
          <a:noFill/>
          <a:ln w="9525">
            <a:noFill/>
            <a:miter lim="800000"/>
            <a:headEnd/>
            <a:tailEnd/>
          </a:ln>
        </p:spPr>
        <p:txBody>
          <a:bodyPr>
            <a:spAutoFit/>
          </a:bodyPr>
          <a:lstStyle/>
          <a:p>
            <a:pPr eaLnBrk="0" hangingPunct="0">
              <a:buSzPct val="100000"/>
              <a:buFont typeface="Arial" charset="0"/>
              <a:buNone/>
            </a:pPr>
            <a:r>
              <a:rPr lang="zh-CN" altLang="en-US" sz="8800">
                <a:latin typeface="黑体" pitchFamily="2" charset="-122"/>
                <a:ea typeface="黑体" pitchFamily="2" charset="-122"/>
              </a:rPr>
              <a:t>      </a:t>
            </a:r>
            <a:r>
              <a:rPr lang="zh-CN" altLang="en-US" sz="7200" b="1">
                <a:solidFill>
                  <a:srgbClr val="4D4D4D"/>
                </a:solidFill>
                <a:latin typeface="黑体" pitchFamily="2" charset="-122"/>
                <a:ea typeface="黑体" pitchFamily="2" charset="-122"/>
              </a:rPr>
              <a:t>N</a:t>
            </a:r>
            <a:r>
              <a:rPr lang="zh-CN" altLang="en-US" sz="4000" b="1">
                <a:solidFill>
                  <a:srgbClr val="4D4D4D"/>
                </a:solidFill>
                <a:latin typeface="黑体" pitchFamily="2" charset="-122"/>
                <a:ea typeface="黑体" pitchFamily="2" charset="-122"/>
              </a:rPr>
              <a:t>2</a:t>
            </a:r>
            <a:r>
              <a:rPr lang="zh-CN" altLang="en-US" sz="6000" b="1">
                <a:solidFill>
                  <a:srgbClr val="4D4D4D"/>
                </a:solidFill>
                <a:latin typeface="黑体" pitchFamily="2" charset="-122"/>
                <a:ea typeface="黑体" pitchFamily="2" charset="-122"/>
              </a:rPr>
              <a:t>     </a:t>
            </a:r>
            <a:r>
              <a:rPr lang="zh-CN" altLang="en-US" sz="7200" b="1">
                <a:solidFill>
                  <a:srgbClr val="4D4D4D"/>
                </a:solidFill>
                <a:latin typeface="黑体" pitchFamily="2" charset="-122"/>
                <a:ea typeface="黑体" pitchFamily="2" charset="-122"/>
              </a:rPr>
              <a:t>N</a:t>
            </a:r>
            <a:r>
              <a:rPr lang="zh-CN" altLang="en-US" sz="4000" b="1">
                <a:solidFill>
                  <a:srgbClr val="4D4D4D"/>
                </a:solidFill>
                <a:latin typeface="黑体" pitchFamily="2" charset="-122"/>
                <a:ea typeface="黑体" pitchFamily="2" charset="-122"/>
              </a:rPr>
              <a:t>2</a:t>
            </a:r>
          </a:p>
        </p:txBody>
      </p:sp>
      <p:sp>
        <p:nvSpPr>
          <p:cNvPr id="367619" name="Text Box 5"/>
          <p:cNvSpPr txBox="1">
            <a:spLocks noChangeArrowheads="1"/>
          </p:cNvSpPr>
          <p:nvPr/>
        </p:nvSpPr>
        <p:spPr bwMode="auto">
          <a:xfrm>
            <a:off x="0" y="6165850"/>
            <a:ext cx="9145588" cy="652463"/>
          </a:xfrm>
          <a:prstGeom prst="rect">
            <a:avLst/>
          </a:prstGeom>
          <a:solidFill>
            <a:srgbClr val="FF0000"/>
          </a:solidFill>
          <a:ln w="9525">
            <a:noFill/>
            <a:miter lim="800000"/>
            <a:headEnd/>
            <a:tailEnd/>
          </a:ln>
        </p:spPr>
        <p:txBody>
          <a:bodyPr>
            <a:spAutoFit/>
          </a:bodyPr>
          <a:lstStyle/>
          <a:p>
            <a:pPr algn="ctr" eaLnBrk="0" hangingPunct="0">
              <a:lnSpc>
                <a:spcPct val="75000"/>
              </a:lnSpc>
              <a:buSzPct val="100000"/>
              <a:buFont typeface="Arial" charset="0"/>
              <a:buNone/>
            </a:pPr>
            <a:r>
              <a:rPr lang="zh-CN" altLang="en-US" sz="2000" b="1">
                <a:latin typeface="黑体" pitchFamily="2" charset="-122"/>
                <a:ea typeface="黑体" pitchFamily="2" charset="-122"/>
              </a:rPr>
              <a:t> </a:t>
            </a:r>
            <a:r>
              <a:rPr lang="zh-CN" altLang="en-US" sz="2400">
                <a:latin typeface="黑体" pitchFamily="2" charset="-122"/>
                <a:ea typeface="黑体" pitchFamily="2" charset="-122"/>
              </a:rPr>
              <a:t>使用对讲机的“外操”</a:t>
            </a:r>
            <a:r>
              <a:rPr lang="zh-CN" altLang="en-US" sz="2600">
                <a:latin typeface="黑体" pitchFamily="2" charset="-122"/>
                <a:ea typeface="黑体" pitchFamily="2" charset="-122"/>
              </a:rPr>
              <a:t>：</a:t>
            </a:r>
            <a:r>
              <a:rPr lang="zh-CN" altLang="en-US" sz="3600">
                <a:latin typeface="黑体" pitchFamily="2" charset="-122"/>
                <a:ea typeface="黑体" pitchFamily="2" charset="-122"/>
              </a:rPr>
              <a:t> </a:t>
            </a:r>
            <a:r>
              <a:rPr lang="zh-CN" altLang="en-US" sz="2400">
                <a:latin typeface="黑体" pitchFamily="2" charset="-122"/>
                <a:ea typeface="黑体" pitchFamily="2" charset="-122"/>
              </a:rPr>
              <a:t>您就不怕被</a:t>
            </a:r>
            <a:r>
              <a:rPr lang="zh-CN" altLang="en-US" sz="3200">
                <a:latin typeface="黑体" pitchFamily="2" charset="-122"/>
                <a:ea typeface="黑体" pitchFamily="2" charset="-122"/>
              </a:rPr>
              <a:t> N</a:t>
            </a:r>
            <a:r>
              <a:rPr lang="zh-CN" altLang="en-US" sz="2000" b="1">
                <a:latin typeface="黑体" pitchFamily="2" charset="-122"/>
                <a:ea typeface="黑体" pitchFamily="2" charset="-122"/>
              </a:rPr>
              <a:t>2</a:t>
            </a:r>
            <a:r>
              <a:rPr lang="zh-CN" altLang="en-US" sz="2000">
                <a:latin typeface="黑体" pitchFamily="2" charset="-122"/>
                <a:ea typeface="黑体" pitchFamily="2" charset="-122"/>
              </a:rPr>
              <a:t> </a:t>
            </a:r>
            <a:r>
              <a:rPr lang="zh-CN" altLang="en-US" sz="2400">
                <a:latin typeface="黑体" pitchFamily="2" charset="-122"/>
                <a:ea typeface="黑体" pitchFamily="2" charset="-122"/>
              </a:rPr>
              <a:t>窒息</a:t>
            </a:r>
            <a:r>
              <a:rPr lang="zh-CN" altLang="en-US" sz="2000" b="1">
                <a:latin typeface="黑体" pitchFamily="2" charset="-122"/>
                <a:ea typeface="黑体" pitchFamily="2" charset="-122"/>
              </a:rPr>
              <a:t>！</a:t>
            </a:r>
          </a:p>
          <a:p>
            <a:pPr algn="ctr" eaLnBrk="0" hangingPunct="0">
              <a:lnSpc>
                <a:spcPct val="35000"/>
              </a:lnSpc>
              <a:buSzPct val="100000"/>
              <a:buFont typeface="Arial" charset="0"/>
              <a:buNone/>
            </a:pPr>
            <a:endParaRPr lang="zh-CN" altLang="en-US" sz="2000" b="1">
              <a:latin typeface="黑体" pitchFamily="2" charset="-122"/>
              <a:ea typeface="黑体" pitchFamily="2" charset="-122"/>
            </a:endParaRPr>
          </a:p>
        </p:txBody>
      </p:sp>
      <p:pic>
        <p:nvPicPr>
          <p:cNvPr id="367620" name="Picture 6" descr="P1040816"/>
          <p:cNvPicPr>
            <a:picLocks noChangeAspect="1"/>
          </p:cNvPicPr>
          <p:nvPr/>
        </p:nvPicPr>
        <p:blipFill>
          <a:blip r:embed="rId3"/>
          <a:srcRect r="55"/>
          <a:stretch>
            <a:fillRect/>
          </a:stretch>
        </p:blipFill>
        <p:spPr bwMode="auto">
          <a:xfrm>
            <a:off x="1620838" y="333375"/>
            <a:ext cx="1582737" cy="20161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14" nodeType="clickEffect">
                                  <p:stCondLst>
                                    <p:cond delay="0"/>
                                  </p:stCondLst>
                                  <p:childTnLst>
                                    <p:set>
                                      <p:cBhvr>
                                        <p:cTn id="6" dur="1" fill="hold">
                                          <p:stCondLst>
                                            <p:cond delay="0"/>
                                          </p:stCondLst>
                                        </p:cTn>
                                        <p:tgtEl>
                                          <p:spTgt spid="337924"/>
                                        </p:tgtEl>
                                        <p:attrNameLst>
                                          <p:attrName>style.visibility</p:attrName>
                                        </p:attrNameLst>
                                      </p:cBhvr>
                                      <p:to>
                                        <p:strVal val="visible"/>
                                      </p:to>
                                    </p:set>
                                    <p:anim calcmode="lin" valueType="num">
                                      <p:cBhvr additive="base">
                                        <p:cTn id="7" dur="5000" fill="hold"/>
                                        <p:tgtEl>
                                          <p:spTgt spid="337924"/>
                                        </p:tgtEl>
                                        <p:attrNameLst>
                                          <p:attrName>ppt_x</p:attrName>
                                        </p:attrNameLst>
                                      </p:cBhvr>
                                      <p:tavLst>
                                        <p:tav tm="0">
                                          <p:val>
                                            <p:strVal val="#ppt_x"/>
                                          </p:val>
                                        </p:tav>
                                        <p:tav tm="100000">
                                          <p:val>
                                            <p:strVal val="#ppt_x"/>
                                          </p:val>
                                        </p:tav>
                                      </p:tavLst>
                                    </p:anim>
                                    <p:anim calcmode="lin" valueType="num">
                                      <p:cBhvr additive="base">
                                        <p:cTn id="8" dur="5000" fill="hold"/>
                                        <p:tgtEl>
                                          <p:spTgt spid="3379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4" grpId="0" bldLvl="0"/>
      <p:bldP spid="337924" grpId="1" bldLvl="0"/>
      <p:bldP spid="337924" grpId="2" bldLvl="0"/>
      <p:bldP spid="337924" grpId="3" bldLvl="0"/>
      <p:bldP spid="337924" grpId="4" bldLvl="0"/>
      <p:bldP spid="337924" grpId="5" bldLvl="0"/>
      <p:bldP spid="337924" grpId="6" bldLvl="0"/>
      <p:bldP spid="337924" grpId="7" bldLvl="0"/>
      <p:bldP spid="337924" grpId="8" bldLvl="0"/>
      <p:bldP spid="337924" grpId="9" bldLvl="0"/>
      <p:bldP spid="337924" grpId="10" bldLvl="0"/>
      <p:bldP spid="337924" grpId="11" bldLvl="0"/>
      <p:bldP spid="337924" grpId="12" bldLvl="0"/>
      <p:bldP spid="337924" grpId="13" bldLvl="0"/>
      <p:bldP spid="337924" grpId="14" bldLvl="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DSC01248"/>
          <p:cNvPicPr>
            <a:picLocks noGrp="1" noChangeAspect="1"/>
          </p:cNvPicPr>
          <p:nvPr>
            <p:ph idx="4294967295"/>
          </p:nvPr>
        </p:nvPicPr>
        <p:blipFill>
          <a:blip r:embed="rId2"/>
          <a:srcRect/>
          <a:stretch>
            <a:fillRect/>
          </a:stretch>
        </p:blipFill>
        <p:spPr>
          <a:xfrm>
            <a:off x="354013" y="192088"/>
            <a:ext cx="8789987" cy="6478587"/>
          </a:xfrm>
          <a:ln w="203200">
            <a:solidFill>
              <a:srgbClr val="FF0000"/>
            </a:solidFill>
          </a:ln>
        </p:spPr>
      </p:pic>
      <p:sp>
        <p:nvSpPr>
          <p:cNvPr id="338947" name="Rectangle 3"/>
          <p:cNvSpPr>
            <a:spLocks noChangeArrowheads="1"/>
          </p:cNvSpPr>
          <p:nvPr/>
        </p:nvSpPr>
        <p:spPr bwMode="auto">
          <a:xfrm>
            <a:off x="973138" y="3219450"/>
            <a:ext cx="3746500" cy="2371725"/>
          </a:xfrm>
          <a:prstGeom prst="rect">
            <a:avLst/>
          </a:prstGeom>
          <a:noFill/>
          <a:ln w="101600">
            <a:solidFill>
              <a:srgbClr val="FF0000"/>
            </a:solidFill>
            <a:prstDash val="sysDot"/>
            <a:miter lim="800000"/>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338948" name="Text Box 4"/>
          <p:cNvSpPr txBox="1">
            <a:spLocks noChangeArrowheads="1"/>
          </p:cNvSpPr>
          <p:nvPr/>
        </p:nvSpPr>
        <p:spPr bwMode="auto">
          <a:xfrm>
            <a:off x="0" y="6165850"/>
            <a:ext cx="9182100" cy="2181225"/>
          </a:xfrm>
          <a:prstGeom prst="rect">
            <a:avLst/>
          </a:prstGeom>
          <a:solidFill>
            <a:srgbClr val="FF0000"/>
          </a:solidFill>
          <a:ln w="9525">
            <a:noFill/>
            <a:miter lim="800000"/>
            <a:headEnd/>
            <a:tailEnd/>
          </a:ln>
        </p:spPr>
        <p:txBody>
          <a:bodyPr>
            <a:spAutoFit/>
          </a:bodyPr>
          <a:lstStyle/>
          <a:p>
            <a:pPr algn="ctr" eaLnBrk="0" hangingPunct="0">
              <a:spcBef>
                <a:spcPct val="50000"/>
              </a:spcBef>
              <a:buSzPct val="100000"/>
              <a:buFont typeface="Arial" charset="0"/>
              <a:buNone/>
            </a:pPr>
            <a:r>
              <a:rPr lang="zh-CN" altLang="en-US" sz="2400">
                <a:ea typeface="黑体" pitchFamily="2" charset="-122"/>
              </a:rPr>
              <a:t>此类动火： 不应在化工生产区域内进行 !</a:t>
            </a:r>
          </a:p>
          <a:p>
            <a:pPr algn="ctr" eaLnBrk="0" hangingPunct="0">
              <a:lnSpc>
                <a:spcPct val="25000"/>
              </a:lnSpc>
              <a:spcBef>
                <a:spcPct val="50000"/>
              </a:spcBef>
              <a:buSzPct val="100000"/>
              <a:buFont typeface="Arial" charset="0"/>
              <a:buNone/>
            </a:pPr>
            <a:endParaRPr lang="zh-CN" altLang="en-US" sz="2400">
              <a:ea typeface="黑体" pitchFamily="2" charset="-122"/>
            </a:endParaRPr>
          </a:p>
          <a:p>
            <a:pPr algn="ctr" eaLnBrk="0" hangingPunct="0">
              <a:lnSpc>
                <a:spcPct val="30000"/>
              </a:lnSpc>
              <a:spcBef>
                <a:spcPct val="50000"/>
              </a:spcBef>
              <a:buSzPct val="100000"/>
              <a:buFont typeface="Arial" charset="0"/>
              <a:buNone/>
            </a:pPr>
            <a:endParaRPr lang="zh-CN" altLang="en-US" sz="2400">
              <a:ea typeface="黑体" pitchFamily="2" charset="-122"/>
            </a:endParaRPr>
          </a:p>
          <a:p>
            <a:pPr algn="ctr" eaLnBrk="0" hangingPunct="0">
              <a:spcBef>
                <a:spcPct val="50000"/>
              </a:spcBef>
              <a:buSzPct val="100000"/>
              <a:buFont typeface="Arial" charset="0"/>
              <a:buNone/>
            </a:pPr>
            <a:endParaRPr lang="zh-CN" altLang="en-US" sz="2400">
              <a:ea typeface="黑体" pitchFamily="2" charset="-122"/>
            </a:endParaRPr>
          </a:p>
          <a:p>
            <a:pPr algn="ctr" eaLnBrk="0" hangingPunct="0">
              <a:spcBef>
                <a:spcPct val="50000"/>
              </a:spcBef>
              <a:buSzPct val="100000"/>
              <a:buFont typeface="Arial" charset="0"/>
              <a:buNone/>
            </a:pPr>
            <a:r>
              <a:rPr lang="zh-CN" altLang="en-US" sz="2400">
                <a:ea typeface="黑体" pitchFamily="2" charset="-122"/>
              </a:rPr>
              <a:t>!</a:t>
            </a:r>
          </a:p>
        </p:txBody>
      </p:sp>
      <p:sp>
        <p:nvSpPr>
          <p:cNvPr id="338949" name="Text Box 5"/>
          <p:cNvSpPr txBox="1">
            <a:spLocks noChangeArrowheads="1"/>
          </p:cNvSpPr>
          <p:nvPr/>
        </p:nvSpPr>
        <p:spPr bwMode="auto">
          <a:xfrm>
            <a:off x="5724525" y="1412875"/>
            <a:ext cx="3097213" cy="1701800"/>
          </a:xfrm>
          <a:prstGeom prst="rect">
            <a:avLst/>
          </a:prstGeom>
          <a:solidFill>
            <a:srgbClr val="FF0000"/>
          </a:solidFill>
          <a:ln w="9525">
            <a:noFill/>
            <a:miter lim="800000"/>
            <a:headEnd/>
            <a:tailEnd/>
          </a:ln>
        </p:spPr>
        <p:txBody>
          <a:bodyPr>
            <a:spAutoFit/>
          </a:bodyPr>
          <a:lstStyle/>
          <a:p>
            <a:pPr algn="ctr" eaLnBrk="0" hangingPunct="0">
              <a:buSzPct val="100000"/>
              <a:buFont typeface="Arial" charset="0"/>
              <a:buNone/>
            </a:pPr>
            <a:endParaRPr lang="zh-CN" altLang="en-US" sz="800">
              <a:solidFill>
                <a:srgbClr val="FF0000"/>
              </a:solidFill>
              <a:ea typeface="黑体" pitchFamily="2" charset="-122"/>
            </a:endParaRPr>
          </a:p>
          <a:p>
            <a:pPr algn="ctr" eaLnBrk="0" hangingPunct="0">
              <a:buSzPct val="100000"/>
              <a:buFont typeface="Arial" charset="0"/>
              <a:buNone/>
            </a:pPr>
            <a:r>
              <a:rPr lang="zh-CN" altLang="en-US" sz="4800" b="1">
                <a:solidFill>
                  <a:srgbClr val="FF0000"/>
                </a:solidFill>
                <a:ea typeface="黑体" pitchFamily="2" charset="-122"/>
              </a:rPr>
              <a:t> </a:t>
            </a:r>
            <a:r>
              <a:rPr lang="zh-CN" altLang="en-US" sz="4000" b="1">
                <a:ea typeface="黑体" pitchFamily="2" charset="-122"/>
              </a:rPr>
              <a:t>不能容忍</a:t>
            </a:r>
          </a:p>
          <a:p>
            <a:pPr algn="ctr" eaLnBrk="0" hangingPunct="0">
              <a:buSzPct val="100000"/>
              <a:buFont typeface="Arial" charset="0"/>
              <a:buNone/>
            </a:pPr>
            <a:endParaRPr lang="zh-CN" altLang="en-US" sz="500">
              <a:solidFill>
                <a:srgbClr val="FF0000"/>
              </a:solidFill>
              <a:ea typeface="黑体" pitchFamily="2" charset="-122"/>
            </a:endParaRPr>
          </a:p>
          <a:p>
            <a:pPr algn="ctr" eaLnBrk="0" hangingPunct="0">
              <a:buSzPct val="100000"/>
              <a:buFont typeface="Arial" charset="0"/>
              <a:buNone/>
            </a:pPr>
            <a:r>
              <a:rPr lang="zh-CN" altLang="en-US" sz="3200">
                <a:ea typeface="黑体" pitchFamily="2" charset="-122"/>
              </a:rPr>
              <a:t>动火审批不严</a:t>
            </a:r>
          </a:p>
          <a:p>
            <a:pPr algn="ctr" eaLnBrk="0" hangingPunct="0">
              <a:lnSpc>
                <a:spcPct val="35000"/>
              </a:lnSpc>
              <a:buSzPct val="100000"/>
              <a:buFont typeface="Arial" charset="0"/>
              <a:buNone/>
            </a:pPr>
            <a:endParaRPr lang="zh-CN" altLang="en-US" sz="3600">
              <a:solidFill>
                <a:schemeClr val="bg1"/>
              </a:solidFill>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8947"/>
                                        </p:tgtEl>
                                        <p:attrNameLst>
                                          <p:attrName>style.visibility</p:attrName>
                                        </p:attrNameLst>
                                      </p:cBhvr>
                                      <p:to>
                                        <p:strVal val="visible"/>
                                      </p:to>
                                    </p:set>
                                    <p:animEffect transition="in" filter="fade">
                                      <p:cBhvr>
                                        <p:cTn id="7" dur="2000"/>
                                        <p:tgtEl>
                                          <p:spTgt spid="3389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8949"/>
                                        </p:tgtEl>
                                        <p:attrNameLst>
                                          <p:attrName>style.visibility</p:attrName>
                                        </p:attrNameLst>
                                      </p:cBhvr>
                                      <p:to>
                                        <p:strVal val="visible"/>
                                      </p:to>
                                    </p:set>
                                    <p:animEffect transition="in" filter="dissolve">
                                      <p:cBhvr>
                                        <p:cTn id="12" dur="500"/>
                                        <p:tgtEl>
                                          <p:spTgt spid="33894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8948"/>
                                        </p:tgtEl>
                                        <p:attrNameLst>
                                          <p:attrName>style.visibility</p:attrName>
                                        </p:attrNameLst>
                                      </p:cBhvr>
                                      <p:to>
                                        <p:strVal val="visible"/>
                                      </p:to>
                                    </p:set>
                                    <p:anim calcmode="lin" valueType="num">
                                      <p:cBhvr additive="base">
                                        <p:cTn id="17" dur="500" fill="hold"/>
                                        <p:tgtEl>
                                          <p:spTgt spid="338948"/>
                                        </p:tgtEl>
                                        <p:attrNameLst>
                                          <p:attrName>ppt_x</p:attrName>
                                        </p:attrNameLst>
                                      </p:cBhvr>
                                      <p:tavLst>
                                        <p:tav tm="0">
                                          <p:val>
                                            <p:strVal val="#ppt_x"/>
                                          </p:val>
                                        </p:tav>
                                        <p:tav tm="100000">
                                          <p:val>
                                            <p:strVal val="#ppt_x"/>
                                          </p:val>
                                        </p:tav>
                                      </p:tavLst>
                                    </p:anim>
                                    <p:anim calcmode="lin" valueType="num">
                                      <p:cBhvr additive="base">
                                        <p:cTn id="18" dur="500" fill="hold"/>
                                        <p:tgtEl>
                                          <p:spTgt spid="3389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7" grpId="0" bldLvl="0" animBg="1"/>
      <p:bldP spid="338948" grpId="0" bldLvl="0" animBg="1"/>
      <p:bldP spid="338949" grpId="0" bldLvl="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p:cNvSpPr>
          <p:nvPr>
            <p:ph type="ctrTitle" idx="4294967295"/>
          </p:nvPr>
        </p:nvSpPr>
        <p:spPr>
          <a:xfrm>
            <a:off x="250825" y="1773238"/>
            <a:ext cx="8893175" cy="3024187"/>
          </a:xfrm>
        </p:spPr>
        <p:txBody>
          <a:bodyPr anchor="b"/>
          <a:lstStyle>
            <a:lvl1pPr lvl="0">
              <a:defRPr kern="1200"/>
            </a:lvl1pPr>
          </a:lstStyle>
          <a:p>
            <a:pPr algn="ctr">
              <a:lnSpc>
                <a:spcPct val="200000"/>
              </a:lnSpc>
              <a:defRPr/>
            </a:pPr>
            <a:r>
              <a:rPr lang="zh-CN" altLang="en-US" sz="6000" dirty="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第十四部分</a:t>
            </a:r>
            <a:br>
              <a:rPr lang="zh-CN" altLang="en-US" sz="6000" dirty="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6000" dirty="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应急管理</a:t>
            </a:r>
            <a:endPar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p:cNvSpPr>
          <p:nvPr>
            <p:ph type="title" idx="4294967295"/>
          </p:nvPr>
        </p:nvSpPr>
        <p:spPr>
          <a:xfrm>
            <a:off x="0" y="188913"/>
            <a:ext cx="8612188" cy="1692275"/>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340995" name="Rectangle 3"/>
          <p:cNvSpPr>
            <a:spLocks noGrp="1"/>
          </p:cNvSpPr>
          <p:nvPr>
            <p:ph type="body" idx="4294967295"/>
          </p:nvPr>
        </p:nvSpPr>
        <p:spPr>
          <a:xfrm>
            <a:off x="1081088" y="1628775"/>
            <a:ext cx="8062912" cy="4754563"/>
          </a:xfrm>
        </p:spPr>
        <p:txBody>
          <a:bodyPr/>
          <a:lstStyle/>
          <a:p>
            <a:pPr marL="8255" indent="-8255" algn="ctr" eaLnBrk="1" hangingPunct="1">
              <a:lnSpc>
                <a:spcPct val="125000"/>
              </a:lnSpc>
              <a:spcBef>
                <a:spcPct val="0"/>
              </a:spcBef>
              <a:buClr>
                <a:schemeClr val="hlink"/>
              </a:buClr>
              <a:buSzPct val="70000"/>
              <a:buFont typeface="Wingdings" panose="05000000000000000000" pitchFamily="2" charset="2"/>
              <a:buNone/>
              <a:defRPr/>
            </a:pPr>
            <a:r>
              <a:rPr lang="zh-CN" altLang="en-US" sz="40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x-none"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TSG R4002</a:t>
            </a:r>
            <a:r>
              <a:rPr lang="zh-CN" altLang="en-US"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en-US" altLang="x-none"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2011</a:t>
            </a:r>
          </a:p>
          <a:p>
            <a:pPr marL="8255" indent="-8255" algn="ctr" eaLnBrk="1" hangingPunct="1">
              <a:lnSpc>
                <a:spcPct val="125000"/>
              </a:lnSpc>
              <a:spcBef>
                <a:spcPct val="0"/>
              </a:spcBef>
              <a:buClr>
                <a:schemeClr val="hlink"/>
              </a:buClr>
              <a:buSzPct val="70000"/>
              <a:buFont typeface="Wingdings" panose="05000000000000000000" pitchFamily="2" charset="2"/>
              <a:buNone/>
              <a:defRPr/>
            </a:pPr>
            <a:r>
              <a:rPr lang="en-US" altLang="x-none" sz="40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0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移动式压力容器充装许可规则</a:t>
            </a:r>
            <a:r>
              <a:rPr lang="en-US" altLang="x-none" sz="40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8255" indent="-8255" eaLnBrk="1" hangingPunct="1">
              <a:lnSpc>
                <a:spcPct val="155000"/>
              </a:lnSpc>
              <a:spcBef>
                <a:spcPct val="0"/>
              </a:spcBef>
              <a:buClr>
                <a:schemeClr val="hlink"/>
              </a:buClr>
              <a:buSzPct val="70000"/>
              <a:buFont typeface="Wingdings" panose="05000000000000000000" pitchFamily="2" charset="2"/>
              <a:buNone/>
              <a:defRPr/>
            </a:pPr>
            <a:r>
              <a:rPr lang="en-US" altLang="x-none" sz="3200" noProof="1"/>
              <a:t>   </a:t>
            </a:r>
            <a:r>
              <a:rPr lang="en-US" altLang="x-none" sz="3200" noProof="1">
                <a:latin typeface="黑体" panose="02010609060101010101" pitchFamily="49" charset="-122"/>
                <a:ea typeface="黑体" panose="02010609060101010101" pitchFamily="49" charset="-122"/>
              </a:rPr>
              <a:t>   </a:t>
            </a:r>
            <a:r>
              <a:rPr lang="en-US" altLang="x-none" sz="3900" noProof="1">
                <a:latin typeface="黑体" panose="02010609060101010101" pitchFamily="49" charset="-122"/>
                <a:ea typeface="黑体" panose="02010609060101010101" pitchFamily="49" charset="-122"/>
              </a:rPr>
              <a:t>A5.2.(1)</a:t>
            </a:r>
            <a:r>
              <a:rPr lang="en-US" altLang="x-none" sz="3600" noProof="1">
                <a:latin typeface="黑体" panose="02010609060101010101" pitchFamily="49" charset="-122"/>
                <a:ea typeface="黑体" panose="02010609060101010101" pitchFamily="49" charset="-122"/>
              </a:rPr>
              <a:t> </a:t>
            </a:r>
            <a:r>
              <a:rPr lang="zh-CN" altLang="en-US" sz="3600" noProof="1">
                <a:latin typeface="黑体" panose="02010609060101010101" pitchFamily="49" charset="-122"/>
                <a:ea typeface="黑体" panose="02010609060101010101" pitchFamily="49" charset="-122"/>
              </a:rPr>
              <a:t>易燃、易爆、有毒介质储存和充装区安装明显可见的风向标或者风向袋；</a:t>
            </a:r>
          </a:p>
        </p:txBody>
      </p:sp>
    </p:spTree>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p:cNvSpPr>
          <p:nvPr>
            <p:ph type="title" idx="4294967295"/>
          </p:nvPr>
        </p:nvSpPr>
        <p:spPr>
          <a:xfrm>
            <a:off x="0" y="333375"/>
            <a:ext cx="9144000" cy="1692275"/>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342019" name="Rectangle 3"/>
          <p:cNvSpPr>
            <a:spLocks noGrp="1"/>
          </p:cNvSpPr>
          <p:nvPr>
            <p:ph type="body" idx="4294967295"/>
          </p:nvPr>
        </p:nvSpPr>
        <p:spPr>
          <a:xfrm>
            <a:off x="1296988" y="1633538"/>
            <a:ext cx="7847012" cy="5189537"/>
          </a:xfrm>
        </p:spPr>
        <p:txBody>
          <a:bodyPr/>
          <a:lstStyle/>
          <a:p>
            <a:pPr marL="8255" indent="-8255" algn="ctr" eaLnBrk="1" hangingPunct="1">
              <a:lnSpc>
                <a:spcPct val="150000"/>
              </a:lnSpc>
              <a:spcBef>
                <a:spcPct val="0"/>
              </a:spcBef>
              <a:buClr>
                <a:schemeClr val="hlink"/>
              </a:buClr>
              <a:buSzPct val="70000"/>
              <a:buFont typeface="Wingdings" panose="05000000000000000000" pitchFamily="2" charset="2"/>
              <a:buNone/>
              <a:defRPr/>
            </a:pPr>
            <a:r>
              <a:rPr lang="en-US" altLang="x-none" sz="4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HG20571</a:t>
            </a:r>
            <a:r>
              <a:rPr lang="zh-CN" altLang="en-US" sz="4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－2014</a:t>
            </a:r>
            <a:r>
              <a:rPr lang="en-US" altLang="x-none"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 </a:t>
            </a:r>
          </a:p>
          <a:p>
            <a:pPr marL="8255" indent="-8255" algn="ctr" eaLnBrk="1" hangingPunct="1">
              <a:lnSpc>
                <a:spcPct val="150000"/>
              </a:lnSpc>
              <a:spcBef>
                <a:spcPct val="0"/>
              </a:spcBef>
              <a:buClr>
                <a:schemeClr val="hlink"/>
              </a:buClr>
              <a:buSzPct val="70000"/>
              <a:buFont typeface="Wingdings" panose="05000000000000000000" pitchFamily="2" charset="2"/>
              <a:buNone/>
              <a:defRPr/>
            </a:pPr>
            <a:r>
              <a:rPr lang="en-US" altLang="x-none" sz="40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0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化工企业安全卫生设计规定</a:t>
            </a:r>
            <a:r>
              <a:rPr lang="en-US" altLang="x-none" sz="40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8255" indent="-8255" eaLnBrk="1" hangingPunct="1">
              <a:lnSpc>
                <a:spcPct val="185000"/>
              </a:lnSpc>
              <a:spcBef>
                <a:spcPct val="0"/>
              </a:spcBef>
              <a:buClr>
                <a:schemeClr val="hlink"/>
              </a:buClr>
              <a:buSzPct val="70000"/>
              <a:buFont typeface="Wingdings" panose="05000000000000000000" pitchFamily="2" charset="2"/>
              <a:buNone/>
              <a:defRPr/>
            </a:pPr>
            <a:r>
              <a:rPr lang="en-US" altLang="x-none" sz="3200" noProof="1"/>
              <a:t>   </a:t>
            </a:r>
            <a:r>
              <a:rPr lang="en-US" altLang="x-none" sz="3200" noProof="1">
                <a:latin typeface="黑体" panose="02010609060101010101" pitchFamily="49" charset="-122"/>
                <a:ea typeface="黑体" panose="02010609060101010101" pitchFamily="49" charset="-122"/>
              </a:rPr>
              <a:t>   </a:t>
            </a:r>
            <a:r>
              <a:rPr lang="zh-CN" altLang="en-US" sz="3200" noProof="1">
                <a:latin typeface="黑体" panose="02010609060101010101" pitchFamily="49" charset="-122"/>
                <a:ea typeface="黑体" panose="02010609060101010101" pitchFamily="49" charset="-122"/>
              </a:rPr>
              <a:t>6</a:t>
            </a:r>
            <a:r>
              <a:rPr lang="en-US" altLang="x-none" sz="3800" noProof="1">
                <a:latin typeface="黑体" panose="02010609060101010101" pitchFamily="49" charset="-122"/>
                <a:ea typeface="黑体" panose="02010609060101010101" pitchFamily="49" charset="-122"/>
              </a:rPr>
              <a:t>.2.3  </a:t>
            </a:r>
            <a:r>
              <a:rPr lang="zh-CN" altLang="en-US" sz="3800" noProof="1">
                <a:latin typeface="黑体" panose="02010609060101010101" pitchFamily="49" charset="-122"/>
                <a:ea typeface="黑体" panose="02010609060101010101" pitchFamily="49" charset="-122"/>
              </a:rPr>
              <a:t>在有毒有害的化工生产区域，应设置风向标。</a:t>
            </a:r>
          </a:p>
        </p:txBody>
      </p:sp>
    </p:spTree>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p:cNvSpPr>
          <p:nvPr>
            <p:ph type="title" idx="4294967295"/>
          </p:nvPr>
        </p:nvSpPr>
        <p:spPr>
          <a:xfrm>
            <a:off x="0" y="188913"/>
            <a:ext cx="8926513" cy="1868487"/>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343043" name="Rectangle 3"/>
          <p:cNvSpPr>
            <a:spLocks noGrp="1"/>
          </p:cNvSpPr>
          <p:nvPr>
            <p:ph type="body" idx="4294967295"/>
          </p:nvPr>
        </p:nvSpPr>
        <p:spPr>
          <a:xfrm>
            <a:off x="936625" y="1701800"/>
            <a:ext cx="8207375" cy="4679950"/>
          </a:xfrm>
        </p:spPr>
        <p:txBody>
          <a:bodyPr/>
          <a:lstStyle/>
          <a:p>
            <a:pPr marL="0" indent="0" algn="ctr" eaLnBrk="1" hangingPunct="1">
              <a:lnSpc>
                <a:spcPct val="120000"/>
              </a:lnSpc>
              <a:spcBef>
                <a:spcPct val="0"/>
              </a:spcBef>
              <a:buClr>
                <a:schemeClr val="hlink"/>
              </a:buClr>
              <a:buSzPct val="70000"/>
              <a:buFont typeface="Wingdings" panose="05000000000000000000" pitchFamily="2" charset="2"/>
              <a:buNone/>
              <a:defRPr/>
            </a:pPr>
            <a:r>
              <a:rPr lang="en-US" altLang="x-none" sz="4400" noProof="1">
                <a:solidFill>
                  <a:srgbClr val="FFFF00"/>
                </a:solidFill>
                <a:effectLst>
                  <a:outerShdw blurRad="38100" dist="38100" dir="2700000">
                    <a:srgbClr val="000000"/>
                  </a:outerShdw>
                </a:effectLst>
              </a:rPr>
              <a:t>SH3047-1993</a:t>
            </a:r>
          </a:p>
          <a:p>
            <a:pPr marL="0" indent="0" algn="ctr" eaLnBrk="1" hangingPunct="1">
              <a:lnSpc>
                <a:spcPct val="120000"/>
              </a:lnSpc>
              <a:spcBef>
                <a:spcPct val="0"/>
              </a:spcBef>
              <a:buClr>
                <a:schemeClr val="hlink"/>
              </a:buClr>
              <a:buSzPct val="70000"/>
              <a:buFont typeface="Wingdings" panose="05000000000000000000" pitchFamily="2" charset="2"/>
              <a:buNone/>
              <a:defRPr/>
            </a:pPr>
            <a:r>
              <a:rPr lang="en-US" altLang="x-none"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石油化工企业职业安全卫生设计规范</a:t>
            </a:r>
            <a:r>
              <a:rPr lang="en-US" altLang="x-none"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p>
          <a:p>
            <a:pPr marL="0" indent="0" eaLnBrk="1" hangingPunct="1">
              <a:lnSpc>
                <a:spcPct val="145000"/>
              </a:lnSpc>
              <a:spcBef>
                <a:spcPct val="0"/>
              </a:spcBef>
              <a:buClr>
                <a:schemeClr val="hlink"/>
              </a:buClr>
              <a:buSzPct val="70000"/>
              <a:buFont typeface="Wingdings" panose="05000000000000000000" pitchFamily="2" charset="2"/>
              <a:buNone/>
              <a:defRPr/>
            </a:pPr>
            <a:r>
              <a:rPr lang="zh-CN" altLang="en-US" noProof="1">
                <a:solidFill>
                  <a:srgbClr val="FFFF00"/>
                </a:solidFill>
                <a:effectLst>
                  <a:outerShdw blurRad="38100" dist="38100" dir="2700000">
                    <a:srgbClr val="000000"/>
                  </a:outerShdw>
                </a:effectLst>
              </a:rPr>
              <a:t>        </a:t>
            </a:r>
            <a:r>
              <a:rPr lang="zh-CN" altLang="en-US" sz="3000" noProof="1">
                <a:solidFill>
                  <a:srgbClr val="FFFF00"/>
                </a:solidFill>
                <a:effectLst>
                  <a:outerShdw blurRad="38100" dist="38100" dir="2700000">
                    <a:srgbClr val="000000"/>
                  </a:outerShdw>
                </a:effectLst>
              </a:rPr>
              <a:t> </a:t>
            </a:r>
            <a:r>
              <a:rPr lang="en-US" altLang="x-none" sz="3200" noProof="1">
                <a:effectLst>
                  <a:outerShdw blurRad="38100" dist="38100" dir="2700000">
                    <a:srgbClr val="FFFFFF"/>
                  </a:outerShdw>
                </a:effectLst>
              </a:rPr>
              <a:t>4.4.10    </a:t>
            </a:r>
          </a:p>
          <a:p>
            <a:pPr marL="0" indent="0" eaLnBrk="1" hangingPunct="1">
              <a:lnSpc>
                <a:spcPct val="145000"/>
              </a:lnSpc>
              <a:spcBef>
                <a:spcPct val="0"/>
              </a:spcBef>
              <a:buClr>
                <a:schemeClr val="hlink"/>
              </a:buClr>
              <a:buSzPct val="70000"/>
              <a:buFont typeface="Wingdings" panose="05000000000000000000" pitchFamily="2" charset="2"/>
              <a:buNone/>
              <a:defRPr/>
            </a:pPr>
            <a:r>
              <a:rPr lang="en-US" altLang="x-none" sz="3200" noProof="1">
                <a:effectLst>
                  <a:outerShdw blurRad="38100" dist="38100" dir="2700000">
                    <a:srgbClr val="FFFFFF"/>
                  </a:outerShdw>
                </a:effectLst>
              </a:rPr>
              <a:t>        </a:t>
            </a:r>
            <a:r>
              <a:rPr lang="en-US" altLang="x-none" sz="3200" noProof="1">
                <a:effectLst>
                  <a:outerShdw blurRad="38100" dist="38100" dir="2700000">
                    <a:srgbClr val="FFFFFF"/>
                  </a:outerShdw>
                </a:effectLst>
                <a:sym typeface="Arial" panose="020B0604020202020204" pitchFamily="34" charset="0"/>
              </a:rPr>
              <a:t>4.7.5                        </a:t>
            </a:r>
          </a:p>
          <a:p>
            <a:pPr marL="0" indent="0" eaLnBrk="1" hangingPunct="1">
              <a:lnSpc>
                <a:spcPct val="145000"/>
              </a:lnSpc>
              <a:spcBef>
                <a:spcPct val="0"/>
              </a:spcBef>
              <a:buClr>
                <a:schemeClr val="hlink"/>
              </a:buClr>
              <a:buSzPct val="70000"/>
              <a:buFont typeface="Wingdings" panose="05000000000000000000" pitchFamily="2" charset="2"/>
              <a:buNone/>
              <a:defRPr/>
            </a:pPr>
            <a:r>
              <a:rPr lang="en-US" altLang="x-none" sz="3200" noProof="1">
                <a:effectLst>
                  <a:outerShdw blurRad="38100" dist="38100" dir="2700000">
                    <a:srgbClr val="FFFFFF"/>
                  </a:outerShdw>
                </a:effectLst>
                <a:sym typeface="Arial" panose="020B0604020202020204" pitchFamily="34" charset="0"/>
              </a:rPr>
              <a:t>        5.4.8           </a:t>
            </a:r>
          </a:p>
          <a:p>
            <a:pPr marL="0" indent="0" eaLnBrk="1" hangingPunct="1">
              <a:lnSpc>
                <a:spcPct val="145000"/>
              </a:lnSpc>
              <a:spcBef>
                <a:spcPct val="0"/>
              </a:spcBef>
              <a:buClr>
                <a:schemeClr val="hlink"/>
              </a:buClr>
              <a:buSzPct val="70000"/>
              <a:buFont typeface="Wingdings" panose="05000000000000000000" pitchFamily="2" charset="2"/>
              <a:buNone/>
              <a:defRPr/>
            </a:pPr>
            <a:r>
              <a:rPr lang="en-US" altLang="x-none" sz="3200" noProof="1">
                <a:effectLst>
                  <a:outerShdw blurRad="38100" dist="38100" dir="2700000">
                    <a:srgbClr val="FFFFFF"/>
                  </a:outerShdw>
                </a:effectLst>
                <a:sym typeface="Arial" panose="020B0604020202020204" pitchFamily="34" charset="0"/>
              </a:rPr>
              <a:t>        5.10.6</a:t>
            </a:r>
          </a:p>
        </p:txBody>
      </p:sp>
      <p:sp>
        <p:nvSpPr>
          <p:cNvPr id="372739" name="右大括号 343043"/>
          <p:cNvSpPr>
            <a:spLocks/>
          </p:cNvSpPr>
          <p:nvPr/>
        </p:nvSpPr>
        <p:spPr bwMode="auto">
          <a:xfrm>
            <a:off x="2987675" y="3789363"/>
            <a:ext cx="576263" cy="1944687"/>
          </a:xfrm>
          <a:prstGeom prst="rightBrace">
            <a:avLst>
              <a:gd name="adj1" fmla="val 28091"/>
              <a:gd name="adj2" fmla="val 50000"/>
            </a:avLst>
          </a:prstGeom>
          <a:noFill/>
          <a:ln w="25400">
            <a:solidFill>
              <a:srgbClr val="FFFF00"/>
            </a:solidFill>
            <a:round/>
            <a:headEnd/>
            <a:tailEnd/>
          </a:ln>
        </p:spPr>
        <p:txBody>
          <a:bodyPr/>
          <a:lstStyle/>
          <a:p>
            <a:pPr eaLnBrk="0" hangingPunct="0">
              <a:buSzPct val="100000"/>
              <a:buFont typeface="Arial" charset="0"/>
              <a:buNone/>
            </a:pPr>
            <a:endParaRPr lang="zh-CN" altLang="en-US" sz="2000"/>
          </a:p>
        </p:txBody>
      </p:sp>
      <p:sp>
        <p:nvSpPr>
          <p:cNvPr id="372740" name="文本框 343044"/>
          <p:cNvSpPr txBox="1">
            <a:spLocks noChangeArrowheads="1"/>
          </p:cNvSpPr>
          <p:nvPr/>
        </p:nvSpPr>
        <p:spPr bwMode="auto">
          <a:xfrm>
            <a:off x="3492500" y="4438650"/>
            <a:ext cx="4879975" cy="639763"/>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3600">
                <a:ea typeface="黑体" pitchFamily="2" charset="-122"/>
              </a:rPr>
              <a:t> 装置内应设置风向标。</a:t>
            </a:r>
            <a:endParaRPr lang="zh-CN" altLang="en-US" sz="3600" i="1">
              <a:ea typeface="黑体" pitchFamily="2"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idx="4294967295"/>
          </p:nvPr>
        </p:nvSpPr>
        <p:spPr>
          <a:xfrm>
            <a:off x="863600" y="333375"/>
            <a:ext cx="8280400" cy="6194425"/>
          </a:xfrm>
        </p:spPr>
        <p:txBody>
          <a:bodyPr/>
          <a:lstStyle/>
          <a:p>
            <a:pPr eaLnBrk="1" hangingPunct="1">
              <a:lnSpc>
                <a:spcPct val="150000"/>
              </a:lnSpc>
              <a:defRPr/>
            </a:pPr>
            <a:r>
              <a:rPr lang="zh-CN" altLang="en-US" sz="2000" b="1" dirty="0">
                <a:effectLst>
                  <a:outerShdw blurRad="38100" dist="38100" dir="2700000">
                    <a:srgbClr val="FFFFFF"/>
                  </a:outerShdw>
                </a:effectLst>
              </a:rPr>
              <a:t>       </a:t>
            </a:r>
            <a:br>
              <a:rPr lang="zh-CN" altLang="en-US" sz="2000" b="1" dirty="0">
                <a:effectLst>
                  <a:outerShdw blurRad="38100" dist="38100" dir="2700000">
                    <a:srgbClr val="FFFFFF"/>
                  </a:outerShdw>
                </a:effectLst>
              </a:rPr>
            </a:br>
            <a:r>
              <a:rPr lang="zh-CN" altLang="en-US" sz="2000" b="1" dirty="0">
                <a:effectLst>
                  <a:outerShdw blurRad="38100" dist="38100" dir="2700000">
                    <a:srgbClr val="FFFFFF"/>
                  </a:outerShdw>
                </a:effectLst>
              </a:rPr>
              <a:t>        </a:t>
            </a:r>
            <a:r>
              <a:rPr lang="en-US" altLang="x-none" sz="31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1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危险化学品安全管理条例</a:t>
            </a:r>
            <a:r>
              <a:rPr lang="en-US" altLang="x-none" sz="31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1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第七十八条 </a:t>
            </a:r>
            <a:r>
              <a:rPr lang="zh-CN" altLang="en-US" sz="32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zh-CN" altLang="en-US" sz="36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zh-CN" altLang="en-US" sz="2300" b="1" noProof="1">
                <a:latin typeface="黑体" panose="02010609060101010101" pitchFamily="49" charset="-122"/>
                <a:ea typeface="黑体" panose="02010609060101010101" pitchFamily="49" charset="-122"/>
              </a:rPr>
              <a:t>有下列情形之一的</a:t>
            </a:r>
            <a:r>
              <a:rPr lang="zh-CN" altLang="en-US" sz="2400" b="1" noProof="1">
                <a:latin typeface="黑体" panose="02010609060101010101" pitchFamily="49" charset="-122"/>
                <a:ea typeface="黑体" panose="02010609060101010101" pitchFamily="49" charset="-122"/>
              </a:rPr>
              <a:t>，</a:t>
            </a:r>
            <a:r>
              <a:rPr lang="zh-CN" altLang="en-US" sz="2600" b="1" noProof="1">
                <a:latin typeface="黑体" panose="02010609060101010101" pitchFamily="49" charset="-122"/>
                <a:ea typeface="黑体" panose="02010609060101010101" pitchFamily="49" charset="-122"/>
              </a:rPr>
              <a:t>由安全生产监督管理部</a:t>
            </a:r>
            <a:r>
              <a:rPr lang="zh-CN" altLang="en-US" sz="2500" b="1" noProof="1">
                <a:latin typeface="黑体" panose="02010609060101010101" pitchFamily="49" charset="-122"/>
                <a:ea typeface="黑体" panose="02010609060101010101" pitchFamily="49" charset="-122"/>
              </a:rPr>
              <a:t>门</a:t>
            </a:r>
            <a:r>
              <a:rPr lang="zh-CN" altLang="en-US" sz="2600" b="1" noProof="1">
                <a:latin typeface="黑体" panose="02010609060101010101" pitchFamily="49" charset="-122"/>
                <a:ea typeface="黑体" panose="02010609060101010101" pitchFamily="49" charset="-122"/>
              </a:rPr>
              <a:t>责令改正</a:t>
            </a:r>
            <a:r>
              <a:rPr lang="zh-CN" altLang="en-US" sz="2000" b="1" noProof="1">
                <a:latin typeface="黑体" panose="02010609060101010101" pitchFamily="49" charset="-122"/>
                <a:ea typeface="黑体" panose="02010609060101010101" pitchFamily="49" charset="-122"/>
              </a:rPr>
              <a:t>， </a:t>
            </a:r>
            <a:r>
              <a:rPr lang="zh-CN" altLang="en-US" sz="2600" b="1" noProof="1">
                <a:latin typeface="黑体" panose="02010609060101010101" pitchFamily="49" charset="-122"/>
                <a:ea typeface="黑体" panose="02010609060101010101" pitchFamily="49" charset="-122"/>
              </a:rPr>
              <a:t>可处</a:t>
            </a:r>
            <a:r>
              <a:rPr lang="en-US" altLang="x-none" sz="2600" b="1" noProof="1">
                <a:latin typeface="黑体" panose="02010609060101010101" pitchFamily="49" charset="-122"/>
                <a:ea typeface="黑体" panose="02010609060101010101" pitchFamily="49" charset="-122"/>
              </a:rPr>
              <a:t>5</a:t>
            </a:r>
            <a:r>
              <a:rPr lang="zh-CN" altLang="en-US" sz="2500" b="1" noProof="1">
                <a:latin typeface="黑体" panose="02010609060101010101" pitchFamily="49" charset="-122"/>
                <a:ea typeface="黑体" panose="02010609060101010101" pitchFamily="49" charset="-122"/>
              </a:rPr>
              <a:t>万元</a:t>
            </a:r>
            <a:r>
              <a:rPr lang="zh-CN" altLang="en-US" sz="2400" b="1" noProof="1">
                <a:latin typeface="黑体" panose="02010609060101010101" pitchFamily="49" charset="-122"/>
                <a:ea typeface="黑体" panose="02010609060101010101" pitchFamily="49" charset="-122"/>
              </a:rPr>
              <a:t>以下</a:t>
            </a:r>
            <a:r>
              <a:rPr lang="zh-CN" altLang="en-US" sz="2600" b="1" noProof="1">
                <a:latin typeface="黑体" panose="02010609060101010101" pitchFamily="49" charset="-122"/>
                <a:ea typeface="黑体" panose="02010609060101010101" pitchFamily="49" charset="-122"/>
              </a:rPr>
              <a:t>的罚款</a:t>
            </a:r>
            <a:r>
              <a:rPr lang="zh-CN" altLang="en-US" sz="2000" b="1" noProof="1">
                <a:latin typeface="黑体" panose="02010609060101010101" pitchFamily="49" charset="-122"/>
                <a:ea typeface="黑体" panose="02010609060101010101" pitchFamily="49" charset="-122"/>
              </a:rPr>
              <a:t>；</a:t>
            </a:r>
            <a:r>
              <a:rPr lang="zh-CN" altLang="en-US" sz="2600" b="1" noProof="1">
                <a:latin typeface="黑体" panose="02010609060101010101" pitchFamily="49" charset="-122"/>
                <a:ea typeface="黑体" panose="02010609060101010101" pitchFamily="49" charset="-122"/>
              </a:rPr>
              <a:t>拒不改正</a:t>
            </a:r>
            <a:r>
              <a:rPr lang="zh-CN" altLang="en-US" sz="2500" b="1" noProof="1">
                <a:latin typeface="黑体" panose="02010609060101010101" pitchFamily="49" charset="-122"/>
                <a:ea typeface="黑体" panose="02010609060101010101" pitchFamily="49" charset="-122"/>
              </a:rPr>
              <a:t>的</a:t>
            </a:r>
            <a:r>
              <a:rPr lang="zh-CN" altLang="en-US" sz="1800" b="1" noProof="1">
                <a:latin typeface="黑体" panose="02010609060101010101" pitchFamily="49" charset="-122"/>
                <a:ea typeface="黑体" panose="02010609060101010101" pitchFamily="49" charset="-122"/>
              </a:rPr>
              <a:t>，</a:t>
            </a:r>
            <a:r>
              <a:rPr lang="zh-CN" altLang="en-US" sz="2600" b="1" noProof="1">
                <a:latin typeface="黑体" panose="02010609060101010101" pitchFamily="49" charset="-122"/>
                <a:ea typeface="黑体" panose="02010609060101010101" pitchFamily="49" charset="-122"/>
              </a:rPr>
              <a:t>处</a:t>
            </a:r>
            <a:r>
              <a:rPr lang="en-US" altLang="x-none" sz="2600" b="1" noProof="1">
                <a:latin typeface="黑体" panose="02010609060101010101" pitchFamily="49" charset="-122"/>
                <a:ea typeface="黑体" panose="02010609060101010101" pitchFamily="49" charset="-122"/>
              </a:rPr>
              <a:t>5</a:t>
            </a:r>
            <a:r>
              <a:rPr lang="zh-CN" altLang="en-US" sz="2500" b="1" noProof="1">
                <a:latin typeface="黑体" panose="02010609060101010101" pitchFamily="49" charset="-122"/>
                <a:ea typeface="黑体" panose="02010609060101010101" pitchFamily="49" charset="-122"/>
              </a:rPr>
              <a:t>万元</a:t>
            </a:r>
            <a:r>
              <a:rPr lang="zh-CN" altLang="en-US" sz="2200" b="1" noProof="1">
                <a:latin typeface="黑体" panose="02010609060101010101" pitchFamily="49" charset="-122"/>
                <a:ea typeface="黑体" panose="02010609060101010101" pitchFamily="49" charset="-122"/>
              </a:rPr>
              <a:t>以上</a:t>
            </a:r>
            <a:r>
              <a:rPr lang="en-US" altLang="x-none" sz="2400" b="1" noProof="1">
                <a:latin typeface="黑体" panose="02010609060101010101" pitchFamily="49" charset="-122"/>
                <a:ea typeface="黑体" panose="02010609060101010101" pitchFamily="49" charset="-122"/>
              </a:rPr>
              <a:t>10</a:t>
            </a:r>
            <a:r>
              <a:rPr lang="zh-CN" altLang="en-US" sz="2500" b="1" noProof="1">
                <a:latin typeface="黑体" panose="02010609060101010101" pitchFamily="49" charset="-122"/>
                <a:ea typeface="黑体" panose="02010609060101010101" pitchFamily="49" charset="-122"/>
              </a:rPr>
              <a:t>万</a:t>
            </a:r>
            <a:r>
              <a:rPr lang="zh-CN" altLang="en-US" sz="2600" b="1" noProof="1">
                <a:latin typeface="黑体" panose="02010609060101010101" pitchFamily="49" charset="-122"/>
                <a:ea typeface="黑体" panose="02010609060101010101" pitchFamily="49" charset="-122"/>
              </a:rPr>
              <a:t>元 以下的罚款</a:t>
            </a:r>
            <a:r>
              <a:rPr lang="zh-CN" altLang="en-US" sz="2000" b="1" noProof="1">
                <a:latin typeface="黑体" panose="02010609060101010101" pitchFamily="49" charset="-122"/>
                <a:ea typeface="黑体" panose="02010609060101010101" pitchFamily="49" charset="-122"/>
              </a:rPr>
              <a:t>；</a:t>
            </a:r>
            <a:r>
              <a:rPr lang="zh-CN" altLang="en-US" sz="2600" b="1" noProof="1">
                <a:latin typeface="黑体" panose="02010609060101010101" pitchFamily="49" charset="-122"/>
                <a:ea typeface="黑体" panose="02010609060101010101" pitchFamily="49" charset="-122"/>
              </a:rPr>
              <a:t>情节严重的</a:t>
            </a:r>
            <a:r>
              <a:rPr lang="zh-CN" altLang="en-US" sz="2000" b="1" noProof="1">
                <a:latin typeface="黑体" panose="02010609060101010101" pitchFamily="49" charset="-122"/>
                <a:ea typeface="黑体" panose="02010609060101010101" pitchFamily="49" charset="-122"/>
              </a:rPr>
              <a:t>，</a:t>
            </a:r>
            <a:r>
              <a:rPr lang="zh-CN" altLang="en-US" sz="2600" b="1" noProof="1">
                <a:latin typeface="黑体" panose="02010609060101010101" pitchFamily="49" charset="-122"/>
                <a:ea typeface="黑体" panose="02010609060101010101" pitchFamily="49" charset="-122"/>
              </a:rPr>
              <a:t>责令停产停业整顿： </a:t>
            </a:r>
            <a:r>
              <a:rPr lang="zh-CN" altLang="en-US" sz="2700" b="1" dirty="0">
                <a:latin typeface="黑体" panose="02010609060101010101" pitchFamily="49" charset="-122"/>
                <a:ea typeface="黑体" panose="02010609060101010101" pitchFamily="49" charset="-122"/>
              </a:rPr>
              <a:t/>
            </a:r>
            <a:br>
              <a:rPr lang="zh-CN" altLang="en-US" sz="2700" b="1" dirty="0">
                <a:latin typeface="黑体" panose="02010609060101010101" pitchFamily="49" charset="-122"/>
                <a:ea typeface="黑体" panose="02010609060101010101" pitchFamily="49" charset="-122"/>
              </a:rPr>
            </a:br>
            <a:r>
              <a:rPr lang="zh-CN" altLang="en-US" sz="2800" b="1" noProof="1">
                <a:latin typeface="黑体" panose="02010609060101010101" pitchFamily="49" charset="-122"/>
                <a:ea typeface="黑体" panose="02010609060101010101" pitchFamily="49" charset="-122"/>
              </a:rPr>
              <a:t>    </a:t>
            </a:r>
            <a:r>
              <a:rPr lang="zh-CN" altLang="en-US" sz="2700" b="1" noProof="1">
                <a:latin typeface="黑体" panose="02010609060101010101" pitchFamily="49" charset="-122"/>
                <a:ea typeface="黑体" panose="02010609060101010101" pitchFamily="49" charset="-122"/>
              </a:rPr>
              <a:t>（四）</a:t>
            </a:r>
            <a:r>
              <a:rPr lang="zh-CN" altLang="en-US" sz="2800" b="1" noProof="1">
                <a:latin typeface="黑体" panose="02010609060101010101" pitchFamily="49" charset="-122"/>
                <a:ea typeface="黑体" panose="02010609060101010101" pitchFamily="49" charset="-122"/>
              </a:rPr>
              <a:t>危险化学品生产企业提供的 </a:t>
            </a:r>
            <a:r>
              <a:rPr lang="en-US" altLang="x-none" sz="1800" noProof="1">
                <a:latin typeface="黑体" panose="02010609060101010101" pitchFamily="49" charset="-122"/>
                <a:ea typeface="黑体" panose="02010609060101010101" pitchFamily="49" charset="-122"/>
                <a:sym typeface="黑体" panose="02010609060101010101" pitchFamily="49" charset="-122"/>
              </a:rPr>
              <a:t>……</a:t>
            </a:r>
            <a:r>
              <a:rPr lang="zh-CN" altLang="en-US" sz="1800" noProof="1">
                <a:latin typeface="黑体" panose="02010609060101010101" pitchFamily="49" charset="-122"/>
                <a:ea typeface="黑体" panose="02010609060101010101" pitchFamily="49" charset="-122"/>
              </a:rPr>
              <a:t> </a:t>
            </a:r>
            <a:r>
              <a:rPr lang="zh-CN" altLang="en-US" sz="2800" b="1" noProof="1">
                <a:latin typeface="黑体" panose="02010609060101010101" pitchFamily="49" charset="-122"/>
                <a:ea typeface="黑体" panose="02010609060101010101" pitchFamily="49" charset="-122"/>
              </a:rPr>
              <a:t>在包装</a:t>
            </a:r>
            <a:r>
              <a:rPr lang="zh-CN" altLang="en-US" sz="2400" b="1" noProof="1">
                <a:latin typeface="黑体" panose="02010609060101010101" pitchFamily="49" charset="-122"/>
                <a:ea typeface="黑体" panose="02010609060101010101" pitchFamily="49" charset="-122"/>
              </a:rPr>
              <a:t>（</a:t>
            </a:r>
            <a:r>
              <a:rPr lang="zh-CN" altLang="en-US" sz="2700" b="1" noProof="1">
                <a:latin typeface="黑体" panose="02010609060101010101" pitchFamily="49" charset="-122"/>
                <a:ea typeface="黑体" panose="02010609060101010101" pitchFamily="49" charset="-122"/>
              </a:rPr>
              <a:t>包括外包装件</a:t>
            </a:r>
            <a:r>
              <a:rPr lang="zh-CN" altLang="en-US" sz="2200" b="1" noProof="1">
                <a:latin typeface="黑体" panose="02010609060101010101" pitchFamily="49" charset="-122"/>
                <a:ea typeface="黑体" panose="02010609060101010101" pitchFamily="49" charset="-122"/>
              </a:rPr>
              <a:t>）</a:t>
            </a:r>
            <a:r>
              <a:rPr lang="zh-CN" altLang="en-US" sz="2800" b="1" noProof="1">
                <a:latin typeface="黑体" panose="02010609060101010101" pitchFamily="49" charset="-122"/>
                <a:ea typeface="黑体" panose="02010609060101010101" pitchFamily="49" charset="-122"/>
              </a:rPr>
              <a:t>粘贴</a:t>
            </a:r>
            <a:r>
              <a:rPr lang="zh-CN" altLang="en-US" sz="1700" b="1" noProof="1">
                <a:latin typeface="黑体" panose="02010609060101010101" pitchFamily="49" charset="-122"/>
                <a:ea typeface="黑体" panose="02010609060101010101" pitchFamily="49" charset="-122"/>
              </a:rPr>
              <a:t>、</a:t>
            </a:r>
            <a:r>
              <a:rPr lang="zh-CN" altLang="en-US" sz="2800" b="1" noProof="1">
                <a:latin typeface="黑体" panose="02010609060101010101" pitchFamily="49" charset="-122"/>
                <a:ea typeface="黑体" panose="02010609060101010101" pitchFamily="49" charset="-122"/>
              </a:rPr>
              <a:t>拴挂的化学</a:t>
            </a:r>
            <a:r>
              <a:rPr lang="zh-CN" altLang="en-US" sz="2700" b="1" noProof="1">
                <a:latin typeface="黑体" panose="02010609060101010101" pitchFamily="49" charset="-122"/>
                <a:ea typeface="黑体" panose="02010609060101010101" pitchFamily="49" charset="-122"/>
              </a:rPr>
              <a:t>品</a:t>
            </a:r>
            <a:r>
              <a:rPr lang="zh-CN" altLang="en-US" sz="2800" b="1" noProof="1">
                <a:latin typeface="黑体" panose="02010609060101010101" pitchFamily="49" charset="-122"/>
                <a:ea typeface="黑体" panose="02010609060101010101" pitchFamily="49" charset="-122"/>
              </a:rPr>
              <a:t>安全标签与包 </a:t>
            </a:r>
            <a:r>
              <a:rPr lang="zh-CN" altLang="en-US" sz="2700" b="1" noProof="1">
                <a:latin typeface="黑体" panose="02010609060101010101" pitchFamily="49" charset="-122"/>
                <a:ea typeface="黑体" panose="02010609060101010101" pitchFamily="49" charset="-122"/>
              </a:rPr>
              <a:t>装</a:t>
            </a:r>
            <a:r>
              <a:rPr lang="zh-CN" altLang="en-US" sz="2600" b="1" noProof="1">
                <a:latin typeface="黑体" panose="02010609060101010101" pitchFamily="49" charset="-122"/>
                <a:ea typeface="黑体" panose="02010609060101010101" pitchFamily="49" charset="-122"/>
              </a:rPr>
              <a:t>内</a:t>
            </a:r>
            <a:r>
              <a:rPr lang="zh-CN" altLang="en-US" sz="2700" b="1" noProof="1">
                <a:latin typeface="黑体" panose="02010609060101010101" pitchFamily="49" charset="-122"/>
                <a:ea typeface="黑体" panose="02010609060101010101" pitchFamily="49" charset="-122"/>
              </a:rPr>
              <a:t>危险</a:t>
            </a:r>
            <a:r>
              <a:rPr lang="zh-CN" altLang="en-US" sz="2600" b="1" noProof="1">
                <a:latin typeface="黑体" panose="02010609060101010101" pitchFamily="49" charset="-122"/>
                <a:ea typeface="黑体" panose="02010609060101010101" pitchFamily="49" charset="-122"/>
              </a:rPr>
              <a:t>化学品</a:t>
            </a:r>
            <a:r>
              <a:rPr lang="zh-CN" altLang="en-US" sz="2400" b="1" noProof="1">
                <a:latin typeface="黑体" panose="02010609060101010101" pitchFamily="49" charset="-122"/>
                <a:ea typeface="黑体" panose="02010609060101010101" pitchFamily="49" charset="-122"/>
              </a:rPr>
              <a:t>不</a:t>
            </a:r>
            <a:r>
              <a:rPr lang="zh-CN" altLang="en-US" sz="2600" b="1" noProof="1">
                <a:latin typeface="黑体" panose="02010609060101010101" pitchFamily="49" charset="-122"/>
                <a:ea typeface="黑体" panose="02010609060101010101" pitchFamily="49" charset="-122"/>
              </a:rPr>
              <a:t>相符</a:t>
            </a:r>
            <a:r>
              <a:rPr lang="zh-CN" altLang="en-US" sz="2000" b="1" noProof="1">
                <a:latin typeface="黑体" panose="02010609060101010101" pitchFamily="49" charset="-122"/>
                <a:ea typeface="黑体" panose="02010609060101010101" pitchFamily="49" charset="-122"/>
              </a:rPr>
              <a:t>，</a:t>
            </a:r>
            <a:r>
              <a:rPr lang="zh-CN" altLang="en-US" sz="2700" b="1" noProof="1">
                <a:latin typeface="黑体" panose="02010609060101010101" pitchFamily="49" charset="-122"/>
                <a:ea typeface="黑体" panose="02010609060101010101" pitchFamily="49" charset="-122"/>
              </a:rPr>
              <a:t>或者化学品安全技术说明书</a:t>
            </a:r>
            <a:r>
              <a:rPr lang="zh-CN" altLang="en-US" sz="2000" b="1" noProof="1">
                <a:latin typeface="黑体" panose="02010609060101010101" pitchFamily="49" charset="-122"/>
                <a:ea typeface="黑体" panose="02010609060101010101" pitchFamily="49" charset="-122"/>
              </a:rPr>
              <a:t>、</a:t>
            </a:r>
            <a:r>
              <a:rPr lang="zh-CN" altLang="en-US" sz="2600" noProof="1">
                <a:solidFill>
                  <a:srgbClr val="FFFF00"/>
                </a:solidFill>
                <a:latin typeface="黑体" panose="02010609060101010101" pitchFamily="49" charset="-122"/>
                <a:ea typeface="黑体" panose="02010609060101010101" pitchFamily="49" charset="-122"/>
              </a:rPr>
              <a:t>化学品安全标签所载明的内容</a:t>
            </a:r>
            <a:r>
              <a:rPr lang="zh-CN" altLang="en-US" sz="2400" noProof="1">
                <a:solidFill>
                  <a:srgbClr val="FFFF00"/>
                </a:solidFill>
                <a:latin typeface="黑体" panose="02010609060101010101" pitchFamily="49" charset="-122"/>
                <a:ea typeface="黑体" panose="02010609060101010101" pitchFamily="49" charset="-122"/>
              </a:rPr>
              <a:t>不</a:t>
            </a:r>
            <a:r>
              <a:rPr lang="zh-CN" altLang="en-US" sz="2600" noProof="1">
                <a:solidFill>
                  <a:srgbClr val="FFFF00"/>
                </a:solidFill>
                <a:latin typeface="黑体" panose="02010609060101010101" pitchFamily="49" charset="-122"/>
                <a:ea typeface="黑体" panose="02010609060101010101" pitchFamily="49" charset="-122"/>
              </a:rPr>
              <a:t>符合国家标准要求的</a:t>
            </a:r>
            <a:r>
              <a:rPr lang="zh-CN" altLang="en-US" sz="2600" b="1" noProof="1">
                <a:solidFill>
                  <a:srgbClr val="FFFF00"/>
                </a:solidFill>
                <a:latin typeface="黑体" panose="02010609060101010101" pitchFamily="49" charset="-122"/>
                <a:ea typeface="黑体" panose="02010609060101010101" pitchFamily="49" charset="-122"/>
              </a:rPr>
              <a:t>；</a:t>
            </a:r>
            <a:r>
              <a:rPr lang="zh-CN" altLang="en-US" sz="27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p>
        </p:txBody>
      </p:sp>
      <p:sp>
        <p:nvSpPr>
          <p:cNvPr id="86018" name="Text Box 3"/>
          <p:cNvSpPr txBox="1">
            <a:spLocks noChangeArrowheads="1"/>
          </p:cNvSpPr>
          <p:nvPr/>
        </p:nvSpPr>
        <p:spPr bwMode="auto">
          <a:xfrm>
            <a:off x="34925" y="477838"/>
            <a:ext cx="7489825" cy="639762"/>
          </a:xfrm>
          <a:prstGeom prst="rect">
            <a:avLst/>
          </a:prstGeom>
          <a:noFill/>
          <a:ln w="9525">
            <a:noFill/>
            <a:miter lim="800000"/>
            <a:headEnd/>
            <a:tailEnd/>
          </a:ln>
        </p:spPr>
        <p:txBody>
          <a:bodyPr>
            <a:spAutoFit/>
          </a:bodyPr>
          <a:lstStyle/>
          <a:p>
            <a:pPr eaLnBrk="0" hangingPunct="0">
              <a:spcBef>
                <a:spcPct val="50000"/>
              </a:spcBef>
              <a:buSzPct val="100000"/>
              <a:buFont typeface="Arial" charset="0"/>
              <a:buNone/>
            </a:pPr>
            <a:r>
              <a:rPr lang="zh-CN" altLang="en-US" sz="3600">
                <a:latin typeface="Tahoma" pitchFamily="34" charset="0"/>
                <a:ea typeface="黑体" pitchFamily="2" charset="-122"/>
              </a:rPr>
              <a:t>    违者，处罚依据如下：</a:t>
            </a:r>
          </a:p>
        </p:txBody>
      </p:sp>
    </p:spTree>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2" descr="DSC03924"/>
          <p:cNvPicPr>
            <a:picLocks noGrp="1" noChangeAspect="1"/>
          </p:cNvPicPr>
          <p:nvPr>
            <p:ph idx="4294967295"/>
          </p:nvPr>
        </p:nvPicPr>
        <p:blipFill>
          <a:blip r:embed="rId2"/>
          <a:srcRect/>
          <a:stretch>
            <a:fillRect/>
          </a:stretch>
        </p:blipFill>
        <p:spPr>
          <a:xfrm>
            <a:off x="360363" y="188913"/>
            <a:ext cx="8783637" cy="6481762"/>
          </a:xfrm>
          <a:ln w="228600">
            <a:solidFill>
              <a:srgbClr val="008000"/>
            </a:solidFill>
          </a:ln>
        </p:spPr>
      </p:pic>
      <p:sp>
        <p:nvSpPr>
          <p:cNvPr id="373762" name="Text Box 3"/>
          <p:cNvSpPr txBox="1">
            <a:spLocks noChangeArrowheads="1"/>
          </p:cNvSpPr>
          <p:nvPr/>
        </p:nvSpPr>
        <p:spPr bwMode="auto">
          <a:xfrm>
            <a:off x="615950" y="5710238"/>
            <a:ext cx="4964113" cy="365125"/>
          </a:xfrm>
          <a:prstGeom prst="rect">
            <a:avLst/>
          </a:prstGeom>
          <a:noFill/>
          <a:ln w="9525">
            <a:noFill/>
            <a:miter lim="800000"/>
            <a:headEnd/>
            <a:tailEnd/>
          </a:ln>
        </p:spPr>
        <p:txBody>
          <a:bodyPr>
            <a:spAutoFit/>
          </a:bodyPr>
          <a:lstStyle/>
          <a:p>
            <a:pPr eaLnBrk="0" hangingPunct="0">
              <a:buSzPct val="100000"/>
              <a:buFont typeface="Arial" charset="0"/>
              <a:buNone/>
            </a:pPr>
            <a:endParaRPr lang="zh-CN" altLang="en-US" sz="1800">
              <a:ea typeface="黑体" pitchFamily="2" charset="-122"/>
            </a:endParaRPr>
          </a:p>
        </p:txBody>
      </p:sp>
      <p:sp>
        <p:nvSpPr>
          <p:cNvPr id="373763" name="Text Box 4"/>
          <p:cNvSpPr txBox="1">
            <a:spLocks noChangeArrowheads="1"/>
          </p:cNvSpPr>
          <p:nvPr/>
        </p:nvSpPr>
        <p:spPr bwMode="auto">
          <a:xfrm>
            <a:off x="0" y="6238875"/>
            <a:ext cx="9070975" cy="487363"/>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600">
                <a:ea typeface="黑体" pitchFamily="2" charset="-122"/>
              </a:rPr>
              <a:t>化工企业：</a:t>
            </a:r>
            <a:r>
              <a:rPr lang="zh-CN" altLang="en-US" sz="2400">
                <a:ea typeface="黑体" pitchFamily="2" charset="-122"/>
              </a:rPr>
              <a:t>高处设置的风向袋</a:t>
            </a:r>
          </a:p>
        </p:txBody>
      </p:sp>
      <p:sp>
        <p:nvSpPr>
          <p:cNvPr id="373764" name="椭圆 344068"/>
          <p:cNvSpPr>
            <a:spLocks noChangeArrowheads="1"/>
          </p:cNvSpPr>
          <p:nvPr/>
        </p:nvSpPr>
        <p:spPr bwMode="auto">
          <a:xfrm rot="-480000">
            <a:off x="8029575" y="1412875"/>
            <a:ext cx="863600" cy="1368425"/>
          </a:xfrm>
          <a:prstGeom prst="ellipse">
            <a:avLst/>
          </a:prstGeom>
          <a:noFill/>
          <a:ln w="63500">
            <a:solidFill>
              <a:srgbClr val="008000"/>
            </a:solidFill>
            <a:prstDash val="sysDot"/>
            <a:round/>
            <a:headEnd/>
            <a:tailEnd/>
          </a:ln>
        </p:spPr>
        <p:txBody>
          <a:bodyPr/>
          <a:lstStyle/>
          <a:p>
            <a:pPr eaLnBrk="0" hangingPunct="0">
              <a:buSzPct val="100000"/>
              <a:buFont typeface="Arial" charset="0"/>
              <a:buNone/>
            </a:pPr>
            <a:endParaRPr lang="zh-CN" altLang="en-US" sz="2000"/>
          </a:p>
        </p:txBody>
      </p:sp>
      <p:sp>
        <p:nvSpPr>
          <p:cNvPr id="373765" name="椭圆 344069"/>
          <p:cNvSpPr>
            <a:spLocks noChangeArrowheads="1"/>
          </p:cNvSpPr>
          <p:nvPr/>
        </p:nvSpPr>
        <p:spPr bwMode="auto">
          <a:xfrm rot="600000">
            <a:off x="252413" y="622300"/>
            <a:ext cx="1008062" cy="1800225"/>
          </a:xfrm>
          <a:prstGeom prst="ellipse">
            <a:avLst/>
          </a:prstGeom>
          <a:noFill/>
          <a:ln w="73025">
            <a:solidFill>
              <a:srgbClr val="008000"/>
            </a:solidFill>
            <a:prstDash val="sysDot"/>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图片 1"/>
          <p:cNvPicPr>
            <a:picLocks noChangeAspect="1"/>
          </p:cNvPicPr>
          <p:nvPr/>
        </p:nvPicPr>
        <p:blipFill>
          <a:blip r:embed="rId2">
            <a:lum bright="16000" contrast="12000"/>
          </a:blip>
          <a:srcRect r="8"/>
          <a:stretch>
            <a:fillRect/>
          </a:stretch>
        </p:blipFill>
        <p:spPr bwMode="auto">
          <a:xfrm>
            <a:off x="182563" y="190500"/>
            <a:ext cx="8785225" cy="6407150"/>
          </a:xfrm>
          <a:prstGeom prst="rect">
            <a:avLst/>
          </a:prstGeom>
          <a:noFill/>
          <a:ln w="203200">
            <a:solidFill>
              <a:srgbClr val="FFFF00"/>
            </a:solidFill>
            <a:miter lim="800000"/>
            <a:headEnd/>
            <a:tailEnd/>
          </a:ln>
        </p:spPr>
      </p:pic>
      <p:sp>
        <p:nvSpPr>
          <p:cNvPr id="374786" name="椭圆 2"/>
          <p:cNvSpPr>
            <a:spLocks noChangeArrowheads="1"/>
          </p:cNvSpPr>
          <p:nvPr/>
        </p:nvSpPr>
        <p:spPr bwMode="auto">
          <a:xfrm>
            <a:off x="4572000" y="1428750"/>
            <a:ext cx="1141413" cy="1000125"/>
          </a:xfrm>
          <a:prstGeom prst="ellipse">
            <a:avLst/>
          </a:prstGeom>
          <a:noFill/>
          <a:ln w="63500">
            <a:solidFill>
              <a:srgbClr val="FF0000"/>
            </a:solidFill>
            <a:prstDash val="sysDot"/>
            <a:round/>
            <a:headEnd/>
            <a:tailEnd/>
          </a:ln>
        </p:spPr>
        <p:txBody>
          <a:bodyPr anchor="ctr"/>
          <a:lstStyle/>
          <a:p>
            <a:pPr algn="ctr" eaLnBrk="0" hangingPunct="0">
              <a:buSzPct val="100000"/>
              <a:buFont typeface="Arial" charset="0"/>
              <a:buNone/>
            </a:pPr>
            <a:endParaRPr lang="zh-CN" altLang="en-US" sz="2000">
              <a:solidFill>
                <a:srgbClr val="FFFFFF"/>
              </a:solidFill>
              <a:latin typeface="宋体" charset="-122"/>
              <a:sym typeface="宋体" charset="-122"/>
            </a:endParaRPr>
          </a:p>
        </p:txBody>
      </p:sp>
      <p:sp>
        <p:nvSpPr>
          <p:cNvPr id="374787" name="文本框 345091"/>
          <p:cNvSpPr txBox="1">
            <a:spLocks noChangeArrowheads="1"/>
          </p:cNvSpPr>
          <p:nvPr/>
        </p:nvSpPr>
        <p:spPr bwMode="auto">
          <a:xfrm>
            <a:off x="36513" y="6173788"/>
            <a:ext cx="9109075" cy="495300"/>
          </a:xfrm>
          <a:prstGeom prst="rect">
            <a:avLst/>
          </a:prstGeom>
          <a:solidFill>
            <a:srgbClr val="FFFF00"/>
          </a:solidFill>
          <a:ln w="9525">
            <a:noFill/>
            <a:miter lim="800000"/>
            <a:headEnd/>
            <a:tailEnd/>
          </a:ln>
        </p:spPr>
        <p:txBody>
          <a:bodyPr lIns="90000" tIns="46800" rIns="90000" bIns="46800">
            <a:spAutoFit/>
          </a:bodyPr>
          <a:lstStyle/>
          <a:p>
            <a:pPr algn="ctr" eaLnBrk="0" hangingPunct="0">
              <a:buSzPct val="100000"/>
              <a:buFont typeface="Arial" charset="0"/>
              <a:buNone/>
            </a:pPr>
            <a:r>
              <a:rPr lang="zh-CN" altLang="en-US" sz="2400" b="1">
                <a:solidFill>
                  <a:srgbClr val="000000"/>
                </a:solidFill>
                <a:ea typeface="黑体" pitchFamily="2" charset="-122"/>
              </a:rPr>
              <a:t>风向标：</a:t>
            </a:r>
            <a:r>
              <a:rPr lang="zh-CN" altLang="en-US" sz="2600">
                <a:solidFill>
                  <a:srgbClr val="000000"/>
                </a:solidFill>
                <a:ea typeface="黑体" pitchFamily="2" charset="-122"/>
              </a:rPr>
              <a:t>晚间能看见吗？</a:t>
            </a:r>
          </a:p>
        </p:txBody>
      </p:sp>
    </p:spTree>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p:cNvSpPr>
          <p:nvPr>
            <p:ph type="ctrTitle" idx="4294967295"/>
          </p:nvPr>
        </p:nvSpPr>
        <p:spPr>
          <a:xfrm>
            <a:off x="7956550" y="1341438"/>
            <a:ext cx="1187450" cy="4149725"/>
          </a:xfrm>
        </p:spPr>
        <p:txBody>
          <a:bodyPr anchor="b"/>
          <a:lstStyle>
            <a:lvl1pPr lvl="0">
              <a:defRPr kern="1200"/>
            </a:lvl1pPr>
          </a:lstStyle>
          <a:p>
            <a:pPr eaLnBrk="1" hangingPunct="1">
              <a:defRPr/>
            </a:pPr>
            <a:r>
              <a:rPr lang="zh-CN" altLang="en-US" sz="4800" noProof="1">
                <a:solidFill>
                  <a:schemeClr val="tx1"/>
                </a:solidFill>
                <a:effectLst>
                  <a:outerShdw blurRad="38100" dist="38100" dir="2700000">
                    <a:srgbClr val="000000"/>
                  </a:outerShdw>
                </a:effectLst>
                <a:ea typeface="黑体" panose="02010609060101010101" pitchFamily="49" charset="-122"/>
              </a:rPr>
              <a:t>宜加风向旗</a:t>
            </a:r>
          </a:p>
        </p:txBody>
      </p:sp>
      <p:sp>
        <p:nvSpPr>
          <p:cNvPr id="375810" name="Line 3"/>
          <p:cNvSpPr>
            <a:spLocks noChangeShapeType="1"/>
          </p:cNvSpPr>
          <p:nvPr/>
        </p:nvSpPr>
        <p:spPr bwMode="auto">
          <a:xfrm>
            <a:off x="3851275" y="260350"/>
            <a:ext cx="0" cy="1584325"/>
          </a:xfrm>
          <a:prstGeom prst="line">
            <a:avLst/>
          </a:prstGeom>
          <a:noFill/>
          <a:ln w="76200">
            <a:solidFill>
              <a:srgbClr val="FFFF00"/>
            </a:solidFill>
            <a:round/>
            <a:headEnd/>
            <a:tailEnd/>
          </a:ln>
        </p:spPr>
        <p:txBody>
          <a:bodyPr/>
          <a:lstStyle/>
          <a:p>
            <a:endParaRPr lang="zh-CN" altLang="en-US"/>
          </a:p>
        </p:txBody>
      </p:sp>
      <p:sp>
        <p:nvSpPr>
          <p:cNvPr id="375811" name="AutoShape 4"/>
          <p:cNvSpPr>
            <a:spLocks noChangeArrowheads="1"/>
          </p:cNvSpPr>
          <p:nvPr/>
        </p:nvSpPr>
        <p:spPr bwMode="auto">
          <a:xfrm>
            <a:off x="3851275" y="188913"/>
            <a:ext cx="1081088" cy="792162"/>
          </a:xfrm>
          <a:prstGeom prst="wave">
            <a:avLst>
              <a:gd name="adj1" fmla="val 13005"/>
              <a:gd name="adj2" fmla="val 0"/>
            </a:avLst>
          </a:prstGeom>
          <a:solidFill>
            <a:srgbClr val="FF0000"/>
          </a:solidFill>
          <a:ln w="9525">
            <a:solidFill>
              <a:schemeClr val="tx1"/>
            </a:solidFill>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pic>
        <p:nvPicPr>
          <p:cNvPr id="375812" name="Picture 5" descr="SAM_0254"/>
          <p:cNvPicPr>
            <a:picLocks noChangeAspect="1"/>
          </p:cNvPicPr>
          <p:nvPr/>
        </p:nvPicPr>
        <p:blipFill>
          <a:blip r:embed="rId2">
            <a:lum bright="-12000" contrast="12000"/>
          </a:blip>
          <a:srcRect r="58" b="101"/>
          <a:stretch>
            <a:fillRect/>
          </a:stretch>
        </p:blipFill>
        <p:spPr bwMode="auto">
          <a:xfrm>
            <a:off x="539750" y="188913"/>
            <a:ext cx="6772275" cy="6478587"/>
          </a:xfrm>
          <a:prstGeom prst="rect">
            <a:avLst/>
          </a:prstGeom>
          <a:noFill/>
          <a:ln w="203200">
            <a:solidFill>
              <a:srgbClr val="000080"/>
            </a:solidFill>
            <a:miter lim="800000"/>
            <a:headEnd/>
            <a:tailEnd/>
          </a:ln>
        </p:spPr>
      </p:pic>
      <p:sp>
        <p:nvSpPr>
          <p:cNvPr id="346118" name="Line 6"/>
          <p:cNvSpPr>
            <a:spLocks noChangeShapeType="1"/>
          </p:cNvSpPr>
          <p:nvPr/>
        </p:nvSpPr>
        <p:spPr bwMode="auto">
          <a:xfrm>
            <a:off x="3348038" y="190500"/>
            <a:ext cx="73025" cy="2016125"/>
          </a:xfrm>
          <a:prstGeom prst="line">
            <a:avLst/>
          </a:prstGeom>
          <a:noFill/>
          <a:ln w="76200">
            <a:solidFill>
              <a:srgbClr val="FFCC00"/>
            </a:solidFill>
            <a:round/>
            <a:headEnd/>
            <a:tailEnd/>
          </a:ln>
        </p:spPr>
        <p:txBody>
          <a:bodyPr/>
          <a:lstStyle/>
          <a:p>
            <a:endParaRPr lang="zh-CN" altLang="en-US"/>
          </a:p>
        </p:txBody>
      </p:sp>
      <p:sp>
        <p:nvSpPr>
          <p:cNvPr id="346119" name="AutoShape 7"/>
          <p:cNvSpPr>
            <a:spLocks noChangeArrowheads="1"/>
          </p:cNvSpPr>
          <p:nvPr/>
        </p:nvSpPr>
        <p:spPr bwMode="auto">
          <a:xfrm>
            <a:off x="3348038" y="188913"/>
            <a:ext cx="1008062" cy="863600"/>
          </a:xfrm>
          <a:prstGeom prst="wave">
            <a:avLst>
              <a:gd name="adj1" fmla="val 13005"/>
              <a:gd name="adj2" fmla="val 0"/>
            </a:avLst>
          </a:prstGeom>
          <a:solidFill>
            <a:srgbClr val="FF0000"/>
          </a:solidFill>
          <a:ln w="9525">
            <a:solidFill>
              <a:schemeClr val="tx1"/>
            </a:solidFill>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6118"/>
                                        </p:tgtEl>
                                        <p:attrNameLst>
                                          <p:attrName>style.visibility</p:attrName>
                                        </p:attrNameLst>
                                      </p:cBhvr>
                                      <p:to>
                                        <p:strVal val="visible"/>
                                      </p:to>
                                    </p:set>
                                    <p:anim calcmode="lin" valueType="num">
                                      <p:cBhvr additive="base">
                                        <p:cTn id="7" dur="500" fill="hold"/>
                                        <p:tgtEl>
                                          <p:spTgt spid="346118"/>
                                        </p:tgtEl>
                                        <p:attrNameLst>
                                          <p:attrName>ppt_x</p:attrName>
                                        </p:attrNameLst>
                                      </p:cBhvr>
                                      <p:tavLst>
                                        <p:tav tm="0">
                                          <p:val>
                                            <p:strVal val="#ppt_x"/>
                                          </p:val>
                                        </p:tav>
                                        <p:tav tm="100000">
                                          <p:val>
                                            <p:strVal val="#ppt_x"/>
                                          </p:val>
                                        </p:tav>
                                      </p:tavLst>
                                    </p:anim>
                                    <p:anim calcmode="lin" valueType="num">
                                      <p:cBhvr additive="base">
                                        <p:cTn id="8" dur="500" fill="hold"/>
                                        <p:tgtEl>
                                          <p:spTgt spid="3461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6119"/>
                                        </p:tgtEl>
                                        <p:attrNameLst>
                                          <p:attrName>style.visibility</p:attrName>
                                        </p:attrNameLst>
                                      </p:cBhvr>
                                      <p:to>
                                        <p:strVal val="visible"/>
                                      </p:to>
                                    </p:set>
                                    <p:anim calcmode="lin" valueType="num">
                                      <p:cBhvr additive="base">
                                        <p:cTn id="13" dur="500" fill="hold"/>
                                        <p:tgtEl>
                                          <p:spTgt spid="346119"/>
                                        </p:tgtEl>
                                        <p:attrNameLst>
                                          <p:attrName>ppt_x</p:attrName>
                                        </p:attrNameLst>
                                      </p:cBhvr>
                                      <p:tavLst>
                                        <p:tav tm="0">
                                          <p:val>
                                            <p:strVal val="#ppt_x"/>
                                          </p:val>
                                        </p:tav>
                                        <p:tav tm="100000">
                                          <p:val>
                                            <p:strVal val="#ppt_x"/>
                                          </p:val>
                                        </p:tav>
                                      </p:tavLst>
                                    </p:anim>
                                    <p:anim calcmode="lin" valueType="num">
                                      <p:cBhvr additive="base">
                                        <p:cTn id="14" dur="500" fill="hold"/>
                                        <p:tgtEl>
                                          <p:spTgt spid="3461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6114"/>
                                        </p:tgtEl>
                                        <p:attrNameLst>
                                          <p:attrName>style.visibility</p:attrName>
                                        </p:attrNameLst>
                                      </p:cBhvr>
                                      <p:to>
                                        <p:strVal val="visible"/>
                                      </p:to>
                                    </p:set>
                                    <p:anim calcmode="lin" valueType="num">
                                      <p:cBhvr additive="base">
                                        <p:cTn id="19" dur="500" fill="hold"/>
                                        <p:tgtEl>
                                          <p:spTgt spid="346114"/>
                                        </p:tgtEl>
                                        <p:attrNameLst>
                                          <p:attrName>ppt_x</p:attrName>
                                        </p:attrNameLst>
                                      </p:cBhvr>
                                      <p:tavLst>
                                        <p:tav tm="0">
                                          <p:val>
                                            <p:strVal val="#ppt_x"/>
                                          </p:val>
                                        </p:tav>
                                        <p:tav tm="100000">
                                          <p:val>
                                            <p:strVal val="#ppt_x"/>
                                          </p:val>
                                        </p:tav>
                                      </p:tavLst>
                                    </p:anim>
                                    <p:anim calcmode="lin" valueType="num">
                                      <p:cBhvr additive="base">
                                        <p:cTn id="20" dur="500" fill="hold"/>
                                        <p:tgtEl>
                                          <p:spTgt spid="346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4" grpId="0" bldLvl="0"/>
      <p:bldP spid="346118" grpId="0" animBg="1"/>
      <p:bldP spid="346119"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IMG_1731"/>
          <p:cNvPicPr>
            <a:picLocks noChangeAspect="1"/>
          </p:cNvPicPr>
          <p:nvPr/>
        </p:nvPicPr>
        <p:blipFill>
          <a:blip r:embed="rId2"/>
          <a:srcRect r="31" b="5"/>
          <a:stretch>
            <a:fillRect/>
          </a:stretch>
        </p:blipFill>
        <p:spPr bwMode="auto">
          <a:xfrm>
            <a:off x="250825" y="336550"/>
            <a:ext cx="8580438" cy="6121400"/>
          </a:xfrm>
          <a:prstGeom prst="rect">
            <a:avLst/>
          </a:prstGeom>
          <a:noFill/>
          <a:ln w="228600">
            <a:solidFill>
              <a:schemeClr val="bg1"/>
            </a:solidFill>
            <a:miter lim="800000"/>
            <a:headEnd/>
            <a:tailEnd/>
          </a:ln>
        </p:spPr>
      </p:pic>
      <p:sp>
        <p:nvSpPr>
          <p:cNvPr id="347139" name="Oval 3"/>
          <p:cNvSpPr>
            <a:spLocks noChangeArrowheads="1"/>
          </p:cNvSpPr>
          <p:nvPr/>
        </p:nvSpPr>
        <p:spPr bwMode="auto">
          <a:xfrm rot="6029930">
            <a:off x="644526" y="660400"/>
            <a:ext cx="990600" cy="1057275"/>
          </a:xfrm>
          <a:prstGeom prst="ellipse">
            <a:avLst/>
          </a:prstGeom>
          <a:noFill/>
          <a:ln w="76200">
            <a:solidFill>
              <a:srgbClr val="FF0000"/>
            </a:solidFill>
            <a:prstDash val="dash"/>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347140" name="Oval 4"/>
          <p:cNvSpPr>
            <a:spLocks noChangeArrowheads="1"/>
          </p:cNvSpPr>
          <p:nvPr/>
        </p:nvSpPr>
        <p:spPr bwMode="auto">
          <a:xfrm rot="5233389">
            <a:off x="7599363" y="3144838"/>
            <a:ext cx="1139825" cy="1012825"/>
          </a:xfrm>
          <a:prstGeom prst="ellipse">
            <a:avLst/>
          </a:prstGeom>
          <a:noFill/>
          <a:ln w="76200">
            <a:solidFill>
              <a:srgbClr val="FF0000"/>
            </a:solidFill>
            <a:prstDash val="dash"/>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347141" name="Rectangle 5"/>
          <p:cNvSpPr/>
          <p:nvPr/>
        </p:nvSpPr>
        <p:spPr>
          <a:xfrm>
            <a:off x="107950" y="1701800"/>
            <a:ext cx="9036050" cy="838200"/>
          </a:xfrm>
          <a:prstGeom prst="rect">
            <a:avLst/>
          </a:prstGeom>
          <a:noFill/>
          <a:ln w="9525">
            <a:noFill/>
            <a:miter/>
          </a:ln>
        </p:spPr>
        <p:txBody>
          <a:bodyPr anchor="ctr"/>
          <a:lstStyle/>
          <a:p>
            <a:pPr algn="ctr">
              <a:buFont typeface="Arial" panose="020B0604020202020204" pitchFamily="34" charset="0"/>
              <a:buNone/>
              <a:defRPr/>
            </a:pPr>
            <a:r>
              <a:rPr lang="zh-CN" altLang="en-US" sz="4000" noProof="1">
                <a:solidFill>
                  <a:srgbClr val="000099"/>
                </a:solidFill>
                <a:effectLst>
                  <a:outerShdw blurRad="38100" dist="38100" dir="2700000">
                    <a:srgbClr val="000000"/>
                  </a:outerShdw>
                </a:effectLst>
                <a:latin typeface="Tahoma" panose="020B0604030504040204" pitchFamily="34" charset="0"/>
                <a:ea typeface="宋体" panose="02010600030101010101" pitchFamily="2" charset="-122"/>
                <a:cs typeface="+mn-ea"/>
              </a:rPr>
              <a:t>  </a:t>
            </a:r>
            <a:r>
              <a:rPr lang="zh-CN" altLang="en-US" sz="3200" noProof="1">
                <a:solidFill>
                  <a:schemeClr val="accent2"/>
                </a:solidFill>
                <a:latin typeface="黑体" panose="02010609060101010101" pitchFamily="49" charset="-122"/>
                <a:ea typeface="黑体" panose="02010609060101010101" pitchFamily="49" charset="-122"/>
                <a:cs typeface="+mn-ea"/>
              </a:rPr>
              <a:t>高处 低处 风向：不一定一致！</a:t>
            </a:r>
            <a:endParaRPr lang="zh-CN" altLang="en-US" sz="3200" noProof="1">
              <a:solidFill>
                <a:schemeClr val="accent2"/>
              </a:solidFill>
              <a:latin typeface="黑体" panose="02010609060101010101" pitchFamily="49" charset="-122"/>
              <a:ea typeface="黑体" panose="02010609060101010101" pitchFamily="49" charset="-122"/>
            </a:endParaRPr>
          </a:p>
        </p:txBody>
      </p:sp>
      <p:sp>
        <p:nvSpPr>
          <p:cNvPr id="376837" name="流程图: 过程 347141"/>
          <p:cNvSpPr>
            <a:spLocks noChangeArrowheads="1"/>
          </p:cNvSpPr>
          <p:nvPr/>
        </p:nvSpPr>
        <p:spPr bwMode="auto">
          <a:xfrm>
            <a:off x="36513" y="0"/>
            <a:ext cx="9074150" cy="404813"/>
          </a:xfrm>
          <a:prstGeom prst="flowChartProcess">
            <a:avLst/>
          </a:prstGeom>
          <a:solidFill>
            <a:srgbClr val="000080"/>
          </a:solidFill>
          <a:ln w="9525">
            <a:noFill/>
            <a:miter lim="800000"/>
            <a:headEnd/>
            <a:tailEnd/>
          </a:ln>
        </p:spPr>
        <p:txBody>
          <a:bodyPr/>
          <a:lstStyle/>
          <a:p>
            <a:pPr eaLnBrk="0" hangingPunct="0">
              <a:buSzPct val="100000"/>
              <a:buFont typeface="Arial" charset="0"/>
              <a:buNone/>
            </a:pPr>
            <a:endParaRPr lang="zh-CN" altLang="en-US" sz="2000"/>
          </a:p>
        </p:txBody>
      </p:sp>
      <p:sp>
        <p:nvSpPr>
          <p:cNvPr id="376838" name="流程图: 过程 347142"/>
          <p:cNvSpPr>
            <a:spLocks noChangeArrowheads="1"/>
          </p:cNvSpPr>
          <p:nvPr/>
        </p:nvSpPr>
        <p:spPr bwMode="auto">
          <a:xfrm>
            <a:off x="8821738" y="3175"/>
            <a:ext cx="322262" cy="6769100"/>
          </a:xfrm>
          <a:prstGeom prst="flowChartProcess">
            <a:avLst/>
          </a:prstGeom>
          <a:solidFill>
            <a:srgbClr val="000080"/>
          </a:solidFill>
          <a:ln w="9525">
            <a:noFill/>
            <a:miter lim="800000"/>
            <a:headEnd/>
            <a:tailEnd/>
          </a:ln>
        </p:spPr>
        <p:txBody>
          <a:bodyPr/>
          <a:lstStyle/>
          <a:p>
            <a:pPr eaLnBrk="0" hangingPunct="0">
              <a:buSzPct val="100000"/>
              <a:buFont typeface="Arial" charset="0"/>
              <a:buNone/>
            </a:pPr>
            <a:endParaRPr lang="zh-CN" altLang="en-US" sz="2000"/>
          </a:p>
        </p:txBody>
      </p:sp>
      <p:sp>
        <p:nvSpPr>
          <p:cNvPr id="376839" name="流程图: 过程 347143"/>
          <p:cNvSpPr>
            <a:spLocks noChangeArrowheads="1"/>
          </p:cNvSpPr>
          <p:nvPr/>
        </p:nvSpPr>
        <p:spPr bwMode="auto">
          <a:xfrm>
            <a:off x="0" y="0"/>
            <a:ext cx="360363" cy="6858000"/>
          </a:xfrm>
          <a:prstGeom prst="flowChartProcess">
            <a:avLst/>
          </a:prstGeom>
          <a:solidFill>
            <a:srgbClr val="000080"/>
          </a:solidFill>
          <a:ln w="9525">
            <a:noFill/>
            <a:miter lim="800000"/>
            <a:headEnd/>
            <a:tailEnd/>
          </a:ln>
        </p:spPr>
        <p:txBody>
          <a:bodyPr/>
          <a:lstStyle/>
          <a:p>
            <a:pPr eaLnBrk="0" hangingPunct="0">
              <a:buSzPct val="100000"/>
              <a:buFont typeface="Arial" charset="0"/>
              <a:buNone/>
            </a:pPr>
            <a:endParaRPr lang="zh-CN" altLang="en-US" sz="2000"/>
          </a:p>
        </p:txBody>
      </p:sp>
      <p:sp>
        <p:nvSpPr>
          <p:cNvPr id="376840" name="流程图: 过程 347144"/>
          <p:cNvSpPr>
            <a:spLocks noChangeArrowheads="1"/>
          </p:cNvSpPr>
          <p:nvPr/>
        </p:nvSpPr>
        <p:spPr bwMode="auto">
          <a:xfrm>
            <a:off x="0" y="6381750"/>
            <a:ext cx="9109075" cy="433388"/>
          </a:xfrm>
          <a:prstGeom prst="flowChartProcess">
            <a:avLst/>
          </a:prstGeom>
          <a:solidFill>
            <a:srgbClr val="00008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7139"/>
                                        </p:tgtEl>
                                        <p:attrNameLst>
                                          <p:attrName>style.visibility</p:attrName>
                                        </p:attrNameLst>
                                      </p:cBhvr>
                                      <p:to>
                                        <p:strVal val="visible"/>
                                      </p:to>
                                    </p:set>
                                    <p:anim calcmode="lin" valueType="num">
                                      <p:cBhvr additive="base">
                                        <p:cTn id="7" dur="500" fill="hold"/>
                                        <p:tgtEl>
                                          <p:spTgt spid="347139"/>
                                        </p:tgtEl>
                                        <p:attrNameLst>
                                          <p:attrName>ppt_x</p:attrName>
                                        </p:attrNameLst>
                                      </p:cBhvr>
                                      <p:tavLst>
                                        <p:tav tm="0">
                                          <p:val>
                                            <p:strVal val="#ppt_x"/>
                                          </p:val>
                                        </p:tav>
                                        <p:tav tm="100000">
                                          <p:val>
                                            <p:strVal val="#ppt_x"/>
                                          </p:val>
                                        </p:tav>
                                      </p:tavLst>
                                    </p:anim>
                                    <p:anim calcmode="lin" valueType="num">
                                      <p:cBhvr additive="base">
                                        <p:cTn id="8" dur="500" fill="hold"/>
                                        <p:tgtEl>
                                          <p:spTgt spid="3471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7140"/>
                                        </p:tgtEl>
                                        <p:attrNameLst>
                                          <p:attrName>style.visibility</p:attrName>
                                        </p:attrNameLst>
                                      </p:cBhvr>
                                      <p:to>
                                        <p:strVal val="visible"/>
                                      </p:to>
                                    </p:set>
                                    <p:anim calcmode="lin" valueType="num">
                                      <p:cBhvr additive="base">
                                        <p:cTn id="13" dur="500" fill="hold"/>
                                        <p:tgtEl>
                                          <p:spTgt spid="347140"/>
                                        </p:tgtEl>
                                        <p:attrNameLst>
                                          <p:attrName>ppt_x</p:attrName>
                                        </p:attrNameLst>
                                      </p:cBhvr>
                                      <p:tavLst>
                                        <p:tav tm="0">
                                          <p:val>
                                            <p:strVal val="#ppt_x"/>
                                          </p:val>
                                        </p:tav>
                                        <p:tav tm="100000">
                                          <p:val>
                                            <p:strVal val="#ppt_x"/>
                                          </p:val>
                                        </p:tav>
                                      </p:tavLst>
                                    </p:anim>
                                    <p:anim calcmode="lin" valueType="num">
                                      <p:cBhvr additive="base">
                                        <p:cTn id="14" dur="500" fill="hold"/>
                                        <p:tgtEl>
                                          <p:spTgt spid="3471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34714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9" grpId="0" bldLvl="0" animBg="1"/>
      <p:bldP spid="347140" grpId="0" bldLvl="0" animBg="1"/>
      <p:bldP spid="347141" grpId="0" bldLvl="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p:nvPr/>
        </p:nvSpPr>
        <p:spPr>
          <a:xfrm>
            <a:off x="107950" y="909638"/>
            <a:ext cx="8931275" cy="1944687"/>
          </a:xfrm>
          <a:prstGeom prst="rect">
            <a:avLst/>
          </a:prstGeom>
          <a:noFill/>
          <a:ln w="9525">
            <a:noFill/>
            <a:miter/>
          </a:ln>
        </p:spPr>
        <p:txBody>
          <a:bodyPr/>
          <a:lstStyle/>
          <a:p>
            <a:pPr marL="342900" indent="-342900">
              <a:spcBef>
                <a:spcPct val="20000"/>
              </a:spcBef>
              <a:buClr>
                <a:schemeClr val="hlink"/>
              </a:buClr>
              <a:buSzPct val="70000"/>
              <a:buFont typeface="Wingdings" panose="05000000000000000000" pitchFamily="2" charset="2"/>
              <a:buNone/>
              <a:defRPr/>
            </a:pPr>
            <a:r>
              <a:rPr lang="zh-CN" altLang="en-US" sz="5400" noProof="1">
                <a:solidFill>
                  <a:schemeClr val="hlink"/>
                </a:solidFill>
                <a:effectLst>
                  <a:outerShdw blurRad="38100" dist="38100" dir="2700000">
                    <a:srgbClr val="000000"/>
                  </a:outerShdw>
                </a:effectLst>
                <a:latin typeface="Tahoma" panose="020B0604030504040204" pitchFamily="34" charset="0"/>
                <a:ea typeface="黑体" panose="02010609060101010101" pitchFamily="49" charset="-122"/>
                <a:cs typeface="+mn-ea"/>
              </a:rPr>
              <a:t>	  </a:t>
            </a:r>
            <a:r>
              <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rPr>
              <a:t>判别依据：</a:t>
            </a:r>
            <a:endPar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endParaRPr>
          </a:p>
        </p:txBody>
      </p:sp>
      <p:sp>
        <p:nvSpPr>
          <p:cNvPr id="377858" name="Rectangle 3"/>
          <p:cNvSpPr>
            <a:spLocks noChangeArrowheads="1"/>
          </p:cNvSpPr>
          <p:nvPr/>
        </p:nvSpPr>
        <p:spPr bwMode="auto">
          <a:xfrm>
            <a:off x="684213" y="1989138"/>
            <a:ext cx="8064500" cy="4319587"/>
          </a:xfrm>
          <a:prstGeom prst="rect">
            <a:avLst/>
          </a:prstGeom>
          <a:noFill/>
          <a:ln w="9525">
            <a:noFill/>
            <a:miter lim="800000"/>
            <a:headEnd/>
            <a:tailEnd/>
          </a:ln>
        </p:spPr>
        <p:txBody>
          <a:bodyPr/>
          <a:lstStyle/>
          <a:p>
            <a:pPr marL="3175" indent="-3175" algn="ctr" eaLnBrk="0" hangingPunct="0">
              <a:lnSpc>
                <a:spcPct val="130000"/>
              </a:lnSpc>
              <a:buClr>
                <a:schemeClr val="hlink"/>
              </a:buClr>
              <a:buSzPct val="70000"/>
              <a:buFont typeface="Wingdings" pitchFamily="2" charset="2"/>
              <a:buNone/>
            </a:pPr>
            <a:r>
              <a:rPr lang="en-US" altLang="zh-CN" sz="4800">
                <a:solidFill>
                  <a:srgbClr val="FFFF00"/>
                </a:solidFill>
                <a:latin typeface="黑体" pitchFamily="2" charset="-122"/>
                <a:ea typeface="黑体" pitchFamily="2" charset="-122"/>
              </a:rPr>
              <a:t>GB 50160–2008</a:t>
            </a:r>
          </a:p>
          <a:p>
            <a:pPr marL="3175" indent="-3175" algn="ctr" eaLnBrk="0" hangingPunct="0">
              <a:lnSpc>
                <a:spcPct val="130000"/>
              </a:lnSpc>
              <a:buClr>
                <a:schemeClr val="hlink"/>
              </a:buClr>
              <a:buSzPct val="70000"/>
              <a:buFont typeface="Wingdings" pitchFamily="2" charset="2"/>
              <a:buNone/>
            </a:pPr>
            <a:r>
              <a:rPr lang="en-US" altLang="zh-CN" sz="4000">
                <a:solidFill>
                  <a:srgbClr val="FFFF00"/>
                </a:solidFill>
                <a:latin typeface="黑体" pitchFamily="2" charset="-122"/>
                <a:ea typeface="黑体" pitchFamily="2" charset="-122"/>
              </a:rPr>
              <a:t>《</a:t>
            </a:r>
            <a:r>
              <a:rPr lang="zh-CN" altLang="en-US" sz="4000">
                <a:solidFill>
                  <a:srgbClr val="FFFF00"/>
                </a:solidFill>
                <a:latin typeface="黑体" pitchFamily="2" charset="-122"/>
                <a:ea typeface="黑体" pitchFamily="2" charset="-122"/>
              </a:rPr>
              <a:t>石油化工企业设计防火规范</a:t>
            </a:r>
            <a:r>
              <a:rPr lang="en-US" altLang="zh-CN" sz="4000">
                <a:solidFill>
                  <a:srgbClr val="FFFF00"/>
                </a:solidFill>
                <a:latin typeface="黑体" pitchFamily="2" charset="-122"/>
                <a:ea typeface="黑体" pitchFamily="2" charset="-122"/>
              </a:rPr>
              <a:t>》</a:t>
            </a:r>
          </a:p>
          <a:p>
            <a:pPr marL="3175" indent="-3175" eaLnBrk="0" hangingPunct="0">
              <a:lnSpc>
                <a:spcPct val="175000"/>
              </a:lnSpc>
              <a:spcBef>
                <a:spcPct val="20000"/>
              </a:spcBef>
              <a:buClr>
                <a:schemeClr val="hlink"/>
              </a:buClr>
              <a:buSzPct val="70000"/>
              <a:buFont typeface="Wingdings" pitchFamily="2" charset="2"/>
              <a:buNone/>
            </a:pPr>
            <a:r>
              <a:rPr lang="en-US" altLang="zh-CN" sz="3200">
                <a:solidFill>
                  <a:srgbClr val="FFFF00"/>
                </a:solidFill>
                <a:latin typeface="宋体" charset="-122"/>
              </a:rPr>
              <a:t>  </a:t>
            </a:r>
            <a:r>
              <a:rPr lang="en-US" altLang="zh-CN" sz="3600">
                <a:latin typeface="黑体" pitchFamily="2" charset="-122"/>
                <a:ea typeface="黑体" pitchFamily="2" charset="-122"/>
              </a:rPr>
              <a:t>  6.3.16  </a:t>
            </a:r>
            <a:r>
              <a:rPr lang="en-US" altLang="zh-CN" sz="2400">
                <a:latin typeface="黑体" pitchFamily="2" charset="-122"/>
                <a:ea typeface="黑体" pitchFamily="2" charset="-122"/>
              </a:rPr>
              <a:t>……</a:t>
            </a:r>
            <a:r>
              <a:rPr lang="zh-CN" altLang="en-US" sz="3600">
                <a:latin typeface="黑体" pitchFamily="2" charset="-122"/>
                <a:ea typeface="黑体" pitchFamily="2" charset="-122"/>
              </a:rPr>
              <a:t>全压力式储罐</a:t>
            </a:r>
            <a:r>
              <a:rPr lang="zh-CN" altLang="en-US" sz="2000">
                <a:latin typeface="黑体" pitchFamily="2" charset="-122"/>
                <a:ea typeface="黑体" pitchFamily="2" charset="-122"/>
              </a:rPr>
              <a:t>，</a:t>
            </a:r>
            <a:r>
              <a:rPr lang="zh-CN" altLang="en-US" sz="3600">
                <a:latin typeface="黑体" pitchFamily="2" charset="-122"/>
                <a:ea typeface="黑体" pitchFamily="2" charset="-122"/>
              </a:rPr>
              <a:t>应采取  防止液化烃泄漏的注水措施。</a:t>
            </a:r>
          </a:p>
        </p:txBody>
      </p:sp>
    </p:spTree>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2" descr="DSCF5312"/>
          <p:cNvPicPr>
            <a:picLocks noGrp="1" noChangeAspect="1"/>
          </p:cNvPicPr>
          <p:nvPr>
            <p:ph sz="half" idx="4294967295"/>
          </p:nvPr>
        </p:nvPicPr>
        <p:blipFill>
          <a:blip r:embed="rId2"/>
          <a:srcRect/>
          <a:stretch>
            <a:fillRect/>
          </a:stretch>
        </p:blipFill>
        <p:spPr>
          <a:xfrm>
            <a:off x="357188" y="188913"/>
            <a:ext cx="8786812" cy="6480175"/>
          </a:xfrm>
          <a:ln w="203200">
            <a:solidFill>
              <a:srgbClr val="FF0000"/>
            </a:solidFill>
          </a:ln>
        </p:spPr>
      </p:pic>
      <p:sp>
        <p:nvSpPr>
          <p:cNvPr id="349187" name="Text Box 4"/>
          <p:cNvSpPr txBox="1">
            <a:spLocks noChangeArrowheads="1"/>
          </p:cNvSpPr>
          <p:nvPr/>
        </p:nvSpPr>
        <p:spPr bwMode="auto">
          <a:xfrm>
            <a:off x="2268538" y="5229225"/>
            <a:ext cx="3600450" cy="923925"/>
          </a:xfrm>
          <a:prstGeom prst="rect">
            <a:avLst/>
          </a:prstGeom>
          <a:solidFill>
            <a:srgbClr val="FFFF00"/>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3600">
                <a:ea typeface="黑体" pitchFamily="2" charset="-122"/>
              </a:rPr>
              <a:t>   少了</a:t>
            </a:r>
            <a:r>
              <a:rPr lang="zh-CN" altLang="en-US" sz="4000">
                <a:ea typeface="黑体" pitchFamily="2" charset="-122"/>
              </a:rPr>
              <a:t>，补上！</a:t>
            </a:r>
          </a:p>
          <a:p>
            <a:pPr algn="ctr" eaLnBrk="0" hangingPunct="0">
              <a:lnSpc>
                <a:spcPct val="25000"/>
              </a:lnSpc>
              <a:buSzPct val="100000"/>
              <a:buFont typeface="Arial" charset="0"/>
              <a:buNone/>
            </a:pPr>
            <a:endParaRPr lang="zh-CN" altLang="en-US" sz="4000">
              <a:ea typeface="黑体" pitchFamily="2" charset="-122"/>
            </a:endParaRPr>
          </a:p>
        </p:txBody>
      </p:sp>
      <p:sp>
        <p:nvSpPr>
          <p:cNvPr id="378883" name="文本框 349187"/>
          <p:cNvSpPr txBox="1">
            <a:spLocks noChangeArrowheads="1"/>
          </p:cNvSpPr>
          <p:nvPr/>
        </p:nvSpPr>
        <p:spPr bwMode="auto">
          <a:xfrm rot="1200000">
            <a:off x="3838575" y="1603375"/>
            <a:ext cx="1022350" cy="457200"/>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2000">
                <a:solidFill>
                  <a:srgbClr val="000000"/>
                </a:solidFill>
                <a:ea typeface="黑体" pitchFamily="2" charset="-122"/>
              </a:rPr>
              <a:t>注</a:t>
            </a:r>
            <a:r>
              <a:rPr lang="zh-CN" altLang="en-US" sz="2200">
                <a:solidFill>
                  <a:srgbClr val="000000"/>
                </a:solidFill>
                <a:ea typeface="黑体" pitchFamily="2" charset="-122"/>
              </a:rPr>
              <a:t>水</a:t>
            </a:r>
            <a:r>
              <a:rPr lang="zh-CN" altLang="en-US" sz="2400">
                <a:solidFill>
                  <a:srgbClr val="000000"/>
                </a:solidFill>
                <a:ea typeface="黑体" pitchFamily="2" charset="-122"/>
              </a:rPr>
              <a:t>线</a:t>
            </a:r>
            <a:endParaRPr lang="zh-CN" altLang="en-US" sz="2400" i="1">
              <a:solidFill>
                <a:srgbClr val="000000"/>
              </a:solidFill>
              <a:ea typeface="黑体" pitchFamily="2" charset="-122"/>
            </a:endParaRPr>
          </a:p>
        </p:txBody>
      </p:sp>
      <p:sp>
        <p:nvSpPr>
          <p:cNvPr id="378884" name="箭头 2872"/>
          <p:cNvSpPr>
            <a:spLocks noChangeShapeType="1"/>
          </p:cNvSpPr>
          <p:nvPr/>
        </p:nvSpPr>
        <p:spPr bwMode="auto">
          <a:xfrm>
            <a:off x="2484438" y="1125538"/>
            <a:ext cx="1081087" cy="433387"/>
          </a:xfrm>
          <a:prstGeom prst="line">
            <a:avLst/>
          </a:prstGeom>
          <a:noFill/>
          <a:ln w="38100">
            <a:solidFill>
              <a:srgbClr val="000000"/>
            </a:solidFill>
            <a:round/>
            <a:headEnd type="triangle" w="lg" len="lg"/>
            <a:tailEnd/>
          </a:ln>
        </p:spPr>
        <p:txBody>
          <a:bodyPr/>
          <a:lstStyle/>
          <a:p>
            <a:endParaRPr lang="zh-CN" altLang="en-US"/>
          </a:p>
        </p:txBody>
      </p:sp>
      <p:sp>
        <p:nvSpPr>
          <p:cNvPr id="349190" name="Text Box 4"/>
          <p:cNvSpPr txBox="1">
            <a:spLocks noChangeArrowheads="1"/>
          </p:cNvSpPr>
          <p:nvPr/>
        </p:nvSpPr>
        <p:spPr bwMode="auto">
          <a:xfrm>
            <a:off x="6156325" y="4005263"/>
            <a:ext cx="2592388" cy="746125"/>
          </a:xfrm>
          <a:prstGeom prst="rect">
            <a:avLst/>
          </a:prstGeom>
          <a:solidFill>
            <a:srgbClr val="FF0000"/>
          </a:solidFill>
          <a:ln w="9525">
            <a:solidFill>
              <a:srgbClr val="FF0000"/>
            </a:solidFill>
            <a:miter lim="800000"/>
            <a:headEnd/>
            <a:tailEnd/>
          </a:ln>
        </p:spPr>
        <p:txBody>
          <a:bodyPr>
            <a:spAutoFit/>
          </a:bodyPr>
          <a:lstStyle/>
          <a:p>
            <a:pPr algn="ctr" eaLnBrk="0" hangingPunct="0">
              <a:lnSpc>
                <a:spcPct val="110000"/>
              </a:lnSpc>
              <a:buSzPct val="100000"/>
              <a:buFont typeface="Arial" charset="0"/>
              <a:buNone/>
            </a:pPr>
            <a:r>
              <a:rPr lang="zh-CN" altLang="en-US" sz="3200">
                <a:ea typeface="黑体" pitchFamily="2" charset="-122"/>
              </a:rPr>
              <a:t> 整改前</a:t>
            </a:r>
            <a:r>
              <a:rPr lang="zh-CN" altLang="en-US" sz="2400">
                <a:ea typeface="黑体" pitchFamily="2" charset="-122"/>
              </a:rPr>
              <a:t>：</a:t>
            </a:r>
            <a:r>
              <a:rPr lang="zh-CN" altLang="en-US" sz="3200">
                <a:ea typeface="黑体" pitchFamily="2" charset="-122"/>
              </a:rPr>
              <a:t>险</a:t>
            </a:r>
            <a:r>
              <a:rPr lang="zh-CN" altLang="en-US" sz="2000">
                <a:ea typeface="黑体" pitchFamily="2" charset="-122"/>
              </a:rPr>
              <a:t>！</a:t>
            </a:r>
          </a:p>
          <a:p>
            <a:pPr algn="ctr" eaLnBrk="0" hangingPunct="0">
              <a:lnSpc>
                <a:spcPct val="20000"/>
              </a:lnSpc>
              <a:buSzPct val="100000"/>
              <a:buFont typeface="Arial" charset="0"/>
              <a:buNone/>
            </a:pPr>
            <a:endParaRPr lang="zh-CN" altLang="en-US" sz="3600">
              <a:ea typeface="黑体" pitchFamily="2" charset="-122"/>
            </a:endParaRPr>
          </a:p>
        </p:txBody>
      </p:sp>
      <p:pic>
        <p:nvPicPr>
          <p:cNvPr id="349191" name="Picture 3" descr="C:\Users\lingyang\Desktop\2012年6月18日吴老检查照片\凌洋\DSC03145.JPG"/>
          <p:cNvPicPr>
            <a:picLocks noGrp="1" noChangeAspect="1"/>
          </p:cNvPicPr>
          <p:nvPr/>
        </p:nvPicPr>
        <p:blipFill>
          <a:blip r:embed="rId3"/>
          <a:srcRect r="18"/>
          <a:stretch>
            <a:fillRect/>
          </a:stretch>
        </p:blipFill>
        <p:spPr bwMode="auto">
          <a:xfrm rot="-8400000">
            <a:off x="539750" y="3429000"/>
            <a:ext cx="2649538" cy="1987550"/>
          </a:xfrm>
          <a:prstGeom prst="rect">
            <a:avLst/>
          </a:prstGeom>
          <a:noFill/>
          <a:ln w="76200">
            <a:solidFill>
              <a:srgbClr val="FFFF00"/>
            </a:solidFill>
            <a:miter lim="800000"/>
            <a:headEnd/>
            <a:tailEnd/>
          </a:ln>
        </p:spPr>
      </p:pic>
      <p:sp>
        <p:nvSpPr>
          <p:cNvPr id="378887" name="文本框 349191"/>
          <p:cNvSpPr txBox="1">
            <a:spLocks noChangeArrowheads="1"/>
          </p:cNvSpPr>
          <p:nvPr/>
        </p:nvSpPr>
        <p:spPr bwMode="auto">
          <a:xfrm rot="1020000">
            <a:off x="1619250" y="692150"/>
            <a:ext cx="666750" cy="396875"/>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1800">
                <a:solidFill>
                  <a:srgbClr val="000000"/>
                </a:solidFill>
                <a:ea typeface="黑体" pitchFamily="2" charset="-122"/>
              </a:rPr>
              <a:t>球</a:t>
            </a:r>
            <a:r>
              <a:rPr lang="zh-CN" altLang="en-US" sz="2000">
                <a:solidFill>
                  <a:srgbClr val="000000"/>
                </a:solidFill>
                <a:ea typeface="黑体" pitchFamily="2" charset="-122"/>
              </a:rPr>
              <a:t>罐</a:t>
            </a:r>
            <a:endParaRPr lang="zh-CN" altLang="en-US" sz="3200" i="1">
              <a:solidFill>
                <a:srgbClr val="000000"/>
              </a:solidFill>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9187"/>
                                        </p:tgtEl>
                                        <p:attrNameLst>
                                          <p:attrName>style.visibility</p:attrName>
                                        </p:attrNameLst>
                                      </p:cBhvr>
                                      <p:to>
                                        <p:strVal val="visible"/>
                                      </p:to>
                                    </p:set>
                                    <p:animEffect transition="in" filter="fade">
                                      <p:cBhvr>
                                        <p:cTn id="7" dur="1000"/>
                                        <p:tgtEl>
                                          <p:spTgt spid="349187"/>
                                        </p:tgtEl>
                                      </p:cBhvr>
                                    </p:animEffect>
                                    <p:anim calcmode="lin" valueType="num">
                                      <p:cBhvr>
                                        <p:cTn id="8" dur="1000" fill="hold"/>
                                        <p:tgtEl>
                                          <p:spTgt spid="349187"/>
                                        </p:tgtEl>
                                        <p:attrNameLst>
                                          <p:attrName>ppt_x</p:attrName>
                                        </p:attrNameLst>
                                      </p:cBhvr>
                                      <p:tavLst>
                                        <p:tav tm="0">
                                          <p:val>
                                            <p:strVal val="#ppt_x"/>
                                          </p:val>
                                        </p:tav>
                                        <p:tav tm="100000">
                                          <p:val>
                                            <p:strVal val="#ppt_x"/>
                                          </p:val>
                                        </p:tav>
                                      </p:tavLst>
                                    </p:anim>
                                    <p:anim calcmode="lin" valueType="num">
                                      <p:cBhvr>
                                        <p:cTn id="9" dur="1000" fill="hold"/>
                                        <p:tgtEl>
                                          <p:spTgt spid="34918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000"/>
                                        <p:tgtEl>
                                          <p:spTgt spid="349190"/>
                                        </p:tgtEl>
                                      </p:cBhvr>
                                    </p:animEffect>
                                    <p:set>
                                      <p:cBhvr>
                                        <p:cTn id="13" dur="1" fill="hold">
                                          <p:stCondLst>
                                            <p:cond delay="1999"/>
                                          </p:stCondLst>
                                        </p:cTn>
                                        <p:tgtEl>
                                          <p:spTgt spid="349190"/>
                                        </p:tgtEl>
                                        <p:attrNameLst>
                                          <p:attrName>style.visibility</p:attrName>
                                        </p:attrNameLst>
                                      </p:cBhvr>
                                      <p:to>
                                        <p:strVal val="hidden"/>
                                      </p:to>
                                    </p:set>
                                  </p:childTnLst>
                                </p:cTn>
                              </p:par>
                            </p:childTnLst>
                          </p:cTn>
                        </p:par>
                        <p:par>
                          <p:cTn id="14" fill="hold">
                            <p:stCondLst>
                              <p:cond delay="3000"/>
                            </p:stCondLst>
                            <p:childTnLst>
                              <p:par>
                                <p:cTn id="15" presetID="0" presetClass="path" presetSubtype="0" accel="50000" decel="50000" fill="hold" nodeType="afterEffect">
                                  <p:stCondLst>
                                    <p:cond delay="0"/>
                                  </p:stCondLst>
                                  <p:childTnLst>
                                    <p:animMotion origin="layout" path="M 0.000000 0.000000 L 0.645694 -0.157500 " pathEditMode="relative" ptsTypes="">
                                      <p:cBhvr>
                                        <p:cTn id="16" dur="2000" fill="hold"/>
                                        <p:tgtEl>
                                          <p:spTgt spid="3491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7" grpId="0" bldLvl="0" animBg="1"/>
      <p:bldP spid="349190" grpId="0" bldLvl="0"/>
      <p:bldP spid="349190" grpId="1" bldLvl="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p:cNvPicPr preferRelativeResize="0">
            <a:picLocks noChangeAspect="1" noChangeArrowheads="1"/>
          </p:cNvPicPr>
          <p:nvPr/>
        </p:nvPicPr>
        <p:blipFill>
          <a:blip r:embed="rId2"/>
          <a:srcRect r="56" b="249"/>
          <a:stretch>
            <a:fillRect/>
          </a:stretch>
        </p:blipFill>
        <p:spPr bwMode="auto">
          <a:xfrm>
            <a:off x="182563" y="192088"/>
            <a:ext cx="6262687" cy="6481762"/>
          </a:xfrm>
          <a:prstGeom prst="rect">
            <a:avLst/>
          </a:prstGeom>
          <a:noFill/>
          <a:ln w="190500">
            <a:solidFill>
              <a:srgbClr val="008000"/>
            </a:solidFill>
            <a:miter lim="800000"/>
            <a:headEnd/>
            <a:tailEnd/>
          </a:ln>
        </p:spPr>
      </p:pic>
      <p:pic>
        <p:nvPicPr>
          <p:cNvPr id="379906" name="Picture 3" descr="DSC05182"/>
          <p:cNvPicPr preferRelativeResize="0">
            <a:picLocks noChangeAspect="1" noChangeArrowheads="1"/>
          </p:cNvPicPr>
          <p:nvPr/>
        </p:nvPicPr>
        <p:blipFill>
          <a:blip r:embed="rId3"/>
          <a:srcRect b="20"/>
          <a:stretch>
            <a:fillRect/>
          </a:stretch>
        </p:blipFill>
        <p:spPr bwMode="auto">
          <a:xfrm>
            <a:off x="6588125" y="1989138"/>
            <a:ext cx="2447925" cy="4105275"/>
          </a:xfrm>
          <a:prstGeom prst="rect">
            <a:avLst/>
          </a:prstGeom>
          <a:noFill/>
          <a:ln w="152400">
            <a:solidFill>
              <a:srgbClr val="008000"/>
            </a:solidFill>
            <a:miter lim="800000"/>
            <a:headEnd/>
            <a:tailEnd/>
          </a:ln>
        </p:spPr>
      </p:pic>
      <p:sp>
        <p:nvSpPr>
          <p:cNvPr id="350212" name="Text Box 4"/>
          <p:cNvSpPr txBox="1">
            <a:spLocks noChangeArrowheads="1"/>
          </p:cNvSpPr>
          <p:nvPr/>
        </p:nvSpPr>
        <p:spPr bwMode="auto">
          <a:xfrm>
            <a:off x="3060700" y="4006850"/>
            <a:ext cx="2232025" cy="831850"/>
          </a:xfrm>
          <a:prstGeom prst="rect">
            <a:avLst/>
          </a:prstGeom>
          <a:solidFill>
            <a:srgbClr val="008000"/>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3600">
                <a:ea typeface="黑体" pitchFamily="2" charset="-122"/>
              </a:rPr>
              <a:t>整改后</a:t>
            </a:r>
          </a:p>
          <a:p>
            <a:pPr algn="ctr" eaLnBrk="0" hangingPunct="0">
              <a:lnSpc>
                <a:spcPct val="25000"/>
              </a:lnSpc>
              <a:buSzPct val="100000"/>
              <a:buFont typeface="Arial" charset="0"/>
              <a:buNone/>
            </a:pPr>
            <a:endParaRPr lang="zh-CN" altLang="en-US" sz="3600">
              <a:ea typeface="黑体" pitchFamily="2" charset="-122"/>
            </a:endParaRPr>
          </a:p>
        </p:txBody>
      </p:sp>
      <p:sp>
        <p:nvSpPr>
          <p:cNvPr id="350213" name="Text Box 5"/>
          <p:cNvSpPr txBox="1">
            <a:spLocks noChangeArrowheads="1"/>
          </p:cNvSpPr>
          <p:nvPr/>
        </p:nvSpPr>
        <p:spPr bwMode="auto">
          <a:xfrm rot="120000">
            <a:off x="6950075" y="2994025"/>
            <a:ext cx="727075" cy="487363"/>
          </a:xfrm>
          <a:prstGeom prst="rect">
            <a:avLst/>
          </a:prstGeom>
          <a:solidFill>
            <a:srgbClr val="FFFF00"/>
          </a:solidFill>
          <a:ln w="9525">
            <a:noFill/>
            <a:miter lim="800000"/>
            <a:headEnd/>
            <a:tailEnd/>
          </a:ln>
        </p:spPr>
        <p:txBody>
          <a:bodyPr>
            <a:spAutoFit/>
          </a:bodyPr>
          <a:lstStyle/>
          <a:p>
            <a:pPr algn="ctr" eaLnBrk="0" hangingPunct="0">
              <a:buSzPct val="100000"/>
              <a:buFont typeface="Arial" charset="0"/>
              <a:buNone/>
            </a:pPr>
            <a:r>
              <a:rPr lang="zh-CN" altLang="en-US" sz="2000">
                <a:solidFill>
                  <a:schemeClr val="bg1"/>
                </a:solidFill>
                <a:ea typeface="黑体" pitchFamily="2" charset="-122"/>
              </a:rPr>
              <a:t>掩体</a:t>
            </a:r>
          </a:p>
          <a:p>
            <a:pPr algn="ctr" eaLnBrk="0" hangingPunct="0">
              <a:lnSpc>
                <a:spcPct val="25000"/>
              </a:lnSpc>
              <a:buSzPct val="100000"/>
              <a:buFont typeface="Arial" charset="0"/>
              <a:buNone/>
            </a:pPr>
            <a:endParaRPr lang="zh-CN" altLang="en-US" sz="2400">
              <a:solidFill>
                <a:schemeClr val="bg1"/>
              </a:solidFill>
              <a:ea typeface="黑体" pitchFamily="2" charset="-122"/>
            </a:endParaRPr>
          </a:p>
        </p:txBody>
      </p:sp>
      <p:sp>
        <p:nvSpPr>
          <p:cNvPr id="379909" name="矩形 350213"/>
          <p:cNvSpPr>
            <a:spLocks noChangeArrowheads="1"/>
          </p:cNvSpPr>
          <p:nvPr/>
        </p:nvSpPr>
        <p:spPr bwMode="auto">
          <a:xfrm>
            <a:off x="3132138" y="1196975"/>
            <a:ext cx="2089150" cy="2881313"/>
          </a:xfrm>
          <a:prstGeom prst="rect">
            <a:avLst/>
          </a:prstGeom>
          <a:noFill/>
          <a:ln w="152400">
            <a:solidFill>
              <a:srgbClr val="008000"/>
            </a:solidFill>
            <a:miter lim="800000"/>
            <a:headEnd/>
            <a:tailEnd/>
          </a:ln>
        </p:spPr>
        <p:txBody>
          <a:bodyPr/>
          <a:lstStyle/>
          <a:p>
            <a:pPr eaLnBrk="0" hangingPunct="0">
              <a:buSzPct val="100000"/>
              <a:buFont typeface="Arial" charset="0"/>
              <a:buNone/>
            </a:pPr>
            <a:endParaRPr lang="zh-CN" altLang="en-US" sz="2000"/>
          </a:p>
        </p:txBody>
      </p:sp>
      <p:sp>
        <p:nvSpPr>
          <p:cNvPr id="379910" name="矩形 350214"/>
          <p:cNvSpPr>
            <a:spLocks noChangeArrowheads="1"/>
          </p:cNvSpPr>
          <p:nvPr/>
        </p:nvSpPr>
        <p:spPr bwMode="auto">
          <a:xfrm>
            <a:off x="6516688" y="0"/>
            <a:ext cx="2663825" cy="1847850"/>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379911" name="矩形 350215"/>
          <p:cNvSpPr>
            <a:spLocks noChangeArrowheads="1"/>
          </p:cNvSpPr>
          <p:nvPr/>
        </p:nvSpPr>
        <p:spPr bwMode="auto">
          <a:xfrm>
            <a:off x="6445250" y="6094413"/>
            <a:ext cx="2736850" cy="763587"/>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0212"/>
                                        </p:tgtEl>
                                        <p:attrNameLst>
                                          <p:attrName>style.visibility</p:attrName>
                                        </p:attrNameLst>
                                      </p:cBhvr>
                                      <p:to>
                                        <p:strVal val="visible"/>
                                      </p:to>
                                    </p:set>
                                    <p:anim calcmode="lin" valueType="num">
                                      <p:cBhvr additive="base">
                                        <p:cTn id="7" dur="500" fill="hold"/>
                                        <p:tgtEl>
                                          <p:spTgt spid="350212"/>
                                        </p:tgtEl>
                                        <p:attrNameLst>
                                          <p:attrName>ppt_x</p:attrName>
                                        </p:attrNameLst>
                                      </p:cBhvr>
                                      <p:tavLst>
                                        <p:tav tm="0">
                                          <p:val>
                                            <p:strVal val="#ppt_x"/>
                                          </p:val>
                                        </p:tav>
                                        <p:tav tm="100000">
                                          <p:val>
                                            <p:strVal val="#ppt_x"/>
                                          </p:val>
                                        </p:tav>
                                      </p:tavLst>
                                    </p:anim>
                                    <p:anim calcmode="lin" valueType="num">
                                      <p:cBhvr additive="base">
                                        <p:cTn id="8" dur="500" fill="hold"/>
                                        <p:tgtEl>
                                          <p:spTgt spid="3502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0213"/>
                                        </p:tgtEl>
                                        <p:attrNameLst>
                                          <p:attrName>style.visibility</p:attrName>
                                        </p:attrNameLst>
                                      </p:cBhvr>
                                      <p:to>
                                        <p:strVal val="visible"/>
                                      </p:to>
                                    </p:set>
                                    <p:anim calcmode="lin" valueType="num">
                                      <p:cBhvr additive="base">
                                        <p:cTn id="13" dur="500" fill="hold"/>
                                        <p:tgtEl>
                                          <p:spTgt spid="350213"/>
                                        </p:tgtEl>
                                        <p:attrNameLst>
                                          <p:attrName>ppt_x</p:attrName>
                                        </p:attrNameLst>
                                      </p:cBhvr>
                                      <p:tavLst>
                                        <p:tav tm="0">
                                          <p:val>
                                            <p:strVal val="#ppt_x"/>
                                          </p:val>
                                        </p:tav>
                                        <p:tav tm="100000">
                                          <p:val>
                                            <p:strVal val="#ppt_x"/>
                                          </p:val>
                                        </p:tav>
                                      </p:tavLst>
                                    </p:anim>
                                    <p:anim calcmode="lin" valueType="num">
                                      <p:cBhvr additive="base">
                                        <p:cTn id="14" dur="500" fill="hold"/>
                                        <p:tgtEl>
                                          <p:spTgt spid="3502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2" grpId="0" bldLvl="0" animBg="1"/>
      <p:bldP spid="350213" grpId="0" bldLvl="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DSCF5313"/>
          <p:cNvPicPr>
            <a:picLocks noGrp="1" noChangeAspect="1"/>
          </p:cNvPicPr>
          <p:nvPr>
            <p:ph idx="4294967295"/>
          </p:nvPr>
        </p:nvPicPr>
        <p:blipFill>
          <a:blip r:embed="rId2"/>
          <a:srcRect r="15" b="27"/>
          <a:stretch>
            <a:fillRect/>
          </a:stretch>
        </p:blipFill>
        <p:spPr>
          <a:xfrm>
            <a:off x="358775" y="190500"/>
            <a:ext cx="8785225" cy="6408738"/>
          </a:xfrm>
          <a:ln w="203200">
            <a:solidFill>
              <a:srgbClr val="FFFF00"/>
            </a:solidFill>
          </a:ln>
        </p:spPr>
      </p:pic>
      <p:sp>
        <p:nvSpPr>
          <p:cNvPr id="351235" name="Rectangle 3"/>
          <p:cNvSpPr>
            <a:spLocks noChangeArrowheads="1"/>
          </p:cNvSpPr>
          <p:nvPr/>
        </p:nvSpPr>
        <p:spPr bwMode="auto">
          <a:xfrm>
            <a:off x="4859338" y="4005263"/>
            <a:ext cx="1295400" cy="358775"/>
          </a:xfrm>
          <a:prstGeom prst="rect">
            <a:avLst/>
          </a:prstGeom>
          <a:noFill/>
          <a:ln w="38100">
            <a:solidFill>
              <a:srgbClr val="FF0000"/>
            </a:solidFill>
            <a:miter lim="800000"/>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380931" name="文本框 351235"/>
          <p:cNvSpPr txBox="1">
            <a:spLocks noChangeArrowheads="1"/>
          </p:cNvSpPr>
          <p:nvPr/>
        </p:nvSpPr>
        <p:spPr bwMode="auto">
          <a:xfrm>
            <a:off x="0" y="6238875"/>
            <a:ext cx="9145588" cy="674688"/>
          </a:xfrm>
          <a:prstGeom prst="rect">
            <a:avLst/>
          </a:prstGeom>
          <a:solidFill>
            <a:srgbClr val="FFFF00"/>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2400">
                <a:solidFill>
                  <a:srgbClr val="000000"/>
                </a:solidFill>
                <a:latin typeface="黑体" pitchFamily="2" charset="-122"/>
                <a:ea typeface="黑体" pitchFamily="2" charset="-122"/>
              </a:rPr>
              <a:t>红框内的阀后，竟少了“供消防车应急注水口” </a:t>
            </a:r>
            <a:r>
              <a:rPr lang="en-US" altLang="zh-CN" sz="2400">
                <a:solidFill>
                  <a:srgbClr val="000000"/>
                </a:solidFill>
                <a:latin typeface="黑体" pitchFamily="2" charset="-122"/>
                <a:ea typeface="黑体" pitchFamily="2" charset="-122"/>
              </a:rPr>
              <a:t>!</a:t>
            </a:r>
          </a:p>
          <a:p>
            <a:pPr algn="ctr" eaLnBrk="0" hangingPunct="0">
              <a:lnSpc>
                <a:spcPct val="45000"/>
              </a:lnSpc>
              <a:buSzPct val="100000"/>
              <a:buFont typeface="Arial" charset="0"/>
              <a:buNone/>
            </a:pPr>
            <a:endParaRPr lang="zh-CN" altLang="en-US" sz="2400" b="1">
              <a:solidFill>
                <a:srgbClr val="000000"/>
              </a:solidFill>
              <a:latin typeface="黑体" pitchFamily="2" charset="-122"/>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1235"/>
                                        </p:tgtEl>
                                        <p:attrNameLst>
                                          <p:attrName>style.visibility</p:attrName>
                                        </p:attrNameLst>
                                      </p:cBhvr>
                                      <p:to>
                                        <p:strVal val="visible"/>
                                      </p:to>
                                    </p:set>
                                    <p:animEffect transition="in" filter="fade">
                                      <p:cBhvr>
                                        <p:cTn id="7" dur="2000"/>
                                        <p:tgtEl>
                                          <p:spTgt spid="3512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Scale>
                                      <p:cBhvr>
                                        <p:cTn id="11" dur="2000" fill="hold"/>
                                        <p:tgtEl>
                                          <p:spTgt spid="3512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5" grpId="0" bldLvl="0" animBg="1"/>
      <p:bldP spid="351235" grpId="1" bldLvl="0" animBg="1"/>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p:cNvSpPr>
          <p:nvPr>
            <p:ph type="title" idx="4294967295"/>
          </p:nvPr>
        </p:nvSpPr>
        <p:spPr>
          <a:xfrm>
            <a:off x="-60325" y="6165850"/>
            <a:ext cx="9204325" cy="790575"/>
          </a:xfrm>
          <a:solidFill>
            <a:srgbClr val="FFFF00">
              <a:alpha val="100000"/>
            </a:srgbClr>
          </a:solidFill>
        </p:spPr>
        <p:txBody>
          <a:bodyPr/>
          <a:lstStyle/>
          <a:p>
            <a:pPr algn="ctr">
              <a:lnSpc>
                <a:spcPct val="35000"/>
              </a:lnSpc>
              <a:defRPr/>
            </a:pPr>
            <a:r>
              <a:rPr lang="zh-CN" altLang="en-US" sz="3200" b="1" smtClean="0">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rPr>
              <a:t> </a:t>
            </a:r>
            <a:r>
              <a:rPr lang="zh-CN" altLang="en-US" sz="2800" smtClean="0">
                <a:solidFill>
                  <a:srgbClr val="000000"/>
                </a:solidFill>
                <a:latin typeface="黑体" panose="02010609060101010101" pitchFamily="49" charset="-122"/>
                <a:ea typeface="黑体" panose="02010609060101010101" pitchFamily="49" charset="-122"/>
              </a:rPr>
              <a:t>液化烃球罐：</a:t>
            </a:r>
            <a:r>
              <a:rPr lang="zh-CN" altLang="en-US" sz="2600" smtClean="0">
                <a:solidFill>
                  <a:srgbClr val="000000"/>
                </a:solidFill>
                <a:latin typeface="黑体" panose="02010609060101010101" pitchFamily="49" charset="-122"/>
                <a:ea typeface="黑体" panose="02010609060101010101" pitchFamily="49" charset="-122"/>
              </a:rPr>
              <a:t>应急注水口位置不当 </a:t>
            </a:r>
            <a:r>
              <a:rPr lang="en-US" sz="2600" smtClean="0">
                <a:solidFill>
                  <a:srgbClr val="000000"/>
                </a:solidFill>
                <a:latin typeface="黑体" panose="02010609060101010101" pitchFamily="49" charset="-122"/>
                <a:ea typeface="黑体" panose="02010609060101010101" pitchFamily="49" charset="-122"/>
              </a:rPr>
              <a:t>!</a:t>
            </a:r>
            <a:br>
              <a:rPr lang="en-US" sz="2600" smtClean="0">
                <a:solidFill>
                  <a:srgbClr val="000000"/>
                </a:solidFill>
                <a:latin typeface="黑体" panose="02010609060101010101" pitchFamily="49" charset="-122"/>
                <a:ea typeface="黑体" panose="02010609060101010101" pitchFamily="49" charset="-122"/>
              </a:rPr>
            </a:br>
            <a:endParaRPr lang="en-US" sz="2600" smtClean="0">
              <a:solidFill>
                <a:srgbClr val="000000"/>
              </a:solidFill>
              <a:latin typeface="黑体" panose="02010609060101010101" pitchFamily="49" charset="-122"/>
              <a:ea typeface="黑体" panose="02010609060101010101" pitchFamily="49" charset="-122"/>
            </a:endParaRPr>
          </a:p>
        </p:txBody>
      </p:sp>
      <p:pic>
        <p:nvPicPr>
          <p:cNvPr id="381954" name="Picture 3" descr="P1040741"/>
          <p:cNvPicPr>
            <a:picLocks noGrp="1" noChangeAspect="1"/>
          </p:cNvPicPr>
          <p:nvPr>
            <p:ph type="body" idx="4294967295"/>
          </p:nvPr>
        </p:nvPicPr>
        <p:blipFill>
          <a:blip r:embed="rId2">
            <a:lum bright="12000"/>
          </a:blip>
          <a:srcRect/>
          <a:stretch>
            <a:fillRect/>
          </a:stretch>
        </p:blipFill>
        <p:spPr>
          <a:xfrm>
            <a:off x="358775" y="195263"/>
            <a:ext cx="8785225" cy="5827712"/>
          </a:xfrm>
          <a:ln w="203200">
            <a:solidFill>
              <a:srgbClr val="FFFF00"/>
            </a:solidFill>
          </a:ln>
        </p:spPr>
      </p:pic>
      <p:sp>
        <p:nvSpPr>
          <p:cNvPr id="352260" name="Oval 4"/>
          <p:cNvSpPr>
            <a:spLocks noChangeArrowheads="1"/>
          </p:cNvSpPr>
          <p:nvPr/>
        </p:nvSpPr>
        <p:spPr bwMode="auto">
          <a:xfrm>
            <a:off x="3492500" y="1557338"/>
            <a:ext cx="3311525" cy="3313112"/>
          </a:xfrm>
          <a:prstGeom prst="ellipse">
            <a:avLst/>
          </a:prstGeom>
          <a:noFill/>
          <a:ln w="114300">
            <a:solidFill>
              <a:srgbClr val="FFFF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352261" name="文本框 352260"/>
          <p:cNvSpPr txBox="1"/>
          <p:nvPr/>
        </p:nvSpPr>
        <p:spPr>
          <a:xfrm>
            <a:off x="395288" y="4941888"/>
            <a:ext cx="8623300" cy="579437"/>
          </a:xfrm>
          <a:prstGeom prst="rect">
            <a:avLst/>
          </a:prstGeom>
          <a:noFill/>
          <a:ln w="9525">
            <a:noFill/>
            <a:miter/>
          </a:ln>
        </p:spPr>
        <p:txBody>
          <a:bodyPr>
            <a:spAutoFit/>
          </a:bodyPr>
          <a:lstStyle/>
          <a:p>
            <a:pPr algn="ctr">
              <a:buFont typeface="Arial" panose="020B0604020202020204" pitchFamily="34" charset="0"/>
              <a:buNone/>
              <a:defRPr/>
            </a:pPr>
            <a:r>
              <a:rPr lang="zh-CN" altLang="en-US" sz="3200" noProof="1">
                <a:solidFill>
                  <a:srgbClr val="000000"/>
                </a:solidFill>
                <a:effectLst>
                  <a:outerShdw blurRad="38100" dist="38100" dir="2700000">
                    <a:srgbClr val="FFFFFF"/>
                  </a:outerShdw>
                </a:effectLst>
                <a:latin typeface="Arial" panose="020B0604020202020204" pitchFamily="34" charset="0"/>
                <a:ea typeface="黑体" panose="02010609060101010101" pitchFamily="49" charset="-122"/>
                <a:cs typeface="+mn-ea"/>
              </a:rPr>
              <a:t>未经现场演练！消防水带能展开畅通吗？</a:t>
            </a:r>
            <a:endParaRPr lang="zh-CN" altLang="en-US" sz="3200" noProof="1">
              <a:solidFill>
                <a:srgbClr val="000000"/>
              </a:solidFill>
              <a:effectLst>
                <a:outerShdw blurRad="38100" dist="38100" dir="2700000">
                  <a:srgbClr val="FFFFFF"/>
                </a:outerShdw>
              </a:effectLst>
              <a:latin typeface="Arial" panose="020B0604020202020204" pitchFamily="34" charset="0"/>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2260"/>
                                        </p:tgtEl>
                                        <p:attrNameLst>
                                          <p:attrName>style.visibility</p:attrName>
                                        </p:attrNameLst>
                                      </p:cBhvr>
                                      <p:to>
                                        <p:strVal val="visible"/>
                                      </p:to>
                                    </p:set>
                                    <p:anim calcmode="lin" valueType="num">
                                      <p:cBhvr additive="base">
                                        <p:cTn id="7" dur="2000" fill="hold"/>
                                        <p:tgtEl>
                                          <p:spTgt spid="352260"/>
                                        </p:tgtEl>
                                        <p:attrNameLst>
                                          <p:attrName>ppt_x</p:attrName>
                                        </p:attrNameLst>
                                      </p:cBhvr>
                                      <p:tavLst>
                                        <p:tav tm="0">
                                          <p:val>
                                            <p:strVal val="#ppt_x"/>
                                          </p:val>
                                        </p:tav>
                                        <p:tav tm="100000">
                                          <p:val>
                                            <p:strVal val="#ppt_x"/>
                                          </p:val>
                                        </p:tav>
                                      </p:tavLst>
                                    </p:anim>
                                    <p:anim calcmode="lin" valueType="num">
                                      <p:cBhvr additive="base">
                                        <p:cTn id="8" dur="2000" fill="hold"/>
                                        <p:tgtEl>
                                          <p:spTgt spid="3522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emph" presetSubtype="0" fill="hold" grpId="0" nodeType="clickEffect">
                                  <p:stCondLst>
                                    <p:cond delay="0"/>
                                  </p:stCondLst>
                                  <p:childTnLst>
                                    <p:anim calcmode="discrete" valueType="str">
                                      <p:cBhvr>
                                        <p:cTn id="12" dur="2000" fill="hold"/>
                                        <p:tgtEl>
                                          <p:spTgt spid="35226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0" grpId="0" bldLvl="0" animBg="1"/>
      <p:bldP spid="352261" grpId="0" bldLvl="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p:cNvSpPr>
          <p:nvPr>
            <p:ph type="body" idx="4294967295"/>
          </p:nvPr>
        </p:nvSpPr>
        <p:spPr>
          <a:xfrm>
            <a:off x="-38100" y="6238875"/>
            <a:ext cx="9182100" cy="719138"/>
          </a:xfrm>
          <a:solidFill>
            <a:srgbClr val="FF0000"/>
          </a:solidFill>
        </p:spPr>
        <p:txBody>
          <a:bodyPr/>
          <a:lstStyle/>
          <a:p>
            <a:pPr algn="ctr" eaLnBrk="1" hangingPunct="1">
              <a:lnSpc>
                <a:spcPct val="75000"/>
              </a:lnSpc>
              <a:buFont typeface="Georgia" pitchFamily="18" charset="0"/>
              <a:buNone/>
            </a:pPr>
            <a:r>
              <a:rPr lang="zh-CN" altLang="en-US" sz="2600" smtClean="0">
                <a:ea typeface="黑体" pitchFamily="2" charset="-122"/>
              </a:rPr>
              <a:t>紧急放空阀门</a:t>
            </a:r>
            <a:r>
              <a:rPr lang="zh-CN" altLang="en-US" smtClean="0">
                <a:ea typeface="黑体" pitchFamily="2" charset="-122"/>
              </a:rPr>
              <a:t>：</a:t>
            </a:r>
            <a:r>
              <a:rPr lang="zh-CN" altLang="en-US" sz="2400" smtClean="0">
                <a:ea typeface="黑体" pitchFamily="2" charset="-122"/>
              </a:rPr>
              <a:t>现场未见应急扳手！</a:t>
            </a:r>
          </a:p>
        </p:txBody>
      </p:sp>
      <p:pic>
        <p:nvPicPr>
          <p:cNvPr id="382978" name="Picture 3" descr="DSC00692"/>
          <p:cNvPicPr>
            <a:picLocks noChangeAspect="1"/>
          </p:cNvPicPr>
          <p:nvPr/>
        </p:nvPicPr>
        <p:blipFill>
          <a:blip r:embed="rId2"/>
          <a:srcRect/>
          <a:stretch>
            <a:fillRect/>
          </a:stretch>
        </p:blipFill>
        <p:spPr bwMode="auto">
          <a:xfrm>
            <a:off x="185738" y="190500"/>
            <a:ext cx="8780462" cy="5903913"/>
          </a:xfrm>
          <a:prstGeom prst="rect">
            <a:avLst/>
          </a:prstGeom>
          <a:noFill/>
          <a:ln w="203200">
            <a:solidFill>
              <a:srgbClr val="FF0000"/>
            </a:solidFill>
            <a:miter lim="800000"/>
            <a:headEnd/>
            <a:tailEnd/>
          </a:ln>
        </p:spPr>
      </p:pic>
      <p:sp>
        <p:nvSpPr>
          <p:cNvPr id="382979" name="Oval 4"/>
          <p:cNvSpPr>
            <a:spLocks noChangeArrowheads="1"/>
          </p:cNvSpPr>
          <p:nvPr/>
        </p:nvSpPr>
        <p:spPr bwMode="auto">
          <a:xfrm>
            <a:off x="2987675" y="3429000"/>
            <a:ext cx="2305050" cy="1944688"/>
          </a:xfrm>
          <a:prstGeom prst="ellipse">
            <a:avLst/>
          </a:prstGeom>
          <a:noFill/>
          <a:ln w="101600">
            <a:solidFill>
              <a:srgbClr val="FF0000"/>
            </a:solidFill>
            <a:prstDash val="dash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AutoShape 2">
            <a:hlinkClick r:id="rId2" action="ppaction://hlinkfile"/>
          </p:cNvPr>
          <p:cNvSpPr>
            <a:spLocks noChangeArrowheads="1"/>
          </p:cNvSpPr>
          <p:nvPr/>
        </p:nvSpPr>
        <p:spPr bwMode="auto">
          <a:xfrm>
            <a:off x="2843213" y="908050"/>
            <a:ext cx="2160587" cy="3098800"/>
          </a:xfrm>
          <a:prstGeom prst="actionButtonDocument">
            <a:avLst/>
          </a:prstGeom>
          <a:solidFill>
            <a:srgbClr val="00FFFF"/>
          </a:solidFill>
          <a:ln w="9525">
            <a:noFill/>
            <a:miter lim="800000"/>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87042" name="Text Box 3"/>
          <p:cNvSpPr txBox="1">
            <a:spLocks noChangeArrowheads="1"/>
          </p:cNvSpPr>
          <p:nvPr/>
        </p:nvSpPr>
        <p:spPr bwMode="auto">
          <a:xfrm>
            <a:off x="7845425" y="620713"/>
            <a:ext cx="542925" cy="3540125"/>
          </a:xfrm>
          <a:prstGeom prst="rect">
            <a:avLst/>
          </a:prstGeom>
          <a:noFill/>
          <a:ln w="9525">
            <a:noFill/>
            <a:miter lim="800000"/>
            <a:headEnd/>
            <a:tailEnd/>
          </a:ln>
        </p:spPr>
        <p:txBody>
          <a:bodyPr wrap="none">
            <a:spAutoFit/>
          </a:bodyPr>
          <a:lstStyle/>
          <a:p>
            <a:pPr eaLnBrk="0" hangingPunct="0">
              <a:buSzPct val="100000"/>
              <a:buFont typeface="Arial" charset="0"/>
              <a:buNone/>
            </a:pPr>
            <a:r>
              <a:rPr lang="zh-CN" altLang="en-US">
                <a:solidFill>
                  <a:srgbClr val="FFFF00"/>
                </a:solidFill>
                <a:ea typeface="黑体" pitchFamily="2" charset="-122"/>
              </a:rPr>
              <a:t>国</a:t>
            </a:r>
          </a:p>
          <a:p>
            <a:pPr eaLnBrk="0" hangingPunct="0">
              <a:buSzPct val="100000"/>
              <a:buFont typeface="Arial" charset="0"/>
              <a:buNone/>
            </a:pPr>
            <a:r>
              <a:rPr lang="zh-CN" altLang="en-US">
                <a:solidFill>
                  <a:srgbClr val="FFFF00"/>
                </a:solidFill>
                <a:ea typeface="黑体" pitchFamily="2" charset="-122"/>
              </a:rPr>
              <a:t>际</a:t>
            </a:r>
          </a:p>
          <a:p>
            <a:pPr eaLnBrk="0" hangingPunct="0">
              <a:buSzPct val="100000"/>
              <a:buFont typeface="Arial" charset="0"/>
              <a:buNone/>
            </a:pPr>
            <a:r>
              <a:rPr lang="zh-CN" altLang="en-US">
                <a:solidFill>
                  <a:srgbClr val="FFFF00"/>
                </a:solidFill>
                <a:ea typeface="黑体" pitchFamily="2" charset="-122"/>
              </a:rPr>
              <a:t>化</a:t>
            </a:r>
          </a:p>
          <a:p>
            <a:pPr eaLnBrk="0" hangingPunct="0">
              <a:buSzPct val="100000"/>
              <a:buFont typeface="Arial" charset="0"/>
              <a:buNone/>
            </a:pPr>
            <a:r>
              <a:rPr lang="zh-CN" altLang="en-US">
                <a:solidFill>
                  <a:srgbClr val="FFFF00"/>
                </a:solidFill>
                <a:ea typeface="黑体" pitchFamily="2" charset="-122"/>
              </a:rPr>
              <a:t>学</a:t>
            </a:r>
          </a:p>
          <a:p>
            <a:pPr eaLnBrk="0" hangingPunct="0">
              <a:buSzPct val="100000"/>
              <a:buFont typeface="Arial" charset="0"/>
              <a:buNone/>
            </a:pPr>
            <a:r>
              <a:rPr lang="zh-CN" altLang="en-US">
                <a:solidFill>
                  <a:srgbClr val="FFFF00"/>
                </a:solidFill>
                <a:ea typeface="黑体" pitchFamily="2" charset="-122"/>
              </a:rPr>
              <a:t>品</a:t>
            </a:r>
          </a:p>
          <a:p>
            <a:pPr eaLnBrk="0" hangingPunct="0">
              <a:buSzPct val="100000"/>
              <a:buFont typeface="Arial" charset="0"/>
              <a:buNone/>
            </a:pPr>
            <a:r>
              <a:rPr lang="zh-CN" altLang="en-US">
                <a:solidFill>
                  <a:srgbClr val="FFFF00"/>
                </a:solidFill>
                <a:ea typeface="黑体" pitchFamily="2" charset="-122"/>
              </a:rPr>
              <a:t>安</a:t>
            </a:r>
          </a:p>
          <a:p>
            <a:pPr eaLnBrk="0" hangingPunct="0">
              <a:buSzPct val="100000"/>
              <a:buFont typeface="Arial" charset="0"/>
              <a:buNone/>
            </a:pPr>
            <a:r>
              <a:rPr lang="zh-CN" altLang="en-US">
                <a:solidFill>
                  <a:srgbClr val="FFFF00"/>
                </a:solidFill>
                <a:ea typeface="黑体" pitchFamily="2" charset="-122"/>
              </a:rPr>
              <a:t>全</a:t>
            </a:r>
          </a:p>
          <a:p>
            <a:pPr eaLnBrk="0" hangingPunct="0">
              <a:buSzPct val="100000"/>
              <a:buFont typeface="Arial" charset="0"/>
              <a:buNone/>
            </a:pPr>
            <a:r>
              <a:rPr lang="zh-CN" altLang="en-US">
                <a:solidFill>
                  <a:srgbClr val="FFFF00"/>
                </a:solidFill>
                <a:ea typeface="黑体" pitchFamily="2" charset="-122"/>
              </a:rPr>
              <a:t>卡</a:t>
            </a:r>
          </a:p>
        </p:txBody>
      </p:sp>
      <p:sp>
        <p:nvSpPr>
          <p:cNvPr id="87043" name="AutoShape 4">
            <a:hlinkClick r:id="rId3" action="ppaction://hlinkfile"/>
          </p:cNvPr>
          <p:cNvSpPr>
            <a:spLocks noChangeArrowheads="1"/>
          </p:cNvSpPr>
          <p:nvPr/>
        </p:nvSpPr>
        <p:spPr bwMode="auto">
          <a:xfrm>
            <a:off x="5292725" y="768350"/>
            <a:ext cx="2303463" cy="3236913"/>
          </a:xfrm>
          <a:prstGeom prst="actionButtonDocument">
            <a:avLst/>
          </a:prstGeom>
          <a:solidFill>
            <a:srgbClr val="00CCFF"/>
          </a:solidFill>
          <a:ln w="9525">
            <a:noFill/>
            <a:miter lim="800000"/>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63493" name="文本框 63492"/>
          <p:cNvSpPr txBox="1"/>
          <p:nvPr/>
        </p:nvSpPr>
        <p:spPr>
          <a:xfrm>
            <a:off x="539750" y="4078288"/>
            <a:ext cx="8281988" cy="1920875"/>
          </a:xfrm>
          <a:prstGeom prst="rect">
            <a:avLst/>
          </a:prstGeom>
          <a:noFill/>
          <a:ln w="9525">
            <a:noFill/>
            <a:miter/>
          </a:ln>
        </p:spPr>
        <p:txBody>
          <a:bodyPr>
            <a:spAutoFit/>
          </a:bodyPr>
          <a:lstStyle/>
          <a:p>
            <a:pPr>
              <a:lnSpc>
                <a:spcPct val="150000"/>
              </a:lnSpc>
              <a:buFont typeface="Arial" panose="020B0604020202020204" pitchFamily="34" charset="0"/>
              <a:buNone/>
              <a:defRPr/>
            </a:pPr>
            <a:r>
              <a:rPr lang="zh-CN" altLang="en-US" sz="2400" noProof="1">
                <a:latin typeface="Arial" panose="020B0604020202020204" pitchFamily="34" charset="0"/>
                <a:ea typeface="黑体" panose="02010609060101010101" pitchFamily="49" charset="-122"/>
                <a:cs typeface="+mn-ea"/>
              </a:rPr>
              <a:t>       在国际劳</a:t>
            </a:r>
            <a:r>
              <a:rPr lang="zh-CN" altLang="en-US" sz="2200" noProof="1">
                <a:latin typeface="Arial" panose="020B0604020202020204" pitchFamily="34" charset="0"/>
                <a:ea typeface="黑体" panose="02010609060101010101" pitchFamily="49" charset="-122"/>
                <a:cs typeface="+mn-ea"/>
              </a:rPr>
              <a:t>工</a:t>
            </a:r>
            <a:r>
              <a:rPr lang="zh-CN" altLang="en-US" sz="2400" noProof="1">
                <a:latin typeface="Arial" panose="020B0604020202020204" pitchFamily="34" charset="0"/>
                <a:ea typeface="黑体" panose="02010609060101010101" pitchFamily="49" charset="-122"/>
                <a:cs typeface="+mn-ea"/>
              </a:rPr>
              <a:t>组织</a:t>
            </a:r>
            <a:r>
              <a:rPr lang="zh-CN" altLang="en-US" sz="2200" noProof="1">
                <a:latin typeface="Arial" panose="020B0604020202020204" pitchFamily="34" charset="0"/>
                <a:ea typeface="黑体" panose="02010609060101010101" pitchFamily="49" charset="-122"/>
                <a:cs typeface="+mn-ea"/>
              </a:rPr>
              <a:t>国</a:t>
            </a:r>
            <a:r>
              <a:rPr lang="zh-CN" altLang="en-US" sz="2400" noProof="1">
                <a:latin typeface="Arial" panose="020B0604020202020204" pitchFamily="34" charset="0"/>
                <a:ea typeface="黑体" panose="02010609060101010101" pitchFamily="49" charset="-122"/>
                <a:cs typeface="+mn-ea"/>
              </a:rPr>
              <a:t>际职业安全与</a:t>
            </a:r>
            <a:r>
              <a:rPr lang="zh-CN" altLang="en-US" sz="2200" noProof="1">
                <a:latin typeface="Arial" panose="020B0604020202020204" pitchFamily="34" charset="0"/>
                <a:ea typeface="黑体" panose="02010609060101010101" pitchFamily="49" charset="-122"/>
                <a:cs typeface="+mn-ea"/>
              </a:rPr>
              <a:t>卫生</a:t>
            </a:r>
            <a:r>
              <a:rPr lang="zh-CN" altLang="en-US" sz="2400" noProof="1">
                <a:latin typeface="Arial" panose="020B0604020202020204" pitchFamily="34" charset="0"/>
                <a:ea typeface="黑体" panose="02010609060101010101" pitchFamily="49" charset="-122"/>
                <a:cs typeface="+mn-ea"/>
              </a:rPr>
              <a:t>信息</a:t>
            </a:r>
            <a:r>
              <a:rPr lang="zh-CN" altLang="en-US" sz="2200" noProof="1">
                <a:latin typeface="Arial" panose="020B0604020202020204" pitchFamily="34" charset="0"/>
                <a:ea typeface="黑体" panose="02010609060101010101" pitchFamily="49" charset="-122"/>
                <a:cs typeface="+mn-ea"/>
              </a:rPr>
              <a:t>中心</a:t>
            </a:r>
            <a:r>
              <a:rPr lang="zh-CN" altLang="en-US" sz="2000" noProof="1">
                <a:latin typeface="Arial" panose="020B0604020202020204" pitchFamily="34" charset="0"/>
                <a:ea typeface="黑体" panose="02010609060101010101" pitchFamily="49" charset="-122"/>
                <a:cs typeface="+mn-ea"/>
              </a:rPr>
              <a:t>（</a:t>
            </a:r>
            <a:r>
              <a:rPr lang="zh-CN" altLang="en-US" sz="2000" b="1" noProof="1">
                <a:latin typeface="黑体" panose="02010609060101010101" pitchFamily="49" charset="-122"/>
                <a:ea typeface="黑体" panose="02010609060101010101" pitchFamily="49" charset="-122"/>
                <a:cs typeface="+mn-ea"/>
              </a:rPr>
              <a:t>ILO/CIS</a:t>
            </a:r>
            <a:r>
              <a:rPr lang="zh-CN" altLang="en-US" sz="2000" noProof="1">
                <a:latin typeface="Arial" panose="020B0604020202020204" pitchFamily="34" charset="0"/>
                <a:ea typeface="黑体" panose="02010609060101010101" pitchFamily="49" charset="-122"/>
                <a:cs typeface="+mn-ea"/>
              </a:rPr>
              <a:t>）</a:t>
            </a:r>
            <a:r>
              <a:rPr lang="zh-CN" altLang="en-US" sz="2400" noProof="1">
                <a:latin typeface="Arial" panose="020B0604020202020204" pitchFamily="34" charset="0"/>
                <a:ea typeface="黑体" panose="02010609060101010101" pitchFamily="49" charset="-122"/>
                <a:cs typeface="+mn-ea"/>
              </a:rPr>
              <a:t>支持</a:t>
            </a:r>
            <a:r>
              <a:rPr lang="zh-CN" altLang="en-US" sz="2200" noProof="1">
                <a:latin typeface="Arial" panose="020B0604020202020204" pitchFamily="34" charset="0"/>
                <a:ea typeface="黑体" panose="02010609060101010101" pitchFamily="49" charset="-122"/>
                <a:cs typeface="+mn-ea"/>
              </a:rPr>
              <a:t>下</a:t>
            </a:r>
            <a:r>
              <a:rPr lang="zh-CN" altLang="en-US" sz="2000" noProof="1">
                <a:latin typeface="Arial" panose="020B0604020202020204" pitchFamily="34" charset="0"/>
                <a:ea typeface="黑体" panose="02010609060101010101" pitchFamily="49" charset="-122"/>
                <a:cs typeface="+mn-ea"/>
              </a:rPr>
              <a:t>，</a:t>
            </a:r>
            <a:r>
              <a:rPr lang="zh-CN" altLang="en-US" sz="2200" noProof="1">
                <a:latin typeface="Arial" panose="020B0604020202020204" pitchFamily="34" charset="0"/>
                <a:ea typeface="黑体" panose="02010609060101010101" pitchFamily="49" charset="-122"/>
                <a:cs typeface="+mn-ea"/>
              </a:rPr>
              <a:t>我国开</a:t>
            </a:r>
            <a:r>
              <a:rPr lang="zh-CN" altLang="en-US" sz="2400" noProof="1">
                <a:latin typeface="Arial" panose="020B0604020202020204" pitchFamily="34" charset="0"/>
                <a:ea typeface="黑体" panose="02010609060101010101" pitchFamily="49" charset="-122"/>
                <a:cs typeface="+mn-ea"/>
              </a:rPr>
              <a:t>发</a:t>
            </a:r>
            <a:r>
              <a:rPr lang="zh-CN" altLang="en-US" sz="2000" noProof="1">
                <a:latin typeface="Arial" panose="020B0604020202020204" pitchFamily="34" charset="0"/>
                <a:ea typeface="黑体" panose="02010609060101010101" pitchFamily="49" charset="-122"/>
                <a:cs typeface="+mn-ea"/>
              </a:rPr>
              <a:t>了</a:t>
            </a:r>
            <a:r>
              <a:rPr lang="zh-CN" altLang="en-US" sz="2400" noProof="1">
                <a:latin typeface="Arial" panose="020B0604020202020204" pitchFamily="34" charset="0"/>
                <a:ea typeface="黑体" panose="02010609060101010101" pitchFamily="49" charset="-122"/>
                <a:cs typeface="+mn-ea"/>
              </a:rPr>
              <a:t>《</a:t>
            </a:r>
            <a:r>
              <a:rPr lang="zh-CN" altLang="en-US" noProof="1">
                <a:latin typeface="Arial" panose="020B0604020202020204" pitchFamily="34" charset="0"/>
                <a:ea typeface="黑体" panose="02010609060101010101" pitchFamily="49" charset="-122"/>
                <a:cs typeface="+mn-ea"/>
              </a:rPr>
              <a:t>国际化学品安全卡</a:t>
            </a:r>
            <a:r>
              <a:rPr lang="zh-CN" altLang="en-US" sz="2400" noProof="1">
                <a:latin typeface="Arial" panose="020B0604020202020204" pitchFamily="34" charset="0"/>
                <a:ea typeface="黑体" panose="02010609060101010101" pitchFamily="49" charset="-122"/>
                <a:cs typeface="+mn-ea"/>
              </a:rPr>
              <a:t>（中文版）网络 </a:t>
            </a:r>
            <a:r>
              <a:rPr lang="zh-CN" altLang="en-US" noProof="1">
                <a:latin typeface="Arial" panose="020B0604020202020204" pitchFamily="34" charset="0"/>
                <a:ea typeface="黑体" panose="02010609060101010101" pitchFamily="49" charset="-122"/>
                <a:cs typeface="+mn-ea"/>
              </a:rPr>
              <a:t>数据库查询系统</a:t>
            </a:r>
            <a:r>
              <a:rPr lang="zh-CN" altLang="en-US" sz="2400" noProof="1">
                <a:latin typeface="Arial" panose="020B0604020202020204" pitchFamily="34" charset="0"/>
                <a:ea typeface="黑体" panose="02010609060101010101" pitchFamily="49" charset="-122"/>
                <a:cs typeface="+mn-ea"/>
              </a:rPr>
              <a:t>》</a:t>
            </a:r>
            <a:r>
              <a:rPr lang="zh-CN" altLang="en-US" sz="1800" noProof="1">
                <a:latin typeface="Arial" panose="020B0604020202020204" pitchFamily="34" charset="0"/>
                <a:ea typeface="黑体" panose="02010609060101010101" pitchFamily="49" charset="-122"/>
                <a:cs typeface="+mn-ea"/>
              </a:rPr>
              <a:t>，网址：</a:t>
            </a:r>
            <a:r>
              <a:rPr lang="zh-CN" altLang="en-US" noProof="1">
                <a:latin typeface="Arial" panose="020B0604020202020204" pitchFamily="34" charset="0"/>
                <a:ea typeface="黑体" panose="02010609060101010101" pitchFamily="49" charset="-122"/>
                <a:cs typeface="+mn-ea"/>
                <a:hlinkClick r:id="rId4"/>
              </a:rPr>
              <a:t>http://www.brici.ac.cn/icsc</a:t>
            </a:r>
            <a:endParaRPr lang="zh-CN" altLang="en-US" i="1" noProof="1">
              <a:effectLst>
                <a:outerShdw blurRad="38100" dist="38100" dir="2700000">
                  <a:srgbClr val="FFFFFF"/>
                </a:outerShdw>
              </a:effectLst>
              <a:latin typeface="Arial" panose="020B0604020202020204" pitchFamily="34" charset="0"/>
              <a:ea typeface="黑体" panose="02010609060101010101" pitchFamily="49" charset="-122"/>
            </a:endParaRPr>
          </a:p>
        </p:txBody>
      </p:sp>
      <p:sp>
        <p:nvSpPr>
          <p:cNvPr id="87045" name="AutoShape 2">
            <a:hlinkClick r:id="rId2" action="ppaction://hlinkfile"/>
          </p:cNvPr>
          <p:cNvSpPr>
            <a:spLocks noChangeArrowheads="1"/>
          </p:cNvSpPr>
          <p:nvPr/>
        </p:nvSpPr>
        <p:spPr bwMode="auto">
          <a:xfrm>
            <a:off x="611188" y="1052513"/>
            <a:ext cx="1944687" cy="2954337"/>
          </a:xfrm>
          <a:prstGeom prst="actionButtonDocument">
            <a:avLst/>
          </a:prstGeom>
          <a:solidFill>
            <a:srgbClr val="00FFFF"/>
          </a:solidFill>
          <a:ln w="9525">
            <a:noFill/>
            <a:miter lim="800000"/>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Tree>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p:cNvSpPr>
          <p:nvPr>
            <p:ph type="title" idx="4294967295"/>
          </p:nvPr>
        </p:nvSpPr>
        <p:spPr>
          <a:xfrm>
            <a:off x="0" y="406400"/>
            <a:ext cx="8613775" cy="1476375"/>
          </a:xfrm>
        </p:spPr>
        <p:txBody>
          <a:bodyPr/>
          <a:lstStyle/>
          <a:p>
            <a:pPr>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354307" name="Rectangle 3"/>
          <p:cNvSpPr>
            <a:spLocks noGrp="1"/>
          </p:cNvSpPr>
          <p:nvPr>
            <p:ph type="body" idx="4294967295"/>
          </p:nvPr>
        </p:nvSpPr>
        <p:spPr>
          <a:xfrm>
            <a:off x="792163" y="1700213"/>
            <a:ext cx="8351837" cy="4897437"/>
          </a:xfrm>
        </p:spPr>
        <p:txBody>
          <a:bodyPr/>
          <a:lstStyle/>
          <a:p>
            <a:pPr marL="8255" indent="-8255" algn="ctr">
              <a:lnSpc>
                <a:spcPct val="120000"/>
              </a:lnSpc>
              <a:spcBef>
                <a:spcPct val="0"/>
              </a:spcBef>
              <a:buClr>
                <a:schemeClr val="hlink"/>
              </a:buClr>
              <a:buSzPct val="70000"/>
              <a:buFont typeface="Wingdings" panose="05000000000000000000" pitchFamily="2" charset="2"/>
              <a:buNone/>
              <a:defRPr/>
            </a:pP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en-US" altLang="x-none" sz="42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HG/T 20570.14-1995</a:t>
            </a:r>
          </a:p>
          <a:p>
            <a:pPr marL="8255" indent="-8255" algn="ctr">
              <a:lnSpc>
                <a:spcPct val="120000"/>
              </a:lnSpc>
              <a:spcBef>
                <a:spcPct val="0"/>
              </a:spcBef>
              <a:buClr>
                <a:schemeClr val="hlink"/>
              </a:buClr>
              <a:buSzPct val="70000"/>
              <a:buFont typeface="Wingdings" panose="05000000000000000000" pitchFamily="2" charset="2"/>
              <a:buNone/>
              <a:defRPr/>
            </a:pPr>
            <a:r>
              <a:rPr lang="en-US" altLang="x-none" sz="42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2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人身防护应急系统的设置</a:t>
            </a:r>
            <a:r>
              <a:rPr lang="en-US" altLang="x-none" sz="42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8255" indent="-8255">
              <a:lnSpc>
                <a:spcPct val="165000"/>
              </a:lnSpc>
              <a:spcBef>
                <a:spcPct val="0"/>
              </a:spcBef>
              <a:buClr>
                <a:schemeClr val="hlink"/>
              </a:buClr>
              <a:buSzPct val="70000"/>
              <a:buFont typeface="Wingdings" panose="05000000000000000000" pitchFamily="2" charset="2"/>
              <a:buNone/>
              <a:defRPr/>
            </a:pPr>
            <a:r>
              <a:rPr lang="en-US" altLang="x-none" noProof="1"/>
              <a:t>    </a:t>
            </a:r>
            <a:r>
              <a:rPr lang="en-US" altLang="x-none" sz="3600" noProof="1"/>
              <a:t> </a:t>
            </a:r>
            <a:r>
              <a:rPr lang="en-US" altLang="x-none" sz="3600" noProof="1">
                <a:latin typeface="黑体" panose="02010609060101010101" pitchFamily="49" charset="-122"/>
                <a:ea typeface="黑体" panose="02010609060101010101" pitchFamily="49" charset="-122"/>
              </a:rPr>
              <a:t> </a:t>
            </a:r>
            <a:r>
              <a:rPr lang="en-US" altLang="x-none" sz="3600" noProof="1" smtClean="0">
                <a:latin typeface="黑体" panose="02010609060101010101" pitchFamily="49" charset="-122"/>
                <a:ea typeface="黑体" panose="02010609060101010101" pitchFamily="49" charset="-122"/>
              </a:rPr>
              <a:t> </a:t>
            </a:r>
            <a:r>
              <a:rPr lang="zh-CN" altLang="en-US" sz="3200" noProof="1" smtClean="0">
                <a:latin typeface="黑体" panose="02010609060101010101" pitchFamily="49" charset="-122"/>
                <a:ea typeface="黑体" panose="02010609060101010101" pitchFamily="49" charset="-122"/>
              </a:rPr>
              <a:t>该</a:t>
            </a:r>
            <a:r>
              <a:rPr lang="zh-CN" altLang="en-US" sz="3200" noProof="1">
                <a:latin typeface="黑体" panose="02010609060101010101" pitchFamily="49" charset="-122"/>
                <a:ea typeface="黑体" panose="02010609060101010101" pitchFamily="49" charset="-122"/>
              </a:rPr>
              <a:t>标准</a:t>
            </a:r>
            <a:r>
              <a:rPr lang="zh-CN" altLang="en-US" sz="2400"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针对洗眼</a:t>
            </a:r>
            <a:r>
              <a:rPr lang="zh-CN" altLang="en-US" sz="2400"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喷淋器的应用范围、设置场所和位置</a:t>
            </a:r>
            <a:r>
              <a:rPr lang="zh-CN" altLang="en-US"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水质要求</a:t>
            </a:r>
            <a:r>
              <a:rPr lang="zh-CN" altLang="en-US" sz="2400"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电气设计</a:t>
            </a:r>
            <a:r>
              <a:rPr lang="zh-CN" altLang="en-US" sz="2400"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自控设计以及标志设置等</a:t>
            </a:r>
            <a:r>
              <a:rPr lang="zh-CN" altLang="en-US" sz="2400"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均作出相关要求。</a:t>
            </a:r>
          </a:p>
        </p:txBody>
      </p:sp>
    </p:spTree>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DSCN6098"/>
          <p:cNvPicPr>
            <a:picLocks noGrp="1" noChangeAspect="1"/>
          </p:cNvPicPr>
          <p:nvPr>
            <p:ph idx="4294967295"/>
          </p:nvPr>
        </p:nvPicPr>
        <p:blipFill>
          <a:blip r:embed="rId2">
            <a:lum bright="-6000" contrast="12000"/>
          </a:blip>
          <a:srcRect/>
          <a:stretch>
            <a:fillRect/>
          </a:stretch>
        </p:blipFill>
        <p:spPr>
          <a:xfrm>
            <a:off x="0" y="188913"/>
            <a:ext cx="4032250" cy="6480175"/>
          </a:xfrm>
          <a:ln w="203200">
            <a:solidFill>
              <a:srgbClr val="008000"/>
            </a:solidFill>
          </a:ln>
        </p:spPr>
      </p:pic>
      <p:sp>
        <p:nvSpPr>
          <p:cNvPr id="355331" name="Text Box 3"/>
          <p:cNvSpPr txBox="1">
            <a:spLocks noChangeArrowheads="1"/>
          </p:cNvSpPr>
          <p:nvPr/>
        </p:nvSpPr>
        <p:spPr bwMode="auto">
          <a:xfrm>
            <a:off x="6391275" y="0"/>
            <a:ext cx="2773363" cy="6858000"/>
          </a:xfrm>
          <a:prstGeom prst="rect">
            <a:avLst/>
          </a:prstGeom>
          <a:solidFill>
            <a:srgbClr val="008000"/>
          </a:solidFill>
          <a:ln w="9525">
            <a:noFill/>
            <a:miter lim="800000"/>
            <a:headEnd/>
            <a:tailEnd/>
          </a:ln>
        </p:spPr>
        <p:txBody>
          <a:bodyPr vert="eaVert">
            <a:spAutoFit/>
          </a:bodyPr>
          <a:lstStyle/>
          <a:p>
            <a:pPr algn="ctr" eaLnBrk="0" hangingPunct="0">
              <a:lnSpc>
                <a:spcPct val="130000"/>
              </a:lnSpc>
              <a:buSzPct val="100000"/>
              <a:buFont typeface="Arial" charset="0"/>
              <a:buNone/>
            </a:pPr>
            <a:r>
              <a:rPr lang="zh-CN" altLang="en-US" sz="4800">
                <a:solidFill>
                  <a:srgbClr val="FFFF00"/>
                </a:solidFill>
                <a:ea typeface="黑体" pitchFamily="2" charset="-122"/>
              </a:rPr>
              <a:t>    </a:t>
            </a:r>
          </a:p>
          <a:p>
            <a:pPr algn="ctr" eaLnBrk="0" hangingPunct="0">
              <a:lnSpc>
                <a:spcPct val="150000"/>
              </a:lnSpc>
              <a:buSzPct val="100000"/>
              <a:buFont typeface="Arial" charset="0"/>
              <a:buNone/>
            </a:pPr>
            <a:r>
              <a:rPr lang="zh-CN" altLang="en-US" sz="4400">
                <a:ea typeface="黑体" pitchFamily="2" charset="-122"/>
              </a:rPr>
              <a:t>洗 眼 冲 淋 器</a:t>
            </a:r>
          </a:p>
          <a:p>
            <a:pPr algn="ctr" eaLnBrk="0" hangingPunct="0">
              <a:lnSpc>
                <a:spcPct val="130000"/>
              </a:lnSpc>
              <a:buSzPct val="100000"/>
              <a:buFont typeface="Arial" charset="0"/>
              <a:buNone/>
            </a:pPr>
            <a:endParaRPr lang="zh-CN" altLang="en-US" sz="3200">
              <a:ea typeface="黑体" pitchFamily="2" charset="-122"/>
            </a:endParaRPr>
          </a:p>
        </p:txBody>
      </p:sp>
      <p:sp>
        <p:nvSpPr>
          <p:cNvPr id="385027" name="文本框 355331"/>
          <p:cNvSpPr txBox="1">
            <a:spLocks noChangeArrowheads="1"/>
          </p:cNvSpPr>
          <p:nvPr/>
        </p:nvSpPr>
        <p:spPr bwMode="auto">
          <a:xfrm>
            <a:off x="0" y="0"/>
            <a:ext cx="2239963" cy="6858000"/>
          </a:xfrm>
          <a:prstGeom prst="rect">
            <a:avLst/>
          </a:prstGeom>
          <a:solidFill>
            <a:srgbClr val="008000"/>
          </a:solidFill>
          <a:ln w="9525">
            <a:noFill/>
            <a:miter lim="800000"/>
            <a:headEnd/>
            <a:tailEnd/>
          </a:ln>
        </p:spPr>
        <p:txBody>
          <a:bodyPr vert="eaVert" lIns="90000" tIns="46800" rIns="90000" bIns="46800">
            <a:spAutoFit/>
          </a:bodyPr>
          <a:lstStyle/>
          <a:p>
            <a:pPr algn="ctr" defTabSz="0" eaLnBrk="0" hangingPunct="0">
              <a:lnSpc>
                <a:spcPct val="110000"/>
              </a:lnSpc>
              <a:buSzPct val="100000"/>
              <a:buFont typeface="Arial" charset="0"/>
              <a:buNone/>
              <a:tabLst>
                <a:tab pos="1519238" algn="l"/>
              </a:tabLst>
            </a:pPr>
            <a:endParaRPr lang="zh-CN" altLang="en-US" sz="2000">
              <a:ea typeface="黑体" pitchFamily="2" charset="-122"/>
            </a:endParaRPr>
          </a:p>
          <a:p>
            <a:pPr algn="ctr" defTabSz="0" eaLnBrk="0" hangingPunct="0">
              <a:lnSpc>
                <a:spcPct val="80000"/>
              </a:lnSpc>
              <a:buSzPct val="100000"/>
              <a:buFont typeface="Arial" charset="0"/>
              <a:buNone/>
              <a:tabLst>
                <a:tab pos="1519238" algn="l"/>
              </a:tabLst>
            </a:pPr>
            <a:r>
              <a:rPr lang="zh-CN" altLang="en-US" sz="3200">
                <a:ea typeface="黑体" pitchFamily="2" charset="-122"/>
              </a:rPr>
              <a:t>化学灼伤</a:t>
            </a:r>
          </a:p>
          <a:p>
            <a:pPr algn="ctr" defTabSz="0" eaLnBrk="0" hangingPunct="0">
              <a:lnSpc>
                <a:spcPct val="150000"/>
              </a:lnSpc>
              <a:buSzPct val="100000"/>
              <a:buFont typeface="Arial" charset="0"/>
              <a:buNone/>
              <a:tabLst>
                <a:tab pos="1519238" algn="l"/>
              </a:tabLst>
            </a:pPr>
            <a:r>
              <a:rPr lang="zh-CN" altLang="en-US" sz="3200">
                <a:ea typeface="黑体" pitchFamily="2" charset="-122"/>
              </a:rPr>
              <a:t>简便有效的自救设施</a:t>
            </a:r>
          </a:p>
          <a:p>
            <a:pPr algn="ctr" defTabSz="0" eaLnBrk="0" hangingPunct="0">
              <a:lnSpc>
                <a:spcPct val="110000"/>
              </a:lnSpc>
              <a:buSzPct val="100000"/>
              <a:buFont typeface="Arial" charset="0"/>
              <a:buNone/>
              <a:tabLst>
                <a:tab pos="1519238" algn="l"/>
              </a:tabLst>
            </a:pPr>
            <a:endParaRPr lang="zh-CN" altLang="en-US" sz="2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5533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ldLvl="0" animBg="1"/>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内容占位符 356353" descr="P1320328"/>
          <p:cNvPicPr>
            <a:picLocks noGrp="1" noChangeAspect="1"/>
          </p:cNvPicPr>
          <p:nvPr>
            <p:ph sz="half" idx="1"/>
          </p:nvPr>
        </p:nvPicPr>
        <p:blipFill>
          <a:blip r:embed="rId2">
            <a:lum bright="6000" contrast="12000"/>
          </a:blip>
          <a:srcRect/>
          <a:stretch>
            <a:fillRect/>
          </a:stretch>
        </p:blipFill>
        <p:spPr>
          <a:xfrm>
            <a:off x="107950" y="120650"/>
            <a:ext cx="5114925" cy="5038725"/>
          </a:xfrm>
          <a:ln w="127000">
            <a:solidFill>
              <a:srgbClr val="FFFF00"/>
            </a:solidFill>
          </a:ln>
        </p:spPr>
      </p:pic>
      <p:pic>
        <p:nvPicPr>
          <p:cNvPr id="386050" name="内容占位符 356354" descr="P1340219"/>
          <p:cNvPicPr>
            <a:picLocks noGrp="1" noChangeAspect="1"/>
          </p:cNvPicPr>
          <p:nvPr>
            <p:ph sz="half" idx="2"/>
          </p:nvPr>
        </p:nvPicPr>
        <p:blipFill>
          <a:blip r:embed="rId3">
            <a:lum bright="12000" contrast="24000"/>
          </a:blip>
          <a:srcRect/>
          <a:stretch>
            <a:fillRect/>
          </a:stretch>
        </p:blipFill>
        <p:spPr>
          <a:xfrm>
            <a:off x="4654550" y="2906713"/>
            <a:ext cx="4032250" cy="3009900"/>
          </a:xfrm>
          <a:ln w="127000">
            <a:solidFill>
              <a:srgbClr val="FFFF00"/>
            </a:solidFill>
          </a:ln>
        </p:spPr>
      </p:pic>
      <p:sp>
        <p:nvSpPr>
          <p:cNvPr id="386051" name="文本框 356355"/>
          <p:cNvSpPr txBox="1">
            <a:spLocks noChangeArrowheads="1"/>
          </p:cNvSpPr>
          <p:nvPr/>
        </p:nvSpPr>
        <p:spPr bwMode="auto">
          <a:xfrm>
            <a:off x="0" y="5302250"/>
            <a:ext cx="4318000" cy="1274763"/>
          </a:xfrm>
          <a:prstGeom prst="rect">
            <a:avLst/>
          </a:prstGeom>
          <a:noFill/>
          <a:ln w="9525">
            <a:noFill/>
            <a:miter lim="800000"/>
            <a:headEnd/>
            <a:tailEnd/>
          </a:ln>
        </p:spPr>
        <p:txBody>
          <a:bodyPr>
            <a:spAutoFit/>
          </a:bodyPr>
          <a:lstStyle/>
          <a:p>
            <a:pPr algn="ctr" eaLnBrk="0" hangingPunct="0">
              <a:lnSpc>
                <a:spcPct val="120000"/>
              </a:lnSpc>
              <a:buSzPct val="100000"/>
              <a:buFont typeface="Arial" charset="0"/>
              <a:buNone/>
            </a:pPr>
            <a:r>
              <a:rPr lang="zh-CN" altLang="en-US" sz="2000" b="1">
                <a:ea typeface="黑体" pitchFamily="2" charset="-122"/>
              </a:rPr>
              <a:t>洗眼冲淋器</a:t>
            </a:r>
            <a:r>
              <a:rPr lang="zh-CN" altLang="en-US" sz="2400" b="1">
                <a:ea typeface="黑体" pitchFamily="2" charset="-122"/>
              </a:rPr>
              <a:t>                               </a:t>
            </a:r>
            <a:r>
              <a:rPr lang="zh-CN" altLang="en-US" sz="2000" b="1">
                <a:ea typeface="黑体" pitchFamily="2" charset="-122"/>
              </a:rPr>
              <a:t>无接水盆、出水压力低</a:t>
            </a:r>
          </a:p>
          <a:p>
            <a:pPr algn="ctr" eaLnBrk="0" hangingPunct="0">
              <a:lnSpc>
                <a:spcPct val="120000"/>
              </a:lnSpc>
              <a:buSzPct val="100000"/>
              <a:buFont typeface="Arial" charset="0"/>
              <a:buNone/>
            </a:pPr>
            <a:r>
              <a:rPr lang="zh-CN" altLang="en-US" sz="2000" b="1">
                <a:ea typeface="黑体" pitchFamily="2" charset="-122"/>
              </a:rPr>
              <a:t>难以满足应急需要！</a:t>
            </a:r>
          </a:p>
        </p:txBody>
      </p:sp>
      <p:sp>
        <p:nvSpPr>
          <p:cNvPr id="386052" name="文本框 356356"/>
          <p:cNvSpPr txBox="1">
            <a:spLocks noChangeArrowheads="1"/>
          </p:cNvSpPr>
          <p:nvPr/>
        </p:nvSpPr>
        <p:spPr bwMode="auto">
          <a:xfrm>
            <a:off x="5508625" y="260350"/>
            <a:ext cx="3744913" cy="1041400"/>
          </a:xfrm>
          <a:prstGeom prst="rect">
            <a:avLst/>
          </a:prstGeom>
          <a:noFill/>
          <a:ln w="9525">
            <a:noFill/>
            <a:miter lim="800000"/>
            <a:headEnd/>
            <a:tailEnd/>
          </a:ln>
        </p:spPr>
        <p:txBody>
          <a:bodyPr>
            <a:spAutoFit/>
          </a:bodyPr>
          <a:lstStyle/>
          <a:p>
            <a:pPr algn="ctr" eaLnBrk="0" hangingPunct="0">
              <a:lnSpc>
                <a:spcPct val="130000"/>
              </a:lnSpc>
              <a:buSzPct val="100000"/>
              <a:buFont typeface="Arial" charset="0"/>
              <a:buNone/>
            </a:pPr>
            <a:r>
              <a:rPr lang="zh-CN" altLang="en-US" sz="2000" b="1">
                <a:ea typeface="黑体" pitchFamily="2" charset="-122"/>
              </a:rPr>
              <a:t>洗眼冲淋器</a:t>
            </a:r>
          </a:p>
          <a:p>
            <a:pPr algn="ctr" eaLnBrk="0" hangingPunct="0">
              <a:lnSpc>
                <a:spcPct val="130000"/>
              </a:lnSpc>
              <a:buSzPct val="100000"/>
              <a:buFont typeface="Arial" charset="0"/>
              <a:buNone/>
            </a:pPr>
            <a:r>
              <a:rPr lang="zh-CN" altLang="en-US" sz="2000" b="1">
                <a:ea typeface="黑体" pitchFamily="2" charset="-122"/>
              </a:rPr>
              <a:t>出水口有尖角，易伤人！</a:t>
            </a:r>
            <a:endParaRPr lang="zh-CN" altLang="en-US" sz="1800"/>
          </a:p>
        </p:txBody>
      </p:sp>
      <p:sp>
        <p:nvSpPr>
          <p:cNvPr id="386053" name="椭圆 356357"/>
          <p:cNvSpPr>
            <a:spLocks noChangeArrowheads="1"/>
          </p:cNvSpPr>
          <p:nvPr/>
        </p:nvSpPr>
        <p:spPr bwMode="auto">
          <a:xfrm>
            <a:off x="612775" y="1484313"/>
            <a:ext cx="2806700" cy="1873250"/>
          </a:xfrm>
          <a:prstGeom prst="ellipse">
            <a:avLst/>
          </a:prstGeom>
          <a:noFill/>
          <a:ln w="63500">
            <a:solidFill>
              <a:srgbClr val="FF0000"/>
            </a:solidFill>
            <a:prstDash val="dash"/>
            <a:round/>
            <a:headEnd/>
            <a:tailEnd/>
          </a:ln>
        </p:spPr>
        <p:txBody>
          <a:bodyPr/>
          <a:lstStyle/>
          <a:p>
            <a:pPr eaLnBrk="0" hangingPunct="0">
              <a:buSzPct val="100000"/>
              <a:buFont typeface="Arial" charset="0"/>
              <a:buNone/>
            </a:pPr>
            <a:endParaRPr lang="zh-CN" altLang="en-US" sz="2000"/>
          </a:p>
        </p:txBody>
      </p:sp>
      <p:sp>
        <p:nvSpPr>
          <p:cNvPr id="386054" name="椭圆 356358"/>
          <p:cNvSpPr>
            <a:spLocks noChangeArrowheads="1"/>
          </p:cNvSpPr>
          <p:nvPr/>
        </p:nvSpPr>
        <p:spPr bwMode="auto">
          <a:xfrm>
            <a:off x="4716463" y="2852738"/>
            <a:ext cx="2808287" cy="1512887"/>
          </a:xfrm>
          <a:prstGeom prst="ellipse">
            <a:avLst/>
          </a:prstGeom>
          <a:noFill/>
          <a:ln w="63500">
            <a:solidFill>
              <a:srgbClr val="FF0000"/>
            </a:solidFill>
            <a:prstDash val="dash"/>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内容占位符 357377" descr="DSC02627"/>
          <p:cNvPicPr>
            <a:picLocks noGrp="1"/>
          </p:cNvPicPr>
          <p:nvPr>
            <p:ph sz="half" idx="1"/>
          </p:nvPr>
        </p:nvPicPr>
        <p:blipFill>
          <a:blip r:embed="rId2"/>
          <a:srcRect/>
          <a:stretch>
            <a:fillRect/>
          </a:stretch>
        </p:blipFill>
        <p:spPr>
          <a:xfrm>
            <a:off x="539750" y="119063"/>
            <a:ext cx="6048375" cy="6632575"/>
          </a:xfrm>
          <a:ln w="127000">
            <a:solidFill>
              <a:srgbClr val="FFFF00"/>
            </a:solidFill>
          </a:ln>
        </p:spPr>
      </p:pic>
      <p:sp>
        <p:nvSpPr>
          <p:cNvPr id="387074" name="文本框 357378"/>
          <p:cNvSpPr txBox="1">
            <a:spLocks noChangeArrowheads="1"/>
          </p:cNvSpPr>
          <p:nvPr/>
        </p:nvSpPr>
        <p:spPr bwMode="auto">
          <a:xfrm>
            <a:off x="5851525" y="0"/>
            <a:ext cx="2465388" cy="6858000"/>
          </a:xfrm>
          <a:prstGeom prst="rect">
            <a:avLst/>
          </a:prstGeom>
          <a:solidFill>
            <a:srgbClr val="FFFF00"/>
          </a:solidFill>
          <a:ln w="9525">
            <a:noFill/>
            <a:miter lim="800000"/>
            <a:headEnd/>
            <a:tailEnd/>
          </a:ln>
        </p:spPr>
        <p:txBody>
          <a:bodyPr vert="eaVert" lIns="90000" tIns="46800" rIns="90000" bIns="46800">
            <a:spAutoFit/>
          </a:bodyPr>
          <a:lstStyle/>
          <a:p>
            <a:pPr algn="ctr" eaLnBrk="0" hangingPunct="0">
              <a:lnSpc>
                <a:spcPct val="150000"/>
              </a:lnSpc>
              <a:buSzPct val="100000"/>
              <a:buFont typeface="Arial" charset="0"/>
              <a:buNone/>
            </a:pPr>
            <a:r>
              <a:rPr lang="zh-CN" altLang="en-US" sz="2000" b="1">
                <a:solidFill>
                  <a:srgbClr val="000000"/>
                </a:solidFill>
                <a:ea typeface="黑体" pitchFamily="2" charset="-122"/>
              </a:rPr>
              <a:t>现场地面高低不平，人性化缺乏</a:t>
            </a:r>
          </a:p>
          <a:p>
            <a:pPr algn="ctr" eaLnBrk="0" hangingPunct="0">
              <a:lnSpc>
                <a:spcPct val="150000"/>
              </a:lnSpc>
              <a:buSzPct val="100000"/>
              <a:buFont typeface="Arial" charset="0"/>
              <a:buNone/>
            </a:pPr>
            <a:r>
              <a:rPr lang="zh-CN" altLang="en-US" sz="3600">
                <a:solidFill>
                  <a:srgbClr val="000000"/>
                </a:solidFill>
                <a:ea typeface="黑体" pitchFamily="2" charset="-122"/>
              </a:rPr>
              <a:t>受伤人员难以 </a:t>
            </a:r>
            <a:r>
              <a:rPr lang="zh-CN" altLang="en-US" sz="4000">
                <a:solidFill>
                  <a:srgbClr val="000000"/>
                </a:solidFill>
                <a:ea typeface="黑体" pitchFamily="2" charset="-122"/>
              </a:rPr>
              <a:t>无障碍</a:t>
            </a:r>
            <a:r>
              <a:rPr lang="zh-CN" altLang="en-US" sz="3600">
                <a:solidFill>
                  <a:srgbClr val="000000"/>
                </a:solidFill>
                <a:ea typeface="黑体" pitchFamily="2" charset="-122"/>
              </a:rPr>
              <a:t> 到达</a:t>
            </a:r>
          </a:p>
          <a:p>
            <a:pPr algn="ctr" eaLnBrk="0" hangingPunct="0">
              <a:lnSpc>
                <a:spcPct val="150000"/>
              </a:lnSpc>
              <a:buSzPct val="100000"/>
              <a:buFont typeface="Arial" charset="0"/>
              <a:buNone/>
            </a:pPr>
            <a:endParaRPr lang="zh-CN" altLang="en-US" sz="3200">
              <a:solidFill>
                <a:srgbClr val="000000"/>
              </a:solidFill>
              <a:ea typeface="黑体" pitchFamily="2" charset="-122"/>
            </a:endParaRPr>
          </a:p>
        </p:txBody>
      </p:sp>
      <p:sp>
        <p:nvSpPr>
          <p:cNvPr id="387075" name="矩形 357379"/>
          <p:cNvSpPr>
            <a:spLocks noChangeArrowheads="1"/>
          </p:cNvSpPr>
          <p:nvPr/>
        </p:nvSpPr>
        <p:spPr bwMode="auto">
          <a:xfrm>
            <a:off x="0" y="0"/>
            <a:ext cx="468313" cy="6858000"/>
          </a:xfrm>
          <a:prstGeom prst="rect">
            <a:avLst/>
          </a:prstGeom>
          <a:solidFill>
            <a:srgbClr val="FFFF00"/>
          </a:solidFill>
          <a:ln w="9525">
            <a:noFill/>
            <a:miter lim="800000"/>
            <a:headEnd/>
            <a:tailEnd/>
          </a:ln>
        </p:spPr>
        <p:txBody>
          <a:bodyPr/>
          <a:lstStyle/>
          <a:p>
            <a:pPr eaLnBrk="0" hangingPunct="0">
              <a:buSzPct val="100000"/>
              <a:buFont typeface="Arial" charset="0"/>
              <a:buNone/>
            </a:pPr>
            <a:endParaRPr lang="zh-CN" altLang="en-US" sz="2000"/>
          </a:p>
        </p:txBody>
      </p:sp>
      <p:sp>
        <p:nvSpPr>
          <p:cNvPr id="387076" name="矩形 357380"/>
          <p:cNvSpPr>
            <a:spLocks noChangeArrowheads="1"/>
          </p:cNvSpPr>
          <p:nvPr/>
        </p:nvSpPr>
        <p:spPr bwMode="auto">
          <a:xfrm>
            <a:off x="8245475" y="0"/>
            <a:ext cx="898525" cy="6858000"/>
          </a:xfrm>
          <a:prstGeom prst="rect">
            <a:avLst/>
          </a:prstGeom>
          <a:solidFill>
            <a:srgbClr val="FFFF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图片 358401" descr="DSC02124"/>
          <p:cNvPicPr>
            <a:picLocks noChangeAspect="1"/>
          </p:cNvPicPr>
          <p:nvPr/>
        </p:nvPicPr>
        <p:blipFill>
          <a:blip r:embed="rId2">
            <a:lum bright="-6000" contrast="12000"/>
          </a:blip>
          <a:srcRect/>
          <a:stretch>
            <a:fillRect/>
          </a:stretch>
        </p:blipFill>
        <p:spPr bwMode="auto">
          <a:xfrm>
            <a:off x="1547813" y="44450"/>
            <a:ext cx="6408737" cy="6769100"/>
          </a:xfrm>
          <a:prstGeom prst="rect">
            <a:avLst/>
          </a:prstGeom>
          <a:noFill/>
          <a:ln w="9525">
            <a:noFill/>
            <a:miter lim="800000"/>
            <a:headEnd/>
            <a:tailEnd/>
          </a:ln>
        </p:spPr>
      </p:pic>
      <p:sp>
        <p:nvSpPr>
          <p:cNvPr id="388098" name="文本框 358402"/>
          <p:cNvSpPr txBox="1">
            <a:spLocks noChangeArrowheads="1"/>
          </p:cNvSpPr>
          <p:nvPr/>
        </p:nvSpPr>
        <p:spPr bwMode="auto">
          <a:xfrm>
            <a:off x="7902575" y="0"/>
            <a:ext cx="1206500" cy="6858000"/>
          </a:xfrm>
          <a:prstGeom prst="rect">
            <a:avLst/>
          </a:prstGeom>
          <a:solidFill>
            <a:schemeClr val="bg2"/>
          </a:solidFill>
          <a:ln w="9525">
            <a:noFill/>
            <a:miter lim="800000"/>
            <a:headEnd/>
            <a:tailEnd/>
          </a:ln>
        </p:spPr>
        <p:txBody>
          <a:bodyPr vert="eaVert">
            <a:spAutoFit/>
          </a:bodyPr>
          <a:lstStyle/>
          <a:p>
            <a:pPr algn="ctr" eaLnBrk="0" hangingPunct="0">
              <a:lnSpc>
                <a:spcPct val="165000"/>
              </a:lnSpc>
              <a:buSzPct val="100000"/>
              <a:buFont typeface="Arial" charset="0"/>
              <a:buNone/>
            </a:pPr>
            <a:r>
              <a:rPr lang="zh-CN" altLang="en-US" sz="3200">
                <a:solidFill>
                  <a:srgbClr val="FFFF00"/>
                </a:solidFill>
                <a:ea typeface="黑体" pitchFamily="2" charset="-122"/>
              </a:rPr>
              <a:t>        </a:t>
            </a:r>
            <a:r>
              <a:rPr lang="zh-CN" altLang="en-US" sz="3200">
                <a:ea typeface="黑体" pitchFamily="2" charset="-122"/>
              </a:rPr>
              <a:t>现 场 设 置 的 事 故 柜</a:t>
            </a:r>
          </a:p>
          <a:p>
            <a:pPr algn="ctr" eaLnBrk="0" hangingPunct="0">
              <a:lnSpc>
                <a:spcPct val="45000"/>
              </a:lnSpc>
              <a:buSzPct val="100000"/>
              <a:buFont typeface="Arial" charset="0"/>
              <a:buNone/>
            </a:pPr>
            <a:endParaRPr lang="zh-CN" altLang="en-US" sz="3200">
              <a:solidFill>
                <a:srgbClr val="FFFF00"/>
              </a:solidFill>
              <a:ea typeface="黑体" pitchFamily="2" charset="-122"/>
            </a:endParaRPr>
          </a:p>
        </p:txBody>
      </p:sp>
      <p:sp>
        <p:nvSpPr>
          <p:cNvPr id="358404" name="椭圆 358403"/>
          <p:cNvSpPr>
            <a:spLocks noChangeArrowheads="1"/>
          </p:cNvSpPr>
          <p:nvPr/>
        </p:nvSpPr>
        <p:spPr bwMode="auto">
          <a:xfrm>
            <a:off x="4213225" y="2493963"/>
            <a:ext cx="792163" cy="935037"/>
          </a:xfrm>
          <a:prstGeom prst="ellipse">
            <a:avLst/>
          </a:prstGeom>
          <a:noFill/>
          <a:ln w="69850">
            <a:solidFill>
              <a:srgbClr val="FFFF00"/>
            </a:solidFill>
            <a:prstDash val="sysDot"/>
            <a:round/>
            <a:headEnd/>
            <a:tailEnd/>
          </a:ln>
        </p:spPr>
        <p:txBody>
          <a:bodyPr/>
          <a:lstStyle/>
          <a:p>
            <a:pPr eaLnBrk="0" hangingPunct="0">
              <a:buSzPct val="100000"/>
              <a:buFont typeface="Arial" charset="0"/>
              <a:buNone/>
            </a:pPr>
            <a:endParaRPr lang="zh-CN" altLang="en-US" sz="2000"/>
          </a:p>
        </p:txBody>
      </p:sp>
      <p:sp>
        <p:nvSpPr>
          <p:cNvPr id="358405" name="文本框 358404"/>
          <p:cNvSpPr txBox="1">
            <a:spLocks noChangeArrowheads="1"/>
          </p:cNvSpPr>
          <p:nvPr/>
        </p:nvSpPr>
        <p:spPr bwMode="auto">
          <a:xfrm>
            <a:off x="-500063" y="0"/>
            <a:ext cx="2005013" cy="6861175"/>
          </a:xfrm>
          <a:prstGeom prst="rect">
            <a:avLst/>
          </a:prstGeom>
          <a:solidFill>
            <a:schemeClr val="bg2"/>
          </a:solidFill>
          <a:ln w="9525">
            <a:noFill/>
            <a:miter lim="800000"/>
            <a:headEnd/>
            <a:tailEnd/>
          </a:ln>
        </p:spPr>
        <p:txBody>
          <a:bodyPr vert="eaVert">
            <a:spAutoFit/>
          </a:bodyPr>
          <a:lstStyle/>
          <a:p>
            <a:pPr algn="ctr" eaLnBrk="0" hangingPunct="0">
              <a:lnSpc>
                <a:spcPct val="150000"/>
              </a:lnSpc>
              <a:buSzPct val="100000"/>
              <a:buFont typeface="Arial" charset="0"/>
              <a:buNone/>
            </a:pPr>
            <a:r>
              <a:rPr lang="zh-CN" altLang="en-US" sz="3600">
                <a:ea typeface="黑体" pitchFamily="2" charset="-122"/>
              </a:rPr>
              <a:t>改用：加铅封 更好！</a:t>
            </a:r>
          </a:p>
          <a:p>
            <a:pPr algn="ctr" eaLnBrk="0" hangingPunct="0">
              <a:buSzPct val="100000"/>
              <a:buFont typeface="Arial" charset="0"/>
              <a:buNone/>
            </a:pPr>
            <a:endParaRPr lang="zh-CN" altLang="en-US" sz="3600">
              <a:solidFill>
                <a:srgbClr val="FFFF00"/>
              </a:solidFill>
              <a:ea typeface="黑体" pitchFamily="2" charset="-122"/>
            </a:endParaRPr>
          </a:p>
          <a:p>
            <a:pPr algn="ctr" eaLnBrk="0" hangingPunct="0">
              <a:buSzPct val="100000"/>
              <a:buFont typeface="Arial" charset="0"/>
              <a:buNone/>
            </a:pPr>
            <a:endParaRPr lang="zh-CN" altLang="en-US" sz="3600">
              <a:solidFill>
                <a:srgbClr val="FFFF00"/>
              </a:solidFill>
              <a:ea typeface="黑体" pitchFamily="2" charset="-122"/>
            </a:endParaRPr>
          </a:p>
        </p:txBody>
      </p:sp>
      <p:sp>
        <p:nvSpPr>
          <p:cNvPr id="358406" name="箭头 2839"/>
          <p:cNvSpPr>
            <a:spLocks noChangeShapeType="1"/>
          </p:cNvSpPr>
          <p:nvPr/>
        </p:nvSpPr>
        <p:spPr bwMode="auto">
          <a:xfrm flipV="1">
            <a:off x="1331913" y="3068638"/>
            <a:ext cx="2808287" cy="144462"/>
          </a:xfrm>
          <a:prstGeom prst="line">
            <a:avLst/>
          </a:prstGeom>
          <a:noFill/>
          <a:ln w="57150">
            <a:solidFill>
              <a:srgbClr val="FFFF00"/>
            </a:solidFill>
            <a:round/>
            <a:headEnd/>
            <a:tailEnd type="triangle" w="med" len="med"/>
          </a:ln>
        </p:spPr>
        <p:txBody>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04"/>
                                        </p:tgtEl>
                                        <p:attrNameLst>
                                          <p:attrName>style.visibility</p:attrName>
                                        </p:attrNameLst>
                                      </p:cBhvr>
                                      <p:to>
                                        <p:strVal val="visible"/>
                                      </p:to>
                                    </p:set>
                                    <p:anim calcmode="lin" valueType="num">
                                      <p:cBhvr additive="base">
                                        <p:cTn id="7" dur="2000" fill="hold"/>
                                        <p:tgtEl>
                                          <p:spTgt spid="358404"/>
                                        </p:tgtEl>
                                        <p:attrNameLst>
                                          <p:attrName>ppt_x</p:attrName>
                                        </p:attrNameLst>
                                      </p:cBhvr>
                                      <p:tavLst>
                                        <p:tav tm="0">
                                          <p:val>
                                            <p:strVal val="#ppt_x"/>
                                          </p:val>
                                        </p:tav>
                                        <p:tav tm="100000">
                                          <p:val>
                                            <p:strVal val="#ppt_x"/>
                                          </p:val>
                                        </p:tav>
                                      </p:tavLst>
                                    </p:anim>
                                    <p:anim calcmode="lin" valueType="num">
                                      <p:cBhvr additive="base">
                                        <p:cTn id="8" dur="2000" fill="hold"/>
                                        <p:tgtEl>
                                          <p:spTgt spid="35840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58406"/>
                                        </p:tgtEl>
                                        <p:attrNameLst>
                                          <p:attrName>style.visibility</p:attrName>
                                        </p:attrNameLst>
                                      </p:cBhvr>
                                      <p:to>
                                        <p:strVal val="visible"/>
                                      </p:to>
                                    </p:set>
                                    <p:anim calcmode="lin" valueType="num">
                                      <p:cBhvr additive="base">
                                        <p:cTn id="12" dur="2000" fill="hold"/>
                                        <p:tgtEl>
                                          <p:spTgt spid="358406"/>
                                        </p:tgtEl>
                                        <p:attrNameLst>
                                          <p:attrName>ppt_x</p:attrName>
                                        </p:attrNameLst>
                                      </p:cBhvr>
                                      <p:tavLst>
                                        <p:tav tm="0">
                                          <p:val>
                                            <p:strVal val="#ppt_x"/>
                                          </p:val>
                                        </p:tav>
                                        <p:tav tm="100000">
                                          <p:val>
                                            <p:strVal val="#ppt_x"/>
                                          </p:val>
                                        </p:tav>
                                      </p:tavLst>
                                    </p:anim>
                                    <p:anim calcmode="lin" valueType="num">
                                      <p:cBhvr additive="base">
                                        <p:cTn id="13" dur="2000" fill="hold"/>
                                        <p:tgtEl>
                                          <p:spTgt spid="358406"/>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358405"/>
                                        </p:tgtEl>
                                        <p:attrNameLst>
                                          <p:attrName>style.visibility</p:attrName>
                                        </p:attrNameLst>
                                      </p:cBhvr>
                                      <p:to>
                                        <p:strVal val="visible"/>
                                      </p:to>
                                    </p:set>
                                    <p:anim calcmode="lin" valueType="num">
                                      <p:cBhvr additive="base">
                                        <p:cTn id="17" dur="2000" fill="hold"/>
                                        <p:tgtEl>
                                          <p:spTgt spid="358405"/>
                                        </p:tgtEl>
                                        <p:attrNameLst>
                                          <p:attrName>ppt_x</p:attrName>
                                        </p:attrNameLst>
                                      </p:cBhvr>
                                      <p:tavLst>
                                        <p:tav tm="0">
                                          <p:val>
                                            <p:strVal val="#ppt_x"/>
                                          </p:val>
                                        </p:tav>
                                        <p:tav tm="100000">
                                          <p:val>
                                            <p:strVal val="#ppt_x"/>
                                          </p:val>
                                        </p:tav>
                                      </p:tavLst>
                                    </p:anim>
                                    <p:anim calcmode="lin" valueType="num">
                                      <p:cBhvr additive="base">
                                        <p:cTn id="18" dur="2000" fill="hold"/>
                                        <p:tgtEl>
                                          <p:spTgt spid="3584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bldLvl="0" animBg="1"/>
      <p:bldP spid="358406"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4" descr="DSC03933袋装干砂"/>
          <p:cNvPicPr>
            <a:picLocks noChangeAspect="1"/>
          </p:cNvPicPr>
          <p:nvPr/>
        </p:nvPicPr>
        <p:blipFill>
          <a:blip r:embed="rId2"/>
          <a:srcRect r="105"/>
          <a:stretch>
            <a:fillRect/>
          </a:stretch>
        </p:blipFill>
        <p:spPr bwMode="auto">
          <a:xfrm>
            <a:off x="179388" y="188913"/>
            <a:ext cx="3779837" cy="6480175"/>
          </a:xfrm>
          <a:prstGeom prst="rect">
            <a:avLst/>
          </a:prstGeom>
          <a:noFill/>
          <a:ln w="203200">
            <a:solidFill>
              <a:srgbClr val="008000"/>
            </a:solidFill>
            <a:miter lim="800000"/>
            <a:headEnd/>
            <a:tailEnd/>
          </a:ln>
        </p:spPr>
      </p:pic>
      <p:sp>
        <p:nvSpPr>
          <p:cNvPr id="389122" name="矩形 359426"/>
          <p:cNvSpPr>
            <a:spLocks noChangeArrowheads="1"/>
          </p:cNvSpPr>
          <p:nvPr/>
        </p:nvSpPr>
        <p:spPr bwMode="auto">
          <a:xfrm>
            <a:off x="7667625" y="0"/>
            <a:ext cx="1584325" cy="6858000"/>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359428" name="文本框 359427"/>
          <p:cNvSpPr txBox="1"/>
          <p:nvPr/>
        </p:nvSpPr>
        <p:spPr>
          <a:xfrm>
            <a:off x="8245475" y="620713"/>
            <a:ext cx="587375" cy="2528887"/>
          </a:xfrm>
          <a:prstGeom prst="rect">
            <a:avLst/>
          </a:prstGeom>
          <a:noFill/>
          <a:ln w="9525">
            <a:noFill/>
            <a:miter/>
          </a:ln>
        </p:spPr>
        <p:txBody>
          <a:bodyPr wrap="none">
            <a:spAutoFit/>
          </a:bodyPr>
          <a:lstStyle/>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合</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理</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化</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建</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议</a:t>
            </a:r>
            <a:endParaRPr lang="zh-CN" altLang="en-US" sz="3200" b="1" i="1" noProof="1">
              <a:effectLst>
                <a:outerShdw blurRad="38100" dist="38100" dir="2700000">
                  <a:srgbClr val="FFFFFF"/>
                </a:outerShdw>
              </a:effectLst>
              <a:latin typeface="Arial" panose="020B0604020202020204" pitchFamily="34" charset="0"/>
              <a:ea typeface="黑体" panose="02010609060101010101" pitchFamily="49" charset="-122"/>
            </a:endParaRPr>
          </a:p>
        </p:txBody>
      </p:sp>
      <p:sp>
        <p:nvSpPr>
          <p:cNvPr id="359429" name="文本框 359428"/>
          <p:cNvSpPr txBox="1"/>
          <p:nvPr/>
        </p:nvSpPr>
        <p:spPr>
          <a:xfrm>
            <a:off x="8243888" y="3789363"/>
            <a:ext cx="590550" cy="2530475"/>
          </a:xfrm>
          <a:prstGeom prst="rect">
            <a:avLst/>
          </a:prstGeom>
          <a:noFill/>
          <a:ln w="9525">
            <a:noFill/>
            <a:miter/>
          </a:ln>
        </p:spPr>
        <p:txBody>
          <a:bodyPr wrap="none">
            <a:spAutoFit/>
          </a:bodyPr>
          <a:lstStyle/>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便</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捷</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施</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救</a:t>
            </a:r>
            <a:endParaRPr lang="zh-CN" altLang="en-US" sz="3200" noProof="1">
              <a:latin typeface="Arial" panose="020B0604020202020204" pitchFamily="34" charset="0"/>
              <a:ea typeface="黑体" panose="02010609060101010101" pitchFamily="49" charset="-122"/>
            </a:endParaRPr>
          </a:p>
          <a:p>
            <a:pPr algn="ctr">
              <a:buFont typeface="Arial" panose="020B0604020202020204" pitchFamily="34" charset="0"/>
              <a:buNone/>
              <a:defRPr/>
            </a:pPr>
            <a:r>
              <a:rPr lang="zh-CN" altLang="en-US" sz="3200" noProof="1">
                <a:latin typeface="Arial" panose="020B0604020202020204" pitchFamily="34" charset="0"/>
                <a:ea typeface="黑体" panose="02010609060101010101" pitchFamily="49" charset="-122"/>
                <a:cs typeface="+mn-ea"/>
              </a:rPr>
              <a:t>！</a:t>
            </a:r>
            <a:endParaRPr lang="zh-CN" altLang="en-US" sz="3200" b="1" i="1" noProof="1">
              <a:effectLst>
                <a:outerShdw blurRad="38100" dist="38100" dir="2700000">
                  <a:srgbClr val="FFFFFF"/>
                </a:outerShdw>
              </a:effectLst>
              <a:latin typeface="Arial" panose="020B0604020202020204" pitchFamily="34" charset="0"/>
              <a:ea typeface="黑体" panose="02010609060101010101" pitchFamily="49" charset="-122"/>
            </a:endParaRPr>
          </a:p>
        </p:txBody>
      </p:sp>
      <p:pic>
        <p:nvPicPr>
          <p:cNvPr id="389125" name="Picture 4" descr="DSC03933修改"/>
          <p:cNvPicPr>
            <a:picLocks noChangeAspect="1"/>
          </p:cNvPicPr>
          <p:nvPr/>
        </p:nvPicPr>
        <p:blipFill>
          <a:blip r:embed="rId3"/>
          <a:srcRect r="9"/>
          <a:stretch>
            <a:fillRect/>
          </a:stretch>
        </p:blipFill>
        <p:spPr bwMode="auto">
          <a:xfrm>
            <a:off x="4140200" y="190500"/>
            <a:ext cx="3887788" cy="6481763"/>
          </a:xfrm>
          <a:prstGeom prst="rect">
            <a:avLst/>
          </a:prstGeom>
          <a:noFill/>
          <a:ln w="203200">
            <a:solidFill>
              <a:srgbClr val="008000"/>
            </a:solidFill>
            <a:miter lim="800000"/>
            <a:headEnd/>
            <a:tailEnd/>
          </a:ln>
        </p:spPr>
      </p:pic>
    </p:spTree>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标题 360451"/>
          <p:cNvSpPr>
            <a:spLocks noGrp="1"/>
          </p:cNvSpPr>
          <p:nvPr>
            <p:ph type="title"/>
          </p:nvPr>
        </p:nvSpPr>
        <p:spPr>
          <a:xfrm>
            <a:off x="107950" y="6094413"/>
            <a:ext cx="9023350" cy="766762"/>
          </a:xfrm>
          <a:solidFill>
            <a:srgbClr val="FFFF00"/>
          </a:solidFill>
          <a:ln w="0">
            <a:solidFill>
              <a:srgbClr val="FFFF00"/>
            </a:solidFill>
          </a:ln>
        </p:spPr>
        <p:txBody>
          <a:bodyPr/>
          <a:lstStyle/>
          <a:p>
            <a:pPr algn="ctr">
              <a:lnSpc>
                <a:spcPct val="25000"/>
              </a:lnSpc>
            </a:pPr>
            <a:r>
              <a:rPr lang="zh-CN" altLang="en-US" sz="2600" smtClean="0">
                <a:solidFill>
                  <a:srgbClr val="000000"/>
                </a:solidFill>
                <a:latin typeface="黑体" pitchFamily="2" charset="-122"/>
                <a:ea typeface="黑体" pitchFamily="2" charset="-122"/>
              </a:rPr>
              <a:t>应急黄沙</a:t>
            </a:r>
            <a:r>
              <a:rPr lang="zh-CN" altLang="en-US" sz="2800" smtClean="0">
                <a:solidFill>
                  <a:srgbClr val="000000"/>
                </a:solidFill>
                <a:latin typeface="黑体" pitchFamily="2" charset="-122"/>
                <a:ea typeface="黑体" pitchFamily="2" charset="-122"/>
              </a:rPr>
              <a:t>：</a:t>
            </a:r>
            <a:r>
              <a:rPr lang="zh-CN" altLang="en-US" sz="2400" smtClean="0">
                <a:solidFill>
                  <a:srgbClr val="000000"/>
                </a:solidFill>
                <a:latin typeface="黑体" pitchFamily="2" charset="-122"/>
                <a:ea typeface="黑体" pitchFamily="2" charset="-122"/>
              </a:rPr>
              <a:t>有箱、有沙，却无铲、无桶 </a:t>
            </a:r>
            <a:r>
              <a:rPr lang="en-US" altLang="zh-CN" sz="2400" smtClean="0">
                <a:solidFill>
                  <a:srgbClr val="000000"/>
                </a:solidFill>
                <a:latin typeface="黑体" pitchFamily="2" charset="-122"/>
                <a:ea typeface="黑体" pitchFamily="2" charset="-122"/>
              </a:rPr>
              <a:t>!</a:t>
            </a:r>
          </a:p>
        </p:txBody>
      </p:sp>
      <p:pic>
        <p:nvPicPr>
          <p:cNvPr id="390146" name="文本占位符 360449" descr="P1040690"/>
          <p:cNvPicPr>
            <a:picLocks noGrp="1" noChangeAspect="1"/>
          </p:cNvPicPr>
          <p:nvPr>
            <p:ph idx="1"/>
          </p:nvPr>
        </p:nvPicPr>
        <p:blipFill>
          <a:blip r:embed="rId2"/>
          <a:srcRect/>
          <a:stretch>
            <a:fillRect/>
          </a:stretch>
        </p:blipFill>
        <p:spPr>
          <a:xfrm>
            <a:off x="179388" y="188913"/>
            <a:ext cx="8785225" cy="6481762"/>
          </a:xfrm>
          <a:ln w="203200">
            <a:solidFill>
              <a:srgbClr val="FFFF00"/>
            </a:solidFill>
          </a:ln>
        </p:spPr>
      </p:pic>
      <p:sp>
        <p:nvSpPr>
          <p:cNvPr id="360451" name="云形标注 360450"/>
          <p:cNvSpPr>
            <a:spLocks noChangeArrowheads="1"/>
          </p:cNvSpPr>
          <p:nvPr/>
        </p:nvSpPr>
        <p:spPr bwMode="auto">
          <a:xfrm>
            <a:off x="3635375" y="4727575"/>
            <a:ext cx="5292725" cy="1006475"/>
          </a:xfrm>
          <a:prstGeom prst="cloudCallout">
            <a:avLst>
              <a:gd name="adj1" fmla="val -67245"/>
              <a:gd name="adj2" fmla="val -131861"/>
            </a:avLst>
          </a:prstGeom>
          <a:solidFill>
            <a:srgbClr val="FF0000"/>
          </a:solidFill>
          <a:ln w="9525">
            <a:noFill/>
            <a:round/>
            <a:headEnd/>
            <a:tailEnd/>
          </a:ln>
        </p:spPr>
        <p:txBody>
          <a:bodyPr/>
          <a:lstStyle/>
          <a:p>
            <a:pPr algn="ctr" eaLnBrk="0" hangingPunct="0">
              <a:buSzPct val="100000"/>
              <a:buFont typeface="Arial" charset="0"/>
              <a:buNone/>
            </a:pPr>
            <a:r>
              <a:rPr lang="en-US" altLang="zh-CN" sz="2000" b="1">
                <a:latin typeface="Tahoma" pitchFamily="34" charset="0"/>
                <a:ea typeface="黑体" pitchFamily="2" charset="-122"/>
              </a:rPr>
              <a:t>否则</a:t>
            </a:r>
            <a:r>
              <a:rPr lang="zh-CN" altLang="en-US" sz="2000" b="1">
                <a:latin typeface="Tahoma" pitchFamily="34" charset="0"/>
                <a:ea typeface="黑体" pitchFamily="2" charset="-122"/>
              </a:rPr>
              <a:t>，</a:t>
            </a:r>
            <a:r>
              <a:rPr lang="en-US" altLang="zh-CN" sz="2000" b="1">
                <a:latin typeface="Tahoma" pitchFamily="34" charset="0"/>
                <a:ea typeface="黑体" pitchFamily="2" charset="-122"/>
              </a:rPr>
              <a:t>应急怎么办？</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0451"/>
                                        </p:tgtEl>
                                        <p:attrNameLst>
                                          <p:attrName>style.visibility</p:attrName>
                                        </p:attrNameLst>
                                      </p:cBhvr>
                                      <p:to>
                                        <p:strVal val="visible"/>
                                      </p:to>
                                    </p:set>
                                    <p:anim calcmode="lin" valueType="num">
                                      <p:cBhvr additive="base">
                                        <p:cTn id="7" dur="500" fill="hold"/>
                                        <p:tgtEl>
                                          <p:spTgt spid="360451"/>
                                        </p:tgtEl>
                                        <p:attrNameLst>
                                          <p:attrName>ppt_x</p:attrName>
                                        </p:attrNameLst>
                                      </p:cBhvr>
                                      <p:tavLst>
                                        <p:tav tm="0">
                                          <p:val>
                                            <p:strVal val="#ppt_x"/>
                                          </p:val>
                                        </p:tav>
                                        <p:tav tm="100000">
                                          <p:val>
                                            <p:strVal val="#ppt_x"/>
                                          </p:val>
                                        </p:tav>
                                      </p:tavLst>
                                    </p:anim>
                                    <p:anim calcmode="lin" valueType="num">
                                      <p:cBhvr additive="base">
                                        <p:cTn id="8" dur="500" fill="hold"/>
                                        <p:tgtEl>
                                          <p:spTgt spid="3604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1" grpId="0" bldLvl="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标题 361473"/>
          <p:cNvSpPr>
            <a:spLocks noGrp="1"/>
          </p:cNvSpPr>
          <p:nvPr>
            <p:ph type="title"/>
          </p:nvPr>
        </p:nvSpPr>
        <p:spPr/>
        <p:txBody>
          <a:bodyPr/>
          <a:lstStyle/>
          <a:p>
            <a:endParaRPr lang="zh-CN" altLang="en-US" smtClean="0"/>
          </a:p>
        </p:txBody>
      </p:sp>
      <p:pic>
        <p:nvPicPr>
          <p:cNvPr id="391170" name="文本占位符 361474" descr="P1040729"/>
          <p:cNvPicPr>
            <a:picLocks noGrp="1" noChangeAspect="1"/>
          </p:cNvPicPr>
          <p:nvPr>
            <p:ph idx="1"/>
          </p:nvPr>
        </p:nvPicPr>
        <p:blipFill>
          <a:blip r:embed="rId2"/>
          <a:srcRect/>
          <a:stretch>
            <a:fillRect/>
          </a:stretch>
        </p:blipFill>
        <p:spPr>
          <a:xfrm>
            <a:off x="184150" y="190500"/>
            <a:ext cx="8782050" cy="6480175"/>
          </a:xfrm>
          <a:ln w="200025">
            <a:solidFill>
              <a:srgbClr val="FFFF00"/>
            </a:solidFill>
          </a:ln>
        </p:spPr>
      </p:pic>
      <p:sp>
        <p:nvSpPr>
          <p:cNvPr id="391171" name="文本框 361475"/>
          <p:cNvSpPr txBox="1">
            <a:spLocks noChangeArrowheads="1"/>
          </p:cNvSpPr>
          <p:nvPr/>
        </p:nvSpPr>
        <p:spPr bwMode="auto">
          <a:xfrm>
            <a:off x="0" y="6094413"/>
            <a:ext cx="9182100" cy="977900"/>
          </a:xfrm>
          <a:prstGeom prst="rect">
            <a:avLst/>
          </a:prstGeom>
          <a:solidFill>
            <a:srgbClr val="FFFF00"/>
          </a:solidFill>
          <a:ln w="9525">
            <a:noFill/>
            <a:miter lim="800000"/>
            <a:headEnd/>
            <a:tailEnd/>
          </a:ln>
        </p:spPr>
        <p:txBody>
          <a:bodyPr>
            <a:spAutoFit/>
          </a:bodyPr>
          <a:lstStyle/>
          <a:p>
            <a:pPr algn="ctr" eaLnBrk="0" hangingPunct="0">
              <a:lnSpc>
                <a:spcPct val="115000"/>
              </a:lnSpc>
              <a:spcBef>
                <a:spcPct val="50000"/>
              </a:spcBef>
              <a:buSzPct val="100000"/>
              <a:buFont typeface="Arial" charset="0"/>
              <a:buNone/>
            </a:pPr>
            <a:r>
              <a:rPr lang="zh-CN" altLang="en-US" sz="2400" b="1">
                <a:solidFill>
                  <a:srgbClr val="000000"/>
                </a:solidFill>
                <a:latin typeface="黑体" pitchFamily="2" charset="-122"/>
                <a:ea typeface="黑体" pitchFamily="2" charset="-122"/>
              </a:rPr>
              <a:t>应急黄沙：</a:t>
            </a:r>
            <a:r>
              <a:rPr lang="zh-CN" altLang="en-US" sz="2600">
                <a:solidFill>
                  <a:srgbClr val="000000"/>
                </a:solidFill>
                <a:latin typeface="黑体" pitchFamily="2" charset="-122"/>
                <a:ea typeface="黑体" pitchFamily="2" charset="-122"/>
              </a:rPr>
              <a:t>有箱、有沙、有铲，却无桶 </a:t>
            </a:r>
            <a:r>
              <a:rPr lang="en-US" altLang="zh-CN" sz="2600">
                <a:solidFill>
                  <a:srgbClr val="000000"/>
                </a:solidFill>
                <a:latin typeface="黑体" pitchFamily="2" charset="-122"/>
                <a:ea typeface="黑体" pitchFamily="2" charset="-122"/>
              </a:rPr>
              <a:t>!</a:t>
            </a:r>
          </a:p>
          <a:p>
            <a:pPr algn="ctr" eaLnBrk="0" hangingPunct="0">
              <a:lnSpc>
                <a:spcPct val="50000"/>
              </a:lnSpc>
              <a:spcBef>
                <a:spcPct val="50000"/>
              </a:spcBef>
              <a:buSzPct val="100000"/>
              <a:buFont typeface="Arial" charset="0"/>
              <a:buNone/>
            </a:pPr>
            <a:endParaRPr lang="zh-CN" altLang="en-US" sz="2600">
              <a:solidFill>
                <a:srgbClr val="000000"/>
              </a:solidFill>
              <a:latin typeface="黑体" pitchFamily="2" charset="-122"/>
              <a:ea typeface="黑体" pitchFamily="2" charset="-122"/>
            </a:endParaRPr>
          </a:p>
        </p:txBody>
      </p:sp>
    </p:spTree>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文本占位符 362497" descr="P1040755"/>
          <p:cNvPicPr>
            <a:picLocks noGrp="1" noChangeAspect="1"/>
          </p:cNvPicPr>
          <p:nvPr>
            <p:ph idx="1"/>
          </p:nvPr>
        </p:nvPicPr>
        <p:blipFill>
          <a:blip r:embed="rId2"/>
          <a:srcRect/>
          <a:stretch>
            <a:fillRect/>
          </a:stretch>
        </p:blipFill>
        <p:spPr>
          <a:xfrm>
            <a:off x="468313" y="0"/>
            <a:ext cx="4067175" cy="6858000"/>
          </a:xfrm>
        </p:spPr>
      </p:pic>
      <p:sp>
        <p:nvSpPr>
          <p:cNvPr id="362499" name="云形标注 362498"/>
          <p:cNvSpPr>
            <a:spLocks noChangeArrowheads="1"/>
          </p:cNvSpPr>
          <p:nvPr/>
        </p:nvSpPr>
        <p:spPr bwMode="auto">
          <a:xfrm>
            <a:off x="3781425" y="2855913"/>
            <a:ext cx="5183188" cy="3165475"/>
          </a:xfrm>
          <a:prstGeom prst="cloudCallout">
            <a:avLst>
              <a:gd name="adj1" fmla="val -77796"/>
              <a:gd name="adj2" fmla="val -72833"/>
            </a:avLst>
          </a:prstGeom>
          <a:solidFill>
            <a:srgbClr val="FF0000"/>
          </a:solidFill>
          <a:ln w="9525">
            <a:noFill/>
            <a:round/>
            <a:headEnd/>
            <a:tailEnd/>
          </a:ln>
        </p:spPr>
        <p:txBody>
          <a:bodyPr/>
          <a:lstStyle/>
          <a:p>
            <a:pPr algn="ctr" eaLnBrk="0" hangingPunct="0">
              <a:buSzPct val="100000"/>
              <a:buFont typeface="Arial" charset="0"/>
              <a:buNone/>
            </a:pPr>
            <a:r>
              <a:rPr lang="zh-CN" altLang="en-US" sz="3200">
                <a:latin typeface="Tahoma" pitchFamily="34" charset="0"/>
                <a:ea typeface="黑体" pitchFamily="2" charset="-122"/>
              </a:rPr>
              <a:t>编号在哪里？</a:t>
            </a:r>
          </a:p>
          <a:p>
            <a:pPr algn="ctr" eaLnBrk="0" hangingPunct="0">
              <a:lnSpc>
                <a:spcPct val="115000"/>
              </a:lnSpc>
              <a:buSzPct val="100000"/>
              <a:buFont typeface="Arial" charset="0"/>
              <a:buNone/>
            </a:pPr>
            <a:r>
              <a:rPr lang="zh-CN" altLang="en-US" sz="3600">
                <a:latin typeface="Tahoma" pitchFamily="34" charset="0"/>
                <a:ea typeface="黑体" pitchFamily="2" charset="-122"/>
              </a:rPr>
              <a:t>  </a:t>
            </a:r>
            <a:r>
              <a:rPr lang="zh-CN" altLang="en-US" sz="3200">
                <a:latin typeface="Tahoma" pitchFamily="34" charset="0"/>
                <a:ea typeface="黑体" pitchFamily="2" charset="-122"/>
              </a:rPr>
              <a:t>没有编号：</a:t>
            </a:r>
            <a:r>
              <a:rPr lang="zh-CN" altLang="en-US" sz="3600">
                <a:latin typeface="Tahoma" pitchFamily="34" charset="0"/>
                <a:ea typeface="黑体" pitchFamily="2" charset="-122"/>
              </a:rPr>
              <a:t>      </a:t>
            </a:r>
            <a:r>
              <a:rPr lang="zh-CN" altLang="en-US" sz="2400">
                <a:latin typeface="Tahoma" pitchFamily="34" charset="0"/>
                <a:ea typeface="黑体" pitchFamily="2" charset="-122"/>
              </a:rPr>
              <a:t>充气、检验的记录，</a:t>
            </a:r>
          </a:p>
          <a:p>
            <a:pPr algn="ctr" eaLnBrk="0" hangingPunct="0">
              <a:lnSpc>
                <a:spcPct val="115000"/>
              </a:lnSpc>
              <a:buSzPct val="100000"/>
              <a:buFont typeface="Arial" charset="0"/>
              <a:buNone/>
            </a:pPr>
            <a:r>
              <a:rPr lang="zh-CN" altLang="en-US" sz="2400">
                <a:latin typeface="Tahoma" pitchFamily="34" charset="0"/>
                <a:ea typeface="黑体" pitchFamily="2" charset="-122"/>
              </a:rPr>
              <a:t>无法确认！</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2499"/>
                                        </p:tgtEl>
                                        <p:attrNameLst>
                                          <p:attrName>style.visibility</p:attrName>
                                        </p:attrNameLst>
                                      </p:cBhvr>
                                      <p:to>
                                        <p:strVal val="visible"/>
                                      </p:to>
                                    </p:set>
                                    <p:anim calcmode="lin" valueType="num">
                                      <p:cBhvr additive="base">
                                        <p:cTn id="7" dur="500" fill="hold"/>
                                        <p:tgtEl>
                                          <p:spTgt spid="362499"/>
                                        </p:tgtEl>
                                        <p:attrNameLst>
                                          <p:attrName>ppt_x</p:attrName>
                                        </p:attrNameLst>
                                      </p:cBhvr>
                                      <p:tavLst>
                                        <p:tav tm="0">
                                          <p:val>
                                            <p:strVal val="#ppt_x"/>
                                          </p:val>
                                        </p:tav>
                                        <p:tav tm="100000">
                                          <p:val>
                                            <p:strVal val="#ppt_x"/>
                                          </p:val>
                                        </p:tav>
                                      </p:tavLst>
                                    </p:anim>
                                    <p:anim calcmode="lin" valueType="num">
                                      <p:cBhvr additive="base">
                                        <p:cTn id="8" dur="500" fill="hold"/>
                                        <p:tgtEl>
                                          <p:spTgt spid="3624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bldLvl="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标题 363523"/>
          <p:cNvSpPr>
            <a:spLocks noGrp="1"/>
          </p:cNvSpPr>
          <p:nvPr>
            <p:ph type="title"/>
          </p:nvPr>
        </p:nvSpPr>
        <p:spPr>
          <a:xfrm>
            <a:off x="4763" y="6092825"/>
            <a:ext cx="9139237" cy="720725"/>
          </a:xfrm>
          <a:solidFill>
            <a:srgbClr val="FFFF00"/>
          </a:solidFill>
        </p:spPr>
        <p:txBody>
          <a:bodyPr/>
          <a:lstStyle/>
          <a:p>
            <a:pPr algn="ctr">
              <a:lnSpc>
                <a:spcPct val="45000"/>
              </a:lnSpc>
            </a:pPr>
            <a:r>
              <a:rPr lang="zh-CN" altLang="en-US" sz="2800" smtClean="0">
                <a:solidFill>
                  <a:srgbClr val="080808"/>
                </a:solidFill>
                <a:latin typeface="黑体" pitchFamily="2" charset="-122"/>
                <a:ea typeface="黑体" pitchFamily="2" charset="-122"/>
              </a:rPr>
              <a:t>  </a:t>
            </a:r>
            <a:r>
              <a:rPr lang="zh-CN" altLang="en-US" sz="2600" smtClean="0">
                <a:solidFill>
                  <a:srgbClr val="080808"/>
                </a:solidFill>
                <a:latin typeface="黑体" pitchFamily="2" charset="-122"/>
                <a:ea typeface="黑体" pitchFamily="2" charset="-122"/>
              </a:rPr>
              <a:t>应急车辆停车</a:t>
            </a:r>
            <a:r>
              <a:rPr lang="zh-CN" altLang="en-US" sz="2800" smtClean="0">
                <a:solidFill>
                  <a:srgbClr val="080808"/>
                </a:solidFill>
                <a:latin typeface="黑体" pitchFamily="2" charset="-122"/>
                <a:ea typeface="黑体" pitchFamily="2" charset="-122"/>
              </a:rPr>
              <a:t>：</a:t>
            </a:r>
            <a:r>
              <a:rPr lang="zh-CN" altLang="en-US" sz="2400" smtClean="0">
                <a:solidFill>
                  <a:srgbClr val="080808"/>
                </a:solidFill>
                <a:latin typeface="黑体" pitchFamily="2" charset="-122"/>
                <a:ea typeface="黑体" pitchFamily="2" charset="-122"/>
              </a:rPr>
              <a:t>应考虑紧急出动快捷 </a:t>
            </a:r>
            <a:r>
              <a:rPr lang="en-US" altLang="zh-CN" sz="2400" smtClean="0">
                <a:solidFill>
                  <a:srgbClr val="080808"/>
                </a:solidFill>
                <a:latin typeface="黑体" pitchFamily="2" charset="-122"/>
                <a:ea typeface="黑体" pitchFamily="2" charset="-122"/>
              </a:rPr>
              <a:t>!</a:t>
            </a:r>
          </a:p>
        </p:txBody>
      </p:sp>
      <p:pic>
        <p:nvPicPr>
          <p:cNvPr id="393218" name="文本占位符 363521" descr="P1040754"/>
          <p:cNvPicPr>
            <a:picLocks noGrp="1" noChangeAspect="1"/>
          </p:cNvPicPr>
          <p:nvPr>
            <p:ph idx="1"/>
          </p:nvPr>
        </p:nvPicPr>
        <p:blipFill>
          <a:blip r:embed="rId2"/>
          <a:srcRect/>
          <a:stretch>
            <a:fillRect/>
          </a:stretch>
        </p:blipFill>
        <p:spPr>
          <a:xfrm>
            <a:off x="180975" y="190500"/>
            <a:ext cx="8785225" cy="6480175"/>
          </a:xfrm>
          <a:ln w="203200">
            <a:solidFill>
              <a:srgbClr val="FFFF00"/>
            </a:solidFill>
          </a:ln>
        </p:spPr>
      </p:pic>
      <p:sp>
        <p:nvSpPr>
          <p:cNvPr id="363523" name="左弧形箭头 363522"/>
          <p:cNvSpPr>
            <a:spLocks noChangeArrowheads="1"/>
          </p:cNvSpPr>
          <p:nvPr/>
        </p:nvSpPr>
        <p:spPr bwMode="auto">
          <a:xfrm>
            <a:off x="1835150" y="2854325"/>
            <a:ext cx="1727200" cy="2520950"/>
          </a:xfrm>
          <a:prstGeom prst="curvedRightArrow">
            <a:avLst>
              <a:gd name="adj1" fmla="val 27792"/>
              <a:gd name="adj2" fmla="val 59795"/>
              <a:gd name="adj3" fmla="val 32556"/>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3523"/>
                                        </p:tgtEl>
                                        <p:attrNameLst>
                                          <p:attrName>style.visibility</p:attrName>
                                        </p:attrNameLst>
                                      </p:cBhvr>
                                      <p:to>
                                        <p:strVal val="visible"/>
                                      </p:to>
                                    </p:set>
                                    <p:anim calcmode="lin" valueType="num">
                                      <p:cBhvr additive="base">
                                        <p:cTn id="7" dur="500" fill="hold"/>
                                        <p:tgtEl>
                                          <p:spTgt spid="363523"/>
                                        </p:tgtEl>
                                        <p:attrNameLst>
                                          <p:attrName>ppt_x</p:attrName>
                                        </p:attrNameLst>
                                      </p:cBhvr>
                                      <p:tavLst>
                                        <p:tav tm="0">
                                          <p:val>
                                            <p:strVal val="#ppt_x"/>
                                          </p:val>
                                        </p:tav>
                                        <p:tav tm="100000">
                                          <p:val>
                                            <p:strVal val="#ppt_x"/>
                                          </p:val>
                                        </p:tav>
                                      </p:tavLst>
                                    </p:anim>
                                    <p:anim calcmode="lin" valueType="num">
                                      <p:cBhvr additive="base">
                                        <p:cTn id="8" dur="500" fill="hold"/>
                                        <p:tgtEl>
                                          <p:spTgt spid="3635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63523"/>
                                        </p:tgtEl>
                                        <p:attrNameLst>
                                          <p:attrName>style.visibility</p:attrName>
                                        </p:attrNameLst>
                                      </p:cBhvr>
                                      <p:to>
                                        <p:strVal val="visible"/>
                                      </p:to>
                                    </p:set>
                                    <p:animEffect transition="in" filter="blinds(horizontal)">
                                      <p:cBhvr>
                                        <p:cTn id="13" dur="500"/>
                                        <p:tgtEl>
                                          <p:spTgt spid="363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图片 64513" descr="QQ"/>
          <p:cNvPicPr>
            <a:picLocks noChangeAspect="1"/>
          </p:cNvPicPr>
          <p:nvPr/>
        </p:nvPicPr>
        <p:blipFill>
          <a:blip r:embed="rId2"/>
          <a:srcRect/>
          <a:stretch>
            <a:fillRect/>
          </a:stretch>
        </p:blipFill>
        <p:spPr bwMode="auto">
          <a:xfrm>
            <a:off x="0" y="-357188"/>
            <a:ext cx="9251950" cy="7216776"/>
          </a:xfrm>
          <a:prstGeom prst="rect">
            <a:avLst/>
          </a:prstGeom>
          <a:noFill/>
          <a:ln w="9525">
            <a:noFill/>
            <a:miter lim="800000"/>
            <a:headEnd/>
            <a:tailEnd/>
          </a:ln>
        </p:spPr>
      </p:pic>
    </p:spTree>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图片 1"/>
          <p:cNvPicPr>
            <a:picLocks noChangeAspect="1"/>
          </p:cNvPicPr>
          <p:nvPr/>
        </p:nvPicPr>
        <p:blipFill>
          <a:blip r:embed="rId2"/>
          <a:srcRect/>
          <a:stretch>
            <a:fillRect/>
          </a:stretch>
        </p:blipFill>
        <p:spPr bwMode="auto">
          <a:xfrm>
            <a:off x="180975" y="188913"/>
            <a:ext cx="8783638" cy="6481762"/>
          </a:xfrm>
          <a:prstGeom prst="rect">
            <a:avLst/>
          </a:prstGeom>
          <a:noFill/>
          <a:ln w="203200">
            <a:solidFill>
              <a:srgbClr val="FF0000"/>
            </a:solidFill>
            <a:miter lim="800000"/>
            <a:headEnd/>
            <a:tailEnd/>
          </a:ln>
        </p:spPr>
      </p:pic>
      <p:sp>
        <p:nvSpPr>
          <p:cNvPr id="394242" name="椭圆 2"/>
          <p:cNvSpPr>
            <a:spLocks noChangeArrowheads="1"/>
          </p:cNvSpPr>
          <p:nvPr/>
        </p:nvSpPr>
        <p:spPr bwMode="auto">
          <a:xfrm rot="-2460000">
            <a:off x="2736850" y="2247900"/>
            <a:ext cx="6092825" cy="3576638"/>
          </a:xfrm>
          <a:prstGeom prst="ellipse">
            <a:avLst/>
          </a:prstGeom>
          <a:noFill/>
          <a:ln w="76200">
            <a:solidFill>
              <a:srgbClr val="FF0000"/>
            </a:solidFill>
            <a:round/>
            <a:headEnd/>
            <a:tailEnd/>
          </a:ln>
        </p:spPr>
        <p:txBody>
          <a:bodyPr anchor="ctr"/>
          <a:lstStyle/>
          <a:p>
            <a:pPr algn="ctr" eaLnBrk="0" hangingPunct="0">
              <a:buSzPct val="100000"/>
              <a:buFont typeface="Arial" charset="0"/>
              <a:buNone/>
            </a:pPr>
            <a:endParaRPr lang="zh-CN" altLang="en-US" sz="2000">
              <a:solidFill>
                <a:srgbClr val="FFFFFF"/>
              </a:solidFill>
              <a:latin typeface="宋体" charset="-122"/>
              <a:sym typeface="宋体" charset="-122"/>
            </a:endParaRPr>
          </a:p>
        </p:txBody>
      </p:sp>
      <p:sp>
        <p:nvSpPr>
          <p:cNvPr id="394243" name="TextBox 3"/>
          <p:cNvSpPr>
            <a:spLocks noChangeArrowheads="1"/>
          </p:cNvSpPr>
          <p:nvPr/>
        </p:nvSpPr>
        <p:spPr bwMode="auto">
          <a:xfrm>
            <a:off x="2555875" y="909638"/>
            <a:ext cx="3716338" cy="1441450"/>
          </a:xfrm>
          <a:prstGeom prst="rect">
            <a:avLst/>
          </a:prstGeom>
          <a:solidFill>
            <a:srgbClr val="FF0000"/>
          </a:solidFill>
          <a:ln w="9525">
            <a:noFill/>
            <a:miter lim="800000"/>
            <a:headEnd/>
            <a:tailEnd/>
          </a:ln>
        </p:spPr>
        <p:txBody>
          <a:bodyPr>
            <a:spAutoFit/>
          </a:bodyPr>
          <a:lstStyle/>
          <a:p>
            <a:pPr eaLnBrk="0" hangingPunct="0">
              <a:lnSpc>
                <a:spcPct val="150000"/>
              </a:lnSpc>
              <a:buSzPct val="100000"/>
              <a:buFont typeface="Arial" charset="0"/>
              <a:buNone/>
            </a:pPr>
            <a:r>
              <a:rPr lang="zh-CN" altLang="en-US">
                <a:latin typeface="黑体" pitchFamily="2" charset="-122"/>
                <a:ea typeface="黑体" pitchFamily="2" charset="-122"/>
                <a:sym typeface="黑体" pitchFamily="2" charset="-122"/>
              </a:rPr>
              <a:t> </a:t>
            </a:r>
            <a:r>
              <a:rPr lang="zh-CN" altLang="en-US" sz="3200" b="1">
                <a:latin typeface="黑体" pitchFamily="2" charset="-122"/>
                <a:ea typeface="黑体" pitchFamily="2" charset="-122"/>
                <a:sym typeface="黑体" pitchFamily="2" charset="-122"/>
              </a:rPr>
              <a:t>此路不通</a:t>
            </a:r>
            <a:r>
              <a:rPr lang="en-US" altLang="zh-CN" sz="3200" b="1">
                <a:latin typeface="黑体" pitchFamily="2" charset="-122"/>
                <a:ea typeface="黑体" pitchFamily="2" charset="-122"/>
                <a:sym typeface="黑体" pitchFamily="2" charset="-122"/>
              </a:rPr>
              <a:t>!</a:t>
            </a:r>
          </a:p>
          <a:p>
            <a:pPr eaLnBrk="0" hangingPunct="0">
              <a:lnSpc>
                <a:spcPct val="85000"/>
              </a:lnSpc>
              <a:buSzPct val="100000"/>
              <a:buFont typeface="Arial" charset="0"/>
              <a:buNone/>
            </a:pPr>
            <a:r>
              <a:rPr lang="en-US" altLang="zh-CN" sz="3600">
                <a:latin typeface="黑体" pitchFamily="2" charset="-122"/>
                <a:ea typeface="黑体" pitchFamily="2" charset="-122"/>
                <a:sym typeface="黑体" pitchFamily="2" charset="-122"/>
              </a:rPr>
              <a:t>   </a:t>
            </a:r>
            <a:r>
              <a:rPr lang="zh-CN" altLang="en-US" sz="2600" b="1">
                <a:latin typeface="黑体" pitchFamily="2" charset="-122"/>
                <a:ea typeface="黑体" pitchFamily="2" charset="-122"/>
                <a:sym typeface="黑体" pitchFamily="2" charset="-122"/>
              </a:rPr>
              <a:t>应急逃生</a:t>
            </a:r>
            <a:r>
              <a:rPr lang="en-US" altLang="zh-CN" sz="2600" b="1">
                <a:latin typeface="黑体" pitchFamily="2" charset="-122"/>
                <a:ea typeface="黑体" pitchFamily="2" charset="-122"/>
                <a:sym typeface="黑体" pitchFamily="2" charset="-122"/>
              </a:rPr>
              <a:t>,</a:t>
            </a:r>
            <a:r>
              <a:rPr lang="zh-CN" altLang="en-US" sz="2600" b="1">
                <a:latin typeface="黑体" pitchFamily="2" charset="-122"/>
                <a:ea typeface="黑体" pitchFamily="2" charset="-122"/>
                <a:sym typeface="黑体" pitchFamily="2" charset="-122"/>
              </a:rPr>
              <a:t>怎么办？</a:t>
            </a:r>
          </a:p>
          <a:p>
            <a:pPr eaLnBrk="0" hangingPunct="0">
              <a:lnSpc>
                <a:spcPct val="35000"/>
              </a:lnSpc>
              <a:buSzPct val="100000"/>
              <a:buFont typeface="Arial" charset="0"/>
              <a:buNone/>
            </a:pPr>
            <a:endParaRPr lang="zh-CN" altLang="en-US" sz="2600">
              <a:latin typeface="黑体" pitchFamily="2" charset="-122"/>
              <a:ea typeface="黑体" pitchFamily="2" charset="-122"/>
              <a:sym typeface="黑体" pitchFamily="2" charset="-122"/>
            </a:endParaRPr>
          </a:p>
        </p:txBody>
      </p:sp>
    </p:spTree>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p:nvPr/>
        </p:nvSpPr>
        <p:spPr>
          <a:xfrm>
            <a:off x="0" y="693738"/>
            <a:ext cx="8856663" cy="1270000"/>
          </a:xfrm>
          <a:prstGeom prst="rect">
            <a:avLst/>
          </a:prstGeom>
          <a:noFill/>
          <a:ln w="9525">
            <a:noFill/>
            <a:miter/>
          </a:ln>
        </p:spPr>
        <p:txBody>
          <a:bodyPr/>
          <a:lstStyle/>
          <a:p>
            <a:pPr marL="342900" indent="-342900">
              <a:spcBef>
                <a:spcPct val="20000"/>
              </a:spcBef>
              <a:buClr>
                <a:schemeClr val="hlink"/>
              </a:buClr>
              <a:buSzPct val="70000"/>
              <a:buFont typeface="Wingdings" panose="05000000000000000000" pitchFamily="2" charset="2"/>
              <a:buNone/>
              <a:defRPr/>
            </a:pPr>
            <a:r>
              <a:rPr lang="zh-CN" altLang="en-US" sz="5400" noProof="1">
                <a:solidFill>
                  <a:schemeClr val="hlink"/>
                </a:solidFill>
                <a:effectLst>
                  <a:outerShdw blurRad="38100" dist="38100" dir="2700000">
                    <a:srgbClr val="000000"/>
                  </a:outerShdw>
                </a:effectLst>
                <a:latin typeface="Tahoma" panose="020B0604030504040204" pitchFamily="34" charset="0"/>
                <a:ea typeface="黑体" panose="02010609060101010101" pitchFamily="49" charset="-122"/>
                <a:cs typeface="+mn-ea"/>
              </a:rPr>
              <a:t>	   </a:t>
            </a:r>
            <a:r>
              <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rPr>
              <a:t>判别依据：</a:t>
            </a:r>
            <a:endPar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endParaRPr>
          </a:p>
        </p:txBody>
      </p:sp>
      <p:sp>
        <p:nvSpPr>
          <p:cNvPr id="395266" name="Rectangle 3"/>
          <p:cNvSpPr>
            <a:spLocks noChangeArrowheads="1"/>
          </p:cNvSpPr>
          <p:nvPr/>
        </p:nvSpPr>
        <p:spPr bwMode="auto">
          <a:xfrm>
            <a:off x="757238" y="1774825"/>
            <a:ext cx="7848600" cy="4824413"/>
          </a:xfrm>
          <a:prstGeom prst="rect">
            <a:avLst/>
          </a:prstGeom>
          <a:noFill/>
          <a:ln w="9525">
            <a:noFill/>
            <a:miter lim="800000"/>
            <a:headEnd/>
            <a:tailEnd/>
          </a:ln>
        </p:spPr>
        <p:txBody>
          <a:bodyPr/>
          <a:lstStyle/>
          <a:p>
            <a:pPr marL="3175" indent="-3175" algn="ctr" eaLnBrk="0" hangingPunct="0">
              <a:lnSpc>
                <a:spcPct val="115000"/>
              </a:lnSpc>
              <a:buClr>
                <a:schemeClr val="hlink"/>
              </a:buClr>
              <a:buSzPct val="70000"/>
              <a:buFont typeface="Wingdings" pitchFamily="2" charset="2"/>
              <a:buNone/>
            </a:pPr>
            <a:r>
              <a:rPr lang="zh-CN" altLang="en-US" sz="4400">
                <a:solidFill>
                  <a:srgbClr val="FFFF00"/>
                </a:solidFill>
                <a:latin typeface="黑体" pitchFamily="2" charset="-122"/>
                <a:ea typeface="黑体" pitchFamily="2" charset="-122"/>
              </a:rPr>
              <a:t>GB 50160–2008</a:t>
            </a:r>
          </a:p>
          <a:p>
            <a:pPr marL="3175" indent="-3175" algn="ctr" eaLnBrk="0" hangingPunct="0">
              <a:lnSpc>
                <a:spcPct val="115000"/>
              </a:lnSpc>
              <a:buClr>
                <a:schemeClr val="hlink"/>
              </a:buClr>
              <a:buSzPct val="70000"/>
              <a:buFont typeface="Wingdings" pitchFamily="2" charset="2"/>
              <a:buNone/>
            </a:pPr>
            <a:r>
              <a:rPr lang="zh-CN" altLang="en-US" sz="4000">
                <a:solidFill>
                  <a:srgbClr val="FFFF00"/>
                </a:solidFill>
                <a:latin typeface="黑体" pitchFamily="2" charset="-122"/>
                <a:ea typeface="黑体" pitchFamily="2" charset="-122"/>
              </a:rPr>
              <a:t>《石油化工企业设计防火规范》</a:t>
            </a:r>
          </a:p>
          <a:p>
            <a:pPr marL="3175" indent="-3175" eaLnBrk="0" hangingPunct="0">
              <a:lnSpc>
                <a:spcPct val="135000"/>
              </a:lnSpc>
              <a:spcBef>
                <a:spcPct val="20000"/>
              </a:spcBef>
              <a:buClr>
                <a:schemeClr val="hlink"/>
              </a:buClr>
              <a:buSzPct val="70000"/>
              <a:buFont typeface="Wingdings" pitchFamily="2" charset="2"/>
              <a:buNone/>
            </a:pPr>
            <a:r>
              <a:rPr lang="zh-CN" altLang="en-US" sz="2000">
                <a:solidFill>
                  <a:srgbClr val="FFFF00"/>
                </a:solidFill>
                <a:latin typeface="宋体" charset="-122"/>
              </a:rPr>
              <a:t>  </a:t>
            </a:r>
            <a:r>
              <a:rPr lang="zh-CN" altLang="en-US" sz="3200">
                <a:latin typeface="黑体" pitchFamily="2" charset="-122"/>
                <a:ea typeface="黑体" pitchFamily="2" charset="-122"/>
              </a:rPr>
              <a:t>  6.4.2  </a:t>
            </a:r>
            <a:r>
              <a:rPr lang="zh-CN" altLang="en-US" sz="3000">
                <a:latin typeface="黑体" pitchFamily="2" charset="-122"/>
                <a:ea typeface="黑体" pitchFamily="2" charset="-122"/>
              </a:rPr>
              <a:t>可燃液体的汽车装卸站</a:t>
            </a:r>
            <a:r>
              <a:rPr lang="zh-CN" altLang="en-US" sz="2000">
                <a:latin typeface="黑体" pitchFamily="2" charset="-122"/>
                <a:ea typeface="黑体" pitchFamily="2" charset="-122"/>
              </a:rPr>
              <a:t>，</a:t>
            </a:r>
            <a:r>
              <a:rPr lang="zh-CN" altLang="en-US" sz="3000">
                <a:latin typeface="黑体" pitchFamily="2" charset="-122"/>
                <a:ea typeface="黑体" pitchFamily="2" charset="-122"/>
              </a:rPr>
              <a:t>应符合  </a:t>
            </a:r>
            <a:r>
              <a:rPr lang="zh-CN" altLang="en-US" sz="3200">
                <a:latin typeface="黑体" pitchFamily="2" charset="-122"/>
                <a:ea typeface="黑体" pitchFamily="2" charset="-122"/>
              </a:rPr>
              <a:t>下列规定：</a:t>
            </a:r>
            <a:r>
              <a:rPr lang="zh-CN" altLang="en-US" sz="3200">
                <a:latin typeface="宋体" charset="-122"/>
                <a:ea typeface="黑体" pitchFamily="2" charset="-122"/>
              </a:rPr>
              <a:t>……</a:t>
            </a:r>
            <a:endParaRPr lang="zh-CN" altLang="en-US" sz="3200">
              <a:latin typeface="黑体" pitchFamily="2" charset="-122"/>
              <a:ea typeface="黑体" pitchFamily="2" charset="-122"/>
            </a:endParaRPr>
          </a:p>
          <a:p>
            <a:pPr marL="3175" indent="-3175" eaLnBrk="0" hangingPunct="0">
              <a:lnSpc>
                <a:spcPct val="135000"/>
              </a:lnSpc>
              <a:buClr>
                <a:schemeClr val="hlink"/>
              </a:buClr>
              <a:buSzPct val="70000"/>
              <a:buFont typeface="Wingdings" pitchFamily="2" charset="2"/>
              <a:buNone/>
            </a:pPr>
            <a:r>
              <a:rPr lang="zh-CN" altLang="en-US" sz="3200">
                <a:latin typeface="黑体" pitchFamily="2" charset="-122"/>
                <a:ea typeface="黑体" pitchFamily="2" charset="-122"/>
              </a:rPr>
              <a:t>    </a:t>
            </a:r>
            <a:r>
              <a:rPr lang="zh-CN" altLang="en-US" sz="3100">
                <a:latin typeface="黑体" pitchFamily="2" charset="-122"/>
                <a:ea typeface="黑体" pitchFamily="2" charset="-122"/>
              </a:rPr>
              <a:t>5  </a:t>
            </a:r>
            <a:r>
              <a:rPr lang="zh-CN" altLang="en-US" sz="2000">
                <a:latin typeface="黑体" pitchFamily="2" charset="-122"/>
                <a:ea typeface="黑体" pitchFamily="2" charset="-122"/>
              </a:rPr>
              <a:t>站内无缓冲罐时</a:t>
            </a:r>
            <a:r>
              <a:rPr lang="zh-CN" altLang="en-US" sz="1800">
                <a:latin typeface="黑体" pitchFamily="2" charset="-122"/>
                <a:ea typeface="黑体" pitchFamily="2" charset="-122"/>
              </a:rPr>
              <a:t>，</a:t>
            </a:r>
            <a:r>
              <a:rPr lang="zh-CN" altLang="en-US" sz="2000">
                <a:latin typeface="黑体" pitchFamily="2" charset="-122"/>
                <a:ea typeface="黑体" pitchFamily="2" charset="-122"/>
              </a:rPr>
              <a:t>在距</a:t>
            </a:r>
            <a:r>
              <a:rPr lang="zh-CN" altLang="en-US" sz="2900">
                <a:latin typeface="黑体" pitchFamily="2" charset="-122"/>
                <a:ea typeface="黑体" pitchFamily="2" charset="-122"/>
              </a:rPr>
              <a:t>装卸车鹤位</a:t>
            </a:r>
            <a:r>
              <a:rPr lang="zh-CN" altLang="en-US" sz="3100">
                <a:latin typeface="黑体" pitchFamily="2" charset="-122"/>
                <a:ea typeface="黑体" pitchFamily="2" charset="-122"/>
              </a:rPr>
              <a:t>10m </a:t>
            </a:r>
            <a:r>
              <a:rPr lang="zh-CN" altLang="en-US" sz="2700">
                <a:latin typeface="黑体" pitchFamily="2" charset="-122"/>
                <a:ea typeface="黑体" pitchFamily="2" charset="-122"/>
              </a:rPr>
              <a:t>以外的装卸管道上应设便于操作的紧急切断阀</a:t>
            </a:r>
            <a:r>
              <a:rPr lang="zh-CN" altLang="en-US" sz="2900">
                <a:latin typeface="黑体" pitchFamily="2" charset="-122"/>
                <a:ea typeface="黑体" pitchFamily="2" charset="-122"/>
              </a:rPr>
              <a:t>；</a:t>
            </a:r>
          </a:p>
        </p:txBody>
      </p:sp>
    </p:spTree>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p:nvPr/>
        </p:nvSpPr>
        <p:spPr>
          <a:xfrm>
            <a:off x="0" y="693738"/>
            <a:ext cx="8855075" cy="1339850"/>
          </a:xfrm>
          <a:prstGeom prst="rect">
            <a:avLst/>
          </a:prstGeom>
          <a:noFill/>
          <a:ln w="9525">
            <a:noFill/>
            <a:miter/>
          </a:ln>
        </p:spPr>
        <p:txBody>
          <a:bodyPr/>
          <a:lstStyle/>
          <a:p>
            <a:pPr marL="342900" indent="-342900">
              <a:spcBef>
                <a:spcPct val="20000"/>
              </a:spcBef>
              <a:buClr>
                <a:schemeClr val="hlink"/>
              </a:buClr>
              <a:buSzPct val="70000"/>
              <a:buFont typeface="Wingdings" panose="05000000000000000000" pitchFamily="2" charset="2"/>
              <a:buNone/>
              <a:defRPr/>
            </a:pPr>
            <a:r>
              <a:rPr lang="zh-CN" altLang="en-US" sz="5400" noProof="1">
                <a:solidFill>
                  <a:schemeClr val="hlink"/>
                </a:solidFill>
                <a:effectLst>
                  <a:outerShdw blurRad="38100" dist="38100" dir="2700000">
                    <a:srgbClr val="000000"/>
                  </a:outerShdw>
                </a:effectLst>
                <a:latin typeface="Tahoma" panose="020B0604030504040204" pitchFamily="34" charset="0"/>
                <a:ea typeface="黑体" panose="02010609060101010101" pitchFamily="49" charset="-122"/>
                <a:cs typeface="+mn-ea"/>
              </a:rPr>
              <a:t>	   </a:t>
            </a:r>
            <a:r>
              <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cs typeface="+mn-ea"/>
              </a:rPr>
              <a:t>判别依据：</a:t>
            </a:r>
            <a:endParaRPr lang="zh-CN" altLang="en-US" sz="5400"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endParaRPr>
          </a:p>
        </p:txBody>
      </p:sp>
      <p:sp>
        <p:nvSpPr>
          <p:cNvPr id="396290" name="Rectangle 3"/>
          <p:cNvSpPr>
            <a:spLocks noChangeArrowheads="1"/>
          </p:cNvSpPr>
          <p:nvPr/>
        </p:nvSpPr>
        <p:spPr bwMode="auto">
          <a:xfrm>
            <a:off x="685800" y="1774825"/>
            <a:ext cx="7921625" cy="4968875"/>
          </a:xfrm>
          <a:prstGeom prst="rect">
            <a:avLst/>
          </a:prstGeom>
          <a:noFill/>
          <a:ln w="9525">
            <a:noFill/>
            <a:miter lim="800000"/>
            <a:headEnd/>
            <a:tailEnd/>
          </a:ln>
        </p:spPr>
        <p:txBody>
          <a:bodyPr/>
          <a:lstStyle/>
          <a:p>
            <a:pPr marL="3175" indent="-3175" algn="ctr" eaLnBrk="0" hangingPunct="0">
              <a:buClr>
                <a:schemeClr val="hlink"/>
              </a:buClr>
              <a:buSzPct val="70000"/>
              <a:buFont typeface="Wingdings" pitchFamily="2" charset="2"/>
              <a:buNone/>
            </a:pPr>
            <a:r>
              <a:rPr lang="zh-CN" altLang="en-US" sz="4400">
                <a:solidFill>
                  <a:srgbClr val="FFFF00"/>
                </a:solidFill>
                <a:latin typeface="黑体" pitchFamily="2" charset="-122"/>
                <a:ea typeface="黑体" pitchFamily="2" charset="-122"/>
              </a:rPr>
              <a:t>GB 50160–2008</a:t>
            </a:r>
          </a:p>
          <a:p>
            <a:pPr marL="3175" indent="-3175" algn="ctr" eaLnBrk="0" hangingPunct="0">
              <a:lnSpc>
                <a:spcPct val="120000"/>
              </a:lnSpc>
              <a:buClr>
                <a:schemeClr val="hlink"/>
              </a:buClr>
              <a:buSzPct val="70000"/>
              <a:buFont typeface="Wingdings" pitchFamily="2" charset="2"/>
              <a:buNone/>
            </a:pPr>
            <a:r>
              <a:rPr lang="zh-CN" altLang="en-US" sz="4000">
                <a:solidFill>
                  <a:srgbClr val="FFFF00"/>
                </a:solidFill>
                <a:latin typeface="黑体" pitchFamily="2" charset="-122"/>
                <a:ea typeface="黑体" pitchFamily="2" charset="-122"/>
              </a:rPr>
              <a:t>《石油化工企业设计防火规范》</a:t>
            </a:r>
          </a:p>
          <a:p>
            <a:pPr marL="3175" indent="-3175" eaLnBrk="0" hangingPunct="0">
              <a:lnSpc>
                <a:spcPct val="140000"/>
              </a:lnSpc>
              <a:spcBef>
                <a:spcPct val="20000"/>
              </a:spcBef>
              <a:buClr>
                <a:schemeClr val="hlink"/>
              </a:buClr>
              <a:buSzPct val="70000"/>
              <a:buFont typeface="Wingdings" pitchFamily="2" charset="2"/>
              <a:buNone/>
            </a:pPr>
            <a:r>
              <a:rPr lang="zh-CN" altLang="en-US" sz="3200">
                <a:latin typeface="黑体" pitchFamily="2" charset="-122"/>
                <a:ea typeface="黑体" pitchFamily="2" charset="-122"/>
              </a:rPr>
              <a:t>    6.4.4  可燃液体码头、液化烃码头应 符合下列规定：</a:t>
            </a:r>
            <a:r>
              <a:rPr lang="zh-CN" altLang="en-US" sz="3200">
                <a:latin typeface="宋体" charset="-122"/>
              </a:rPr>
              <a:t>……</a:t>
            </a:r>
          </a:p>
          <a:p>
            <a:pPr marL="3175" indent="-3175" eaLnBrk="0" hangingPunct="0">
              <a:lnSpc>
                <a:spcPct val="140000"/>
              </a:lnSpc>
              <a:buClr>
                <a:schemeClr val="hlink"/>
              </a:buClr>
              <a:buSzPct val="70000"/>
              <a:buFont typeface="Wingdings" pitchFamily="2" charset="2"/>
              <a:buNone/>
            </a:pPr>
            <a:r>
              <a:rPr lang="zh-CN" altLang="en-US" sz="3200">
                <a:latin typeface="黑体" pitchFamily="2" charset="-122"/>
                <a:ea typeface="黑体" pitchFamily="2" charset="-122"/>
              </a:rPr>
              <a:t>    4 在距泊位20m以外或岸边外的装卸船 管道上应设便于操作的紧急切断阀；</a:t>
            </a:r>
          </a:p>
          <a:p>
            <a:pPr marL="3175" indent="-3175" eaLnBrk="0" hangingPunct="0">
              <a:lnSpc>
                <a:spcPct val="110000"/>
              </a:lnSpc>
              <a:buClr>
                <a:schemeClr val="hlink"/>
              </a:buClr>
              <a:buSzPct val="70000"/>
              <a:buFont typeface="Wingdings" pitchFamily="2" charset="2"/>
              <a:buNone/>
            </a:pPr>
            <a:r>
              <a:rPr lang="zh-CN" altLang="en-US" sz="3200">
                <a:latin typeface="宋体" charset="-122"/>
              </a:rPr>
              <a:t>    </a:t>
            </a:r>
          </a:p>
        </p:txBody>
      </p:sp>
    </p:spTree>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21"/>
          <p:cNvPicPr>
            <a:picLocks noGrp="1" noChangeAspect="1"/>
          </p:cNvPicPr>
          <p:nvPr>
            <p:ph idx="4294967295"/>
          </p:nvPr>
        </p:nvPicPr>
        <p:blipFill>
          <a:blip r:embed="rId2"/>
          <a:srcRect r="8"/>
          <a:stretch>
            <a:fillRect/>
          </a:stretch>
        </p:blipFill>
        <p:spPr>
          <a:xfrm>
            <a:off x="0" y="196850"/>
            <a:ext cx="6838950" cy="6481763"/>
          </a:xfrm>
          <a:ln w="203200">
            <a:solidFill>
              <a:srgbClr val="008000"/>
            </a:solidFill>
          </a:ln>
        </p:spPr>
      </p:pic>
      <p:sp>
        <p:nvSpPr>
          <p:cNvPr id="397314" name="矩形 367618"/>
          <p:cNvSpPr>
            <a:spLocks noChangeArrowheads="1"/>
          </p:cNvSpPr>
          <p:nvPr/>
        </p:nvSpPr>
        <p:spPr bwMode="auto">
          <a:xfrm>
            <a:off x="7524750" y="1588"/>
            <a:ext cx="1730375" cy="6856412"/>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397315" name="文本框 367619"/>
          <p:cNvSpPr txBox="1">
            <a:spLocks noChangeArrowheads="1"/>
          </p:cNvSpPr>
          <p:nvPr/>
        </p:nvSpPr>
        <p:spPr bwMode="auto">
          <a:xfrm>
            <a:off x="7813675" y="2493963"/>
            <a:ext cx="688975" cy="3138487"/>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4000">
                <a:ea typeface="黑体" pitchFamily="2" charset="-122"/>
              </a:rPr>
              <a:t>紧</a:t>
            </a:r>
          </a:p>
          <a:p>
            <a:pPr algn="ctr" eaLnBrk="0" hangingPunct="0">
              <a:buSzPct val="100000"/>
              <a:buFont typeface="Arial" charset="0"/>
              <a:buNone/>
            </a:pPr>
            <a:r>
              <a:rPr lang="zh-CN" altLang="en-US" sz="4000">
                <a:ea typeface="黑体" pitchFamily="2" charset="-122"/>
              </a:rPr>
              <a:t>急</a:t>
            </a:r>
          </a:p>
          <a:p>
            <a:pPr algn="ctr" eaLnBrk="0" hangingPunct="0">
              <a:buSzPct val="100000"/>
              <a:buFont typeface="Arial" charset="0"/>
              <a:buNone/>
            </a:pPr>
            <a:r>
              <a:rPr lang="zh-CN" altLang="en-US" sz="4000">
                <a:ea typeface="黑体" pitchFamily="2" charset="-122"/>
              </a:rPr>
              <a:t>切</a:t>
            </a:r>
          </a:p>
          <a:p>
            <a:pPr algn="ctr" eaLnBrk="0" hangingPunct="0">
              <a:buSzPct val="100000"/>
              <a:buFont typeface="Arial" charset="0"/>
              <a:buNone/>
            </a:pPr>
            <a:r>
              <a:rPr lang="zh-CN" altLang="en-US" sz="4000">
                <a:ea typeface="黑体" pitchFamily="2" charset="-122"/>
              </a:rPr>
              <a:t>断</a:t>
            </a:r>
          </a:p>
          <a:p>
            <a:pPr algn="ctr" eaLnBrk="0" hangingPunct="0">
              <a:buSzPct val="100000"/>
              <a:buFont typeface="Arial" charset="0"/>
              <a:buNone/>
            </a:pPr>
            <a:r>
              <a:rPr lang="zh-CN" altLang="en-US" sz="4000">
                <a:ea typeface="黑体" pitchFamily="2" charset="-122"/>
              </a:rPr>
              <a:t>阀</a:t>
            </a:r>
            <a:endParaRPr lang="zh-CN" altLang="en-US" sz="4000" b="1" i="1">
              <a:ea typeface="黑体" pitchFamily="2" charset="-122"/>
            </a:endParaRPr>
          </a:p>
        </p:txBody>
      </p:sp>
      <p:sp>
        <p:nvSpPr>
          <p:cNvPr id="397316" name="矩形 367620"/>
          <p:cNvSpPr>
            <a:spLocks noChangeArrowheads="1"/>
          </p:cNvSpPr>
          <p:nvPr/>
        </p:nvSpPr>
        <p:spPr bwMode="auto">
          <a:xfrm>
            <a:off x="0" y="0"/>
            <a:ext cx="901700" cy="6858000"/>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p:cNvPicPr>
            <a:picLocks noChangeAspect="1"/>
          </p:cNvPicPr>
          <p:nvPr/>
        </p:nvPicPr>
        <p:blipFill>
          <a:blip r:embed="rId2"/>
          <a:srcRect r="72" b="98"/>
          <a:stretch>
            <a:fillRect/>
          </a:stretch>
        </p:blipFill>
        <p:spPr bwMode="auto">
          <a:xfrm>
            <a:off x="107950" y="620713"/>
            <a:ext cx="3598863" cy="5399087"/>
          </a:xfrm>
          <a:prstGeom prst="rect">
            <a:avLst/>
          </a:prstGeom>
          <a:noFill/>
          <a:ln w="127000">
            <a:solidFill>
              <a:srgbClr val="FFFF00"/>
            </a:solidFill>
            <a:miter lim="800000"/>
            <a:headEnd/>
            <a:tailEnd/>
          </a:ln>
        </p:spPr>
      </p:pic>
      <p:sp>
        <p:nvSpPr>
          <p:cNvPr id="368643" name="Oval 3"/>
          <p:cNvSpPr>
            <a:spLocks noChangeArrowheads="1"/>
          </p:cNvSpPr>
          <p:nvPr/>
        </p:nvSpPr>
        <p:spPr bwMode="auto">
          <a:xfrm rot="169206">
            <a:off x="1836738" y="1125538"/>
            <a:ext cx="1092200" cy="4468812"/>
          </a:xfrm>
          <a:prstGeom prst="ellipse">
            <a:avLst/>
          </a:prstGeom>
          <a:noFill/>
          <a:ln w="76200">
            <a:solidFill>
              <a:srgbClr val="FFFF00"/>
            </a:solidFill>
            <a:prstDash val="sysDot"/>
            <a:round/>
            <a:headEnd/>
            <a:tailEnd/>
          </a:ln>
        </p:spPr>
        <p:txBody>
          <a:bodyPr anchor="ctr">
            <a:spAutoFit/>
          </a:bodyPr>
          <a:lstStyle/>
          <a:p>
            <a:pPr eaLnBrk="0" hangingPunct="0">
              <a:buSzPct val="100000"/>
              <a:buFont typeface="Arial" charset="0"/>
              <a:buNone/>
            </a:pPr>
            <a:endParaRPr lang="zh-CN" altLang="en-US" sz="2000">
              <a:ea typeface="黑体" pitchFamily="2" charset="-122"/>
            </a:endParaRPr>
          </a:p>
        </p:txBody>
      </p:sp>
      <p:pic>
        <p:nvPicPr>
          <p:cNvPr id="398339" name="Picture 4" descr="DSC05084"/>
          <p:cNvPicPr preferRelativeResize="0">
            <a:picLocks noChangeAspect="1" noChangeArrowheads="1"/>
          </p:cNvPicPr>
          <p:nvPr/>
        </p:nvPicPr>
        <p:blipFill>
          <a:blip r:embed="rId3"/>
          <a:srcRect b="32"/>
          <a:stretch>
            <a:fillRect/>
          </a:stretch>
        </p:blipFill>
        <p:spPr bwMode="auto">
          <a:xfrm>
            <a:off x="3708400" y="190500"/>
            <a:ext cx="5256213" cy="5830888"/>
          </a:xfrm>
          <a:prstGeom prst="rect">
            <a:avLst/>
          </a:prstGeom>
          <a:noFill/>
          <a:ln w="190500">
            <a:solidFill>
              <a:srgbClr val="008000"/>
            </a:solidFill>
            <a:miter lim="800000"/>
            <a:headEnd/>
            <a:tailEnd/>
          </a:ln>
        </p:spPr>
      </p:pic>
      <p:sp>
        <p:nvSpPr>
          <p:cNvPr id="368645" name="Oval 5"/>
          <p:cNvSpPr>
            <a:spLocks noChangeArrowheads="1"/>
          </p:cNvSpPr>
          <p:nvPr/>
        </p:nvSpPr>
        <p:spPr bwMode="auto">
          <a:xfrm rot="180000">
            <a:off x="5292725" y="260350"/>
            <a:ext cx="1582738" cy="5629275"/>
          </a:xfrm>
          <a:prstGeom prst="ellipse">
            <a:avLst/>
          </a:prstGeom>
          <a:noFill/>
          <a:ln w="76200">
            <a:solidFill>
              <a:srgbClr val="00FF00"/>
            </a:solidFill>
            <a:prstDash val="sysDot"/>
            <a:round/>
            <a:headEnd/>
            <a:tailEnd/>
          </a:ln>
        </p:spPr>
        <p:txBody>
          <a:bodyPr anchor="ctr">
            <a:spAutoFit/>
          </a:bodyPr>
          <a:lstStyle/>
          <a:p>
            <a:pPr eaLnBrk="0" hangingPunct="0">
              <a:buSzPct val="100000"/>
              <a:buFont typeface="Arial" charset="0"/>
              <a:buNone/>
            </a:pPr>
            <a:endParaRPr lang="zh-CN" altLang="en-US" sz="2000">
              <a:ea typeface="黑体" pitchFamily="2" charset="-122"/>
            </a:endParaRPr>
          </a:p>
        </p:txBody>
      </p:sp>
      <p:sp>
        <p:nvSpPr>
          <p:cNvPr id="398341" name="Text Box 6"/>
          <p:cNvSpPr txBox="1">
            <a:spLocks noChangeArrowheads="1"/>
          </p:cNvSpPr>
          <p:nvPr/>
        </p:nvSpPr>
        <p:spPr bwMode="auto">
          <a:xfrm>
            <a:off x="0" y="6165850"/>
            <a:ext cx="8999538" cy="492125"/>
          </a:xfrm>
          <a:prstGeom prst="rect">
            <a:avLst/>
          </a:prstGeom>
          <a:noFill/>
          <a:ln w="9525">
            <a:noFill/>
            <a:miter lim="800000"/>
            <a:headEnd/>
            <a:tailEnd/>
          </a:ln>
        </p:spPr>
        <p:txBody>
          <a:bodyPr>
            <a:spAutoFit/>
          </a:bodyPr>
          <a:lstStyle/>
          <a:p>
            <a:pPr eaLnBrk="0" hangingPunct="0">
              <a:buSzPct val="100000"/>
              <a:buFont typeface="Arial" charset="0"/>
              <a:buNone/>
            </a:pPr>
            <a:r>
              <a:rPr lang="zh-CN" altLang="en-US" sz="2000">
                <a:latin typeface="黑体" pitchFamily="2" charset="-122"/>
                <a:ea typeface="黑体" pitchFamily="2" charset="-122"/>
              </a:rPr>
              <a:t>     </a:t>
            </a:r>
            <a:r>
              <a:rPr lang="zh-CN" altLang="en-US" sz="2600">
                <a:latin typeface="黑体" pitchFamily="2" charset="-122"/>
                <a:ea typeface="黑体" pitchFamily="2" charset="-122"/>
              </a:rPr>
              <a:t>   紧急切断阀手柄</a:t>
            </a:r>
            <a:r>
              <a:rPr lang="zh-CN" altLang="en-US" sz="2000">
                <a:latin typeface="黑体" pitchFamily="2" charset="-122"/>
                <a:ea typeface="黑体" pitchFamily="2" charset="-122"/>
              </a:rPr>
              <a:t>： </a:t>
            </a:r>
            <a:r>
              <a:rPr lang="zh-CN" altLang="en-US" sz="2400">
                <a:latin typeface="黑体" pitchFamily="2" charset="-122"/>
                <a:ea typeface="黑体" pitchFamily="2" charset="-122"/>
              </a:rPr>
              <a:t>涂刷"红/白"相间反光条纹!</a:t>
            </a:r>
          </a:p>
        </p:txBody>
      </p:sp>
      <p:sp>
        <p:nvSpPr>
          <p:cNvPr id="398342" name="Text Box 7"/>
          <p:cNvSpPr txBox="1">
            <a:spLocks noChangeArrowheads="1"/>
          </p:cNvSpPr>
          <p:nvPr/>
        </p:nvSpPr>
        <p:spPr bwMode="auto">
          <a:xfrm>
            <a:off x="180975" y="188913"/>
            <a:ext cx="2301875" cy="944562"/>
          </a:xfrm>
          <a:prstGeom prst="rect">
            <a:avLst/>
          </a:prstGeom>
          <a:solidFill>
            <a:srgbClr val="FFFF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4000" b="1">
                <a:solidFill>
                  <a:srgbClr val="000000"/>
                </a:solidFill>
                <a:ea typeface="黑体" pitchFamily="2" charset="-122"/>
              </a:rPr>
              <a:t>整改前</a:t>
            </a:r>
          </a:p>
          <a:p>
            <a:pPr algn="ctr" eaLnBrk="0" hangingPunct="0">
              <a:lnSpc>
                <a:spcPct val="20000"/>
              </a:lnSpc>
              <a:buSzPct val="100000"/>
              <a:buFont typeface="Arial" charset="0"/>
              <a:buNone/>
            </a:pPr>
            <a:endParaRPr lang="zh-CN" altLang="en-US" sz="4000" b="1">
              <a:ea typeface="黑体" pitchFamily="2" charset="-122"/>
            </a:endParaRPr>
          </a:p>
        </p:txBody>
      </p:sp>
      <p:sp>
        <p:nvSpPr>
          <p:cNvPr id="398343" name="Text Box 8"/>
          <p:cNvSpPr txBox="1">
            <a:spLocks noChangeArrowheads="1"/>
          </p:cNvSpPr>
          <p:nvPr/>
        </p:nvSpPr>
        <p:spPr bwMode="auto">
          <a:xfrm>
            <a:off x="6732588" y="4149725"/>
            <a:ext cx="2159000" cy="944563"/>
          </a:xfrm>
          <a:prstGeom prst="rect">
            <a:avLst/>
          </a:prstGeom>
          <a:solidFill>
            <a:srgbClr val="008000"/>
          </a:solidFill>
          <a:ln w="9525">
            <a:noFill/>
            <a:miter lim="800000"/>
            <a:headEnd/>
            <a:tailEnd/>
          </a:ln>
        </p:spPr>
        <p:txBody>
          <a:bodyPr>
            <a:spAutoFit/>
          </a:bodyPr>
          <a:lstStyle/>
          <a:p>
            <a:pPr eaLnBrk="0" hangingPunct="0">
              <a:lnSpc>
                <a:spcPct val="120000"/>
              </a:lnSpc>
              <a:buSzPct val="100000"/>
              <a:buFont typeface="Arial" charset="0"/>
              <a:buNone/>
            </a:pPr>
            <a:r>
              <a:rPr lang="zh-CN" altLang="en-US" sz="3600" b="1">
                <a:ea typeface="黑体" pitchFamily="2" charset="-122"/>
              </a:rPr>
              <a:t>  </a:t>
            </a:r>
            <a:r>
              <a:rPr lang="zh-CN" altLang="en-US" sz="4000" b="1">
                <a:ea typeface="黑体" pitchFamily="2" charset="-122"/>
              </a:rPr>
              <a:t>整改后</a:t>
            </a:r>
          </a:p>
          <a:p>
            <a:pPr eaLnBrk="0" hangingPunct="0">
              <a:lnSpc>
                <a:spcPct val="20000"/>
              </a:lnSpc>
              <a:buSzPct val="100000"/>
              <a:buFont typeface="Arial" charset="0"/>
              <a:buNone/>
            </a:pPr>
            <a:endParaRPr lang="zh-CN" altLang="en-US" sz="4000" b="1">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43"/>
                                        </p:tgtEl>
                                        <p:attrNameLst>
                                          <p:attrName>style.visibility</p:attrName>
                                        </p:attrNameLst>
                                      </p:cBhvr>
                                      <p:to>
                                        <p:strVal val="visible"/>
                                      </p:to>
                                    </p:set>
                                    <p:anim calcmode="lin" valueType="num">
                                      <p:cBhvr additive="base">
                                        <p:cTn id="7" dur="500" fill="hold"/>
                                        <p:tgtEl>
                                          <p:spTgt spid="368643"/>
                                        </p:tgtEl>
                                        <p:attrNameLst>
                                          <p:attrName>ppt_x</p:attrName>
                                        </p:attrNameLst>
                                      </p:cBhvr>
                                      <p:tavLst>
                                        <p:tav tm="0">
                                          <p:val>
                                            <p:strVal val="#ppt_x"/>
                                          </p:val>
                                        </p:tav>
                                        <p:tav tm="100000">
                                          <p:val>
                                            <p:strVal val="#ppt_x"/>
                                          </p:val>
                                        </p:tav>
                                      </p:tavLst>
                                    </p:anim>
                                    <p:anim calcmode="lin" valueType="num">
                                      <p:cBhvr additive="base">
                                        <p:cTn id="8" dur="500" fill="hold"/>
                                        <p:tgtEl>
                                          <p:spTgt spid="3686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45"/>
                                        </p:tgtEl>
                                        <p:attrNameLst>
                                          <p:attrName>style.visibility</p:attrName>
                                        </p:attrNameLst>
                                      </p:cBhvr>
                                      <p:to>
                                        <p:strVal val="visible"/>
                                      </p:to>
                                    </p:set>
                                    <p:anim calcmode="lin" valueType="num">
                                      <p:cBhvr additive="base">
                                        <p:cTn id="13" dur="500" fill="hold"/>
                                        <p:tgtEl>
                                          <p:spTgt spid="368645"/>
                                        </p:tgtEl>
                                        <p:attrNameLst>
                                          <p:attrName>ppt_x</p:attrName>
                                        </p:attrNameLst>
                                      </p:cBhvr>
                                      <p:tavLst>
                                        <p:tav tm="0">
                                          <p:val>
                                            <p:strVal val="#ppt_x"/>
                                          </p:val>
                                        </p:tav>
                                        <p:tav tm="100000">
                                          <p:val>
                                            <p:strVal val="#ppt_x"/>
                                          </p:val>
                                        </p:tav>
                                      </p:tavLst>
                                    </p:anim>
                                    <p:anim calcmode="lin" valueType="num">
                                      <p:cBhvr additive="base">
                                        <p:cTn id="14" dur="500" fill="hold"/>
                                        <p:tgtEl>
                                          <p:spTgt spid="3686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3" grpId="0" bldLvl="0" animBg="1"/>
      <p:bldP spid="368645" grpId="0" bldLvl="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图片 369665" descr="IMG_1583"/>
          <p:cNvPicPr>
            <a:picLocks noChangeAspect="1"/>
          </p:cNvPicPr>
          <p:nvPr/>
        </p:nvPicPr>
        <p:blipFill>
          <a:blip r:embed="rId2"/>
          <a:srcRect/>
          <a:stretch>
            <a:fillRect/>
          </a:stretch>
        </p:blipFill>
        <p:spPr bwMode="auto">
          <a:xfrm>
            <a:off x="180975" y="190500"/>
            <a:ext cx="8783638" cy="6340475"/>
          </a:xfrm>
          <a:prstGeom prst="rect">
            <a:avLst/>
          </a:prstGeom>
          <a:noFill/>
          <a:ln w="190500">
            <a:solidFill>
              <a:srgbClr val="000080"/>
            </a:solidFill>
            <a:miter lim="800000"/>
            <a:headEnd/>
            <a:tailEnd/>
          </a:ln>
        </p:spPr>
      </p:pic>
      <p:sp>
        <p:nvSpPr>
          <p:cNvPr id="369667" name="矩形 369666"/>
          <p:cNvSpPr/>
          <p:nvPr/>
        </p:nvSpPr>
        <p:spPr>
          <a:xfrm>
            <a:off x="0" y="6165850"/>
            <a:ext cx="9172575" cy="685800"/>
          </a:xfrm>
          <a:prstGeom prst="rect">
            <a:avLst/>
          </a:prstGeom>
          <a:solidFill>
            <a:srgbClr val="000080"/>
          </a:solidFill>
          <a:ln w="9525">
            <a:noFill/>
            <a:miter/>
          </a:ln>
        </p:spPr>
        <p:txBody>
          <a:bodyPr anchor="ctr"/>
          <a:lstStyle>
            <a:lvl1pPr marL="0" lvl="0" indent="0" algn="l" defTabSz="914400" eaLnBrk="1" fontAlgn="base" latinLnBrk="0" hangingPunct="1">
              <a:spcBef>
                <a:spcPct val="0"/>
              </a:spcBef>
              <a:spcAft>
                <a:spcPct val="0"/>
              </a:spcAft>
              <a:buClr>
                <a:srgbClr val="000000"/>
              </a:buClr>
              <a:buNone/>
              <a:defRPr sz="4400" b="0" i="0" u="none" kern="1200" baseline="0">
                <a:solidFill>
                  <a:schemeClr val="tx2"/>
                </a:solidFill>
                <a:effectLst>
                  <a:outerShdw blurRad="38100" dist="38100" dir="2700000">
                    <a:srgbClr val="000000"/>
                  </a:outerShdw>
                </a:effectLst>
                <a:latin typeface="Tahoma" panose="020B0604030504040204" pitchFamily="34" charset="0"/>
                <a:ea typeface="宋体" panose="02010600030101010101" pitchFamily="2" charset="-122"/>
              </a:defRPr>
            </a:lvl1pPr>
          </a:lstStyle>
          <a:p>
            <a:pPr>
              <a:lnSpc>
                <a:spcPct val="65000"/>
              </a:lnSpc>
              <a:buFont typeface="Arial" panose="020B0604020202020204" pitchFamily="34" charset="0"/>
              <a:buNone/>
              <a:defRPr/>
            </a:pPr>
            <a:r>
              <a:rPr lang="zh-CN" altLang="en-US" sz="3200" b="1" noProof="1">
                <a:solidFill>
                  <a:schemeClr val="bg1"/>
                </a:solidFill>
                <a:cs typeface="+mn-ea"/>
              </a:rPr>
              <a:t>          </a:t>
            </a:r>
            <a:r>
              <a:rPr lang="zh-CN" altLang="en-US" sz="2600" b="1" noProof="1">
                <a:solidFill>
                  <a:schemeClr val="bg1"/>
                </a:solidFill>
                <a:cs typeface="+mn-ea"/>
              </a:rPr>
              <a:t> </a:t>
            </a:r>
            <a:r>
              <a:rPr lang="zh-CN" altLang="en-US" sz="2600" noProof="1">
                <a:solidFill>
                  <a:schemeClr val="bg1"/>
                </a:solidFill>
                <a:latin typeface="黑体" panose="02010609060101010101" pitchFamily="49" charset="-122"/>
                <a:ea typeface="黑体" panose="02010609060101010101" pitchFamily="49" charset="-122"/>
                <a:cs typeface="+mn-ea"/>
              </a:rPr>
              <a:t>应急“</a:t>
            </a:r>
            <a:r>
              <a:rPr lang="en-US" altLang="x-none" sz="2600" noProof="1">
                <a:solidFill>
                  <a:schemeClr val="bg1"/>
                </a:solidFill>
                <a:latin typeface="黑体" panose="02010609060101010101" pitchFamily="49" charset="-122"/>
                <a:ea typeface="黑体" panose="02010609060101010101" pitchFamily="49" charset="-122"/>
                <a:cs typeface="+mn-ea"/>
              </a:rPr>
              <a:t>F”</a:t>
            </a:r>
            <a:r>
              <a:rPr lang="zh-CN" altLang="en-US" sz="2600" noProof="1">
                <a:solidFill>
                  <a:schemeClr val="bg1"/>
                </a:solidFill>
                <a:latin typeface="黑体" panose="02010609060101010101" pitchFamily="49" charset="-122"/>
                <a:ea typeface="黑体" panose="02010609060101010101" pitchFamily="49" charset="-122"/>
                <a:cs typeface="+mn-ea"/>
              </a:rPr>
              <a:t>扳手</a:t>
            </a:r>
            <a:r>
              <a:rPr lang="en-US" altLang="x-none" sz="2600" b="1" noProof="1">
                <a:solidFill>
                  <a:schemeClr val="bg1"/>
                </a:solidFill>
                <a:latin typeface="黑体" panose="02010609060101010101" pitchFamily="49" charset="-122"/>
                <a:ea typeface="黑体" panose="02010609060101010101" pitchFamily="49" charset="-122"/>
                <a:cs typeface="+mn-ea"/>
              </a:rPr>
              <a:t>:</a:t>
            </a:r>
            <a:r>
              <a:rPr lang="en-US" altLang="x-none" sz="2600" noProof="1">
                <a:solidFill>
                  <a:schemeClr val="bg1"/>
                </a:solidFill>
                <a:latin typeface="黑体" panose="02010609060101010101" pitchFamily="49" charset="-122"/>
                <a:ea typeface="黑体" panose="02010609060101010101" pitchFamily="49" charset="-122"/>
                <a:cs typeface="+mn-ea"/>
              </a:rPr>
              <a:t>  </a:t>
            </a:r>
            <a:r>
              <a:rPr lang="zh-CN" altLang="en-US" sz="2400" noProof="1">
                <a:solidFill>
                  <a:schemeClr val="bg1"/>
                </a:solidFill>
                <a:latin typeface="黑体" panose="02010609060101010101" pitchFamily="49" charset="-122"/>
                <a:ea typeface="黑体" panose="02010609060101010101" pitchFamily="49" charset="-122"/>
                <a:cs typeface="+mn-ea"/>
              </a:rPr>
              <a:t>应涂"红/白"相间的反光条纹!</a:t>
            </a:r>
            <a:endParaRPr lang="zh-CN" altLang="en-US" sz="2400" noProof="1">
              <a:solidFill>
                <a:schemeClr val="bg1"/>
              </a:solidFill>
              <a:latin typeface="黑体" panose="02010609060101010101" pitchFamily="49" charset="-122"/>
              <a:ea typeface="黑体" panose="02010609060101010101" pitchFamily="49" charset="-122"/>
            </a:endParaRPr>
          </a:p>
        </p:txBody>
      </p:sp>
      <p:grpSp>
        <p:nvGrpSpPr>
          <p:cNvPr id="2" name="组合 369667"/>
          <p:cNvGrpSpPr>
            <a:grpSpLocks/>
          </p:cNvGrpSpPr>
          <p:nvPr/>
        </p:nvGrpSpPr>
        <p:grpSpPr bwMode="auto">
          <a:xfrm rot="-1380000">
            <a:off x="1558925" y="4221163"/>
            <a:ext cx="4121150" cy="211137"/>
            <a:chOff x="0" y="0"/>
            <a:chExt cx="17997" cy="1200"/>
          </a:xfrm>
        </p:grpSpPr>
        <p:grpSp>
          <p:nvGrpSpPr>
            <p:cNvPr id="399365" name="组合 369668"/>
            <p:cNvGrpSpPr>
              <a:grpSpLocks/>
            </p:cNvGrpSpPr>
            <p:nvPr/>
          </p:nvGrpSpPr>
          <p:grpSpPr bwMode="auto">
            <a:xfrm>
              <a:off x="0" y="0"/>
              <a:ext cx="14397" cy="1200"/>
              <a:chOff x="0" y="0"/>
              <a:chExt cx="14397" cy="1200"/>
            </a:xfrm>
          </p:grpSpPr>
          <p:grpSp>
            <p:nvGrpSpPr>
              <p:cNvPr id="399369" name="组合 369669"/>
              <p:cNvGrpSpPr>
                <a:grpSpLocks/>
              </p:cNvGrpSpPr>
              <p:nvPr/>
            </p:nvGrpSpPr>
            <p:grpSpPr bwMode="auto">
              <a:xfrm>
                <a:off x="0" y="0"/>
                <a:ext cx="10797" cy="1200"/>
                <a:chOff x="0" y="0"/>
                <a:chExt cx="10797" cy="1200"/>
              </a:xfrm>
            </p:grpSpPr>
            <p:grpSp>
              <p:nvGrpSpPr>
                <p:cNvPr id="399373" name="组合 369670"/>
                <p:cNvGrpSpPr>
                  <a:grpSpLocks/>
                </p:cNvGrpSpPr>
                <p:nvPr/>
              </p:nvGrpSpPr>
              <p:grpSpPr bwMode="auto">
                <a:xfrm>
                  <a:off x="0" y="0"/>
                  <a:ext cx="3599" cy="1201"/>
                  <a:chOff x="0" y="0"/>
                  <a:chExt cx="3599" cy="1201"/>
                </a:xfrm>
              </p:grpSpPr>
              <p:sp>
                <p:nvSpPr>
                  <p:cNvPr id="399380" name="矩形 369671"/>
                  <p:cNvSpPr>
                    <a:spLocks noChangeArrowheads="1"/>
                  </p:cNvSpPr>
                  <p:nvPr/>
                </p:nvSpPr>
                <p:spPr bwMode="auto">
                  <a:xfrm>
                    <a:off x="0" y="1"/>
                    <a:ext cx="1800" cy="1200"/>
                  </a:xfrm>
                  <a:prstGeom prst="rect">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
                <p:nvSpPr>
                  <p:cNvPr id="399381" name="矩形 369672"/>
                  <p:cNvSpPr>
                    <a:spLocks noChangeArrowheads="1"/>
                  </p:cNvSpPr>
                  <p:nvPr/>
                </p:nvSpPr>
                <p:spPr bwMode="auto">
                  <a:xfrm>
                    <a:off x="1799" y="0"/>
                    <a:ext cx="1800" cy="1200"/>
                  </a:xfrm>
                  <a:prstGeom prst="rect">
                    <a:avLst/>
                  </a:prstGeom>
                  <a:solidFill>
                    <a:schemeClr val="tx1"/>
                  </a:solidFill>
                  <a:ln w="9525">
                    <a:noFill/>
                    <a:miter lim="800000"/>
                    <a:headEnd/>
                    <a:tailEnd/>
                  </a:ln>
                </p:spPr>
                <p:txBody>
                  <a:bodyPr/>
                  <a:lstStyle/>
                  <a:p>
                    <a:pPr eaLnBrk="0" hangingPunct="0">
                      <a:buSzPct val="100000"/>
                      <a:buFont typeface="Arial" charset="0"/>
                      <a:buNone/>
                    </a:pPr>
                    <a:endParaRPr lang="zh-CN" altLang="en-US" sz="2000"/>
                  </a:p>
                </p:txBody>
              </p:sp>
            </p:grpSp>
            <p:grpSp>
              <p:nvGrpSpPr>
                <p:cNvPr id="399374" name="组合 369673"/>
                <p:cNvGrpSpPr>
                  <a:grpSpLocks/>
                </p:cNvGrpSpPr>
                <p:nvPr/>
              </p:nvGrpSpPr>
              <p:grpSpPr bwMode="auto">
                <a:xfrm>
                  <a:off x="3600" y="0"/>
                  <a:ext cx="3599" cy="1201"/>
                  <a:chOff x="0" y="0"/>
                  <a:chExt cx="3599" cy="1201"/>
                </a:xfrm>
              </p:grpSpPr>
              <p:sp>
                <p:nvSpPr>
                  <p:cNvPr id="399378" name="矩形 369674"/>
                  <p:cNvSpPr>
                    <a:spLocks noChangeArrowheads="1"/>
                  </p:cNvSpPr>
                  <p:nvPr/>
                </p:nvSpPr>
                <p:spPr bwMode="auto">
                  <a:xfrm>
                    <a:off x="0" y="1"/>
                    <a:ext cx="1800" cy="1200"/>
                  </a:xfrm>
                  <a:prstGeom prst="rect">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
                <p:nvSpPr>
                  <p:cNvPr id="399379" name="矩形 369675"/>
                  <p:cNvSpPr>
                    <a:spLocks noChangeArrowheads="1"/>
                  </p:cNvSpPr>
                  <p:nvPr/>
                </p:nvSpPr>
                <p:spPr bwMode="auto">
                  <a:xfrm>
                    <a:off x="1799" y="0"/>
                    <a:ext cx="1800" cy="1200"/>
                  </a:xfrm>
                  <a:prstGeom prst="rect">
                    <a:avLst/>
                  </a:prstGeom>
                  <a:solidFill>
                    <a:schemeClr val="tx1"/>
                  </a:solidFill>
                  <a:ln w="9525">
                    <a:noFill/>
                    <a:miter lim="800000"/>
                    <a:headEnd/>
                    <a:tailEnd/>
                  </a:ln>
                </p:spPr>
                <p:txBody>
                  <a:bodyPr/>
                  <a:lstStyle/>
                  <a:p>
                    <a:pPr eaLnBrk="0" hangingPunct="0">
                      <a:buSzPct val="100000"/>
                      <a:buFont typeface="Arial" charset="0"/>
                      <a:buNone/>
                    </a:pPr>
                    <a:endParaRPr lang="zh-CN" altLang="en-US" sz="2000"/>
                  </a:p>
                </p:txBody>
              </p:sp>
            </p:grpSp>
            <p:grpSp>
              <p:nvGrpSpPr>
                <p:cNvPr id="399375" name="组合 369676"/>
                <p:cNvGrpSpPr>
                  <a:grpSpLocks/>
                </p:cNvGrpSpPr>
                <p:nvPr/>
              </p:nvGrpSpPr>
              <p:grpSpPr bwMode="auto">
                <a:xfrm>
                  <a:off x="7199" y="0"/>
                  <a:ext cx="3599" cy="1201"/>
                  <a:chOff x="0" y="0"/>
                  <a:chExt cx="3599" cy="1201"/>
                </a:xfrm>
              </p:grpSpPr>
              <p:sp>
                <p:nvSpPr>
                  <p:cNvPr id="399376" name="矩形 369677"/>
                  <p:cNvSpPr>
                    <a:spLocks noChangeArrowheads="1"/>
                  </p:cNvSpPr>
                  <p:nvPr/>
                </p:nvSpPr>
                <p:spPr bwMode="auto">
                  <a:xfrm>
                    <a:off x="0" y="1"/>
                    <a:ext cx="1800" cy="1200"/>
                  </a:xfrm>
                  <a:prstGeom prst="rect">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
                <p:nvSpPr>
                  <p:cNvPr id="399377" name="矩形 369678"/>
                  <p:cNvSpPr>
                    <a:spLocks noChangeArrowheads="1"/>
                  </p:cNvSpPr>
                  <p:nvPr/>
                </p:nvSpPr>
                <p:spPr bwMode="auto">
                  <a:xfrm>
                    <a:off x="1799" y="0"/>
                    <a:ext cx="1800" cy="1200"/>
                  </a:xfrm>
                  <a:prstGeom prst="rect">
                    <a:avLst/>
                  </a:prstGeom>
                  <a:solidFill>
                    <a:schemeClr val="tx1"/>
                  </a:solidFill>
                  <a:ln w="9525">
                    <a:noFill/>
                    <a:miter lim="800000"/>
                    <a:headEnd/>
                    <a:tailEnd/>
                  </a:ln>
                </p:spPr>
                <p:txBody>
                  <a:bodyPr/>
                  <a:lstStyle/>
                  <a:p>
                    <a:pPr eaLnBrk="0" hangingPunct="0">
                      <a:buSzPct val="100000"/>
                      <a:buFont typeface="Arial" charset="0"/>
                      <a:buNone/>
                    </a:pPr>
                    <a:endParaRPr lang="zh-CN" altLang="en-US" sz="2000"/>
                  </a:p>
                </p:txBody>
              </p:sp>
            </p:grpSp>
          </p:grpSp>
          <p:grpSp>
            <p:nvGrpSpPr>
              <p:cNvPr id="399370" name="组合 369679"/>
              <p:cNvGrpSpPr>
                <a:grpSpLocks/>
              </p:cNvGrpSpPr>
              <p:nvPr/>
            </p:nvGrpSpPr>
            <p:grpSpPr bwMode="auto">
              <a:xfrm>
                <a:off x="10799" y="0"/>
                <a:ext cx="3599" cy="1201"/>
                <a:chOff x="0" y="0"/>
                <a:chExt cx="3599" cy="1201"/>
              </a:xfrm>
            </p:grpSpPr>
            <p:sp>
              <p:nvSpPr>
                <p:cNvPr id="399371" name="矩形 369680"/>
                <p:cNvSpPr>
                  <a:spLocks noChangeArrowheads="1"/>
                </p:cNvSpPr>
                <p:nvPr/>
              </p:nvSpPr>
              <p:spPr bwMode="auto">
                <a:xfrm>
                  <a:off x="0" y="1"/>
                  <a:ext cx="1800" cy="1200"/>
                </a:xfrm>
                <a:prstGeom prst="rect">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
              <p:nvSpPr>
                <p:cNvPr id="399372" name="矩形 369681"/>
                <p:cNvSpPr>
                  <a:spLocks noChangeArrowheads="1"/>
                </p:cNvSpPr>
                <p:nvPr/>
              </p:nvSpPr>
              <p:spPr bwMode="auto">
                <a:xfrm>
                  <a:off x="1799" y="0"/>
                  <a:ext cx="1800" cy="1200"/>
                </a:xfrm>
                <a:prstGeom prst="rect">
                  <a:avLst/>
                </a:prstGeom>
                <a:solidFill>
                  <a:schemeClr val="tx1"/>
                </a:solidFill>
                <a:ln w="9525">
                  <a:noFill/>
                  <a:miter lim="800000"/>
                  <a:headEnd/>
                  <a:tailEnd/>
                </a:ln>
              </p:spPr>
              <p:txBody>
                <a:bodyPr/>
                <a:lstStyle/>
                <a:p>
                  <a:pPr eaLnBrk="0" hangingPunct="0">
                    <a:buSzPct val="100000"/>
                    <a:buFont typeface="Arial" charset="0"/>
                    <a:buNone/>
                  </a:pPr>
                  <a:endParaRPr lang="zh-CN" altLang="en-US" sz="2000"/>
                </a:p>
              </p:txBody>
            </p:sp>
          </p:grpSp>
        </p:grpSp>
        <p:grpSp>
          <p:nvGrpSpPr>
            <p:cNvPr id="399366" name="组合 369682"/>
            <p:cNvGrpSpPr>
              <a:grpSpLocks/>
            </p:cNvGrpSpPr>
            <p:nvPr/>
          </p:nvGrpSpPr>
          <p:grpSpPr bwMode="auto">
            <a:xfrm>
              <a:off x="14399" y="0"/>
              <a:ext cx="3599" cy="1201"/>
              <a:chOff x="0" y="0"/>
              <a:chExt cx="3599" cy="1201"/>
            </a:xfrm>
          </p:grpSpPr>
          <p:sp>
            <p:nvSpPr>
              <p:cNvPr id="399367" name="矩形 369683"/>
              <p:cNvSpPr>
                <a:spLocks noChangeArrowheads="1"/>
              </p:cNvSpPr>
              <p:nvPr/>
            </p:nvSpPr>
            <p:spPr bwMode="auto">
              <a:xfrm>
                <a:off x="0" y="1"/>
                <a:ext cx="1800" cy="1200"/>
              </a:xfrm>
              <a:prstGeom prst="rect">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
            <p:nvSpPr>
              <p:cNvPr id="399368" name="矩形 369684"/>
              <p:cNvSpPr>
                <a:spLocks noChangeArrowheads="1"/>
              </p:cNvSpPr>
              <p:nvPr/>
            </p:nvSpPr>
            <p:spPr bwMode="auto">
              <a:xfrm>
                <a:off x="1799" y="0"/>
                <a:ext cx="1800" cy="1200"/>
              </a:xfrm>
              <a:prstGeom prst="rect">
                <a:avLst/>
              </a:prstGeom>
              <a:solidFill>
                <a:schemeClr val="tx1"/>
              </a:solidFill>
              <a:ln w="9525">
                <a:noFill/>
                <a:miter lim="800000"/>
                <a:headEnd/>
                <a:tailEnd/>
              </a:ln>
            </p:spPr>
            <p:txBody>
              <a:bodyPr/>
              <a:lstStyle/>
              <a:p>
                <a:pPr eaLnBrk="0" hangingPunct="0">
                  <a:buSzPct val="100000"/>
                  <a:buFont typeface="Arial" charset="0"/>
                  <a:buNone/>
                </a:pPr>
                <a:endParaRPr lang="zh-CN" altLang="en-US" sz="2000"/>
              </a:p>
            </p:txBody>
          </p:sp>
        </p:grpSp>
      </p:grpSp>
      <p:sp>
        <p:nvSpPr>
          <p:cNvPr id="369686" name="文本框 369685"/>
          <p:cNvSpPr txBox="1"/>
          <p:nvPr/>
        </p:nvSpPr>
        <p:spPr>
          <a:xfrm>
            <a:off x="900113" y="2133600"/>
            <a:ext cx="3598862" cy="831850"/>
          </a:xfrm>
          <a:prstGeom prst="rect">
            <a:avLst/>
          </a:prstGeom>
          <a:solidFill>
            <a:schemeClr val="bg2"/>
          </a:solidFill>
          <a:ln w="9525" cap="flat" cmpd="sng">
            <a:solidFill>
              <a:srgbClr val="0F0F8B"/>
            </a:solidFill>
            <a:prstDash val="solid"/>
            <a:miter/>
            <a:headEnd type="none" w="med" len="med"/>
            <a:tailEnd type="none" w="med" len="med"/>
          </a:ln>
        </p:spPr>
        <p:txBody>
          <a:bodyPr>
            <a:spAutoFit/>
          </a:bodyPr>
          <a:lstStyle/>
          <a:p>
            <a:pPr algn="ctr">
              <a:buFont typeface="Arial" panose="020B0604020202020204" pitchFamily="34" charset="0"/>
              <a:buNone/>
              <a:defRPr/>
            </a:pPr>
            <a:endParaRPr lang="zh-CN" altLang="en-US" sz="800" noProof="1">
              <a:latin typeface="黑体" panose="02010609060101010101" pitchFamily="49" charset="-122"/>
              <a:ea typeface="黑体" panose="02010609060101010101" pitchFamily="49" charset="-122"/>
            </a:endParaRPr>
          </a:p>
          <a:p>
            <a:pPr algn="ctr">
              <a:buFont typeface="Arial" panose="020B0604020202020204" pitchFamily="34" charset="0"/>
              <a:buNone/>
              <a:defRPr/>
            </a:pPr>
            <a:r>
              <a:rPr lang="zh-CN" altLang="en-US" sz="3200" noProof="1">
                <a:latin typeface="黑体" panose="02010609060101010101" pitchFamily="49" charset="-122"/>
                <a:ea typeface="黑体" panose="02010609060101010101" pitchFamily="49" charset="-122"/>
                <a:cs typeface="+mn-ea"/>
              </a:rPr>
              <a:t>有利应急处置!</a:t>
            </a:r>
            <a:endParaRPr lang="zh-CN" altLang="en-US" sz="3200" noProof="1">
              <a:latin typeface="黑体" panose="02010609060101010101" pitchFamily="49" charset="-122"/>
              <a:ea typeface="黑体" panose="02010609060101010101" pitchFamily="49" charset="-122"/>
            </a:endParaRPr>
          </a:p>
          <a:p>
            <a:pPr algn="ctr">
              <a:buFont typeface="Arial" panose="020B0604020202020204" pitchFamily="34" charset="0"/>
              <a:buNone/>
              <a:defRPr/>
            </a:pPr>
            <a:endParaRPr lang="zh-CN" altLang="en-US" sz="800" noProof="1">
              <a:effectLst>
                <a:outerShdw blurRad="38100" dist="38100" dir="2700000">
                  <a:srgbClr val="FFFFFF"/>
                </a:outerShdw>
              </a:effectLst>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图片 65537" descr="苯"/>
          <p:cNvPicPr>
            <a:picLocks noChangeAspect="1"/>
          </p:cNvPicPr>
          <p:nvPr/>
        </p:nvPicPr>
        <p:blipFill>
          <a:blip r:embed="rId2"/>
          <a:srcRect r="34"/>
          <a:stretch>
            <a:fillRect/>
          </a:stretch>
        </p:blipFill>
        <p:spPr bwMode="auto">
          <a:xfrm>
            <a:off x="4286250" y="188913"/>
            <a:ext cx="4678363" cy="6481762"/>
          </a:xfrm>
          <a:prstGeom prst="rect">
            <a:avLst/>
          </a:prstGeom>
          <a:noFill/>
          <a:ln w="228600">
            <a:solidFill>
              <a:srgbClr val="000080"/>
            </a:solidFill>
            <a:miter lim="800000"/>
            <a:headEnd/>
            <a:tailEnd/>
          </a:ln>
        </p:spPr>
      </p:pic>
      <p:sp>
        <p:nvSpPr>
          <p:cNvPr id="89090" name="矩形 65538"/>
          <p:cNvSpPr>
            <a:spLocks noChangeArrowheads="1"/>
          </p:cNvSpPr>
          <p:nvPr/>
        </p:nvSpPr>
        <p:spPr bwMode="auto">
          <a:xfrm>
            <a:off x="0" y="0"/>
            <a:ext cx="4284663" cy="6862763"/>
          </a:xfrm>
          <a:prstGeom prst="rect">
            <a:avLst/>
          </a:prstGeom>
          <a:solidFill>
            <a:srgbClr val="000080"/>
          </a:solidFill>
          <a:ln w="9525">
            <a:noFill/>
            <a:miter lim="800000"/>
            <a:headEnd/>
            <a:tailEnd/>
          </a:ln>
        </p:spPr>
        <p:txBody>
          <a:bodyPr wrap="none" anchor="ctr"/>
          <a:lstStyle/>
          <a:p>
            <a:pPr algn="ctr" eaLnBrk="0" hangingPunct="0">
              <a:lnSpc>
                <a:spcPct val="135000"/>
              </a:lnSpc>
              <a:buFont typeface="Arial" charset="0"/>
              <a:buNone/>
            </a:pPr>
            <a:r>
              <a:rPr lang="zh-CN" altLang="en-US" sz="2000">
                <a:ea typeface="黑体" pitchFamily="2" charset="-122"/>
              </a:rPr>
              <a:t>                              </a:t>
            </a:r>
          </a:p>
        </p:txBody>
      </p:sp>
      <p:sp>
        <p:nvSpPr>
          <p:cNvPr id="89091" name="矩形 65539"/>
          <p:cNvSpPr>
            <a:spLocks noChangeArrowheads="1"/>
          </p:cNvSpPr>
          <p:nvPr/>
        </p:nvSpPr>
        <p:spPr bwMode="auto">
          <a:xfrm>
            <a:off x="180975" y="119063"/>
            <a:ext cx="4033838" cy="7058025"/>
          </a:xfrm>
          <a:prstGeom prst="rect">
            <a:avLst/>
          </a:prstGeom>
          <a:noFill/>
          <a:ln w="9525">
            <a:noFill/>
            <a:miter lim="800000"/>
            <a:headEnd/>
            <a:tailEnd/>
          </a:ln>
        </p:spPr>
        <p:txBody>
          <a:bodyPr/>
          <a:lstStyle/>
          <a:p>
            <a:pPr algn="ctr" eaLnBrk="0" hangingPunct="0">
              <a:lnSpc>
                <a:spcPct val="165000"/>
              </a:lnSpc>
              <a:buFont typeface="Arial" charset="0"/>
              <a:buNone/>
            </a:pPr>
            <a:r>
              <a:rPr lang="zh-CN" altLang="en-US" sz="2400">
                <a:solidFill>
                  <a:schemeClr val="bg1"/>
                </a:solidFill>
                <a:latin typeface="黑体" pitchFamily="2" charset="-122"/>
                <a:ea typeface="黑体" pitchFamily="2" charset="-122"/>
              </a:rPr>
              <a:t>道路危险货物运输管理规定</a:t>
            </a:r>
          </a:p>
          <a:p>
            <a:pPr algn="ctr" eaLnBrk="0" hangingPunct="0">
              <a:lnSpc>
                <a:spcPct val="155000"/>
              </a:lnSpc>
              <a:buFont typeface="Arial" charset="0"/>
              <a:buNone/>
            </a:pPr>
            <a:r>
              <a:rPr lang="zh-CN" altLang="en-US" sz="2000">
                <a:solidFill>
                  <a:schemeClr val="bg1"/>
                </a:solidFill>
                <a:latin typeface="黑体" pitchFamily="2" charset="-122"/>
                <a:ea typeface="黑体" pitchFamily="2" charset="-122"/>
              </a:rPr>
              <a:t>(交通运输部令2013年第2号)</a:t>
            </a:r>
            <a:r>
              <a:rPr lang="zh-CN" altLang="en-US" sz="2200">
                <a:solidFill>
                  <a:schemeClr val="bg1"/>
                </a:solidFill>
                <a:latin typeface="黑体" pitchFamily="2" charset="-122"/>
                <a:ea typeface="黑体" pitchFamily="2" charset="-122"/>
              </a:rPr>
              <a:t>       </a:t>
            </a:r>
            <a:r>
              <a:rPr lang="zh-CN" altLang="en-US" sz="2400">
                <a:solidFill>
                  <a:schemeClr val="bg1"/>
                </a:solidFill>
                <a:latin typeface="黑体" pitchFamily="2" charset="-122"/>
                <a:ea typeface="黑体" pitchFamily="2" charset="-122"/>
              </a:rPr>
              <a:t>“</a:t>
            </a:r>
            <a:r>
              <a:rPr lang="zh-CN" altLang="en-US" sz="2000">
                <a:solidFill>
                  <a:schemeClr val="bg1"/>
                </a:solidFill>
                <a:latin typeface="黑体" pitchFamily="2" charset="-122"/>
                <a:ea typeface="黑体" pitchFamily="2" charset="-122"/>
              </a:rPr>
              <a:t>第三十</a:t>
            </a:r>
            <a:r>
              <a:rPr lang="zh-CN" altLang="en-US" sz="2000">
                <a:solidFill>
                  <a:schemeClr val="bg1"/>
                </a:solidFill>
                <a:latin typeface="宋体" charset="-122"/>
                <a:ea typeface="黑体" pitchFamily="2" charset="-122"/>
              </a:rPr>
              <a:t>九条 </a:t>
            </a:r>
            <a:r>
              <a:rPr lang="zh-CN" altLang="en-US" sz="1200">
                <a:solidFill>
                  <a:schemeClr val="bg1"/>
                </a:solidFill>
                <a:latin typeface="宋体" charset="-122"/>
                <a:sym typeface="黑体" pitchFamily="2" charset="-122"/>
              </a:rPr>
              <a:t>……</a:t>
            </a:r>
            <a:r>
              <a:rPr lang="zh-CN" altLang="en-US" sz="1900">
                <a:solidFill>
                  <a:schemeClr val="bg1"/>
                </a:solidFill>
                <a:latin typeface="宋体" charset="-122"/>
                <a:ea typeface="黑体" pitchFamily="2" charset="-122"/>
                <a:sym typeface="黑体" pitchFamily="2" charset="-122"/>
              </a:rPr>
              <a:t>驾驶或押运人员</a:t>
            </a:r>
            <a:r>
              <a:rPr lang="zh-CN" altLang="en-US" sz="2000">
                <a:solidFill>
                  <a:schemeClr val="bg1"/>
                </a:solidFill>
                <a:latin typeface="宋体" charset="-122"/>
                <a:ea typeface="黑体" pitchFamily="2" charset="-122"/>
                <a:sym typeface="黑体" pitchFamily="2" charset="-122"/>
              </a:rPr>
              <a:t>应当按照</a:t>
            </a:r>
            <a:r>
              <a:rPr lang="zh-CN" altLang="en-US" sz="2000">
                <a:solidFill>
                  <a:schemeClr val="bg1"/>
                </a:solidFill>
                <a:latin typeface="黑体" pitchFamily="2" charset="-122"/>
                <a:ea typeface="黑体" pitchFamily="2" charset="-122"/>
              </a:rPr>
              <a:t>《</a:t>
            </a:r>
            <a:r>
              <a:rPr lang="zh-CN" altLang="en-US" sz="2100">
                <a:solidFill>
                  <a:schemeClr val="bg1"/>
                </a:solidFill>
                <a:latin typeface="黑体" pitchFamily="2" charset="-122"/>
                <a:ea typeface="黑体" pitchFamily="2" charset="-122"/>
              </a:rPr>
              <a:t>汽车运输危险货物规</a:t>
            </a:r>
            <a:r>
              <a:rPr lang="zh-CN" altLang="en-US" sz="2200">
                <a:solidFill>
                  <a:schemeClr val="bg1"/>
                </a:solidFill>
                <a:latin typeface="黑体" pitchFamily="2" charset="-122"/>
                <a:ea typeface="黑体" pitchFamily="2" charset="-122"/>
              </a:rPr>
              <a:t>则》</a:t>
            </a:r>
            <a:r>
              <a:rPr lang="zh-CN" altLang="en-US" sz="2000">
                <a:solidFill>
                  <a:schemeClr val="bg1"/>
                </a:solidFill>
                <a:latin typeface="黑体" pitchFamily="2" charset="-122"/>
                <a:ea typeface="黑体" pitchFamily="2" charset="-122"/>
              </a:rPr>
              <a:t>(JT617)</a:t>
            </a:r>
            <a:r>
              <a:rPr lang="zh-CN" altLang="en-US" sz="2200">
                <a:solidFill>
                  <a:schemeClr val="bg1"/>
                </a:solidFill>
                <a:latin typeface="黑体" pitchFamily="2" charset="-122"/>
                <a:ea typeface="黑体" pitchFamily="2" charset="-122"/>
              </a:rPr>
              <a:t>的要求，随车携带</a:t>
            </a:r>
          </a:p>
          <a:p>
            <a:pPr algn="ctr" eaLnBrk="0" hangingPunct="0">
              <a:lnSpc>
                <a:spcPct val="155000"/>
              </a:lnSpc>
              <a:buFont typeface="Arial" charset="0"/>
              <a:buNone/>
            </a:pPr>
            <a:r>
              <a:rPr lang="zh-CN" altLang="en-US" sz="1800">
                <a:solidFill>
                  <a:srgbClr val="FFFFCC"/>
                </a:solidFill>
                <a:latin typeface="黑体" pitchFamily="2" charset="-122"/>
                <a:ea typeface="黑体" pitchFamily="2" charset="-122"/>
              </a:rPr>
              <a:t>《</a:t>
            </a:r>
            <a:r>
              <a:rPr lang="zh-CN" altLang="en-US" sz="2200">
                <a:solidFill>
                  <a:srgbClr val="FFFF66"/>
                </a:solidFill>
                <a:latin typeface="黑体" pitchFamily="2" charset="-122"/>
                <a:ea typeface="黑体" pitchFamily="2" charset="-122"/>
              </a:rPr>
              <a:t>道路运输危险货物安全卡</a:t>
            </a:r>
            <a:r>
              <a:rPr lang="zh-CN" altLang="en-US" sz="1800">
                <a:solidFill>
                  <a:srgbClr val="FFFFCC"/>
                </a:solidFill>
                <a:latin typeface="黑体" pitchFamily="2" charset="-122"/>
                <a:ea typeface="黑体" pitchFamily="2" charset="-122"/>
              </a:rPr>
              <a:t>》</a:t>
            </a:r>
            <a:r>
              <a:rPr lang="zh-CN" altLang="en-US" sz="2000">
                <a:solidFill>
                  <a:srgbClr val="FFFFCC"/>
                </a:solidFill>
                <a:latin typeface="黑体" pitchFamily="2" charset="-122"/>
                <a:ea typeface="黑体" pitchFamily="2" charset="-122"/>
              </a:rPr>
              <a:t>”</a:t>
            </a:r>
          </a:p>
          <a:p>
            <a:pPr eaLnBrk="0" hangingPunct="0">
              <a:lnSpc>
                <a:spcPct val="165000"/>
              </a:lnSpc>
              <a:buFont typeface="Arial" charset="0"/>
              <a:buNone/>
            </a:pPr>
            <a:r>
              <a:rPr lang="zh-CN" altLang="en-US" sz="2000">
                <a:solidFill>
                  <a:schemeClr val="bg1"/>
                </a:solidFill>
                <a:latin typeface="黑体" pitchFamily="2" charset="-122"/>
                <a:ea typeface="黑体" pitchFamily="2" charset="-122"/>
              </a:rPr>
              <a:t>    </a:t>
            </a:r>
            <a:r>
              <a:rPr lang="zh-CN" altLang="en-US" sz="1800">
                <a:solidFill>
                  <a:schemeClr val="bg1"/>
                </a:solidFill>
                <a:latin typeface="黑体" pitchFamily="2" charset="-122"/>
                <a:ea typeface="黑体" pitchFamily="2" charset="-122"/>
              </a:rPr>
              <a:t>该卡采用活页装订，“</a:t>
            </a:r>
            <a:r>
              <a:rPr lang="zh-CN" altLang="en-US" sz="2000">
                <a:solidFill>
                  <a:schemeClr val="bg1"/>
                </a:solidFill>
                <a:latin typeface="黑体" pitchFamily="2" charset="-122"/>
                <a:ea typeface="黑体" pitchFamily="2" charset="-122"/>
              </a:rPr>
              <a:t>1品1卡</a:t>
            </a:r>
            <a:r>
              <a:rPr lang="zh-CN" altLang="en-US" sz="1800">
                <a:solidFill>
                  <a:schemeClr val="bg1"/>
                </a:solidFill>
                <a:latin typeface="黑体" pitchFamily="2" charset="-122"/>
                <a:ea typeface="黑体" pitchFamily="2" charset="-122"/>
              </a:rPr>
              <a:t>”   </a:t>
            </a:r>
            <a:r>
              <a:rPr lang="zh-CN" altLang="en-US" sz="1900">
                <a:solidFill>
                  <a:schemeClr val="bg1"/>
                </a:solidFill>
                <a:latin typeface="黑体" pitchFamily="2" charset="-122"/>
                <a:ea typeface="黑体" pitchFamily="2" charset="-122"/>
              </a:rPr>
              <a:t>可供运输单位直接复制使用。</a:t>
            </a:r>
          </a:p>
          <a:p>
            <a:pPr algn="ctr" eaLnBrk="0" hangingPunct="0">
              <a:lnSpc>
                <a:spcPct val="155000"/>
              </a:lnSpc>
              <a:buFont typeface="Arial" charset="0"/>
              <a:buNone/>
            </a:pPr>
            <a:r>
              <a:rPr lang="zh-CN" altLang="en-US" sz="2000">
                <a:solidFill>
                  <a:schemeClr val="bg1"/>
                </a:solidFill>
                <a:latin typeface="黑体" pitchFamily="2" charset="-122"/>
                <a:ea typeface="黑体" pitchFamily="2" charset="-122"/>
              </a:rPr>
              <a:t>    详见</a:t>
            </a:r>
            <a:r>
              <a:rPr lang="zh-CN" altLang="en-US" sz="1600">
                <a:solidFill>
                  <a:schemeClr val="bg1"/>
                </a:solidFill>
                <a:latin typeface="黑体" pitchFamily="2" charset="-122"/>
                <a:ea typeface="黑体" pitchFamily="2" charset="-122"/>
              </a:rPr>
              <a:t>：</a:t>
            </a:r>
            <a:r>
              <a:rPr lang="zh-CN" altLang="en-US" sz="2000">
                <a:solidFill>
                  <a:schemeClr val="bg1"/>
                </a:solidFill>
                <a:latin typeface="黑体" pitchFamily="2" charset="-122"/>
                <a:ea typeface="黑体" pitchFamily="2" charset="-122"/>
              </a:rPr>
              <a:t>《</a:t>
            </a:r>
            <a:r>
              <a:rPr lang="zh-CN" altLang="en-US" sz="2200">
                <a:solidFill>
                  <a:schemeClr val="bg1"/>
                </a:solidFill>
                <a:latin typeface="黑体" pitchFamily="2" charset="-122"/>
                <a:ea typeface="黑体" pitchFamily="2" charset="-122"/>
              </a:rPr>
              <a:t>道路运输危险货物   安全卡手册</a:t>
            </a:r>
            <a:r>
              <a:rPr lang="zh-CN" altLang="en-US" sz="2000">
                <a:solidFill>
                  <a:schemeClr val="bg1"/>
                </a:solidFill>
                <a:latin typeface="黑体" pitchFamily="2" charset="-122"/>
                <a:ea typeface="黑体" pitchFamily="2" charset="-122"/>
              </a:rPr>
              <a:t>》</a:t>
            </a:r>
            <a:r>
              <a:rPr lang="zh-CN" altLang="en-US" sz="1900">
                <a:solidFill>
                  <a:schemeClr val="bg1"/>
                </a:solidFill>
                <a:latin typeface="黑体" pitchFamily="2" charset="-122"/>
                <a:ea typeface="黑体" pitchFamily="2" charset="-122"/>
              </a:rPr>
              <a:t>（</a:t>
            </a:r>
            <a:r>
              <a:rPr lang="zh-CN" altLang="en-US" sz="2000">
                <a:solidFill>
                  <a:schemeClr val="bg1"/>
                </a:solidFill>
                <a:latin typeface="黑体" pitchFamily="2" charset="-122"/>
                <a:ea typeface="黑体" pitchFamily="2" charset="-122"/>
              </a:rPr>
              <a:t>上</a:t>
            </a:r>
            <a:r>
              <a:rPr lang="zh-CN" altLang="en-US" sz="1600">
                <a:solidFill>
                  <a:schemeClr val="bg1"/>
                </a:solidFill>
                <a:latin typeface="黑体" pitchFamily="2" charset="-122"/>
                <a:ea typeface="黑体" pitchFamily="2" charset="-122"/>
              </a:rPr>
              <a:t>、</a:t>
            </a:r>
            <a:r>
              <a:rPr lang="zh-CN" altLang="en-US" sz="2000">
                <a:solidFill>
                  <a:schemeClr val="bg1"/>
                </a:solidFill>
                <a:latin typeface="黑体" pitchFamily="2" charset="-122"/>
                <a:ea typeface="黑体" pitchFamily="2" charset="-122"/>
              </a:rPr>
              <a:t>中</a:t>
            </a:r>
            <a:r>
              <a:rPr lang="zh-CN" altLang="en-US" sz="1600">
                <a:solidFill>
                  <a:schemeClr val="bg1"/>
                </a:solidFill>
                <a:latin typeface="黑体" pitchFamily="2" charset="-122"/>
                <a:ea typeface="黑体" pitchFamily="2" charset="-122"/>
              </a:rPr>
              <a:t>、</a:t>
            </a:r>
            <a:r>
              <a:rPr lang="zh-CN" altLang="en-US" sz="2000">
                <a:solidFill>
                  <a:schemeClr val="bg1"/>
                </a:solidFill>
                <a:latin typeface="黑体" pitchFamily="2" charset="-122"/>
                <a:ea typeface="黑体" pitchFamily="2" charset="-122"/>
              </a:rPr>
              <a:t>下三册）</a:t>
            </a:r>
          </a:p>
          <a:p>
            <a:pPr eaLnBrk="0" hangingPunct="0">
              <a:lnSpc>
                <a:spcPct val="155000"/>
              </a:lnSpc>
              <a:buFont typeface="Arial" charset="0"/>
              <a:buNone/>
            </a:pPr>
            <a:r>
              <a:rPr lang="zh-CN" altLang="en-US" sz="2300">
                <a:solidFill>
                  <a:schemeClr val="bg1"/>
                </a:solidFill>
                <a:latin typeface="黑体" pitchFamily="2" charset="-122"/>
                <a:ea typeface="黑体" pitchFamily="2" charset="-122"/>
              </a:rPr>
              <a:t>李晓霞、严季、晏远春主编，</a:t>
            </a:r>
            <a:r>
              <a:rPr lang="zh-CN" altLang="en-US" sz="2100">
                <a:solidFill>
                  <a:schemeClr val="bg1"/>
                </a:solidFill>
                <a:latin typeface="黑体" pitchFamily="2" charset="-122"/>
                <a:ea typeface="黑体" pitchFamily="2" charset="-122"/>
              </a:rPr>
              <a:t> </a:t>
            </a:r>
            <a:r>
              <a:rPr lang="zh-CN" altLang="en-US" sz="2200">
                <a:solidFill>
                  <a:schemeClr val="bg1"/>
                </a:solidFill>
                <a:latin typeface="黑体" pitchFamily="2" charset="-122"/>
                <a:ea typeface="黑体" pitchFamily="2" charset="-122"/>
              </a:rPr>
              <a:t>海洋出版社，2006年4月第1版。</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1"/>
          <p:cNvPicPr>
            <a:picLocks noChangeAspect="1"/>
          </p:cNvPicPr>
          <p:nvPr/>
        </p:nvPicPr>
        <p:blipFill>
          <a:blip r:embed="rId2"/>
          <a:srcRect/>
          <a:stretch>
            <a:fillRect/>
          </a:stretch>
        </p:blipFill>
        <p:spPr bwMode="auto">
          <a:xfrm>
            <a:off x="180975" y="550863"/>
            <a:ext cx="8786813" cy="6119812"/>
          </a:xfrm>
          <a:prstGeom prst="rect">
            <a:avLst/>
          </a:prstGeom>
          <a:noFill/>
          <a:ln w="203200">
            <a:solidFill>
              <a:srgbClr val="000080"/>
            </a:solidFill>
            <a:miter lim="800000"/>
            <a:headEnd/>
            <a:tailEnd/>
          </a:ln>
        </p:spPr>
      </p:pic>
      <p:sp>
        <p:nvSpPr>
          <p:cNvPr id="90114" name="文本框 66562"/>
          <p:cNvSpPr txBox="1">
            <a:spLocks noChangeArrowheads="1"/>
          </p:cNvSpPr>
          <p:nvPr/>
        </p:nvSpPr>
        <p:spPr bwMode="auto">
          <a:xfrm>
            <a:off x="0" y="0"/>
            <a:ext cx="9175750" cy="795338"/>
          </a:xfrm>
          <a:prstGeom prst="rect">
            <a:avLst/>
          </a:prstGeom>
          <a:solidFill>
            <a:srgbClr val="000080"/>
          </a:solidFill>
          <a:ln w="9525">
            <a:noFill/>
            <a:miter lim="800000"/>
            <a:headEnd/>
            <a:tailEnd/>
          </a:ln>
        </p:spPr>
        <p:txBody>
          <a:bodyPr>
            <a:spAutoFit/>
          </a:bodyPr>
          <a:lstStyle/>
          <a:p>
            <a:pPr algn="ctr" eaLnBrk="0" hangingPunct="0">
              <a:lnSpc>
                <a:spcPct val="150000"/>
              </a:lnSpc>
              <a:buSzPct val="100000"/>
              <a:buFont typeface="Arial" charset="0"/>
              <a:buNone/>
            </a:pPr>
            <a:r>
              <a:rPr lang="zh-CN" altLang="en-US" sz="2000">
                <a:ea typeface="黑体" pitchFamily="2" charset="-122"/>
              </a:rPr>
              <a:t>化工企业</a:t>
            </a:r>
            <a:r>
              <a:rPr lang="zh-CN" altLang="en-US" sz="2400" b="1">
                <a:ea typeface="黑体" pitchFamily="2" charset="-122"/>
              </a:rPr>
              <a:t> :</a:t>
            </a:r>
            <a:r>
              <a:rPr lang="zh-CN" altLang="en-US" sz="2000">
                <a:ea typeface="黑体" pitchFamily="2" charset="-122"/>
              </a:rPr>
              <a:t>    </a:t>
            </a:r>
            <a:r>
              <a:rPr lang="zh-CN" altLang="en-US" sz="2600">
                <a:ea typeface="黑体" pitchFamily="2" charset="-122"/>
              </a:rPr>
              <a:t>门 上 粘 贴 的 “ 疏 散 标 识” !</a:t>
            </a:r>
          </a:p>
          <a:p>
            <a:pPr algn="ctr" eaLnBrk="0" hangingPunct="0">
              <a:lnSpc>
                <a:spcPct val="0"/>
              </a:lnSpc>
              <a:buSzPct val="100000"/>
              <a:buFont typeface="Arial" charset="0"/>
              <a:buNone/>
            </a:pPr>
            <a:endParaRPr lang="zh-CN" altLang="en-US" sz="2000">
              <a:ea typeface="黑体" pitchFamily="2" charset="-122"/>
            </a:endParaRPr>
          </a:p>
          <a:p>
            <a:pPr algn="ctr" eaLnBrk="0" hangingPunct="0">
              <a:lnSpc>
                <a:spcPct val="15000"/>
              </a:lnSpc>
              <a:buSzPct val="100000"/>
              <a:buFont typeface="Arial" charset="0"/>
              <a:buNone/>
            </a:pPr>
            <a:endParaRPr lang="zh-CN" altLang="en-US" sz="2000" b="1" i="1">
              <a:ea typeface="黑体" pitchFamily="2" charset="-122"/>
            </a:endParaRPr>
          </a:p>
        </p:txBody>
      </p:sp>
      <p:sp>
        <p:nvSpPr>
          <p:cNvPr id="90115" name="文本框 66563"/>
          <p:cNvSpPr txBox="1">
            <a:spLocks noChangeArrowheads="1"/>
          </p:cNvSpPr>
          <p:nvPr/>
        </p:nvSpPr>
        <p:spPr bwMode="auto">
          <a:xfrm>
            <a:off x="2124075" y="5373688"/>
            <a:ext cx="6629400" cy="969962"/>
          </a:xfrm>
          <a:prstGeom prst="rect">
            <a:avLst/>
          </a:prstGeom>
          <a:solidFill>
            <a:srgbClr val="000080"/>
          </a:solidFill>
          <a:ln w="9525">
            <a:noFill/>
            <a:miter lim="800000"/>
            <a:headEnd/>
            <a:tailEnd/>
          </a:ln>
        </p:spPr>
        <p:txBody>
          <a:bodyPr>
            <a:spAutoFit/>
          </a:bodyPr>
          <a:lstStyle/>
          <a:p>
            <a:pPr algn="ctr" eaLnBrk="0" hangingPunct="0">
              <a:buSzPct val="100000"/>
              <a:buFont typeface="Arial" charset="0"/>
              <a:buNone/>
            </a:pPr>
            <a:r>
              <a:rPr lang="zh-CN" altLang="en-US" sz="2400" b="1">
                <a:solidFill>
                  <a:schemeClr val="bg1"/>
                </a:solidFill>
                <a:latin typeface="黑体" pitchFamily="2" charset="-122"/>
                <a:ea typeface="黑体" pitchFamily="2" charset="-122"/>
                <a:sym typeface="黑体" pitchFamily="2" charset="-122"/>
              </a:rPr>
              <a:t> 依据:</a:t>
            </a:r>
            <a:r>
              <a:rPr lang="zh-CN" altLang="en-US" sz="2000" b="1">
                <a:solidFill>
                  <a:schemeClr val="bg1"/>
                </a:solidFill>
                <a:latin typeface="黑体" pitchFamily="2" charset="-122"/>
                <a:ea typeface="黑体" pitchFamily="2" charset="-122"/>
                <a:sym typeface="黑体" pitchFamily="2" charset="-122"/>
              </a:rPr>
              <a:t> </a:t>
            </a:r>
            <a:r>
              <a:rPr lang="zh-CN" altLang="en-US" sz="2100">
                <a:solidFill>
                  <a:schemeClr val="bg1"/>
                </a:solidFill>
                <a:latin typeface="黑体" pitchFamily="2" charset="-122"/>
                <a:ea typeface="黑体" pitchFamily="2" charset="-122"/>
                <a:sym typeface="黑体" pitchFamily="2" charset="-122"/>
              </a:rPr>
              <a:t>GB50016－2014</a:t>
            </a:r>
            <a:r>
              <a:rPr lang="zh-CN" altLang="en-US" sz="2000">
                <a:solidFill>
                  <a:schemeClr val="bg1"/>
                </a:solidFill>
                <a:ea typeface="黑体" pitchFamily="2" charset="-122"/>
                <a:sym typeface="黑体" pitchFamily="2" charset="-122"/>
              </a:rPr>
              <a:t>《建筑设计防火规范》</a:t>
            </a:r>
          </a:p>
          <a:p>
            <a:pPr algn="ctr" eaLnBrk="0" hangingPunct="0">
              <a:lnSpc>
                <a:spcPct val="125000"/>
              </a:lnSpc>
              <a:buSzPct val="100000"/>
              <a:buFont typeface="Arial" charset="0"/>
              <a:buNone/>
            </a:pPr>
            <a:r>
              <a:rPr lang="zh-CN" altLang="en-US" sz="2200" b="1">
                <a:solidFill>
                  <a:schemeClr val="bg1"/>
                </a:solidFill>
                <a:latin typeface="黑体" pitchFamily="2" charset="-122"/>
                <a:ea typeface="黑体" pitchFamily="2" charset="-122"/>
                <a:sym typeface="黑体" pitchFamily="2" charset="-122"/>
              </a:rPr>
              <a:t> 6.4.11</a:t>
            </a:r>
            <a:r>
              <a:rPr lang="zh-CN" altLang="en-US" sz="2000" b="1">
                <a:solidFill>
                  <a:schemeClr val="bg1"/>
                </a:solidFill>
                <a:ea typeface="黑体" pitchFamily="2" charset="-122"/>
                <a:sym typeface="黑体" pitchFamily="2" charset="-122"/>
              </a:rPr>
              <a:t>.1</a:t>
            </a:r>
            <a:r>
              <a:rPr lang="zh-CN" altLang="en-US" sz="2200" b="1">
                <a:solidFill>
                  <a:schemeClr val="bg1"/>
                </a:solidFill>
                <a:latin typeface="黑体" pitchFamily="2" charset="-122"/>
                <a:ea typeface="黑体" pitchFamily="2" charset="-122"/>
                <a:sym typeface="黑体" pitchFamily="2" charset="-122"/>
              </a:rPr>
              <a:t>  </a:t>
            </a:r>
            <a:r>
              <a:rPr lang="zh-CN" altLang="en-US" sz="2200">
                <a:solidFill>
                  <a:schemeClr val="bg1"/>
                </a:solidFill>
                <a:latin typeface="黑体" pitchFamily="2" charset="-122"/>
                <a:ea typeface="黑体" pitchFamily="2" charset="-122"/>
                <a:sym typeface="黑体" pitchFamily="2" charset="-122"/>
              </a:rPr>
              <a:t>厂房的疏散门,应向疏散方向开启</a:t>
            </a:r>
          </a:p>
          <a:p>
            <a:pPr algn="ctr" eaLnBrk="0" hangingPunct="0">
              <a:lnSpc>
                <a:spcPct val="25000"/>
              </a:lnSpc>
              <a:buSzPct val="100000"/>
              <a:buFont typeface="Arial" charset="0"/>
              <a:buNone/>
            </a:pPr>
            <a:endParaRPr lang="zh-CN" altLang="en-US" sz="2200" b="1" i="1">
              <a:solidFill>
                <a:schemeClr val="bg1"/>
              </a:solidFill>
              <a:ea typeface="黑体" pitchFamily="2" charset="-122"/>
            </a:endParaRPr>
          </a:p>
        </p:txBody>
      </p:sp>
      <p:sp>
        <p:nvSpPr>
          <p:cNvPr id="90116" name="箭头 3403"/>
          <p:cNvSpPr>
            <a:spLocks noChangeShapeType="1"/>
          </p:cNvSpPr>
          <p:nvPr/>
        </p:nvSpPr>
        <p:spPr bwMode="auto">
          <a:xfrm flipH="1">
            <a:off x="1476375" y="765175"/>
            <a:ext cx="4679950" cy="2809875"/>
          </a:xfrm>
          <a:prstGeom prst="line">
            <a:avLst/>
          </a:prstGeom>
          <a:noFill/>
          <a:ln w="38100">
            <a:solidFill>
              <a:srgbClr val="000080"/>
            </a:solidFill>
            <a:round/>
            <a:headEnd/>
            <a:tailEnd type="arrow" w="med" len="med"/>
          </a:ln>
        </p:spPr>
        <p:txBody>
          <a:bodyPr/>
          <a:lstStyle/>
          <a:p>
            <a:endParaRPr lang="zh-CN" altLang="en-US"/>
          </a:p>
        </p:txBody>
      </p:sp>
      <p:sp>
        <p:nvSpPr>
          <p:cNvPr id="90117" name="箭头 3404"/>
          <p:cNvSpPr>
            <a:spLocks noChangeShapeType="1"/>
          </p:cNvSpPr>
          <p:nvPr/>
        </p:nvSpPr>
        <p:spPr bwMode="auto">
          <a:xfrm>
            <a:off x="6661150" y="765175"/>
            <a:ext cx="215900" cy="2665413"/>
          </a:xfrm>
          <a:prstGeom prst="line">
            <a:avLst/>
          </a:prstGeom>
          <a:noFill/>
          <a:ln w="38100">
            <a:solidFill>
              <a:srgbClr val="000080"/>
            </a:solidFill>
            <a:round/>
            <a:headEnd/>
            <a:tailEnd type="arrow" w="med" len="med"/>
          </a:ln>
        </p:spPr>
        <p:txBody>
          <a:bodyPr/>
          <a:lstStyle/>
          <a:p>
            <a:endParaRPr lang="zh-CN" altLang="en-US"/>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20"/>
          <p:cNvPicPr>
            <a:picLocks noGrp="1" noChangeAspect="1"/>
          </p:cNvPicPr>
          <p:nvPr>
            <p:ph sz="half" idx="4294967295"/>
          </p:nvPr>
        </p:nvPicPr>
        <p:blipFill>
          <a:blip r:embed="rId2">
            <a:lum bright="-6000" contrast="6000"/>
          </a:blip>
          <a:srcRect/>
          <a:stretch>
            <a:fillRect/>
          </a:stretch>
        </p:blipFill>
        <p:spPr>
          <a:xfrm>
            <a:off x="0" y="190500"/>
            <a:ext cx="8710613" cy="6408738"/>
          </a:xfrm>
          <a:ln w="254000">
            <a:solidFill>
              <a:srgbClr val="008000"/>
            </a:solidFill>
          </a:ln>
        </p:spPr>
      </p:pic>
      <p:pic>
        <p:nvPicPr>
          <p:cNvPr id="91138" name="Picture 5" descr="9"/>
          <p:cNvPicPr>
            <a:picLocks noGrp="1" noChangeAspect="1"/>
          </p:cNvPicPr>
          <p:nvPr>
            <p:ph sz="quarter" idx="4294967295"/>
          </p:nvPr>
        </p:nvPicPr>
        <p:blipFill>
          <a:blip r:embed="rId3"/>
          <a:srcRect/>
          <a:stretch>
            <a:fillRect/>
          </a:stretch>
        </p:blipFill>
        <p:spPr>
          <a:xfrm>
            <a:off x="0" y="2492375"/>
            <a:ext cx="1427163" cy="1009650"/>
          </a:xfrm>
        </p:spPr>
      </p:pic>
      <p:pic>
        <p:nvPicPr>
          <p:cNvPr id="91139" name="Picture 6" descr="1"/>
          <p:cNvPicPr>
            <a:picLocks noGrp="1" noChangeAspect="1"/>
          </p:cNvPicPr>
          <p:nvPr>
            <p:ph sz="quarter" idx="4294967295"/>
          </p:nvPr>
        </p:nvPicPr>
        <p:blipFill>
          <a:blip r:embed="rId4"/>
          <a:srcRect/>
          <a:stretch>
            <a:fillRect/>
          </a:stretch>
        </p:blipFill>
        <p:spPr>
          <a:xfrm>
            <a:off x="8183563" y="2678113"/>
            <a:ext cx="960437" cy="677862"/>
          </a:xfrm>
        </p:spPr>
      </p:pic>
      <p:sp>
        <p:nvSpPr>
          <p:cNvPr id="91140" name="Rectangle 3"/>
          <p:cNvSpPr>
            <a:spLocks noChangeArrowheads="1"/>
          </p:cNvSpPr>
          <p:nvPr/>
        </p:nvSpPr>
        <p:spPr bwMode="auto">
          <a:xfrm rot="180000">
            <a:off x="7956550" y="2852738"/>
            <a:ext cx="144463" cy="2590800"/>
          </a:xfrm>
          <a:prstGeom prst="rect">
            <a:avLst/>
          </a:prstGeom>
          <a:gradFill rotWithShape="0">
            <a:gsLst>
              <a:gs pos="0">
                <a:srgbClr val="993300"/>
              </a:gs>
              <a:gs pos="50000">
                <a:srgbClr val="280D00"/>
              </a:gs>
              <a:gs pos="100000">
                <a:srgbClr val="993300"/>
              </a:gs>
            </a:gsLst>
            <a:lin ang="0" scaled="1"/>
          </a:gradFill>
          <a:ln w="9525">
            <a:noFill/>
            <a:miter lim="800000"/>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91141" name="Rectangle 4"/>
          <p:cNvSpPr>
            <a:spLocks noChangeArrowheads="1"/>
          </p:cNvSpPr>
          <p:nvPr/>
        </p:nvSpPr>
        <p:spPr bwMode="auto">
          <a:xfrm>
            <a:off x="3852863" y="2852738"/>
            <a:ext cx="215900" cy="2881312"/>
          </a:xfrm>
          <a:prstGeom prst="rect">
            <a:avLst/>
          </a:prstGeom>
          <a:gradFill rotWithShape="0">
            <a:gsLst>
              <a:gs pos="0">
                <a:srgbClr val="993300"/>
              </a:gs>
              <a:gs pos="50000">
                <a:srgbClr val="280D00"/>
              </a:gs>
              <a:gs pos="100000">
                <a:srgbClr val="993300"/>
              </a:gs>
            </a:gsLst>
            <a:lin ang="0" scaled="1"/>
          </a:gradFill>
          <a:ln w="9525">
            <a:noFill/>
            <a:miter lim="800000"/>
            <a:headEnd/>
            <a:tailEnd/>
          </a:ln>
        </p:spPr>
        <p:txBody>
          <a:bodyPr anchor="ctr"/>
          <a:lstStyle/>
          <a:p>
            <a:pPr eaLnBrk="0" hangingPunct="0">
              <a:buSzPct val="100000"/>
              <a:buFont typeface="Arial" charset="0"/>
              <a:buNone/>
            </a:pPr>
            <a:endParaRPr lang="zh-CN" altLang="en-US" sz="2000">
              <a:ea typeface="黑体" pitchFamily="2" charset="-122"/>
            </a:endParaRPr>
          </a:p>
        </p:txBody>
      </p:sp>
      <p:sp>
        <p:nvSpPr>
          <p:cNvPr id="67591" name="文本框 67590"/>
          <p:cNvSpPr txBox="1">
            <a:spLocks noChangeArrowheads="1"/>
          </p:cNvSpPr>
          <p:nvPr/>
        </p:nvSpPr>
        <p:spPr bwMode="auto">
          <a:xfrm>
            <a:off x="0" y="6165850"/>
            <a:ext cx="9066213" cy="517525"/>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400">
                <a:ea typeface="黑体" pitchFamily="2" charset="-122"/>
              </a:rPr>
              <a:t>危险化学品库房</a:t>
            </a:r>
            <a:r>
              <a:rPr lang="zh-CN" altLang="en-US" sz="2000">
                <a:ea typeface="黑体" pitchFamily="2" charset="-122"/>
              </a:rPr>
              <a:t>：</a:t>
            </a:r>
            <a:r>
              <a:rPr lang="zh-CN" altLang="en-US" sz="2600">
                <a:ea typeface="黑体" pitchFamily="2" charset="-122"/>
              </a:rPr>
              <a:t>设置的立式“化学品标识”</a:t>
            </a:r>
          </a:p>
        </p:txBody>
      </p:sp>
      <p:sp>
        <p:nvSpPr>
          <p:cNvPr id="91143" name="任意多边形 67591"/>
          <p:cNvSpPr>
            <a:spLocks/>
          </p:cNvSpPr>
          <p:nvPr/>
        </p:nvSpPr>
        <p:spPr bwMode="auto">
          <a:xfrm rot="10800000">
            <a:off x="7667625" y="5300663"/>
            <a:ext cx="576263" cy="144462"/>
          </a:xfrm>
          <a:custGeom>
            <a:avLst/>
            <a:gdLst>
              <a:gd name="T0" fmla="*/ 0 w 21600"/>
              <a:gd name="T1" fmla="*/ 0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00"/>
          </a:solidFill>
          <a:ln w="9525">
            <a:noFill/>
            <a:round/>
            <a:headEnd/>
            <a:tailEnd/>
          </a:ln>
        </p:spPr>
        <p:txBody>
          <a:bodyPr/>
          <a:lstStyle/>
          <a:p>
            <a:endParaRPr lang="zh-CN" altLang="en-US"/>
          </a:p>
        </p:txBody>
      </p:sp>
      <p:sp>
        <p:nvSpPr>
          <p:cNvPr id="91144" name="任意多边形 67592"/>
          <p:cNvSpPr>
            <a:spLocks/>
          </p:cNvSpPr>
          <p:nvPr/>
        </p:nvSpPr>
        <p:spPr bwMode="auto">
          <a:xfrm rot="10680000">
            <a:off x="3560763" y="5662613"/>
            <a:ext cx="792162" cy="214312"/>
          </a:xfrm>
          <a:custGeom>
            <a:avLst/>
            <a:gdLst>
              <a:gd name="T0" fmla="*/ 0 w 21600"/>
              <a:gd name="T1" fmla="*/ 0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00"/>
          </a:solidFill>
          <a:ln w="9525">
            <a:noFill/>
            <a:round/>
            <a:headEnd/>
            <a:tailEnd/>
          </a:ln>
        </p:spPr>
        <p:txBody>
          <a:bodyPr/>
          <a:lstStyle/>
          <a:p>
            <a:endParaRPr lang="zh-CN" altLang="en-US"/>
          </a:p>
        </p:txBody>
      </p:sp>
      <p:sp>
        <p:nvSpPr>
          <p:cNvPr id="91145" name="圆角矩形 67593"/>
          <p:cNvSpPr>
            <a:spLocks noChangeArrowheads="1"/>
          </p:cNvSpPr>
          <p:nvPr/>
        </p:nvSpPr>
        <p:spPr bwMode="auto">
          <a:xfrm>
            <a:off x="2917825" y="2205038"/>
            <a:ext cx="1943100" cy="3675062"/>
          </a:xfrm>
          <a:prstGeom prst="roundRect">
            <a:avLst>
              <a:gd name="adj" fmla="val 16667"/>
            </a:avLst>
          </a:prstGeom>
          <a:noFill/>
          <a:ln w="76200">
            <a:solidFill>
              <a:srgbClr val="00FF00"/>
            </a:solidFill>
            <a:prstDash val="sysDot"/>
            <a:round/>
            <a:headEnd/>
            <a:tailEnd/>
          </a:ln>
        </p:spPr>
        <p:txBody>
          <a:bodyPr/>
          <a:lstStyle/>
          <a:p>
            <a:pPr eaLnBrk="0" hangingPunct="0">
              <a:buSzPct val="100000"/>
              <a:buFont typeface="Arial" charset="0"/>
              <a:buNone/>
            </a:pPr>
            <a:endParaRPr lang="zh-CN" altLang="en-US" sz="2000"/>
          </a:p>
        </p:txBody>
      </p:sp>
      <p:sp>
        <p:nvSpPr>
          <p:cNvPr id="91146" name="圆角矩形 67594"/>
          <p:cNvSpPr>
            <a:spLocks noChangeArrowheads="1"/>
          </p:cNvSpPr>
          <p:nvPr/>
        </p:nvSpPr>
        <p:spPr bwMode="auto">
          <a:xfrm>
            <a:off x="7308850" y="2422525"/>
            <a:ext cx="1368425" cy="3095625"/>
          </a:xfrm>
          <a:prstGeom prst="roundRect">
            <a:avLst>
              <a:gd name="adj" fmla="val 16667"/>
            </a:avLst>
          </a:prstGeom>
          <a:noFill/>
          <a:ln w="76200">
            <a:solidFill>
              <a:srgbClr val="00FF00"/>
            </a:solidFill>
            <a:prstDash val="sysDot"/>
            <a:round/>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4" nodeType="clickEffect">
                                  <p:stCondLst>
                                    <p:cond delay="0"/>
                                  </p:stCondLst>
                                  <p:childTnLst>
                                    <p:set>
                                      <p:cBhvr>
                                        <p:cTn id="6" dur="1" fill="hold">
                                          <p:stCondLst>
                                            <p:cond delay="0"/>
                                          </p:stCondLst>
                                        </p:cTn>
                                        <p:tgtEl>
                                          <p:spTgt spid="67591"/>
                                        </p:tgtEl>
                                        <p:attrNameLst>
                                          <p:attrName>style.visibility</p:attrName>
                                        </p:attrNameLst>
                                      </p:cBhvr>
                                      <p:to>
                                        <p:strVal val="visible"/>
                                      </p:to>
                                    </p:set>
                                    <p:anim from="(-#ppt_w/2)" to="(#ppt_x)" calcmode="lin" valueType="num">
                                      <p:cBhvr>
                                        <p:cTn id="7" dur="1200" fill="hold">
                                          <p:stCondLst>
                                            <p:cond delay="0"/>
                                          </p:stCondLst>
                                        </p:cTn>
                                        <p:tgtEl>
                                          <p:spTgt spid="67591"/>
                                        </p:tgtEl>
                                        <p:attrNameLst>
                                          <p:attrName>ppt_x</p:attrName>
                                        </p:attrNameLst>
                                      </p:cBhvr>
                                    </p:anim>
                                    <p:anim from="0" to="-1.0" calcmode="lin" valueType="num">
                                      <p:cBhvr>
                                        <p:cTn id="8" dur="400" decel="50000" autoRev="1" fill="hold">
                                          <p:stCondLst>
                                            <p:cond delay="1200"/>
                                          </p:stCondLst>
                                        </p:cTn>
                                        <p:tgtEl>
                                          <p:spTgt spid="67591"/>
                                        </p:tgtEl>
                                        <p:attrNameLst>
                                          <p:attrName>xshear</p:attrName>
                                        </p:attrNameLst>
                                      </p:cBhvr>
                                    </p:anim>
                                    <p:animScale>
                                      <p:cBhvr>
                                        <p:cTn id="9" dur="400" decel="100000" autoRev="1" fill="hold">
                                          <p:stCondLst>
                                            <p:cond delay="1200"/>
                                          </p:stCondLst>
                                        </p:cTn>
                                        <p:tgtEl>
                                          <p:spTgt spid="67591"/>
                                        </p:tgtEl>
                                      </p:cBhvr>
                                      <p:from x="100000" y="100000"/>
                                      <p:to x="80000" y="100000"/>
                                    </p:animScale>
                                    <p:anim by="(#ppt_h/3+#ppt_w*0.1)" calcmode="lin" valueType="num">
                                      <p:cBhvr additive="sum">
                                        <p:cTn id="10" dur="400" decel="100000" autoRev="1" fill="hold">
                                          <p:stCondLst>
                                            <p:cond delay="1200"/>
                                          </p:stCondLst>
                                        </p:cTn>
                                        <p:tgtEl>
                                          <p:spTgt spid="6759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bldLvl="0"/>
      <p:bldP spid="67591" grpId="1" bldLvl="0"/>
      <p:bldP spid="67591" grpId="2" bldLvl="0"/>
      <p:bldP spid="67591" grpId="3" bldLvl="0"/>
      <p:bldP spid="67591" grpId="4"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3"/>
          <p:cNvPicPr>
            <a:picLocks noGrp="1" noChangeAspect="1"/>
          </p:cNvPicPr>
          <p:nvPr>
            <p:ph idx="4294967295"/>
          </p:nvPr>
        </p:nvPicPr>
        <p:blipFill>
          <a:blip r:embed="rId2"/>
          <a:srcRect l="47223" t="7774" r="587" b="34108"/>
          <a:stretch>
            <a:fillRect/>
          </a:stretch>
        </p:blipFill>
        <p:spPr>
          <a:xfrm>
            <a:off x="358775" y="190500"/>
            <a:ext cx="8785225" cy="6410325"/>
          </a:xfrm>
          <a:ln w="254000">
            <a:solidFill>
              <a:srgbClr val="008000"/>
            </a:solidFill>
          </a:ln>
        </p:spPr>
      </p:pic>
      <p:sp>
        <p:nvSpPr>
          <p:cNvPr id="92162" name="Text Box 3"/>
          <p:cNvSpPr txBox="1">
            <a:spLocks noChangeArrowheads="1"/>
          </p:cNvSpPr>
          <p:nvPr/>
        </p:nvSpPr>
        <p:spPr bwMode="auto">
          <a:xfrm>
            <a:off x="34925" y="6165850"/>
            <a:ext cx="9109075" cy="560388"/>
          </a:xfrm>
          <a:prstGeom prst="rect">
            <a:avLst/>
          </a:prstGeom>
          <a:solidFill>
            <a:srgbClr val="008000"/>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2600">
                <a:ea typeface="黑体" pitchFamily="2" charset="-122"/>
              </a:rPr>
              <a:t>危险化学品库房</a:t>
            </a:r>
            <a:r>
              <a:rPr lang="en-US" altLang="zh-CN" sz="2600">
                <a:ea typeface="黑体" pitchFamily="2" charset="-122"/>
              </a:rPr>
              <a:t>: </a:t>
            </a:r>
            <a:r>
              <a:rPr lang="en-US" altLang="zh-CN" sz="2000">
                <a:ea typeface="黑体" pitchFamily="2" charset="-122"/>
              </a:rPr>
              <a:t> </a:t>
            </a:r>
            <a:r>
              <a:rPr lang="en-US" altLang="zh-CN" sz="2500">
                <a:ea typeface="黑体" pitchFamily="2" charset="-122"/>
              </a:rPr>
              <a:t> </a:t>
            </a:r>
            <a:r>
              <a:rPr lang="zh-CN" altLang="en-US" sz="2500">
                <a:ea typeface="黑体" pitchFamily="2" charset="-122"/>
              </a:rPr>
              <a:t>设置的立式</a:t>
            </a:r>
            <a:r>
              <a:rPr lang="zh-CN" altLang="en-US" sz="2500"/>
              <a:t>“</a:t>
            </a:r>
            <a:r>
              <a:rPr lang="zh-CN" altLang="en-US" sz="2500">
                <a:ea typeface="黑体" pitchFamily="2" charset="-122"/>
              </a:rPr>
              <a:t>品名标识</a:t>
            </a:r>
            <a:r>
              <a:rPr lang="zh-CN" altLang="en-US" sz="2500"/>
              <a:t>”</a:t>
            </a:r>
          </a:p>
        </p:txBody>
      </p:sp>
      <p:pic>
        <p:nvPicPr>
          <p:cNvPr id="92163" name="Picture 5" descr="1"/>
          <p:cNvPicPr>
            <a:picLocks noChangeAspect="1"/>
          </p:cNvPicPr>
          <p:nvPr/>
        </p:nvPicPr>
        <p:blipFill>
          <a:blip r:embed="rId3"/>
          <a:srcRect/>
          <a:stretch>
            <a:fillRect/>
          </a:stretch>
        </p:blipFill>
        <p:spPr bwMode="auto">
          <a:xfrm>
            <a:off x="5724525" y="3644900"/>
            <a:ext cx="647700" cy="504825"/>
          </a:xfrm>
          <a:prstGeom prst="rect">
            <a:avLst/>
          </a:prstGeom>
          <a:noFill/>
          <a:ln w="9525">
            <a:noFill/>
            <a:miter lim="800000"/>
            <a:headEnd/>
            <a:tailEnd/>
          </a:ln>
        </p:spPr>
      </p:pic>
      <p:pic>
        <p:nvPicPr>
          <p:cNvPr id="92164" name="Picture 3" descr="9"/>
          <p:cNvPicPr>
            <a:picLocks noChangeAspect="1"/>
          </p:cNvPicPr>
          <p:nvPr/>
        </p:nvPicPr>
        <p:blipFill>
          <a:blip r:embed="rId4"/>
          <a:srcRect/>
          <a:stretch>
            <a:fillRect/>
          </a:stretch>
        </p:blipFill>
        <p:spPr bwMode="auto">
          <a:xfrm rot="60000">
            <a:off x="4429125" y="3573463"/>
            <a:ext cx="720725" cy="574675"/>
          </a:xfrm>
          <a:prstGeom prst="rect">
            <a:avLst/>
          </a:prstGeom>
          <a:noFill/>
          <a:ln w="9525">
            <a:noFill/>
            <a:miter lim="800000"/>
            <a:headEnd/>
            <a:tailEnd/>
          </a:ln>
        </p:spPr>
      </p:pic>
      <p:pic>
        <p:nvPicPr>
          <p:cNvPr id="92165" name="Picture 2" descr="12"/>
          <p:cNvPicPr>
            <a:picLocks noChangeAspect="1"/>
          </p:cNvPicPr>
          <p:nvPr/>
        </p:nvPicPr>
        <p:blipFill>
          <a:blip r:embed="rId5"/>
          <a:srcRect/>
          <a:stretch>
            <a:fillRect/>
          </a:stretch>
        </p:blipFill>
        <p:spPr bwMode="auto">
          <a:xfrm rot="120000">
            <a:off x="2916238" y="3433763"/>
            <a:ext cx="792162" cy="646112"/>
          </a:xfrm>
          <a:prstGeom prst="rect">
            <a:avLst/>
          </a:prstGeom>
          <a:noFill/>
          <a:ln w="9525">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p:cNvSpPr>
          <p:nvPr>
            <p:ph type="title" idx="4294967295"/>
          </p:nvPr>
        </p:nvSpPr>
        <p:spPr>
          <a:xfrm>
            <a:off x="0" y="-15875"/>
            <a:ext cx="9144000" cy="563563"/>
          </a:xfrm>
          <a:solidFill>
            <a:srgbClr val="008000"/>
          </a:solidFill>
        </p:spPr>
        <p:txBody>
          <a:bodyPr/>
          <a:lstStyle/>
          <a:p>
            <a:pPr algn="ctr" eaLnBrk="1" hangingPunct="1"/>
            <a:r>
              <a:rPr lang="zh-CN" altLang="en-US" sz="2400" smtClean="0">
                <a:solidFill>
                  <a:schemeClr val="tx1"/>
                </a:solidFill>
                <a:ea typeface="黑体" pitchFamily="2" charset="-122"/>
              </a:rPr>
              <a:t>常用危险化学品储存禁忌物配存表</a:t>
            </a:r>
            <a:r>
              <a:rPr lang="zh-CN" altLang="en-US" sz="2800" smtClean="0">
                <a:solidFill>
                  <a:schemeClr val="tx1"/>
                </a:solidFill>
              </a:rPr>
              <a:t> </a:t>
            </a:r>
            <a:r>
              <a:rPr lang="en-US" altLang="zh-CN" sz="1500" smtClean="0">
                <a:solidFill>
                  <a:schemeClr val="tx1"/>
                </a:solidFill>
              </a:rPr>
              <a:t>(</a:t>
            </a:r>
            <a:r>
              <a:rPr lang="zh-CN" altLang="en-US" sz="1500" smtClean="0">
                <a:solidFill>
                  <a:schemeClr val="tx1"/>
                </a:solidFill>
              </a:rPr>
              <a:t>摘自</a:t>
            </a:r>
            <a:r>
              <a:rPr lang="en-US" altLang="zh-CN" sz="1500" smtClean="0">
                <a:solidFill>
                  <a:schemeClr val="tx1"/>
                </a:solidFill>
              </a:rPr>
              <a:t>GB18265“</a:t>
            </a:r>
            <a:r>
              <a:rPr lang="zh-CN" altLang="en-US" sz="1500" smtClean="0">
                <a:solidFill>
                  <a:schemeClr val="tx1"/>
                </a:solidFill>
              </a:rPr>
              <a:t>附录</a:t>
            </a:r>
            <a:r>
              <a:rPr lang="en-US" altLang="zh-CN" sz="1500" smtClean="0">
                <a:solidFill>
                  <a:schemeClr val="tx1"/>
                </a:solidFill>
              </a:rPr>
              <a:t>A”)</a:t>
            </a:r>
          </a:p>
        </p:txBody>
      </p:sp>
      <p:pic>
        <p:nvPicPr>
          <p:cNvPr id="93186" name="Picture 3" descr="1"/>
          <p:cNvPicPr>
            <a:picLocks noChangeAspect="1"/>
          </p:cNvPicPr>
          <p:nvPr/>
        </p:nvPicPr>
        <p:blipFill>
          <a:blip r:embed="rId2"/>
          <a:srcRect/>
          <a:stretch>
            <a:fillRect/>
          </a:stretch>
        </p:blipFill>
        <p:spPr bwMode="auto">
          <a:xfrm>
            <a:off x="179388" y="619125"/>
            <a:ext cx="8783637" cy="6049963"/>
          </a:xfrm>
          <a:prstGeom prst="rect">
            <a:avLst/>
          </a:prstGeom>
          <a:noFill/>
          <a:ln w="203200">
            <a:solidFill>
              <a:srgbClr val="008000"/>
            </a:solidFill>
            <a:miter lim="800000"/>
            <a:headEnd/>
            <a:tailEnd/>
          </a:ln>
        </p:spPr>
      </p:pic>
      <p:sp>
        <p:nvSpPr>
          <p:cNvPr id="93187" name="流程图: 可选过程 69635"/>
          <p:cNvSpPr>
            <a:spLocks noChangeArrowheads="1"/>
          </p:cNvSpPr>
          <p:nvPr/>
        </p:nvSpPr>
        <p:spPr bwMode="auto">
          <a:xfrm>
            <a:off x="5797550" y="1335088"/>
            <a:ext cx="2808288" cy="1108075"/>
          </a:xfrm>
          <a:prstGeom prst="flowChartAlternateProcess">
            <a:avLst/>
          </a:prstGeom>
          <a:solidFill>
            <a:srgbClr val="008000"/>
          </a:solidFill>
          <a:ln w="9525">
            <a:noFill/>
            <a:miter lim="800000"/>
            <a:headEnd/>
            <a:tailEnd/>
          </a:ln>
        </p:spPr>
        <p:txBody>
          <a:bodyPr lIns="90000" tIns="46800" rIns="90000" bIns="46800" anchor="ctr">
            <a:spAutoFit/>
          </a:bodyPr>
          <a:lstStyle/>
          <a:p>
            <a:pPr eaLnBrk="0" hangingPunct="0">
              <a:buSzPct val="100000"/>
              <a:buFont typeface="Arial" charset="0"/>
              <a:buNone/>
            </a:pPr>
            <a:r>
              <a:rPr lang="zh-CN" altLang="en-US" sz="2000" b="1">
                <a:solidFill>
                  <a:schemeClr val="hlink"/>
                </a:solidFill>
                <a:ea typeface="黑体" pitchFamily="2" charset="-122"/>
              </a:rPr>
              <a:t> </a:t>
            </a:r>
            <a:r>
              <a:rPr lang="zh-CN" altLang="en-US" sz="2000" b="1">
                <a:solidFill>
                  <a:srgbClr val="FFFFFF"/>
                </a:solidFill>
                <a:ea typeface="黑体" pitchFamily="2" charset="-122"/>
              </a:rPr>
              <a:t>安全储存的 </a:t>
            </a:r>
            <a:r>
              <a:rPr lang="zh-CN" altLang="en-US" sz="2400" b="1">
                <a:solidFill>
                  <a:srgbClr val="FFFFFF"/>
                </a:solidFill>
                <a:ea typeface="黑体" pitchFamily="2" charset="-122"/>
              </a:rPr>
              <a:t>工具</a:t>
            </a:r>
          </a:p>
          <a:p>
            <a:pPr algn="ctr" eaLnBrk="0" hangingPunct="0">
              <a:buSzPct val="100000"/>
              <a:buFont typeface="Arial" charset="0"/>
              <a:buNone/>
            </a:pPr>
            <a:r>
              <a:rPr lang="zh-CN" altLang="en-US" sz="3200" b="1">
                <a:solidFill>
                  <a:srgbClr val="FFFFFF"/>
                </a:solidFill>
                <a:ea typeface="黑体" pitchFamily="2" charset="-122"/>
              </a:rPr>
              <a:t>    </a:t>
            </a:r>
            <a:r>
              <a:rPr lang="zh-CN" altLang="en-US" sz="2000" b="1">
                <a:solidFill>
                  <a:srgbClr val="FFFFFF"/>
                </a:solidFill>
                <a:ea typeface="黑体" pitchFamily="2" charset="-122"/>
              </a:rPr>
              <a:t>抵制违章的 </a:t>
            </a:r>
            <a:r>
              <a:rPr lang="zh-CN" altLang="en-US" sz="2400" b="1">
                <a:solidFill>
                  <a:srgbClr val="FFFFFF"/>
                </a:solidFill>
                <a:ea typeface="黑体" pitchFamily="2" charset="-122"/>
              </a:rPr>
              <a:t>武器</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文本框 70657"/>
          <p:cNvSpPr txBox="1">
            <a:spLocks noChangeArrowheads="1"/>
          </p:cNvSpPr>
          <p:nvPr/>
        </p:nvSpPr>
        <p:spPr bwMode="auto">
          <a:xfrm>
            <a:off x="0" y="6215063"/>
            <a:ext cx="9144000" cy="669925"/>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600">
                <a:ea typeface="黑体" pitchFamily="2" charset="-122"/>
              </a:rPr>
              <a:t>危险化学品库房：</a:t>
            </a:r>
            <a:r>
              <a:rPr lang="zh-CN" altLang="en-US" sz="2400">
                <a:ea typeface="黑体" pitchFamily="2" charset="-122"/>
              </a:rPr>
              <a:t>设置的提示牌</a:t>
            </a:r>
          </a:p>
          <a:p>
            <a:pPr algn="ctr" eaLnBrk="0" hangingPunct="0">
              <a:lnSpc>
                <a:spcPct val="0"/>
              </a:lnSpc>
              <a:buSzPct val="100000"/>
              <a:buFont typeface="Arial" charset="0"/>
              <a:buNone/>
            </a:pPr>
            <a:endParaRPr lang="zh-CN" altLang="en-US" sz="2400">
              <a:ea typeface="黑体" pitchFamily="2" charset="-122"/>
            </a:endParaRPr>
          </a:p>
          <a:p>
            <a:pPr algn="ctr" eaLnBrk="0" hangingPunct="0">
              <a:lnSpc>
                <a:spcPct val="50000"/>
              </a:lnSpc>
              <a:buSzPct val="100000"/>
              <a:buFont typeface="Arial" charset="0"/>
              <a:buNone/>
            </a:pPr>
            <a:endParaRPr lang="zh-CN" altLang="en-US" sz="2400">
              <a:ea typeface="黑体" pitchFamily="2" charset="-122"/>
            </a:endParaRPr>
          </a:p>
        </p:txBody>
      </p:sp>
      <p:pic>
        <p:nvPicPr>
          <p:cNvPr id="94210" name="图片 70658" descr="IMG_2946"/>
          <p:cNvPicPr>
            <a:picLocks noChangeAspect="1"/>
          </p:cNvPicPr>
          <p:nvPr/>
        </p:nvPicPr>
        <p:blipFill>
          <a:blip r:embed="rId2"/>
          <a:srcRect/>
          <a:stretch>
            <a:fillRect/>
          </a:stretch>
        </p:blipFill>
        <p:spPr bwMode="auto">
          <a:xfrm>
            <a:off x="180975" y="188913"/>
            <a:ext cx="8786813" cy="6192837"/>
          </a:xfrm>
          <a:prstGeom prst="rect">
            <a:avLst/>
          </a:prstGeom>
          <a:noFill/>
          <a:ln w="203200">
            <a:solidFill>
              <a:srgbClr val="008000"/>
            </a:solidFill>
            <a:miter lim="800000"/>
            <a:headEnd/>
            <a:tailEnd/>
          </a:ln>
        </p:spPr>
      </p:pic>
      <p:sp>
        <p:nvSpPr>
          <p:cNvPr id="94211" name="文本框 70659"/>
          <p:cNvSpPr txBox="1">
            <a:spLocks noChangeArrowheads="1"/>
          </p:cNvSpPr>
          <p:nvPr/>
        </p:nvSpPr>
        <p:spPr bwMode="auto">
          <a:xfrm>
            <a:off x="107950" y="6238875"/>
            <a:ext cx="9036050" cy="457200"/>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400">
                <a:ea typeface="黑体" pitchFamily="2" charset="-122"/>
              </a:rPr>
              <a:t>危险化学品库房：设置的提示牌</a:t>
            </a:r>
            <a:endParaRPr lang="zh-CN" altLang="en-US" sz="2400" b="1">
              <a:ea typeface="黑体" pitchFamily="2"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body" idx="4294967295"/>
          </p:nvPr>
        </p:nvSpPr>
        <p:spPr>
          <a:xfrm>
            <a:off x="0" y="112713"/>
            <a:ext cx="7991475" cy="6556375"/>
          </a:xfrm>
        </p:spPr>
        <p:txBody>
          <a:bodyPr/>
          <a:lstStyle/>
          <a:p>
            <a:pPr marL="15875" indent="-15875" algn="ctr" eaLnBrk="1" hangingPunct="1">
              <a:lnSpc>
                <a:spcPct val="150000"/>
              </a:lnSpc>
              <a:spcBef>
                <a:spcPct val="20000"/>
              </a:spcBef>
              <a:buClr>
                <a:schemeClr val="hlink"/>
              </a:buClr>
              <a:buSzPct val="70000"/>
              <a:buFont typeface="Wingdings" panose="05000000000000000000" pitchFamily="2" charset="2"/>
              <a:buNone/>
              <a:defRPr/>
            </a:pP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前   言</a:t>
            </a:r>
          </a:p>
          <a:p>
            <a:pPr marL="15875" indent="-15875" algn="just" eaLnBrk="1" hangingPunct="1">
              <a:lnSpc>
                <a:spcPct val="150000"/>
              </a:lnSpc>
              <a:spcBef>
                <a:spcPct val="20000"/>
              </a:spcBef>
              <a:buClr>
                <a:schemeClr val="hlink"/>
              </a:buClr>
              <a:buSzPct val="70000"/>
              <a:buFont typeface="Wingdings" panose="05000000000000000000" pitchFamily="2" charset="2"/>
              <a:buNone/>
              <a:defRPr/>
            </a:pPr>
            <a:r>
              <a:rPr lang="zh-CN" altLang="en-US" sz="24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zh-CN" altLang="en-US" sz="2600" noProof="1">
                <a:latin typeface="黑体" panose="02010609060101010101" pitchFamily="49" charset="-122"/>
                <a:ea typeface="黑体" panose="02010609060101010101" pitchFamily="49" charset="-122"/>
              </a:rPr>
              <a:t>以隐患排查治理为主线</a:t>
            </a:r>
            <a:r>
              <a:rPr lang="zh-CN" altLang="en-US" noProof="1">
                <a:latin typeface="黑体" panose="02010609060101010101" pitchFamily="49" charset="-122"/>
                <a:ea typeface="黑体" panose="02010609060101010101" pitchFamily="49" charset="-122"/>
              </a:rPr>
              <a:t>，</a:t>
            </a:r>
            <a:r>
              <a:rPr lang="zh-CN" altLang="en-US" sz="2600" noProof="1">
                <a:latin typeface="黑体" panose="02010609060101010101" pitchFamily="49" charset="-122"/>
                <a:ea typeface="黑体" panose="02010609060101010101" pitchFamily="49" charset="-122"/>
              </a:rPr>
              <a:t>展示相关照片图面、列出有关标准条文，直面现状，以图面边框的</a:t>
            </a:r>
            <a:r>
              <a:rPr lang="zh-CN" altLang="en-US" sz="2500" noProof="1">
                <a:latin typeface="黑体" panose="02010609060101010101" pitchFamily="49" charset="-122"/>
                <a:ea typeface="黑体" panose="02010609060101010101" pitchFamily="49" charset="-122"/>
              </a:rPr>
              <a:t>绿</a:t>
            </a:r>
            <a:r>
              <a:rPr lang="zh-CN" altLang="en-US" sz="2000" noProof="1">
                <a:latin typeface="黑体" panose="02010609060101010101" pitchFamily="49" charset="-122"/>
                <a:ea typeface="黑体" panose="02010609060101010101" pitchFamily="49" charset="-122"/>
              </a:rPr>
              <a:t>、</a:t>
            </a:r>
            <a:r>
              <a:rPr lang="zh-CN" altLang="en-US" sz="2500" noProof="1">
                <a:latin typeface="黑体" panose="02010609060101010101" pitchFamily="49" charset="-122"/>
                <a:ea typeface="黑体" panose="02010609060101010101" pitchFamily="49" charset="-122"/>
              </a:rPr>
              <a:t>蓝</a:t>
            </a:r>
            <a:r>
              <a:rPr lang="zh-CN" altLang="en-US" sz="2000" noProof="1">
                <a:latin typeface="黑体" panose="02010609060101010101" pitchFamily="49" charset="-122"/>
                <a:ea typeface="黑体" panose="02010609060101010101" pitchFamily="49" charset="-122"/>
              </a:rPr>
              <a:t>、</a:t>
            </a:r>
            <a:r>
              <a:rPr lang="zh-CN" altLang="en-US" sz="2500" noProof="1">
                <a:latin typeface="黑体" panose="02010609060101010101" pitchFamily="49" charset="-122"/>
                <a:ea typeface="黑体" panose="02010609060101010101" pitchFamily="49" charset="-122"/>
              </a:rPr>
              <a:t>黄</a:t>
            </a:r>
            <a:r>
              <a:rPr lang="zh-CN" altLang="en-US" sz="2000" noProof="1">
                <a:latin typeface="黑体" panose="02010609060101010101" pitchFamily="49" charset="-122"/>
                <a:ea typeface="黑体" panose="02010609060101010101" pitchFamily="49" charset="-122"/>
              </a:rPr>
              <a:t>、</a:t>
            </a:r>
            <a:r>
              <a:rPr lang="zh-CN" altLang="en-US" sz="2500" noProof="1">
                <a:latin typeface="黑体" panose="02010609060101010101" pitchFamily="49" charset="-122"/>
                <a:ea typeface="黑体" panose="02010609060101010101" pitchFamily="49" charset="-122"/>
              </a:rPr>
              <a:t>红色分别表达其规范</a:t>
            </a:r>
            <a:r>
              <a:rPr lang="zh-CN" altLang="en-US" sz="2000" noProof="1">
                <a:latin typeface="黑体" panose="02010609060101010101" pitchFamily="49" charset="-122"/>
                <a:ea typeface="黑体" panose="02010609060101010101" pitchFamily="49" charset="-122"/>
              </a:rPr>
              <a:t>、</a:t>
            </a:r>
            <a:r>
              <a:rPr lang="zh-CN" altLang="en-US" sz="2500" noProof="1">
                <a:latin typeface="黑体" panose="02010609060101010101" pitchFamily="49" charset="-122"/>
                <a:ea typeface="黑体" panose="02010609060101010101" pitchFamily="49" charset="-122"/>
              </a:rPr>
              <a:t>提示</a:t>
            </a:r>
            <a:r>
              <a:rPr lang="zh-CN" altLang="en-US" sz="2000" noProof="1">
                <a:latin typeface="黑体" panose="02010609060101010101" pitchFamily="49" charset="-122"/>
                <a:ea typeface="黑体" panose="02010609060101010101" pitchFamily="49" charset="-122"/>
              </a:rPr>
              <a:t>、</a:t>
            </a:r>
            <a:r>
              <a:rPr lang="zh-CN" altLang="en-US" sz="2500" noProof="1">
                <a:latin typeface="黑体" panose="02010609060101010101" pitchFamily="49" charset="-122"/>
                <a:ea typeface="黑体" panose="02010609060101010101" pitchFamily="49" charset="-122"/>
              </a:rPr>
              <a:t>警告和险情重大</a:t>
            </a:r>
            <a:r>
              <a:rPr lang="zh-CN" altLang="en-US" sz="2000" noProof="1">
                <a:latin typeface="黑体" panose="02010609060101010101" pitchFamily="49" charset="-122"/>
                <a:ea typeface="黑体" panose="02010609060101010101" pitchFamily="49" charset="-122"/>
              </a:rPr>
              <a:t>。</a:t>
            </a:r>
            <a:r>
              <a:rPr lang="zh-CN" altLang="en-US" sz="2500" noProof="1">
                <a:latin typeface="黑体" panose="02010609060101010101" pitchFamily="49" charset="-122"/>
                <a:ea typeface="黑体" panose="02010609060101010101" pitchFamily="49" charset="-122"/>
              </a:rPr>
              <a:t>以期引以为戒</a:t>
            </a:r>
            <a:r>
              <a:rPr lang="zh-CN" altLang="en-US" sz="2000" noProof="1">
                <a:latin typeface="黑体" panose="02010609060101010101" pitchFamily="49" charset="-122"/>
                <a:ea typeface="黑体" panose="02010609060101010101" pitchFamily="49" charset="-122"/>
              </a:rPr>
              <a:t>、</a:t>
            </a:r>
            <a:r>
              <a:rPr lang="zh-CN" altLang="en-US" sz="2500" noProof="1">
                <a:latin typeface="黑体" panose="02010609060101010101" pitchFamily="49" charset="-122"/>
                <a:ea typeface="黑体" panose="02010609060101010101" pitchFamily="49" charset="-122"/>
              </a:rPr>
              <a:t>举一反三</a:t>
            </a:r>
            <a:r>
              <a:rPr lang="zh-CN" altLang="en-US" sz="2000" noProof="1">
                <a:latin typeface="黑体" panose="02010609060101010101" pitchFamily="49" charset="-122"/>
                <a:ea typeface="黑体" panose="02010609060101010101" pitchFamily="49" charset="-122"/>
              </a:rPr>
              <a:t>、</a:t>
            </a:r>
            <a:r>
              <a:rPr lang="zh-CN" altLang="en-US" sz="2500" noProof="1">
                <a:latin typeface="黑体" panose="02010609060101010101" pitchFamily="49" charset="-122"/>
                <a:ea typeface="黑体" panose="02010609060101010101" pitchFamily="49" charset="-122"/>
              </a:rPr>
              <a:t>消除隐患</a:t>
            </a:r>
            <a:r>
              <a:rPr lang="zh-CN" altLang="en-US" sz="2000" noProof="1">
                <a:latin typeface="黑体" panose="02010609060101010101" pitchFamily="49" charset="-122"/>
                <a:ea typeface="黑体" panose="02010609060101010101" pitchFamily="49" charset="-122"/>
              </a:rPr>
              <a:t>、</a:t>
            </a:r>
            <a:r>
              <a:rPr lang="zh-CN" altLang="en-US" sz="2500" noProof="1">
                <a:latin typeface="黑体" panose="02010609060101010101" pitchFamily="49" charset="-122"/>
                <a:ea typeface="黑体" panose="02010609060101010101" pitchFamily="49" charset="-122"/>
              </a:rPr>
              <a:t>安全生产。</a:t>
            </a:r>
          </a:p>
          <a:p>
            <a:pPr marL="15875" indent="-15875" algn="just" eaLnBrk="1" hangingPunct="1">
              <a:lnSpc>
                <a:spcPct val="160000"/>
              </a:lnSpc>
              <a:spcBef>
                <a:spcPct val="20000"/>
              </a:spcBef>
              <a:buClr>
                <a:schemeClr val="hlink"/>
              </a:buClr>
              <a:buSzPct val="70000"/>
              <a:buFont typeface="Wingdings" panose="05000000000000000000" pitchFamily="2" charset="2"/>
              <a:buNone/>
              <a:defRPr/>
            </a:pPr>
            <a:r>
              <a:rPr lang="zh-CN" altLang="en-US" sz="2600" noProof="1">
                <a:latin typeface="黑体" panose="02010609060101010101" pitchFamily="49" charset="-122"/>
                <a:ea typeface="黑体" panose="02010609060101010101" pitchFamily="49" charset="-122"/>
              </a:rPr>
              <a:t>    隐患不除</a:t>
            </a:r>
            <a:r>
              <a:rPr lang="zh-CN" altLang="en-US" sz="2000" noProof="1">
                <a:latin typeface="黑体" panose="02010609060101010101" pitchFamily="49" charset="-122"/>
                <a:ea typeface="黑体" panose="02010609060101010101" pitchFamily="49" charset="-122"/>
              </a:rPr>
              <a:t>，</a:t>
            </a:r>
            <a:r>
              <a:rPr lang="zh-CN" altLang="en-US" sz="2600" noProof="1">
                <a:latin typeface="黑体" panose="02010609060101010101" pitchFamily="49" charset="-122"/>
                <a:ea typeface="黑体" panose="02010609060101010101" pitchFamily="49" charset="-122"/>
              </a:rPr>
              <a:t>安全难保</a:t>
            </a:r>
            <a:r>
              <a:rPr lang="zh-CN" altLang="en-US" sz="2000" noProof="1">
                <a:latin typeface="黑体" panose="02010609060101010101" pitchFamily="49" charset="-122"/>
                <a:ea typeface="黑体" panose="02010609060101010101" pitchFamily="49" charset="-122"/>
              </a:rPr>
              <a:t>。</a:t>
            </a:r>
            <a:r>
              <a:rPr lang="zh-CN" altLang="en-US" sz="2600" noProof="1">
                <a:latin typeface="黑体" panose="02010609060101010101" pitchFamily="49" charset="-122"/>
                <a:ea typeface="黑体" panose="02010609060101010101" pitchFamily="49" charset="-122"/>
              </a:rPr>
              <a:t>望结合</a:t>
            </a:r>
            <a:r>
              <a:rPr lang="zh-CN" altLang="en-US" sz="2400" noProof="1">
                <a:latin typeface="黑体" panose="02010609060101010101" pitchFamily="49" charset="-122"/>
                <a:ea typeface="黑体" panose="02010609060101010101" pitchFamily="49" charset="-122"/>
              </a:rPr>
              <a:t>“</a:t>
            </a:r>
            <a:r>
              <a:rPr lang="zh-CN" altLang="en-US" sz="2600" noProof="1">
                <a:latin typeface="黑体" panose="02010609060101010101" pitchFamily="49" charset="-122"/>
                <a:ea typeface="黑体" panose="02010609060101010101" pitchFamily="49" charset="-122"/>
              </a:rPr>
              <a:t>日常安全管理</a:t>
            </a:r>
            <a:r>
              <a:rPr lang="zh-CN" altLang="en-US" sz="2400" noProof="1">
                <a:latin typeface="黑体" panose="02010609060101010101" pitchFamily="49" charset="-122"/>
                <a:ea typeface="黑体" panose="02010609060101010101" pitchFamily="49" charset="-122"/>
              </a:rPr>
              <a:t>”</a:t>
            </a:r>
            <a:r>
              <a:rPr lang="zh-CN" altLang="en-US" sz="2000" noProof="1">
                <a:latin typeface="黑体" panose="02010609060101010101" pitchFamily="49" charset="-122"/>
                <a:ea typeface="黑体" panose="02010609060101010101" pitchFamily="49" charset="-122"/>
              </a:rPr>
              <a:t>、</a:t>
            </a:r>
            <a:r>
              <a:rPr lang="zh-CN" altLang="en-US" sz="2600" noProof="1">
                <a:latin typeface="黑体" panose="02010609060101010101" pitchFamily="49" charset="-122"/>
                <a:ea typeface="黑体" panose="02010609060101010101" pitchFamily="49" charset="-122"/>
              </a:rPr>
              <a:t>“打非治违”</a:t>
            </a:r>
            <a:r>
              <a:rPr lang="zh-CN" altLang="en-US" sz="2000" noProof="1">
                <a:latin typeface="黑体" panose="02010609060101010101" pitchFamily="49" charset="-122"/>
                <a:ea typeface="黑体" panose="02010609060101010101" pitchFamily="49" charset="-122"/>
              </a:rPr>
              <a:t>、</a:t>
            </a:r>
            <a:r>
              <a:rPr lang="zh-CN" altLang="en-US" sz="2600" noProof="1">
                <a:latin typeface="黑体" panose="02010609060101010101" pitchFamily="49" charset="-122"/>
                <a:ea typeface="黑体" panose="02010609060101010101" pitchFamily="49" charset="-122"/>
              </a:rPr>
              <a:t>“专项整治”</a:t>
            </a:r>
            <a:r>
              <a:rPr lang="zh-CN" altLang="en-US" sz="2000" noProof="1">
                <a:latin typeface="黑体" panose="02010609060101010101" pitchFamily="49" charset="-122"/>
                <a:ea typeface="黑体" panose="02010609060101010101" pitchFamily="49" charset="-122"/>
              </a:rPr>
              <a:t>、</a:t>
            </a:r>
            <a:r>
              <a:rPr lang="zh-CN" altLang="en-US" sz="2600" noProof="1">
                <a:latin typeface="黑体" panose="02010609060101010101" pitchFamily="49" charset="-122"/>
                <a:ea typeface="黑体" panose="02010609060101010101" pitchFamily="49" charset="-122"/>
              </a:rPr>
              <a:t>“标准化建设”以及“应急管理”等活动，全面推动化工安全生产工作，实现“长治久安”！</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C:\Users\lingyang\Desktop\2012年6月18日吴老检查照片\凌洋\DSC03285.JPG"/>
          <p:cNvPicPr>
            <a:picLocks noGrp="1" noChangeAspect="1"/>
          </p:cNvPicPr>
          <p:nvPr>
            <p:ph idx="4294967295"/>
          </p:nvPr>
        </p:nvPicPr>
        <p:blipFill>
          <a:blip r:embed="rId2"/>
          <a:srcRect/>
          <a:stretch>
            <a:fillRect/>
          </a:stretch>
        </p:blipFill>
        <p:spPr>
          <a:xfrm>
            <a:off x="358775" y="190500"/>
            <a:ext cx="8785225" cy="6118225"/>
          </a:xfrm>
          <a:ln w="203200">
            <a:solidFill>
              <a:srgbClr val="008000"/>
            </a:solidFill>
          </a:ln>
        </p:spPr>
      </p:pic>
      <p:sp>
        <p:nvSpPr>
          <p:cNvPr id="95234" name="矩形 3"/>
          <p:cNvSpPr>
            <a:spLocks noChangeArrowheads="1"/>
          </p:cNvSpPr>
          <p:nvPr/>
        </p:nvSpPr>
        <p:spPr bwMode="auto">
          <a:xfrm>
            <a:off x="0" y="5878513"/>
            <a:ext cx="9175750" cy="1008062"/>
          </a:xfrm>
          <a:prstGeom prst="rect">
            <a:avLst/>
          </a:prstGeom>
          <a:solidFill>
            <a:srgbClr val="008000"/>
          </a:solidFill>
          <a:ln w="9525">
            <a:noFill/>
            <a:miter lim="800000"/>
            <a:headEnd/>
            <a:tailEnd/>
          </a:ln>
        </p:spPr>
        <p:txBody>
          <a:bodyPr anchor="ctr"/>
          <a:lstStyle/>
          <a:p>
            <a:pPr algn="ctr" eaLnBrk="0" hangingPunct="0">
              <a:lnSpc>
                <a:spcPct val="65000"/>
              </a:lnSpc>
              <a:buSzPct val="100000"/>
              <a:buFont typeface="Arial" charset="0"/>
              <a:buNone/>
            </a:pPr>
            <a:r>
              <a:rPr lang="zh-CN" altLang="en-US" sz="3200" b="1">
                <a:latin typeface="黑体" pitchFamily="2" charset="-122"/>
                <a:ea typeface="黑体" pitchFamily="2" charset="-122"/>
              </a:rPr>
              <a:t> </a:t>
            </a:r>
            <a:r>
              <a:rPr lang="zh-CN" altLang="en-US" sz="2600">
                <a:latin typeface="黑体" pitchFamily="2" charset="-122"/>
                <a:ea typeface="黑体" pitchFamily="2" charset="-122"/>
              </a:rPr>
              <a:t>循环水冷却塔： </a:t>
            </a:r>
            <a:r>
              <a:rPr lang="zh-CN" altLang="en-US" sz="2400">
                <a:latin typeface="黑体" pitchFamily="2" charset="-122"/>
                <a:ea typeface="黑体" pitchFamily="2" charset="-122"/>
              </a:rPr>
              <a:t>悬挂“水不上塔，禁止动火”警示牌</a:t>
            </a:r>
          </a:p>
        </p:txBody>
      </p:sp>
      <p:sp>
        <p:nvSpPr>
          <p:cNvPr id="95235" name="Rectangle 4"/>
          <p:cNvSpPr>
            <a:spLocks noChangeArrowheads="1"/>
          </p:cNvSpPr>
          <p:nvPr/>
        </p:nvSpPr>
        <p:spPr bwMode="auto">
          <a:xfrm>
            <a:off x="2557463" y="2597150"/>
            <a:ext cx="1439862" cy="1085850"/>
          </a:xfrm>
          <a:prstGeom prst="rect">
            <a:avLst/>
          </a:prstGeom>
          <a:solidFill>
            <a:schemeClr val="tx2"/>
          </a:solidFill>
          <a:ln w="63500">
            <a:solidFill>
              <a:srgbClr val="FF0000"/>
            </a:solidFill>
            <a:miter lim="800000"/>
            <a:headEnd/>
            <a:tailEnd/>
          </a:ln>
        </p:spPr>
        <p:txBody>
          <a:bodyPr lIns="90000" tIns="46800" rIns="90000" bIns="46800" anchor="ctr">
            <a:spAutoFit/>
          </a:bodyPr>
          <a:lstStyle/>
          <a:p>
            <a:pPr eaLnBrk="0" hangingPunct="0">
              <a:lnSpc>
                <a:spcPct val="60000"/>
              </a:lnSpc>
              <a:buSzPct val="100000"/>
              <a:buFont typeface="Arial" charset="0"/>
              <a:buNone/>
            </a:pPr>
            <a:endParaRPr lang="zh-CN" altLang="en-US" sz="2400" b="1">
              <a:solidFill>
                <a:srgbClr val="FF0000"/>
              </a:solidFill>
              <a:latin typeface="黑体" pitchFamily="2" charset="-122"/>
              <a:ea typeface="黑体" pitchFamily="2" charset="-122"/>
            </a:endParaRPr>
          </a:p>
          <a:p>
            <a:pPr algn="ctr" eaLnBrk="0" hangingPunct="0">
              <a:lnSpc>
                <a:spcPct val="60000"/>
              </a:lnSpc>
              <a:buSzPct val="100000"/>
              <a:buFont typeface="Arial" charset="0"/>
              <a:buNone/>
            </a:pPr>
            <a:r>
              <a:rPr lang="zh-CN" altLang="en-US" sz="2200" b="1">
                <a:solidFill>
                  <a:srgbClr val="FF0000"/>
                </a:solidFill>
                <a:latin typeface="黑体" pitchFamily="2" charset="-122"/>
                <a:ea typeface="黑体" pitchFamily="2" charset="-122"/>
              </a:rPr>
              <a:t>水不上塔</a:t>
            </a:r>
          </a:p>
          <a:p>
            <a:pPr eaLnBrk="0" hangingPunct="0">
              <a:lnSpc>
                <a:spcPct val="60000"/>
              </a:lnSpc>
              <a:buSzPct val="100000"/>
              <a:buFont typeface="Arial" charset="0"/>
              <a:buNone/>
            </a:pPr>
            <a:endParaRPr lang="zh-CN" altLang="en-US" sz="2200" b="1">
              <a:solidFill>
                <a:srgbClr val="FF0000"/>
              </a:solidFill>
              <a:latin typeface="黑体" pitchFamily="2" charset="-122"/>
              <a:ea typeface="黑体" pitchFamily="2" charset="-122"/>
            </a:endParaRPr>
          </a:p>
          <a:p>
            <a:pPr algn="ctr" eaLnBrk="0" hangingPunct="0">
              <a:lnSpc>
                <a:spcPct val="60000"/>
              </a:lnSpc>
              <a:buSzPct val="100000"/>
              <a:buFont typeface="Arial" charset="0"/>
              <a:buNone/>
            </a:pPr>
            <a:r>
              <a:rPr lang="zh-CN" altLang="en-US" sz="2200" b="1">
                <a:solidFill>
                  <a:srgbClr val="FF0000"/>
                </a:solidFill>
                <a:latin typeface="黑体" pitchFamily="2" charset="-122"/>
                <a:ea typeface="黑体" pitchFamily="2" charset="-122"/>
              </a:rPr>
              <a:t>禁止动火</a:t>
            </a:r>
          </a:p>
          <a:p>
            <a:pPr eaLnBrk="0" hangingPunct="0">
              <a:lnSpc>
                <a:spcPct val="30000"/>
              </a:lnSpc>
              <a:buSzPct val="100000"/>
              <a:buFont typeface="Arial" charset="0"/>
              <a:buNone/>
            </a:pPr>
            <a:r>
              <a:rPr lang="zh-CN" altLang="en-US" sz="2400" b="1">
                <a:solidFill>
                  <a:srgbClr val="FF0000"/>
                </a:solidFill>
                <a:latin typeface="黑体" pitchFamily="2" charset="-122"/>
                <a:ea typeface="黑体" pitchFamily="2" charset="-122"/>
              </a:rPr>
              <a:t>             </a:t>
            </a:r>
          </a:p>
        </p:txBody>
      </p:sp>
      <p:grpSp>
        <p:nvGrpSpPr>
          <p:cNvPr id="2" name="组合 71684"/>
          <p:cNvGrpSpPr>
            <a:grpSpLocks/>
          </p:cNvGrpSpPr>
          <p:nvPr/>
        </p:nvGrpSpPr>
        <p:grpSpPr bwMode="auto">
          <a:xfrm>
            <a:off x="1260475" y="5157788"/>
            <a:ext cx="6910388" cy="865187"/>
            <a:chOff x="0" y="0"/>
            <a:chExt cx="10884" cy="1020"/>
          </a:xfrm>
        </p:grpSpPr>
        <p:sp>
          <p:nvSpPr>
            <p:cNvPr id="95237" name="圆角矩形 71685"/>
            <p:cNvSpPr>
              <a:spLocks noChangeArrowheads="1"/>
            </p:cNvSpPr>
            <p:nvPr/>
          </p:nvSpPr>
          <p:spPr bwMode="auto">
            <a:xfrm>
              <a:off x="908" y="0"/>
              <a:ext cx="9042" cy="1020"/>
            </a:xfrm>
            <a:prstGeom prst="roundRect">
              <a:avLst>
                <a:gd name="adj" fmla="val 16667"/>
              </a:avLst>
            </a:prstGeom>
            <a:noFill/>
            <a:ln w="38100">
              <a:solidFill>
                <a:srgbClr val="FFFFFF"/>
              </a:solidFill>
              <a:round/>
              <a:headEnd/>
              <a:tailEnd/>
            </a:ln>
          </p:spPr>
          <p:txBody>
            <a:bodyPr/>
            <a:lstStyle/>
            <a:p>
              <a:pPr eaLnBrk="0" hangingPunct="0">
                <a:buSzPct val="100000"/>
                <a:buFont typeface="Arial" charset="0"/>
                <a:buNone/>
              </a:pPr>
              <a:endParaRPr lang="zh-CN" altLang="en-US" sz="2000"/>
            </a:p>
          </p:txBody>
        </p:sp>
        <p:sp>
          <p:nvSpPr>
            <p:cNvPr id="71687" name="文本框 71686"/>
            <p:cNvSpPr txBox="1"/>
            <p:nvPr/>
          </p:nvSpPr>
          <p:spPr>
            <a:xfrm>
              <a:off x="0" y="90"/>
              <a:ext cx="10884" cy="814"/>
            </a:xfrm>
            <a:prstGeom prst="rect">
              <a:avLst/>
            </a:prstGeom>
            <a:noFill/>
            <a:ln w="9525">
              <a:noFill/>
              <a:miter/>
            </a:ln>
          </p:spPr>
          <p:txBody>
            <a:bodyPr>
              <a:spAutoFit/>
            </a:bodyPr>
            <a:lstStyle/>
            <a:p>
              <a:pPr algn="ctr">
                <a:lnSpc>
                  <a:spcPct val="115000"/>
                </a:lnSpc>
                <a:buFont typeface="Arial" panose="020B0604020202020204" pitchFamily="34" charset="0"/>
                <a:buNone/>
                <a:defRPr/>
              </a:pPr>
              <a:r>
                <a:rPr lang="zh-CN" altLang="en-US" sz="2600" noProof="1">
                  <a:solidFill>
                    <a:srgbClr val="000000"/>
                  </a:solidFill>
                  <a:effectLst>
                    <a:outerShdw blurRad="38100" dist="38100" dir="2700000">
                      <a:srgbClr val="FFFFFF"/>
                    </a:outerShdw>
                  </a:effectLst>
                  <a:latin typeface="黑体" panose="02010609060101010101" pitchFamily="49" charset="-122"/>
                  <a:ea typeface="黑体" panose="02010609060101010101" pitchFamily="49" charset="-122"/>
                  <a:cs typeface="+mn-ea"/>
                </a:rPr>
                <a:t>防止火灾的一条简单易行的管理措施</a:t>
              </a:r>
              <a:r>
                <a:rPr lang="zh-CN" altLang="en-US" noProof="1">
                  <a:solidFill>
                    <a:srgbClr val="000000"/>
                  </a:solidFill>
                  <a:latin typeface="黑体" panose="02010609060101010101" pitchFamily="49" charset="-122"/>
                  <a:ea typeface="黑体" panose="02010609060101010101" pitchFamily="49" charset="-122"/>
                  <a:cs typeface="+mn-ea"/>
                </a:rPr>
                <a:t> </a:t>
              </a:r>
              <a:endParaRPr lang="zh-CN" altLang="en-US" sz="3200" noProof="1">
                <a:solidFill>
                  <a:srgbClr val="000000"/>
                </a:solidFill>
                <a:latin typeface="黑体" panose="02010609060101010101" pitchFamily="49" charset="-122"/>
                <a:ea typeface="黑体" panose="02010609060101010101" pitchFamily="49"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ctrTitle" idx="4294967295"/>
          </p:nvPr>
        </p:nvSpPr>
        <p:spPr>
          <a:xfrm>
            <a:off x="250825" y="1701800"/>
            <a:ext cx="8893175" cy="3022600"/>
          </a:xfrm>
        </p:spPr>
        <p:txBody>
          <a:bodyPr anchor="b"/>
          <a:lstStyle>
            <a:lvl1pPr lvl="0">
              <a:defRPr kern="1200"/>
            </a:lvl1pPr>
          </a:lstStyle>
          <a:p>
            <a:pPr algn="ctr" eaLnBrk="1" hangingPunct="1">
              <a:lnSpc>
                <a:spcPct val="200000"/>
              </a:lnSpc>
              <a:defRPr/>
            </a:pP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第二部分</a:t>
            </a:r>
            <a:b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防液体流散措施</a:t>
            </a:r>
            <a:endPar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idx="4294967295"/>
          </p:nvPr>
        </p:nvSpPr>
        <p:spPr>
          <a:xfrm>
            <a:off x="0" y="260350"/>
            <a:ext cx="7543800" cy="1431925"/>
          </a:xfrm>
        </p:spPr>
        <p:txBody>
          <a:bodyPr/>
          <a:lstStyle/>
          <a:p>
            <a:pPr eaLnBrk="1" hangingPunct="1">
              <a:defRPr/>
            </a:pPr>
            <a:r>
              <a:rPr lang="en-US" altLang="zh-CN" sz="60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73731" name="Rectangle 3"/>
          <p:cNvSpPr>
            <a:spLocks noGrp="1"/>
          </p:cNvSpPr>
          <p:nvPr>
            <p:ph type="body" idx="4294967295"/>
          </p:nvPr>
        </p:nvSpPr>
        <p:spPr>
          <a:xfrm>
            <a:off x="0" y="1628775"/>
            <a:ext cx="7918450" cy="4968875"/>
          </a:xfrm>
        </p:spPr>
        <p:txBody>
          <a:bodyPr/>
          <a:lstStyle/>
          <a:p>
            <a:pPr marL="9525" indent="-9525" algn="ctr" eaLnBrk="1" hangingPunct="1">
              <a:spcBef>
                <a:spcPct val="20000"/>
              </a:spcBef>
              <a:buClr>
                <a:schemeClr val="hlink"/>
              </a:buClr>
              <a:buSzPct val="70000"/>
              <a:buFont typeface="Wingdings" panose="05000000000000000000" pitchFamily="2" charset="2"/>
              <a:buNone/>
              <a:defRPr/>
            </a:pPr>
            <a:r>
              <a:rPr lang="en-US" altLang="x-none"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 50016</a:t>
            </a:r>
            <a:r>
              <a:rPr lang="zh-CN" altLang="en-US"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en-US" altLang="x-none"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20</a:t>
            </a:r>
            <a:r>
              <a:rPr lang="zh-CN" altLang="en-US"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14</a:t>
            </a:r>
          </a:p>
          <a:p>
            <a:pPr marL="9525" indent="-9525" algn="ctr" eaLnBrk="1" hangingPunct="1">
              <a:spcBef>
                <a:spcPct val="20000"/>
              </a:spcBef>
              <a:buClr>
                <a:schemeClr val="hlink"/>
              </a:buClr>
              <a:buSzPct val="70000"/>
              <a:buFont typeface="Wingdings" panose="05000000000000000000" pitchFamily="2" charset="2"/>
              <a:buNone/>
              <a:defRPr/>
            </a:pPr>
            <a:r>
              <a:rPr lang="en-US" altLang="x-none"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建筑设计防火规范</a:t>
            </a:r>
            <a:r>
              <a:rPr lang="en-US" altLang="x-none"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p>
          <a:p>
            <a:pPr marL="9525" indent="-9525" eaLnBrk="1" hangingPunct="1">
              <a:lnSpc>
                <a:spcPct val="170000"/>
              </a:lnSpc>
              <a:spcBef>
                <a:spcPct val="20000"/>
              </a:spcBef>
              <a:buClr>
                <a:schemeClr val="hlink"/>
              </a:buClr>
              <a:buSzPct val="70000"/>
              <a:buFont typeface="Wingdings" panose="05000000000000000000" pitchFamily="2" charset="2"/>
              <a:buNone/>
              <a:defRPr/>
            </a:pPr>
            <a:r>
              <a:rPr lang="zh-CN" altLang="en-US" sz="3200" noProof="1">
                <a:solidFill>
                  <a:srgbClr val="FFFF00"/>
                </a:solidFill>
                <a:effectLst>
                  <a:outerShdw blurRad="38100" dist="38100" dir="2700000">
                    <a:srgbClr val="000000"/>
                  </a:outerShdw>
                </a:effectLst>
              </a:rPr>
              <a:t>     </a:t>
            </a:r>
            <a:r>
              <a:rPr lang="zh-CN" altLang="en-US" sz="32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en-US" altLang="x-none" sz="3400" noProof="1">
                <a:latin typeface="黑体" panose="02010609060101010101" pitchFamily="49" charset="-122"/>
                <a:ea typeface="黑体" panose="02010609060101010101" pitchFamily="49" charset="-122"/>
              </a:rPr>
              <a:t>3.6.1</a:t>
            </a:r>
            <a:r>
              <a:rPr lang="zh-CN" altLang="en-US" sz="3400" noProof="1">
                <a:latin typeface="黑体" panose="02010609060101010101" pitchFamily="49" charset="-122"/>
                <a:ea typeface="黑体" panose="02010609060101010101" pitchFamily="49" charset="-122"/>
              </a:rPr>
              <a:t>2</a:t>
            </a:r>
            <a:r>
              <a:rPr lang="en-US" altLang="x-none" sz="3200" noProof="1">
                <a:latin typeface="黑体" panose="02010609060101010101" pitchFamily="49" charset="-122"/>
                <a:ea typeface="黑体" panose="02010609060101010101" pitchFamily="49" charset="-122"/>
              </a:rPr>
              <a:t>    </a:t>
            </a:r>
            <a:r>
              <a:rPr lang="zh-CN" altLang="en-US" sz="3200" noProof="1">
                <a:latin typeface="黑体" panose="02010609060101010101" pitchFamily="49" charset="-122"/>
                <a:ea typeface="黑体" panose="02010609060101010101" pitchFamily="49" charset="-122"/>
              </a:rPr>
              <a:t>甲</a:t>
            </a:r>
            <a:r>
              <a:rPr lang="zh-CN" altLang="en-US" sz="3400"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乙</a:t>
            </a:r>
            <a:r>
              <a:rPr lang="zh-CN" altLang="en-US" sz="3400"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丙类液体仓库应设置防止液体流散的设施</a:t>
            </a:r>
            <a:r>
              <a:rPr lang="zh-CN" altLang="en-US"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遇湿会发生燃烧爆炸的物品仓库应设置防止水浸渍的措施。</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3"/>
          <p:cNvPicPr>
            <a:picLocks noGrp="1" noChangeAspect="1"/>
          </p:cNvPicPr>
          <p:nvPr>
            <p:ph idx="4294967295"/>
          </p:nvPr>
        </p:nvPicPr>
        <p:blipFill>
          <a:blip r:embed="rId2"/>
          <a:srcRect b="5"/>
          <a:stretch>
            <a:fillRect/>
          </a:stretch>
        </p:blipFill>
        <p:spPr>
          <a:xfrm>
            <a:off x="360363" y="190500"/>
            <a:ext cx="8783637" cy="6481763"/>
          </a:xfrm>
          <a:ln w="203200">
            <a:solidFill>
              <a:srgbClr val="008000"/>
            </a:solidFill>
          </a:ln>
        </p:spPr>
      </p:pic>
      <p:sp>
        <p:nvSpPr>
          <p:cNvPr id="98306" name="Text Box 3"/>
          <p:cNvSpPr txBox="1">
            <a:spLocks noChangeArrowheads="1"/>
          </p:cNvSpPr>
          <p:nvPr/>
        </p:nvSpPr>
        <p:spPr bwMode="auto">
          <a:xfrm>
            <a:off x="34925" y="6165850"/>
            <a:ext cx="9144000" cy="531813"/>
          </a:xfrm>
          <a:prstGeom prst="rect">
            <a:avLst/>
          </a:prstGeom>
          <a:solidFill>
            <a:srgbClr val="008000"/>
          </a:solidFill>
          <a:ln w="9525">
            <a:noFill/>
            <a:miter lim="800000"/>
            <a:headEnd/>
            <a:tailEnd/>
          </a:ln>
        </p:spPr>
        <p:txBody>
          <a:bodyPr>
            <a:spAutoFit/>
          </a:bodyPr>
          <a:lstStyle/>
          <a:p>
            <a:pPr eaLnBrk="0" hangingPunct="0">
              <a:lnSpc>
                <a:spcPct val="110000"/>
              </a:lnSpc>
              <a:buSzPct val="100000"/>
              <a:buFont typeface="Arial" charset="0"/>
              <a:buNone/>
            </a:pPr>
            <a:r>
              <a:rPr lang="zh-CN" altLang="en-US" sz="2000">
                <a:solidFill>
                  <a:srgbClr val="006600"/>
                </a:solidFill>
                <a:ea typeface="黑体" pitchFamily="2" charset="-122"/>
              </a:rPr>
              <a:t>                                  </a:t>
            </a:r>
            <a:r>
              <a:rPr lang="zh-CN" altLang="en-US" sz="2600">
                <a:solidFill>
                  <a:srgbClr val="006600"/>
                </a:solidFill>
                <a:ea typeface="黑体" pitchFamily="2" charset="-122"/>
              </a:rPr>
              <a:t> </a:t>
            </a:r>
            <a:r>
              <a:rPr lang="zh-CN" altLang="en-US" sz="2600">
                <a:ea typeface="黑体" pitchFamily="2" charset="-122"/>
              </a:rPr>
              <a:t>可燃液体库房的防流散设施</a:t>
            </a:r>
          </a:p>
        </p:txBody>
      </p:sp>
      <p:sp>
        <p:nvSpPr>
          <p:cNvPr id="98307" name="流程图: 数据 74755"/>
          <p:cNvSpPr>
            <a:spLocks noChangeArrowheads="1"/>
          </p:cNvSpPr>
          <p:nvPr/>
        </p:nvSpPr>
        <p:spPr bwMode="auto">
          <a:xfrm rot="600000">
            <a:off x="4541838" y="3857625"/>
            <a:ext cx="3657600" cy="831850"/>
          </a:xfrm>
          <a:prstGeom prst="flowChartInputOutput">
            <a:avLst/>
          </a:prstGeom>
          <a:noFill/>
          <a:ln w="101600">
            <a:solidFill>
              <a:srgbClr val="00FF00"/>
            </a:solidFill>
            <a:prstDash val="sysDot"/>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4.1"/>
          <p:cNvPicPr>
            <a:picLocks noGrp="1" noChangeAspect="1"/>
          </p:cNvPicPr>
          <p:nvPr>
            <p:ph idx="4294967295"/>
          </p:nvPr>
        </p:nvPicPr>
        <p:blipFill>
          <a:blip r:embed="rId2"/>
          <a:srcRect/>
          <a:stretch>
            <a:fillRect/>
          </a:stretch>
        </p:blipFill>
        <p:spPr>
          <a:xfrm>
            <a:off x="0" y="188913"/>
            <a:ext cx="8783638" cy="6480175"/>
          </a:xfrm>
          <a:ln w="203200">
            <a:solidFill>
              <a:srgbClr val="008000"/>
            </a:solidFill>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5"/>
          <p:cNvPicPr>
            <a:picLocks noGrp="1" noChangeAspect="1"/>
          </p:cNvPicPr>
          <p:nvPr>
            <p:ph idx="4294967295"/>
          </p:nvPr>
        </p:nvPicPr>
        <p:blipFill>
          <a:blip r:embed="rId2"/>
          <a:srcRect b="18"/>
          <a:stretch>
            <a:fillRect/>
          </a:stretch>
        </p:blipFill>
        <p:spPr>
          <a:xfrm>
            <a:off x="358775" y="190500"/>
            <a:ext cx="8785225" cy="6407150"/>
          </a:xfrm>
          <a:ln w="203200">
            <a:solidFill>
              <a:srgbClr val="008000"/>
            </a:solidFill>
          </a:ln>
        </p:spPr>
      </p:pic>
      <p:sp>
        <p:nvSpPr>
          <p:cNvPr id="100354" name="文本框 76802"/>
          <p:cNvSpPr txBox="1">
            <a:spLocks noChangeArrowheads="1"/>
          </p:cNvSpPr>
          <p:nvPr/>
        </p:nvSpPr>
        <p:spPr bwMode="auto">
          <a:xfrm>
            <a:off x="0" y="6192838"/>
            <a:ext cx="9182100" cy="692150"/>
          </a:xfrm>
          <a:prstGeom prst="rect">
            <a:avLst/>
          </a:prstGeom>
          <a:solidFill>
            <a:srgbClr val="008000"/>
          </a:solidFill>
          <a:ln w="9525">
            <a:noFill/>
            <a:miter lim="800000"/>
            <a:headEnd/>
            <a:tailEnd/>
          </a:ln>
        </p:spPr>
        <p:txBody>
          <a:bodyPr lIns="90000" tIns="46800" rIns="90000" bIns="46800"/>
          <a:lstStyle/>
          <a:p>
            <a:pPr algn="ctr" eaLnBrk="0" hangingPunct="0">
              <a:lnSpc>
                <a:spcPct val="30000"/>
              </a:lnSpc>
              <a:spcBef>
                <a:spcPct val="50000"/>
              </a:spcBef>
              <a:buSzPct val="100000"/>
              <a:buFont typeface="Arial" charset="0"/>
              <a:buNone/>
            </a:pPr>
            <a:endParaRPr lang="zh-CN" altLang="en-US" sz="800" b="1">
              <a:ea typeface="黑体" pitchFamily="2" charset="-122"/>
            </a:endParaRPr>
          </a:p>
          <a:p>
            <a:pPr algn="ctr" eaLnBrk="0" hangingPunct="0">
              <a:lnSpc>
                <a:spcPct val="30000"/>
              </a:lnSpc>
              <a:spcBef>
                <a:spcPct val="50000"/>
              </a:spcBef>
              <a:buSzPct val="100000"/>
              <a:buFont typeface="Arial" charset="0"/>
              <a:buNone/>
            </a:pPr>
            <a:r>
              <a:rPr lang="zh-CN" altLang="en-US" sz="2600">
                <a:ea typeface="黑体" pitchFamily="2" charset="-122"/>
              </a:rPr>
              <a:t>底部两道“</a:t>
            </a:r>
            <a:r>
              <a:rPr lang="en-US" altLang="zh-CN" sz="2600">
                <a:ea typeface="黑体" pitchFamily="2" charset="-122"/>
              </a:rPr>
              <a:t>O”</a:t>
            </a:r>
            <a:r>
              <a:rPr lang="zh-CN" altLang="en-US" sz="2600">
                <a:ea typeface="黑体" pitchFamily="2" charset="-122"/>
              </a:rPr>
              <a:t>型密封圏；两端“迷宫”密封</a:t>
            </a:r>
          </a:p>
        </p:txBody>
      </p:sp>
      <p:sp>
        <p:nvSpPr>
          <p:cNvPr id="100355" name="文本框 76803"/>
          <p:cNvSpPr txBox="1">
            <a:spLocks noChangeArrowheads="1"/>
          </p:cNvSpPr>
          <p:nvPr/>
        </p:nvSpPr>
        <p:spPr bwMode="auto">
          <a:xfrm>
            <a:off x="6084888" y="4773613"/>
            <a:ext cx="2447925" cy="915987"/>
          </a:xfrm>
          <a:prstGeom prst="rect">
            <a:avLst/>
          </a:prstGeom>
          <a:solidFill>
            <a:srgbClr val="008000"/>
          </a:solidFill>
          <a:ln w="9525">
            <a:noFill/>
            <a:miter lim="800000"/>
            <a:headEnd/>
            <a:tailEnd/>
          </a:ln>
        </p:spPr>
        <p:txBody>
          <a:bodyPr lIns="90000" tIns="46800" rIns="90000" bIns="46800">
            <a:spAutoFit/>
          </a:bodyPr>
          <a:lstStyle/>
          <a:p>
            <a:pPr algn="ctr" eaLnBrk="0" hangingPunct="0">
              <a:lnSpc>
                <a:spcPct val="125000"/>
              </a:lnSpc>
              <a:spcBef>
                <a:spcPct val="50000"/>
              </a:spcBef>
              <a:buSzPct val="100000"/>
              <a:buFont typeface="Arial" charset="0"/>
              <a:buNone/>
            </a:pPr>
            <a:r>
              <a:rPr lang="zh-CN" altLang="en-US" sz="3600">
                <a:ea typeface="黑体" pitchFamily="2" charset="-122"/>
              </a:rPr>
              <a:t>活动门槛</a:t>
            </a:r>
          </a:p>
          <a:p>
            <a:pPr algn="ctr" eaLnBrk="0" hangingPunct="0">
              <a:lnSpc>
                <a:spcPct val="0"/>
              </a:lnSpc>
              <a:spcBef>
                <a:spcPct val="25000"/>
              </a:spcBef>
              <a:buSzPct val="100000"/>
              <a:buFont typeface="Arial" charset="0"/>
              <a:buNone/>
            </a:pPr>
            <a:endParaRPr lang="zh-CN" altLang="en-US" sz="3600">
              <a:ea typeface="黑体" pitchFamily="2" charset="-122"/>
            </a:endParaRPr>
          </a:p>
        </p:txBody>
      </p:sp>
      <p:sp>
        <p:nvSpPr>
          <p:cNvPr id="100356" name="直接连接符 76804"/>
          <p:cNvSpPr>
            <a:spLocks noChangeShapeType="1"/>
          </p:cNvSpPr>
          <p:nvPr/>
        </p:nvSpPr>
        <p:spPr bwMode="auto">
          <a:xfrm flipH="1" flipV="1">
            <a:off x="6300788" y="3860800"/>
            <a:ext cx="1009650" cy="1009650"/>
          </a:xfrm>
          <a:prstGeom prst="line">
            <a:avLst/>
          </a:prstGeom>
          <a:noFill/>
          <a:ln w="63500">
            <a:solidFill>
              <a:srgbClr val="008000"/>
            </a:solidFill>
            <a:round/>
            <a:headEnd/>
            <a:tailEnd type="triangle" w="med" len="med"/>
          </a:ln>
        </p:spPr>
        <p:txBody>
          <a:bodyPr/>
          <a:lstStyle/>
          <a:p>
            <a:endParaRPr lang="zh-CN" alt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图片 77825" descr="DSC01972"/>
          <p:cNvPicPr>
            <a:picLocks noChangeAspect="1"/>
          </p:cNvPicPr>
          <p:nvPr/>
        </p:nvPicPr>
        <p:blipFill>
          <a:blip r:embed="rId2"/>
          <a:srcRect b="111"/>
          <a:stretch>
            <a:fillRect/>
          </a:stretch>
        </p:blipFill>
        <p:spPr bwMode="auto">
          <a:xfrm>
            <a:off x="184150" y="188913"/>
            <a:ext cx="8780463" cy="6121400"/>
          </a:xfrm>
          <a:prstGeom prst="rect">
            <a:avLst/>
          </a:prstGeom>
          <a:noFill/>
          <a:ln w="203200">
            <a:solidFill>
              <a:srgbClr val="008000"/>
            </a:solidFill>
            <a:miter lim="800000"/>
            <a:headEnd/>
            <a:tailEnd/>
          </a:ln>
        </p:spPr>
      </p:pic>
      <p:sp>
        <p:nvSpPr>
          <p:cNvPr id="101378" name="文本框 77826"/>
          <p:cNvSpPr txBox="1">
            <a:spLocks noChangeArrowheads="1"/>
          </p:cNvSpPr>
          <p:nvPr/>
        </p:nvSpPr>
        <p:spPr bwMode="auto">
          <a:xfrm>
            <a:off x="0" y="6238875"/>
            <a:ext cx="9144000" cy="800100"/>
          </a:xfrm>
          <a:prstGeom prst="rect">
            <a:avLst/>
          </a:prstGeom>
          <a:solidFill>
            <a:srgbClr val="008000"/>
          </a:solidFill>
          <a:ln w="9525">
            <a:noFill/>
            <a:miter lim="800000"/>
            <a:headEnd/>
            <a:tailEnd/>
          </a:ln>
        </p:spPr>
        <p:txBody>
          <a:bodyPr lIns="90000" tIns="46800" rIns="90000" bIns="46800">
            <a:spAutoFit/>
          </a:bodyPr>
          <a:lstStyle/>
          <a:p>
            <a:pPr algn="ctr" eaLnBrk="0" hangingPunct="0">
              <a:spcBef>
                <a:spcPct val="50000"/>
              </a:spcBef>
              <a:buSzPct val="100000"/>
              <a:buFont typeface="Arial" charset="0"/>
              <a:buNone/>
            </a:pPr>
            <a:r>
              <a:rPr lang="zh-CN" altLang="en-US" sz="2600">
                <a:ea typeface="黑体" pitchFamily="2" charset="-122"/>
              </a:rPr>
              <a:t>液体化学品桶装仓库：</a:t>
            </a:r>
            <a:r>
              <a:rPr lang="zh-CN" altLang="en-US" sz="2400">
                <a:ea typeface="黑体" pitchFamily="2" charset="-122"/>
              </a:rPr>
              <a:t>门口设置收集沟</a:t>
            </a:r>
          </a:p>
          <a:p>
            <a:pPr algn="ctr" eaLnBrk="0" hangingPunct="0">
              <a:lnSpc>
                <a:spcPct val="35000"/>
              </a:lnSpc>
              <a:spcBef>
                <a:spcPct val="50000"/>
              </a:spcBef>
              <a:buSzPct val="100000"/>
              <a:buFont typeface="Arial" charset="0"/>
              <a:buNone/>
            </a:pPr>
            <a:endParaRPr lang="zh-CN" altLang="en-US" sz="2400">
              <a:ea typeface="黑体" pitchFamily="2" charset="-122"/>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idx="4294967295"/>
          </p:nvPr>
        </p:nvSpPr>
        <p:spPr>
          <a:xfrm>
            <a:off x="0" y="477838"/>
            <a:ext cx="9072563" cy="1431925"/>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78851" name="Rectangle 3"/>
          <p:cNvSpPr>
            <a:spLocks noGrp="1"/>
          </p:cNvSpPr>
          <p:nvPr>
            <p:ph type="body" idx="4294967295"/>
          </p:nvPr>
        </p:nvSpPr>
        <p:spPr>
          <a:xfrm>
            <a:off x="0" y="1844675"/>
            <a:ext cx="8281988" cy="4476750"/>
          </a:xfrm>
        </p:spPr>
        <p:txBody>
          <a:bodyPr/>
          <a:lstStyle/>
          <a:p>
            <a:pPr marL="342900" indent="-342900" algn="ctr" eaLnBrk="1" hangingPunct="1">
              <a:spcBef>
                <a:spcPct val="20000"/>
              </a:spcBef>
              <a:buClr>
                <a:schemeClr val="hlink"/>
              </a:buClr>
              <a:buSzPct val="70000"/>
              <a:buFont typeface="Wingdings" panose="05000000000000000000" pitchFamily="2" charset="2"/>
              <a:buNone/>
              <a:defRPr/>
            </a:pPr>
            <a:r>
              <a:rPr lang="en-US" altLang="x-none" sz="4000" noProof="1">
                <a:solidFill>
                  <a:srgbClr val="FFFF00"/>
                </a:solidFill>
                <a:effectLst>
                  <a:outerShdw blurRad="38100" dist="38100" dir="2700000">
                    <a:srgbClr val="000000"/>
                  </a:outerShdw>
                </a:effectLst>
              </a:rPr>
              <a:t>GB50160</a:t>
            </a:r>
            <a:r>
              <a:rPr lang="zh-CN" altLang="en-US" sz="4000" noProof="1">
                <a:solidFill>
                  <a:srgbClr val="FFFF00"/>
                </a:solidFill>
                <a:effectLst>
                  <a:outerShdw blurRad="38100" dist="38100" dir="2700000">
                    <a:srgbClr val="000000"/>
                  </a:outerShdw>
                </a:effectLst>
              </a:rPr>
              <a:t>－</a:t>
            </a:r>
            <a:r>
              <a:rPr lang="en-US" altLang="x-none" sz="4000" noProof="1">
                <a:solidFill>
                  <a:srgbClr val="FFFF00"/>
                </a:solidFill>
                <a:effectLst>
                  <a:outerShdw blurRad="38100" dist="38100" dir="2700000">
                    <a:srgbClr val="000000"/>
                  </a:outerShdw>
                </a:effectLst>
              </a:rPr>
              <a:t>2008</a:t>
            </a:r>
          </a:p>
          <a:p>
            <a:pPr marL="342900" indent="-342900" algn="ctr" eaLnBrk="1" hangingPunct="1">
              <a:spcBef>
                <a:spcPct val="20000"/>
              </a:spcBef>
              <a:buClr>
                <a:schemeClr val="hlink"/>
              </a:buClr>
              <a:buSzPct val="70000"/>
              <a:buFont typeface="Wingdings" panose="05000000000000000000" pitchFamily="2" charset="2"/>
              <a:buNone/>
              <a:defRPr/>
            </a:pPr>
            <a:r>
              <a:rPr lang="en-US" altLang="x-none"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石油化工企业设计防火规范</a:t>
            </a:r>
            <a:r>
              <a:rPr lang="en-US" altLang="x-none"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p>
          <a:p>
            <a:pPr marL="342900" indent="-342900" eaLnBrk="1" hangingPunct="1">
              <a:lnSpc>
                <a:spcPct val="165000"/>
              </a:lnSpc>
              <a:spcBef>
                <a:spcPct val="20000"/>
              </a:spcBef>
              <a:buClr>
                <a:schemeClr val="hlink"/>
              </a:buClr>
              <a:buSzPct val="70000"/>
              <a:buFont typeface="Wingdings" panose="05000000000000000000" pitchFamily="2" charset="2"/>
              <a:buNone/>
              <a:defRPr/>
            </a:pPr>
            <a:r>
              <a:rPr lang="zh-CN" altLang="en-US" sz="3200" noProof="1">
                <a:solidFill>
                  <a:srgbClr val="FFFF00"/>
                </a:solidFill>
              </a:rPr>
              <a:t>        </a:t>
            </a:r>
            <a:r>
              <a:rPr lang="zh-CN" altLang="en-US" sz="3600" noProof="1">
                <a:solidFill>
                  <a:srgbClr val="FFFF00"/>
                </a:solidFill>
              </a:rPr>
              <a:t>  </a:t>
            </a:r>
            <a:r>
              <a:rPr lang="zh-CN" altLang="en-US" sz="3600" noProof="1" smtClean="0">
                <a:solidFill>
                  <a:srgbClr val="FFFF00"/>
                </a:solidFill>
              </a:rPr>
              <a:t> </a:t>
            </a:r>
            <a:r>
              <a:rPr lang="en-US" altLang="x-none" sz="3200" noProof="1" smtClean="0"/>
              <a:t>5</a:t>
            </a:r>
            <a:r>
              <a:rPr lang="en-US" altLang="x-none" sz="3200" noProof="1"/>
              <a:t>.</a:t>
            </a:r>
            <a:r>
              <a:rPr lang="zh-CN" altLang="en-US" sz="3200" noProof="1"/>
              <a:t> </a:t>
            </a:r>
            <a:r>
              <a:rPr lang="en-US" altLang="x-none" sz="3200" noProof="1"/>
              <a:t>2.</a:t>
            </a:r>
            <a:r>
              <a:rPr lang="zh-CN" altLang="en-US" sz="3200" noProof="1"/>
              <a:t> </a:t>
            </a:r>
            <a:r>
              <a:rPr lang="en-US" altLang="x-none" sz="3200" noProof="1"/>
              <a:t>28    </a:t>
            </a:r>
            <a:r>
              <a:rPr lang="zh-CN" altLang="en-US" sz="3200" noProof="1">
                <a:latin typeface="黑体" panose="02010609060101010101" pitchFamily="49" charset="-122"/>
                <a:ea typeface="黑体" panose="02010609060101010101" pitchFamily="49" charset="-122"/>
              </a:rPr>
              <a:t>凡在开停工</a:t>
            </a:r>
            <a:r>
              <a:rPr lang="zh-CN" altLang="en-US" sz="2400"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检修过程中， 可能有可燃液体泄漏</a:t>
            </a:r>
            <a:r>
              <a:rPr lang="zh-CN" altLang="en-US" sz="2400" noProof="1">
                <a:latin typeface="黑体" panose="02010609060101010101" pitchFamily="49" charset="-122"/>
                <a:ea typeface="黑体" panose="02010609060101010101" pitchFamily="49" charset="-122"/>
              </a:rPr>
              <a:t>、</a:t>
            </a:r>
            <a:r>
              <a:rPr lang="zh-CN" altLang="en-US" sz="3200" noProof="1">
                <a:latin typeface="黑体" panose="02010609060101010101" pitchFamily="49" charset="-122"/>
                <a:ea typeface="黑体" panose="02010609060101010101" pitchFamily="49" charset="-122"/>
              </a:rPr>
              <a:t>漫流的设备区周围应设置不低于</a:t>
            </a:r>
            <a:r>
              <a:rPr lang="en-US" altLang="x-none" sz="3400" noProof="1">
                <a:latin typeface="黑体" panose="02010609060101010101" pitchFamily="49" charset="-122"/>
                <a:ea typeface="黑体" panose="02010609060101010101" pitchFamily="49" charset="-122"/>
              </a:rPr>
              <a:t>150mm</a:t>
            </a:r>
            <a:r>
              <a:rPr lang="zh-CN" altLang="en-US" sz="3200" noProof="1">
                <a:latin typeface="黑体" panose="02010609060101010101" pitchFamily="49" charset="-122"/>
                <a:ea typeface="黑体" panose="02010609060101010101" pitchFamily="49" charset="-122"/>
              </a:rPr>
              <a:t>的围堰和导液设施</a:t>
            </a:r>
            <a:r>
              <a:rPr lang="zh-CN" altLang="en-US" sz="3200" noProof="1"/>
              <a:t>。</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图片2"/>
          <p:cNvPicPr>
            <a:picLocks noGrp="1" noChangeAspect="1"/>
          </p:cNvPicPr>
          <p:nvPr>
            <p:ph idx="4294967295"/>
          </p:nvPr>
        </p:nvPicPr>
        <p:blipFill>
          <a:blip r:embed="rId2"/>
          <a:srcRect/>
          <a:stretch>
            <a:fillRect/>
          </a:stretch>
        </p:blipFill>
        <p:spPr>
          <a:xfrm>
            <a:off x="361950" y="190500"/>
            <a:ext cx="8782050" cy="6480175"/>
          </a:xfrm>
          <a:ln w="203200">
            <a:solidFill>
              <a:srgbClr val="008000"/>
            </a:solidFill>
          </a:ln>
        </p:spPr>
      </p:pic>
      <p:sp>
        <p:nvSpPr>
          <p:cNvPr id="79875" name="文本框 79874"/>
          <p:cNvSpPr txBox="1">
            <a:spLocks noChangeArrowheads="1"/>
          </p:cNvSpPr>
          <p:nvPr/>
        </p:nvSpPr>
        <p:spPr bwMode="auto">
          <a:xfrm>
            <a:off x="1908175" y="1628775"/>
            <a:ext cx="6985000" cy="639763"/>
          </a:xfrm>
          <a:prstGeom prst="rect">
            <a:avLst/>
          </a:prstGeom>
          <a:noFill/>
          <a:ln w="9525">
            <a:noFill/>
            <a:miter lim="800000"/>
            <a:headEnd/>
            <a:tailEnd/>
          </a:ln>
        </p:spPr>
        <p:txBody>
          <a:bodyPr>
            <a:spAutoFit/>
          </a:bodyPr>
          <a:lstStyle/>
          <a:p>
            <a:pPr algn="ctr" eaLnBrk="0" hangingPunct="0">
              <a:buSzPct val="100000"/>
              <a:buFont typeface="Arial" charset="0"/>
              <a:buNone/>
            </a:pPr>
            <a:r>
              <a:rPr lang="zh-CN" altLang="en-US" sz="3600" b="1">
                <a:solidFill>
                  <a:srgbClr val="FFFF00"/>
                </a:solidFill>
                <a:ea typeface="黑体" pitchFamily="2" charset="-122"/>
              </a:rPr>
              <a:t>设备区设置的围堰和导液沟</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fade">
                                      <p:cBhvr>
                                        <p:cTn id="7" dur="20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ldLvl="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a:xfrm>
            <a:off x="142875" y="333375"/>
            <a:ext cx="9001125" cy="1908175"/>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80899" name="Rectangle 3"/>
          <p:cNvSpPr>
            <a:spLocks noGrp="1"/>
          </p:cNvSpPr>
          <p:nvPr>
            <p:ph type="body" idx="4294967295"/>
          </p:nvPr>
        </p:nvSpPr>
        <p:spPr>
          <a:xfrm>
            <a:off x="1223963" y="1774825"/>
            <a:ext cx="7920037" cy="5114925"/>
          </a:xfrm>
        </p:spPr>
        <p:txBody>
          <a:bodyPr/>
          <a:lstStyle/>
          <a:p>
            <a:pPr marL="8255" indent="-8255" algn="ctr" eaLnBrk="1" hangingPunct="1">
              <a:lnSpc>
                <a:spcPct val="135000"/>
              </a:lnSpc>
              <a:spcBef>
                <a:spcPct val="0"/>
              </a:spcBef>
              <a:buClr>
                <a:schemeClr val="hlink"/>
              </a:buClr>
              <a:buSzPct val="70000"/>
              <a:buFont typeface="Wingdings" panose="05000000000000000000" pitchFamily="2" charset="2"/>
              <a:buNone/>
              <a:defRPr/>
            </a:pPr>
            <a:r>
              <a:rPr lang="zh-CN" altLang="en-US" sz="40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x-none"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TSG R4002</a:t>
            </a:r>
            <a:r>
              <a:rPr lang="zh-CN" altLang="en-US"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en-US" altLang="x-none"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2011</a:t>
            </a:r>
          </a:p>
          <a:p>
            <a:pPr marL="8255" indent="-8255" algn="ctr" eaLnBrk="1" hangingPunct="1">
              <a:lnSpc>
                <a:spcPct val="135000"/>
              </a:lnSpc>
              <a:spcBef>
                <a:spcPct val="0"/>
              </a:spcBef>
              <a:buClr>
                <a:schemeClr val="hlink"/>
              </a:buClr>
              <a:buSzPct val="70000"/>
              <a:buFont typeface="Wingdings" panose="05000000000000000000" pitchFamily="2" charset="2"/>
              <a:buNone/>
              <a:defRPr/>
            </a:pPr>
            <a:r>
              <a:rPr lang="en-US" altLang="x-none" sz="3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移动式压力容器充装许可规则</a:t>
            </a:r>
            <a:r>
              <a:rPr lang="en-US" altLang="x-none" sz="3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8255" indent="-8255" eaLnBrk="1" hangingPunct="1">
              <a:lnSpc>
                <a:spcPct val="180000"/>
              </a:lnSpc>
              <a:spcBef>
                <a:spcPct val="0"/>
              </a:spcBef>
              <a:buClr>
                <a:schemeClr val="hlink"/>
              </a:buClr>
              <a:buSzPct val="70000"/>
              <a:buFont typeface="Wingdings" panose="05000000000000000000" pitchFamily="2" charset="2"/>
              <a:buNone/>
              <a:defRPr/>
            </a:pPr>
            <a:r>
              <a:rPr lang="en-US" altLang="x-none" sz="3200" noProof="1">
                <a:effectLst>
                  <a:outerShdw blurRad="38100" dist="38100" dir="2700000">
                    <a:srgbClr val="FFFFFF"/>
                  </a:outerShdw>
                </a:effectLst>
              </a:rPr>
              <a:t>   </a:t>
            </a:r>
            <a:r>
              <a:rPr lang="en-US" altLang="x-none" sz="32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x-none" sz="3200" noProof="1">
                <a:latin typeface="黑体" panose="02010609060101010101" pitchFamily="49" charset="-122"/>
                <a:ea typeface="黑体" panose="02010609060101010101" pitchFamily="49" charset="-122"/>
              </a:rPr>
              <a:t>A5.2.(3)</a:t>
            </a:r>
            <a:r>
              <a:rPr lang="en-US" altLang="x-none" sz="3000" noProof="1">
                <a:latin typeface="黑体" panose="02010609060101010101" pitchFamily="49" charset="-122"/>
                <a:ea typeface="黑体" panose="02010609060101010101" pitchFamily="49" charset="-122"/>
              </a:rPr>
              <a:t>  </a:t>
            </a:r>
            <a:r>
              <a:rPr lang="zh-CN" altLang="en-US" sz="3000" noProof="1">
                <a:latin typeface="黑体" panose="02010609060101010101" pitchFamily="49" charset="-122"/>
                <a:ea typeface="黑体" panose="02010609060101010101" pitchFamily="49" charset="-122"/>
              </a:rPr>
              <a:t>生产区的排水系统采取防止易燃、易爆、有毒介质流入下水道或者其他以顶盖密封的沟渠中的措施；</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ctrTitle" idx="4294967295"/>
          </p:nvPr>
        </p:nvSpPr>
        <p:spPr>
          <a:xfrm>
            <a:off x="71438" y="2205038"/>
            <a:ext cx="9072562" cy="2163762"/>
          </a:xfrm>
        </p:spPr>
        <p:txBody>
          <a:bodyPr anchor="b"/>
          <a:lstStyle>
            <a:lvl1pPr lvl="0">
              <a:defRPr kern="1200"/>
            </a:lvl1pPr>
          </a:lstStyle>
          <a:p>
            <a:pPr algn="ctr" eaLnBrk="1" hangingPunct="1">
              <a:lnSpc>
                <a:spcPct val="200000"/>
              </a:lnSpc>
              <a:defRPr/>
            </a:pPr>
            <a:r>
              <a:rPr lang="zh-CN" altLang="en-US" sz="54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第一部分</a:t>
            </a:r>
            <a:br>
              <a:rPr lang="zh-CN" altLang="en-US" sz="54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54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安全标志</a:t>
            </a:r>
            <a:r>
              <a:rPr lang="zh-CN" altLang="en-US"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5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标识</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idx="4294967295"/>
          </p:nvPr>
        </p:nvSpPr>
        <p:spPr>
          <a:xfrm>
            <a:off x="0" y="261938"/>
            <a:ext cx="8928100" cy="1946275"/>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81923" name="Rectangle 3"/>
          <p:cNvSpPr>
            <a:spLocks noGrp="1"/>
          </p:cNvSpPr>
          <p:nvPr>
            <p:ph type="body" idx="4294967295"/>
          </p:nvPr>
        </p:nvSpPr>
        <p:spPr>
          <a:xfrm>
            <a:off x="1584325" y="2133600"/>
            <a:ext cx="7559675" cy="4967288"/>
          </a:xfrm>
        </p:spPr>
        <p:txBody>
          <a:bodyPr/>
          <a:lstStyle/>
          <a:p>
            <a:pPr marL="25400" indent="-25400" algn="ctr" eaLnBrk="1" hangingPunct="1">
              <a:lnSpc>
                <a:spcPct val="80000"/>
              </a:lnSpc>
              <a:spcBef>
                <a:spcPct val="20000"/>
              </a:spcBef>
              <a:buClr>
                <a:schemeClr val="hlink"/>
              </a:buClr>
              <a:buSzPct val="70000"/>
              <a:buFont typeface="Wingdings" panose="05000000000000000000" pitchFamily="2" charset="2"/>
              <a:buNone/>
              <a:defRPr/>
            </a:pPr>
            <a:r>
              <a:rPr lang="en-US" altLang="x-none" sz="4400" noProof="1">
                <a:solidFill>
                  <a:srgbClr val="FFFF00"/>
                </a:solidFill>
                <a:effectLst>
                  <a:outerShdw blurRad="38100" dist="38100" dir="2700000">
                    <a:srgbClr val="000000"/>
                  </a:outerShdw>
                </a:effectLst>
              </a:rPr>
              <a:t>GB50160</a:t>
            </a:r>
            <a:r>
              <a:rPr lang="zh-CN" altLang="en-US" sz="4400" noProof="1">
                <a:solidFill>
                  <a:srgbClr val="FFFF00"/>
                </a:solidFill>
                <a:effectLst>
                  <a:outerShdw blurRad="38100" dist="38100" dir="2700000">
                    <a:srgbClr val="000000"/>
                  </a:outerShdw>
                </a:effectLst>
              </a:rPr>
              <a:t>－</a:t>
            </a:r>
            <a:r>
              <a:rPr lang="en-US" altLang="x-none" sz="4400" noProof="1">
                <a:solidFill>
                  <a:srgbClr val="FFFF00"/>
                </a:solidFill>
                <a:effectLst>
                  <a:outerShdw blurRad="38100" dist="38100" dir="2700000">
                    <a:srgbClr val="000000"/>
                  </a:outerShdw>
                </a:effectLst>
              </a:rPr>
              <a:t>2008</a:t>
            </a:r>
          </a:p>
          <a:p>
            <a:pPr marL="25400" indent="-25400" algn="ctr" eaLnBrk="1" hangingPunct="1">
              <a:lnSpc>
                <a:spcPct val="80000"/>
              </a:lnSpc>
              <a:spcBef>
                <a:spcPct val="20000"/>
              </a:spcBef>
              <a:buClr>
                <a:schemeClr val="hlink"/>
              </a:buClr>
              <a:buSzPct val="70000"/>
              <a:buFont typeface="Wingdings" panose="05000000000000000000" pitchFamily="2" charset="2"/>
              <a:buNone/>
              <a:defRPr/>
            </a:pPr>
            <a:r>
              <a:rPr lang="en-US" altLang="x-none"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石油化工企业设计防火规范</a:t>
            </a:r>
            <a:r>
              <a:rPr lang="en-US" altLang="x-none"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p>
          <a:p>
            <a:pPr marL="25400" indent="-25400" eaLnBrk="1" hangingPunct="1">
              <a:lnSpc>
                <a:spcPct val="160000"/>
              </a:lnSpc>
              <a:spcBef>
                <a:spcPct val="20000"/>
              </a:spcBef>
              <a:buClr>
                <a:schemeClr val="hlink"/>
              </a:buClr>
              <a:buSzPct val="70000"/>
              <a:buFont typeface="Wingdings" panose="05000000000000000000" pitchFamily="2" charset="2"/>
              <a:buNone/>
              <a:defRPr/>
            </a:pPr>
            <a:r>
              <a:rPr lang="zh-CN" altLang="en-US" sz="3600" noProof="1">
                <a:solidFill>
                  <a:srgbClr val="FFFF00"/>
                </a:solidFill>
                <a:effectLst>
                  <a:outerShdw blurRad="38100" dist="38100" dir="2700000">
                    <a:srgbClr val="000000"/>
                  </a:outerShdw>
                </a:effectLst>
              </a:rPr>
              <a:t>      </a:t>
            </a:r>
            <a:r>
              <a:rPr lang="zh-CN" altLang="en-US" sz="36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x-none" sz="3400" noProof="1">
                <a:latin typeface="黑体" panose="02010609060101010101" pitchFamily="49" charset="-122"/>
                <a:ea typeface="黑体" panose="02010609060101010101" pitchFamily="49" charset="-122"/>
              </a:rPr>
              <a:t>4.1.5  </a:t>
            </a:r>
            <a:r>
              <a:rPr lang="zh-CN" altLang="en-US" sz="3400" noProof="1">
                <a:latin typeface="黑体" panose="02010609060101010101" pitchFamily="49" charset="-122"/>
                <a:ea typeface="黑体" panose="02010609060101010101" pitchFamily="49" charset="-122"/>
              </a:rPr>
              <a:t>石油化工企业应采取防止泄漏的可燃液体和受污染的消防水排出厂外的措施。</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p:cNvSpPr>
          <p:nvPr>
            <p:ph type="title" idx="4294967295"/>
          </p:nvPr>
        </p:nvSpPr>
        <p:spPr>
          <a:xfrm>
            <a:off x="0" y="193675"/>
            <a:ext cx="8928100" cy="1944688"/>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82947" name="Rectangle 3"/>
          <p:cNvSpPr>
            <a:spLocks noGrp="1"/>
          </p:cNvSpPr>
          <p:nvPr>
            <p:ph type="body" idx="4294967295"/>
          </p:nvPr>
        </p:nvSpPr>
        <p:spPr>
          <a:xfrm>
            <a:off x="1225550" y="1917700"/>
            <a:ext cx="7918450" cy="4616450"/>
          </a:xfrm>
        </p:spPr>
        <p:txBody>
          <a:bodyPr/>
          <a:lstStyle/>
          <a:p>
            <a:pPr marL="25400" indent="-25400" algn="ctr" eaLnBrk="1" hangingPunct="1">
              <a:lnSpc>
                <a:spcPct val="85000"/>
              </a:lnSpc>
              <a:spcBef>
                <a:spcPct val="20000"/>
              </a:spcBef>
              <a:buClr>
                <a:schemeClr val="hlink"/>
              </a:buClr>
              <a:buSzPct val="70000"/>
              <a:buFont typeface="Wingdings" panose="05000000000000000000" pitchFamily="2" charset="2"/>
              <a:buNone/>
              <a:defRPr/>
            </a:pPr>
            <a:r>
              <a:rPr lang="en-US" altLang="zh-CN" sz="4000" noProof="1">
                <a:solidFill>
                  <a:srgbClr val="FFFF00"/>
                </a:solidFill>
                <a:effectLst>
                  <a:outerShdw blurRad="38100" dist="38100" dir="2700000">
                    <a:srgbClr val="000000"/>
                  </a:outerShdw>
                </a:effectLst>
              </a:rPr>
              <a:t>GB50160</a:t>
            </a:r>
            <a:r>
              <a:rPr lang="zh-CN" altLang="en-US" sz="4000" noProof="1">
                <a:solidFill>
                  <a:srgbClr val="FFFF00"/>
                </a:solidFill>
                <a:effectLst>
                  <a:outerShdw blurRad="38100" dist="38100" dir="2700000">
                    <a:srgbClr val="000000"/>
                  </a:outerShdw>
                </a:effectLst>
              </a:rPr>
              <a:t>－</a:t>
            </a:r>
            <a:r>
              <a:rPr lang="en-US" altLang="zh-CN" sz="4000" noProof="1">
                <a:solidFill>
                  <a:srgbClr val="FFFF00"/>
                </a:solidFill>
                <a:effectLst>
                  <a:outerShdw blurRad="38100" dist="38100" dir="2700000">
                    <a:srgbClr val="000000"/>
                  </a:outerShdw>
                </a:effectLst>
              </a:rPr>
              <a:t>2008</a:t>
            </a:r>
          </a:p>
          <a:p>
            <a:pPr marL="25400" indent="-25400" algn="ctr" eaLnBrk="1" hangingPunct="1">
              <a:lnSpc>
                <a:spcPct val="85000"/>
              </a:lnSpc>
              <a:spcBef>
                <a:spcPct val="20000"/>
              </a:spcBef>
              <a:buClr>
                <a:schemeClr val="hlink"/>
              </a:buClr>
              <a:buSzPct val="70000"/>
              <a:buFont typeface="Wingdings" panose="05000000000000000000" pitchFamily="2" charset="2"/>
              <a:buNone/>
              <a:defRPr/>
            </a:pPr>
            <a:r>
              <a:rPr lang="en-US" altLang="zh-CN"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石油化工企业设计防火规范</a:t>
            </a:r>
            <a:r>
              <a:rPr lang="en-US" altLang="zh-CN"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p>
          <a:p>
            <a:pPr marL="25400" indent="-25400" eaLnBrk="1" hangingPunct="1">
              <a:lnSpc>
                <a:spcPct val="160000"/>
              </a:lnSpc>
              <a:spcBef>
                <a:spcPct val="20000"/>
              </a:spcBef>
              <a:buClr>
                <a:schemeClr val="hlink"/>
              </a:buClr>
              <a:buSzPct val="70000"/>
              <a:buFont typeface="Wingdings" panose="05000000000000000000" pitchFamily="2" charset="2"/>
              <a:buNone/>
              <a:defRPr/>
            </a:pPr>
            <a:r>
              <a:rPr lang="zh-CN" altLang="en-US" sz="3200" noProof="1">
                <a:solidFill>
                  <a:srgbClr val="FFFF00"/>
                </a:solidFill>
              </a:rPr>
              <a:t>   </a:t>
            </a:r>
            <a:r>
              <a:rPr lang="zh-CN" altLang="en-US" noProof="1">
                <a:solidFill>
                  <a:srgbClr val="FFFF00"/>
                </a:solidFill>
              </a:rPr>
              <a:t>   </a:t>
            </a:r>
            <a:r>
              <a:rPr lang="zh-CN" altLang="en-US" noProof="1">
                <a:latin typeface="黑体" panose="02010609060101010101" pitchFamily="49" charset="-122"/>
                <a:ea typeface="黑体" panose="02010609060101010101" pitchFamily="49" charset="-122"/>
              </a:rPr>
              <a:t> </a:t>
            </a:r>
            <a:r>
              <a:rPr lang="en-US" altLang="zh-CN" sz="2900" noProof="1">
                <a:latin typeface="黑体" panose="02010609060101010101" pitchFamily="49" charset="-122"/>
                <a:ea typeface="黑体" panose="02010609060101010101" pitchFamily="49" charset="-122"/>
              </a:rPr>
              <a:t>5.2.27   </a:t>
            </a:r>
            <a:r>
              <a:rPr lang="zh-CN" altLang="en-US" sz="2900" noProof="1">
                <a:latin typeface="黑体" panose="02010609060101010101" pitchFamily="49" charset="-122"/>
                <a:ea typeface="黑体" panose="02010609060101010101" pitchFamily="49" charset="-122"/>
              </a:rPr>
              <a:t>装置内地坪竖向和排污系统的 设计，应减少可能泄漏的可燃液体在工艺设备</a:t>
            </a:r>
            <a:r>
              <a:rPr lang="zh-CN" altLang="en-US" noProof="1">
                <a:latin typeface="黑体" panose="02010609060101010101" pitchFamily="49" charset="-122"/>
                <a:ea typeface="黑体" panose="02010609060101010101" pitchFamily="49" charset="-122"/>
              </a:rPr>
              <a:t>附近的滞留时间和扩散范围。火灾事故状态下，</a:t>
            </a:r>
            <a:r>
              <a:rPr lang="zh-CN" altLang="en-US" sz="2900" noProof="1">
                <a:latin typeface="黑体" panose="02010609060101010101" pitchFamily="49" charset="-122"/>
                <a:ea typeface="黑体" panose="02010609060101010101" pitchFamily="49" charset="-122"/>
              </a:rPr>
              <a:t>受污染的消防水应有效收集和排放。</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图片 83969"/>
          <p:cNvPicPr>
            <a:picLocks noChangeAspect="1"/>
          </p:cNvPicPr>
          <p:nvPr/>
        </p:nvPicPr>
        <p:blipFill>
          <a:blip r:embed="rId2">
            <a:lum bright="-6000" contrast="6000"/>
          </a:blip>
          <a:srcRect/>
          <a:stretch>
            <a:fillRect/>
          </a:stretch>
        </p:blipFill>
        <p:spPr bwMode="auto">
          <a:xfrm>
            <a:off x="180975" y="190500"/>
            <a:ext cx="8783638" cy="6624638"/>
          </a:xfrm>
          <a:prstGeom prst="rect">
            <a:avLst/>
          </a:prstGeom>
          <a:noFill/>
          <a:ln w="203200">
            <a:solidFill>
              <a:srgbClr val="008000"/>
            </a:solidFill>
            <a:miter lim="800000"/>
            <a:headEnd/>
            <a:tailEnd/>
          </a:ln>
        </p:spPr>
      </p:pic>
      <p:sp>
        <p:nvSpPr>
          <p:cNvPr id="83971" name="文本框 83970"/>
          <p:cNvSpPr txBox="1"/>
          <p:nvPr/>
        </p:nvSpPr>
        <p:spPr>
          <a:xfrm>
            <a:off x="180975" y="6094413"/>
            <a:ext cx="8785225" cy="922337"/>
          </a:xfrm>
          <a:prstGeom prst="rect">
            <a:avLst/>
          </a:prstGeom>
          <a:solidFill>
            <a:srgbClr val="008000"/>
          </a:solidFill>
          <a:ln w="9525">
            <a:noFill/>
            <a:miter/>
          </a:ln>
        </p:spPr>
        <p:txBody>
          <a:bodyPr>
            <a:spAutoFit/>
          </a:bodyPr>
          <a:lstStyle/>
          <a:p>
            <a:pPr algn="ctr">
              <a:lnSpc>
                <a:spcPct val="115000"/>
              </a:lnSpc>
              <a:buFont typeface="Arial" panose="020B0604020202020204" pitchFamily="34" charset="0"/>
              <a:buNone/>
              <a:defRPr/>
            </a:pPr>
            <a:r>
              <a:rPr lang="zh-CN" altLang="en-US" b="1" noProof="1">
                <a:solidFill>
                  <a:schemeClr val="bg1"/>
                </a:solidFill>
                <a:latin typeface="Arial" panose="020B0604020202020204" pitchFamily="34" charset="0"/>
                <a:ea typeface="黑体" panose="02010609060101010101" pitchFamily="49" charset="-122"/>
                <a:cs typeface="+mn-ea"/>
              </a:rPr>
              <a:t>液体化学品汽车灌装站</a:t>
            </a:r>
            <a:endParaRPr lang="zh-CN" altLang="en-US" b="1" noProof="1">
              <a:solidFill>
                <a:schemeClr val="bg1"/>
              </a:solidFill>
              <a:latin typeface="Arial" panose="020B0604020202020204" pitchFamily="34" charset="0"/>
              <a:ea typeface="黑体" panose="02010609060101010101" pitchFamily="49" charset="-122"/>
            </a:endParaRPr>
          </a:p>
          <a:p>
            <a:pPr algn="ctr">
              <a:lnSpc>
                <a:spcPct val="140000"/>
              </a:lnSpc>
              <a:buFont typeface="Arial" panose="020B0604020202020204" pitchFamily="34" charset="0"/>
              <a:buNone/>
              <a:defRPr/>
            </a:pPr>
            <a:endParaRPr lang="zh-CN" altLang="en-US" sz="1600" noProof="1">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
        <p:nvSpPr>
          <p:cNvPr id="107523" name="矩形 83971"/>
          <p:cNvSpPr>
            <a:spLocks noChangeArrowheads="1"/>
          </p:cNvSpPr>
          <p:nvPr/>
        </p:nvSpPr>
        <p:spPr bwMode="auto">
          <a:xfrm>
            <a:off x="180975" y="4725988"/>
            <a:ext cx="2198688" cy="488950"/>
          </a:xfrm>
          <a:prstGeom prst="rect">
            <a:avLst/>
          </a:prstGeom>
          <a:noFill/>
          <a:ln w="9525">
            <a:noFill/>
            <a:miter lim="800000"/>
            <a:headEnd/>
            <a:tailEnd/>
          </a:ln>
        </p:spPr>
        <p:txBody>
          <a:bodyPr lIns="90000" tIns="46800" rIns="90000" bIns="46800">
            <a:spAutoFit/>
          </a:bodyPr>
          <a:lstStyle/>
          <a:p>
            <a:pPr algn="ctr" eaLnBrk="0" hangingPunct="0">
              <a:buFont typeface="Arial" charset="0"/>
              <a:buNone/>
            </a:pPr>
            <a:r>
              <a:rPr lang="zh-CN" altLang="en-US" sz="2600" b="1">
                <a:solidFill>
                  <a:schemeClr val="bg1"/>
                </a:solidFill>
                <a:ea typeface="黑体" pitchFamily="2" charset="-122"/>
              </a:rPr>
              <a:t>  地面有坡度</a:t>
            </a:r>
          </a:p>
        </p:txBody>
      </p:sp>
      <p:sp>
        <p:nvSpPr>
          <p:cNvPr id="107524" name="矩形 83972"/>
          <p:cNvSpPr>
            <a:spLocks noChangeArrowheads="1"/>
          </p:cNvSpPr>
          <p:nvPr/>
        </p:nvSpPr>
        <p:spPr bwMode="auto">
          <a:xfrm>
            <a:off x="755650" y="5218113"/>
            <a:ext cx="4465638" cy="442912"/>
          </a:xfrm>
          <a:prstGeom prst="rect">
            <a:avLst/>
          </a:prstGeom>
          <a:noFill/>
          <a:ln w="9525">
            <a:noFill/>
            <a:miter lim="800000"/>
            <a:headEnd/>
            <a:tailEnd/>
          </a:ln>
        </p:spPr>
        <p:txBody>
          <a:bodyPr lIns="90000" tIns="46800" rIns="90000" bIns="46800">
            <a:spAutoFit/>
          </a:bodyPr>
          <a:lstStyle/>
          <a:p>
            <a:pPr algn="ctr" eaLnBrk="0" hangingPunct="0">
              <a:buFont typeface="Arial" charset="0"/>
              <a:buNone/>
            </a:pPr>
            <a:r>
              <a:rPr lang="zh-CN" altLang="en-US" sz="2300" b="1">
                <a:solidFill>
                  <a:schemeClr val="bg1"/>
                </a:solidFill>
                <a:ea typeface="黑体" pitchFamily="2" charset="-122"/>
              </a:rPr>
              <a:t>              周边有集液沟和集液坑</a:t>
            </a:r>
          </a:p>
        </p:txBody>
      </p:sp>
      <p:sp>
        <p:nvSpPr>
          <p:cNvPr id="107525" name="矩形 83973"/>
          <p:cNvSpPr>
            <a:spLocks noChangeArrowheads="1"/>
          </p:cNvSpPr>
          <p:nvPr/>
        </p:nvSpPr>
        <p:spPr bwMode="auto">
          <a:xfrm>
            <a:off x="3565525" y="5589588"/>
            <a:ext cx="4391025" cy="488950"/>
          </a:xfrm>
          <a:prstGeom prst="rect">
            <a:avLst/>
          </a:prstGeom>
          <a:noFill/>
          <a:ln w="9525">
            <a:noFill/>
            <a:miter lim="800000"/>
            <a:headEnd/>
            <a:tailEnd/>
          </a:ln>
        </p:spPr>
        <p:txBody>
          <a:bodyPr lIns="90000" tIns="46800" rIns="90000" bIns="46800">
            <a:spAutoFit/>
          </a:bodyPr>
          <a:lstStyle/>
          <a:p>
            <a:pPr algn="ctr" eaLnBrk="0" hangingPunct="0">
              <a:buFont typeface="Arial" charset="0"/>
              <a:buNone/>
            </a:pPr>
            <a:r>
              <a:rPr lang="zh-CN" altLang="en-US" sz="2600" b="1">
                <a:solidFill>
                  <a:schemeClr val="bg1"/>
                </a:solidFill>
                <a:ea typeface="黑体" pitchFamily="2" charset="-122"/>
              </a:rPr>
              <a:t>     确保有序收集!</a:t>
            </a:r>
          </a:p>
        </p:txBody>
      </p:sp>
      <p:sp>
        <p:nvSpPr>
          <p:cNvPr id="107526" name="文本框 83974"/>
          <p:cNvSpPr txBox="1">
            <a:spLocks noChangeArrowheads="1"/>
          </p:cNvSpPr>
          <p:nvPr/>
        </p:nvSpPr>
        <p:spPr bwMode="auto">
          <a:xfrm>
            <a:off x="539750" y="476250"/>
            <a:ext cx="1944688" cy="1179513"/>
          </a:xfrm>
          <a:prstGeom prst="rect">
            <a:avLst/>
          </a:prstGeom>
          <a:solidFill>
            <a:srgbClr val="008000"/>
          </a:solidFill>
          <a:ln w="9525">
            <a:noFill/>
            <a:miter lim="800000"/>
            <a:headEnd/>
            <a:tailEnd/>
          </a:ln>
        </p:spPr>
        <p:txBody>
          <a:bodyPr lIns="90000" tIns="46800" rIns="90000" bIns="46800">
            <a:spAutoFit/>
          </a:bodyPr>
          <a:lstStyle/>
          <a:p>
            <a:pPr algn="ctr" eaLnBrk="0" hangingPunct="0">
              <a:lnSpc>
                <a:spcPct val="140000"/>
              </a:lnSpc>
              <a:spcBef>
                <a:spcPct val="50000"/>
              </a:spcBef>
              <a:buFont typeface="Arial" charset="0"/>
              <a:buNone/>
            </a:pPr>
            <a:r>
              <a:rPr lang="zh-CN" altLang="en-US" sz="4000" b="1">
                <a:solidFill>
                  <a:schemeClr val="bg1"/>
                </a:solidFill>
                <a:latin typeface="黑体" pitchFamily="2" charset="-122"/>
                <a:ea typeface="黑体" pitchFamily="2" charset="-122"/>
              </a:rPr>
              <a:t>规 范</a:t>
            </a:r>
          </a:p>
          <a:p>
            <a:pPr algn="ctr" eaLnBrk="0" hangingPunct="0">
              <a:lnSpc>
                <a:spcPct val="140000"/>
              </a:lnSpc>
              <a:spcBef>
                <a:spcPct val="50000"/>
              </a:spcBef>
              <a:buFont typeface="Arial" charset="0"/>
              <a:buNone/>
            </a:pPr>
            <a:endParaRPr lang="zh-CN" altLang="en-US" sz="800" b="1">
              <a:solidFill>
                <a:schemeClr val="bg1"/>
              </a:solidFill>
              <a:latin typeface="黑体" pitchFamily="2" charset="-122"/>
              <a:ea typeface="黑体" pitchFamily="2" charset="-122"/>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图片 84993" descr="P1190439"/>
          <p:cNvPicPr>
            <a:picLocks noChangeAspect="1"/>
          </p:cNvPicPr>
          <p:nvPr/>
        </p:nvPicPr>
        <p:blipFill>
          <a:blip r:embed="rId2">
            <a:lum bright="-6000" contrast="6000"/>
          </a:blip>
          <a:srcRect b="15"/>
          <a:stretch>
            <a:fillRect/>
          </a:stretch>
        </p:blipFill>
        <p:spPr bwMode="auto">
          <a:xfrm>
            <a:off x="179388" y="215900"/>
            <a:ext cx="8785225" cy="6021388"/>
          </a:xfrm>
          <a:prstGeom prst="rect">
            <a:avLst/>
          </a:prstGeom>
          <a:noFill/>
          <a:ln w="203200">
            <a:solidFill>
              <a:srgbClr val="FFFF00"/>
            </a:solidFill>
            <a:miter lim="800000"/>
            <a:headEnd/>
            <a:tailEnd/>
          </a:ln>
        </p:spPr>
      </p:pic>
      <p:sp>
        <p:nvSpPr>
          <p:cNvPr id="108546" name="Text Box 4"/>
          <p:cNvSpPr txBox="1">
            <a:spLocks noChangeArrowheads="1"/>
          </p:cNvSpPr>
          <p:nvPr/>
        </p:nvSpPr>
        <p:spPr bwMode="auto">
          <a:xfrm>
            <a:off x="0" y="6224588"/>
            <a:ext cx="9217025" cy="658812"/>
          </a:xfrm>
          <a:prstGeom prst="rect">
            <a:avLst/>
          </a:prstGeom>
          <a:solidFill>
            <a:srgbClr val="FFFF00"/>
          </a:solidFill>
          <a:ln w="9525">
            <a:noFill/>
            <a:miter lim="800000"/>
            <a:headEnd/>
            <a:tailEnd/>
          </a:ln>
        </p:spPr>
        <p:txBody>
          <a:bodyPr>
            <a:spAutoFit/>
          </a:bodyPr>
          <a:lstStyle/>
          <a:p>
            <a:pPr algn="ctr" eaLnBrk="0" hangingPunct="0">
              <a:buSzPct val="100000"/>
              <a:buFont typeface="Arial" charset="0"/>
              <a:buNone/>
            </a:pPr>
            <a:r>
              <a:rPr lang="zh-CN" altLang="en-US" sz="2600" b="1">
                <a:solidFill>
                  <a:srgbClr val="000000"/>
                </a:solidFill>
                <a:latin typeface="黑体" pitchFamily="2" charset="-122"/>
                <a:ea typeface="黑体" pitchFamily="2" charset="-122"/>
              </a:rPr>
              <a:t>槽车装卸现场：</a:t>
            </a:r>
            <a:r>
              <a:rPr lang="zh-CN" altLang="en-US" sz="2500" b="1">
                <a:solidFill>
                  <a:srgbClr val="000000"/>
                </a:solidFill>
                <a:latin typeface="黑体" pitchFamily="2" charset="-122"/>
                <a:ea typeface="黑体" pitchFamily="2" charset="-122"/>
              </a:rPr>
              <a:t>未设置防液体流散设施 !</a:t>
            </a:r>
          </a:p>
          <a:p>
            <a:pPr algn="ctr" eaLnBrk="0" hangingPunct="0">
              <a:lnSpc>
                <a:spcPct val="45000"/>
              </a:lnSpc>
              <a:buSzPct val="100000"/>
              <a:buFont typeface="Arial" charset="0"/>
              <a:buNone/>
            </a:pPr>
            <a:endParaRPr lang="zh-CN" altLang="en-US" sz="2500" b="1">
              <a:solidFill>
                <a:srgbClr val="000000"/>
              </a:solidFill>
              <a:latin typeface="黑体" pitchFamily="2" charset="-122"/>
              <a:ea typeface="黑体" pitchFamily="2" charset="-122"/>
            </a:endParaRPr>
          </a:p>
        </p:txBody>
      </p:sp>
      <p:sp>
        <p:nvSpPr>
          <p:cNvPr id="108547" name="椭圆 84995"/>
          <p:cNvSpPr>
            <a:spLocks noChangeArrowheads="1"/>
          </p:cNvSpPr>
          <p:nvPr/>
        </p:nvSpPr>
        <p:spPr bwMode="auto">
          <a:xfrm rot="-420000">
            <a:off x="971550" y="4656138"/>
            <a:ext cx="2447925" cy="1289050"/>
          </a:xfrm>
          <a:prstGeom prst="ellipse">
            <a:avLst/>
          </a:prstGeom>
          <a:noFill/>
          <a:ln w="63500">
            <a:solidFill>
              <a:srgbClr val="FFFF00"/>
            </a:solidFill>
            <a:round/>
            <a:headEnd/>
            <a:tailEnd/>
          </a:ln>
        </p:spPr>
        <p:txBody>
          <a:bodyPr/>
          <a:lstStyle/>
          <a:p>
            <a:pPr eaLnBrk="0" hangingPunct="0">
              <a:buSzPct val="100000"/>
              <a:buFont typeface="Arial" charset="0"/>
              <a:buNone/>
            </a:pPr>
            <a:endParaRPr lang="zh-CN" altLang="en-US" sz="2000"/>
          </a:p>
        </p:txBody>
      </p:sp>
      <p:sp>
        <p:nvSpPr>
          <p:cNvPr id="108548" name="文本框 84996"/>
          <p:cNvSpPr txBox="1">
            <a:spLocks noChangeArrowheads="1"/>
          </p:cNvSpPr>
          <p:nvPr/>
        </p:nvSpPr>
        <p:spPr bwMode="auto">
          <a:xfrm>
            <a:off x="3203575" y="3789363"/>
            <a:ext cx="1944688" cy="1277937"/>
          </a:xfrm>
          <a:prstGeom prst="rect">
            <a:avLst/>
          </a:prstGeom>
          <a:solidFill>
            <a:srgbClr val="FFFF00"/>
          </a:solidFill>
          <a:ln w="9525">
            <a:noFill/>
            <a:miter lim="800000"/>
            <a:headEnd/>
            <a:tailEnd/>
          </a:ln>
        </p:spPr>
        <p:txBody>
          <a:bodyPr lIns="90000" tIns="46800" rIns="90000" bIns="46800">
            <a:spAutoFit/>
          </a:bodyPr>
          <a:lstStyle/>
          <a:p>
            <a:pPr algn="ctr" eaLnBrk="0" hangingPunct="0">
              <a:lnSpc>
                <a:spcPct val="135000"/>
              </a:lnSpc>
              <a:spcBef>
                <a:spcPct val="50000"/>
              </a:spcBef>
              <a:buSzPct val="100000"/>
              <a:buFont typeface="Arial" charset="0"/>
              <a:buNone/>
            </a:pPr>
            <a:r>
              <a:rPr lang="zh-CN" altLang="en-US" sz="2200" b="1">
                <a:solidFill>
                  <a:srgbClr val="000000"/>
                </a:solidFill>
                <a:ea typeface="黑体" pitchFamily="2" charset="-122"/>
              </a:rPr>
              <a:t>装卸车位内 </a:t>
            </a:r>
            <a:r>
              <a:rPr lang="zh-CN" altLang="en-US" sz="2600" b="1">
                <a:solidFill>
                  <a:srgbClr val="000000"/>
                </a:solidFill>
                <a:ea typeface="黑体" pitchFamily="2" charset="-122"/>
              </a:rPr>
              <a:t>误设的窨井</a:t>
            </a:r>
          </a:p>
          <a:p>
            <a:pPr algn="ctr" eaLnBrk="0" hangingPunct="0">
              <a:lnSpc>
                <a:spcPct val="0"/>
              </a:lnSpc>
              <a:spcBef>
                <a:spcPct val="50000"/>
              </a:spcBef>
              <a:buSzPct val="100000"/>
              <a:buFont typeface="Arial" charset="0"/>
              <a:buNone/>
            </a:pPr>
            <a:endParaRPr lang="zh-CN" altLang="en-US" sz="2600" b="1">
              <a:solidFill>
                <a:srgbClr val="000000"/>
              </a:solidFill>
              <a:ea typeface="黑体" pitchFamily="2" charset="-122"/>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内容占位符 3" descr="CIMG6219.JPG"/>
          <p:cNvPicPr>
            <a:picLocks noGrp="1" noChangeAspect="1"/>
          </p:cNvPicPr>
          <p:nvPr>
            <p:ph idx="4294967295"/>
          </p:nvPr>
        </p:nvPicPr>
        <p:blipFill>
          <a:blip r:embed="rId2"/>
          <a:srcRect/>
          <a:stretch>
            <a:fillRect/>
          </a:stretch>
        </p:blipFill>
        <p:spPr>
          <a:xfrm>
            <a:off x="0" y="188913"/>
            <a:ext cx="8785225" cy="6481762"/>
          </a:xfrm>
          <a:ln w="203200">
            <a:solidFill>
              <a:srgbClr val="008000"/>
            </a:solidFill>
          </a:ln>
        </p:spPr>
      </p:pic>
      <p:sp>
        <p:nvSpPr>
          <p:cNvPr id="109570" name="AutoShape 13"/>
          <p:cNvSpPr>
            <a:spLocks noChangeArrowheads="1"/>
          </p:cNvSpPr>
          <p:nvPr/>
        </p:nvSpPr>
        <p:spPr bwMode="auto">
          <a:xfrm>
            <a:off x="5003800" y="5086350"/>
            <a:ext cx="76200" cy="361950"/>
          </a:xfrm>
          <a:prstGeom prst="upDownArrow">
            <a:avLst>
              <a:gd name="adj1" fmla="val 50000"/>
              <a:gd name="adj2" fmla="val 95000"/>
            </a:avLst>
          </a:prstGeom>
          <a:solidFill>
            <a:schemeClr val="bg1"/>
          </a:solidFill>
          <a:ln w="9525">
            <a:noFill/>
            <a:miter lim="800000"/>
            <a:headEnd/>
            <a:tailEnd/>
          </a:ln>
        </p:spPr>
        <p:txBody>
          <a:bodyPr vert="eaVert" wrap="none" anchor="ctr"/>
          <a:lstStyle/>
          <a:p>
            <a:pPr eaLnBrk="0" hangingPunct="0">
              <a:buFont typeface="Arial" charset="0"/>
              <a:buNone/>
            </a:pPr>
            <a:endParaRPr lang="zh-CN" altLang="en-US" sz="2000">
              <a:ea typeface="黑体" pitchFamily="2" charset="-122"/>
            </a:endParaRPr>
          </a:p>
        </p:txBody>
      </p:sp>
      <p:sp>
        <p:nvSpPr>
          <p:cNvPr id="109571" name="Text Box 14"/>
          <p:cNvSpPr txBox="1">
            <a:spLocks noChangeArrowheads="1"/>
          </p:cNvSpPr>
          <p:nvPr/>
        </p:nvSpPr>
        <p:spPr bwMode="auto">
          <a:xfrm>
            <a:off x="1403350" y="3789363"/>
            <a:ext cx="1298575" cy="579437"/>
          </a:xfrm>
          <a:prstGeom prst="rect">
            <a:avLst/>
          </a:prstGeom>
          <a:noFill/>
          <a:ln w="9525">
            <a:noFill/>
            <a:miter lim="800000"/>
            <a:headEnd/>
            <a:tailEnd/>
          </a:ln>
        </p:spPr>
        <p:txBody>
          <a:bodyPr>
            <a:spAutoFit/>
          </a:bodyPr>
          <a:lstStyle/>
          <a:p>
            <a:pPr eaLnBrk="0" hangingPunct="0">
              <a:spcBef>
                <a:spcPct val="50000"/>
              </a:spcBef>
              <a:buFont typeface="Arial" charset="0"/>
              <a:buNone/>
            </a:pPr>
            <a:r>
              <a:rPr lang="zh-CN" altLang="en-US" sz="3200">
                <a:ea typeface="黑体" pitchFamily="2" charset="-122"/>
              </a:rPr>
              <a:t> </a:t>
            </a:r>
            <a:r>
              <a:rPr lang="en-US" altLang="zh-CN" sz="3200">
                <a:solidFill>
                  <a:schemeClr val="bg1"/>
                </a:solidFill>
                <a:ea typeface="黑体" pitchFamily="2" charset="-122"/>
              </a:rPr>
              <a:t>15</a:t>
            </a:r>
            <a:r>
              <a:rPr lang="en-US" altLang="zh-CN" sz="2000">
                <a:solidFill>
                  <a:schemeClr val="bg1"/>
                </a:solidFill>
                <a:ea typeface="黑体" pitchFamily="2" charset="-122"/>
              </a:rPr>
              <a:t>cm</a:t>
            </a:r>
          </a:p>
        </p:txBody>
      </p:sp>
      <p:sp>
        <p:nvSpPr>
          <p:cNvPr id="109572" name="Line 6"/>
          <p:cNvSpPr>
            <a:spLocks noChangeShapeType="1"/>
          </p:cNvSpPr>
          <p:nvPr/>
        </p:nvSpPr>
        <p:spPr bwMode="auto">
          <a:xfrm>
            <a:off x="1890713" y="5356225"/>
            <a:ext cx="0" cy="360363"/>
          </a:xfrm>
          <a:prstGeom prst="line">
            <a:avLst/>
          </a:prstGeom>
          <a:noFill/>
          <a:ln w="9525">
            <a:solidFill>
              <a:schemeClr val="tx1"/>
            </a:solidFill>
            <a:round/>
            <a:headEnd/>
            <a:tailEnd/>
          </a:ln>
        </p:spPr>
        <p:txBody>
          <a:bodyPr/>
          <a:lstStyle/>
          <a:p>
            <a:endParaRPr lang="zh-CN" altLang="en-US"/>
          </a:p>
        </p:txBody>
      </p:sp>
      <p:sp>
        <p:nvSpPr>
          <p:cNvPr id="109573" name="文本框 86022"/>
          <p:cNvSpPr txBox="1">
            <a:spLocks noChangeArrowheads="1"/>
          </p:cNvSpPr>
          <p:nvPr/>
        </p:nvSpPr>
        <p:spPr bwMode="auto">
          <a:xfrm>
            <a:off x="0" y="6165850"/>
            <a:ext cx="9144000" cy="461963"/>
          </a:xfrm>
          <a:prstGeom prst="rect">
            <a:avLst/>
          </a:prstGeom>
          <a:solidFill>
            <a:srgbClr val="008000"/>
          </a:solidFill>
          <a:ln w="9525">
            <a:noFill/>
            <a:miter lim="800000"/>
            <a:headEnd/>
            <a:tailEnd/>
          </a:ln>
        </p:spPr>
        <p:txBody>
          <a:bodyPr>
            <a:spAutoFit/>
          </a:bodyPr>
          <a:lstStyle/>
          <a:p>
            <a:pPr algn="ctr" eaLnBrk="0" hangingPunct="0">
              <a:buFont typeface="Arial" charset="0"/>
              <a:buNone/>
            </a:pPr>
            <a:r>
              <a:rPr lang="zh-CN" altLang="en-US" sz="2200">
                <a:solidFill>
                  <a:schemeClr val="bg1"/>
                </a:solidFill>
                <a:ea typeface="黑体" pitchFamily="2" charset="-122"/>
              </a:rPr>
              <a:t>槽车装卸区</a:t>
            </a:r>
            <a:r>
              <a:rPr lang="zh-CN" altLang="en-US" sz="2000">
                <a:solidFill>
                  <a:schemeClr val="bg1"/>
                </a:solidFill>
                <a:ea typeface="黑体" pitchFamily="2" charset="-122"/>
              </a:rPr>
              <a:t>： </a:t>
            </a:r>
            <a:r>
              <a:rPr lang="zh-CN" altLang="en-US" sz="2400">
                <a:solidFill>
                  <a:schemeClr val="bg1"/>
                </a:solidFill>
                <a:ea typeface="黑体" pitchFamily="2" charset="-122"/>
              </a:rPr>
              <a:t>采取的防液体流散设施</a:t>
            </a:r>
            <a:endParaRPr lang="zh-CN" altLang="en-US" sz="2400" i="1">
              <a:solidFill>
                <a:schemeClr val="bg1"/>
              </a:solidFill>
              <a:ea typeface="黑体" pitchFamily="2" charset="-122"/>
            </a:endParaRPr>
          </a:p>
        </p:txBody>
      </p:sp>
      <p:cxnSp>
        <p:nvCxnSpPr>
          <p:cNvPr id="109574" name="直接箭头连接符 86023"/>
          <p:cNvCxnSpPr>
            <a:cxnSpLocks noChangeShapeType="1"/>
          </p:cNvCxnSpPr>
          <p:nvPr/>
        </p:nvCxnSpPr>
        <p:spPr bwMode="auto">
          <a:xfrm>
            <a:off x="4572000" y="6772275"/>
            <a:ext cx="0" cy="0"/>
          </a:xfrm>
          <a:prstGeom prst="straightConnector1">
            <a:avLst/>
          </a:prstGeom>
          <a:noFill/>
          <a:ln w="9525">
            <a:noFill/>
            <a:round/>
            <a:headEnd/>
            <a:tailEnd/>
          </a:ln>
        </p:spPr>
      </p:cxnSp>
      <p:cxnSp>
        <p:nvCxnSpPr>
          <p:cNvPr id="109575" name="直接箭头连接符 86024"/>
          <p:cNvCxnSpPr>
            <a:cxnSpLocks noChangeShapeType="1"/>
          </p:cNvCxnSpPr>
          <p:nvPr/>
        </p:nvCxnSpPr>
        <p:spPr bwMode="auto">
          <a:xfrm flipH="1">
            <a:off x="77788" y="87313"/>
            <a:ext cx="4494212" cy="3343275"/>
          </a:xfrm>
          <a:prstGeom prst="straightConnector1">
            <a:avLst/>
          </a:prstGeom>
          <a:noFill/>
          <a:ln w="9525">
            <a:noFill/>
            <a:round/>
            <a:headEnd/>
            <a:tailEnd/>
          </a:ln>
        </p:spPr>
      </p:cxnSp>
      <p:cxnSp>
        <p:nvCxnSpPr>
          <p:cNvPr id="109576" name="直接箭头连接符 86025"/>
          <p:cNvCxnSpPr>
            <a:cxnSpLocks noChangeShapeType="1"/>
          </p:cNvCxnSpPr>
          <p:nvPr/>
        </p:nvCxnSpPr>
        <p:spPr bwMode="auto">
          <a:xfrm>
            <a:off x="4572000" y="6772275"/>
            <a:ext cx="0" cy="0"/>
          </a:xfrm>
          <a:prstGeom prst="straightConnector1">
            <a:avLst/>
          </a:prstGeom>
          <a:noFill/>
          <a:ln w="9525">
            <a:noFill/>
            <a:round/>
            <a:headEnd/>
            <a:tailEnd/>
          </a:ln>
        </p:spPr>
      </p:cxnSp>
      <p:cxnSp>
        <p:nvCxnSpPr>
          <p:cNvPr id="109577" name="直接箭头连接符 86026"/>
          <p:cNvCxnSpPr>
            <a:cxnSpLocks noChangeShapeType="1"/>
          </p:cNvCxnSpPr>
          <p:nvPr/>
        </p:nvCxnSpPr>
        <p:spPr bwMode="auto">
          <a:xfrm>
            <a:off x="4572000" y="6772275"/>
            <a:ext cx="0" cy="0"/>
          </a:xfrm>
          <a:prstGeom prst="straightConnector1">
            <a:avLst/>
          </a:prstGeom>
          <a:noFill/>
          <a:ln w="9525">
            <a:noFill/>
            <a:round/>
            <a:headEnd/>
            <a:tailEnd/>
          </a:ln>
        </p:spPr>
      </p:cxnSp>
      <p:cxnSp>
        <p:nvCxnSpPr>
          <p:cNvPr id="109578" name="直接箭头连接符 86027"/>
          <p:cNvCxnSpPr>
            <a:cxnSpLocks noChangeShapeType="1"/>
          </p:cNvCxnSpPr>
          <p:nvPr/>
        </p:nvCxnSpPr>
        <p:spPr bwMode="auto">
          <a:xfrm>
            <a:off x="4572000" y="6772275"/>
            <a:ext cx="0" cy="0"/>
          </a:xfrm>
          <a:prstGeom prst="straightConnector1">
            <a:avLst/>
          </a:prstGeom>
          <a:noFill/>
          <a:ln w="9525">
            <a:noFill/>
            <a:round/>
            <a:headEnd/>
            <a:tailEnd/>
          </a:ln>
        </p:spPr>
      </p:cxnSp>
      <p:cxnSp>
        <p:nvCxnSpPr>
          <p:cNvPr id="109579" name="直接箭头连接符 86028"/>
          <p:cNvCxnSpPr>
            <a:cxnSpLocks noChangeShapeType="1"/>
          </p:cNvCxnSpPr>
          <p:nvPr/>
        </p:nvCxnSpPr>
        <p:spPr bwMode="auto">
          <a:xfrm>
            <a:off x="4572000" y="6772275"/>
            <a:ext cx="0" cy="0"/>
          </a:xfrm>
          <a:prstGeom prst="straightConnector1">
            <a:avLst/>
          </a:prstGeom>
          <a:noFill/>
          <a:ln w="9525">
            <a:noFill/>
            <a:round/>
            <a:headEnd/>
            <a:tailEnd/>
          </a:ln>
        </p:spPr>
      </p:cxnSp>
      <p:cxnSp>
        <p:nvCxnSpPr>
          <p:cNvPr id="109580" name="直接箭头连接符 86029"/>
          <p:cNvCxnSpPr>
            <a:cxnSpLocks noChangeShapeType="1"/>
          </p:cNvCxnSpPr>
          <p:nvPr/>
        </p:nvCxnSpPr>
        <p:spPr bwMode="auto">
          <a:xfrm>
            <a:off x="4572000" y="6772275"/>
            <a:ext cx="0" cy="0"/>
          </a:xfrm>
          <a:prstGeom prst="straightConnector1">
            <a:avLst/>
          </a:prstGeom>
          <a:noFill/>
          <a:ln w="9525">
            <a:noFill/>
            <a:round/>
            <a:headEnd/>
            <a:tailEnd/>
          </a:ln>
        </p:spPr>
      </p:cxnSp>
      <p:sp>
        <p:nvSpPr>
          <p:cNvPr id="109581" name="等腰三角形 86030"/>
          <p:cNvSpPr>
            <a:spLocks noChangeArrowheads="1"/>
          </p:cNvSpPr>
          <p:nvPr/>
        </p:nvSpPr>
        <p:spPr bwMode="auto">
          <a:xfrm>
            <a:off x="4860925" y="5086350"/>
            <a:ext cx="358775" cy="76200"/>
          </a:xfrm>
          <a:prstGeom prst="triangle">
            <a:avLst>
              <a:gd name="adj" fmla="val 50000"/>
            </a:avLst>
          </a:prstGeom>
          <a:solidFill>
            <a:schemeClr val="bg1"/>
          </a:solidFill>
          <a:ln w="9525">
            <a:noFill/>
            <a:miter lim="800000"/>
            <a:headEnd/>
            <a:tailEnd/>
          </a:ln>
        </p:spPr>
        <p:txBody>
          <a:bodyPr/>
          <a:lstStyle/>
          <a:p>
            <a:pPr eaLnBrk="0" hangingPunct="0">
              <a:buFont typeface="Arial" charset="0"/>
              <a:buNone/>
            </a:pPr>
            <a:endParaRPr lang="zh-CN" altLang="en-US" sz="2000"/>
          </a:p>
        </p:txBody>
      </p:sp>
      <p:sp>
        <p:nvSpPr>
          <p:cNvPr id="109582" name="等腰三角形 86031"/>
          <p:cNvSpPr>
            <a:spLocks noChangeArrowheads="1"/>
          </p:cNvSpPr>
          <p:nvPr/>
        </p:nvSpPr>
        <p:spPr bwMode="auto">
          <a:xfrm rot="10800000">
            <a:off x="4860925" y="5373688"/>
            <a:ext cx="358775" cy="76200"/>
          </a:xfrm>
          <a:prstGeom prst="triangle">
            <a:avLst>
              <a:gd name="adj" fmla="val 50000"/>
            </a:avLst>
          </a:prstGeom>
          <a:solidFill>
            <a:schemeClr val="bg1"/>
          </a:solidFill>
          <a:ln w="9525">
            <a:noFill/>
            <a:miter lim="800000"/>
            <a:headEnd/>
            <a:tailEnd/>
          </a:ln>
        </p:spPr>
        <p:txBody>
          <a:bodyPr/>
          <a:lstStyle/>
          <a:p>
            <a:pPr eaLnBrk="0" hangingPunct="0">
              <a:buFont typeface="Arial" charset="0"/>
              <a:buNone/>
            </a:pPr>
            <a:endParaRPr lang="zh-CN" altLang="en-US" sz="2000"/>
          </a:p>
        </p:txBody>
      </p:sp>
      <p:cxnSp>
        <p:nvCxnSpPr>
          <p:cNvPr id="109583" name="直接箭头连接符 86032"/>
          <p:cNvCxnSpPr>
            <a:cxnSpLocks noChangeShapeType="1"/>
          </p:cNvCxnSpPr>
          <p:nvPr/>
        </p:nvCxnSpPr>
        <p:spPr bwMode="auto">
          <a:xfrm flipH="1" flipV="1">
            <a:off x="-611188" y="2235200"/>
            <a:ext cx="5183188" cy="4537075"/>
          </a:xfrm>
          <a:prstGeom prst="straightConnector1">
            <a:avLst/>
          </a:prstGeom>
          <a:noFill/>
          <a:ln w="9525">
            <a:noFill/>
            <a:round/>
            <a:headEnd/>
            <a:tailEnd/>
          </a:ln>
        </p:spPr>
      </p:cxnSp>
      <p:sp>
        <p:nvSpPr>
          <p:cNvPr id="109584" name="直接连接符 86033"/>
          <p:cNvSpPr>
            <a:spLocks noChangeShapeType="1"/>
          </p:cNvSpPr>
          <p:nvPr/>
        </p:nvSpPr>
        <p:spPr bwMode="auto">
          <a:xfrm flipH="1" flipV="1">
            <a:off x="2484438" y="4365625"/>
            <a:ext cx="2305050" cy="865188"/>
          </a:xfrm>
          <a:prstGeom prst="line">
            <a:avLst/>
          </a:prstGeom>
          <a:noFill/>
          <a:ln w="63500">
            <a:solidFill>
              <a:srgbClr val="FFFF00"/>
            </a:solidFill>
            <a:round/>
            <a:headEnd/>
            <a:tailEnd type="triangle" w="lg" len="lg"/>
          </a:ln>
        </p:spPr>
        <p:txBody>
          <a:bodyPr/>
          <a:lstStyle/>
          <a:p>
            <a:endParaRPr lang="zh-CN" altLang="en-US"/>
          </a:p>
        </p:txBody>
      </p:sp>
      <p:sp>
        <p:nvSpPr>
          <p:cNvPr id="109585" name="文本框 86034"/>
          <p:cNvSpPr txBox="1">
            <a:spLocks noChangeArrowheads="1"/>
          </p:cNvSpPr>
          <p:nvPr/>
        </p:nvSpPr>
        <p:spPr bwMode="auto">
          <a:xfrm>
            <a:off x="539750" y="476250"/>
            <a:ext cx="1944688" cy="1179513"/>
          </a:xfrm>
          <a:prstGeom prst="rect">
            <a:avLst/>
          </a:prstGeom>
          <a:solidFill>
            <a:srgbClr val="008000"/>
          </a:solidFill>
          <a:ln w="9525">
            <a:noFill/>
            <a:miter lim="800000"/>
            <a:headEnd/>
            <a:tailEnd/>
          </a:ln>
        </p:spPr>
        <p:txBody>
          <a:bodyPr lIns="90000" tIns="46800" rIns="90000" bIns="46800">
            <a:spAutoFit/>
          </a:bodyPr>
          <a:lstStyle/>
          <a:p>
            <a:pPr algn="ctr" eaLnBrk="0" hangingPunct="0">
              <a:lnSpc>
                <a:spcPct val="140000"/>
              </a:lnSpc>
              <a:spcBef>
                <a:spcPct val="50000"/>
              </a:spcBef>
              <a:buFont typeface="Arial" charset="0"/>
              <a:buNone/>
            </a:pPr>
            <a:r>
              <a:rPr lang="zh-CN" altLang="en-US" sz="4000" b="1">
                <a:solidFill>
                  <a:schemeClr val="bg1"/>
                </a:solidFill>
                <a:latin typeface="黑体" pitchFamily="2" charset="-122"/>
                <a:ea typeface="黑体" pitchFamily="2" charset="-122"/>
              </a:rPr>
              <a:t>规 范</a:t>
            </a:r>
          </a:p>
          <a:p>
            <a:pPr algn="ctr" eaLnBrk="0" hangingPunct="0">
              <a:lnSpc>
                <a:spcPct val="140000"/>
              </a:lnSpc>
              <a:spcBef>
                <a:spcPct val="50000"/>
              </a:spcBef>
              <a:buFont typeface="Arial" charset="0"/>
              <a:buNone/>
            </a:pPr>
            <a:endParaRPr lang="zh-CN" altLang="en-US" sz="800" b="1">
              <a:solidFill>
                <a:schemeClr val="bg1"/>
              </a:solidFill>
              <a:latin typeface="黑体" pitchFamily="2" charset="-122"/>
              <a:ea typeface="黑体" pitchFamily="2" charset="-122"/>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12"/>
          <p:cNvPicPr>
            <a:picLocks noGrp="1" noChangeAspect="1"/>
          </p:cNvPicPr>
          <p:nvPr>
            <p:ph idx="4294967295"/>
          </p:nvPr>
        </p:nvPicPr>
        <p:blipFill>
          <a:blip r:embed="rId2">
            <a:lum bright="-6000" contrast="6000"/>
          </a:blip>
          <a:srcRect/>
          <a:stretch>
            <a:fillRect/>
          </a:stretch>
        </p:blipFill>
        <p:spPr>
          <a:xfrm>
            <a:off x="0" y="188913"/>
            <a:ext cx="8783638" cy="6480175"/>
          </a:xfrm>
          <a:ln w="203200">
            <a:solidFill>
              <a:srgbClr val="008000"/>
            </a:solidFill>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11"/>
          <p:cNvPicPr>
            <a:picLocks noGrp="1" noChangeAspect="1"/>
          </p:cNvPicPr>
          <p:nvPr>
            <p:ph idx="4294967295"/>
          </p:nvPr>
        </p:nvPicPr>
        <p:blipFill>
          <a:blip r:embed="rId2"/>
          <a:srcRect/>
          <a:stretch>
            <a:fillRect/>
          </a:stretch>
        </p:blipFill>
        <p:spPr>
          <a:xfrm>
            <a:off x="360363" y="192088"/>
            <a:ext cx="8783637" cy="6621462"/>
          </a:xfrm>
          <a:ln w="203200">
            <a:solidFill>
              <a:srgbClr val="008000"/>
            </a:solidFill>
          </a:ln>
        </p:spPr>
      </p:pic>
      <p:sp>
        <p:nvSpPr>
          <p:cNvPr id="111618" name="文本框 88066"/>
          <p:cNvSpPr txBox="1">
            <a:spLocks noChangeArrowheads="1"/>
          </p:cNvSpPr>
          <p:nvPr/>
        </p:nvSpPr>
        <p:spPr bwMode="auto">
          <a:xfrm>
            <a:off x="36513" y="6164263"/>
            <a:ext cx="9144000" cy="692150"/>
          </a:xfrm>
          <a:prstGeom prst="rect">
            <a:avLst/>
          </a:prstGeom>
          <a:solidFill>
            <a:srgbClr val="008000"/>
          </a:solidFill>
          <a:ln w="9525">
            <a:noFill/>
            <a:miter lim="800000"/>
            <a:headEnd/>
            <a:tailEnd/>
          </a:ln>
        </p:spPr>
        <p:txBody>
          <a:bodyPr>
            <a:spAutoFit/>
          </a:bodyPr>
          <a:lstStyle/>
          <a:p>
            <a:pPr algn="ctr" eaLnBrk="0" hangingPunct="0">
              <a:lnSpc>
                <a:spcPct val="115000"/>
              </a:lnSpc>
              <a:buSzPct val="100000"/>
              <a:buFont typeface="Arial" charset="0"/>
              <a:buNone/>
            </a:pPr>
            <a:r>
              <a:rPr lang="zh-CN" altLang="en-US" sz="2400">
                <a:ea typeface="黑体" pitchFamily="2" charset="-122"/>
              </a:rPr>
              <a:t>槽车装卸棚</a:t>
            </a:r>
            <a:r>
              <a:rPr lang="zh-CN" altLang="en-US" sz="2000" b="1">
                <a:ea typeface="黑体" pitchFamily="2" charset="-122"/>
              </a:rPr>
              <a:t>: </a:t>
            </a:r>
            <a:r>
              <a:rPr lang="zh-CN" altLang="en-US" sz="2000">
                <a:ea typeface="黑体" pitchFamily="2" charset="-122"/>
              </a:rPr>
              <a:t> </a:t>
            </a:r>
            <a:r>
              <a:rPr lang="zh-CN" altLang="en-US" sz="2600">
                <a:ea typeface="黑体" pitchFamily="2" charset="-122"/>
              </a:rPr>
              <a:t>采取的防液体流散措施</a:t>
            </a:r>
          </a:p>
          <a:p>
            <a:pPr algn="ctr" eaLnBrk="0" hangingPunct="0">
              <a:lnSpc>
                <a:spcPct val="35000"/>
              </a:lnSpc>
              <a:buSzPct val="100000"/>
              <a:buFont typeface="Arial" charset="0"/>
              <a:buNone/>
            </a:pPr>
            <a:endParaRPr lang="zh-CN" altLang="en-US" sz="2600" b="1" i="1">
              <a:ea typeface="黑体" pitchFamily="2" charset="-122"/>
            </a:endParaRPr>
          </a:p>
        </p:txBody>
      </p:sp>
      <p:sp>
        <p:nvSpPr>
          <p:cNvPr id="111619" name="文本框 88067"/>
          <p:cNvSpPr txBox="1">
            <a:spLocks noChangeArrowheads="1"/>
          </p:cNvSpPr>
          <p:nvPr/>
        </p:nvSpPr>
        <p:spPr bwMode="auto">
          <a:xfrm>
            <a:off x="539750" y="476250"/>
            <a:ext cx="1944688" cy="1179513"/>
          </a:xfrm>
          <a:prstGeom prst="rect">
            <a:avLst/>
          </a:prstGeom>
          <a:solidFill>
            <a:srgbClr val="008000"/>
          </a:solidFill>
          <a:ln w="9525">
            <a:noFill/>
            <a:miter lim="800000"/>
            <a:headEnd/>
            <a:tailEnd/>
          </a:ln>
        </p:spPr>
        <p:txBody>
          <a:bodyPr lIns="90000" tIns="46800" rIns="90000" bIns="46800">
            <a:spAutoFit/>
          </a:bodyPr>
          <a:lstStyle/>
          <a:p>
            <a:pPr algn="ctr" eaLnBrk="0" hangingPunct="0">
              <a:lnSpc>
                <a:spcPct val="140000"/>
              </a:lnSpc>
              <a:spcBef>
                <a:spcPct val="50000"/>
              </a:spcBef>
              <a:buSzPct val="100000"/>
              <a:buFont typeface="Arial" charset="0"/>
              <a:buNone/>
            </a:pPr>
            <a:r>
              <a:rPr lang="zh-CN" altLang="en-US" sz="4000" b="1">
                <a:latin typeface="黑体" pitchFamily="2" charset="-122"/>
                <a:ea typeface="黑体" pitchFamily="2" charset="-122"/>
              </a:rPr>
              <a:t>规 范</a:t>
            </a:r>
          </a:p>
          <a:p>
            <a:pPr algn="ctr" eaLnBrk="0" hangingPunct="0">
              <a:lnSpc>
                <a:spcPct val="140000"/>
              </a:lnSpc>
              <a:spcBef>
                <a:spcPct val="50000"/>
              </a:spcBef>
              <a:buSzPct val="100000"/>
              <a:buFont typeface="Arial" charset="0"/>
              <a:buNone/>
            </a:pPr>
            <a:endParaRPr lang="zh-CN" altLang="en-US" sz="800" b="1">
              <a:latin typeface="黑体" pitchFamily="2" charset="-122"/>
              <a:ea typeface="黑体" pitchFamily="2" charset="-122"/>
            </a:endParaRPr>
          </a:p>
        </p:txBody>
      </p:sp>
      <p:sp>
        <p:nvSpPr>
          <p:cNvPr id="111620" name="文本框 88068"/>
          <p:cNvSpPr txBox="1">
            <a:spLocks noChangeArrowheads="1"/>
          </p:cNvSpPr>
          <p:nvPr/>
        </p:nvSpPr>
        <p:spPr bwMode="auto">
          <a:xfrm rot="-133870">
            <a:off x="2700338" y="3644900"/>
            <a:ext cx="1368425" cy="488950"/>
          </a:xfrm>
          <a:prstGeom prst="rect">
            <a:avLst/>
          </a:prstGeom>
          <a:noFill/>
          <a:ln w="9525">
            <a:noFill/>
            <a:miter lim="800000"/>
            <a:headEnd/>
            <a:tailEnd/>
          </a:ln>
        </p:spPr>
        <p:txBody>
          <a:bodyPr lIns="90000" tIns="46800" rIns="90000" bIns="46800">
            <a:spAutoFit/>
          </a:bodyPr>
          <a:lstStyle/>
          <a:p>
            <a:pPr algn="ctr" eaLnBrk="0" hangingPunct="0">
              <a:spcBef>
                <a:spcPct val="50000"/>
              </a:spcBef>
              <a:buSzPct val="100000"/>
              <a:buFont typeface="Arial" charset="0"/>
              <a:buNone/>
            </a:pPr>
            <a:r>
              <a:rPr lang="zh-CN" altLang="en-US" sz="2600" b="1">
                <a:solidFill>
                  <a:srgbClr val="99FF33"/>
                </a:solidFill>
                <a:ea typeface="黑体" pitchFamily="2" charset="-122"/>
              </a:rPr>
              <a:t>收集沟</a:t>
            </a:r>
          </a:p>
        </p:txBody>
      </p:sp>
      <p:sp>
        <p:nvSpPr>
          <p:cNvPr id="111621" name="直接连接符 88069"/>
          <p:cNvSpPr>
            <a:spLocks noChangeShapeType="1"/>
          </p:cNvSpPr>
          <p:nvPr/>
        </p:nvSpPr>
        <p:spPr bwMode="auto">
          <a:xfrm flipH="1">
            <a:off x="1114425" y="3933825"/>
            <a:ext cx="1657350" cy="217488"/>
          </a:xfrm>
          <a:prstGeom prst="line">
            <a:avLst/>
          </a:prstGeom>
          <a:noFill/>
          <a:ln w="57150">
            <a:solidFill>
              <a:srgbClr val="00FF00"/>
            </a:solidFill>
            <a:round/>
            <a:headEnd/>
            <a:tailEnd type="triangle" w="med" len="med"/>
          </a:ln>
        </p:spPr>
        <p:txBody>
          <a:bodyPr/>
          <a:lstStyle/>
          <a:p>
            <a:endParaRPr lang="zh-CN" altLang="en-US"/>
          </a:p>
        </p:txBody>
      </p:sp>
      <p:sp>
        <p:nvSpPr>
          <p:cNvPr id="111622" name="直接连接符 88070"/>
          <p:cNvSpPr>
            <a:spLocks noChangeShapeType="1"/>
          </p:cNvSpPr>
          <p:nvPr/>
        </p:nvSpPr>
        <p:spPr bwMode="auto">
          <a:xfrm flipV="1">
            <a:off x="3995738" y="3714750"/>
            <a:ext cx="1439862" cy="146050"/>
          </a:xfrm>
          <a:prstGeom prst="line">
            <a:avLst/>
          </a:prstGeom>
          <a:noFill/>
          <a:ln w="47625">
            <a:solidFill>
              <a:srgbClr val="00FF00"/>
            </a:solidFill>
            <a:round/>
            <a:headEnd/>
            <a:tailEnd type="triangle" w="med" len="med"/>
          </a:ln>
        </p:spPr>
        <p:txBody>
          <a:bodyPr/>
          <a:lstStyle/>
          <a:p>
            <a:endParaRPr lang="zh-CN" altLang="en-US"/>
          </a:p>
        </p:txBody>
      </p:sp>
      <p:sp>
        <p:nvSpPr>
          <p:cNvPr id="88072" name="文本框 88071"/>
          <p:cNvSpPr txBox="1"/>
          <p:nvPr/>
        </p:nvSpPr>
        <p:spPr>
          <a:xfrm rot="21466130">
            <a:off x="5148263" y="4841875"/>
            <a:ext cx="1368425" cy="458788"/>
          </a:xfrm>
          <a:prstGeom prst="rect">
            <a:avLst/>
          </a:prstGeom>
          <a:noFill/>
          <a:ln w="9525">
            <a:noFill/>
            <a:miter/>
          </a:ln>
        </p:spPr>
        <p:txBody>
          <a:bodyPr lIns="90000" tIns="46800" rIns="90000" bIns="46800">
            <a:spAutoFit/>
          </a:bodyPr>
          <a:lstStyle/>
          <a:p>
            <a:pPr algn="ctr">
              <a:spcBef>
                <a:spcPct val="50000"/>
              </a:spcBef>
              <a:buFont typeface="Arial" panose="020B0604020202020204" pitchFamily="34" charset="0"/>
              <a:buNone/>
              <a:defRPr/>
            </a:pPr>
            <a:r>
              <a:rPr lang="zh-CN" altLang="en-US" sz="2400" noProof="1">
                <a:solidFill>
                  <a:srgbClr val="99FF33"/>
                </a:solidFill>
                <a:effectLst>
                  <a:outerShdw blurRad="38100" dist="38100" dir="2700000">
                    <a:srgbClr val="000000"/>
                  </a:outerShdw>
                </a:effectLst>
                <a:latin typeface="Arial" panose="020B0604020202020204" pitchFamily="34" charset="0"/>
                <a:ea typeface="黑体" panose="02010609060101010101" pitchFamily="49" charset="-122"/>
                <a:cs typeface="+mn-ea"/>
              </a:rPr>
              <a:t>道坡</a:t>
            </a:r>
            <a:endParaRPr lang="zh-CN" altLang="en-US" sz="2400" noProof="1">
              <a:solidFill>
                <a:srgbClr val="99FF33"/>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
        <p:nvSpPr>
          <p:cNvPr id="88073" name="文本框 88072"/>
          <p:cNvSpPr txBox="1"/>
          <p:nvPr/>
        </p:nvSpPr>
        <p:spPr>
          <a:xfrm rot="21466130">
            <a:off x="1473200" y="3140075"/>
            <a:ext cx="1368425" cy="336550"/>
          </a:xfrm>
          <a:prstGeom prst="rect">
            <a:avLst/>
          </a:prstGeom>
          <a:noFill/>
          <a:ln w="9525">
            <a:noFill/>
            <a:miter/>
          </a:ln>
        </p:spPr>
        <p:txBody>
          <a:bodyPr lIns="90000" tIns="46800" rIns="90000" bIns="46800">
            <a:spAutoFit/>
          </a:bodyPr>
          <a:lstStyle/>
          <a:p>
            <a:pPr algn="ctr">
              <a:spcBef>
                <a:spcPct val="50000"/>
              </a:spcBef>
              <a:buFont typeface="Arial" panose="020B0604020202020204" pitchFamily="34" charset="0"/>
              <a:buNone/>
              <a:defRPr/>
            </a:pPr>
            <a:r>
              <a:rPr lang="zh-CN" altLang="en-US" sz="1600" noProof="1">
                <a:solidFill>
                  <a:srgbClr val="99FF33"/>
                </a:solidFill>
                <a:effectLst>
                  <a:outerShdw blurRad="38100" dist="38100" dir="2700000">
                    <a:srgbClr val="000000"/>
                  </a:outerShdw>
                </a:effectLst>
                <a:latin typeface="Arial" panose="020B0604020202020204" pitchFamily="34" charset="0"/>
                <a:ea typeface="黑体" panose="02010609060101010101" pitchFamily="49" charset="-122"/>
                <a:cs typeface="+mn-ea"/>
              </a:rPr>
              <a:t>道坡</a:t>
            </a:r>
            <a:endParaRPr lang="zh-CN" altLang="en-US" sz="1600" noProof="1">
              <a:solidFill>
                <a:srgbClr val="99FF33"/>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14"/>
          <p:cNvPicPr>
            <a:picLocks noGrp="1" noChangeAspect="1"/>
          </p:cNvPicPr>
          <p:nvPr>
            <p:ph idx="4294967295"/>
          </p:nvPr>
        </p:nvPicPr>
        <p:blipFill>
          <a:blip r:embed="rId2">
            <a:lum bright="6000"/>
          </a:blip>
          <a:srcRect b="31"/>
          <a:stretch>
            <a:fillRect/>
          </a:stretch>
        </p:blipFill>
        <p:spPr>
          <a:xfrm>
            <a:off x="344488" y="190500"/>
            <a:ext cx="8799512" cy="6462713"/>
          </a:xfrm>
          <a:ln w="203200">
            <a:solidFill>
              <a:srgbClr val="008000"/>
            </a:solidFill>
          </a:ln>
        </p:spPr>
      </p:pic>
      <p:sp>
        <p:nvSpPr>
          <p:cNvPr id="112642" name="文本框 89090"/>
          <p:cNvSpPr txBox="1">
            <a:spLocks noChangeArrowheads="1"/>
          </p:cNvSpPr>
          <p:nvPr/>
        </p:nvSpPr>
        <p:spPr bwMode="auto">
          <a:xfrm>
            <a:off x="0" y="6156325"/>
            <a:ext cx="9107488" cy="657225"/>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400">
                <a:ea typeface="黑体" pitchFamily="2" charset="-122"/>
              </a:rPr>
              <a:t>槽车装卸点</a:t>
            </a:r>
            <a:r>
              <a:rPr lang="zh-CN" altLang="en-US" sz="2000">
                <a:ea typeface="黑体" pitchFamily="2" charset="-122"/>
              </a:rPr>
              <a:t>：</a:t>
            </a:r>
            <a:r>
              <a:rPr lang="zh-CN" altLang="en-US" sz="2600">
                <a:ea typeface="黑体" pitchFamily="2" charset="-122"/>
              </a:rPr>
              <a:t>采取的防液体流散措施</a:t>
            </a:r>
          </a:p>
          <a:p>
            <a:pPr algn="ctr" eaLnBrk="0" hangingPunct="0">
              <a:lnSpc>
                <a:spcPct val="35000"/>
              </a:lnSpc>
              <a:buSzPct val="100000"/>
              <a:buFont typeface="Arial" charset="0"/>
              <a:buNone/>
            </a:pPr>
            <a:endParaRPr lang="zh-CN" altLang="en-US" sz="2600" b="1" i="1">
              <a:ea typeface="黑体" pitchFamily="2" charset="-122"/>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p:cNvSpPr>
          <p:nvPr>
            <p:ph type="title" idx="4294967295"/>
          </p:nvPr>
        </p:nvSpPr>
        <p:spPr>
          <a:xfrm>
            <a:off x="0" y="119063"/>
            <a:ext cx="9037638" cy="1655762"/>
          </a:xfrm>
        </p:spPr>
        <p:txBody>
          <a:bodyPr/>
          <a:lstStyle/>
          <a:p>
            <a:pPr eaLnBrk="1" hangingPunct="1">
              <a:defRPr/>
            </a:pPr>
            <a:r>
              <a:rPr lang="en-US" altLang="zh-CN" sz="4400" b="1" noProof="1">
                <a:solidFill>
                  <a:srgbClr val="FFFF00"/>
                </a:solidFill>
                <a:effectLst>
                  <a:outerShdw blurRad="38100" dist="38100" dir="2700000">
                    <a:srgbClr val="000000"/>
                  </a:outerShdw>
                </a:effectLst>
                <a:ea typeface="黑体" panose="02010609060101010101" pitchFamily="49" charset="-122"/>
              </a:rPr>
              <a:t>     </a:t>
            </a:r>
            <a:r>
              <a:rPr lang="zh-CN" altLang="en-US" sz="48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90115" name="Rectangle 3"/>
          <p:cNvSpPr>
            <a:spLocks noGrp="1"/>
          </p:cNvSpPr>
          <p:nvPr>
            <p:ph type="body" idx="4294967295"/>
          </p:nvPr>
        </p:nvSpPr>
        <p:spPr>
          <a:xfrm>
            <a:off x="863600" y="1341438"/>
            <a:ext cx="8280400" cy="5329237"/>
          </a:xfrm>
        </p:spPr>
        <p:txBody>
          <a:bodyPr/>
          <a:lstStyle/>
          <a:p>
            <a:pPr marL="44450" indent="0" algn="ctr" eaLnBrk="1" hangingPunct="1">
              <a:lnSpc>
                <a:spcPct val="135000"/>
              </a:lnSpc>
              <a:spcBef>
                <a:spcPct val="0"/>
              </a:spcBef>
              <a:buClr>
                <a:schemeClr val="hlink"/>
              </a:buClr>
              <a:buSzPct val="70000"/>
              <a:buFont typeface="Wingdings" panose="05000000000000000000" pitchFamily="2" charset="2"/>
              <a:buNone/>
              <a:defRPr/>
            </a:pP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GB50351</a:t>
            </a: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20</a:t>
            </a: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14</a:t>
            </a:r>
          </a:p>
          <a:p>
            <a:pPr marL="44450" indent="0" algn="ctr" eaLnBrk="1" hangingPunct="1">
              <a:lnSpc>
                <a:spcPct val="135000"/>
              </a:lnSpc>
              <a:spcBef>
                <a:spcPct val="0"/>
              </a:spcBef>
              <a:buClr>
                <a:schemeClr val="hlink"/>
              </a:buClr>
              <a:buSzPct val="70000"/>
              <a:buFont typeface="Wingdings" panose="05000000000000000000" pitchFamily="2" charset="2"/>
              <a:buNone/>
              <a:defRPr/>
            </a:pP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储罐区防火堤设计规范</a:t>
            </a: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44450" indent="0" eaLnBrk="1" hangingPunct="1">
              <a:lnSpc>
                <a:spcPct val="140000"/>
              </a:lnSpc>
              <a:spcBef>
                <a:spcPct val="0"/>
              </a:spcBef>
              <a:buClr>
                <a:schemeClr val="hlink"/>
              </a:buClr>
              <a:buSzPct val="70000"/>
              <a:buFont typeface="Wingdings" panose="05000000000000000000" pitchFamily="2" charset="2"/>
              <a:buNone/>
              <a:defRPr/>
            </a:pPr>
            <a:r>
              <a:rPr lang="en-US" altLang="x-none" sz="32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x-none" sz="36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x-none" sz="3200" noProof="1">
                <a:latin typeface="黑体" panose="02010609060101010101" pitchFamily="49" charset="-122"/>
                <a:ea typeface="黑体" panose="02010609060101010101" pitchFamily="49" charset="-122"/>
              </a:rPr>
              <a:t>3.2.</a:t>
            </a:r>
            <a:r>
              <a:rPr lang="zh-CN" altLang="en-US" sz="3200" noProof="1">
                <a:latin typeface="黑体" panose="02010609060101010101" pitchFamily="49" charset="-122"/>
                <a:ea typeface="黑体" panose="02010609060101010101" pitchFamily="49" charset="-122"/>
              </a:rPr>
              <a:t>9</a:t>
            </a:r>
            <a:r>
              <a:rPr lang="en-US" altLang="x-none" sz="3200" noProof="1">
                <a:latin typeface="黑体" panose="02010609060101010101" pitchFamily="49" charset="-122"/>
                <a:ea typeface="黑体" panose="02010609060101010101" pitchFamily="49" charset="-122"/>
              </a:rPr>
              <a:t>.1   </a:t>
            </a:r>
            <a:r>
              <a:rPr lang="zh-CN" altLang="en-US" sz="3200" noProof="1">
                <a:latin typeface="黑体" panose="02010609060101010101" pitchFamily="49" charset="-122"/>
                <a:ea typeface="黑体" panose="02010609060101010101" pitchFamily="49" charset="-122"/>
              </a:rPr>
              <a:t>防火堤内应设置集水设施。连接集水设施的雨水排放管道应从防火堤内设计地面以下通出堤外，并应设置安全可靠的截油排水装置。</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28"/>
          <p:cNvPicPr>
            <a:picLocks noGrp="1" noChangeAspect="1"/>
          </p:cNvPicPr>
          <p:nvPr>
            <p:ph idx="4294967295"/>
          </p:nvPr>
        </p:nvPicPr>
        <p:blipFill>
          <a:blip r:embed="rId2">
            <a:lum bright="6000" contrast="18000"/>
          </a:blip>
          <a:srcRect/>
          <a:stretch>
            <a:fillRect/>
          </a:stretch>
        </p:blipFill>
        <p:spPr>
          <a:xfrm>
            <a:off x="0" y="188913"/>
            <a:ext cx="8737600" cy="6265862"/>
          </a:xfrm>
          <a:ln w="203200">
            <a:solidFill>
              <a:srgbClr val="000080"/>
            </a:solidFill>
          </a:ln>
        </p:spPr>
      </p:pic>
      <p:sp>
        <p:nvSpPr>
          <p:cNvPr id="114690" name="文本框 91138"/>
          <p:cNvSpPr txBox="1">
            <a:spLocks noChangeArrowheads="1"/>
          </p:cNvSpPr>
          <p:nvPr/>
        </p:nvSpPr>
        <p:spPr bwMode="auto">
          <a:xfrm>
            <a:off x="0" y="6092825"/>
            <a:ext cx="9144000" cy="938213"/>
          </a:xfrm>
          <a:prstGeom prst="rect">
            <a:avLst/>
          </a:prstGeom>
          <a:solidFill>
            <a:srgbClr val="000080"/>
          </a:solidFill>
          <a:ln w="9525">
            <a:noFill/>
            <a:miter lim="800000"/>
            <a:headEnd/>
            <a:tailEnd/>
          </a:ln>
        </p:spPr>
        <p:txBody>
          <a:bodyPr>
            <a:spAutoFit/>
          </a:bodyPr>
          <a:lstStyle/>
          <a:p>
            <a:pPr algn="ctr" eaLnBrk="0" hangingPunct="0">
              <a:lnSpc>
                <a:spcPct val="85000"/>
              </a:lnSpc>
              <a:buSzPct val="100000"/>
              <a:buFont typeface="Arial" charset="0"/>
              <a:buNone/>
            </a:pPr>
            <a:r>
              <a:rPr lang="zh-CN" altLang="en-US" sz="1000">
                <a:solidFill>
                  <a:srgbClr val="FFFF00"/>
                </a:solidFill>
                <a:ea typeface="黑体" pitchFamily="2" charset="-122"/>
                <a:sym typeface="Arial" charset="0"/>
              </a:rPr>
              <a:t/>
            </a:r>
            <a:br>
              <a:rPr lang="zh-CN" altLang="en-US" sz="1000">
                <a:solidFill>
                  <a:srgbClr val="FFFF00"/>
                </a:solidFill>
                <a:ea typeface="黑体" pitchFamily="2" charset="-122"/>
                <a:sym typeface="Arial" charset="0"/>
              </a:rPr>
            </a:br>
            <a:r>
              <a:rPr lang="zh-CN" altLang="en-US" sz="2600">
                <a:ea typeface="黑体" pitchFamily="2" charset="-122"/>
                <a:sym typeface="Arial" charset="0"/>
              </a:rPr>
              <a:t>罐区防火堤： 排雨水阀</a:t>
            </a:r>
            <a:endParaRPr lang="zh-CN" altLang="en-US" sz="2500">
              <a:ea typeface="黑体" pitchFamily="2" charset="-122"/>
              <a:sym typeface="Arial" charset="0"/>
            </a:endParaRPr>
          </a:p>
          <a:p>
            <a:pPr algn="ctr" eaLnBrk="0" hangingPunct="0">
              <a:buSzPct val="100000"/>
              <a:buFont typeface="Arial" charset="0"/>
              <a:buNone/>
            </a:pPr>
            <a:endParaRPr lang="zh-CN" altLang="en-US" sz="2500">
              <a:ea typeface="黑体" pitchFamily="2" charset="-122"/>
              <a:sym typeface="Arial" charset="0"/>
            </a:endParaRPr>
          </a:p>
        </p:txBody>
      </p:sp>
      <p:sp>
        <p:nvSpPr>
          <p:cNvPr id="114691" name="箭头 2851"/>
          <p:cNvSpPr>
            <a:spLocks noChangeShapeType="1"/>
          </p:cNvSpPr>
          <p:nvPr/>
        </p:nvSpPr>
        <p:spPr bwMode="auto">
          <a:xfrm flipV="1">
            <a:off x="3276600" y="5518150"/>
            <a:ext cx="866775" cy="504825"/>
          </a:xfrm>
          <a:prstGeom prst="line">
            <a:avLst/>
          </a:prstGeom>
          <a:noFill/>
          <a:ln w="9525">
            <a:noFill/>
            <a:round/>
            <a:headEnd/>
            <a:tailEnd/>
          </a:ln>
        </p:spPr>
        <p:txBody>
          <a:bodyPr/>
          <a:lstStyle/>
          <a:p>
            <a:endParaRPr lang="zh-CN" altLang="en-US"/>
          </a:p>
        </p:txBody>
      </p:sp>
      <p:sp>
        <p:nvSpPr>
          <p:cNvPr id="114692" name="圆角矩形 91140"/>
          <p:cNvSpPr>
            <a:spLocks noChangeArrowheads="1"/>
          </p:cNvSpPr>
          <p:nvPr/>
        </p:nvSpPr>
        <p:spPr bwMode="auto">
          <a:xfrm>
            <a:off x="2844800" y="4822825"/>
            <a:ext cx="2449513" cy="1060450"/>
          </a:xfrm>
          <a:prstGeom prst="roundRect">
            <a:avLst>
              <a:gd name="adj" fmla="val 16667"/>
            </a:avLst>
          </a:prstGeom>
          <a:solidFill>
            <a:schemeClr val="bg2"/>
          </a:solidFill>
          <a:ln w="9525">
            <a:noFill/>
            <a:round/>
            <a:headEnd/>
            <a:tailEnd/>
          </a:ln>
        </p:spPr>
        <p:txBody>
          <a:bodyPr anchor="ctr">
            <a:spAutoFit/>
          </a:bodyPr>
          <a:lstStyle/>
          <a:p>
            <a:pPr eaLnBrk="0" hangingPunct="0">
              <a:lnSpc>
                <a:spcPct val="125000"/>
              </a:lnSpc>
              <a:buSzPct val="100000"/>
              <a:buFont typeface="Arial" charset="0"/>
              <a:buNone/>
            </a:pPr>
            <a:r>
              <a:rPr lang="zh-CN" altLang="en-US" sz="2200">
                <a:ea typeface="黑体" pitchFamily="2" charset="-122"/>
                <a:sym typeface="Arial" charset="0"/>
              </a:rPr>
              <a:t> 除排雨水外, </a:t>
            </a:r>
          </a:p>
          <a:p>
            <a:pPr algn="ctr" eaLnBrk="0" hangingPunct="0">
              <a:lnSpc>
                <a:spcPct val="125000"/>
              </a:lnSpc>
              <a:buSzPct val="100000"/>
              <a:buFont typeface="Arial" charset="0"/>
              <a:buNone/>
            </a:pPr>
            <a:r>
              <a:rPr lang="zh-CN" altLang="en-US" sz="2200">
                <a:ea typeface="黑体" pitchFamily="2" charset="-122"/>
                <a:sym typeface="Arial" charset="0"/>
              </a:rPr>
              <a:t>   平时应关闭！</a:t>
            </a:r>
            <a:r>
              <a:rPr lang="zh-CN" altLang="en-US" sz="2400">
                <a:ea typeface="黑体" pitchFamily="2" charset="-122"/>
                <a:sym typeface="Arial" charset="0"/>
              </a:rPr>
              <a:t> </a:t>
            </a:r>
          </a:p>
        </p:txBody>
      </p:sp>
      <p:sp>
        <p:nvSpPr>
          <p:cNvPr id="114693" name="圆角矩形 91141"/>
          <p:cNvSpPr>
            <a:spLocks noChangeArrowheads="1"/>
          </p:cNvSpPr>
          <p:nvPr/>
        </p:nvSpPr>
        <p:spPr bwMode="auto">
          <a:xfrm>
            <a:off x="5221288" y="4365625"/>
            <a:ext cx="1368425" cy="1439863"/>
          </a:xfrm>
          <a:prstGeom prst="roundRect">
            <a:avLst>
              <a:gd name="adj" fmla="val 16667"/>
            </a:avLst>
          </a:prstGeom>
          <a:noFill/>
          <a:ln w="101600">
            <a:solidFill>
              <a:srgbClr val="0000FF"/>
            </a:solidFill>
            <a:prstDash val="sysDot"/>
            <a:round/>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标题 36865"/>
          <p:cNvSpPr>
            <a:spLocks noGrp="1"/>
          </p:cNvSpPr>
          <p:nvPr>
            <p:ph type="title"/>
          </p:nvPr>
        </p:nvSpPr>
        <p:spPr/>
        <p:txBody>
          <a:bodyPr/>
          <a:lstStyle/>
          <a:p>
            <a:endParaRPr lang="zh-CN" altLang="en-US" smtClean="0"/>
          </a:p>
        </p:txBody>
      </p:sp>
      <p:pic>
        <p:nvPicPr>
          <p:cNvPr id="60418" name="内容占位符 36866" descr="照片 002"/>
          <p:cNvPicPr>
            <a:picLocks noGrp="1" noChangeAspect="1"/>
          </p:cNvPicPr>
          <p:nvPr>
            <p:ph idx="1"/>
          </p:nvPr>
        </p:nvPicPr>
        <p:blipFill>
          <a:blip r:embed="rId2">
            <a:lum bright="-6000" contrast="6000"/>
          </a:blip>
          <a:srcRect/>
          <a:stretch>
            <a:fillRect/>
          </a:stretch>
        </p:blipFill>
        <p:spPr>
          <a:xfrm>
            <a:off x="180975" y="188913"/>
            <a:ext cx="8782050" cy="6478587"/>
          </a:xfrm>
          <a:ln w="203200">
            <a:solidFill>
              <a:srgbClr val="FFFF00"/>
            </a:solidFill>
          </a:ln>
        </p:spPr>
      </p:pic>
      <p:sp>
        <p:nvSpPr>
          <p:cNvPr id="36868" name="Text Box 4"/>
          <p:cNvSpPr txBox="1">
            <a:spLocks noChangeArrowheads="1"/>
          </p:cNvSpPr>
          <p:nvPr/>
        </p:nvSpPr>
        <p:spPr bwMode="auto">
          <a:xfrm>
            <a:off x="4429125" y="3429000"/>
            <a:ext cx="2592388" cy="641350"/>
          </a:xfrm>
          <a:prstGeom prst="rect">
            <a:avLst/>
          </a:prstGeom>
          <a:solidFill>
            <a:srgbClr val="FFFF00"/>
          </a:solidFill>
          <a:ln w="9525">
            <a:noFill/>
            <a:miter lim="800000"/>
            <a:headEnd/>
            <a:tailEnd/>
          </a:ln>
        </p:spPr>
        <p:txBody>
          <a:bodyPr>
            <a:spAutoFit/>
          </a:bodyPr>
          <a:lstStyle/>
          <a:p>
            <a:pPr eaLnBrk="0" hangingPunct="0">
              <a:buSzPct val="100000"/>
              <a:buFont typeface="Arial" charset="0"/>
              <a:buNone/>
            </a:pPr>
            <a:r>
              <a:rPr lang="zh-CN" altLang="en-US" sz="3600">
                <a:ea typeface="黑体" pitchFamily="2" charset="-122"/>
              </a:rPr>
              <a:t>  </a:t>
            </a:r>
            <a:r>
              <a:rPr lang="zh-CN" altLang="en-US" sz="3200">
                <a:solidFill>
                  <a:srgbClr val="000000"/>
                </a:solidFill>
                <a:ea typeface="黑体" pitchFamily="2" charset="-122"/>
              </a:rPr>
              <a:t>排列有误！</a:t>
            </a:r>
          </a:p>
        </p:txBody>
      </p:sp>
      <p:sp>
        <p:nvSpPr>
          <p:cNvPr id="36869" name="Rectangle 5"/>
          <p:cNvSpPr/>
          <p:nvPr/>
        </p:nvSpPr>
        <p:spPr>
          <a:xfrm>
            <a:off x="0" y="6021388"/>
            <a:ext cx="9180513" cy="720725"/>
          </a:xfrm>
          <a:prstGeom prst="rect">
            <a:avLst/>
          </a:prstGeom>
          <a:solidFill>
            <a:srgbClr val="FFFF00"/>
          </a:solidFill>
          <a:ln w="0" cap="flat" cmpd="sng">
            <a:solidFill>
              <a:srgbClr val="FFFF00"/>
            </a:solidFill>
            <a:prstDash val="solid"/>
            <a:miter/>
            <a:headEnd type="none" w="med" len="med"/>
            <a:tailEnd type="none" w="med" len="med"/>
          </a:ln>
        </p:spPr>
        <p:txBody>
          <a:bodyPr anchor="ctr"/>
          <a:lstStyle/>
          <a:p>
            <a:pPr algn="ctr">
              <a:lnSpc>
                <a:spcPct val="85000"/>
              </a:lnSpc>
              <a:buFont typeface="Arial" panose="020B0604020202020204" pitchFamily="34" charset="0"/>
              <a:buNone/>
              <a:defRPr/>
            </a:pPr>
            <a:r>
              <a:rPr lang="zh-CN" altLang="en-US"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cs typeface="+mn-ea"/>
              </a:rPr>
              <a:t> </a:t>
            </a:r>
            <a:r>
              <a:rPr lang="zh-CN" altLang="en-US" sz="26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cs typeface="+mn-ea"/>
              </a:rPr>
              <a:t> </a:t>
            </a:r>
            <a:r>
              <a:rPr lang="zh-CN" altLang="en-US" sz="2600" b="1" noProof="1">
                <a:solidFill>
                  <a:srgbClr val="000000"/>
                </a:solidFill>
                <a:latin typeface="黑体" panose="02010609060101010101" pitchFamily="49" charset="-122"/>
                <a:ea typeface="黑体" panose="02010609060101010101" pitchFamily="49" charset="-122"/>
                <a:cs typeface="+mn-ea"/>
              </a:rPr>
              <a:t>应按GB2894-2008“9.5”的要求,上下排列!</a:t>
            </a:r>
            <a:endParaRPr lang="zh-CN" altLang="en-US" sz="2600" b="1" noProof="1">
              <a:solidFill>
                <a:srgbClr val="000000"/>
              </a:solidFill>
              <a:latin typeface="黑体" panose="02010609060101010101" pitchFamily="49" charset="-122"/>
              <a:ea typeface="黑体" panose="02010609060101010101" pitchFamily="49" charset="-122"/>
            </a:endParaRPr>
          </a:p>
        </p:txBody>
      </p:sp>
      <p:sp>
        <p:nvSpPr>
          <p:cNvPr id="60421" name="矩形 36869"/>
          <p:cNvSpPr>
            <a:spLocks noChangeArrowheads="1"/>
          </p:cNvSpPr>
          <p:nvPr/>
        </p:nvSpPr>
        <p:spPr bwMode="auto">
          <a:xfrm rot="780000">
            <a:off x="3781425" y="2568575"/>
            <a:ext cx="660400" cy="82550"/>
          </a:xfrm>
          <a:prstGeom prst="rect">
            <a:avLst/>
          </a:prstGeom>
          <a:solidFill>
            <a:srgbClr val="FFFF00"/>
          </a:solidFill>
          <a:ln w="9525">
            <a:noFill/>
            <a:miter lim="800000"/>
            <a:headEnd/>
            <a:tailEnd/>
          </a:ln>
        </p:spPr>
        <p:txBody>
          <a:bodyPr/>
          <a:lstStyle/>
          <a:p>
            <a:pPr eaLnBrk="0" hangingPunct="0">
              <a:buSzPct val="100000"/>
              <a:buFont typeface="Arial" charset="0"/>
              <a:buNone/>
            </a:pPr>
            <a:endParaRPr lang="zh-CN" altLang="en-US" sz="2000"/>
          </a:p>
        </p:txBody>
      </p:sp>
      <p:sp>
        <p:nvSpPr>
          <p:cNvPr id="60422" name="矩形 36870"/>
          <p:cNvSpPr>
            <a:spLocks noChangeArrowheads="1"/>
          </p:cNvSpPr>
          <p:nvPr/>
        </p:nvSpPr>
        <p:spPr bwMode="auto">
          <a:xfrm>
            <a:off x="4356100" y="2711450"/>
            <a:ext cx="76200" cy="1943100"/>
          </a:xfrm>
          <a:prstGeom prst="rect">
            <a:avLst/>
          </a:prstGeom>
          <a:solidFill>
            <a:srgbClr val="FFFF00"/>
          </a:solidFill>
          <a:ln w="9525">
            <a:noFill/>
            <a:miter lim="800000"/>
            <a:headEnd/>
            <a:tailEnd/>
          </a:ln>
        </p:spPr>
        <p:txBody>
          <a:bodyPr/>
          <a:lstStyle/>
          <a:p>
            <a:pPr eaLnBrk="0" hangingPunct="0">
              <a:buSzPct val="100000"/>
              <a:buFont typeface="Arial" charset="0"/>
              <a:buNone/>
            </a:pPr>
            <a:endParaRPr lang="zh-CN" altLang="en-US" sz="2000"/>
          </a:p>
        </p:txBody>
      </p:sp>
      <p:sp>
        <p:nvSpPr>
          <p:cNvPr id="60423" name="右箭头 36871"/>
          <p:cNvSpPr>
            <a:spLocks noChangeArrowheads="1"/>
          </p:cNvSpPr>
          <p:nvPr/>
        </p:nvSpPr>
        <p:spPr bwMode="auto">
          <a:xfrm rot="19740000" flipH="1">
            <a:off x="3787775" y="4676775"/>
            <a:ext cx="631825" cy="196850"/>
          </a:xfrm>
          <a:prstGeom prst="rightArrow">
            <a:avLst>
              <a:gd name="adj1" fmla="val 50000"/>
              <a:gd name="adj2" fmla="val 80212"/>
            </a:avLst>
          </a:prstGeom>
          <a:solidFill>
            <a:srgbClr val="FFFF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ppt_x"/>
                                          </p:val>
                                        </p:tav>
                                        <p:tav tm="100000">
                                          <p:val>
                                            <p:strVal val="#ppt_x"/>
                                          </p:val>
                                        </p:tav>
                                      </p:tavLst>
                                    </p:anim>
                                    <p:anim calcmode="lin" valueType="num">
                                      <p:cBhvr additive="base">
                                        <p:cTn id="8" dur="500" fill="hold"/>
                                        <p:tgtEl>
                                          <p:spTgt spid="368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图片 92161" descr="P1310229"/>
          <p:cNvPicPr>
            <a:picLocks noChangeAspect="1"/>
          </p:cNvPicPr>
          <p:nvPr/>
        </p:nvPicPr>
        <p:blipFill>
          <a:blip r:embed="rId2"/>
          <a:srcRect/>
          <a:stretch>
            <a:fillRect/>
          </a:stretch>
        </p:blipFill>
        <p:spPr bwMode="auto">
          <a:xfrm>
            <a:off x="182563" y="190500"/>
            <a:ext cx="4105275" cy="5975350"/>
          </a:xfrm>
          <a:prstGeom prst="rect">
            <a:avLst/>
          </a:prstGeom>
          <a:noFill/>
          <a:ln w="203200">
            <a:solidFill>
              <a:srgbClr val="008000"/>
            </a:solidFill>
            <a:miter lim="800000"/>
            <a:headEnd/>
            <a:tailEnd/>
          </a:ln>
        </p:spPr>
      </p:pic>
      <p:pic>
        <p:nvPicPr>
          <p:cNvPr id="115714" name="图片 92162" descr="P1120306"/>
          <p:cNvPicPr>
            <a:picLocks noChangeAspect="1"/>
          </p:cNvPicPr>
          <p:nvPr/>
        </p:nvPicPr>
        <p:blipFill>
          <a:blip r:embed="rId3"/>
          <a:srcRect/>
          <a:stretch>
            <a:fillRect/>
          </a:stretch>
        </p:blipFill>
        <p:spPr bwMode="auto">
          <a:xfrm>
            <a:off x="4427538" y="190500"/>
            <a:ext cx="4572000" cy="5975350"/>
          </a:xfrm>
          <a:prstGeom prst="rect">
            <a:avLst/>
          </a:prstGeom>
          <a:noFill/>
          <a:ln w="203200">
            <a:solidFill>
              <a:srgbClr val="008000"/>
            </a:solidFill>
            <a:miter lim="800000"/>
            <a:headEnd/>
            <a:tailEnd/>
          </a:ln>
        </p:spPr>
      </p:pic>
      <p:sp>
        <p:nvSpPr>
          <p:cNvPr id="115715" name="文本框 92163"/>
          <p:cNvSpPr txBox="1">
            <a:spLocks noChangeArrowheads="1"/>
          </p:cNvSpPr>
          <p:nvPr/>
        </p:nvSpPr>
        <p:spPr bwMode="auto">
          <a:xfrm>
            <a:off x="0" y="6278563"/>
            <a:ext cx="9207500" cy="895350"/>
          </a:xfrm>
          <a:prstGeom prst="rect">
            <a:avLst/>
          </a:prstGeom>
          <a:solidFill>
            <a:srgbClr val="008000"/>
          </a:solidFill>
          <a:ln w="9525">
            <a:noFill/>
            <a:miter lim="800000"/>
            <a:headEnd/>
            <a:tailEnd/>
          </a:ln>
        </p:spPr>
        <p:txBody>
          <a:bodyPr anchor="ctr">
            <a:spAutoFit/>
          </a:bodyPr>
          <a:lstStyle/>
          <a:p>
            <a:pPr algn="ctr" eaLnBrk="0" hangingPunct="0">
              <a:buSzPct val="100000"/>
              <a:buFont typeface="Arial" charset="0"/>
              <a:buNone/>
            </a:pPr>
            <a:r>
              <a:rPr lang="zh-CN" altLang="en-US" sz="2400" b="1">
                <a:ea typeface="黑体" pitchFamily="2" charset="-122"/>
              </a:rPr>
              <a:t>罐区排水：应雨污分离，阀门应保持常关，并挂牌标识！</a:t>
            </a:r>
          </a:p>
          <a:p>
            <a:pPr algn="ctr" eaLnBrk="0" hangingPunct="0">
              <a:lnSpc>
                <a:spcPct val="120000"/>
              </a:lnSpc>
              <a:buSzPct val="100000"/>
              <a:buFont typeface="Arial" charset="0"/>
              <a:buNone/>
            </a:pPr>
            <a:endParaRPr lang="zh-CN" altLang="en-US" sz="2400" b="1">
              <a:ea typeface="黑体" pitchFamily="2" charset="-122"/>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a:xfrm>
            <a:off x="0" y="333375"/>
            <a:ext cx="8928100" cy="1868488"/>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93187" name="Rectangle 3"/>
          <p:cNvSpPr>
            <a:spLocks noGrp="1"/>
          </p:cNvSpPr>
          <p:nvPr>
            <p:ph type="body" idx="4294967295"/>
          </p:nvPr>
        </p:nvSpPr>
        <p:spPr>
          <a:xfrm>
            <a:off x="936625" y="1846263"/>
            <a:ext cx="8207375" cy="4608512"/>
          </a:xfrm>
        </p:spPr>
        <p:txBody>
          <a:bodyPr/>
          <a:lstStyle/>
          <a:p>
            <a:pPr marL="0" indent="0" algn="ctr" eaLnBrk="1" hangingPunct="1">
              <a:lnSpc>
                <a:spcPct val="150000"/>
              </a:lnSpc>
              <a:spcBef>
                <a:spcPct val="0"/>
              </a:spcBef>
              <a:buClr>
                <a:schemeClr val="hlink"/>
              </a:buClr>
              <a:buSzPct val="70000"/>
              <a:buFont typeface="Wingdings" panose="05000000000000000000" pitchFamily="2" charset="2"/>
              <a:buNone/>
              <a:defRPr/>
            </a:pPr>
            <a:r>
              <a:rPr lang="en-US" altLang="x-none" sz="4000" noProof="1">
                <a:solidFill>
                  <a:srgbClr val="FFFF00"/>
                </a:solidFill>
                <a:effectLst>
                  <a:outerShdw blurRad="38100" dist="38100" dir="2700000">
                    <a:srgbClr val="000000"/>
                  </a:outerShdw>
                </a:effectLst>
              </a:rPr>
              <a:t>SH3047-1993</a:t>
            </a:r>
          </a:p>
          <a:p>
            <a:pPr marL="0" indent="0" algn="ctr" eaLnBrk="1" hangingPunct="1">
              <a:lnSpc>
                <a:spcPct val="150000"/>
              </a:lnSpc>
              <a:spcBef>
                <a:spcPct val="0"/>
              </a:spcBef>
              <a:buClr>
                <a:schemeClr val="hlink"/>
              </a:buClr>
              <a:buSzPct val="70000"/>
              <a:buFont typeface="Wingdings" panose="05000000000000000000" pitchFamily="2" charset="2"/>
              <a:buNone/>
              <a:defRPr/>
            </a:pPr>
            <a:r>
              <a:rPr lang="en-US" altLang="x-none"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石油化工企业职业安全卫生设计规范</a:t>
            </a:r>
            <a:r>
              <a:rPr lang="en-US" altLang="x-none"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p>
          <a:p>
            <a:pPr marL="0" indent="0" eaLnBrk="1" hangingPunct="1">
              <a:lnSpc>
                <a:spcPct val="160000"/>
              </a:lnSpc>
              <a:spcBef>
                <a:spcPct val="0"/>
              </a:spcBef>
              <a:buClr>
                <a:schemeClr val="hlink"/>
              </a:buClr>
              <a:buSzPct val="70000"/>
              <a:buFont typeface="Wingdings" panose="05000000000000000000" pitchFamily="2" charset="2"/>
              <a:buNone/>
              <a:defRPr/>
            </a:pPr>
            <a:r>
              <a:rPr lang="zh-CN" altLang="en-US" noProof="1">
                <a:solidFill>
                  <a:srgbClr val="FFFF00"/>
                </a:solidFill>
                <a:effectLst>
                  <a:outerShdw blurRad="38100" dist="38100" dir="2700000">
                    <a:srgbClr val="000000"/>
                  </a:outerShdw>
                </a:effectLst>
              </a:rPr>
              <a:t>         </a:t>
            </a:r>
            <a:r>
              <a:rPr lang="en-US" altLang="x-none" sz="4000" noProof="1">
                <a:latin typeface="黑体" panose="02010609060101010101" pitchFamily="49" charset="-122"/>
                <a:ea typeface="黑体" panose="02010609060101010101" pitchFamily="49" charset="-122"/>
              </a:rPr>
              <a:t>2.7.14</a:t>
            </a:r>
            <a:r>
              <a:rPr lang="en-US" altLang="x-none" sz="3500" noProof="1">
                <a:latin typeface="黑体" panose="02010609060101010101" pitchFamily="49" charset="-122"/>
                <a:ea typeface="黑体" panose="02010609060101010101" pitchFamily="49" charset="-122"/>
              </a:rPr>
              <a:t>  </a:t>
            </a:r>
            <a:r>
              <a:rPr lang="zh-CN" altLang="en-US" sz="3500" noProof="1">
                <a:latin typeface="黑体" panose="02010609060101010101" pitchFamily="49" charset="-122"/>
                <a:ea typeface="黑体" panose="02010609060101010101" pitchFamily="49" charset="-122"/>
              </a:rPr>
              <a:t>可能积聚有毒气体的阀井中的阀门开关手轮，应设在地面上。</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DSCN0876"/>
          <p:cNvPicPr>
            <a:picLocks noChangeAspect="1"/>
          </p:cNvPicPr>
          <p:nvPr/>
        </p:nvPicPr>
        <p:blipFill>
          <a:blip r:embed="rId2">
            <a:lum contrast="12000"/>
          </a:blip>
          <a:srcRect/>
          <a:stretch>
            <a:fillRect/>
          </a:stretch>
        </p:blipFill>
        <p:spPr bwMode="auto">
          <a:xfrm>
            <a:off x="180975" y="188913"/>
            <a:ext cx="8783638" cy="5834062"/>
          </a:xfrm>
          <a:prstGeom prst="rect">
            <a:avLst/>
          </a:prstGeom>
          <a:noFill/>
          <a:ln w="203200">
            <a:solidFill>
              <a:srgbClr val="000080"/>
            </a:solidFill>
            <a:miter lim="800000"/>
            <a:headEnd/>
            <a:tailEnd/>
          </a:ln>
        </p:spPr>
      </p:pic>
      <p:sp>
        <p:nvSpPr>
          <p:cNvPr id="94211" name="Oval 4"/>
          <p:cNvSpPr>
            <a:spLocks noChangeArrowheads="1"/>
          </p:cNvSpPr>
          <p:nvPr/>
        </p:nvSpPr>
        <p:spPr bwMode="auto">
          <a:xfrm>
            <a:off x="3781425" y="2420938"/>
            <a:ext cx="1711325" cy="2449512"/>
          </a:xfrm>
          <a:prstGeom prst="ellipse">
            <a:avLst/>
          </a:prstGeom>
          <a:noFill/>
          <a:ln w="76200">
            <a:solidFill>
              <a:srgbClr val="FF3300"/>
            </a:solidFill>
            <a:round/>
            <a:headEnd/>
            <a:tailEnd/>
          </a:ln>
        </p:spPr>
        <p:txBody>
          <a:bodyPr wrap="none" anchor="ctr"/>
          <a:lstStyle/>
          <a:p>
            <a:pPr algn="ctr" eaLnBrk="0" hangingPunct="0">
              <a:buSzPct val="100000"/>
              <a:buFont typeface="Arial" charset="0"/>
              <a:buNone/>
            </a:pPr>
            <a:endParaRPr lang="zh-CN" altLang="en-US" sz="1800">
              <a:solidFill>
                <a:srgbClr val="FF3300"/>
              </a:solidFill>
            </a:endParaRPr>
          </a:p>
        </p:txBody>
      </p:sp>
      <p:sp>
        <p:nvSpPr>
          <p:cNvPr id="94212" name="Text Box 3"/>
          <p:cNvSpPr txBox="1">
            <a:spLocks noChangeArrowheads="1"/>
          </p:cNvSpPr>
          <p:nvPr/>
        </p:nvSpPr>
        <p:spPr bwMode="auto">
          <a:xfrm>
            <a:off x="0" y="6094413"/>
            <a:ext cx="9140825" cy="862012"/>
          </a:xfrm>
          <a:prstGeom prst="rect">
            <a:avLst/>
          </a:prstGeom>
          <a:solidFill>
            <a:srgbClr val="000080"/>
          </a:solidFill>
          <a:ln w="9525">
            <a:noFill/>
            <a:miter lim="800000"/>
            <a:headEnd/>
            <a:tailEnd/>
          </a:ln>
        </p:spPr>
        <p:txBody>
          <a:bodyPr>
            <a:spAutoFit/>
          </a:bodyPr>
          <a:lstStyle/>
          <a:p>
            <a:pPr eaLnBrk="0" hangingPunct="0">
              <a:buSzPct val="100000"/>
              <a:buFont typeface="Arial" charset="0"/>
              <a:buNone/>
            </a:pPr>
            <a:r>
              <a:rPr lang="zh-CN" altLang="en-US" sz="2000" b="1">
                <a:solidFill>
                  <a:srgbClr val="FFCC00"/>
                </a:solidFill>
                <a:latin typeface="黑体" pitchFamily="2" charset="-122"/>
                <a:ea typeface="黑体" pitchFamily="2" charset="-122"/>
              </a:rPr>
              <a:t>          </a:t>
            </a:r>
            <a:r>
              <a:rPr lang="zh-CN" altLang="en-US" sz="2000">
                <a:latin typeface="黑体" pitchFamily="2" charset="-122"/>
                <a:ea typeface="黑体" pitchFamily="2" charset="-122"/>
              </a:rPr>
              <a:t>开关阀门：</a:t>
            </a:r>
            <a:r>
              <a:rPr lang="zh-CN" altLang="en-US" sz="2400">
                <a:latin typeface="黑体" pitchFamily="2" charset="-122"/>
                <a:ea typeface="黑体" pitchFamily="2" charset="-122"/>
              </a:rPr>
              <a:t>下阀井，操作难！受限空间，作业险！</a:t>
            </a:r>
          </a:p>
          <a:p>
            <a:pPr eaLnBrk="0" hangingPunct="0">
              <a:buSzPct val="100000"/>
              <a:buFont typeface="Arial" charset="0"/>
              <a:buNone/>
            </a:pPr>
            <a:endParaRPr lang="zh-CN" altLang="en-US" sz="2600">
              <a:latin typeface="黑体" pitchFamily="2" charset="-122"/>
              <a:ea typeface="黑体" pitchFamily="2" charset="-122"/>
            </a:endParaRPr>
          </a:p>
        </p:txBody>
      </p:sp>
      <p:sp>
        <p:nvSpPr>
          <p:cNvPr id="94213" name="文本框 94212"/>
          <p:cNvSpPr txBox="1">
            <a:spLocks noChangeArrowheads="1"/>
          </p:cNvSpPr>
          <p:nvPr/>
        </p:nvSpPr>
        <p:spPr bwMode="auto">
          <a:xfrm rot="-60000">
            <a:off x="5508625" y="2060575"/>
            <a:ext cx="647700" cy="2295525"/>
          </a:xfrm>
          <a:prstGeom prst="rect">
            <a:avLst/>
          </a:prstGeom>
          <a:solidFill>
            <a:srgbClr val="000000"/>
          </a:solidFill>
          <a:ln w="9525">
            <a:noFill/>
            <a:miter lim="800000"/>
            <a:headEnd/>
            <a:tailEnd/>
          </a:ln>
        </p:spPr>
        <p:txBody>
          <a:bodyPr>
            <a:spAutoFit/>
          </a:bodyPr>
          <a:lstStyle/>
          <a:p>
            <a:pPr algn="ctr" eaLnBrk="0" hangingPunct="0">
              <a:lnSpc>
                <a:spcPct val="135000"/>
              </a:lnSpc>
              <a:buSzPct val="100000"/>
              <a:buFont typeface="Arial" charset="0"/>
              <a:buNone/>
            </a:pPr>
            <a:r>
              <a:rPr lang="zh-CN" altLang="en-US" sz="2500" i="1">
                <a:solidFill>
                  <a:srgbClr val="FFFF00"/>
                </a:solidFill>
                <a:ea typeface="黑体" pitchFamily="2" charset="-122"/>
              </a:rPr>
              <a:t>受限空  间</a:t>
            </a:r>
          </a:p>
          <a:p>
            <a:pPr algn="ctr" eaLnBrk="0" hangingPunct="0">
              <a:lnSpc>
                <a:spcPct val="0"/>
              </a:lnSpc>
              <a:buSzPct val="100000"/>
              <a:buFont typeface="Arial" charset="0"/>
              <a:buNone/>
            </a:pPr>
            <a:endParaRPr lang="zh-CN" altLang="en-US" sz="2600" i="1">
              <a:solidFill>
                <a:srgbClr val="FFFF00"/>
              </a:solidFill>
              <a:ea typeface="黑体" pitchFamily="2" charset="-122"/>
            </a:endParaRPr>
          </a:p>
          <a:p>
            <a:pPr algn="ctr" eaLnBrk="0" hangingPunct="0">
              <a:lnSpc>
                <a:spcPct val="30000"/>
              </a:lnSpc>
              <a:buSzPct val="100000"/>
              <a:buFont typeface="Arial" charset="0"/>
              <a:buNone/>
            </a:pPr>
            <a:endParaRPr lang="zh-CN" altLang="en-US" sz="3200" i="1">
              <a:solidFill>
                <a:srgbClr val="FFFF00"/>
              </a:solidFill>
              <a:ea typeface="黑体" pitchFamily="2" charset="-122"/>
            </a:endParaRPr>
          </a:p>
        </p:txBody>
      </p:sp>
      <p:sp>
        <p:nvSpPr>
          <p:cNvPr id="94214" name="文本框 94213"/>
          <p:cNvSpPr txBox="1">
            <a:spLocks noChangeArrowheads="1"/>
          </p:cNvSpPr>
          <p:nvPr/>
        </p:nvSpPr>
        <p:spPr bwMode="auto">
          <a:xfrm>
            <a:off x="1044575" y="693738"/>
            <a:ext cx="3384550" cy="920750"/>
          </a:xfrm>
          <a:prstGeom prst="rect">
            <a:avLst/>
          </a:prstGeom>
          <a:solidFill>
            <a:srgbClr val="000080"/>
          </a:solidFill>
          <a:ln w="9525">
            <a:noFill/>
            <a:miter lim="800000"/>
            <a:headEnd/>
            <a:tailEnd/>
          </a:ln>
        </p:spPr>
        <p:txBody>
          <a:bodyPr>
            <a:spAutoFit/>
          </a:bodyPr>
          <a:lstStyle/>
          <a:p>
            <a:pPr algn="ctr" eaLnBrk="0" hangingPunct="0">
              <a:lnSpc>
                <a:spcPct val="125000"/>
              </a:lnSpc>
              <a:buSzPct val="100000"/>
              <a:buFont typeface="Arial" charset="0"/>
              <a:buNone/>
            </a:pPr>
            <a:r>
              <a:rPr lang="zh-CN" altLang="en-US" sz="3200">
                <a:latin typeface="黑体" pitchFamily="2" charset="-122"/>
                <a:ea typeface="黑体" pitchFamily="2" charset="-122"/>
              </a:rPr>
              <a:t> 缺乏“人性化”</a:t>
            </a:r>
          </a:p>
          <a:p>
            <a:pPr algn="ctr" eaLnBrk="0" hangingPunct="0">
              <a:lnSpc>
                <a:spcPct val="0"/>
              </a:lnSpc>
              <a:buSzPct val="100000"/>
              <a:buFont typeface="Arial" charset="0"/>
              <a:buNone/>
            </a:pPr>
            <a:endParaRPr lang="zh-CN" altLang="en-US" sz="3200">
              <a:latin typeface="黑体" pitchFamily="2" charset="-122"/>
              <a:ea typeface="黑体" pitchFamily="2" charset="-122"/>
            </a:endParaRPr>
          </a:p>
          <a:p>
            <a:pPr algn="ctr" eaLnBrk="0" hangingPunct="0">
              <a:lnSpc>
                <a:spcPct val="0"/>
              </a:lnSpc>
              <a:buSzPct val="100000"/>
              <a:buFont typeface="Arial" charset="0"/>
              <a:buNone/>
            </a:pPr>
            <a:endParaRPr lang="zh-CN" altLang="en-US" sz="3200">
              <a:latin typeface="黑体" pitchFamily="2" charset="-122"/>
              <a:ea typeface="黑体" pitchFamily="2" charset="-122"/>
            </a:endParaRPr>
          </a:p>
          <a:p>
            <a:pPr algn="ctr" eaLnBrk="0" hangingPunct="0">
              <a:lnSpc>
                <a:spcPct val="0"/>
              </a:lnSpc>
              <a:buSzPct val="100000"/>
              <a:buFont typeface="Arial" charset="0"/>
              <a:buNone/>
            </a:pPr>
            <a:endParaRPr lang="zh-CN" altLang="en-US" sz="3600">
              <a:latin typeface="黑体" pitchFamily="2" charset="-122"/>
              <a:ea typeface="黑体" pitchFamily="2" charset="-122"/>
            </a:endParaRPr>
          </a:p>
          <a:p>
            <a:pPr algn="ctr" eaLnBrk="0" hangingPunct="0">
              <a:lnSpc>
                <a:spcPct val="0"/>
              </a:lnSpc>
              <a:buSzPct val="100000"/>
              <a:buFont typeface="Arial" charset="0"/>
              <a:buNone/>
            </a:pPr>
            <a:endParaRPr lang="zh-CN" altLang="en-US" sz="3600">
              <a:solidFill>
                <a:srgbClr val="000000"/>
              </a:solidFill>
              <a:latin typeface="黑体" pitchFamily="2" charset="-122"/>
              <a:ea typeface="黑体" pitchFamily="2" charset="-122"/>
            </a:endParaRPr>
          </a:p>
          <a:p>
            <a:pPr algn="ctr" eaLnBrk="0" hangingPunct="0">
              <a:lnSpc>
                <a:spcPct val="30000"/>
              </a:lnSpc>
              <a:buSzPct val="100000"/>
              <a:buFont typeface="Arial" charset="0"/>
              <a:buNone/>
            </a:pPr>
            <a:endParaRPr lang="zh-CN" altLang="en-US" sz="4800" i="1">
              <a:solidFill>
                <a:srgbClr val="000000"/>
              </a:solidFill>
              <a:latin typeface="黑体" pitchFamily="2" charset="-122"/>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 calcmode="lin" valueType="num">
                                      <p:cBhvr additive="base">
                                        <p:cTn id="7" dur="500" fill="hold"/>
                                        <p:tgtEl>
                                          <p:spTgt spid="94211"/>
                                        </p:tgtEl>
                                        <p:attrNameLst>
                                          <p:attrName>ppt_x</p:attrName>
                                        </p:attrNameLst>
                                      </p:cBhvr>
                                      <p:tavLst>
                                        <p:tav tm="0">
                                          <p:val>
                                            <p:strVal val="#ppt_x"/>
                                          </p:val>
                                        </p:tav>
                                        <p:tav tm="100000">
                                          <p:val>
                                            <p:strVal val="#ppt_x"/>
                                          </p:val>
                                        </p:tav>
                                      </p:tavLst>
                                    </p:anim>
                                    <p:anim calcmode="lin" valueType="num">
                                      <p:cBhvr additive="base">
                                        <p:cTn id="8" dur="500" fill="hold"/>
                                        <p:tgtEl>
                                          <p:spTgt spid="942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4213"/>
                                        </p:tgtEl>
                                        <p:attrNameLst>
                                          <p:attrName>style.visibility</p:attrName>
                                        </p:attrNameLst>
                                      </p:cBhvr>
                                      <p:to>
                                        <p:strVal val="visible"/>
                                      </p:to>
                                    </p:set>
                                    <p:animEffect transition="in" filter="fade">
                                      <p:cBhvr>
                                        <p:cTn id="12" dur="2000"/>
                                        <p:tgtEl>
                                          <p:spTgt spid="9421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94212"/>
                                        </p:tgtEl>
                                        <p:attrNameLst>
                                          <p:attrName>style.visibility</p:attrName>
                                        </p:attrNameLst>
                                      </p:cBhvr>
                                      <p:to>
                                        <p:strVal val="visible"/>
                                      </p:to>
                                    </p:set>
                                    <p:anim calcmode="lin" valueType="num">
                                      <p:cBhvr additive="base">
                                        <p:cTn id="15" dur="500" fill="hold"/>
                                        <p:tgtEl>
                                          <p:spTgt spid="94212"/>
                                        </p:tgtEl>
                                        <p:attrNameLst>
                                          <p:attrName>ppt_x</p:attrName>
                                        </p:attrNameLst>
                                      </p:cBhvr>
                                      <p:tavLst>
                                        <p:tav tm="0">
                                          <p:val>
                                            <p:strVal val="#ppt_x"/>
                                          </p:val>
                                        </p:tav>
                                        <p:tav tm="100000">
                                          <p:val>
                                            <p:strVal val="#ppt_x"/>
                                          </p:val>
                                        </p:tav>
                                      </p:tavLst>
                                    </p:anim>
                                    <p:anim calcmode="lin" valueType="num">
                                      <p:cBhvr additive="base">
                                        <p:cTn id="16" dur="500" fill="hold"/>
                                        <p:tgtEl>
                                          <p:spTgt spid="94212"/>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34" presetClass="entr" presetSubtype="0" fill="hold" grpId="0" nodeType="afterEffect">
                                  <p:stCondLst>
                                    <p:cond delay="0"/>
                                  </p:stCondLst>
                                  <p:childTnLst>
                                    <p:set>
                                      <p:cBhvr>
                                        <p:cTn id="19" dur="1" fill="hold">
                                          <p:stCondLst>
                                            <p:cond delay="0"/>
                                          </p:stCondLst>
                                        </p:cTn>
                                        <p:tgtEl>
                                          <p:spTgt spid="94214"/>
                                        </p:tgtEl>
                                        <p:attrNameLst>
                                          <p:attrName>style.visibility</p:attrName>
                                        </p:attrNameLst>
                                      </p:cBhvr>
                                      <p:to>
                                        <p:strVal val="visible"/>
                                      </p:to>
                                    </p:set>
                                    <p:anim from="(-#ppt_w/2)" to="(#ppt_x)" calcmode="lin" valueType="num">
                                      <p:cBhvr>
                                        <p:cTn id="20" dur="600" fill="hold">
                                          <p:stCondLst>
                                            <p:cond delay="0"/>
                                          </p:stCondLst>
                                        </p:cTn>
                                        <p:tgtEl>
                                          <p:spTgt spid="94214"/>
                                        </p:tgtEl>
                                        <p:attrNameLst>
                                          <p:attrName>ppt_x</p:attrName>
                                        </p:attrNameLst>
                                      </p:cBhvr>
                                    </p:anim>
                                    <p:anim from="0" to="-1.0" calcmode="lin" valueType="num">
                                      <p:cBhvr>
                                        <p:cTn id="21" dur="200" decel="50000" autoRev="1" fill="hold">
                                          <p:stCondLst>
                                            <p:cond delay="600"/>
                                          </p:stCondLst>
                                        </p:cTn>
                                        <p:tgtEl>
                                          <p:spTgt spid="94214"/>
                                        </p:tgtEl>
                                        <p:attrNameLst>
                                          <p:attrName>xshear</p:attrName>
                                        </p:attrNameLst>
                                      </p:cBhvr>
                                    </p:anim>
                                    <p:animScale>
                                      <p:cBhvr>
                                        <p:cTn id="22" dur="200" decel="100000" autoRev="1" fill="hold">
                                          <p:stCondLst>
                                            <p:cond delay="600"/>
                                          </p:stCondLst>
                                        </p:cTn>
                                        <p:tgtEl>
                                          <p:spTgt spid="94214"/>
                                        </p:tgtEl>
                                      </p:cBhvr>
                                      <p:from x="100000" y="100000"/>
                                      <p:to x="80000" y="100000"/>
                                    </p:animScale>
                                    <p:anim by="(#ppt_h/3+#ppt_w*0.1)" calcmode="lin" valueType="num">
                                      <p:cBhvr additive="sum">
                                        <p:cTn id="23" dur="200" decel="100000" autoRev="1" fill="hold">
                                          <p:stCondLst>
                                            <p:cond delay="600"/>
                                          </p:stCondLst>
                                        </p:cTn>
                                        <p:tgtEl>
                                          <p:spTgt spid="9421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ldLvl="0" animBg="1"/>
      <p:bldP spid="94212" grpId="0" bldLvl="0" animBg="1"/>
      <p:bldP spid="94213" grpId="0" bldLvl="0" animBg="1"/>
      <p:bldP spid="94214"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内容占位符 95233" descr="SAM_2398"/>
          <p:cNvPicPr>
            <a:picLocks noGrp="1" noChangeAspect="1"/>
          </p:cNvPicPr>
          <p:nvPr>
            <p:ph idx="1"/>
          </p:nvPr>
        </p:nvPicPr>
        <p:blipFill>
          <a:blip r:embed="rId2"/>
          <a:srcRect/>
          <a:stretch>
            <a:fillRect/>
          </a:stretch>
        </p:blipFill>
        <p:spPr>
          <a:xfrm>
            <a:off x="180975" y="188913"/>
            <a:ext cx="8785225" cy="6445250"/>
          </a:xfrm>
          <a:ln w="203200">
            <a:solidFill>
              <a:srgbClr val="008000"/>
            </a:solidFill>
          </a:ln>
        </p:spPr>
      </p:pic>
      <p:sp>
        <p:nvSpPr>
          <p:cNvPr id="118786" name="文本框 95234"/>
          <p:cNvSpPr txBox="1">
            <a:spLocks noChangeArrowheads="1"/>
          </p:cNvSpPr>
          <p:nvPr/>
        </p:nvSpPr>
        <p:spPr bwMode="auto">
          <a:xfrm rot="120000">
            <a:off x="2339975" y="3429000"/>
            <a:ext cx="1295400" cy="590550"/>
          </a:xfrm>
          <a:prstGeom prst="rect">
            <a:avLst/>
          </a:prstGeom>
          <a:solidFill>
            <a:schemeClr val="tx1"/>
          </a:solidFill>
          <a:ln w="63500">
            <a:solidFill>
              <a:srgbClr val="FF0000"/>
            </a:solidFill>
            <a:miter lim="800000"/>
            <a:headEnd/>
            <a:tailEnd/>
          </a:ln>
        </p:spPr>
        <p:txBody>
          <a:bodyPr>
            <a:spAutoFit/>
          </a:bodyPr>
          <a:lstStyle/>
          <a:p>
            <a:pPr algn="ctr" eaLnBrk="0" hangingPunct="0">
              <a:buSzPct val="100000"/>
              <a:buFont typeface="Arial" charset="0"/>
              <a:buNone/>
            </a:pPr>
            <a:r>
              <a:rPr lang="zh-CN" altLang="en-US" sz="2600">
                <a:solidFill>
                  <a:schemeClr val="bg1"/>
                </a:solidFill>
                <a:ea typeface="黑体" pitchFamily="2" charset="-122"/>
              </a:rPr>
              <a:t>雨水阀</a:t>
            </a:r>
          </a:p>
          <a:p>
            <a:pPr algn="ctr" eaLnBrk="0" hangingPunct="0">
              <a:lnSpc>
                <a:spcPct val="10000"/>
              </a:lnSpc>
              <a:buSzPct val="100000"/>
              <a:buFont typeface="Arial" charset="0"/>
              <a:buNone/>
            </a:pPr>
            <a:endParaRPr lang="zh-CN" altLang="en-US" sz="2600" b="1" i="1">
              <a:solidFill>
                <a:schemeClr val="bg1"/>
              </a:solidFill>
              <a:ea typeface="黑体" pitchFamily="2" charset="-122"/>
            </a:endParaRPr>
          </a:p>
        </p:txBody>
      </p:sp>
      <p:sp>
        <p:nvSpPr>
          <p:cNvPr id="118787" name="文本框 95235"/>
          <p:cNvSpPr txBox="1">
            <a:spLocks noChangeArrowheads="1"/>
          </p:cNvSpPr>
          <p:nvPr/>
        </p:nvSpPr>
        <p:spPr bwMode="auto">
          <a:xfrm>
            <a:off x="0" y="6165850"/>
            <a:ext cx="9144000" cy="487363"/>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600">
                <a:ea typeface="黑体" pitchFamily="2" charset="-122"/>
              </a:rPr>
              <a:t>阀井中的雨水阀：</a:t>
            </a:r>
            <a:r>
              <a:rPr lang="zh-CN" altLang="en-US" sz="2400">
                <a:ea typeface="黑体" pitchFamily="2" charset="-122"/>
              </a:rPr>
              <a:t>采用接高杆，可在地面上操作！</a:t>
            </a:r>
            <a:endParaRPr lang="zh-CN" altLang="en-US" sz="2400" b="1" i="1">
              <a:ea typeface="黑体" pitchFamily="2" charset="-122"/>
            </a:endParaRPr>
          </a:p>
        </p:txBody>
      </p:sp>
      <p:sp>
        <p:nvSpPr>
          <p:cNvPr id="118788" name="椭圆 95236"/>
          <p:cNvSpPr>
            <a:spLocks noChangeArrowheads="1"/>
          </p:cNvSpPr>
          <p:nvPr/>
        </p:nvSpPr>
        <p:spPr bwMode="auto">
          <a:xfrm>
            <a:off x="4502150" y="2997200"/>
            <a:ext cx="1295400" cy="2952750"/>
          </a:xfrm>
          <a:prstGeom prst="ellipse">
            <a:avLst/>
          </a:prstGeom>
          <a:noFill/>
          <a:ln w="76200">
            <a:solidFill>
              <a:srgbClr val="00FF00"/>
            </a:solidFill>
            <a:prstDash val="sysDot"/>
            <a:round/>
            <a:headEnd/>
            <a:tailEnd/>
          </a:ln>
        </p:spPr>
        <p:txBody>
          <a:bodyPr/>
          <a:lstStyle/>
          <a:p>
            <a:pPr eaLnBrk="0" hangingPunct="0">
              <a:buSzPct val="100000"/>
              <a:buFont typeface="Arial" charset="0"/>
              <a:buNone/>
            </a:pPr>
            <a:endParaRPr lang="zh-CN" altLang="en-US" sz="2000"/>
          </a:p>
        </p:txBody>
      </p:sp>
      <p:sp>
        <p:nvSpPr>
          <p:cNvPr id="118789" name="直接连接符 95237"/>
          <p:cNvSpPr>
            <a:spLocks noChangeShapeType="1"/>
          </p:cNvSpPr>
          <p:nvPr/>
        </p:nvSpPr>
        <p:spPr bwMode="auto">
          <a:xfrm flipV="1">
            <a:off x="5437188" y="3430588"/>
            <a:ext cx="1079500" cy="71437"/>
          </a:xfrm>
          <a:prstGeom prst="line">
            <a:avLst/>
          </a:prstGeom>
          <a:noFill/>
          <a:ln w="38100">
            <a:solidFill>
              <a:srgbClr val="000000"/>
            </a:solidFill>
            <a:round/>
            <a:headEnd/>
            <a:tailEnd/>
          </a:ln>
        </p:spPr>
        <p:txBody>
          <a:bodyPr/>
          <a:lstStyle/>
          <a:p>
            <a:endParaRPr lang="zh-CN" altLang="en-US"/>
          </a:p>
        </p:txBody>
      </p:sp>
      <p:sp>
        <p:nvSpPr>
          <p:cNvPr id="118790" name="直接连接符 95238"/>
          <p:cNvSpPr>
            <a:spLocks noChangeShapeType="1"/>
          </p:cNvSpPr>
          <p:nvPr/>
        </p:nvSpPr>
        <p:spPr bwMode="auto">
          <a:xfrm flipV="1">
            <a:off x="5508625" y="5302250"/>
            <a:ext cx="936625" cy="144463"/>
          </a:xfrm>
          <a:prstGeom prst="line">
            <a:avLst/>
          </a:prstGeom>
          <a:noFill/>
          <a:ln w="38100">
            <a:solidFill>
              <a:srgbClr val="000000"/>
            </a:solidFill>
            <a:round/>
            <a:headEnd/>
            <a:tailEnd/>
          </a:ln>
        </p:spPr>
        <p:txBody>
          <a:bodyPr/>
          <a:lstStyle/>
          <a:p>
            <a:endParaRPr lang="zh-CN" altLang="en-US"/>
          </a:p>
        </p:txBody>
      </p:sp>
      <p:sp>
        <p:nvSpPr>
          <p:cNvPr id="118791" name="直接连接符 95239"/>
          <p:cNvSpPr>
            <a:spLocks noChangeShapeType="1"/>
          </p:cNvSpPr>
          <p:nvPr/>
        </p:nvSpPr>
        <p:spPr bwMode="auto">
          <a:xfrm flipH="1">
            <a:off x="6083300" y="3502025"/>
            <a:ext cx="1588" cy="1873250"/>
          </a:xfrm>
          <a:prstGeom prst="line">
            <a:avLst/>
          </a:prstGeom>
          <a:noFill/>
          <a:ln w="50800">
            <a:solidFill>
              <a:srgbClr val="000000"/>
            </a:solidFill>
            <a:round/>
            <a:headEnd type="triangle" w="med" len="lg"/>
            <a:tailEnd type="triangle" w="med" len="lg"/>
          </a:ln>
        </p:spPr>
        <p:txBody>
          <a:bodyPr/>
          <a:lstStyle/>
          <a:p>
            <a:endParaRPr lang="zh-CN" altLang="en-US"/>
          </a:p>
        </p:txBody>
      </p:sp>
      <p:sp>
        <p:nvSpPr>
          <p:cNvPr id="118792" name="文本框 95240"/>
          <p:cNvSpPr txBox="1">
            <a:spLocks noChangeArrowheads="1"/>
          </p:cNvSpPr>
          <p:nvPr/>
        </p:nvSpPr>
        <p:spPr bwMode="auto">
          <a:xfrm rot="-124349">
            <a:off x="5795963" y="3789363"/>
            <a:ext cx="1873250" cy="488950"/>
          </a:xfrm>
          <a:prstGeom prst="rect">
            <a:avLst/>
          </a:prstGeom>
          <a:noFill/>
          <a:ln w="9525">
            <a:noFill/>
            <a:miter lim="800000"/>
            <a:headEnd/>
            <a:tailEnd/>
          </a:ln>
        </p:spPr>
        <p:txBody>
          <a:bodyPr lIns="90000" tIns="46800" rIns="90000" bIns="46800">
            <a:spAutoFit/>
          </a:bodyPr>
          <a:lstStyle/>
          <a:p>
            <a:pPr algn="ctr" eaLnBrk="0" hangingPunct="0">
              <a:spcBef>
                <a:spcPct val="50000"/>
              </a:spcBef>
              <a:buSzPct val="100000"/>
              <a:buFont typeface="Arial" charset="0"/>
              <a:buNone/>
            </a:pPr>
            <a:r>
              <a:rPr lang="en-US" altLang="zh-CN" sz="2600" b="1">
                <a:solidFill>
                  <a:srgbClr val="000000"/>
                </a:solidFill>
                <a:ea typeface="黑体" pitchFamily="2" charset="-122"/>
              </a:rPr>
              <a:t>80</a:t>
            </a:r>
            <a:r>
              <a:rPr lang="zh-CN" altLang="en-US" sz="2600" b="1">
                <a:solidFill>
                  <a:srgbClr val="000000"/>
                </a:solidFill>
                <a:ea typeface="黑体" pitchFamily="2" charset="-122"/>
              </a:rPr>
              <a:t> </a:t>
            </a:r>
            <a:r>
              <a:rPr lang="en-US" altLang="zh-CN" sz="2400">
                <a:solidFill>
                  <a:srgbClr val="000000"/>
                </a:solidFill>
                <a:ea typeface="黑体" pitchFamily="2" charset="-122"/>
              </a:rPr>
              <a:t>cm</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内容占位符 96257" descr="conew_p1200851"/>
          <p:cNvPicPr>
            <a:picLocks noGrp="1" noChangeAspect="1"/>
          </p:cNvPicPr>
          <p:nvPr>
            <p:ph idx="1"/>
          </p:nvPr>
        </p:nvPicPr>
        <p:blipFill>
          <a:blip r:embed="rId2"/>
          <a:srcRect/>
          <a:stretch>
            <a:fillRect/>
          </a:stretch>
        </p:blipFill>
        <p:spPr>
          <a:xfrm>
            <a:off x="190500" y="190500"/>
            <a:ext cx="8775700" cy="6480175"/>
          </a:xfrm>
          <a:ln w="203200">
            <a:solidFill>
              <a:srgbClr val="008000"/>
            </a:solidFill>
          </a:ln>
        </p:spPr>
      </p:pic>
      <p:sp>
        <p:nvSpPr>
          <p:cNvPr id="119810" name="文本框 96258"/>
          <p:cNvSpPr txBox="1">
            <a:spLocks noChangeArrowheads="1"/>
          </p:cNvSpPr>
          <p:nvPr/>
        </p:nvSpPr>
        <p:spPr bwMode="auto">
          <a:xfrm>
            <a:off x="107950" y="6237288"/>
            <a:ext cx="9001125" cy="487362"/>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600">
                <a:ea typeface="黑体" pitchFamily="2" charset="-122"/>
              </a:rPr>
              <a:t>顶部：</a:t>
            </a:r>
            <a:r>
              <a:rPr lang="zh-CN" altLang="en-US" sz="2400">
                <a:ea typeface="黑体" pitchFamily="2" charset="-122"/>
              </a:rPr>
              <a:t>设置镀锌格栅板;    </a:t>
            </a:r>
            <a:r>
              <a:rPr lang="zh-CN" altLang="en-US" sz="2600">
                <a:ea typeface="黑体" pitchFamily="2" charset="-122"/>
              </a:rPr>
              <a:t>     阀门：</a:t>
            </a:r>
            <a:r>
              <a:rPr lang="zh-CN" altLang="en-US" sz="2400">
                <a:ea typeface="黑体" pitchFamily="2" charset="-122"/>
              </a:rPr>
              <a:t>采用接高杆</a:t>
            </a:r>
            <a:endParaRPr lang="zh-CN" altLang="en-US" sz="2400" b="1" i="1">
              <a:ea typeface="黑体" pitchFamily="2" charset="-122"/>
            </a:endParaRPr>
          </a:p>
        </p:txBody>
      </p:sp>
      <p:sp>
        <p:nvSpPr>
          <p:cNvPr id="119811" name="文本框 96259"/>
          <p:cNvSpPr txBox="1">
            <a:spLocks noChangeArrowheads="1"/>
          </p:cNvSpPr>
          <p:nvPr/>
        </p:nvSpPr>
        <p:spPr bwMode="auto">
          <a:xfrm rot="120000">
            <a:off x="5724525" y="2493963"/>
            <a:ext cx="2374900" cy="1223962"/>
          </a:xfrm>
          <a:prstGeom prst="rect">
            <a:avLst/>
          </a:prstGeom>
          <a:solidFill>
            <a:srgbClr val="008000"/>
          </a:solidFill>
          <a:ln w="9525">
            <a:noFill/>
            <a:miter lim="800000"/>
            <a:headEnd/>
            <a:tailEnd/>
          </a:ln>
        </p:spPr>
        <p:txBody>
          <a:bodyPr>
            <a:spAutoFit/>
          </a:bodyPr>
          <a:lstStyle/>
          <a:p>
            <a:pPr algn="ctr" eaLnBrk="0" hangingPunct="0">
              <a:lnSpc>
                <a:spcPct val="125000"/>
              </a:lnSpc>
              <a:buSzPct val="100000"/>
              <a:buFont typeface="Arial" charset="0"/>
              <a:buNone/>
            </a:pPr>
            <a:r>
              <a:rPr lang="zh-CN" altLang="en-US" sz="4800" i="1">
                <a:ea typeface="黑体" pitchFamily="2" charset="-122"/>
              </a:rPr>
              <a:t>阀  井</a:t>
            </a:r>
          </a:p>
          <a:p>
            <a:pPr algn="ctr" eaLnBrk="0" hangingPunct="0">
              <a:lnSpc>
                <a:spcPct val="30000"/>
              </a:lnSpc>
              <a:buSzPct val="100000"/>
              <a:buFont typeface="Arial" charset="0"/>
              <a:buNone/>
            </a:pPr>
            <a:endParaRPr lang="zh-CN" altLang="en-US" sz="4800" b="1" i="1">
              <a:ea typeface="黑体" pitchFamily="2" charset="-122"/>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p:cNvSpPr>
          <p:nvPr>
            <p:ph type="title" idx="4294967295"/>
          </p:nvPr>
        </p:nvSpPr>
        <p:spPr>
          <a:xfrm>
            <a:off x="0" y="261938"/>
            <a:ext cx="8926513" cy="1795462"/>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97283" name="Rectangle 3"/>
          <p:cNvSpPr>
            <a:spLocks noGrp="1"/>
          </p:cNvSpPr>
          <p:nvPr>
            <p:ph type="body" idx="4294967295"/>
          </p:nvPr>
        </p:nvSpPr>
        <p:spPr>
          <a:xfrm>
            <a:off x="1222375" y="1773238"/>
            <a:ext cx="7921625" cy="4752975"/>
          </a:xfrm>
        </p:spPr>
        <p:txBody>
          <a:bodyPr/>
          <a:lstStyle/>
          <a:p>
            <a:pPr marL="0" indent="0" algn="ctr" eaLnBrk="1" hangingPunct="1">
              <a:lnSpc>
                <a:spcPct val="125000"/>
              </a:lnSpc>
              <a:spcBef>
                <a:spcPct val="0"/>
              </a:spcBef>
              <a:buClr>
                <a:schemeClr val="hlink"/>
              </a:buClr>
              <a:buSzPct val="70000"/>
              <a:buFont typeface="Wingdings" panose="05000000000000000000" pitchFamily="2" charset="2"/>
              <a:buNone/>
              <a:defRPr/>
            </a:pPr>
            <a:r>
              <a:rPr lang="en-US" altLang="x-none" sz="4000" noProof="1">
                <a:solidFill>
                  <a:srgbClr val="FFFF00"/>
                </a:solidFill>
                <a:effectLst>
                  <a:outerShdw blurRad="38100" dist="38100" dir="2700000">
                    <a:srgbClr val="000000"/>
                  </a:outerShdw>
                </a:effectLst>
              </a:rPr>
              <a:t>GB50160</a:t>
            </a:r>
            <a:r>
              <a:rPr lang="zh-CN" altLang="en-US" sz="4000" noProof="1">
                <a:solidFill>
                  <a:srgbClr val="FFFF00"/>
                </a:solidFill>
                <a:effectLst>
                  <a:outerShdw blurRad="38100" dist="38100" dir="2700000">
                    <a:srgbClr val="000000"/>
                  </a:outerShdw>
                </a:effectLst>
              </a:rPr>
              <a:t>－</a:t>
            </a:r>
            <a:r>
              <a:rPr lang="en-US" altLang="x-none" sz="4000" noProof="1">
                <a:solidFill>
                  <a:srgbClr val="FFFF00"/>
                </a:solidFill>
                <a:effectLst>
                  <a:outerShdw blurRad="38100" dist="38100" dir="2700000">
                    <a:srgbClr val="000000"/>
                  </a:outerShdw>
                </a:effectLst>
              </a:rPr>
              <a:t>2008</a:t>
            </a:r>
          </a:p>
          <a:p>
            <a:pPr marL="0" indent="0" algn="ctr" eaLnBrk="1" hangingPunct="1">
              <a:lnSpc>
                <a:spcPct val="125000"/>
              </a:lnSpc>
              <a:spcBef>
                <a:spcPct val="0"/>
              </a:spcBef>
              <a:buClr>
                <a:schemeClr val="hlink"/>
              </a:buClr>
              <a:buSzPct val="70000"/>
              <a:buFont typeface="Wingdings" panose="05000000000000000000" pitchFamily="2" charset="2"/>
              <a:buNone/>
              <a:defRPr/>
            </a:pPr>
            <a:r>
              <a:rPr lang="en-US" altLang="x-none"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石油化工企业设计防火规范</a:t>
            </a:r>
            <a:r>
              <a:rPr lang="en-US" altLang="x-none"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p>
          <a:p>
            <a:pPr marL="0" indent="0" eaLnBrk="1" hangingPunct="1">
              <a:lnSpc>
                <a:spcPct val="150000"/>
              </a:lnSpc>
              <a:spcBef>
                <a:spcPct val="0"/>
              </a:spcBef>
              <a:buClr>
                <a:schemeClr val="hlink"/>
              </a:buClr>
              <a:buSzPct val="70000"/>
              <a:buFont typeface="Wingdings" panose="05000000000000000000" pitchFamily="2" charset="2"/>
              <a:buNone/>
              <a:defRPr/>
            </a:pPr>
            <a:r>
              <a:rPr lang="zh-CN" altLang="en-US" sz="3200" noProof="1">
                <a:solidFill>
                  <a:srgbClr val="FFFF00"/>
                </a:solidFill>
              </a:rPr>
              <a:t>       </a:t>
            </a:r>
            <a:r>
              <a:rPr lang="zh-CN" altLang="en-US" sz="3200" noProof="1" smtClean="0">
                <a:solidFill>
                  <a:srgbClr val="FFFF00"/>
                </a:solidFill>
              </a:rPr>
              <a:t> </a:t>
            </a:r>
            <a:r>
              <a:rPr lang="zh-CN" altLang="en-US" sz="3600" noProof="1" smtClean="0">
                <a:solidFill>
                  <a:srgbClr val="FFFF00"/>
                </a:solidFill>
              </a:rPr>
              <a:t> </a:t>
            </a:r>
            <a:r>
              <a:rPr lang="en-US" altLang="x-none" sz="3600" noProof="1">
                <a:latin typeface="黑体" panose="02010609060101010101" pitchFamily="49" charset="-122"/>
                <a:ea typeface="黑体" panose="02010609060101010101" pitchFamily="49" charset="-122"/>
              </a:rPr>
              <a:t>5.7.5  </a:t>
            </a:r>
            <a:r>
              <a:rPr lang="zh-CN" altLang="en-US" sz="3600" noProof="1">
                <a:latin typeface="黑体" panose="02010609060101010101" pitchFamily="49" charset="-122"/>
                <a:ea typeface="黑体" panose="02010609060101010101" pitchFamily="49" charset="-122"/>
              </a:rPr>
              <a:t>有可燃液体设备的多层建筑物或构筑物的楼板</a:t>
            </a:r>
            <a:r>
              <a:rPr lang="zh-CN" altLang="en-US" noProof="1">
                <a:latin typeface="黑体" panose="02010609060101010101" pitchFamily="49" charset="-122"/>
                <a:ea typeface="黑体" panose="02010609060101010101" pitchFamily="49" charset="-122"/>
              </a:rPr>
              <a:t>，</a:t>
            </a:r>
            <a:r>
              <a:rPr lang="zh-CN" altLang="en-US" sz="3600" noProof="1">
                <a:latin typeface="黑体" panose="02010609060101010101" pitchFamily="49" charset="-122"/>
                <a:ea typeface="黑体" panose="02010609060101010101" pitchFamily="49" charset="-122"/>
              </a:rPr>
              <a:t>应采取防止可燃液体泄漏至下层的措施。</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IMG_0882"/>
          <p:cNvPicPr>
            <a:picLocks noGrp="1" noChangeAspect="1"/>
          </p:cNvPicPr>
          <p:nvPr>
            <p:ph idx="4294967295"/>
          </p:nvPr>
        </p:nvPicPr>
        <p:blipFill>
          <a:blip r:embed="rId2">
            <a:lum bright="6000" contrast="6000"/>
          </a:blip>
          <a:srcRect/>
          <a:stretch>
            <a:fillRect/>
          </a:stretch>
        </p:blipFill>
        <p:spPr>
          <a:xfrm>
            <a:off x="0" y="188913"/>
            <a:ext cx="8785225" cy="6480175"/>
          </a:xfrm>
          <a:ln w="203200">
            <a:solidFill>
              <a:srgbClr val="008000"/>
            </a:solidFill>
          </a:ln>
        </p:spPr>
      </p:pic>
      <p:sp>
        <p:nvSpPr>
          <p:cNvPr id="98307" name="Text Box 3"/>
          <p:cNvSpPr txBox="1">
            <a:spLocks noChangeArrowheads="1"/>
          </p:cNvSpPr>
          <p:nvPr/>
        </p:nvSpPr>
        <p:spPr bwMode="auto">
          <a:xfrm>
            <a:off x="0" y="6153150"/>
            <a:ext cx="9037638" cy="685800"/>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600">
                <a:ea typeface="黑体" pitchFamily="2" charset="-122"/>
              </a:rPr>
              <a:t>化工设备、护栏底部的围堰(翻边)</a:t>
            </a:r>
          </a:p>
          <a:p>
            <a:pPr algn="ctr" eaLnBrk="0" hangingPunct="0">
              <a:lnSpc>
                <a:spcPct val="50000"/>
              </a:lnSpc>
              <a:buSzPct val="100000"/>
              <a:buFont typeface="Arial" charset="0"/>
              <a:buNone/>
            </a:pPr>
            <a:endParaRPr lang="zh-CN" altLang="en-US" sz="2600">
              <a:ea typeface="黑体" pitchFamily="2" charset="-122"/>
            </a:endParaRPr>
          </a:p>
        </p:txBody>
      </p:sp>
      <p:sp>
        <p:nvSpPr>
          <p:cNvPr id="121859" name="TextBox 5"/>
          <p:cNvSpPr>
            <a:spLocks noChangeArrowheads="1"/>
          </p:cNvSpPr>
          <p:nvPr/>
        </p:nvSpPr>
        <p:spPr bwMode="auto">
          <a:xfrm>
            <a:off x="3995738" y="5013325"/>
            <a:ext cx="4824412" cy="701675"/>
          </a:xfrm>
          <a:prstGeom prst="rect">
            <a:avLst/>
          </a:prstGeom>
          <a:solidFill>
            <a:srgbClr val="008000"/>
          </a:solidFill>
          <a:ln w="9525">
            <a:noFill/>
            <a:miter lim="800000"/>
            <a:headEnd/>
            <a:tailEnd/>
          </a:ln>
        </p:spPr>
        <p:txBody>
          <a:bodyPr>
            <a:spAutoFit/>
          </a:bodyPr>
          <a:lstStyle/>
          <a:p>
            <a:pPr algn="ctr" eaLnBrk="0" hangingPunct="0">
              <a:lnSpc>
                <a:spcPct val="145000"/>
              </a:lnSpc>
              <a:buSzPct val="100000"/>
              <a:buFont typeface="Arial" charset="0"/>
              <a:buNone/>
            </a:pPr>
            <a:r>
              <a:rPr lang="zh-CN" altLang="en-US" sz="2000">
                <a:latin typeface="黑体" pitchFamily="2" charset="-122"/>
                <a:ea typeface="黑体" pitchFamily="2" charset="-122"/>
                <a:sym typeface="黑体" pitchFamily="2" charset="-122"/>
              </a:rPr>
              <a:t>多层厂房防止可燃液体泄漏至下层的措施</a:t>
            </a:r>
          </a:p>
          <a:p>
            <a:pPr eaLnBrk="0" hangingPunct="0">
              <a:lnSpc>
                <a:spcPct val="0"/>
              </a:lnSpc>
              <a:buSzPct val="100000"/>
              <a:buFont typeface="Arial" charset="0"/>
              <a:buNone/>
            </a:pPr>
            <a:endParaRPr lang="zh-CN" altLang="en-US" sz="2000">
              <a:latin typeface="黑体" pitchFamily="2" charset="-122"/>
              <a:ea typeface="黑体" pitchFamily="2" charset="-122"/>
              <a:sym typeface="黑体" pitchFamily="2" charset="-122"/>
            </a:endParaRPr>
          </a:p>
          <a:p>
            <a:pPr eaLnBrk="0" hangingPunct="0">
              <a:lnSpc>
                <a:spcPct val="0"/>
              </a:lnSpc>
              <a:buSzPct val="100000"/>
              <a:buFont typeface="Arial" charset="0"/>
              <a:buNone/>
            </a:pPr>
            <a:endParaRPr lang="zh-CN" altLang="en-US" sz="2200">
              <a:latin typeface="黑体" pitchFamily="2" charset="-122"/>
              <a:ea typeface="黑体" pitchFamily="2" charset="-122"/>
              <a:sym typeface="黑体" pitchFamily="2" charset="-122"/>
            </a:endParaRPr>
          </a:p>
          <a:p>
            <a:pPr eaLnBrk="0" hangingPunct="0">
              <a:lnSpc>
                <a:spcPct val="50000"/>
              </a:lnSpc>
              <a:buSzPct val="100000"/>
              <a:buFont typeface="Arial" charset="0"/>
              <a:buNone/>
            </a:pPr>
            <a:endParaRPr lang="zh-CN" altLang="en-US" sz="2200">
              <a:ea typeface="黑体" pitchFamily="2" charset="-122"/>
            </a:endParaRPr>
          </a:p>
        </p:txBody>
      </p:sp>
      <p:sp>
        <p:nvSpPr>
          <p:cNvPr id="121860" name="直接连接符 98308"/>
          <p:cNvSpPr>
            <a:spLocks noChangeShapeType="1"/>
          </p:cNvSpPr>
          <p:nvPr/>
        </p:nvSpPr>
        <p:spPr bwMode="auto">
          <a:xfrm flipH="1" flipV="1">
            <a:off x="2986088" y="5373688"/>
            <a:ext cx="1585912" cy="144462"/>
          </a:xfrm>
          <a:prstGeom prst="line">
            <a:avLst/>
          </a:prstGeom>
          <a:noFill/>
          <a:ln w="63500">
            <a:solidFill>
              <a:srgbClr val="008000"/>
            </a:solidFill>
            <a:round/>
            <a:headEnd/>
            <a:tailEnd type="triangle" w="med" len="med"/>
          </a:ln>
        </p:spPr>
        <p:txBody>
          <a:bodyPr/>
          <a:lstStyle/>
          <a:p>
            <a:endParaRPr lang="zh-CN" altLang="en-US"/>
          </a:p>
        </p:txBody>
      </p:sp>
      <p:sp>
        <p:nvSpPr>
          <p:cNvPr id="121861" name="直接连接符 98309"/>
          <p:cNvSpPr>
            <a:spLocks noChangeShapeType="1"/>
          </p:cNvSpPr>
          <p:nvPr/>
        </p:nvSpPr>
        <p:spPr bwMode="auto">
          <a:xfrm flipV="1">
            <a:off x="7092950" y="4292600"/>
            <a:ext cx="503238" cy="865188"/>
          </a:xfrm>
          <a:prstGeom prst="line">
            <a:avLst/>
          </a:prstGeom>
          <a:noFill/>
          <a:ln w="63500">
            <a:solidFill>
              <a:srgbClr val="008000"/>
            </a:solidFill>
            <a:round/>
            <a:headEnd/>
            <a:tailEnd type="triangle" w="med" len="med"/>
          </a:ln>
        </p:spPr>
        <p:txBody>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IMG_0876"/>
          <p:cNvPicPr>
            <a:picLocks noGrp="1" noChangeAspect="1"/>
          </p:cNvPicPr>
          <p:nvPr>
            <p:ph idx="4294967295"/>
          </p:nvPr>
        </p:nvPicPr>
        <p:blipFill>
          <a:blip r:embed="rId2">
            <a:lum bright="6000" contrast="6000"/>
          </a:blip>
          <a:srcRect/>
          <a:stretch>
            <a:fillRect/>
          </a:stretch>
        </p:blipFill>
        <p:spPr>
          <a:xfrm>
            <a:off x="0" y="188913"/>
            <a:ext cx="8785225" cy="6481762"/>
          </a:xfrm>
          <a:ln w="203200">
            <a:solidFill>
              <a:srgbClr val="008000"/>
            </a:solidFill>
          </a:ln>
        </p:spPr>
      </p:pic>
      <p:sp>
        <p:nvSpPr>
          <p:cNvPr id="99331" name="Text Box 3"/>
          <p:cNvSpPr txBox="1">
            <a:spLocks noChangeArrowheads="1"/>
          </p:cNvSpPr>
          <p:nvPr/>
        </p:nvSpPr>
        <p:spPr bwMode="auto">
          <a:xfrm>
            <a:off x="0" y="6165850"/>
            <a:ext cx="9072563" cy="685800"/>
          </a:xfrm>
          <a:prstGeom prst="rect">
            <a:avLst/>
          </a:prstGeom>
          <a:solidFill>
            <a:srgbClr val="008000"/>
          </a:solidFill>
          <a:ln w="9525">
            <a:noFill/>
            <a:miter lim="800000"/>
            <a:headEnd/>
            <a:tailEnd/>
          </a:ln>
        </p:spPr>
        <p:txBody>
          <a:bodyPr>
            <a:spAutoFit/>
          </a:bodyPr>
          <a:lstStyle/>
          <a:p>
            <a:pPr algn="ctr" eaLnBrk="0" hangingPunct="0">
              <a:buSzPct val="100000"/>
              <a:buFont typeface="Arial" charset="0"/>
              <a:buNone/>
            </a:pPr>
            <a:r>
              <a:rPr lang="zh-CN" altLang="en-US" sz="2600">
                <a:ea typeface="黑体" pitchFamily="2" charset="-122"/>
              </a:rPr>
              <a:t>多层厂房楼板：设置的围堰(翻边)</a:t>
            </a:r>
          </a:p>
          <a:p>
            <a:pPr algn="ctr" eaLnBrk="0" hangingPunct="0">
              <a:lnSpc>
                <a:spcPct val="50000"/>
              </a:lnSpc>
              <a:buSzPct val="100000"/>
              <a:buFont typeface="Arial" charset="0"/>
              <a:buNone/>
            </a:pPr>
            <a:endParaRPr lang="zh-CN" altLang="en-US" sz="2600">
              <a:ea typeface="黑体" pitchFamily="2" charset="-122"/>
            </a:endParaRPr>
          </a:p>
        </p:txBody>
      </p:sp>
      <p:sp>
        <p:nvSpPr>
          <p:cNvPr id="122883" name="TextBox 5"/>
          <p:cNvSpPr>
            <a:spLocks noChangeArrowheads="1"/>
          </p:cNvSpPr>
          <p:nvPr/>
        </p:nvSpPr>
        <p:spPr bwMode="auto">
          <a:xfrm>
            <a:off x="4140200" y="4511675"/>
            <a:ext cx="4392613" cy="1216025"/>
          </a:xfrm>
          <a:prstGeom prst="rect">
            <a:avLst/>
          </a:prstGeom>
          <a:solidFill>
            <a:srgbClr val="008000"/>
          </a:solidFill>
          <a:ln w="9525">
            <a:noFill/>
            <a:miter lim="800000"/>
            <a:headEnd/>
            <a:tailEnd/>
          </a:ln>
        </p:spPr>
        <p:txBody>
          <a:bodyPr>
            <a:spAutoFit/>
          </a:bodyPr>
          <a:lstStyle/>
          <a:p>
            <a:pPr algn="ctr" eaLnBrk="0" hangingPunct="0">
              <a:lnSpc>
                <a:spcPct val="145000"/>
              </a:lnSpc>
              <a:buSzPct val="100000"/>
              <a:buFont typeface="Arial" charset="0"/>
              <a:buNone/>
            </a:pPr>
            <a:r>
              <a:rPr lang="zh-CN" altLang="en-US" sz="2200">
                <a:latin typeface="黑体" pitchFamily="2" charset="-122"/>
                <a:ea typeface="黑体" pitchFamily="2" charset="-122"/>
                <a:sym typeface="黑体" pitchFamily="2" charset="-122"/>
              </a:rPr>
              <a:t>   阻挡可燃液体泄漏至下层，</a:t>
            </a:r>
          </a:p>
          <a:p>
            <a:pPr algn="ctr" eaLnBrk="0" hangingPunct="0">
              <a:lnSpc>
                <a:spcPct val="145000"/>
              </a:lnSpc>
              <a:buSzPct val="100000"/>
              <a:buFont typeface="Arial" charset="0"/>
              <a:buNone/>
            </a:pPr>
            <a:r>
              <a:rPr lang="zh-CN" altLang="en-US" sz="2200">
                <a:latin typeface="黑体" pitchFamily="2" charset="-122"/>
                <a:ea typeface="黑体" pitchFamily="2" charset="-122"/>
                <a:sym typeface="黑体" pitchFamily="2" charset="-122"/>
              </a:rPr>
              <a:t>  避免厂房立体燃烧的防范措施!</a:t>
            </a:r>
          </a:p>
          <a:p>
            <a:pPr eaLnBrk="0" hangingPunct="0">
              <a:lnSpc>
                <a:spcPct val="0"/>
              </a:lnSpc>
              <a:buSzPct val="100000"/>
              <a:buFont typeface="Arial" charset="0"/>
              <a:buNone/>
            </a:pPr>
            <a:endParaRPr lang="zh-CN" altLang="en-US" sz="2000">
              <a:latin typeface="黑体" pitchFamily="2" charset="-122"/>
              <a:ea typeface="黑体" pitchFamily="2" charset="-122"/>
              <a:sym typeface="黑体" pitchFamily="2" charset="-122"/>
            </a:endParaRPr>
          </a:p>
          <a:p>
            <a:pPr eaLnBrk="0" hangingPunct="0">
              <a:lnSpc>
                <a:spcPct val="0"/>
              </a:lnSpc>
              <a:buSzPct val="100000"/>
              <a:buFont typeface="Arial" charset="0"/>
              <a:buNone/>
            </a:pPr>
            <a:endParaRPr lang="zh-CN" altLang="en-US" sz="3200">
              <a:solidFill>
                <a:schemeClr val="bg1"/>
              </a:solidFill>
              <a:latin typeface="黑体" pitchFamily="2" charset="-122"/>
              <a:ea typeface="黑体" pitchFamily="2" charset="-122"/>
              <a:sym typeface="黑体" pitchFamily="2" charset="-122"/>
            </a:endParaRPr>
          </a:p>
          <a:p>
            <a:pPr eaLnBrk="0" hangingPunct="0">
              <a:lnSpc>
                <a:spcPct val="50000"/>
              </a:lnSpc>
              <a:buSzPct val="100000"/>
              <a:buFont typeface="Arial" charset="0"/>
              <a:buNone/>
            </a:pPr>
            <a:endParaRPr lang="zh-CN" altLang="en-US" sz="2000">
              <a:ea typeface="黑体" pitchFamily="2" charset="-122"/>
            </a:endParaRPr>
          </a:p>
        </p:txBody>
      </p:sp>
      <p:sp>
        <p:nvSpPr>
          <p:cNvPr id="122884" name="直接连接符 99332"/>
          <p:cNvSpPr>
            <a:spLocks noChangeShapeType="1"/>
          </p:cNvSpPr>
          <p:nvPr/>
        </p:nvSpPr>
        <p:spPr bwMode="auto">
          <a:xfrm flipH="1" flipV="1">
            <a:off x="3348038" y="4294188"/>
            <a:ext cx="863600" cy="1077912"/>
          </a:xfrm>
          <a:prstGeom prst="line">
            <a:avLst/>
          </a:prstGeom>
          <a:noFill/>
          <a:ln w="63500">
            <a:solidFill>
              <a:srgbClr val="008000"/>
            </a:solidFill>
            <a:round/>
            <a:headEnd/>
            <a:tailEnd type="triangle" w="med" len="med"/>
          </a:ln>
        </p:spPr>
        <p:txBody>
          <a:bodyPr/>
          <a:lstStyle/>
          <a:p>
            <a:endParaRPr lang="zh-CN" altLang="en-US"/>
          </a:p>
        </p:txBody>
      </p:sp>
      <p:sp>
        <p:nvSpPr>
          <p:cNvPr id="122885" name="直接连接符 99333"/>
          <p:cNvSpPr>
            <a:spLocks noChangeShapeType="1"/>
          </p:cNvSpPr>
          <p:nvPr/>
        </p:nvSpPr>
        <p:spPr bwMode="auto">
          <a:xfrm flipH="1" flipV="1">
            <a:off x="5580063" y="3357563"/>
            <a:ext cx="288925" cy="1296987"/>
          </a:xfrm>
          <a:prstGeom prst="line">
            <a:avLst/>
          </a:prstGeom>
          <a:noFill/>
          <a:ln w="63500">
            <a:solidFill>
              <a:srgbClr val="008000"/>
            </a:solidFill>
            <a:round/>
            <a:headEnd/>
            <a:tailEnd type="triangle" w="med" len="med"/>
          </a:ln>
        </p:spPr>
        <p:txBody>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图片 100353" descr="IMG_2921"/>
          <p:cNvPicPr>
            <a:picLocks noChangeAspect="1"/>
          </p:cNvPicPr>
          <p:nvPr/>
        </p:nvPicPr>
        <p:blipFill>
          <a:blip r:embed="rId2"/>
          <a:srcRect/>
          <a:stretch>
            <a:fillRect/>
          </a:stretch>
        </p:blipFill>
        <p:spPr bwMode="auto">
          <a:xfrm>
            <a:off x="180975" y="188913"/>
            <a:ext cx="8785225" cy="6408737"/>
          </a:xfrm>
          <a:prstGeom prst="rect">
            <a:avLst/>
          </a:prstGeom>
          <a:noFill/>
          <a:ln w="203200">
            <a:solidFill>
              <a:srgbClr val="008000"/>
            </a:solidFill>
            <a:miter lim="800000"/>
            <a:headEnd/>
            <a:tailEnd/>
          </a:ln>
        </p:spPr>
      </p:pic>
      <p:sp>
        <p:nvSpPr>
          <p:cNvPr id="123906" name="椭圆 100354"/>
          <p:cNvSpPr>
            <a:spLocks noChangeArrowheads="1"/>
          </p:cNvSpPr>
          <p:nvPr/>
        </p:nvSpPr>
        <p:spPr bwMode="auto">
          <a:xfrm rot="-497325">
            <a:off x="128588" y="3787775"/>
            <a:ext cx="7867650" cy="1730375"/>
          </a:xfrm>
          <a:prstGeom prst="ellipse">
            <a:avLst/>
          </a:prstGeom>
          <a:noFill/>
          <a:ln w="63500">
            <a:solidFill>
              <a:srgbClr val="008000"/>
            </a:solidFill>
            <a:prstDash val="sysDot"/>
            <a:round/>
            <a:headEnd/>
            <a:tailEnd/>
          </a:ln>
        </p:spPr>
        <p:txBody>
          <a:bodyPr/>
          <a:lstStyle/>
          <a:p>
            <a:pPr eaLnBrk="0" hangingPunct="0">
              <a:buFont typeface="Arial" charset="0"/>
              <a:buNone/>
            </a:pPr>
            <a:endParaRPr lang="zh-CN" altLang="en-US" sz="2000">
              <a:sym typeface="Calibri" pitchFamily="34" charset="0"/>
            </a:endParaRPr>
          </a:p>
        </p:txBody>
      </p:sp>
      <p:sp>
        <p:nvSpPr>
          <p:cNvPr id="123907" name="TextBox 3"/>
          <p:cNvSpPr>
            <a:spLocks noChangeArrowheads="1"/>
          </p:cNvSpPr>
          <p:nvPr/>
        </p:nvSpPr>
        <p:spPr bwMode="auto">
          <a:xfrm>
            <a:off x="0" y="6165850"/>
            <a:ext cx="9182100" cy="847725"/>
          </a:xfrm>
          <a:prstGeom prst="rect">
            <a:avLst/>
          </a:prstGeom>
          <a:solidFill>
            <a:srgbClr val="008000"/>
          </a:solidFill>
          <a:ln w="9525">
            <a:noFill/>
            <a:miter lim="800000"/>
            <a:headEnd/>
            <a:tailEnd/>
          </a:ln>
        </p:spPr>
        <p:txBody>
          <a:bodyPr>
            <a:spAutoFit/>
          </a:bodyPr>
          <a:lstStyle/>
          <a:p>
            <a:pPr algn="ctr" eaLnBrk="0" hangingPunct="0">
              <a:buFont typeface="Arial" charset="0"/>
              <a:buNone/>
            </a:pPr>
            <a:r>
              <a:rPr lang="zh-CN" altLang="en-US" sz="2400">
                <a:solidFill>
                  <a:schemeClr val="bg1"/>
                </a:solidFill>
                <a:latin typeface="黑体" pitchFamily="2" charset="-122"/>
                <a:ea typeface="黑体" pitchFamily="2" charset="-122"/>
                <a:sym typeface="黑体" pitchFamily="2" charset="-122"/>
              </a:rPr>
              <a:t>化工车间穿越楼板的设备/管道：</a:t>
            </a:r>
            <a:r>
              <a:rPr lang="zh-CN" altLang="en-US" sz="2000">
                <a:solidFill>
                  <a:schemeClr val="bg1"/>
                </a:solidFill>
                <a:latin typeface="黑体" pitchFamily="2" charset="-122"/>
                <a:ea typeface="黑体" pitchFamily="2" charset="-122"/>
                <a:sym typeface="黑体" pitchFamily="2" charset="-122"/>
              </a:rPr>
              <a:t> </a:t>
            </a:r>
            <a:r>
              <a:rPr lang="zh-CN" altLang="en-US" sz="2400">
                <a:solidFill>
                  <a:schemeClr val="bg1"/>
                </a:solidFill>
                <a:latin typeface="黑体" pitchFamily="2" charset="-122"/>
                <a:ea typeface="黑体" pitchFamily="2" charset="-122"/>
                <a:sym typeface="黑体" pitchFamily="2" charset="-122"/>
              </a:rPr>
              <a:t>采用围堰(翻边)防范</a:t>
            </a:r>
          </a:p>
          <a:p>
            <a:pPr algn="ctr" eaLnBrk="0" hangingPunct="0">
              <a:lnSpc>
                <a:spcPct val="50000"/>
              </a:lnSpc>
              <a:buFont typeface="Arial" charset="0"/>
              <a:buNone/>
            </a:pPr>
            <a:endParaRPr lang="zh-CN" altLang="en-US" sz="2400">
              <a:solidFill>
                <a:schemeClr val="bg1"/>
              </a:solidFill>
              <a:latin typeface="黑体" pitchFamily="2" charset="-122"/>
              <a:ea typeface="黑体" pitchFamily="2" charset="-122"/>
              <a:sym typeface="黑体" pitchFamily="2" charset="-122"/>
            </a:endParaRPr>
          </a:p>
          <a:p>
            <a:pPr algn="ctr" eaLnBrk="0" hangingPunct="0">
              <a:lnSpc>
                <a:spcPct val="40000"/>
              </a:lnSpc>
              <a:buFont typeface="Arial" charset="0"/>
              <a:buNone/>
            </a:pPr>
            <a:endParaRPr lang="zh-CN" altLang="en-US" sz="2400">
              <a:solidFill>
                <a:schemeClr val="bg1"/>
              </a:solidFill>
              <a:latin typeface="黑体" pitchFamily="2" charset="-122"/>
              <a:ea typeface="黑体" pitchFamily="2" charset="-122"/>
              <a:sym typeface="黑体" pitchFamily="2" charset="-122"/>
            </a:endParaRPr>
          </a:p>
        </p:txBody>
      </p:sp>
      <p:sp>
        <p:nvSpPr>
          <p:cNvPr id="123908" name="TextBox 5"/>
          <p:cNvSpPr>
            <a:spLocks noChangeArrowheads="1"/>
          </p:cNvSpPr>
          <p:nvPr/>
        </p:nvSpPr>
        <p:spPr bwMode="auto">
          <a:xfrm>
            <a:off x="755650" y="2279650"/>
            <a:ext cx="7129463" cy="744538"/>
          </a:xfrm>
          <a:prstGeom prst="rect">
            <a:avLst/>
          </a:prstGeom>
          <a:solidFill>
            <a:srgbClr val="008000"/>
          </a:solidFill>
          <a:ln w="9525">
            <a:noFill/>
            <a:miter lim="800000"/>
            <a:headEnd/>
            <a:tailEnd/>
          </a:ln>
        </p:spPr>
        <p:txBody>
          <a:bodyPr>
            <a:spAutoFit/>
          </a:bodyPr>
          <a:lstStyle/>
          <a:p>
            <a:pPr algn="ctr" eaLnBrk="0" hangingPunct="0">
              <a:lnSpc>
                <a:spcPct val="145000"/>
              </a:lnSpc>
              <a:buFont typeface="Arial" charset="0"/>
              <a:buNone/>
            </a:pPr>
            <a:r>
              <a:rPr lang="zh-CN" altLang="en-US" sz="2200">
                <a:solidFill>
                  <a:schemeClr val="bg1"/>
                </a:solidFill>
                <a:latin typeface="黑体" pitchFamily="2" charset="-122"/>
                <a:ea typeface="黑体" pitchFamily="2" charset="-122"/>
                <a:sym typeface="黑体" pitchFamily="2" charset="-122"/>
              </a:rPr>
              <a:t>防止可燃液体泄漏至下层而致多层</a:t>
            </a:r>
            <a:r>
              <a:rPr lang="zh-CN" altLang="en-US" sz="2200">
                <a:solidFill>
                  <a:schemeClr val="bg1"/>
                </a:solidFill>
                <a:ea typeface="黑体" pitchFamily="2" charset="-122"/>
                <a:sym typeface="黑体" pitchFamily="2" charset="-122"/>
              </a:rPr>
              <a:t>厂房</a:t>
            </a:r>
            <a:r>
              <a:rPr lang="zh-CN" altLang="en-US" sz="2200">
                <a:solidFill>
                  <a:schemeClr val="bg1"/>
                </a:solidFill>
                <a:latin typeface="黑体" pitchFamily="2" charset="-122"/>
                <a:ea typeface="黑体" pitchFamily="2" charset="-122"/>
                <a:sym typeface="黑体" pitchFamily="2" charset="-122"/>
              </a:rPr>
              <a:t>立体燃烧的措施</a:t>
            </a:r>
          </a:p>
          <a:p>
            <a:pPr algn="ctr" eaLnBrk="0" hangingPunct="0">
              <a:lnSpc>
                <a:spcPct val="0"/>
              </a:lnSpc>
              <a:buFont typeface="Arial" charset="0"/>
              <a:buNone/>
            </a:pPr>
            <a:endParaRPr lang="zh-CN" altLang="en-US" sz="2200">
              <a:solidFill>
                <a:schemeClr val="bg1"/>
              </a:solidFill>
              <a:latin typeface="黑体" pitchFamily="2" charset="-122"/>
              <a:ea typeface="黑体" pitchFamily="2" charset="-122"/>
              <a:sym typeface="黑体" pitchFamily="2" charset="-122"/>
            </a:endParaRPr>
          </a:p>
          <a:p>
            <a:pPr algn="ctr" eaLnBrk="0" hangingPunct="0">
              <a:lnSpc>
                <a:spcPct val="0"/>
              </a:lnSpc>
              <a:buFont typeface="Arial" charset="0"/>
              <a:buNone/>
            </a:pPr>
            <a:endParaRPr lang="zh-CN" altLang="en-US" sz="2200">
              <a:solidFill>
                <a:schemeClr val="bg1"/>
              </a:solidFill>
              <a:latin typeface="黑体" pitchFamily="2" charset="-122"/>
              <a:ea typeface="黑体" pitchFamily="2" charset="-122"/>
              <a:sym typeface="黑体" pitchFamily="2" charset="-122"/>
            </a:endParaRPr>
          </a:p>
          <a:p>
            <a:pPr algn="ctr" eaLnBrk="0" hangingPunct="0">
              <a:lnSpc>
                <a:spcPct val="50000"/>
              </a:lnSpc>
              <a:buFont typeface="Arial" charset="0"/>
              <a:buNone/>
            </a:pPr>
            <a:endParaRPr lang="zh-CN" altLang="en-US" sz="2200">
              <a:ea typeface="黑体" pitchFamily="2" charset="-122"/>
              <a:sym typeface="Calibri" pitchFamily="34" charset="0"/>
            </a:endParaRPr>
          </a:p>
        </p:txBody>
      </p:sp>
      <p:sp>
        <p:nvSpPr>
          <p:cNvPr id="123909" name="椭圆 100357"/>
          <p:cNvSpPr>
            <a:spLocks noChangeArrowheads="1"/>
          </p:cNvSpPr>
          <p:nvPr/>
        </p:nvSpPr>
        <p:spPr bwMode="auto">
          <a:xfrm rot="1722674">
            <a:off x="7605713" y="2852738"/>
            <a:ext cx="863600" cy="733425"/>
          </a:xfrm>
          <a:prstGeom prst="ellipse">
            <a:avLst/>
          </a:prstGeom>
          <a:noFill/>
          <a:ln w="63500">
            <a:solidFill>
              <a:srgbClr val="003300"/>
            </a:solidFill>
            <a:prstDash val="sysDot"/>
            <a:round/>
            <a:headEnd/>
            <a:tailEnd/>
          </a:ln>
        </p:spPr>
        <p:txBody>
          <a:bodyPr/>
          <a:lstStyle/>
          <a:p>
            <a:pPr eaLnBrk="0" hangingPunct="0">
              <a:buFont typeface="Arial" charset="0"/>
              <a:buNone/>
            </a:pPr>
            <a:endParaRPr lang="zh-CN" altLang="en-US" sz="2000">
              <a:sym typeface="Calibri" pitchFamily="34" charset="0"/>
            </a:endParaRPr>
          </a:p>
        </p:txBody>
      </p:sp>
      <p:sp>
        <p:nvSpPr>
          <p:cNvPr id="123910" name="椭圆 100358"/>
          <p:cNvSpPr>
            <a:spLocks noChangeArrowheads="1"/>
          </p:cNvSpPr>
          <p:nvPr/>
        </p:nvSpPr>
        <p:spPr bwMode="auto">
          <a:xfrm rot="1722674">
            <a:off x="8228013" y="2060575"/>
            <a:ext cx="598487" cy="719138"/>
          </a:xfrm>
          <a:prstGeom prst="ellipse">
            <a:avLst/>
          </a:prstGeom>
          <a:noFill/>
          <a:ln w="63500">
            <a:solidFill>
              <a:srgbClr val="003300"/>
            </a:solidFill>
            <a:prstDash val="sysDot"/>
            <a:round/>
            <a:headEnd/>
            <a:tailEnd/>
          </a:ln>
        </p:spPr>
        <p:txBody>
          <a:bodyPr/>
          <a:lstStyle/>
          <a:p>
            <a:pPr eaLnBrk="0" hangingPunct="0">
              <a:buFont typeface="Arial" charset="0"/>
              <a:buNone/>
            </a:pPr>
            <a:endParaRPr lang="zh-CN" altLang="en-US" sz="2000">
              <a:sym typeface="Calibri" pitchFamily="34" charset="0"/>
            </a:endParaRPr>
          </a:p>
        </p:txBody>
      </p:sp>
      <p:sp>
        <p:nvSpPr>
          <p:cNvPr id="123911" name="文本框 100359"/>
          <p:cNvSpPr txBox="1">
            <a:spLocks noChangeArrowheads="1"/>
          </p:cNvSpPr>
          <p:nvPr/>
        </p:nvSpPr>
        <p:spPr bwMode="auto">
          <a:xfrm>
            <a:off x="1333500" y="5086350"/>
            <a:ext cx="2159000" cy="711200"/>
          </a:xfrm>
          <a:prstGeom prst="rect">
            <a:avLst/>
          </a:prstGeom>
          <a:solidFill>
            <a:srgbClr val="008000"/>
          </a:solidFill>
          <a:ln w="9525">
            <a:noFill/>
            <a:miter lim="800000"/>
            <a:headEnd/>
            <a:tailEnd/>
          </a:ln>
        </p:spPr>
        <p:txBody>
          <a:bodyPr lIns="90000" tIns="46800" rIns="90000" bIns="46800">
            <a:spAutoFit/>
          </a:bodyPr>
          <a:lstStyle/>
          <a:p>
            <a:pPr algn="ctr" eaLnBrk="0" hangingPunct="0">
              <a:lnSpc>
                <a:spcPct val="125000"/>
              </a:lnSpc>
              <a:spcBef>
                <a:spcPct val="50000"/>
              </a:spcBef>
              <a:buFont typeface="Arial" charset="0"/>
              <a:buNone/>
            </a:pPr>
            <a:r>
              <a:rPr lang="zh-CN" altLang="en-US" sz="2400">
                <a:solidFill>
                  <a:schemeClr val="bg1"/>
                </a:solidFill>
                <a:ea typeface="黑体" pitchFamily="2" charset="-122"/>
                <a:sym typeface="Calibri" pitchFamily="34" charset="0"/>
              </a:rPr>
              <a:t> 围堰 </a:t>
            </a:r>
            <a:r>
              <a:rPr lang="zh-CN" altLang="en-US" sz="2000">
                <a:solidFill>
                  <a:schemeClr val="bg1"/>
                </a:solidFill>
                <a:ea typeface="黑体" pitchFamily="2" charset="-122"/>
                <a:sym typeface="Calibri" pitchFamily="34" charset="0"/>
              </a:rPr>
              <a:t>(</a:t>
            </a:r>
            <a:r>
              <a:rPr lang="zh-CN" altLang="en-US" sz="2600">
                <a:solidFill>
                  <a:schemeClr val="bg1"/>
                </a:solidFill>
                <a:ea typeface="黑体" pitchFamily="2" charset="-122"/>
                <a:sym typeface="黑体" pitchFamily="2" charset="-122"/>
              </a:rPr>
              <a:t>翻边)</a:t>
            </a:r>
          </a:p>
          <a:p>
            <a:pPr algn="ctr" eaLnBrk="0" hangingPunct="0">
              <a:lnSpc>
                <a:spcPct val="20000"/>
              </a:lnSpc>
              <a:spcBef>
                <a:spcPct val="50000"/>
              </a:spcBef>
              <a:buFont typeface="Arial" charset="0"/>
              <a:buNone/>
            </a:pPr>
            <a:endParaRPr lang="zh-CN" altLang="en-US" sz="800" b="1">
              <a:solidFill>
                <a:schemeClr val="bg1"/>
              </a:solidFill>
              <a:ea typeface="黑体" pitchFamily="2" charset="-122"/>
              <a:sym typeface="Calibri"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内容占位符 101377" descr="IMG_1296"/>
          <p:cNvPicPr>
            <a:picLocks noGrp="1" noChangeAspect="1"/>
          </p:cNvPicPr>
          <p:nvPr>
            <p:ph idx="1"/>
          </p:nvPr>
        </p:nvPicPr>
        <p:blipFill>
          <a:blip r:embed="rId2"/>
          <a:srcRect/>
          <a:stretch>
            <a:fillRect/>
          </a:stretch>
        </p:blipFill>
        <p:spPr>
          <a:xfrm>
            <a:off x="179388" y="190500"/>
            <a:ext cx="8783637" cy="6481763"/>
          </a:xfrm>
          <a:ln w="203200">
            <a:solidFill>
              <a:srgbClr val="FFFF00"/>
            </a:solidFill>
          </a:ln>
        </p:spPr>
      </p:pic>
      <p:sp>
        <p:nvSpPr>
          <p:cNvPr id="124930" name="文本框 101378"/>
          <p:cNvSpPr txBox="1">
            <a:spLocks noChangeArrowheads="1"/>
          </p:cNvSpPr>
          <p:nvPr/>
        </p:nvSpPr>
        <p:spPr bwMode="auto">
          <a:xfrm>
            <a:off x="2628900" y="4221163"/>
            <a:ext cx="1803400" cy="944562"/>
          </a:xfrm>
          <a:prstGeom prst="rect">
            <a:avLst/>
          </a:prstGeom>
          <a:solidFill>
            <a:srgbClr val="FF0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4000">
                <a:ea typeface="黑体" pitchFamily="2" charset="-122"/>
              </a:rPr>
              <a:t>错 误</a:t>
            </a:r>
          </a:p>
          <a:p>
            <a:pPr algn="ctr" eaLnBrk="0" hangingPunct="0">
              <a:lnSpc>
                <a:spcPct val="20000"/>
              </a:lnSpc>
              <a:buSzPct val="100000"/>
              <a:buFont typeface="Arial" charset="0"/>
              <a:buNone/>
            </a:pPr>
            <a:endParaRPr lang="zh-CN" altLang="en-US" sz="4000">
              <a:ea typeface="黑体" pitchFamily="2" charset="-122"/>
            </a:endParaRPr>
          </a:p>
        </p:txBody>
      </p:sp>
      <p:sp>
        <p:nvSpPr>
          <p:cNvPr id="124931" name="椭圆 101379"/>
          <p:cNvSpPr>
            <a:spLocks noChangeArrowheads="1"/>
          </p:cNvSpPr>
          <p:nvPr/>
        </p:nvSpPr>
        <p:spPr bwMode="auto">
          <a:xfrm>
            <a:off x="4500563" y="4294188"/>
            <a:ext cx="1150937" cy="935037"/>
          </a:xfrm>
          <a:prstGeom prst="ellipse">
            <a:avLst/>
          </a:prstGeom>
          <a:noFill/>
          <a:ln w="88900">
            <a:solidFill>
              <a:srgbClr val="FF0000"/>
            </a:solidFill>
            <a:prstDash val="sysDot"/>
            <a:round/>
            <a:headEnd/>
            <a:tailEnd/>
          </a:ln>
        </p:spPr>
        <p:txBody>
          <a:bodyPr/>
          <a:lstStyle/>
          <a:p>
            <a:pPr eaLnBrk="0" hangingPunct="0">
              <a:buSzPct val="100000"/>
              <a:buFont typeface="Arial" charset="0"/>
              <a:buNone/>
            </a:pPr>
            <a:endParaRPr lang="zh-CN" altLang="en-US" sz="2000"/>
          </a:p>
        </p:txBody>
      </p:sp>
      <p:sp>
        <p:nvSpPr>
          <p:cNvPr id="124932" name="文本框 101380"/>
          <p:cNvSpPr txBox="1">
            <a:spLocks noChangeArrowheads="1"/>
          </p:cNvSpPr>
          <p:nvPr/>
        </p:nvSpPr>
        <p:spPr bwMode="auto">
          <a:xfrm>
            <a:off x="0" y="6165850"/>
            <a:ext cx="9144000" cy="660400"/>
          </a:xfrm>
          <a:prstGeom prst="rect">
            <a:avLst/>
          </a:prstGeom>
          <a:solidFill>
            <a:srgbClr val="FFFF00"/>
          </a:solidFill>
          <a:ln w="9525">
            <a:noFill/>
            <a:miter lim="800000"/>
            <a:headEnd/>
            <a:tailEnd/>
          </a:ln>
        </p:spPr>
        <p:txBody>
          <a:bodyPr>
            <a:spAutoFit/>
          </a:bodyPr>
          <a:lstStyle/>
          <a:p>
            <a:pPr algn="ctr" eaLnBrk="0" hangingPunct="0">
              <a:lnSpc>
                <a:spcPct val="110000"/>
              </a:lnSpc>
              <a:buSzPct val="100000"/>
              <a:buFont typeface="Arial" charset="0"/>
              <a:buNone/>
            </a:pPr>
            <a:r>
              <a:rPr lang="en-US" altLang="zh-CN" sz="2400">
                <a:solidFill>
                  <a:srgbClr val="000000"/>
                </a:solidFill>
                <a:latin typeface="黑体" pitchFamily="2" charset="-122"/>
                <a:ea typeface="黑体" pitchFamily="2" charset="-122"/>
              </a:rPr>
              <a:t>现有</a:t>
            </a:r>
            <a:r>
              <a:rPr lang="zh-CN" altLang="en-US" sz="2400">
                <a:solidFill>
                  <a:srgbClr val="000000"/>
                </a:solidFill>
                <a:latin typeface="黑体" pitchFamily="2" charset="-122"/>
                <a:ea typeface="黑体" pitchFamily="2" charset="-122"/>
              </a:rPr>
              <a:t>防可燃液体漏至下层的措施：被</a:t>
            </a:r>
            <a:r>
              <a:rPr lang="zh-CN" altLang="en-US" sz="2200">
                <a:solidFill>
                  <a:srgbClr val="000000"/>
                </a:solidFill>
                <a:latin typeface="黑体" pitchFamily="2" charset="-122"/>
                <a:ea typeface="黑体" pitchFamily="2" charset="-122"/>
              </a:rPr>
              <a:t>人为开孔破坏</a:t>
            </a:r>
            <a:r>
              <a:rPr lang="zh-CN" altLang="en-US" sz="2200" b="1">
                <a:solidFill>
                  <a:srgbClr val="000000"/>
                </a:solidFill>
                <a:latin typeface="黑体" pitchFamily="2" charset="-122"/>
                <a:ea typeface="黑体" pitchFamily="2" charset="-122"/>
              </a:rPr>
              <a:t>!</a:t>
            </a:r>
          </a:p>
          <a:p>
            <a:pPr algn="ctr" eaLnBrk="0" hangingPunct="0">
              <a:lnSpc>
                <a:spcPct val="50000"/>
              </a:lnSpc>
              <a:buSzPct val="100000"/>
              <a:buFont typeface="Arial" charset="0"/>
              <a:buNone/>
            </a:pPr>
            <a:endParaRPr lang="zh-CN" altLang="en-US" sz="2200" b="1">
              <a:solidFill>
                <a:srgbClr val="000000"/>
              </a:solidFill>
              <a:latin typeface="黑体" pitchFamily="2" charset="-122"/>
              <a:ea typeface="黑体" pitchFamily="2"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安全标志"/>
          <p:cNvPicPr>
            <a:picLocks noChangeAspect="1"/>
          </p:cNvPicPr>
          <p:nvPr/>
        </p:nvPicPr>
        <p:blipFill>
          <a:blip r:embed="rId2"/>
          <a:srcRect/>
          <a:stretch>
            <a:fillRect/>
          </a:stretch>
        </p:blipFill>
        <p:spPr bwMode="auto">
          <a:xfrm>
            <a:off x="179388" y="190500"/>
            <a:ext cx="8786812" cy="6488113"/>
          </a:xfrm>
          <a:prstGeom prst="rect">
            <a:avLst/>
          </a:prstGeom>
          <a:noFill/>
          <a:ln w="190500">
            <a:solidFill>
              <a:srgbClr val="FFFF00"/>
            </a:solidFill>
            <a:miter lim="800000"/>
            <a:headEnd/>
            <a:tailEnd/>
          </a:ln>
        </p:spPr>
      </p:pic>
      <p:sp>
        <p:nvSpPr>
          <p:cNvPr id="37891" name="Rectangle 3"/>
          <p:cNvSpPr/>
          <p:nvPr/>
        </p:nvSpPr>
        <p:spPr>
          <a:xfrm>
            <a:off x="0" y="5661025"/>
            <a:ext cx="9144000" cy="1196975"/>
          </a:xfrm>
          <a:prstGeom prst="rect">
            <a:avLst/>
          </a:prstGeom>
          <a:noFill/>
          <a:ln w="9525">
            <a:noFill/>
            <a:miter/>
          </a:ln>
        </p:spPr>
        <p:txBody>
          <a:bodyPr anchor="ctr"/>
          <a:lstStyle/>
          <a:p>
            <a:pPr algn="ctr">
              <a:buFont typeface="Arial" panose="020B0604020202020204" pitchFamily="34" charset="0"/>
              <a:buNone/>
              <a:defRPr/>
            </a:pPr>
            <a:endParaRPr lang="zh-CN" altLang="en-US" sz="4000" b="1" noProof="1">
              <a:solidFill>
                <a:srgbClr val="FFFF00"/>
              </a:solidFill>
              <a:effectLst>
                <a:outerShdw blurRad="38100" dist="38100" dir="2700000">
                  <a:srgbClr val="000000"/>
                </a:outerShdw>
              </a:effectLst>
              <a:latin typeface="Tahoma" panose="020B0604030504040204" pitchFamily="34" charset="0"/>
              <a:ea typeface="黑体" panose="02010609060101010101" pitchFamily="49" charset="-122"/>
            </a:endParaRPr>
          </a:p>
        </p:txBody>
      </p:sp>
      <p:sp>
        <p:nvSpPr>
          <p:cNvPr id="37892" name="Text Box 4"/>
          <p:cNvSpPr txBox="1">
            <a:spLocks noChangeArrowheads="1"/>
          </p:cNvSpPr>
          <p:nvPr/>
        </p:nvSpPr>
        <p:spPr bwMode="auto">
          <a:xfrm>
            <a:off x="2268538" y="2781300"/>
            <a:ext cx="5759450" cy="914400"/>
          </a:xfrm>
          <a:prstGeom prst="rect">
            <a:avLst/>
          </a:prstGeom>
          <a:noFill/>
          <a:ln w="9525">
            <a:noFill/>
            <a:miter lim="800000"/>
            <a:headEnd/>
            <a:tailEnd/>
          </a:ln>
        </p:spPr>
        <p:txBody>
          <a:bodyPr>
            <a:spAutoFit/>
          </a:bodyPr>
          <a:lstStyle/>
          <a:p>
            <a:pPr eaLnBrk="0" hangingPunct="0">
              <a:spcBef>
                <a:spcPct val="50000"/>
              </a:spcBef>
              <a:buSzPct val="100000"/>
              <a:buFont typeface="Arial" charset="0"/>
              <a:buNone/>
            </a:pPr>
            <a:r>
              <a:rPr lang="zh-CN" altLang="en-US" sz="4400">
                <a:solidFill>
                  <a:srgbClr val="FFFF00"/>
                </a:solidFill>
                <a:latin typeface="Tahoma" pitchFamily="34" charset="0"/>
                <a:ea typeface="黑体" pitchFamily="2" charset="-122"/>
              </a:rPr>
              <a:t>排 列 有 误</a:t>
            </a:r>
            <a:r>
              <a:rPr lang="zh-CN" altLang="en-US" sz="5400">
                <a:solidFill>
                  <a:srgbClr val="FFFF00"/>
                </a:solidFill>
                <a:latin typeface="Tahoma" pitchFamily="34" charset="0"/>
                <a:ea typeface="黑体" pitchFamily="2" charset="-122"/>
              </a:rPr>
              <a:t>！</a:t>
            </a:r>
          </a:p>
        </p:txBody>
      </p:sp>
      <p:grpSp>
        <p:nvGrpSpPr>
          <p:cNvPr id="2" name="组合 37892"/>
          <p:cNvGrpSpPr>
            <a:grpSpLocks/>
          </p:cNvGrpSpPr>
          <p:nvPr/>
        </p:nvGrpSpPr>
        <p:grpSpPr bwMode="auto">
          <a:xfrm>
            <a:off x="1908175" y="1917700"/>
            <a:ext cx="3671888" cy="863600"/>
            <a:chOff x="0" y="0"/>
            <a:chExt cx="2313" cy="590"/>
          </a:xfrm>
        </p:grpSpPr>
        <p:sp>
          <p:nvSpPr>
            <p:cNvPr id="61446" name="Line 6"/>
            <p:cNvSpPr>
              <a:spLocks noChangeShapeType="1"/>
            </p:cNvSpPr>
            <p:nvPr/>
          </p:nvSpPr>
          <p:spPr bwMode="auto">
            <a:xfrm>
              <a:off x="2313" y="136"/>
              <a:ext cx="0" cy="454"/>
            </a:xfrm>
            <a:prstGeom prst="line">
              <a:avLst/>
            </a:prstGeom>
            <a:noFill/>
            <a:ln w="76200">
              <a:solidFill>
                <a:srgbClr val="FFFF00"/>
              </a:solidFill>
              <a:round/>
              <a:headEnd/>
              <a:tailEnd/>
            </a:ln>
          </p:spPr>
          <p:txBody>
            <a:bodyPr/>
            <a:lstStyle/>
            <a:p>
              <a:endParaRPr lang="zh-CN" altLang="en-US"/>
            </a:p>
          </p:txBody>
        </p:sp>
        <p:sp>
          <p:nvSpPr>
            <p:cNvPr id="61447" name="Line 7"/>
            <p:cNvSpPr>
              <a:spLocks noChangeShapeType="1"/>
            </p:cNvSpPr>
            <p:nvPr/>
          </p:nvSpPr>
          <p:spPr bwMode="auto">
            <a:xfrm flipH="1" flipV="1">
              <a:off x="0" y="500"/>
              <a:ext cx="2313" cy="45"/>
            </a:xfrm>
            <a:prstGeom prst="line">
              <a:avLst/>
            </a:prstGeom>
            <a:noFill/>
            <a:ln w="76200">
              <a:solidFill>
                <a:srgbClr val="FFFF00"/>
              </a:solidFill>
              <a:round/>
              <a:headEnd/>
              <a:tailEnd/>
            </a:ln>
          </p:spPr>
          <p:txBody>
            <a:bodyPr/>
            <a:lstStyle/>
            <a:p>
              <a:endParaRPr lang="zh-CN" altLang="en-US"/>
            </a:p>
          </p:txBody>
        </p:sp>
        <p:sp>
          <p:nvSpPr>
            <p:cNvPr id="61448" name="Line 8"/>
            <p:cNvSpPr>
              <a:spLocks noChangeShapeType="1"/>
            </p:cNvSpPr>
            <p:nvPr/>
          </p:nvSpPr>
          <p:spPr bwMode="auto">
            <a:xfrm flipV="1">
              <a:off x="0" y="0"/>
              <a:ext cx="0" cy="545"/>
            </a:xfrm>
            <a:prstGeom prst="line">
              <a:avLst/>
            </a:prstGeom>
            <a:noFill/>
            <a:ln w="76200">
              <a:solidFill>
                <a:srgbClr val="FFFF00"/>
              </a:solidFill>
              <a:round/>
              <a:headEnd/>
              <a:tailEnd type="triangle" w="med" len="med"/>
            </a:ln>
          </p:spPr>
          <p:txBody>
            <a:bodyPr/>
            <a:lstStyle/>
            <a:p>
              <a:endParaRPr lang="zh-CN" altLang="en-US"/>
            </a:p>
          </p:txBody>
        </p:sp>
      </p:grpSp>
      <p:sp>
        <p:nvSpPr>
          <p:cNvPr id="61445" name="Rectangle 9"/>
          <p:cNvSpPr>
            <a:spLocks noChangeArrowheads="1"/>
          </p:cNvSpPr>
          <p:nvPr/>
        </p:nvSpPr>
        <p:spPr bwMode="auto">
          <a:xfrm>
            <a:off x="1908175" y="6021388"/>
            <a:ext cx="7127875" cy="719137"/>
          </a:xfrm>
          <a:prstGeom prst="rect">
            <a:avLst/>
          </a:prstGeom>
          <a:solidFill>
            <a:srgbClr val="FFFF00"/>
          </a:solidFill>
          <a:ln w="9525">
            <a:noFill/>
            <a:miter lim="800000"/>
            <a:headEnd/>
            <a:tailEnd/>
          </a:ln>
        </p:spPr>
        <p:txBody>
          <a:bodyPr anchor="ctr"/>
          <a:lstStyle/>
          <a:p>
            <a:pPr algn="ctr" eaLnBrk="0" hangingPunct="0">
              <a:buSzPct val="100000"/>
              <a:buFont typeface="Arial" charset="0"/>
              <a:buNone/>
            </a:pPr>
            <a:r>
              <a:rPr lang="zh-CN" altLang="en-US" sz="2600" b="1">
                <a:solidFill>
                  <a:srgbClr val="000000"/>
                </a:solidFill>
                <a:latin typeface="黑体" pitchFamily="2" charset="-122"/>
                <a:ea typeface="黑体" pitchFamily="2" charset="-122"/>
              </a:rPr>
              <a:t>应按GB2894-2008</a:t>
            </a:r>
            <a:r>
              <a:rPr lang="zh-CN" altLang="en-US" sz="2400" b="1">
                <a:solidFill>
                  <a:srgbClr val="000000"/>
                </a:solidFill>
                <a:latin typeface="黑体" pitchFamily="2" charset="-122"/>
                <a:ea typeface="黑体" pitchFamily="2" charset="-122"/>
              </a:rPr>
              <a:t>“</a:t>
            </a:r>
            <a:r>
              <a:rPr lang="zh-CN" altLang="en-US" sz="2600" b="1">
                <a:solidFill>
                  <a:srgbClr val="000000"/>
                </a:solidFill>
                <a:latin typeface="黑体" pitchFamily="2" charset="-122"/>
                <a:ea typeface="黑体" pitchFamily="2" charset="-122"/>
              </a:rPr>
              <a:t>9.5</a:t>
            </a:r>
            <a:r>
              <a:rPr lang="zh-CN" altLang="en-US" sz="2400" b="1">
                <a:solidFill>
                  <a:srgbClr val="000000"/>
                </a:solidFill>
                <a:latin typeface="黑体" pitchFamily="2" charset="-122"/>
                <a:ea typeface="黑体" pitchFamily="2" charset="-122"/>
              </a:rPr>
              <a:t>”</a:t>
            </a:r>
            <a:r>
              <a:rPr lang="zh-CN" altLang="en-US" sz="2600" b="1">
                <a:solidFill>
                  <a:srgbClr val="000000"/>
                </a:solidFill>
                <a:latin typeface="黑体" pitchFamily="2" charset="-122"/>
                <a:ea typeface="黑体" pitchFamily="2" charset="-122"/>
              </a:rPr>
              <a:t>的要求,左右排列!</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2"/>
                                        </p:tgtEl>
                                        <p:attrNameLst>
                                          <p:attrName>style.visibility</p:attrName>
                                        </p:attrNameLst>
                                      </p:cBhvr>
                                      <p:to>
                                        <p:strVal val="visible"/>
                                      </p:to>
                                    </p:set>
                                    <p:anim calcmode="lin" valueType="num">
                                      <p:cBhvr additive="base">
                                        <p:cTn id="13" dur="500" fill="hold"/>
                                        <p:tgtEl>
                                          <p:spTgt spid="37892"/>
                                        </p:tgtEl>
                                        <p:attrNameLst>
                                          <p:attrName>ppt_x</p:attrName>
                                        </p:attrNameLst>
                                      </p:cBhvr>
                                      <p:tavLst>
                                        <p:tav tm="0">
                                          <p:val>
                                            <p:strVal val="#ppt_x"/>
                                          </p:val>
                                        </p:tav>
                                        <p:tav tm="100000">
                                          <p:val>
                                            <p:strVal val="#ppt_x"/>
                                          </p:val>
                                        </p:tav>
                                      </p:tavLst>
                                    </p:anim>
                                    <p:anim calcmode="lin" valueType="num">
                                      <p:cBhvr additive="base">
                                        <p:cTn id="14" dur="500" fill="hold"/>
                                        <p:tgtEl>
                                          <p:spTgt spid="378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ldLvl="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p:cNvSpPr>
          <p:nvPr>
            <p:ph type="ctrTitle" idx="4294967295"/>
          </p:nvPr>
        </p:nvSpPr>
        <p:spPr>
          <a:xfrm>
            <a:off x="250825" y="1628775"/>
            <a:ext cx="8893175" cy="3168650"/>
          </a:xfrm>
        </p:spPr>
        <p:txBody>
          <a:bodyPr anchor="b"/>
          <a:lstStyle>
            <a:lvl1pPr lvl="0">
              <a:defRPr kern="1200"/>
            </a:lvl1pPr>
          </a:lstStyle>
          <a:p>
            <a:pPr algn="ctr" eaLnBrk="1" hangingPunct="1">
              <a:lnSpc>
                <a:spcPct val="200000"/>
              </a:lnSpc>
              <a:defRPr/>
            </a:pP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第三部分</a:t>
            </a:r>
            <a:b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防喷溅安全措施</a:t>
            </a:r>
            <a:endPar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p:cNvSpPr>
          <p:nvPr>
            <p:ph type="title" idx="4294967295"/>
          </p:nvPr>
        </p:nvSpPr>
        <p:spPr>
          <a:xfrm>
            <a:off x="71438" y="188913"/>
            <a:ext cx="9072562" cy="1868487"/>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103427" name="Rectangle 3"/>
          <p:cNvSpPr>
            <a:spLocks noGrp="1"/>
          </p:cNvSpPr>
          <p:nvPr>
            <p:ph type="body" idx="4294967295"/>
          </p:nvPr>
        </p:nvSpPr>
        <p:spPr>
          <a:xfrm>
            <a:off x="1223963" y="1628775"/>
            <a:ext cx="7920037" cy="4822825"/>
          </a:xfrm>
        </p:spPr>
        <p:txBody>
          <a:bodyPr/>
          <a:lstStyle/>
          <a:p>
            <a:pPr marL="0" indent="0" algn="ctr" eaLnBrk="1" hangingPunct="1">
              <a:lnSpc>
                <a:spcPct val="135000"/>
              </a:lnSpc>
              <a:spcBef>
                <a:spcPct val="0"/>
              </a:spcBef>
              <a:buClr>
                <a:schemeClr val="hlink"/>
              </a:buClr>
              <a:buSzPct val="70000"/>
              <a:buFont typeface="Wingdings" panose="05000000000000000000" pitchFamily="2" charset="2"/>
              <a:buNone/>
              <a:defRPr/>
            </a:pPr>
            <a:r>
              <a:rPr lang="zh-CN" altLang="en-US" sz="4000" noProof="1">
                <a:solidFill>
                  <a:srgbClr val="FFFF00"/>
                </a:solidFill>
                <a:effectLst>
                  <a:outerShdw blurRad="38100" dist="38100" dir="2700000">
                    <a:srgbClr val="000000"/>
                  </a:outerShdw>
                </a:effectLst>
              </a:rPr>
              <a:t>SH3047-1993</a:t>
            </a:r>
          </a:p>
          <a:p>
            <a:pPr marL="0" indent="0" algn="ctr" eaLnBrk="1" hangingPunct="1">
              <a:lnSpc>
                <a:spcPct val="135000"/>
              </a:lnSpc>
              <a:spcBef>
                <a:spcPct val="0"/>
              </a:spcBef>
              <a:buClr>
                <a:schemeClr val="hlink"/>
              </a:buClr>
              <a:buSzPct val="70000"/>
              <a:buFont typeface="Wingdings" panose="05000000000000000000" pitchFamily="2" charset="2"/>
              <a:buNone/>
              <a:defRPr/>
            </a:pPr>
            <a:r>
              <a:rPr lang="zh-CN" altLang="en-US"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《石油化工企业职业安全卫生设计规范》</a:t>
            </a:r>
            <a:r>
              <a:rPr lang="zh-CN" altLang="en-US" sz="4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p>
          <a:p>
            <a:pPr marL="0" indent="0" eaLnBrk="1" hangingPunct="1">
              <a:lnSpc>
                <a:spcPct val="150000"/>
              </a:lnSpc>
              <a:spcBef>
                <a:spcPct val="0"/>
              </a:spcBef>
              <a:buClr>
                <a:schemeClr val="hlink"/>
              </a:buClr>
              <a:buSzPct val="70000"/>
              <a:buFont typeface="Wingdings" panose="05000000000000000000" pitchFamily="2" charset="2"/>
              <a:buNone/>
              <a:defRPr/>
            </a:pPr>
            <a:r>
              <a:rPr lang="zh-CN" altLang="en-US" noProof="1">
                <a:solidFill>
                  <a:srgbClr val="FFFF00"/>
                </a:solidFill>
                <a:effectLst>
                  <a:outerShdw blurRad="38100" dist="38100" dir="2700000">
                    <a:srgbClr val="000000"/>
                  </a:outerShdw>
                </a:effectLst>
              </a:rPr>
              <a:t>         </a:t>
            </a:r>
            <a:r>
              <a:rPr lang="zh-CN" altLang="en-US" sz="4400" noProof="1">
                <a:latin typeface="黑体" panose="02010609060101010101" pitchFamily="49" charset="-122"/>
                <a:ea typeface="黑体" panose="02010609060101010101" pitchFamily="49" charset="-122"/>
              </a:rPr>
              <a:t>2.4.3</a:t>
            </a:r>
            <a:r>
              <a:rPr lang="zh-CN" altLang="en-US" sz="3500" noProof="1">
                <a:latin typeface="黑体" panose="02010609060101010101" pitchFamily="49" charset="-122"/>
                <a:ea typeface="黑体" panose="02010609060101010101" pitchFamily="49" charset="-122"/>
              </a:rPr>
              <a:t>   输送酸</a:t>
            </a:r>
            <a:r>
              <a:rPr lang="zh-CN" altLang="en-US" sz="3600" noProof="1">
                <a:latin typeface="黑体" panose="02010609060101010101" pitchFamily="49" charset="-122"/>
                <a:ea typeface="黑体" panose="02010609060101010101" pitchFamily="49" charset="-122"/>
              </a:rPr>
              <a:t>、</a:t>
            </a:r>
            <a:r>
              <a:rPr lang="zh-CN" altLang="en-US" sz="3500" noProof="1">
                <a:latin typeface="黑体" panose="02010609060101010101" pitchFamily="49" charset="-122"/>
                <a:ea typeface="黑体" panose="02010609060101010101" pitchFamily="49" charset="-122"/>
              </a:rPr>
              <a:t>碱等强腐蚀性 化学物料泵的填料函或机械密封周围， </a:t>
            </a:r>
            <a:r>
              <a:rPr lang="zh-CN" altLang="en-US" sz="3600" noProof="1">
                <a:latin typeface="黑体" panose="02010609060101010101" pitchFamily="49" charset="-122"/>
                <a:ea typeface="黑体" panose="02010609060101010101" pitchFamily="49" charset="-122"/>
              </a:rPr>
              <a:t>宜设置安全护罩。</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C:\Users\lingyang\Desktop\2012年6月18日吴老检查照片\凌洋\DSC03239.JPG"/>
          <p:cNvPicPr>
            <a:picLocks noGrp="1" noChangeAspect="1"/>
          </p:cNvPicPr>
          <p:nvPr>
            <p:ph idx="4294967295"/>
          </p:nvPr>
        </p:nvPicPr>
        <p:blipFill>
          <a:blip r:embed="rId2">
            <a:lum bright="6000" contrast="6000"/>
          </a:blip>
          <a:srcRect/>
          <a:stretch>
            <a:fillRect/>
          </a:stretch>
        </p:blipFill>
        <p:spPr>
          <a:xfrm>
            <a:off x="358775" y="188913"/>
            <a:ext cx="8785225" cy="6481762"/>
          </a:xfrm>
          <a:ln w="203200">
            <a:solidFill>
              <a:srgbClr val="008000"/>
            </a:solidFill>
          </a:ln>
        </p:spPr>
      </p:pic>
      <p:sp>
        <p:nvSpPr>
          <p:cNvPr id="128002" name="矩形 2"/>
          <p:cNvSpPr>
            <a:spLocks noChangeArrowheads="1"/>
          </p:cNvSpPr>
          <p:nvPr/>
        </p:nvSpPr>
        <p:spPr bwMode="auto">
          <a:xfrm>
            <a:off x="0" y="6165850"/>
            <a:ext cx="9107488" cy="647700"/>
          </a:xfrm>
          <a:prstGeom prst="rect">
            <a:avLst/>
          </a:prstGeom>
          <a:solidFill>
            <a:srgbClr val="008000"/>
          </a:solidFill>
          <a:ln w="0">
            <a:solidFill>
              <a:srgbClr val="008000"/>
            </a:solidFill>
            <a:miter lim="800000"/>
            <a:headEnd/>
            <a:tailEnd/>
          </a:ln>
        </p:spPr>
        <p:txBody>
          <a:bodyPr/>
          <a:lstStyle/>
          <a:p>
            <a:pPr algn="ctr" eaLnBrk="0" hangingPunct="0">
              <a:lnSpc>
                <a:spcPct val="110000"/>
              </a:lnSpc>
              <a:buSzPct val="100000"/>
              <a:buFont typeface="Arial" charset="0"/>
              <a:buNone/>
            </a:pPr>
            <a:r>
              <a:rPr lang="zh-CN" altLang="en-US" sz="2600">
                <a:latin typeface="黑体" pitchFamily="2" charset="-122"/>
                <a:ea typeface="黑体" pitchFamily="2" charset="-122"/>
              </a:rPr>
              <a:t>强酸强碱的防喷溅罩：</a:t>
            </a:r>
            <a:r>
              <a:rPr lang="zh-CN" altLang="en-US" sz="2400">
                <a:latin typeface="黑体" pitchFamily="2" charset="-122"/>
                <a:ea typeface="黑体" pitchFamily="2" charset="-122"/>
              </a:rPr>
              <a:t>展现在生产第一线!</a:t>
            </a:r>
          </a:p>
        </p:txBody>
      </p:sp>
      <p:sp>
        <p:nvSpPr>
          <p:cNvPr id="128003" name="椭圆 3"/>
          <p:cNvSpPr>
            <a:spLocks noChangeArrowheads="1"/>
          </p:cNvSpPr>
          <p:nvPr/>
        </p:nvSpPr>
        <p:spPr bwMode="auto">
          <a:xfrm rot="-180000">
            <a:off x="1247775" y="1706563"/>
            <a:ext cx="6292850" cy="2959100"/>
          </a:xfrm>
          <a:prstGeom prst="ellipse">
            <a:avLst/>
          </a:prstGeom>
          <a:noFill/>
          <a:ln w="114300">
            <a:solidFill>
              <a:srgbClr val="00FF00"/>
            </a:solidFill>
            <a:prstDash val="dash"/>
            <a:round/>
            <a:headEnd/>
            <a:tailEnd/>
          </a:ln>
        </p:spPr>
        <p:txBody>
          <a:bodyPr anchor="ctr"/>
          <a:lstStyle/>
          <a:p>
            <a:pPr eaLnBrk="0" hangingPunct="0">
              <a:buSzPct val="100000"/>
              <a:buFont typeface="Arial" charset="0"/>
              <a:buNone/>
            </a:pPr>
            <a:endParaRPr lang="zh-CN" altLang="en-US" sz="1800">
              <a:solidFill>
                <a:srgbClr val="FFFFFF"/>
              </a:solidFill>
              <a:latin typeface="Georgia" pitchFamily="18" charset="0"/>
            </a:endParaRPr>
          </a:p>
        </p:txBody>
      </p:sp>
      <p:sp>
        <p:nvSpPr>
          <p:cNvPr id="128004" name="文本框 104452"/>
          <p:cNvSpPr txBox="1">
            <a:spLocks noChangeArrowheads="1"/>
          </p:cNvSpPr>
          <p:nvPr/>
        </p:nvSpPr>
        <p:spPr bwMode="auto">
          <a:xfrm>
            <a:off x="539750" y="476250"/>
            <a:ext cx="1944688" cy="1179513"/>
          </a:xfrm>
          <a:prstGeom prst="rect">
            <a:avLst/>
          </a:prstGeom>
          <a:solidFill>
            <a:srgbClr val="008000"/>
          </a:solidFill>
          <a:ln w="9525">
            <a:noFill/>
            <a:miter lim="800000"/>
            <a:headEnd/>
            <a:tailEnd/>
          </a:ln>
        </p:spPr>
        <p:txBody>
          <a:bodyPr lIns="90000" tIns="46800" rIns="90000" bIns="46800">
            <a:spAutoFit/>
          </a:bodyPr>
          <a:lstStyle/>
          <a:p>
            <a:pPr algn="ctr" eaLnBrk="0" hangingPunct="0">
              <a:lnSpc>
                <a:spcPct val="140000"/>
              </a:lnSpc>
              <a:spcBef>
                <a:spcPct val="50000"/>
              </a:spcBef>
              <a:buSzPct val="100000"/>
              <a:buFont typeface="Arial" charset="0"/>
              <a:buNone/>
            </a:pPr>
            <a:r>
              <a:rPr lang="zh-CN" altLang="en-US" sz="4000" b="1">
                <a:latin typeface="黑体" pitchFamily="2" charset="-122"/>
                <a:ea typeface="黑体" pitchFamily="2" charset="-122"/>
              </a:rPr>
              <a:t>规 范</a:t>
            </a:r>
          </a:p>
          <a:p>
            <a:pPr algn="ctr" eaLnBrk="0" hangingPunct="0">
              <a:lnSpc>
                <a:spcPct val="140000"/>
              </a:lnSpc>
              <a:spcBef>
                <a:spcPct val="50000"/>
              </a:spcBef>
              <a:buSzPct val="100000"/>
              <a:buFont typeface="Arial" charset="0"/>
              <a:buNone/>
            </a:pPr>
            <a:endParaRPr lang="zh-CN" altLang="en-US" sz="800" b="1">
              <a:latin typeface="黑体" pitchFamily="2" charset="-122"/>
              <a:ea typeface="黑体" pitchFamily="2" charset="-122"/>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0.9"/>
          <p:cNvPicPr>
            <a:picLocks noGrp="1" noChangeAspect="1"/>
          </p:cNvPicPr>
          <p:nvPr>
            <p:ph idx="4294967295"/>
          </p:nvPr>
        </p:nvPicPr>
        <p:blipFill>
          <a:blip r:embed="rId2">
            <a:lum contrast="6000"/>
          </a:blip>
          <a:srcRect/>
          <a:stretch>
            <a:fillRect/>
          </a:stretch>
        </p:blipFill>
        <p:spPr>
          <a:xfrm>
            <a:off x="288925" y="190500"/>
            <a:ext cx="8855075" cy="6480175"/>
          </a:xfrm>
          <a:ln w="203200">
            <a:solidFill>
              <a:srgbClr val="000080"/>
            </a:solidFill>
          </a:ln>
        </p:spPr>
      </p:pic>
      <p:sp>
        <p:nvSpPr>
          <p:cNvPr id="129026" name="文本框 105474"/>
          <p:cNvSpPr txBox="1">
            <a:spLocks noChangeArrowheads="1"/>
          </p:cNvSpPr>
          <p:nvPr/>
        </p:nvSpPr>
        <p:spPr bwMode="auto">
          <a:xfrm>
            <a:off x="107950" y="190500"/>
            <a:ext cx="4752975" cy="2317750"/>
          </a:xfrm>
          <a:prstGeom prst="rect">
            <a:avLst/>
          </a:prstGeom>
          <a:solidFill>
            <a:srgbClr val="000080"/>
          </a:solidFill>
          <a:ln w="9525">
            <a:noFill/>
            <a:miter lim="800000"/>
            <a:headEnd/>
            <a:tailEnd/>
          </a:ln>
        </p:spPr>
        <p:txBody>
          <a:bodyPr>
            <a:spAutoFit/>
          </a:bodyPr>
          <a:lstStyle/>
          <a:p>
            <a:pPr algn="ctr" eaLnBrk="0" hangingPunct="0">
              <a:lnSpc>
                <a:spcPct val="160000"/>
              </a:lnSpc>
              <a:buSzPct val="100000"/>
              <a:buFont typeface="Arial" charset="0"/>
              <a:buNone/>
            </a:pPr>
            <a:r>
              <a:rPr lang="zh-CN" altLang="en-US" sz="3200">
                <a:ea typeface="黑体" pitchFamily="2" charset="-122"/>
              </a:rPr>
              <a:t>强酸、强碱用</a:t>
            </a:r>
          </a:p>
          <a:p>
            <a:pPr algn="ctr" eaLnBrk="0" hangingPunct="0">
              <a:lnSpc>
                <a:spcPct val="160000"/>
              </a:lnSpc>
              <a:buSzPct val="100000"/>
              <a:buFont typeface="Arial" charset="0"/>
              <a:buNone/>
            </a:pPr>
            <a:r>
              <a:rPr lang="zh-CN" altLang="en-US" sz="3600">
                <a:ea typeface="黑体" pitchFamily="2" charset="-122"/>
              </a:rPr>
              <a:t>防喷溅罩</a:t>
            </a:r>
          </a:p>
          <a:p>
            <a:pPr algn="ctr" eaLnBrk="0" hangingPunct="0">
              <a:lnSpc>
                <a:spcPct val="340000"/>
              </a:lnSpc>
              <a:buSzPct val="100000"/>
              <a:buFont typeface="Arial" charset="0"/>
              <a:buNone/>
            </a:pPr>
            <a:endParaRPr lang="zh-CN" altLang="en-US" sz="1100" b="1" i="1">
              <a:ea typeface="黑体" pitchFamily="2" charset="-122"/>
            </a:endParaRPr>
          </a:p>
        </p:txBody>
      </p:sp>
      <p:sp>
        <p:nvSpPr>
          <p:cNvPr id="129027" name="直接连接符 105475"/>
          <p:cNvSpPr>
            <a:spLocks noChangeShapeType="1"/>
          </p:cNvSpPr>
          <p:nvPr/>
        </p:nvSpPr>
        <p:spPr bwMode="auto">
          <a:xfrm>
            <a:off x="1765300" y="2420938"/>
            <a:ext cx="936625" cy="722312"/>
          </a:xfrm>
          <a:prstGeom prst="line">
            <a:avLst/>
          </a:prstGeom>
          <a:noFill/>
          <a:ln w="101600">
            <a:solidFill>
              <a:srgbClr val="000080"/>
            </a:solidFill>
            <a:round/>
            <a:headEnd/>
            <a:tailEnd type="triangle" w="lg" len="med"/>
          </a:ln>
        </p:spPr>
        <p:txBody>
          <a:bodyPr/>
          <a:lstStyle/>
          <a:p>
            <a:endParaRPr lang="zh-CN" altLang="en-US"/>
          </a:p>
        </p:txBody>
      </p:sp>
      <p:sp>
        <p:nvSpPr>
          <p:cNvPr id="129028" name="直接连接符 105476"/>
          <p:cNvSpPr>
            <a:spLocks noChangeShapeType="1"/>
          </p:cNvSpPr>
          <p:nvPr/>
        </p:nvSpPr>
        <p:spPr bwMode="auto">
          <a:xfrm>
            <a:off x="4646613" y="1270000"/>
            <a:ext cx="2519362" cy="142875"/>
          </a:xfrm>
          <a:prstGeom prst="line">
            <a:avLst/>
          </a:prstGeom>
          <a:noFill/>
          <a:ln w="101600">
            <a:solidFill>
              <a:srgbClr val="000080"/>
            </a:solidFill>
            <a:round/>
            <a:headEnd/>
            <a:tailEnd type="triangle" w="med" len="med"/>
          </a:ln>
        </p:spPr>
        <p:txBody>
          <a:bodyPr/>
          <a:lstStyle/>
          <a:p>
            <a:endParaRPr lang="zh-CN" altLang="en-US"/>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SDC13842"/>
          <p:cNvPicPr>
            <a:picLocks noGrp="1" noChangeAspect="1"/>
          </p:cNvPicPr>
          <p:nvPr>
            <p:ph idx="4294967295"/>
          </p:nvPr>
        </p:nvPicPr>
        <p:blipFill>
          <a:blip r:embed="rId2">
            <a:lum contrast="6000"/>
          </a:blip>
          <a:srcRect/>
          <a:stretch>
            <a:fillRect/>
          </a:stretch>
        </p:blipFill>
        <p:spPr>
          <a:xfrm>
            <a:off x="0" y="188913"/>
            <a:ext cx="8783638" cy="6480175"/>
          </a:xfrm>
          <a:ln w="203200">
            <a:solidFill>
              <a:srgbClr val="008000"/>
            </a:solidFill>
          </a:ln>
        </p:spPr>
      </p:pic>
      <p:sp>
        <p:nvSpPr>
          <p:cNvPr id="106499" name="文本框 106498"/>
          <p:cNvSpPr txBox="1"/>
          <p:nvPr/>
        </p:nvSpPr>
        <p:spPr>
          <a:xfrm>
            <a:off x="755650" y="5445125"/>
            <a:ext cx="7954963" cy="762000"/>
          </a:xfrm>
          <a:prstGeom prst="rect">
            <a:avLst/>
          </a:prstGeom>
          <a:noFill/>
          <a:ln w="9525">
            <a:noFill/>
            <a:miter/>
          </a:ln>
        </p:spPr>
        <p:txBody>
          <a:bodyPr>
            <a:spAutoFit/>
          </a:bodyPr>
          <a:lstStyle/>
          <a:p>
            <a:pPr algn="ctr">
              <a:buFont typeface="Arial" panose="020B0604020202020204" pitchFamily="34" charset="0"/>
              <a:buNone/>
              <a:defRPr/>
            </a:pPr>
            <a:r>
              <a:rPr lang="zh-CN" altLang="en-US" sz="3600" noProof="1">
                <a:solidFill>
                  <a:srgbClr val="000000"/>
                </a:solidFill>
                <a:latin typeface="Arial" panose="020B0604020202020204" pitchFamily="34" charset="0"/>
                <a:ea typeface="黑体" panose="02010609060101010101" pitchFamily="49" charset="-122"/>
                <a:cs typeface="+mn-ea"/>
              </a:rPr>
              <a:t> </a:t>
            </a:r>
            <a:r>
              <a:rPr lang="zh-CN" altLang="en-US" sz="4400" b="1" noProof="1">
                <a:solidFill>
                  <a:srgbClr val="FFFF00"/>
                </a:solidFill>
                <a:effectLst>
                  <a:outerShdw blurRad="38100" dist="38100" dir="2700000">
                    <a:srgbClr val="000000"/>
                  </a:outerShdw>
                </a:effectLst>
                <a:latin typeface="Arial" panose="020B0604020202020204" pitchFamily="34" charset="0"/>
                <a:ea typeface="黑体" panose="02010609060101010101" pitchFamily="49" charset="-122"/>
                <a:cs typeface="+mn-ea"/>
              </a:rPr>
              <a:t>防喷溅罩的预制件</a:t>
            </a:r>
            <a:endParaRPr lang="zh-CN" altLang="en-US" sz="4400" b="1" noProof="1">
              <a:solidFill>
                <a:srgbClr val="FFFF00"/>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499"/>
                                        </p:tgtEl>
                                        <p:attrNameLst>
                                          <p:attrName>style.visibility</p:attrName>
                                        </p:attrNameLst>
                                      </p:cBhvr>
                                      <p:to>
                                        <p:strVal val="visible"/>
                                      </p:to>
                                    </p:set>
                                    <p:anim calcmode="lin" valueType="num">
                                      <p:cBhvr additive="base">
                                        <p:cTn id="7" dur="500" fill="hold"/>
                                        <p:tgtEl>
                                          <p:spTgt spid="106499"/>
                                        </p:tgtEl>
                                        <p:attrNameLst>
                                          <p:attrName>ppt_x</p:attrName>
                                        </p:attrNameLst>
                                      </p:cBhvr>
                                      <p:tavLst>
                                        <p:tav tm="0">
                                          <p:val>
                                            <p:strVal val="#ppt_x"/>
                                          </p:val>
                                        </p:tav>
                                        <p:tav tm="100000">
                                          <p:val>
                                            <p:strVal val="#ppt_x"/>
                                          </p:val>
                                        </p:tav>
                                      </p:tavLst>
                                    </p:anim>
                                    <p:anim calcmode="lin" valueType="num">
                                      <p:cBhvr additive="base">
                                        <p:cTn id="8" dur="500" fill="hold"/>
                                        <p:tgtEl>
                                          <p:spTgt spid="1064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ldLvl="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SDC13844"/>
          <p:cNvPicPr>
            <a:picLocks noGrp="1" noChangeAspect="1"/>
          </p:cNvPicPr>
          <p:nvPr>
            <p:ph idx="4294967295"/>
          </p:nvPr>
        </p:nvPicPr>
        <p:blipFill>
          <a:blip r:embed="rId2"/>
          <a:srcRect/>
          <a:stretch>
            <a:fillRect/>
          </a:stretch>
        </p:blipFill>
        <p:spPr>
          <a:xfrm>
            <a:off x="360363" y="190500"/>
            <a:ext cx="8783637" cy="6480175"/>
          </a:xfrm>
          <a:ln w="203200">
            <a:solidFill>
              <a:srgbClr val="008000"/>
            </a:solidFill>
          </a:ln>
        </p:spPr>
      </p:pic>
      <p:sp>
        <p:nvSpPr>
          <p:cNvPr id="107523" name="文本框 107522"/>
          <p:cNvSpPr txBox="1"/>
          <p:nvPr/>
        </p:nvSpPr>
        <p:spPr>
          <a:xfrm>
            <a:off x="107950" y="5518150"/>
            <a:ext cx="8929688" cy="701675"/>
          </a:xfrm>
          <a:prstGeom prst="rect">
            <a:avLst/>
          </a:prstGeom>
          <a:noFill/>
          <a:ln w="9525">
            <a:noFill/>
            <a:miter/>
          </a:ln>
        </p:spPr>
        <p:txBody>
          <a:bodyPr>
            <a:spAutoFit/>
          </a:bodyPr>
          <a:lstStyle/>
          <a:p>
            <a:pPr algn="ctr">
              <a:buFont typeface="Arial" panose="020B0604020202020204" pitchFamily="34" charset="0"/>
              <a:buNone/>
              <a:defRPr/>
            </a:pPr>
            <a:r>
              <a:rPr lang="zh-CN" altLang="en-US" sz="4000" b="1" noProof="1">
                <a:solidFill>
                  <a:srgbClr val="FFFF00"/>
                </a:solidFill>
                <a:effectLst>
                  <a:outerShdw blurRad="38100" dist="38100" dir="2700000">
                    <a:srgbClr val="000000"/>
                  </a:outerShdw>
                </a:effectLst>
                <a:latin typeface="Arial" panose="020B0604020202020204" pitchFamily="34" charset="0"/>
                <a:ea typeface="黑体" panose="02010609060101010101" pitchFamily="49" charset="-122"/>
                <a:cs typeface="+mn-ea"/>
              </a:rPr>
              <a:t>展开的防喷溅罩预制件</a:t>
            </a:r>
            <a:endParaRPr lang="zh-CN" altLang="en-US" sz="4000" b="1" noProof="1">
              <a:solidFill>
                <a:srgbClr val="FFFF00"/>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3"/>
                                        </p:tgtEl>
                                        <p:attrNameLst>
                                          <p:attrName>style.visibility</p:attrName>
                                        </p:attrNameLst>
                                      </p:cBhvr>
                                      <p:to>
                                        <p:strVal val="visible"/>
                                      </p:to>
                                    </p:set>
                                    <p:anim calcmode="lin" valueType="num">
                                      <p:cBhvr additive="base">
                                        <p:cTn id="7" dur="2000" fill="hold"/>
                                        <p:tgtEl>
                                          <p:spTgt spid="107523"/>
                                        </p:tgtEl>
                                        <p:attrNameLst>
                                          <p:attrName>ppt_x</p:attrName>
                                        </p:attrNameLst>
                                      </p:cBhvr>
                                      <p:tavLst>
                                        <p:tav tm="0">
                                          <p:val>
                                            <p:strVal val="#ppt_x"/>
                                          </p:val>
                                        </p:tav>
                                        <p:tav tm="100000">
                                          <p:val>
                                            <p:strVal val="#ppt_x"/>
                                          </p:val>
                                        </p:tav>
                                      </p:tavLst>
                                    </p:anim>
                                    <p:anim calcmode="lin" valueType="num">
                                      <p:cBhvr additive="base">
                                        <p:cTn id="8" dur="2000" fill="hold"/>
                                        <p:tgtEl>
                                          <p:spTgt spid="107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ldLvl="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内容占位符 108545" descr="IMG_1320"/>
          <p:cNvPicPr>
            <a:picLocks noGrp="1" noChangeAspect="1"/>
          </p:cNvPicPr>
          <p:nvPr>
            <p:ph idx="1"/>
          </p:nvPr>
        </p:nvPicPr>
        <p:blipFill>
          <a:blip r:embed="rId2"/>
          <a:srcRect/>
          <a:stretch>
            <a:fillRect/>
          </a:stretch>
        </p:blipFill>
        <p:spPr>
          <a:xfrm>
            <a:off x="180975" y="190500"/>
            <a:ext cx="8785225" cy="6335713"/>
          </a:xfrm>
          <a:ln w="203200">
            <a:solidFill>
              <a:srgbClr val="000080"/>
            </a:solidFill>
          </a:ln>
        </p:spPr>
      </p:pic>
      <p:sp>
        <p:nvSpPr>
          <p:cNvPr id="132098" name="文本框 108546"/>
          <p:cNvSpPr txBox="1">
            <a:spLocks noChangeArrowheads="1"/>
          </p:cNvSpPr>
          <p:nvPr/>
        </p:nvSpPr>
        <p:spPr bwMode="auto">
          <a:xfrm>
            <a:off x="0" y="6021388"/>
            <a:ext cx="9170988" cy="625475"/>
          </a:xfrm>
          <a:prstGeom prst="rect">
            <a:avLst/>
          </a:prstGeom>
          <a:solidFill>
            <a:schemeClr val="bg2"/>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2400">
                <a:ea typeface="黑体" pitchFamily="2" charset="-122"/>
              </a:rPr>
              <a:t>剧毒液体</a:t>
            </a:r>
            <a:r>
              <a:rPr lang="zh-CN" altLang="en-US" sz="2000">
                <a:ea typeface="黑体" pitchFamily="2" charset="-122"/>
              </a:rPr>
              <a:t>、</a:t>
            </a:r>
            <a:r>
              <a:rPr lang="zh-CN" altLang="en-US" sz="2400">
                <a:ea typeface="黑体" pitchFamily="2" charset="-122"/>
              </a:rPr>
              <a:t>强酸强碱车间</a:t>
            </a:r>
            <a:r>
              <a:rPr lang="zh-CN" altLang="en-US" sz="2000">
                <a:ea typeface="黑体" pitchFamily="2" charset="-122"/>
              </a:rPr>
              <a:t>：</a:t>
            </a:r>
            <a:r>
              <a:rPr lang="zh-CN" altLang="en-US" sz="2600">
                <a:ea typeface="黑体" pitchFamily="2" charset="-122"/>
              </a:rPr>
              <a:t>设置的防喷溅罩</a:t>
            </a:r>
          </a:p>
          <a:p>
            <a:pPr algn="ctr" eaLnBrk="0" hangingPunct="0">
              <a:lnSpc>
                <a:spcPct val="30000"/>
              </a:lnSpc>
              <a:buSzPct val="100000"/>
              <a:buFont typeface="Arial" charset="0"/>
              <a:buNone/>
            </a:pPr>
            <a:endParaRPr lang="zh-CN" altLang="en-US" sz="2000" i="1">
              <a:ea typeface="黑体" pitchFamily="2" charset="-122"/>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Box 6"/>
          <p:cNvSpPr txBox="1">
            <a:spLocks noChangeArrowheads="1"/>
          </p:cNvSpPr>
          <p:nvPr/>
        </p:nvSpPr>
        <p:spPr bwMode="auto">
          <a:xfrm>
            <a:off x="8001000" y="1000125"/>
            <a:ext cx="461963" cy="5214938"/>
          </a:xfrm>
          <a:prstGeom prst="rect">
            <a:avLst/>
          </a:prstGeom>
          <a:noFill/>
          <a:ln w="9525">
            <a:noFill/>
            <a:miter lim="800000"/>
            <a:headEnd/>
            <a:tailEnd/>
          </a:ln>
        </p:spPr>
        <p:txBody>
          <a:bodyPr vert="eaVert">
            <a:spAutoFit/>
          </a:bodyPr>
          <a:lstStyle/>
          <a:p>
            <a:pPr eaLnBrk="0" hangingPunct="0">
              <a:buSzPct val="100000"/>
              <a:buFont typeface="Arial" charset="0"/>
              <a:buNone/>
            </a:pPr>
            <a:endParaRPr lang="zh-CN" altLang="en-US" sz="1800"/>
          </a:p>
        </p:txBody>
      </p:sp>
      <p:sp>
        <p:nvSpPr>
          <p:cNvPr id="133122" name="左箭头 8"/>
          <p:cNvSpPr>
            <a:spLocks noChangeArrowheads="1"/>
          </p:cNvSpPr>
          <p:nvPr/>
        </p:nvSpPr>
        <p:spPr bwMode="auto">
          <a:xfrm rot="4666326">
            <a:off x="3994944" y="2518569"/>
            <a:ext cx="1058863" cy="568325"/>
          </a:xfrm>
          <a:prstGeom prst="leftArrow">
            <a:avLst>
              <a:gd name="adj1" fmla="val 50000"/>
              <a:gd name="adj2" fmla="val 49985"/>
            </a:avLst>
          </a:prstGeom>
          <a:solidFill>
            <a:srgbClr val="FF0000"/>
          </a:solidFill>
          <a:ln w="25400">
            <a:solidFill>
              <a:srgbClr val="89A4A7"/>
            </a:solidFill>
            <a:miter lim="800000"/>
            <a:headEnd/>
            <a:tailEnd/>
          </a:ln>
        </p:spPr>
        <p:txBody>
          <a:bodyPr anchor="ctr"/>
          <a:lstStyle/>
          <a:p>
            <a:pPr algn="ctr" eaLnBrk="0" hangingPunct="0">
              <a:buSzPct val="100000"/>
              <a:buFont typeface="Arial" charset="0"/>
              <a:buNone/>
            </a:pPr>
            <a:endParaRPr lang="zh-CN" altLang="en-US" sz="1800">
              <a:solidFill>
                <a:srgbClr val="FFFFFF"/>
              </a:solidFill>
            </a:endParaRPr>
          </a:p>
        </p:txBody>
      </p:sp>
      <p:sp>
        <p:nvSpPr>
          <p:cNvPr id="133123" name="椭圆 5"/>
          <p:cNvSpPr>
            <a:spLocks noChangeArrowheads="1"/>
          </p:cNvSpPr>
          <p:nvPr/>
        </p:nvSpPr>
        <p:spPr bwMode="auto">
          <a:xfrm>
            <a:off x="3059113" y="692150"/>
            <a:ext cx="1512887" cy="1152525"/>
          </a:xfrm>
          <a:prstGeom prst="ellipse">
            <a:avLst/>
          </a:prstGeom>
          <a:noFill/>
          <a:ln w="25400">
            <a:solidFill>
              <a:srgbClr val="FFFF00"/>
            </a:solidFill>
            <a:round/>
            <a:headEnd/>
            <a:tailEnd/>
          </a:ln>
        </p:spPr>
        <p:txBody>
          <a:bodyPr anchor="ctr"/>
          <a:lstStyle/>
          <a:p>
            <a:pPr algn="ctr" eaLnBrk="0" hangingPunct="0">
              <a:buSzPct val="100000"/>
              <a:buFont typeface="Arial" charset="0"/>
              <a:buNone/>
            </a:pPr>
            <a:endParaRPr lang="zh-CN" altLang="en-US" sz="1800">
              <a:solidFill>
                <a:srgbClr val="FFFFFF"/>
              </a:solidFill>
            </a:endParaRPr>
          </a:p>
        </p:txBody>
      </p:sp>
      <p:sp>
        <p:nvSpPr>
          <p:cNvPr id="133124" name="椭圆 5"/>
          <p:cNvSpPr>
            <a:spLocks noChangeArrowheads="1"/>
          </p:cNvSpPr>
          <p:nvPr/>
        </p:nvSpPr>
        <p:spPr bwMode="auto">
          <a:xfrm>
            <a:off x="2268538" y="3644900"/>
            <a:ext cx="5183187" cy="2160588"/>
          </a:xfrm>
          <a:prstGeom prst="ellipse">
            <a:avLst/>
          </a:prstGeom>
          <a:noFill/>
          <a:ln w="25400">
            <a:solidFill>
              <a:srgbClr val="FFFF00"/>
            </a:solidFill>
            <a:round/>
            <a:headEnd/>
            <a:tailEnd/>
          </a:ln>
        </p:spPr>
        <p:txBody>
          <a:bodyPr anchor="ctr"/>
          <a:lstStyle/>
          <a:p>
            <a:pPr algn="ctr" eaLnBrk="0" hangingPunct="0">
              <a:buSzPct val="100000"/>
              <a:buFont typeface="Arial" charset="0"/>
              <a:buNone/>
            </a:pPr>
            <a:endParaRPr lang="zh-CN" altLang="en-US" sz="1800">
              <a:solidFill>
                <a:srgbClr val="FFFFFF"/>
              </a:solidFill>
            </a:endParaRPr>
          </a:p>
        </p:txBody>
      </p:sp>
      <p:pic>
        <p:nvPicPr>
          <p:cNvPr id="133125" name="Picture 7" descr="IMG_1263"/>
          <p:cNvPicPr>
            <a:picLocks noGrp="1" noChangeAspect="1"/>
          </p:cNvPicPr>
          <p:nvPr>
            <p:ph idx="4294967295"/>
          </p:nvPr>
        </p:nvPicPr>
        <p:blipFill>
          <a:blip r:embed="rId2">
            <a:lum bright="6000" contrast="6000"/>
          </a:blip>
          <a:srcRect/>
          <a:stretch>
            <a:fillRect/>
          </a:stretch>
        </p:blipFill>
        <p:spPr>
          <a:xfrm>
            <a:off x="0" y="193675"/>
            <a:ext cx="8782050" cy="6477000"/>
          </a:xfrm>
          <a:solidFill>
            <a:srgbClr val="008000">
              <a:alpha val="89803"/>
            </a:srgbClr>
          </a:solidFill>
          <a:ln w="190500">
            <a:solidFill>
              <a:srgbClr val="FFFF00"/>
            </a:solidFill>
          </a:ln>
        </p:spPr>
      </p:pic>
      <p:sp>
        <p:nvSpPr>
          <p:cNvPr id="109575" name="椭圆 5"/>
          <p:cNvSpPr>
            <a:spLocks noChangeArrowheads="1"/>
          </p:cNvSpPr>
          <p:nvPr/>
        </p:nvSpPr>
        <p:spPr bwMode="auto">
          <a:xfrm>
            <a:off x="3492500" y="2420938"/>
            <a:ext cx="4608513" cy="3240087"/>
          </a:xfrm>
          <a:prstGeom prst="ellipse">
            <a:avLst/>
          </a:prstGeom>
          <a:noFill/>
          <a:ln w="127000">
            <a:solidFill>
              <a:srgbClr val="FF0000"/>
            </a:solidFill>
            <a:prstDash val="sysDot"/>
            <a:round/>
            <a:headEnd/>
            <a:tailEnd/>
          </a:ln>
        </p:spPr>
        <p:txBody>
          <a:bodyPr anchor="ctr"/>
          <a:lstStyle/>
          <a:p>
            <a:pPr algn="ctr" eaLnBrk="0" hangingPunct="0">
              <a:buSzPct val="100000"/>
              <a:buFont typeface="Arial" charset="0"/>
              <a:buNone/>
            </a:pPr>
            <a:endParaRPr lang="zh-CN" altLang="en-US" sz="1800">
              <a:solidFill>
                <a:srgbClr val="FFFFFF"/>
              </a:solidFill>
            </a:endParaRPr>
          </a:p>
        </p:txBody>
      </p:sp>
      <p:sp>
        <p:nvSpPr>
          <p:cNvPr id="133127" name="Rectangle 9"/>
          <p:cNvSpPr>
            <a:spLocks noChangeArrowheads="1"/>
          </p:cNvSpPr>
          <p:nvPr/>
        </p:nvSpPr>
        <p:spPr bwMode="auto">
          <a:xfrm rot="-386726">
            <a:off x="409575" y="4005263"/>
            <a:ext cx="1554163" cy="762000"/>
          </a:xfrm>
          <a:prstGeom prst="rect">
            <a:avLst/>
          </a:prstGeom>
          <a:noFill/>
          <a:ln w="9525">
            <a:noFill/>
            <a:miter lim="800000"/>
            <a:headEnd/>
            <a:tailEnd/>
          </a:ln>
        </p:spPr>
        <p:txBody>
          <a:bodyPr wrap="none">
            <a:spAutoFit/>
          </a:bodyPr>
          <a:lstStyle/>
          <a:p>
            <a:pPr algn="ctr" eaLnBrk="0" hangingPunct="0">
              <a:spcBef>
                <a:spcPct val="30000"/>
              </a:spcBef>
              <a:buSzPct val="100000"/>
              <a:buFont typeface="Arial" charset="0"/>
              <a:buNone/>
            </a:pPr>
            <a:r>
              <a:rPr lang="zh-CN" altLang="en-US" sz="4400" b="1">
                <a:latin typeface="黑体" pitchFamily="2" charset="-122"/>
                <a:ea typeface="黑体" pitchFamily="2" charset="-122"/>
              </a:rPr>
              <a:t>硫 </a:t>
            </a:r>
            <a:r>
              <a:rPr lang="zh-CN" altLang="en-US" sz="4200" b="1">
                <a:latin typeface="黑体" pitchFamily="2" charset="-122"/>
                <a:ea typeface="黑体" pitchFamily="2" charset="-122"/>
              </a:rPr>
              <a:t>酸</a:t>
            </a:r>
          </a:p>
        </p:txBody>
      </p:sp>
      <p:sp>
        <p:nvSpPr>
          <p:cNvPr id="133128" name="Line 10"/>
          <p:cNvSpPr>
            <a:spLocks noChangeShapeType="1"/>
          </p:cNvSpPr>
          <p:nvPr/>
        </p:nvSpPr>
        <p:spPr bwMode="auto">
          <a:xfrm flipV="1">
            <a:off x="2124075" y="4221163"/>
            <a:ext cx="1152525" cy="144462"/>
          </a:xfrm>
          <a:prstGeom prst="line">
            <a:avLst/>
          </a:prstGeom>
          <a:noFill/>
          <a:ln w="127000">
            <a:solidFill>
              <a:schemeClr val="tx1"/>
            </a:solidFill>
            <a:round/>
            <a:headEnd/>
            <a:tailEnd type="triangle" w="med" len="med"/>
          </a:ln>
        </p:spPr>
        <p:txBody>
          <a:bodyPr/>
          <a:lstStyle/>
          <a:p>
            <a:endParaRPr lang="zh-CN" altLang="en-US"/>
          </a:p>
        </p:txBody>
      </p:sp>
      <p:sp>
        <p:nvSpPr>
          <p:cNvPr id="133129" name="TextBox 4"/>
          <p:cNvSpPr txBox="1">
            <a:spLocks noChangeArrowheads="1"/>
          </p:cNvSpPr>
          <p:nvPr/>
        </p:nvSpPr>
        <p:spPr bwMode="auto">
          <a:xfrm>
            <a:off x="0" y="6256338"/>
            <a:ext cx="9080500" cy="701675"/>
          </a:xfrm>
          <a:prstGeom prst="rect">
            <a:avLst/>
          </a:prstGeom>
          <a:solidFill>
            <a:srgbClr val="FFFF00"/>
          </a:solidFill>
          <a:ln w="9525">
            <a:noFill/>
            <a:miter lim="800000"/>
            <a:headEnd/>
            <a:tailEnd/>
          </a:ln>
        </p:spPr>
        <p:txBody>
          <a:bodyPr>
            <a:spAutoFit/>
          </a:bodyPr>
          <a:lstStyle/>
          <a:p>
            <a:pPr algn="ctr" eaLnBrk="0" hangingPunct="0">
              <a:buSzPct val="100000"/>
              <a:buFont typeface="Arial" charset="0"/>
              <a:buNone/>
            </a:pPr>
            <a:r>
              <a:rPr lang="zh-CN" altLang="en-US" sz="2600">
                <a:solidFill>
                  <a:srgbClr val="000000"/>
                </a:solidFill>
                <a:latin typeface="黑体" pitchFamily="2" charset="-122"/>
                <a:ea typeface="黑体" pitchFamily="2" charset="-122"/>
              </a:rPr>
              <a:t>防喷溅罩</a:t>
            </a:r>
            <a:r>
              <a:rPr lang="zh-CN" altLang="en-US" sz="2000">
                <a:solidFill>
                  <a:srgbClr val="000000"/>
                </a:solidFill>
                <a:latin typeface="黑体" pitchFamily="2" charset="-122"/>
                <a:ea typeface="黑体" pitchFamily="2" charset="-122"/>
              </a:rPr>
              <a:t>：</a:t>
            </a:r>
            <a:r>
              <a:rPr lang="zh-CN" altLang="en-US" sz="2400">
                <a:solidFill>
                  <a:srgbClr val="000000"/>
                </a:solidFill>
                <a:latin typeface="黑体" pitchFamily="2" charset="-122"/>
                <a:ea typeface="黑体" pitchFamily="2" charset="-122"/>
              </a:rPr>
              <a:t>应规范安装、涂黄色!</a:t>
            </a:r>
          </a:p>
          <a:p>
            <a:pPr algn="ctr" eaLnBrk="0" hangingPunct="0">
              <a:lnSpc>
                <a:spcPct val="50000"/>
              </a:lnSpc>
              <a:buSzPct val="100000"/>
              <a:buFont typeface="Arial" charset="0"/>
              <a:buNone/>
            </a:pPr>
            <a:endParaRPr lang="zh-CN" altLang="en-US" sz="2400" b="1">
              <a:solidFill>
                <a:srgbClr val="000000"/>
              </a:solidFill>
              <a:latin typeface="黑体" pitchFamily="2" charset="-122"/>
              <a:ea typeface="黑体" pitchFamily="2" charset="-122"/>
            </a:endParaRPr>
          </a:p>
        </p:txBody>
      </p:sp>
      <p:sp>
        <p:nvSpPr>
          <p:cNvPr id="133130" name="文本框 109578"/>
          <p:cNvSpPr txBox="1">
            <a:spLocks noChangeArrowheads="1"/>
          </p:cNvSpPr>
          <p:nvPr/>
        </p:nvSpPr>
        <p:spPr bwMode="auto">
          <a:xfrm>
            <a:off x="1763713" y="2852738"/>
            <a:ext cx="1800225" cy="881062"/>
          </a:xfrm>
          <a:prstGeom prst="rect">
            <a:avLst/>
          </a:prstGeom>
          <a:solidFill>
            <a:srgbClr val="FFFF00"/>
          </a:solidFill>
          <a:ln w="9525">
            <a:noFill/>
            <a:miter lim="800000"/>
            <a:headEnd/>
            <a:tailEnd/>
          </a:ln>
        </p:spPr>
        <p:txBody>
          <a:bodyPr lIns="90000" tIns="46800" rIns="90000" bIns="46800">
            <a:spAutoFit/>
          </a:bodyPr>
          <a:lstStyle/>
          <a:p>
            <a:pPr algn="ctr" eaLnBrk="0" hangingPunct="0">
              <a:lnSpc>
                <a:spcPct val="140000"/>
              </a:lnSpc>
              <a:spcBef>
                <a:spcPct val="50000"/>
              </a:spcBef>
              <a:buSzPct val="100000"/>
              <a:buFont typeface="Arial" charset="0"/>
              <a:buNone/>
            </a:pPr>
            <a:r>
              <a:rPr lang="zh-CN" altLang="en-US" sz="2600" b="1">
                <a:solidFill>
                  <a:srgbClr val="000000"/>
                </a:solidFill>
                <a:ea typeface="黑体" pitchFamily="2" charset="-122"/>
              </a:rPr>
              <a:t>间隙过大</a:t>
            </a:r>
          </a:p>
          <a:p>
            <a:pPr algn="ctr" eaLnBrk="0" hangingPunct="0">
              <a:lnSpc>
                <a:spcPct val="140000"/>
              </a:lnSpc>
              <a:spcBef>
                <a:spcPct val="50000"/>
              </a:spcBef>
              <a:buSzPct val="100000"/>
              <a:buFont typeface="Arial" charset="0"/>
              <a:buNone/>
            </a:pPr>
            <a:endParaRPr lang="zh-CN" altLang="en-US" sz="800" b="1">
              <a:solidFill>
                <a:srgbClr val="000000"/>
              </a:solidFill>
              <a:ea typeface="黑体" pitchFamily="2" charset="-122"/>
            </a:endParaRPr>
          </a:p>
        </p:txBody>
      </p:sp>
      <p:sp>
        <p:nvSpPr>
          <p:cNvPr id="133131" name="直接连接符 109579"/>
          <p:cNvSpPr>
            <a:spLocks noChangeShapeType="1"/>
          </p:cNvSpPr>
          <p:nvPr/>
        </p:nvSpPr>
        <p:spPr bwMode="auto">
          <a:xfrm>
            <a:off x="3492500" y="3573463"/>
            <a:ext cx="1511300" cy="1295400"/>
          </a:xfrm>
          <a:prstGeom prst="line">
            <a:avLst/>
          </a:prstGeom>
          <a:noFill/>
          <a:ln w="63500">
            <a:solidFill>
              <a:srgbClr val="FFFF00"/>
            </a:solidFill>
            <a:round/>
            <a:headEnd/>
            <a:tailEnd type="triangle" w="med" len="med"/>
          </a:ln>
        </p:spPr>
        <p:txBody>
          <a:bodyPr/>
          <a:lstStyle/>
          <a:p>
            <a:endParaRPr lang="zh-CN" altLang="en-US"/>
          </a:p>
        </p:txBody>
      </p:sp>
      <p:sp>
        <p:nvSpPr>
          <p:cNvPr id="133132" name="直接连接符 109580"/>
          <p:cNvSpPr>
            <a:spLocks noChangeShapeType="1"/>
          </p:cNvSpPr>
          <p:nvPr/>
        </p:nvSpPr>
        <p:spPr bwMode="auto">
          <a:xfrm>
            <a:off x="3563938" y="3213100"/>
            <a:ext cx="3313112" cy="1008063"/>
          </a:xfrm>
          <a:prstGeom prst="line">
            <a:avLst/>
          </a:prstGeom>
          <a:noFill/>
          <a:ln w="63500">
            <a:solidFill>
              <a:srgbClr val="FFFF00"/>
            </a:solidFill>
            <a:round/>
            <a:headEnd/>
            <a:tailEnd type="triangle" w="med" len="med"/>
          </a:ln>
        </p:spPr>
        <p:txBody>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575"/>
                                        </p:tgtEl>
                                        <p:attrNameLst>
                                          <p:attrName>style.visibility</p:attrName>
                                        </p:attrNameLst>
                                      </p:cBhvr>
                                      <p:to>
                                        <p:strVal val="visible"/>
                                      </p:to>
                                    </p:set>
                                    <p:anim calcmode="lin" valueType="num">
                                      <p:cBhvr additive="base">
                                        <p:cTn id="7" dur="3000" fill="hold"/>
                                        <p:tgtEl>
                                          <p:spTgt spid="109575"/>
                                        </p:tgtEl>
                                        <p:attrNameLst>
                                          <p:attrName>ppt_x</p:attrName>
                                        </p:attrNameLst>
                                      </p:cBhvr>
                                      <p:tavLst>
                                        <p:tav tm="0">
                                          <p:val>
                                            <p:strVal val="0-#ppt_w/2"/>
                                          </p:val>
                                        </p:tav>
                                        <p:tav tm="100000">
                                          <p:val>
                                            <p:strVal val="#ppt_x"/>
                                          </p:val>
                                        </p:tav>
                                      </p:tavLst>
                                    </p:anim>
                                    <p:anim calcmode="lin" valueType="num">
                                      <p:cBhvr additive="base">
                                        <p:cTn id="8" dur="3000" fill="hold"/>
                                        <p:tgtEl>
                                          <p:spTgt spid="1095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5"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p:cNvSpPr>
          <p:nvPr>
            <p:ph type="ctrTitle" idx="4294967295"/>
          </p:nvPr>
        </p:nvSpPr>
        <p:spPr>
          <a:xfrm>
            <a:off x="250825" y="1628775"/>
            <a:ext cx="8893175" cy="3168650"/>
          </a:xfrm>
        </p:spPr>
        <p:txBody>
          <a:bodyPr anchor="b"/>
          <a:lstStyle>
            <a:lvl1pPr lvl="0">
              <a:defRPr kern="1200"/>
            </a:lvl1pPr>
          </a:lstStyle>
          <a:p>
            <a:pPr algn="ctr" eaLnBrk="1" hangingPunct="1">
              <a:lnSpc>
                <a:spcPct val="200000"/>
              </a:lnSpc>
              <a:defRPr/>
            </a:pP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第四部分</a:t>
            </a:r>
            <a:b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防雷、防静电措施</a:t>
            </a:r>
            <a:endPar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p:cNvSpPr>
          <p:nvPr>
            <p:ph type="title" idx="4294967295"/>
          </p:nvPr>
        </p:nvSpPr>
        <p:spPr>
          <a:xfrm>
            <a:off x="0" y="188913"/>
            <a:ext cx="7543800" cy="863600"/>
          </a:xfrm>
        </p:spPr>
        <p:txBody>
          <a:bodyPr/>
          <a:lstStyle/>
          <a:p>
            <a:pPr eaLnBrk="1" hangingPunct="1">
              <a:defRPr/>
            </a:pPr>
            <a:r>
              <a:rPr lang="en-US" altLang="zh-CN" sz="4400" b="1" smtClean="0">
                <a:solidFill>
                  <a:srgbClr val="FFFF00"/>
                </a:solidFill>
                <a:effectLst>
                  <a:outerShdw blurRad="38100" dist="38100" dir="2700000" algn="tl">
                    <a:srgbClr val="000000"/>
                  </a:outerShdw>
                </a:effectLst>
                <a:ea typeface="黑体" panose="02010609060101010101" pitchFamily="49" charset="-122"/>
              </a:rPr>
              <a:t> </a:t>
            </a:r>
          </a:p>
        </p:txBody>
      </p:sp>
      <p:sp>
        <p:nvSpPr>
          <p:cNvPr id="111619" name="Rectangle 3"/>
          <p:cNvSpPr>
            <a:spLocks noGrp="1"/>
          </p:cNvSpPr>
          <p:nvPr>
            <p:ph type="body" idx="4294967295"/>
          </p:nvPr>
        </p:nvSpPr>
        <p:spPr>
          <a:xfrm>
            <a:off x="719138" y="333375"/>
            <a:ext cx="8424862" cy="6410325"/>
          </a:xfrm>
        </p:spPr>
        <p:txBody>
          <a:bodyPr/>
          <a:lstStyle/>
          <a:p>
            <a:pPr marL="44450" indent="0" eaLnBrk="1" hangingPunct="1">
              <a:lnSpc>
                <a:spcPct val="120000"/>
              </a:lnSpc>
              <a:spcBef>
                <a:spcPct val="0"/>
              </a:spcBef>
              <a:buClr>
                <a:schemeClr val="hlink"/>
              </a:buClr>
              <a:buSzPct val="70000"/>
              <a:buFont typeface="Wingdings" panose="05000000000000000000" pitchFamily="2" charset="2"/>
              <a:buNone/>
              <a:defRPr/>
            </a:pPr>
            <a:r>
              <a:rPr lang="zh-CN" altLang="en-US" sz="5400" noProof="1">
                <a:solidFill>
                  <a:srgbClr val="FFFF00"/>
                </a:solidFill>
                <a:effectLst>
                  <a:outerShdw blurRad="38100" dist="38100" dir="2700000">
                    <a:srgbClr val="000000"/>
                  </a:outerShdw>
                </a:effectLst>
                <a:ea typeface="黑体" panose="02010609060101010101" pitchFamily="49" charset="-122"/>
              </a:rPr>
              <a:t> 判别依据:   </a:t>
            </a:r>
            <a:r>
              <a:rPr lang="zh-CN" altLang="en-US" sz="4800" noProof="1">
                <a:solidFill>
                  <a:srgbClr val="FFFF00"/>
                </a:solidFill>
                <a:effectLst>
                  <a:outerShdw blurRad="38100" dist="38100" dir="2700000">
                    <a:srgbClr val="000000"/>
                  </a:outerShdw>
                </a:effectLst>
                <a:ea typeface="黑体" panose="02010609060101010101" pitchFamily="49" charset="-122"/>
              </a:rPr>
              <a:t>                                                                     </a:t>
            </a:r>
          </a:p>
          <a:p>
            <a:pPr marL="44450" indent="0" algn="ctr" eaLnBrk="1" hangingPunct="1">
              <a:lnSpc>
                <a:spcPct val="120000"/>
              </a:lnSpc>
              <a:spcBef>
                <a:spcPct val="0"/>
              </a:spcBef>
              <a:buClr>
                <a:schemeClr val="hlink"/>
              </a:buClr>
              <a:buSzPct val="70000"/>
              <a:buFont typeface="Wingdings" panose="05000000000000000000" pitchFamily="2" charset="2"/>
              <a:buNone/>
              <a:defRPr/>
            </a:pPr>
            <a:r>
              <a:rPr lang="en-US" altLang="x-none"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GB50160</a:t>
            </a:r>
            <a:r>
              <a:rPr lang="zh-CN" altLang="en-US"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en-US" altLang="x-none"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2008</a:t>
            </a:r>
          </a:p>
          <a:p>
            <a:pPr marL="44450" indent="0" algn="ctr" eaLnBrk="1" hangingPunct="1">
              <a:spcBef>
                <a:spcPct val="0"/>
              </a:spcBef>
              <a:buClr>
                <a:schemeClr val="hlink"/>
              </a:buClr>
              <a:buSzPct val="70000"/>
              <a:buFont typeface="Wingdings" panose="05000000000000000000" pitchFamily="2" charset="2"/>
              <a:buNone/>
              <a:defRPr/>
            </a:pPr>
            <a:r>
              <a:rPr lang="en-US" altLang="x-none"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石油化工企业设计防火规范</a:t>
            </a:r>
            <a:r>
              <a:rPr lang="en-US" altLang="x-none"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44450" indent="0" eaLnBrk="1" hangingPunct="1">
              <a:lnSpc>
                <a:spcPct val="150000"/>
              </a:lnSpc>
              <a:spcBef>
                <a:spcPct val="0"/>
              </a:spcBef>
              <a:buClr>
                <a:schemeClr val="hlink"/>
              </a:buClr>
              <a:buSzPct val="70000"/>
              <a:buFont typeface="Wingdings" panose="05000000000000000000" pitchFamily="2" charset="2"/>
              <a:buNone/>
              <a:defRPr/>
            </a:pPr>
            <a:r>
              <a:rPr lang="en-US" altLang="x-none" sz="32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en-US" altLang="x-none" sz="3100" noProof="1">
                <a:latin typeface="黑体" panose="02010609060101010101" pitchFamily="49" charset="-122"/>
                <a:ea typeface="黑体" panose="02010609060101010101" pitchFamily="49" charset="-122"/>
              </a:rPr>
              <a:t>6.2.24 </a:t>
            </a:r>
            <a:r>
              <a:rPr lang="zh-CN" altLang="en-US" sz="3100" noProof="1">
                <a:latin typeface="黑体" panose="02010609060101010101" pitchFamily="49" charset="-122"/>
                <a:ea typeface="黑体" panose="02010609060101010101" pitchFamily="49" charset="-122"/>
              </a:rPr>
              <a:t>储罐的进料管应从罐体下部接入；</a:t>
            </a:r>
            <a:r>
              <a:rPr lang="zh-CN" altLang="en-US" noProof="1">
                <a:latin typeface="黑体" panose="02010609060101010101" pitchFamily="49" charset="-122"/>
                <a:ea typeface="黑体" panose="02010609060101010101" pitchFamily="49" charset="-122"/>
              </a:rPr>
              <a:t>若必须从上部接入</a:t>
            </a:r>
            <a:r>
              <a:rPr lang="zh-CN" altLang="en-US" sz="2400" noProof="1">
                <a:latin typeface="黑体" panose="02010609060101010101" pitchFamily="49" charset="-122"/>
                <a:ea typeface="黑体" panose="02010609060101010101" pitchFamily="49" charset="-122"/>
              </a:rPr>
              <a:t>，</a:t>
            </a:r>
            <a:r>
              <a:rPr lang="zh-CN" altLang="en-US" noProof="1">
                <a:latin typeface="黑体" panose="02010609060101010101" pitchFamily="49" charset="-122"/>
                <a:ea typeface="黑体" panose="02010609060101010101" pitchFamily="49" charset="-122"/>
              </a:rPr>
              <a:t>宜延伸至距储罐底部</a:t>
            </a:r>
            <a:r>
              <a:rPr lang="en-US" altLang="x-none" noProof="1">
                <a:latin typeface="黑体" panose="02010609060101010101" pitchFamily="49" charset="-122"/>
                <a:ea typeface="黑体" panose="02010609060101010101" pitchFamily="49" charset="-122"/>
              </a:rPr>
              <a:t>200mm</a:t>
            </a:r>
            <a:r>
              <a:rPr lang="zh-CN" altLang="en-US" noProof="1">
                <a:latin typeface="黑体" panose="02010609060101010101" pitchFamily="49" charset="-122"/>
                <a:ea typeface="黑体" panose="02010609060101010101" pitchFamily="49" charset="-122"/>
              </a:rPr>
              <a:t>处。</a:t>
            </a:r>
          </a:p>
          <a:p>
            <a:pPr marL="44450" indent="0" eaLnBrk="1" hangingPunct="1">
              <a:lnSpc>
                <a:spcPct val="150000"/>
              </a:lnSpc>
              <a:spcBef>
                <a:spcPct val="0"/>
              </a:spcBef>
              <a:buClr>
                <a:schemeClr val="hlink"/>
              </a:buClr>
              <a:buSzPct val="70000"/>
              <a:buFont typeface="Wingdings" panose="05000000000000000000" pitchFamily="2" charset="2"/>
              <a:buNone/>
              <a:defRPr/>
            </a:pPr>
            <a:r>
              <a:rPr lang="zh-CN" altLang="en-US" sz="3200" noProof="1">
                <a:latin typeface="黑体" panose="02010609060101010101" pitchFamily="49" charset="-122"/>
                <a:ea typeface="黑体" panose="02010609060101010101" pitchFamily="49" charset="-122"/>
              </a:rPr>
              <a:t>    </a:t>
            </a:r>
            <a:r>
              <a:rPr lang="en-US" altLang="x-none" sz="2900" noProof="1">
                <a:latin typeface="黑体" panose="02010609060101010101" pitchFamily="49" charset="-122"/>
                <a:ea typeface="黑体" panose="02010609060101010101" pitchFamily="49" charset="-122"/>
              </a:rPr>
              <a:t>7.2.14 </a:t>
            </a:r>
            <a:r>
              <a:rPr lang="zh-CN" altLang="en-US" sz="2900" noProof="1">
                <a:latin typeface="黑体" panose="02010609060101010101" pitchFamily="49" charset="-122"/>
                <a:ea typeface="黑体" panose="02010609060101010101" pitchFamily="49" charset="-122"/>
              </a:rPr>
              <a:t>当可燃液体容器内可能存在空气时，其入口管应从容器下部接入</a:t>
            </a:r>
            <a:r>
              <a:rPr lang="zh-CN" altLang="en-US" sz="2400" noProof="1">
                <a:latin typeface="黑体" panose="02010609060101010101" pitchFamily="49" charset="-122"/>
                <a:ea typeface="黑体" panose="02010609060101010101" pitchFamily="49" charset="-122"/>
              </a:rPr>
              <a:t>；</a:t>
            </a:r>
            <a:r>
              <a:rPr lang="zh-CN" altLang="en-US" sz="2900" noProof="1">
                <a:latin typeface="黑体" panose="02010609060101010101" pitchFamily="49" charset="-122"/>
                <a:ea typeface="黑体" panose="02010609060101010101" pitchFamily="49" charset="-122"/>
              </a:rPr>
              <a:t>若必须从上部接入</a:t>
            </a:r>
            <a:r>
              <a:rPr lang="zh-CN" altLang="en-US" sz="3000" noProof="1">
                <a:latin typeface="黑体" panose="02010609060101010101" pitchFamily="49" charset="-122"/>
                <a:ea typeface="黑体" panose="02010609060101010101" pitchFamily="49" charset="-122"/>
              </a:rPr>
              <a:t>，宜延伸至距容器底部</a:t>
            </a:r>
            <a:r>
              <a:rPr lang="en-US" altLang="x-none" sz="3000" noProof="1">
                <a:latin typeface="黑体" panose="02010609060101010101" pitchFamily="49" charset="-122"/>
                <a:ea typeface="黑体" panose="02010609060101010101" pitchFamily="49" charset="-122"/>
              </a:rPr>
              <a:t>200mm</a:t>
            </a:r>
            <a:r>
              <a:rPr lang="zh-CN" altLang="en-US" sz="3000" noProof="1">
                <a:latin typeface="黑体" panose="02010609060101010101" pitchFamily="49" charset="-122"/>
                <a:ea typeface="黑体" panose="02010609060101010101" pitchFamily="49" charset="-122"/>
              </a:rPr>
              <a:t>处</a:t>
            </a:r>
            <a:r>
              <a:rPr lang="zh-CN" altLang="en-US" sz="3200" noProof="1">
                <a:latin typeface="黑体" panose="02010609060101010101" pitchFamily="49" charset="-122"/>
                <a:ea typeface="黑体" panose="02010609060101010101" pitchFamily="49" charset="-122"/>
              </a:rPr>
              <a: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图片 38913"/>
          <p:cNvPicPr>
            <a:picLocks noChangeAspect="1"/>
          </p:cNvPicPr>
          <p:nvPr/>
        </p:nvPicPr>
        <p:blipFill>
          <a:blip r:embed="rId2"/>
          <a:srcRect/>
          <a:stretch>
            <a:fillRect/>
          </a:stretch>
        </p:blipFill>
        <p:spPr bwMode="auto">
          <a:xfrm>
            <a:off x="179388" y="188913"/>
            <a:ext cx="8785225" cy="5976937"/>
          </a:xfrm>
          <a:prstGeom prst="rect">
            <a:avLst/>
          </a:prstGeom>
          <a:noFill/>
          <a:ln w="203200">
            <a:solidFill>
              <a:srgbClr val="FFFF00"/>
            </a:solidFill>
            <a:miter lim="800000"/>
            <a:headEnd/>
            <a:tailEnd/>
          </a:ln>
        </p:spPr>
      </p:pic>
      <p:sp>
        <p:nvSpPr>
          <p:cNvPr id="38915" name="文本框 38914"/>
          <p:cNvSpPr txBox="1">
            <a:spLocks noChangeArrowheads="1"/>
          </p:cNvSpPr>
          <p:nvPr/>
        </p:nvSpPr>
        <p:spPr bwMode="auto">
          <a:xfrm>
            <a:off x="0" y="6165850"/>
            <a:ext cx="9144000" cy="723900"/>
          </a:xfrm>
          <a:prstGeom prst="rect">
            <a:avLst/>
          </a:prstGeom>
          <a:solidFill>
            <a:srgbClr val="FFFF00"/>
          </a:solidFill>
          <a:ln w="9525">
            <a:noFill/>
            <a:miter lim="800000"/>
            <a:headEnd/>
            <a:tailEnd/>
          </a:ln>
        </p:spPr>
        <p:txBody>
          <a:bodyPr>
            <a:spAutoFit/>
          </a:bodyPr>
          <a:lstStyle/>
          <a:p>
            <a:pPr algn="ctr" eaLnBrk="0" hangingPunct="0">
              <a:buSzPct val="100000"/>
              <a:buFont typeface="Arial" charset="0"/>
              <a:buNone/>
            </a:pPr>
            <a:r>
              <a:rPr lang="zh-CN" altLang="en-US" sz="2400" b="1">
                <a:solidFill>
                  <a:srgbClr val="000000"/>
                </a:solidFill>
                <a:latin typeface="黑体" pitchFamily="2" charset="-122"/>
                <a:ea typeface="黑体" pitchFamily="2" charset="-122"/>
              </a:rPr>
              <a:t>上下排列有误</a:t>
            </a:r>
            <a:r>
              <a:rPr lang="zh-CN" altLang="en-US" sz="2000" b="1">
                <a:solidFill>
                  <a:srgbClr val="000000"/>
                </a:solidFill>
                <a:latin typeface="黑体" pitchFamily="2" charset="-122"/>
                <a:ea typeface="黑体" pitchFamily="2" charset="-122"/>
              </a:rPr>
              <a:t>！</a:t>
            </a:r>
          </a:p>
          <a:p>
            <a:pPr algn="ctr" eaLnBrk="0" hangingPunct="0">
              <a:buSzPct val="100000"/>
              <a:buFont typeface="Arial" charset="0"/>
              <a:buNone/>
            </a:pPr>
            <a:endParaRPr lang="zh-CN" altLang="en-US" sz="900" b="1">
              <a:solidFill>
                <a:srgbClr val="000000"/>
              </a:solidFill>
              <a:latin typeface="黑体" pitchFamily="2" charset="-122"/>
              <a:ea typeface="黑体" pitchFamily="2" charset="-122"/>
            </a:endParaRPr>
          </a:p>
          <a:p>
            <a:pPr algn="ctr" eaLnBrk="0" hangingPunct="0">
              <a:buSzPct val="100000"/>
              <a:buFont typeface="Arial" charset="0"/>
              <a:buNone/>
            </a:pPr>
            <a:endParaRPr lang="zh-CN" altLang="en-US" sz="800" b="1">
              <a:solidFill>
                <a:srgbClr val="000000"/>
              </a:solidFill>
              <a:latin typeface="黑体" pitchFamily="2" charset="-122"/>
              <a:ea typeface="黑体" pitchFamily="2" charset="-122"/>
            </a:endParaRPr>
          </a:p>
        </p:txBody>
      </p:sp>
      <p:sp>
        <p:nvSpPr>
          <p:cNvPr id="38916" name="左弧形箭头 38915"/>
          <p:cNvSpPr>
            <a:spLocks noChangeArrowheads="1"/>
          </p:cNvSpPr>
          <p:nvPr/>
        </p:nvSpPr>
        <p:spPr bwMode="auto">
          <a:xfrm rot="240000">
            <a:off x="1908175" y="4078288"/>
            <a:ext cx="577850" cy="1514475"/>
          </a:xfrm>
          <a:prstGeom prst="curvedRightArrow">
            <a:avLst>
              <a:gd name="adj1" fmla="val 52418"/>
              <a:gd name="adj2" fmla="val 104835"/>
              <a:gd name="adj3" fmla="val 33324"/>
            </a:avLst>
          </a:prstGeom>
          <a:solidFill>
            <a:srgbClr val="0000FF"/>
          </a:solidFill>
          <a:ln w="9525">
            <a:noFill/>
            <a:miter lim="800000"/>
            <a:headEnd/>
            <a:tailEnd/>
          </a:ln>
        </p:spPr>
        <p:txBody>
          <a:bodyPr wrap="none" lIns="90000" tIns="46800" rIns="90000" bIns="46800" anchor="ctr">
            <a:spAutoFit/>
          </a:bodyPr>
          <a:lstStyle/>
          <a:p>
            <a:pPr algn="ctr" eaLnBrk="0" hangingPunct="0">
              <a:buSzPct val="100000"/>
              <a:buFont typeface="Arial" charset="0"/>
              <a:buNone/>
            </a:pPr>
            <a:endParaRPr lang="zh-CN" altLang="zh-CN" sz="2000" b="1">
              <a:solidFill>
                <a:srgbClr val="0066FF"/>
              </a:solidFill>
              <a:ea typeface="黑体" pitchFamily="2" charset="-122"/>
            </a:endParaRPr>
          </a:p>
        </p:txBody>
      </p:sp>
      <p:sp>
        <p:nvSpPr>
          <p:cNvPr id="38917" name="下弧形箭头 38916"/>
          <p:cNvSpPr>
            <a:spLocks noChangeArrowheads="1"/>
          </p:cNvSpPr>
          <p:nvPr/>
        </p:nvSpPr>
        <p:spPr bwMode="auto">
          <a:xfrm rot="-5680162">
            <a:off x="5797551" y="4362450"/>
            <a:ext cx="1441450" cy="727075"/>
          </a:xfrm>
          <a:prstGeom prst="curvedUpArrow">
            <a:avLst>
              <a:gd name="adj1" fmla="val 42624"/>
              <a:gd name="adj2" fmla="val 82275"/>
              <a:gd name="adj3" fmla="val 33324"/>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1" nodeType="clickEffect">
                                  <p:stCondLst>
                                    <p:cond delay="0"/>
                                  </p:stCondLst>
                                  <p:childTnLst>
                                    <p:set>
                                      <p:cBhvr>
                                        <p:cTn id="6" dur="1" fill="hold">
                                          <p:stCondLst>
                                            <p:cond delay="0"/>
                                          </p:stCondLst>
                                        </p:cTn>
                                        <p:tgtEl>
                                          <p:spTgt spid="38915"/>
                                        </p:tgtEl>
                                        <p:attrNameLst>
                                          <p:attrName>style.visibility</p:attrName>
                                        </p:attrNameLst>
                                      </p:cBhvr>
                                      <p:to>
                                        <p:strVal val="visible"/>
                                      </p:to>
                                    </p:set>
                                    <p:anim from="(-#ppt_w/2)" to="(#ppt_x)" calcmode="lin" valueType="num">
                                      <p:cBhvr>
                                        <p:cTn id="7" dur="600" fill="hold">
                                          <p:stCondLst>
                                            <p:cond delay="0"/>
                                          </p:stCondLst>
                                        </p:cTn>
                                        <p:tgtEl>
                                          <p:spTgt spid="38915"/>
                                        </p:tgtEl>
                                        <p:attrNameLst>
                                          <p:attrName>ppt_x</p:attrName>
                                        </p:attrNameLst>
                                      </p:cBhvr>
                                    </p:anim>
                                    <p:anim from="0" to="-1.0" calcmode="lin" valueType="num">
                                      <p:cBhvr>
                                        <p:cTn id="8" dur="200" decel="50000" autoRev="1" fill="hold">
                                          <p:stCondLst>
                                            <p:cond delay="600"/>
                                          </p:stCondLst>
                                        </p:cTn>
                                        <p:tgtEl>
                                          <p:spTgt spid="38915"/>
                                        </p:tgtEl>
                                        <p:attrNameLst>
                                          <p:attrName>xshear</p:attrName>
                                        </p:attrNameLst>
                                      </p:cBhvr>
                                    </p:anim>
                                    <p:animScale>
                                      <p:cBhvr>
                                        <p:cTn id="9" dur="200" decel="100000" autoRev="1" fill="hold">
                                          <p:stCondLst>
                                            <p:cond delay="600"/>
                                          </p:stCondLst>
                                        </p:cTn>
                                        <p:tgtEl>
                                          <p:spTgt spid="38915"/>
                                        </p:tgtEl>
                                      </p:cBhvr>
                                      <p:from x="100000" y="100000"/>
                                      <p:to x="80000" y="100000"/>
                                    </p:animScale>
                                    <p:anim by="(#ppt_h/3+#ppt_w*0.1)" calcmode="lin" valueType="num">
                                      <p:cBhvr additive="sum">
                                        <p:cTn id="10" dur="200" decel="100000" autoRev="1" fill="hold">
                                          <p:stCondLst>
                                            <p:cond delay="600"/>
                                          </p:stCondLst>
                                        </p:cTn>
                                        <p:tgtEl>
                                          <p:spTgt spid="3891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38916"/>
                                        </p:tgtEl>
                                        <p:attrNameLst>
                                          <p:attrName>style.visibility</p:attrName>
                                        </p:attrNameLst>
                                      </p:cBhvr>
                                      <p:to>
                                        <p:strVal val="visible"/>
                                      </p:to>
                                    </p:set>
                                    <p:animEffect transition="in" filter="wedge">
                                      <p:cBhvr>
                                        <p:cTn id="15" dur="2000"/>
                                        <p:tgtEl>
                                          <p:spTgt spid="389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8917"/>
                                        </p:tgtEl>
                                        <p:attrNameLst>
                                          <p:attrName>style.visibility</p:attrName>
                                        </p:attrNameLst>
                                      </p:cBhvr>
                                      <p:to>
                                        <p:strVal val="visible"/>
                                      </p:to>
                                    </p:set>
                                    <p:anim calcmode="lin" valueType="num">
                                      <p:cBhvr additive="base">
                                        <p:cTn id="20" dur="500" fill="hold"/>
                                        <p:tgtEl>
                                          <p:spTgt spid="38917"/>
                                        </p:tgtEl>
                                        <p:attrNameLst>
                                          <p:attrName>ppt_x</p:attrName>
                                        </p:attrNameLst>
                                      </p:cBhvr>
                                      <p:tavLst>
                                        <p:tav tm="0">
                                          <p:val>
                                            <p:strVal val="#ppt_x"/>
                                          </p:val>
                                        </p:tav>
                                        <p:tav tm="100000">
                                          <p:val>
                                            <p:strVal val="#ppt_x"/>
                                          </p:val>
                                        </p:tav>
                                      </p:tavLst>
                                    </p:anim>
                                    <p:anim calcmode="lin" valueType="num">
                                      <p:cBhvr additive="base">
                                        <p:cTn id="21" dur="500" fill="hold"/>
                                        <p:tgtEl>
                                          <p:spTgt spid="389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389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ldLvl="0" animBg="1"/>
      <p:bldP spid="38915" grpId="1" bldLvl="0" animBg="1"/>
      <p:bldP spid="38916"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p:cNvSpPr>
          <p:nvPr>
            <p:ph type="title" idx="4294967295"/>
          </p:nvPr>
        </p:nvSpPr>
        <p:spPr>
          <a:xfrm>
            <a:off x="0" y="188913"/>
            <a:ext cx="7543800" cy="863600"/>
          </a:xfrm>
        </p:spPr>
        <p:txBody>
          <a:bodyPr/>
          <a:lstStyle/>
          <a:p>
            <a:pPr eaLnBrk="1" hangingPunct="1">
              <a:defRPr/>
            </a:pPr>
            <a:r>
              <a:rPr lang="en-US" altLang="zh-CN" sz="4400" b="1" smtClean="0">
                <a:solidFill>
                  <a:srgbClr val="FFFF00"/>
                </a:solidFill>
                <a:effectLst>
                  <a:outerShdw blurRad="38100" dist="38100" dir="2700000" algn="tl">
                    <a:srgbClr val="000000"/>
                  </a:outerShdw>
                </a:effectLst>
                <a:ea typeface="黑体" panose="02010609060101010101" pitchFamily="49" charset="-122"/>
              </a:rPr>
              <a:t> </a:t>
            </a:r>
          </a:p>
        </p:txBody>
      </p:sp>
      <p:sp>
        <p:nvSpPr>
          <p:cNvPr id="112643" name="Rectangle 3"/>
          <p:cNvSpPr>
            <a:spLocks noGrp="1"/>
          </p:cNvSpPr>
          <p:nvPr>
            <p:ph type="body" idx="4294967295"/>
          </p:nvPr>
        </p:nvSpPr>
        <p:spPr>
          <a:xfrm>
            <a:off x="938213" y="260350"/>
            <a:ext cx="8205787" cy="6483350"/>
          </a:xfrm>
        </p:spPr>
        <p:txBody>
          <a:bodyPr/>
          <a:lstStyle/>
          <a:p>
            <a:pPr marL="44450" indent="0" eaLnBrk="1" hangingPunct="1">
              <a:lnSpc>
                <a:spcPct val="120000"/>
              </a:lnSpc>
              <a:spcBef>
                <a:spcPct val="0"/>
              </a:spcBef>
              <a:buClr>
                <a:schemeClr val="hlink"/>
              </a:buClr>
              <a:buSzPct val="70000"/>
              <a:buFont typeface="Wingdings" panose="05000000000000000000" pitchFamily="2" charset="2"/>
              <a:buNone/>
              <a:defRPr/>
            </a:pPr>
            <a:r>
              <a:rPr lang="zh-CN" altLang="en-US" sz="4400" noProof="1">
                <a:solidFill>
                  <a:srgbClr val="FFFF00"/>
                </a:solidFill>
                <a:effectLst>
                  <a:outerShdw blurRad="38100" dist="38100" dir="2700000">
                    <a:srgbClr val="000000"/>
                  </a:outerShdw>
                </a:effectLst>
                <a:ea typeface="黑体" panose="02010609060101010101" pitchFamily="49" charset="-122"/>
              </a:rPr>
              <a:t> </a:t>
            </a:r>
            <a:r>
              <a:rPr lang="zh-CN" altLang="en-US" sz="4800" noProof="1">
                <a:solidFill>
                  <a:srgbClr val="FFFF00"/>
                </a:solidFill>
                <a:effectLst>
                  <a:outerShdw blurRad="38100" dist="38100" dir="2700000">
                    <a:srgbClr val="000000"/>
                  </a:outerShdw>
                </a:effectLst>
                <a:ea typeface="黑体" panose="02010609060101010101" pitchFamily="49" charset="-122"/>
              </a:rPr>
              <a:t>判别依据:   </a:t>
            </a:r>
            <a:r>
              <a:rPr lang="zh-CN" altLang="en-US" sz="4400" noProof="1">
                <a:solidFill>
                  <a:srgbClr val="FFFF00"/>
                </a:solidFill>
                <a:effectLst>
                  <a:outerShdw blurRad="38100" dist="38100" dir="2700000">
                    <a:srgbClr val="000000"/>
                  </a:outerShdw>
                </a:effectLst>
                <a:ea typeface="黑体" panose="02010609060101010101" pitchFamily="49" charset="-122"/>
              </a:rPr>
              <a:t>                                                                     </a:t>
            </a:r>
          </a:p>
          <a:p>
            <a:pPr marL="44450" indent="0" algn="ctr" eaLnBrk="1" hangingPunct="1">
              <a:lnSpc>
                <a:spcPct val="120000"/>
              </a:lnSpc>
              <a:spcBef>
                <a:spcPct val="0"/>
              </a:spcBef>
              <a:buClr>
                <a:schemeClr val="hlink"/>
              </a:buClr>
              <a:buSzPct val="70000"/>
              <a:buFont typeface="Wingdings" panose="05000000000000000000" pitchFamily="2" charset="2"/>
              <a:buNone/>
              <a:defRPr/>
            </a:pPr>
            <a:r>
              <a:rPr lang="en-US" altLang="x-none"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GB50160</a:t>
            </a:r>
            <a:r>
              <a:rPr lang="zh-CN" altLang="en-US"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en-US" altLang="x-none" sz="36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2008</a:t>
            </a:r>
          </a:p>
          <a:p>
            <a:pPr marL="44450" indent="0" algn="ctr" eaLnBrk="1" hangingPunct="1">
              <a:spcBef>
                <a:spcPct val="0"/>
              </a:spcBef>
              <a:buClr>
                <a:schemeClr val="hlink"/>
              </a:buClr>
              <a:buSzPct val="70000"/>
              <a:buFont typeface="Wingdings" panose="05000000000000000000" pitchFamily="2" charset="2"/>
              <a:buNone/>
              <a:defRPr/>
            </a:pPr>
            <a:r>
              <a:rPr lang="en-US" altLang="x-none"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石油化工企业设计防火规范</a:t>
            </a:r>
            <a:r>
              <a:rPr lang="en-US" altLang="x-none" sz="3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44450" indent="0" eaLnBrk="1" hangingPunct="1">
              <a:lnSpc>
                <a:spcPct val="135000"/>
              </a:lnSpc>
              <a:spcBef>
                <a:spcPct val="0"/>
              </a:spcBef>
              <a:buClr>
                <a:schemeClr val="hlink"/>
              </a:buClr>
              <a:buSzPct val="70000"/>
              <a:buFont typeface="Wingdings" panose="05000000000000000000" pitchFamily="2" charset="2"/>
              <a:buNone/>
              <a:defRPr/>
            </a:pPr>
            <a:r>
              <a:rPr lang="en-US" altLang="x-none" noProof="1">
                <a:latin typeface="黑体" panose="02010609060101010101" pitchFamily="49" charset="-122"/>
                <a:ea typeface="黑体" panose="02010609060101010101" pitchFamily="49" charset="-122"/>
              </a:rPr>
              <a:t>    9.3.3 </a:t>
            </a:r>
            <a:r>
              <a:rPr lang="zh-CN" altLang="en-US" sz="2600" noProof="1">
                <a:latin typeface="黑体" panose="02010609060101010101" pitchFamily="49" charset="-122"/>
                <a:ea typeface="黑体" panose="02010609060101010101" pitchFamily="49" charset="-122"/>
              </a:rPr>
              <a:t>可燃气体、液化烃、可燃液体、可燃固体 </a:t>
            </a:r>
            <a:r>
              <a:rPr lang="zh-CN" altLang="en-US" noProof="1">
                <a:latin typeface="黑体" panose="02010609060101010101" pitchFamily="49" charset="-122"/>
                <a:ea typeface="黑体" panose="02010609060101010101" pitchFamily="49" charset="-122"/>
              </a:rPr>
              <a:t>的管道在下列部位应设静电接地设施：</a:t>
            </a:r>
          </a:p>
          <a:p>
            <a:pPr marL="44450" indent="0" eaLnBrk="1" hangingPunct="1">
              <a:lnSpc>
                <a:spcPct val="135000"/>
              </a:lnSpc>
              <a:spcBef>
                <a:spcPct val="0"/>
              </a:spcBef>
              <a:buClr>
                <a:schemeClr val="hlink"/>
              </a:buClr>
              <a:buSzPct val="70000"/>
              <a:buFont typeface="Wingdings" panose="05000000000000000000" pitchFamily="2" charset="2"/>
              <a:buNone/>
              <a:defRPr/>
            </a:pPr>
            <a:r>
              <a:rPr lang="zh-CN" altLang="en-US" noProof="1">
                <a:latin typeface="黑体" panose="02010609060101010101" pitchFamily="49" charset="-122"/>
                <a:ea typeface="黑体" panose="02010609060101010101" pitchFamily="49" charset="-122"/>
              </a:rPr>
              <a:t>    </a:t>
            </a:r>
            <a:r>
              <a:rPr lang="en-US" altLang="x-none" sz="2600" noProof="1">
                <a:latin typeface="黑体" panose="02010609060101010101" pitchFamily="49" charset="-122"/>
                <a:ea typeface="黑体" panose="02010609060101010101" pitchFamily="49" charset="-122"/>
              </a:rPr>
              <a:t>1 </a:t>
            </a:r>
            <a:r>
              <a:rPr lang="zh-CN" altLang="en-US" sz="2600" noProof="1">
                <a:latin typeface="黑体" panose="02010609060101010101" pitchFamily="49" charset="-122"/>
                <a:ea typeface="黑体" panose="02010609060101010101" pitchFamily="49" charset="-122"/>
              </a:rPr>
              <a:t>进出装置或设施处；</a:t>
            </a:r>
          </a:p>
          <a:p>
            <a:pPr marL="44450" indent="0" eaLnBrk="1" hangingPunct="1">
              <a:lnSpc>
                <a:spcPct val="135000"/>
              </a:lnSpc>
              <a:spcBef>
                <a:spcPct val="0"/>
              </a:spcBef>
              <a:buClr>
                <a:schemeClr val="hlink"/>
              </a:buClr>
              <a:buSzPct val="70000"/>
              <a:buFont typeface="Wingdings" panose="05000000000000000000" pitchFamily="2" charset="2"/>
              <a:buNone/>
              <a:defRPr/>
            </a:pPr>
            <a:r>
              <a:rPr lang="zh-CN" altLang="en-US" sz="2600" noProof="1">
                <a:latin typeface="黑体" panose="02010609060101010101" pitchFamily="49" charset="-122"/>
                <a:ea typeface="黑体" panose="02010609060101010101" pitchFamily="49" charset="-122"/>
              </a:rPr>
              <a:t>    </a:t>
            </a:r>
            <a:r>
              <a:rPr lang="en-US" altLang="x-none" sz="2600" noProof="1">
                <a:latin typeface="黑体" panose="02010609060101010101" pitchFamily="49" charset="-122"/>
                <a:ea typeface="黑体" panose="02010609060101010101" pitchFamily="49" charset="-122"/>
              </a:rPr>
              <a:t>2 </a:t>
            </a:r>
            <a:r>
              <a:rPr lang="zh-CN" altLang="en-US" sz="2600" noProof="1">
                <a:latin typeface="黑体" panose="02010609060101010101" pitchFamily="49" charset="-122"/>
                <a:ea typeface="黑体" panose="02010609060101010101" pitchFamily="49" charset="-122"/>
              </a:rPr>
              <a:t>爆炸危险场所的边界；</a:t>
            </a:r>
          </a:p>
          <a:p>
            <a:pPr marL="44450" indent="0" eaLnBrk="1" hangingPunct="1">
              <a:lnSpc>
                <a:spcPct val="135000"/>
              </a:lnSpc>
              <a:spcBef>
                <a:spcPct val="0"/>
              </a:spcBef>
              <a:buClr>
                <a:schemeClr val="hlink"/>
              </a:buClr>
              <a:buSzPct val="70000"/>
              <a:buFont typeface="Wingdings" panose="05000000000000000000" pitchFamily="2" charset="2"/>
              <a:buNone/>
              <a:defRPr/>
            </a:pPr>
            <a:r>
              <a:rPr lang="zh-CN" altLang="en-US" sz="2600" noProof="1">
                <a:latin typeface="黑体" panose="02010609060101010101" pitchFamily="49" charset="-122"/>
                <a:ea typeface="黑体" panose="02010609060101010101" pitchFamily="49" charset="-122"/>
              </a:rPr>
              <a:t>    </a:t>
            </a:r>
            <a:r>
              <a:rPr lang="en-US" altLang="x-none" sz="2600" noProof="1">
                <a:latin typeface="黑体" panose="02010609060101010101" pitchFamily="49" charset="-122"/>
                <a:ea typeface="黑体" panose="02010609060101010101" pitchFamily="49" charset="-122"/>
              </a:rPr>
              <a:t>3 </a:t>
            </a:r>
            <a:r>
              <a:rPr lang="zh-CN" altLang="en-US" sz="2600" noProof="1">
                <a:latin typeface="黑体" panose="02010609060101010101" pitchFamily="49" charset="-122"/>
                <a:ea typeface="黑体" panose="02010609060101010101" pitchFamily="49" charset="-122"/>
              </a:rPr>
              <a:t>管道泵及泵入口永久过滤器、缓冲器等。</a:t>
            </a:r>
          </a:p>
          <a:p>
            <a:pPr marL="44450" indent="0" eaLnBrk="1" hangingPunct="1">
              <a:lnSpc>
                <a:spcPct val="135000"/>
              </a:lnSpc>
              <a:spcBef>
                <a:spcPct val="0"/>
              </a:spcBef>
              <a:buClr>
                <a:schemeClr val="hlink"/>
              </a:buClr>
              <a:buSzPct val="70000"/>
              <a:buFont typeface="Wingdings" panose="05000000000000000000" pitchFamily="2" charset="2"/>
              <a:buNone/>
              <a:defRPr/>
            </a:pPr>
            <a:r>
              <a:rPr lang="zh-CN" altLang="en-US" noProof="1">
                <a:latin typeface="黑体" panose="02010609060101010101" pitchFamily="49" charset="-122"/>
                <a:ea typeface="黑体" panose="02010609060101010101" pitchFamily="49" charset="-122"/>
              </a:rPr>
              <a:t>    </a:t>
            </a:r>
            <a:r>
              <a:rPr lang="en-US" altLang="x-none" noProof="1">
                <a:latin typeface="黑体" panose="02010609060101010101" pitchFamily="49" charset="-122"/>
                <a:ea typeface="黑体" panose="02010609060101010101" pitchFamily="49" charset="-122"/>
              </a:rPr>
              <a:t>9.3.5 </a:t>
            </a:r>
            <a:r>
              <a:rPr lang="zh-CN" altLang="en-US" sz="2600" noProof="1">
                <a:latin typeface="黑体" panose="02010609060101010101" pitchFamily="49" charset="-122"/>
                <a:ea typeface="黑体" panose="02010609060101010101" pitchFamily="49" charset="-122"/>
              </a:rPr>
              <a:t>汽车罐车</a:t>
            </a:r>
            <a:r>
              <a:rPr lang="zh-CN" altLang="en-US" sz="1400" noProof="1">
                <a:latin typeface="黑体" panose="02010609060101010101" pitchFamily="49" charset="-122"/>
                <a:ea typeface="黑体" panose="02010609060101010101" pitchFamily="49" charset="-122"/>
              </a:rPr>
              <a:t>、</a:t>
            </a:r>
            <a:r>
              <a:rPr lang="zh-CN" altLang="en-US" sz="2400" noProof="1">
                <a:latin typeface="黑体" panose="02010609060101010101" pitchFamily="49" charset="-122"/>
                <a:ea typeface="黑体" panose="02010609060101010101" pitchFamily="49" charset="-122"/>
              </a:rPr>
              <a:t>铁路罐车和装卸栈台，应设静电  专用接地线。</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p:cNvSpPr>
          <p:nvPr>
            <p:ph type="body" idx="4294967295"/>
          </p:nvPr>
        </p:nvSpPr>
        <p:spPr>
          <a:xfrm>
            <a:off x="-4763" y="5445125"/>
            <a:ext cx="9148763" cy="1411288"/>
          </a:xfrm>
          <a:solidFill>
            <a:srgbClr val="FF0000">
              <a:alpha val="100000"/>
            </a:srgbClr>
          </a:solidFill>
        </p:spPr>
        <p:txBody>
          <a:bodyPr/>
          <a:lstStyle/>
          <a:p>
            <a:pPr marL="342900" indent="-342900" eaLnBrk="1" hangingPunct="1">
              <a:spcBef>
                <a:spcPct val="20000"/>
              </a:spcBef>
              <a:buClr>
                <a:schemeClr val="hlink"/>
              </a:buClr>
              <a:buSzPct val="70000"/>
              <a:buFont typeface="Wingdings" panose="05000000000000000000" pitchFamily="2" charset="2"/>
              <a:buNone/>
              <a:defRPr/>
            </a:pPr>
            <a:r>
              <a:rPr lang="en-US" altLang="zh-CN" sz="3200" smtClean="0">
                <a:solidFill>
                  <a:srgbClr val="FFFF00"/>
                </a:solidFill>
                <a:effectLst>
                  <a:outerShdw blurRad="38100" dist="38100" dir="2700000" algn="tl">
                    <a:srgbClr val="000000"/>
                  </a:outerShdw>
                </a:effectLst>
                <a:ea typeface="黑体" panose="02010609060101010101" pitchFamily="49" charset="-122"/>
              </a:rPr>
              <a:t> </a:t>
            </a:r>
          </a:p>
          <a:p>
            <a:pPr marL="342900" indent="-342900" algn="ctr" eaLnBrk="1" hangingPunct="1">
              <a:spcBef>
                <a:spcPct val="20000"/>
              </a:spcBef>
              <a:buClr>
                <a:schemeClr val="hlink"/>
              </a:buClr>
              <a:buSzPct val="70000"/>
              <a:buFont typeface="Wingdings" panose="05000000000000000000" pitchFamily="2" charset="2"/>
              <a:buNone/>
              <a:defRPr/>
            </a:pPr>
            <a:r>
              <a:rPr lang="en-US" altLang="zh-CN" sz="3600" smtClean="0">
                <a:solidFill>
                  <a:srgbClr val="FFFF00"/>
                </a:solidFill>
                <a:effectLst>
                  <a:outerShdw blurRad="38100" dist="38100" dir="2700000" algn="tl">
                    <a:srgbClr val="000000"/>
                  </a:outerShdw>
                </a:effectLst>
                <a:ea typeface="黑体" panose="02010609060101010101" pitchFamily="49" charset="-122"/>
              </a:rPr>
              <a:t>    </a:t>
            </a:r>
            <a:r>
              <a:rPr lang="zh-CN" altLang="en-US" sz="2400" smtClean="0">
                <a:ea typeface="黑体" panose="02010609060101010101" pitchFamily="49" charset="-122"/>
              </a:rPr>
              <a:t>应设进料弯管，沿壁下流，减少静电危害！</a:t>
            </a:r>
          </a:p>
        </p:txBody>
      </p:sp>
      <p:pic>
        <p:nvPicPr>
          <p:cNvPr id="137218" name="Picture 3" descr="SAM_0669"/>
          <p:cNvPicPr>
            <a:picLocks noChangeAspect="1"/>
          </p:cNvPicPr>
          <p:nvPr/>
        </p:nvPicPr>
        <p:blipFill>
          <a:blip r:embed="rId2">
            <a:lum bright="6000" contrast="6000"/>
          </a:blip>
          <a:srcRect/>
          <a:stretch>
            <a:fillRect/>
          </a:stretch>
        </p:blipFill>
        <p:spPr bwMode="auto">
          <a:xfrm>
            <a:off x="185738" y="193675"/>
            <a:ext cx="8785225" cy="5900738"/>
          </a:xfrm>
          <a:prstGeom prst="rect">
            <a:avLst/>
          </a:prstGeom>
          <a:noFill/>
          <a:ln w="203200">
            <a:solidFill>
              <a:srgbClr val="FF0000"/>
            </a:solidFill>
            <a:miter lim="800000"/>
            <a:headEnd/>
            <a:tailEnd/>
          </a:ln>
        </p:spPr>
      </p:pic>
      <p:sp>
        <p:nvSpPr>
          <p:cNvPr id="113668" name="Oval 4"/>
          <p:cNvSpPr>
            <a:spLocks noChangeArrowheads="1"/>
          </p:cNvSpPr>
          <p:nvPr/>
        </p:nvSpPr>
        <p:spPr bwMode="auto">
          <a:xfrm>
            <a:off x="395288" y="2205038"/>
            <a:ext cx="1223962" cy="792162"/>
          </a:xfrm>
          <a:prstGeom prst="ellipse">
            <a:avLst/>
          </a:prstGeom>
          <a:noFill/>
          <a:ln w="76200">
            <a:solidFill>
              <a:srgbClr val="FF66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113669" name="Oval 5"/>
          <p:cNvSpPr>
            <a:spLocks noChangeArrowheads="1"/>
          </p:cNvSpPr>
          <p:nvPr/>
        </p:nvSpPr>
        <p:spPr bwMode="auto">
          <a:xfrm>
            <a:off x="2628900" y="2133600"/>
            <a:ext cx="1152525" cy="865188"/>
          </a:xfrm>
          <a:prstGeom prst="ellipse">
            <a:avLst/>
          </a:prstGeom>
          <a:noFill/>
          <a:ln w="76200">
            <a:solidFill>
              <a:srgbClr val="FF66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113670" name="Oval 6"/>
          <p:cNvSpPr>
            <a:spLocks noChangeArrowheads="1"/>
          </p:cNvSpPr>
          <p:nvPr/>
        </p:nvSpPr>
        <p:spPr bwMode="auto">
          <a:xfrm rot="-823850">
            <a:off x="5724525" y="1989138"/>
            <a:ext cx="2447925" cy="720725"/>
          </a:xfrm>
          <a:prstGeom prst="ellipse">
            <a:avLst/>
          </a:prstGeom>
          <a:noFill/>
          <a:ln w="76200">
            <a:solidFill>
              <a:srgbClr val="FF66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sp>
        <p:nvSpPr>
          <p:cNvPr id="113671" name="Rectangle 7"/>
          <p:cNvSpPr/>
          <p:nvPr/>
        </p:nvSpPr>
        <p:spPr>
          <a:xfrm>
            <a:off x="1835150" y="5014913"/>
            <a:ext cx="6842125" cy="649287"/>
          </a:xfrm>
          <a:prstGeom prst="rect">
            <a:avLst/>
          </a:prstGeom>
          <a:solidFill>
            <a:srgbClr val="FF0000"/>
          </a:solidFill>
          <a:ln w="9525">
            <a:noFill/>
            <a:miter/>
          </a:ln>
        </p:spPr>
        <p:txBody>
          <a:bodyPr wrap="none" anchor="ctr"/>
          <a:lstStyle/>
          <a:p>
            <a:pPr algn="ctr">
              <a:lnSpc>
                <a:spcPct val="85000"/>
              </a:lnSpc>
              <a:buFont typeface="Arial" panose="020B0604020202020204" pitchFamily="34" charset="0"/>
              <a:buNone/>
              <a:defRPr/>
            </a:pPr>
            <a:r>
              <a:rPr lang="zh-CN" altLang="en-US" sz="2400" noProof="1">
                <a:solidFill>
                  <a:srgbClr val="FF0000"/>
                </a:solidFill>
                <a:effectLst>
                  <a:outerShdw blurRad="38100" dist="38100" dir="2700000">
                    <a:srgbClr val="000000"/>
                  </a:outerShdw>
                </a:effectLst>
                <a:latin typeface="Tahoma" panose="020B0604030504040204" pitchFamily="34" charset="0"/>
                <a:ea typeface="黑体" panose="02010609060101010101" pitchFamily="49" charset="-122"/>
                <a:cs typeface="+mn-ea"/>
              </a:rPr>
              <a:t> </a:t>
            </a:r>
            <a:r>
              <a:rPr lang="zh-CN" altLang="en-US" sz="2000" noProof="1">
                <a:latin typeface="Tahoma" panose="020B0604030504040204" pitchFamily="34" charset="0"/>
                <a:ea typeface="黑体" panose="02010609060101010101" pitchFamily="49" charset="-122"/>
                <a:cs typeface="+mn-ea"/>
              </a:rPr>
              <a:t>搅拌釜顶易燃液体进料管：直泻，冲击液面，静电危险？</a:t>
            </a:r>
            <a:endParaRPr lang="zh-CN" altLang="en-US" sz="2000" noProof="1">
              <a:latin typeface="Tahoma" panose="020B0604030504040204" pitchFamily="34" charset="0"/>
              <a:ea typeface="黑体" panose="02010609060101010101" pitchFamily="49" charset="-122"/>
            </a:endParaRPr>
          </a:p>
        </p:txBody>
      </p:sp>
      <p:sp>
        <p:nvSpPr>
          <p:cNvPr id="137223" name="文本框 113671"/>
          <p:cNvSpPr txBox="1">
            <a:spLocks noChangeArrowheads="1"/>
          </p:cNvSpPr>
          <p:nvPr/>
        </p:nvSpPr>
        <p:spPr bwMode="auto">
          <a:xfrm rot="-190909">
            <a:off x="4611688" y="1916113"/>
            <a:ext cx="608012" cy="1657350"/>
          </a:xfrm>
          <a:prstGeom prst="rect">
            <a:avLst/>
          </a:prstGeom>
          <a:noFill/>
          <a:ln w="9525">
            <a:noFill/>
            <a:miter lim="800000"/>
            <a:headEnd/>
            <a:tailEnd/>
          </a:ln>
        </p:spPr>
        <p:txBody>
          <a:bodyPr vert="eaVert" lIns="90000" tIns="46800" rIns="90000" bIns="46800">
            <a:spAutoFit/>
          </a:bodyPr>
          <a:lstStyle/>
          <a:p>
            <a:pPr algn="ctr" eaLnBrk="0" hangingPunct="0">
              <a:spcBef>
                <a:spcPct val="50000"/>
              </a:spcBef>
              <a:buSzPct val="100000"/>
              <a:buFont typeface="Arial" charset="0"/>
              <a:buNone/>
            </a:pPr>
            <a:r>
              <a:rPr lang="zh-CN" altLang="en-US" sz="2000" b="1">
                <a:solidFill>
                  <a:srgbClr val="333333"/>
                </a:solidFill>
                <a:latin typeface="黑体" pitchFamily="2" charset="-122"/>
                <a:ea typeface="黑体" pitchFamily="2" charset="-122"/>
              </a:rPr>
              <a:t>搅 拌 轴</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additive="base">
                                        <p:cTn id="7" dur="500" fill="hold"/>
                                        <p:tgtEl>
                                          <p:spTgt spid="113668"/>
                                        </p:tgtEl>
                                        <p:attrNameLst>
                                          <p:attrName>ppt_x</p:attrName>
                                        </p:attrNameLst>
                                      </p:cBhvr>
                                      <p:tavLst>
                                        <p:tav tm="0">
                                          <p:val>
                                            <p:strVal val="#ppt_x"/>
                                          </p:val>
                                        </p:tav>
                                        <p:tav tm="100000">
                                          <p:val>
                                            <p:strVal val="#ppt_x"/>
                                          </p:val>
                                        </p:tav>
                                      </p:tavLst>
                                    </p:anim>
                                    <p:anim calcmode="lin" valueType="num">
                                      <p:cBhvr additive="base">
                                        <p:cTn id="8" dur="500" fill="hold"/>
                                        <p:tgtEl>
                                          <p:spTgt spid="1136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3669"/>
                                        </p:tgtEl>
                                        <p:attrNameLst>
                                          <p:attrName>style.visibility</p:attrName>
                                        </p:attrNameLst>
                                      </p:cBhvr>
                                      <p:to>
                                        <p:strVal val="visible"/>
                                      </p:to>
                                    </p:set>
                                    <p:anim calcmode="lin" valueType="num">
                                      <p:cBhvr additive="base">
                                        <p:cTn id="13" dur="500" fill="hold"/>
                                        <p:tgtEl>
                                          <p:spTgt spid="113669"/>
                                        </p:tgtEl>
                                        <p:attrNameLst>
                                          <p:attrName>ppt_x</p:attrName>
                                        </p:attrNameLst>
                                      </p:cBhvr>
                                      <p:tavLst>
                                        <p:tav tm="0">
                                          <p:val>
                                            <p:strVal val="#ppt_x"/>
                                          </p:val>
                                        </p:tav>
                                        <p:tav tm="100000">
                                          <p:val>
                                            <p:strVal val="#ppt_x"/>
                                          </p:val>
                                        </p:tav>
                                      </p:tavLst>
                                    </p:anim>
                                    <p:anim calcmode="lin" valueType="num">
                                      <p:cBhvr additive="base">
                                        <p:cTn id="14" dur="500" fill="hold"/>
                                        <p:tgtEl>
                                          <p:spTgt spid="11366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3670"/>
                                        </p:tgtEl>
                                        <p:attrNameLst>
                                          <p:attrName>style.visibility</p:attrName>
                                        </p:attrNameLst>
                                      </p:cBhvr>
                                      <p:to>
                                        <p:strVal val="visible"/>
                                      </p:to>
                                    </p:set>
                                    <p:anim calcmode="lin" valueType="num">
                                      <p:cBhvr additive="base">
                                        <p:cTn id="19" dur="500" fill="hold"/>
                                        <p:tgtEl>
                                          <p:spTgt spid="113670"/>
                                        </p:tgtEl>
                                        <p:attrNameLst>
                                          <p:attrName>ppt_x</p:attrName>
                                        </p:attrNameLst>
                                      </p:cBhvr>
                                      <p:tavLst>
                                        <p:tav tm="0">
                                          <p:val>
                                            <p:strVal val="#ppt_x"/>
                                          </p:val>
                                        </p:tav>
                                        <p:tav tm="100000">
                                          <p:val>
                                            <p:strVal val="#ppt_x"/>
                                          </p:val>
                                        </p:tav>
                                      </p:tavLst>
                                    </p:anim>
                                    <p:anim calcmode="lin" valueType="num">
                                      <p:cBhvr additive="base">
                                        <p:cTn id="20" dur="500" fill="hold"/>
                                        <p:tgtEl>
                                          <p:spTgt spid="1136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bldLvl="0" animBg="1"/>
      <p:bldP spid="113669" grpId="0" bldLvl="0" animBg="1"/>
      <p:bldP spid="113670"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4" descr="13"/>
          <p:cNvPicPr>
            <a:picLocks noChangeAspect="1"/>
          </p:cNvPicPr>
          <p:nvPr/>
        </p:nvPicPr>
        <p:blipFill>
          <a:blip r:embed="rId2">
            <a:lum contrast="6000"/>
          </a:blip>
          <a:srcRect/>
          <a:stretch>
            <a:fillRect/>
          </a:stretch>
        </p:blipFill>
        <p:spPr bwMode="auto">
          <a:xfrm>
            <a:off x="1835150" y="195263"/>
            <a:ext cx="7131050" cy="6480175"/>
          </a:xfrm>
          <a:prstGeom prst="rect">
            <a:avLst/>
          </a:prstGeom>
          <a:noFill/>
          <a:ln w="203200">
            <a:solidFill>
              <a:srgbClr val="FF0000"/>
            </a:solidFill>
            <a:miter lim="800000"/>
            <a:headEnd/>
            <a:tailEnd/>
          </a:ln>
        </p:spPr>
      </p:pic>
      <p:sp>
        <p:nvSpPr>
          <p:cNvPr id="138242" name="矩形 114692"/>
          <p:cNvSpPr>
            <a:spLocks noChangeArrowheads="1"/>
          </p:cNvSpPr>
          <p:nvPr/>
        </p:nvSpPr>
        <p:spPr bwMode="auto">
          <a:xfrm>
            <a:off x="0" y="0"/>
            <a:ext cx="2089150" cy="6858000"/>
          </a:xfrm>
          <a:prstGeom prst="rect">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
        <p:nvSpPr>
          <p:cNvPr id="138243" name="文本框 114693"/>
          <p:cNvSpPr txBox="1">
            <a:spLocks noChangeArrowheads="1"/>
          </p:cNvSpPr>
          <p:nvPr/>
        </p:nvSpPr>
        <p:spPr bwMode="auto">
          <a:xfrm>
            <a:off x="465138" y="1773238"/>
            <a:ext cx="544512" cy="3970337"/>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a:ea typeface="黑体" pitchFamily="2" charset="-122"/>
              </a:rPr>
              <a:t>直</a:t>
            </a:r>
          </a:p>
          <a:p>
            <a:pPr algn="ctr" eaLnBrk="0" hangingPunct="0">
              <a:buSzPct val="100000"/>
              <a:buFont typeface="Arial" charset="0"/>
              <a:buNone/>
            </a:pPr>
            <a:r>
              <a:rPr lang="zh-CN" altLang="en-US">
                <a:ea typeface="黑体" pitchFamily="2" charset="-122"/>
              </a:rPr>
              <a:t>泻</a:t>
            </a:r>
          </a:p>
          <a:p>
            <a:pPr algn="ctr" eaLnBrk="0" hangingPunct="0">
              <a:buSzPct val="100000"/>
              <a:buFont typeface="Arial" charset="0"/>
              <a:buNone/>
            </a:pPr>
            <a:r>
              <a:rPr lang="zh-CN" altLang="en-US">
                <a:ea typeface="黑体" pitchFamily="2" charset="-122"/>
              </a:rPr>
              <a:t>喷</a:t>
            </a:r>
          </a:p>
          <a:p>
            <a:pPr algn="ctr" eaLnBrk="0" hangingPunct="0">
              <a:buSzPct val="100000"/>
              <a:buFont typeface="Arial" charset="0"/>
              <a:buNone/>
            </a:pPr>
            <a:r>
              <a:rPr lang="zh-CN" altLang="en-US">
                <a:ea typeface="黑体" pitchFamily="2" charset="-122"/>
              </a:rPr>
              <a:t>溅</a:t>
            </a:r>
          </a:p>
          <a:p>
            <a:pPr algn="ctr" eaLnBrk="0" hangingPunct="0">
              <a:buSzPct val="100000"/>
              <a:buFont typeface="Arial" charset="0"/>
              <a:buNone/>
            </a:pPr>
            <a:r>
              <a:rPr lang="zh-CN" altLang="en-US">
                <a:ea typeface="黑体" pitchFamily="2" charset="-122"/>
              </a:rPr>
              <a:t> </a:t>
            </a:r>
          </a:p>
          <a:p>
            <a:pPr algn="ctr" eaLnBrk="0" hangingPunct="0">
              <a:buSzPct val="100000"/>
              <a:buFont typeface="Arial" charset="0"/>
              <a:buNone/>
            </a:pPr>
            <a:r>
              <a:rPr lang="zh-CN" altLang="en-US">
                <a:ea typeface="黑体" pitchFamily="2" charset="-122"/>
              </a:rPr>
              <a:t>易</a:t>
            </a:r>
          </a:p>
          <a:p>
            <a:pPr algn="ctr" eaLnBrk="0" hangingPunct="0">
              <a:buSzPct val="100000"/>
              <a:buFont typeface="Arial" charset="0"/>
              <a:buNone/>
            </a:pPr>
            <a:r>
              <a:rPr lang="zh-CN" altLang="en-US">
                <a:ea typeface="黑体" pitchFamily="2" charset="-122"/>
              </a:rPr>
              <a:t>肇</a:t>
            </a:r>
          </a:p>
          <a:p>
            <a:pPr algn="ctr" eaLnBrk="0" hangingPunct="0">
              <a:buSzPct val="100000"/>
              <a:buFont typeface="Arial" charset="0"/>
              <a:buNone/>
            </a:pPr>
            <a:r>
              <a:rPr lang="zh-CN" altLang="en-US">
                <a:ea typeface="黑体" pitchFamily="2" charset="-122"/>
              </a:rPr>
              <a:t>静</a:t>
            </a:r>
          </a:p>
          <a:p>
            <a:pPr algn="ctr" eaLnBrk="0" hangingPunct="0">
              <a:buSzPct val="100000"/>
              <a:buFont typeface="Arial" charset="0"/>
              <a:buNone/>
            </a:pPr>
            <a:r>
              <a:rPr lang="zh-CN" altLang="en-US">
                <a:ea typeface="黑体" pitchFamily="2" charset="-122"/>
              </a:rPr>
              <a:t>电</a:t>
            </a:r>
            <a:endParaRPr lang="zh-CN" altLang="en-US" b="1" i="1">
              <a:ea typeface="黑体" pitchFamily="2" charset="-122"/>
            </a:endParaRPr>
          </a:p>
        </p:txBody>
      </p:sp>
      <p:sp>
        <p:nvSpPr>
          <p:cNvPr id="138244" name="文本框 114694"/>
          <p:cNvSpPr txBox="1">
            <a:spLocks noChangeArrowheads="1"/>
          </p:cNvSpPr>
          <p:nvPr/>
        </p:nvSpPr>
        <p:spPr bwMode="auto">
          <a:xfrm>
            <a:off x="1187450" y="765175"/>
            <a:ext cx="565150" cy="4206875"/>
          </a:xfrm>
          <a:prstGeom prst="rect">
            <a:avLst/>
          </a:prstGeom>
          <a:noFill/>
          <a:ln w="9525">
            <a:noFill/>
            <a:miter lim="800000"/>
            <a:headEnd/>
            <a:tailEnd/>
          </a:ln>
        </p:spPr>
        <p:txBody>
          <a:bodyPr wrap="none">
            <a:spAutoFit/>
          </a:bodyPr>
          <a:lstStyle/>
          <a:p>
            <a:pPr algn="ctr" eaLnBrk="0" hangingPunct="0">
              <a:buSzPct val="100000"/>
              <a:buFont typeface="Arial" charset="0"/>
              <a:buNone/>
            </a:pPr>
            <a:r>
              <a:rPr lang="zh-CN" altLang="en-US" sz="3000">
                <a:ea typeface="黑体" pitchFamily="2" charset="-122"/>
                <a:sym typeface="Arial" charset="0"/>
              </a:rPr>
              <a:t>易</a:t>
            </a:r>
          </a:p>
          <a:p>
            <a:pPr algn="ctr" eaLnBrk="0" hangingPunct="0">
              <a:buSzPct val="100000"/>
              <a:buFont typeface="Arial" charset="0"/>
              <a:buNone/>
            </a:pPr>
            <a:r>
              <a:rPr lang="zh-CN" altLang="en-US" sz="3000">
                <a:ea typeface="黑体" pitchFamily="2" charset="-122"/>
                <a:sym typeface="Arial" charset="0"/>
              </a:rPr>
              <a:t>燃</a:t>
            </a:r>
          </a:p>
          <a:p>
            <a:pPr algn="ctr" eaLnBrk="0" hangingPunct="0">
              <a:buSzPct val="100000"/>
              <a:buFont typeface="Arial" charset="0"/>
              <a:buNone/>
            </a:pPr>
            <a:r>
              <a:rPr lang="zh-CN" altLang="en-US" sz="3000">
                <a:ea typeface="黑体" pitchFamily="2" charset="-122"/>
                <a:sym typeface="Arial" charset="0"/>
              </a:rPr>
              <a:t>液</a:t>
            </a:r>
          </a:p>
          <a:p>
            <a:pPr algn="ctr" eaLnBrk="0" hangingPunct="0">
              <a:buSzPct val="100000"/>
              <a:buFont typeface="Arial" charset="0"/>
              <a:buNone/>
            </a:pPr>
            <a:r>
              <a:rPr lang="zh-CN" altLang="en-US" sz="3000">
                <a:ea typeface="黑体" pitchFamily="2" charset="-122"/>
                <a:sym typeface="Arial" charset="0"/>
              </a:rPr>
              <a:t>体</a:t>
            </a:r>
          </a:p>
          <a:p>
            <a:pPr algn="ctr" eaLnBrk="0" hangingPunct="0">
              <a:buSzPct val="100000"/>
              <a:buFont typeface="Arial" charset="0"/>
              <a:buNone/>
            </a:pPr>
            <a:r>
              <a:rPr lang="zh-CN" altLang="en-US" sz="3000">
                <a:ea typeface="黑体" pitchFamily="2" charset="-122"/>
                <a:sym typeface="Arial" charset="0"/>
              </a:rPr>
              <a:t> </a:t>
            </a:r>
          </a:p>
          <a:p>
            <a:pPr algn="ctr" eaLnBrk="0" hangingPunct="0">
              <a:buSzPct val="100000"/>
              <a:buFont typeface="Arial" charset="0"/>
              <a:buNone/>
            </a:pPr>
            <a:r>
              <a:rPr lang="zh-CN" altLang="en-US" sz="3000">
                <a:ea typeface="黑体" pitchFamily="2" charset="-122"/>
                <a:sym typeface="Arial" charset="0"/>
              </a:rPr>
              <a:t>顶</a:t>
            </a:r>
          </a:p>
          <a:p>
            <a:pPr algn="ctr" eaLnBrk="0" hangingPunct="0">
              <a:buSzPct val="100000"/>
              <a:buFont typeface="Arial" charset="0"/>
              <a:buNone/>
            </a:pPr>
            <a:r>
              <a:rPr lang="zh-CN" altLang="en-US" sz="3000">
                <a:ea typeface="黑体" pitchFamily="2" charset="-122"/>
                <a:sym typeface="Arial" charset="0"/>
              </a:rPr>
              <a:t>部</a:t>
            </a:r>
          </a:p>
          <a:p>
            <a:pPr algn="ctr" eaLnBrk="0" hangingPunct="0">
              <a:buSzPct val="100000"/>
              <a:buFont typeface="Arial" charset="0"/>
              <a:buNone/>
            </a:pPr>
            <a:r>
              <a:rPr lang="zh-CN" altLang="en-US" sz="3000">
                <a:ea typeface="黑体" pitchFamily="2" charset="-122"/>
                <a:sym typeface="Arial" charset="0"/>
              </a:rPr>
              <a:t>进</a:t>
            </a:r>
          </a:p>
          <a:p>
            <a:pPr algn="ctr" eaLnBrk="0" hangingPunct="0">
              <a:buSzPct val="100000"/>
              <a:buFont typeface="Arial" charset="0"/>
              <a:buNone/>
            </a:pPr>
            <a:r>
              <a:rPr lang="zh-CN" altLang="en-US" sz="3000">
                <a:ea typeface="黑体" pitchFamily="2" charset="-122"/>
                <a:sym typeface="Arial" charset="0"/>
              </a:rPr>
              <a:t>料</a:t>
            </a:r>
          </a:p>
        </p:txBody>
      </p:sp>
      <p:sp>
        <p:nvSpPr>
          <p:cNvPr id="138245" name="矩形 114695"/>
          <p:cNvSpPr>
            <a:spLocks noChangeArrowheads="1"/>
          </p:cNvSpPr>
          <p:nvPr/>
        </p:nvSpPr>
        <p:spPr bwMode="auto">
          <a:xfrm rot="20400000" flipV="1">
            <a:off x="1892300" y="3379788"/>
            <a:ext cx="4864100" cy="96837"/>
          </a:xfrm>
          <a:prstGeom prst="rect">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
        <p:nvSpPr>
          <p:cNvPr id="138246" name="等腰三角形 114696"/>
          <p:cNvSpPr>
            <a:spLocks noChangeArrowheads="1"/>
          </p:cNvSpPr>
          <p:nvPr/>
        </p:nvSpPr>
        <p:spPr bwMode="auto">
          <a:xfrm rot="4080000" flipH="1">
            <a:off x="6276181" y="2193132"/>
            <a:ext cx="576263" cy="831850"/>
          </a:xfrm>
          <a:prstGeom prst="triangle">
            <a:avLst>
              <a:gd name="adj" fmla="val 38681"/>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C:\Users\Administrator\Desktop\幻灯片母版.jpg"/>
          <p:cNvPicPr>
            <a:picLocks noChangeAspect="1" noChangeArrowheads="1"/>
          </p:cNvPicPr>
          <p:nvPr/>
        </p:nvPicPr>
        <p:blipFill>
          <a:blip r:embed="rId2"/>
          <a:srcRect/>
          <a:stretch>
            <a:fillRect/>
          </a:stretch>
        </p:blipFill>
        <p:spPr bwMode="auto">
          <a:xfrm>
            <a:off x="-36513" y="0"/>
            <a:ext cx="9144001" cy="6858000"/>
          </a:xfrm>
          <a:prstGeom prst="rect">
            <a:avLst/>
          </a:prstGeom>
          <a:noFill/>
          <a:ln w="9525">
            <a:noFill/>
            <a:miter lim="800000"/>
            <a:headEnd/>
            <a:tailEnd/>
          </a:ln>
        </p:spPr>
      </p:pic>
      <p:sp>
        <p:nvSpPr>
          <p:cNvPr id="5" name="矩形 4"/>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grpSp>
        <p:nvGrpSpPr>
          <p:cNvPr id="139267" name="组合 5"/>
          <p:cNvGrpSpPr>
            <a:grpSpLocks/>
          </p:cNvGrpSpPr>
          <p:nvPr/>
        </p:nvGrpSpPr>
        <p:grpSpPr bwMode="auto">
          <a:xfrm>
            <a:off x="801688" y="1069975"/>
            <a:ext cx="6938962" cy="1495425"/>
            <a:chOff x="480779" y="540237"/>
            <a:chExt cx="6938277" cy="1494374"/>
          </a:xfrm>
        </p:grpSpPr>
        <p:pic>
          <p:nvPicPr>
            <p:cNvPr id="139276" name="Picture 5" descr="C:\Users\Administrator\Desktop\杰哥二维码.png"/>
            <p:cNvPicPr>
              <a:picLocks noChangeAspect="1" noChangeArrowheads="1"/>
            </p:cNvPicPr>
            <p:nvPr/>
          </p:nvPicPr>
          <p:blipFill>
            <a:blip r:embed="rId3"/>
            <a:srcRect/>
            <a:stretch>
              <a:fillRect/>
            </a:stretch>
          </p:blipFill>
          <p:spPr bwMode="auto">
            <a:xfrm>
              <a:off x="6012160" y="540237"/>
              <a:ext cx="1406896" cy="1440000"/>
            </a:xfrm>
            <a:prstGeom prst="rect">
              <a:avLst/>
            </a:prstGeom>
            <a:noFill/>
            <a:ln w="9525">
              <a:noFill/>
              <a:miter lim="800000"/>
              <a:headEnd/>
              <a:tailEnd/>
            </a:ln>
          </p:spPr>
        </p:pic>
        <p:sp>
          <p:nvSpPr>
            <p:cNvPr id="139277" name="TextBox 12"/>
            <p:cNvSpPr txBox="1">
              <a:spLocks noChangeArrowheads="1"/>
            </p:cNvSpPr>
            <p:nvPr/>
          </p:nvSpPr>
          <p:spPr bwMode="auto">
            <a:xfrm>
              <a:off x="480779" y="557284"/>
              <a:ext cx="4091221" cy="1477327"/>
            </a:xfrm>
            <a:prstGeom prst="rect">
              <a:avLst/>
            </a:prstGeom>
            <a:noFill/>
            <a:ln w="28575">
              <a:solidFill>
                <a:srgbClr val="0070C0"/>
              </a:solidFill>
              <a:miter lim="800000"/>
              <a:headEnd/>
              <a:tailEnd/>
            </a:ln>
          </p:spPr>
          <p:txBody>
            <a:bodyPr>
              <a:spAutoFit/>
            </a:bodyPr>
            <a:lstStyle/>
            <a:p>
              <a:pPr>
                <a:lnSpc>
                  <a:spcPct val="150000"/>
                </a:lnSpc>
                <a:buFont typeface="Arial" charset="0"/>
                <a:buNone/>
              </a:pP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免费获取原文件</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分享公众号文章到安全群</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朋友圈，截图给小编，直接免费送原文件</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邀请进微信群。</a:t>
              </a:r>
            </a:p>
          </p:txBody>
        </p:sp>
        <p:sp>
          <p:nvSpPr>
            <p:cNvPr id="3" name="右箭头 2"/>
            <p:cNvSpPr/>
            <p:nvPr/>
          </p:nvSpPr>
          <p:spPr>
            <a:xfrm>
              <a:off x="4860259" y="908278"/>
              <a:ext cx="863515" cy="793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grpSp>
      <p:grpSp>
        <p:nvGrpSpPr>
          <p:cNvPr id="139268" name="组合 6"/>
          <p:cNvGrpSpPr>
            <a:grpSpLocks/>
          </p:cNvGrpSpPr>
          <p:nvPr/>
        </p:nvGrpSpPr>
        <p:grpSpPr bwMode="auto">
          <a:xfrm>
            <a:off x="825500" y="4837113"/>
            <a:ext cx="6986588" cy="1493837"/>
            <a:chOff x="460603" y="4837227"/>
            <a:chExt cx="6987153" cy="1494372"/>
          </a:xfrm>
        </p:grpSpPr>
        <p:sp>
          <p:nvSpPr>
            <p:cNvPr id="139273" name="TextBox 1"/>
            <p:cNvSpPr txBox="1">
              <a:spLocks noChangeArrowheads="1"/>
            </p:cNvSpPr>
            <p:nvPr/>
          </p:nvSpPr>
          <p:spPr bwMode="auto">
            <a:xfrm>
              <a:off x="460603" y="4854272"/>
              <a:ext cx="4091223" cy="1477327"/>
            </a:xfrm>
            <a:prstGeom prst="rect">
              <a:avLst/>
            </a:prstGeom>
            <a:noFill/>
            <a:ln w="28575">
              <a:solidFill>
                <a:srgbClr val="0070C0"/>
              </a:solidFill>
              <a:miter lim="800000"/>
              <a:headEnd/>
              <a:tailEnd/>
            </a:ln>
          </p:spPr>
          <p:txBody>
            <a:bodyPr>
              <a:spAutoFit/>
            </a:bodyPr>
            <a:lstStyle/>
            <a:p>
              <a:pPr>
                <a:lnSpc>
                  <a:spcPct val="150000"/>
                </a:lnSpc>
                <a:buFont typeface="Arial" charset="0"/>
                <a:buNone/>
              </a:pP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免费订阅公众号</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关注安全小课桌公众号，每天及时收到免费安全资料分享信息及各类安全资讯</a:t>
              </a:r>
            </a:p>
          </p:txBody>
        </p:sp>
        <p:pic>
          <p:nvPicPr>
            <p:cNvPr id="139274" name="Picture 4" descr="C:\Users\Administrator\Desktop\公众号二维码.png"/>
            <p:cNvPicPr>
              <a:picLocks noChangeAspect="1" noChangeArrowheads="1"/>
            </p:cNvPicPr>
            <p:nvPr/>
          </p:nvPicPr>
          <p:blipFill>
            <a:blip r:embed="rId4"/>
            <a:srcRect/>
            <a:stretch>
              <a:fillRect/>
            </a:stretch>
          </p:blipFill>
          <p:spPr bwMode="auto">
            <a:xfrm>
              <a:off x="6012160" y="4837227"/>
              <a:ext cx="1435596" cy="1440000"/>
            </a:xfrm>
            <a:prstGeom prst="rect">
              <a:avLst/>
            </a:prstGeom>
            <a:noFill/>
            <a:ln w="9525">
              <a:noFill/>
              <a:miter lim="800000"/>
              <a:headEnd/>
              <a:tailEnd/>
            </a:ln>
          </p:spPr>
        </p:pic>
        <p:sp>
          <p:nvSpPr>
            <p:cNvPr id="16" name="右箭头 15"/>
            <p:cNvSpPr/>
            <p:nvPr/>
          </p:nvSpPr>
          <p:spPr>
            <a:xfrm>
              <a:off x="4859922" y="5169133"/>
              <a:ext cx="863670" cy="7924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grpSp>
      <p:grpSp>
        <p:nvGrpSpPr>
          <p:cNvPr id="139269" name="组合 3"/>
          <p:cNvGrpSpPr>
            <a:grpSpLocks/>
          </p:cNvGrpSpPr>
          <p:nvPr/>
        </p:nvGrpSpPr>
        <p:grpSpPr bwMode="auto">
          <a:xfrm>
            <a:off x="849313" y="2943225"/>
            <a:ext cx="6962775" cy="1493838"/>
            <a:chOff x="480777" y="2700477"/>
            <a:chExt cx="6962521" cy="1494374"/>
          </a:xfrm>
        </p:grpSpPr>
        <p:pic>
          <p:nvPicPr>
            <p:cNvPr id="139270" name="Picture 3" descr="C:\Users\Administrator\Desktop\星球经典图.png"/>
            <p:cNvPicPr>
              <a:picLocks noChangeAspect="1" noChangeArrowheads="1"/>
            </p:cNvPicPr>
            <p:nvPr/>
          </p:nvPicPr>
          <p:blipFill>
            <a:blip r:embed="rId5"/>
            <a:srcRect/>
            <a:stretch>
              <a:fillRect/>
            </a:stretch>
          </p:blipFill>
          <p:spPr bwMode="auto">
            <a:xfrm>
              <a:off x="6012160" y="2700477"/>
              <a:ext cx="1431138" cy="1440000"/>
            </a:xfrm>
            <a:prstGeom prst="rect">
              <a:avLst/>
            </a:prstGeom>
            <a:noFill/>
            <a:ln w="9525">
              <a:noFill/>
              <a:miter lim="800000"/>
              <a:headEnd/>
              <a:tailEnd/>
            </a:ln>
          </p:spPr>
        </p:pic>
        <p:sp>
          <p:nvSpPr>
            <p:cNvPr id="139271" name="TextBox 13"/>
            <p:cNvSpPr txBox="1">
              <a:spLocks noChangeArrowheads="1"/>
            </p:cNvSpPr>
            <p:nvPr/>
          </p:nvSpPr>
          <p:spPr bwMode="auto">
            <a:xfrm>
              <a:off x="480777" y="2717524"/>
              <a:ext cx="4091223" cy="1477327"/>
            </a:xfrm>
            <a:prstGeom prst="rect">
              <a:avLst/>
            </a:prstGeom>
            <a:noFill/>
            <a:ln w="28575">
              <a:solidFill>
                <a:srgbClr val="0070C0"/>
              </a:solidFill>
              <a:miter lim="800000"/>
              <a:headEnd/>
              <a:tailEnd/>
            </a:ln>
          </p:spPr>
          <p:txBody>
            <a:bodyPr>
              <a:spAutoFit/>
            </a:bodyPr>
            <a:lstStyle/>
            <a:p>
              <a:pPr>
                <a:lnSpc>
                  <a:spcPct val="150000"/>
                </a:lnSpc>
                <a:buFont typeface="Arial" charset="0"/>
                <a:buNone/>
              </a:pP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加入安全资料库</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加入我们的安全资料库，获取海量安全</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健康</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环境</a:t>
              </a:r>
              <a:r>
                <a:rPr lang="en-US" altLang="zh-CN" sz="2000" b="1">
                  <a:solidFill>
                    <a:srgbClr val="FFFF00"/>
                  </a:solidFill>
                  <a:latin typeface="微软雅黑" pitchFamily="34" charset="-122"/>
                  <a:ea typeface="微软雅黑" pitchFamily="34" charset="-122"/>
                </a:rPr>
                <a:t>/</a:t>
              </a:r>
              <a:r>
                <a:rPr lang="zh-CN" altLang="en-US" sz="2000" b="1">
                  <a:solidFill>
                    <a:srgbClr val="FFFF00"/>
                  </a:solidFill>
                  <a:latin typeface="微软雅黑" pitchFamily="34" charset="-122"/>
                  <a:ea typeface="微软雅黑" pitchFamily="34" charset="-122"/>
                </a:rPr>
                <a:t>消防管理资料</a:t>
              </a:r>
            </a:p>
          </p:txBody>
        </p:sp>
        <p:sp>
          <p:nvSpPr>
            <p:cNvPr id="17" name="右箭头 16"/>
            <p:cNvSpPr/>
            <p:nvPr/>
          </p:nvSpPr>
          <p:spPr>
            <a:xfrm>
              <a:off x="4860529" y="3024443"/>
              <a:ext cx="863568" cy="7924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gr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4" descr="13"/>
          <p:cNvPicPr>
            <a:picLocks noChangeAspect="1"/>
          </p:cNvPicPr>
          <p:nvPr/>
        </p:nvPicPr>
        <p:blipFill>
          <a:blip r:embed="rId2">
            <a:lum bright="6000" contrast="6000"/>
          </a:blip>
          <a:srcRect/>
          <a:stretch>
            <a:fillRect/>
          </a:stretch>
        </p:blipFill>
        <p:spPr bwMode="auto">
          <a:xfrm>
            <a:off x="36513" y="188913"/>
            <a:ext cx="8964612" cy="6484937"/>
          </a:xfrm>
          <a:prstGeom prst="rect">
            <a:avLst/>
          </a:prstGeom>
          <a:noFill/>
          <a:ln w="203200">
            <a:solidFill>
              <a:srgbClr val="FF0000"/>
            </a:solidFill>
            <a:miter lim="800000"/>
            <a:headEnd/>
            <a:tailEnd/>
          </a:ln>
        </p:spPr>
      </p:pic>
      <p:sp>
        <p:nvSpPr>
          <p:cNvPr id="140290" name="矩形 115716"/>
          <p:cNvSpPr>
            <a:spLocks noChangeArrowheads="1"/>
          </p:cNvSpPr>
          <p:nvPr/>
        </p:nvSpPr>
        <p:spPr bwMode="auto">
          <a:xfrm>
            <a:off x="1588" y="0"/>
            <a:ext cx="1906587" cy="6859588"/>
          </a:xfrm>
          <a:prstGeom prst="rect">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
        <p:nvSpPr>
          <p:cNvPr id="140291" name="文本框 115717"/>
          <p:cNvSpPr txBox="1">
            <a:spLocks noChangeArrowheads="1"/>
          </p:cNvSpPr>
          <p:nvPr/>
        </p:nvSpPr>
        <p:spPr bwMode="auto">
          <a:xfrm>
            <a:off x="1116013" y="1917700"/>
            <a:ext cx="614362" cy="3717925"/>
          </a:xfrm>
          <a:prstGeom prst="rect">
            <a:avLst/>
          </a:prstGeom>
          <a:solidFill>
            <a:srgbClr val="FF0000"/>
          </a:solidFill>
          <a:ln w="9525">
            <a:noFill/>
            <a:miter lim="800000"/>
            <a:headEnd/>
            <a:tailEnd/>
          </a:ln>
        </p:spPr>
        <p:txBody>
          <a:bodyPr wrap="none">
            <a:spAutoFit/>
          </a:bodyPr>
          <a:lstStyle/>
          <a:p>
            <a:pPr algn="ctr" eaLnBrk="0" hangingPunct="0">
              <a:buSzPct val="100000"/>
              <a:buFont typeface="Arial" charset="0"/>
              <a:buNone/>
            </a:pPr>
            <a:r>
              <a:rPr lang="zh-CN" altLang="en-US" sz="3400">
                <a:ea typeface="黑体" pitchFamily="2" charset="-122"/>
              </a:rPr>
              <a:t>釜</a:t>
            </a:r>
          </a:p>
          <a:p>
            <a:pPr algn="ctr" eaLnBrk="0" hangingPunct="0">
              <a:buSzPct val="100000"/>
              <a:buFont typeface="Arial" charset="0"/>
              <a:buNone/>
            </a:pPr>
            <a:r>
              <a:rPr lang="zh-CN" altLang="en-US" sz="3400">
                <a:ea typeface="黑体" pitchFamily="2" charset="-122"/>
              </a:rPr>
              <a:t>顶</a:t>
            </a:r>
          </a:p>
          <a:p>
            <a:pPr algn="ctr" eaLnBrk="0" hangingPunct="0">
              <a:buSzPct val="100000"/>
              <a:buFont typeface="Arial" charset="0"/>
              <a:buNone/>
            </a:pPr>
            <a:r>
              <a:rPr lang="zh-CN" altLang="en-US" sz="3400">
                <a:ea typeface="黑体" pitchFamily="2" charset="-122"/>
              </a:rPr>
              <a:t>进</a:t>
            </a:r>
          </a:p>
          <a:p>
            <a:pPr algn="ctr" eaLnBrk="0" hangingPunct="0">
              <a:buSzPct val="100000"/>
              <a:buFont typeface="Arial" charset="0"/>
              <a:buNone/>
            </a:pPr>
            <a:r>
              <a:rPr lang="zh-CN" altLang="en-US" sz="3400">
                <a:ea typeface="黑体" pitchFamily="2" charset="-122"/>
              </a:rPr>
              <a:t>料</a:t>
            </a:r>
          </a:p>
          <a:p>
            <a:pPr algn="ctr" eaLnBrk="0" hangingPunct="0">
              <a:buSzPct val="100000"/>
              <a:buFont typeface="Arial" charset="0"/>
              <a:buNone/>
            </a:pPr>
            <a:r>
              <a:rPr lang="zh-CN" altLang="en-US" sz="3400">
                <a:ea typeface="黑体" pitchFamily="2" charset="-122"/>
              </a:rPr>
              <a:t>直</a:t>
            </a:r>
          </a:p>
          <a:p>
            <a:pPr algn="ctr" eaLnBrk="0" hangingPunct="0">
              <a:buSzPct val="100000"/>
              <a:buFont typeface="Arial" charset="0"/>
              <a:buNone/>
            </a:pPr>
            <a:r>
              <a:rPr lang="zh-CN" altLang="en-US" sz="3400">
                <a:ea typeface="黑体" pitchFamily="2" charset="-122"/>
              </a:rPr>
              <a:t>泻</a:t>
            </a:r>
          </a:p>
          <a:p>
            <a:pPr algn="ctr" eaLnBrk="0" hangingPunct="0">
              <a:buSzPct val="100000"/>
              <a:buFont typeface="Arial" charset="0"/>
              <a:buNone/>
            </a:pPr>
            <a:r>
              <a:rPr lang="zh-CN" altLang="en-US" sz="3400">
                <a:ea typeface="黑体" pitchFamily="2" charset="-122"/>
              </a:rPr>
              <a:t>口</a:t>
            </a:r>
            <a:endParaRPr lang="zh-CN" altLang="en-US" sz="3400" b="1" i="1">
              <a:ea typeface="黑体" pitchFamily="2" charset="-122"/>
            </a:endParaRPr>
          </a:p>
        </p:txBody>
      </p:sp>
      <p:sp>
        <p:nvSpPr>
          <p:cNvPr id="140292" name="文本框 115718"/>
          <p:cNvSpPr txBox="1">
            <a:spLocks noChangeArrowheads="1"/>
          </p:cNvSpPr>
          <p:nvPr/>
        </p:nvSpPr>
        <p:spPr bwMode="auto">
          <a:xfrm>
            <a:off x="395288" y="693738"/>
            <a:ext cx="588962" cy="3992562"/>
          </a:xfrm>
          <a:prstGeom prst="rect">
            <a:avLst/>
          </a:prstGeom>
          <a:solidFill>
            <a:srgbClr val="FF0000"/>
          </a:solidFill>
          <a:ln w="9525">
            <a:noFill/>
            <a:miter lim="800000"/>
            <a:headEnd/>
            <a:tailEnd/>
          </a:ln>
        </p:spPr>
        <p:txBody>
          <a:bodyPr wrap="none">
            <a:spAutoFit/>
          </a:bodyPr>
          <a:lstStyle/>
          <a:p>
            <a:pPr algn="ctr" eaLnBrk="0" hangingPunct="0">
              <a:buSzPct val="100000"/>
              <a:buFont typeface="Arial" charset="0"/>
              <a:buNone/>
            </a:pPr>
            <a:r>
              <a:rPr lang="zh-CN" altLang="en-US" sz="3200">
                <a:ea typeface="黑体" pitchFamily="2" charset="-122"/>
              </a:rPr>
              <a:t>从</a:t>
            </a:r>
          </a:p>
          <a:p>
            <a:pPr algn="ctr" eaLnBrk="0" hangingPunct="0">
              <a:buSzPct val="100000"/>
              <a:buFont typeface="Arial" charset="0"/>
              <a:buNone/>
            </a:pPr>
            <a:r>
              <a:rPr lang="zh-CN" altLang="en-US" sz="3200">
                <a:ea typeface="黑体" pitchFamily="2" charset="-122"/>
              </a:rPr>
              <a:t>釜</a:t>
            </a:r>
          </a:p>
          <a:p>
            <a:pPr algn="ctr" eaLnBrk="0" hangingPunct="0">
              <a:buSzPct val="100000"/>
              <a:buFont typeface="Arial" charset="0"/>
              <a:buNone/>
            </a:pPr>
            <a:r>
              <a:rPr lang="zh-CN" altLang="en-US" sz="3200">
                <a:ea typeface="黑体" pitchFamily="2" charset="-122"/>
              </a:rPr>
              <a:t>内</a:t>
            </a:r>
          </a:p>
          <a:p>
            <a:pPr algn="ctr" eaLnBrk="0" hangingPunct="0">
              <a:buSzPct val="100000"/>
              <a:buFont typeface="Arial" charset="0"/>
              <a:buNone/>
            </a:pPr>
            <a:r>
              <a:rPr lang="zh-CN" altLang="en-US" sz="3200">
                <a:ea typeface="黑体" pitchFamily="2" charset="-122"/>
              </a:rPr>
              <a:t>拍</a:t>
            </a:r>
          </a:p>
          <a:p>
            <a:pPr algn="ctr" eaLnBrk="0" hangingPunct="0">
              <a:buSzPct val="100000"/>
              <a:buFont typeface="Arial" charset="0"/>
              <a:buNone/>
            </a:pPr>
            <a:r>
              <a:rPr lang="zh-CN" altLang="en-US" sz="3200">
                <a:ea typeface="黑体" pitchFamily="2" charset="-122"/>
              </a:rPr>
              <a:t>摄</a:t>
            </a:r>
          </a:p>
          <a:p>
            <a:pPr algn="ctr" eaLnBrk="0" hangingPunct="0">
              <a:buSzPct val="100000"/>
              <a:buFont typeface="Arial" charset="0"/>
              <a:buNone/>
            </a:pPr>
            <a:r>
              <a:rPr lang="zh-CN" altLang="en-US" sz="3200">
                <a:ea typeface="黑体" pitchFamily="2" charset="-122"/>
              </a:rPr>
              <a:t>的</a:t>
            </a:r>
          </a:p>
          <a:p>
            <a:pPr algn="ctr" eaLnBrk="0" hangingPunct="0">
              <a:buSzPct val="100000"/>
              <a:buFont typeface="Arial" charset="0"/>
              <a:buNone/>
            </a:pPr>
            <a:r>
              <a:rPr lang="zh-CN" altLang="en-US" sz="3200">
                <a:ea typeface="黑体" pitchFamily="2" charset="-122"/>
              </a:rPr>
              <a:t>实</a:t>
            </a:r>
          </a:p>
          <a:p>
            <a:pPr algn="ctr" eaLnBrk="0" hangingPunct="0">
              <a:buSzPct val="100000"/>
              <a:buFont typeface="Arial" charset="0"/>
              <a:buNone/>
            </a:pPr>
            <a:r>
              <a:rPr lang="zh-CN" altLang="en-US" sz="3200">
                <a:ea typeface="黑体" pitchFamily="2" charset="-122"/>
              </a:rPr>
              <a:t>景</a:t>
            </a:r>
            <a:endParaRPr lang="zh-CN" altLang="en-US" sz="3200" b="1" i="1">
              <a:ea typeface="黑体" pitchFamily="2" charset="-122"/>
            </a:endParaRPr>
          </a:p>
        </p:txBody>
      </p:sp>
      <p:sp>
        <p:nvSpPr>
          <p:cNvPr id="140293" name="矩形 115719"/>
          <p:cNvSpPr>
            <a:spLocks noChangeArrowheads="1"/>
          </p:cNvSpPr>
          <p:nvPr/>
        </p:nvSpPr>
        <p:spPr bwMode="auto">
          <a:xfrm rot="-1680000">
            <a:off x="1595438" y="2752725"/>
            <a:ext cx="1190625" cy="98425"/>
          </a:xfrm>
          <a:prstGeom prst="rect">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
        <p:nvSpPr>
          <p:cNvPr id="140294" name="等腰三角形 115720"/>
          <p:cNvSpPr>
            <a:spLocks noChangeArrowheads="1"/>
          </p:cNvSpPr>
          <p:nvPr/>
        </p:nvSpPr>
        <p:spPr bwMode="auto">
          <a:xfrm rot="3900000">
            <a:off x="2644775" y="2063750"/>
            <a:ext cx="457200" cy="838200"/>
          </a:xfrm>
          <a:prstGeom prst="triangle">
            <a:avLst>
              <a:gd name="adj" fmla="val 50000"/>
            </a:avLst>
          </a:prstGeom>
          <a:solidFill>
            <a:srgbClr val="FF00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11"/>
          <p:cNvPicPr>
            <a:picLocks noGrp="1" noChangeAspect="1"/>
          </p:cNvPicPr>
          <p:nvPr>
            <p:ph idx="4294967295"/>
          </p:nvPr>
        </p:nvPicPr>
        <p:blipFill>
          <a:blip r:embed="rId2">
            <a:lum bright="-6000" contrast="12000"/>
          </a:blip>
          <a:srcRect/>
          <a:stretch>
            <a:fillRect/>
          </a:stretch>
        </p:blipFill>
        <p:spPr>
          <a:xfrm>
            <a:off x="0" y="188913"/>
            <a:ext cx="8785225" cy="6480175"/>
          </a:xfrm>
          <a:ln w="203200">
            <a:solidFill>
              <a:srgbClr val="008000"/>
            </a:solidFill>
          </a:ln>
        </p:spPr>
      </p:pic>
      <p:sp>
        <p:nvSpPr>
          <p:cNvPr id="116739" name="矩形 116738"/>
          <p:cNvSpPr>
            <a:spLocks noChangeArrowheads="1"/>
          </p:cNvSpPr>
          <p:nvPr/>
        </p:nvSpPr>
        <p:spPr bwMode="auto">
          <a:xfrm>
            <a:off x="1331913" y="5086350"/>
            <a:ext cx="3386137" cy="1657350"/>
          </a:xfrm>
          <a:prstGeom prst="rect">
            <a:avLst/>
          </a:prstGeom>
          <a:noFill/>
          <a:ln w="101600">
            <a:solidFill>
              <a:srgbClr val="008000"/>
            </a:solidFill>
            <a:prstDash val="sysDot"/>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739"/>
                                        </p:tgtEl>
                                        <p:attrNameLst>
                                          <p:attrName>style.visibility</p:attrName>
                                        </p:attrNameLst>
                                      </p:cBhvr>
                                      <p:to>
                                        <p:strVal val="visible"/>
                                      </p:to>
                                    </p:set>
                                    <p:animEffect transition="in" filter="fade">
                                      <p:cBhvr>
                                        <p:cTn id="7" dur="2000"/>
                                        <p:tgtEl>
                                          <p:spTgt spid="116739"/>
                                        </p:tgtEl>
                                      </p:cBhvr>
                                    </p:animEffect>
                                  </p:childTnLst>
                                </p:cTn>
                              </p:par>
                            </p:childTnLst>
                          </p:cTn>
                        </p:par>
                        <p:par>
                          <p:cTn id="8" fill="hold">
                            <p:stCondLst>
                              <p:cond delay="2000"/>
                            </p:stCondLst>
                            <p:childTnLst>
                              <p:par>
                                <p:cTn id="9" presetID="35" presetClass="emph" presetSubtype="0" fill="hold" nodeType="afterEffect">
                                  <p:stCondLst>
                                    <p:cond delay="0"/>
                                  </p:stCondLst>
                                  <p:childTnLst>
                                    <p:anim calcmode="discrete" valueType="str">
                                      <p:cBhvr>
                                        <p:cTn id="10" dur="1000" fill="hold"/>
                                        <p:tgtEl>
                                          <p:spTgt spid="116739"/>
                                        </p:tgtEl>
                                        <p:attrNameLst>
                                          <p:attrName>style.visibility</p:attrName>
                                        </p:attrNameLst>
                                      </p:cBhvr>
                                      <p:tavLst>
                                        <p:tav tm="0">
                                          <p:val>
                                            <p:strVal val="hidden"/>
                                          </p:val>
                                        </p:tav>
                                        <p:tav tm="50000">
                                          <p:val>
                                            <p:strVal val="visible"/>
                                          </p:val>
                                        </p:tav>
                                      </p:tavLst>
                                    </p:anim>
                                  </p:childTnLst>
                                </p:cTn>
                              </p:par>
                            </p:childTnLst>
                          </p:cTn>
                        </p:par>
                        <p:par>
                          <p:cTn id="11" fill="hold">
                            <p:stCondLst>
                              <p:cond delay="3000"/>
                            </p:stCondLst>
                            <p:childTnLst>
                              <p:par>
                                <p:cTn id="12" presetID="35" presetClass="emph" presetSubtype="0" fill="hold" nodeType="afterEffect">
                                  <p:stCondLst>
                                    <p:cond delay="0"/>
                                  </p:stCondLst>
                                  <p:childTnLst>
                                    <p:anim calcmode="discrete" valueType="str">
                                      <p:cBhvr>
                                        <p:cTn id="13" dur="1000" fill="hold"/>
                                        <p:tgtEl>
                                          <p:spTgt spid="116739"/>
                                        </p:tgtEl>
                                        <p:attrNameLst>
                                          <p:attrName>style.visibility</p:attrName>
                                        </p:attrNameLst>
                                      </p:cBhvr>
                                      <p:tavLst>
                                        <p:tav tm="0">
                                          <p:val>
                                            <p:strVal val="hidden"/>
                                          </p:val>
                                        </p:tav>
                                        <p:tav tm="50000">
                                          <p:val>
                                            <p:strVal val="visible"/>
                                          </p:val>
                                        </p:tav>
                                      </p:tavLst>
                                    </p:anim>
                                  </p:childTnLst>
                                </p:cTn>
                              </p:par>
                            </p:childTnLst>
                          </p:cTn>
                        </p:par>
                        <p:par>
                          <p:cTn id="14" fill="hold">
                            <p:stCondLst>
                              <p:cond delay="4000"/>
                            </p:stCondLst>
                            <p:childTnLst>
                              <p:par>
                                <p:cTn id="15" presetID="35" presetClass="emph" presetSubtype="0" fill="hold" nodeType="afterEffect">
                                  <p:stCondLst>
                                    <p:cond delay="0"/>
                                  </p:stCondLst>
                                  <p:childTnLst>
                                    <p:anim calcmode="discrete" valueType="str">
                                      <p:cBhvr>
                                        <p:cTn id="16" dur="1000" fill="hold"/>
                                        <p:tgtEl>
                                          <p:spTgt spid="11673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12"/>
          <p:cNvPicPr>
            <a:picLocks noGrp="1" noChangeAspect="1"/>
          </p:cNvPicPr>
          <p:nvPr>
            <p:ph idx="4294967295"/>
          </p:nvPr>
        </p:nvPicPr>
        <p:blipFill>
          <a:blip r:embed="rId2">
            <a:lum bright="-6000" contrast="6000"/>
          </a:blip>
          <a:srcRect r="15"/>
          <a:stretch>
            <a:fillRect/>
          </a:stretch>
        </p:blipFill>
        <p:spPr>
          <a:xfrm>
            <a:off x="179388" y="188913"/>
            <a:ext cx="8713787" cy="6440487"/>
          </a:xfrm>
          <a:ln w="203200">
            <a:solidFill>
              <a:srgbClr val="008000"/>
            </a:solidFill>
            <a:prstDash val="sysDot"/>
          </a:ln>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图片 1"/>
          <p:cNvPicPr>
            <a:picLocks noChangeAspect="1"/>
          </p:cNvPicPr>
          <p:nvPr/>
        </p:nvPicPr>
        <p:blipFill>
          <a:blip r:embed="rId2"/>
          <a:srcRect/>
          <a:stretch>
            <a:fillRect/>
          </a:stretch>
        </p:blipFill>
        <p:spPr bwMode="auto">
          <a:xfrm>
            <a:off x="180975" y="190500"/>
            <a:ext cx="8785225" cy="6480175"/>
          </a:xfrm>
          <a:prstGeom prst="rect">
            <a:avLst/>
          </a:prstGeom>
          <a:noFill/>
          <a:ln w="203200">
            <a:solidFill>
              <a:srgbClr val="000080"/>
            </a:solidFill>
            <a:miter lim="800000"/>
            <a:headEnd/>
            <a:tailEnd/>
          </a:ln>
        </p:spPr>
      </p:pic>
      <p:sp>
        <p:nvSpPr>
          <p:cNvPr id="143362" name="TextBox 3"/>
          <p:cNvSpPr>
            <a:spLocks noChangeArrowheads="1"/>
          </p:cNvSpPr>
          <p:nvPr/>
        </p:nvSpPr>
        <p:spPr bwMode="auto">
          <a:xfrm>
            <a:off x="107950" y="5651500"/>
            <a:ext cx="8929688" cy="946150"/>
          </a:xfrm>
          <a:prstGeom prst="rect">
            <a:avLst/>
          </a:prstGeom>
          <a:solidFill>
            <a:srgbClr val="000080"/>
          </a:solidFill>
          <a:ln w="203200">
            <a:solidFill>
              <a:srgbClr val="000080"/>
            </a:solidFill>
            <a:miter lim="800000"/>
            <a:headEnd/>
            <a:tailEnd/>
          </a:ln>
        </p:spPr>
        <p:txBody>
          <a:bodyPr>
            <a:spAutoFit/>
          </a:bodyPr>
          <a:lstStyle/>
          <a:p>
            <a:pPr eaLnBrk="0" hangingPunct="0">
              <a:lnSpc>
                <a:spcPct val="85000"/>
              </a:lnSpc>
              <a:buFont typeface="Arial" charset="0"/>
              <a:buNone/>
            </a:pPr>
            <a:r>
              <a:rPr lang="zh-CN" altLang="en-US" sz="2400">
                <a:solidFill>
                  <a:srgbClr val="FFFF00"/>
                </a:solidFill>
                <a:latin typeface="黑体" pitchFamily="2" charset="-122"/>
                <a:ea typeface="黑体" pitchFamily="2" charset="-122"/>
                <a:sym typeface="黑体" pitchFamily="2" charset="-122"/>
              </a:rPr>
              <a:t>     </a:t>
            </a:r>
            <a:r>
              <a:rPr lang="zh-CN" altLang="en-US" sz="2400">
                <a:solidFill>
                  <a:schemeClr val="bg1"/>
                </a:solidFill>
                <a:latin typeface="黑体" pitchFamily="2" charset="-122"/>
                <a:ea typeface="黑体" pitchFamily="2" charset="-122"/>
                <a:sym typeface="黑体" pitchFamily="2" charset="-122"/>
              </a:rPr>
              <a:t>此类导静电夹，该更新换代了！</a:t>
            </a:r>
          </a:p>
          <a:p>
            <a:pPr eaLnBrk="0" hangingPunct="0">
              <a:lnSpc>
                <a:spcPct val="135000"/>
              </a:lnSpc>
              <a:buFont typeface="Arial" charset="0"/>
              <a:buNone/>
            </a:pPr>
            <a:r>
              <a:rPr lang="en-US" altLang="zh-CN" sz="2400">
                <a:solidFill>
                  <a:schemeClr val="bg1"/>
                </a:solidFill>
                <a:latin typeface="黑体" pitchFamily="2" charset="-122"/>
                <a:ea typeface="黑体" pitchFamily="2" charset="-122"/>
                <a:sym typeface="黑体" pitchFamily="2" charset="-122"/>
              </a:rPr>
              <a:t>  </a:t>
            </a:r>
            <a:r>
              <a:rPr lang="zh-CN" altLang="en-US" sz="2400">
                <a:solidFill>
                  <a:schemeClr val="bg1"/>
                </a:solidFill>
                <a:latin typeface="黑体" pitchFamily="2" charset="-122"/>
                <a:ea typeface="黑体" pitchFamily="2" charset="-122"/>
                <a:sym typeface="黑体" pitchFamily="2" charset="-122"/>
              </a:rPr>
              <a:t>       </a:t>
            </a:r>
            <a:r>
              <a:rPr lang="zh-CN" altLang="en-US" sz="2000">
                <a:solidFill>
                  <a:schemeClr val="bg1"/>
                </a:solidFill>
                <a:latin typeface="黑体" pitchFamily="2" charset="-122"/>
                <a:ea typeface="黑体" pitchFamily="2" charset="-122"/>
                <a:sym typeface="黑体" pitchFamily="2" charset="-122"/>
              </a:rPr>
              <a:t>建议：</a:t>
            </a:r>
            <a:r>
              <a:rPr lang="zh-CN" altLang="en-US" sz="2600">
                <a:solidFill>
                  <a:schemeClr val="bg1"/>
                </a:solidFill>
                <a:latin typeface="黑体" pitchFamily="2" charset="-122"/>
                <a:ea typeface="黑体" pitchFamily="2" charset="-122"/>
                <a:sym typeface="黑体" pitchFamily="2" charset="-122"/>
              </a:rPr>
              <a:t>采用新型的“钨钢三尖齿”导静电夹具</a:t>
            </a:r>
            <a:endParaRPr lang="zh-CN" altLang="en-US" sz="2600">
              <a:solidFill>
                <a:schemeClr val="bg1"/>
              </a:solidFill>
              <a:ea typeface="黑体" pitchFamily="2" charset="-122"/>
              <a:sym typeface="Calibri" pitchFamily="34"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矩形 119809"/>
          <p:cNvSpPr>
            <a:spLocks noChangeArrowheads="1"/>
          </p:cNvSpPr>
          <p:nvPr/>
        </p:nvSpPr>
        <p:spPr bwMode="auto">
          <a:xfrm>
            <a:off x="179388" y="188913"/>
            <a:ext cx="9001125" cy="1152525"/>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
        <p:nvSpPr>
          <p:cNvPr id="144386" name="文本框 119810"/>
          <p:cNvSpPr txBox="1">
            <a:spLocks noChangeArrowheads="1"/>
          </p:cNvSpPr>
          <p:nvPr/>
        </p:nvSpPr>
        <p:spPr bwMode="auto">
          <a:xfrm>
            <a:off x="0" y="0"/>
            <a:ext cx="9180513" cy="1260475"/>
          </a:xfrm>
          <a:prstGeom prst="rect">
            <a:avLst/>
          </a:prstGeom>
          <a:solidFill>
            <a:srgbClr val="008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3200">
                <a:ea typeface="黑体" pitchFamily="2" charset="-122"/>
                <a:sym typeface="黑体" pitchFamily="2" charset="-122"/>
              </a:rPr>
              <a:t> </a:t>
            </a:r>
            <a:r>
              <a:rPr lang="zh-CN" altLang="en-US" sz="2000">
                <a:ea typeface="黑体" pitchFamily="2" charset="-122"/>
                <a:sym typeface="黑体" pitchFamily="2" charset="-122"/>
              </a:rPr>
              <a:t>新型的“钨钢三尖齿”导静电夹具</a:t>
            </a:r>
          </a:p>
          <a:p>
            <a:pPr algn="ctr" eaLnBrk="0" hangingPunct="0">
              <a:lnSpc>
                <a:spcPct val="120000"/>
              </a:lnSpc>
              <a:buSzPct val="100000"/>
              <a:buFont typeface="Arial" charset="0"/>
              <a:buNone/>
            </a:pPr>
            <a:r>
              <a:rPr lang="zh-CN" altLang="en-US" sz="2500">
                <a:latin typeface="黑体" pitchFamily="2" charset="-122"/>
                <a:ea typeface="黑体" pitchFamily="2" charset="-122"/>
              </a:rPr>
              <a:t>用时：夹紧蹭磨,除锈除漆膜后，可保持接触有效！</a:t>
            </a:r>
          </a:p>
          <a:p>
            <a:pPr algn="ctr" eaLnBrk="0" hangingPunct="0">
              <a:lnSpc>
                <a:spcPct val="125000"/>
              </a:lnSpc>
              <a:buSzPct val="100000"/>
              <a:buFont typeface="Arial" charset="0"/>
              <a:buNone/>
            </a:pPr>
            <a:endParaRPr lang="zh-CN" altLang="en-US" sz="800">
              <a:latin typeface="黑体" pitchFamily="2" charset="-122"/>
              <a:ea typeface="黑体" pitchFamily="2" charset="-122"/>
            </a:endParaRPr>
          </a:p>
        </p:txBody>
      </p:sp>
      <p:pic>
        <p:nvPicPr>
          <p:cNvPr id="144387" name="图片 119811" descr="静电夹1"/>
          <p:cNvPicPr>
            <a:picLocks noChangeAspect="1"/>
          </p:cNvPicPr>
          <p:nvPr/>
        </p:nvPicPr>
        <p:blipFill>
          <a:blip r:embed="rId2"/>
          <a:srcRect/>
          <a:stretch>
            <a:fillRect/>
          </a:stretch>
        </p:blipFill>
        <p:spPr bwMode="auto">
          <a:xfrm>
            <a:off x="179388" y="1270000"/>
            <a:ext cx="7753350" cy="5400675"/>
          </a:xfrm>
          <a:prstGeom prst="rect">
            <a:avLst/>
          </a:prstGeom>
          <a:noFill/>
          <a:ln w="228600">
            <a:solidFill>
              <a:srgbClr val="008000"/>
            </a:solidFill>
            <a:miter lim="800000"/>
            <a:headEnd/>
            <a:tailEnd/>
          </a:ln>
        </p:spPr>
      </p:pic>
      <p:pic>
        <p:nvPicPr>
          <p:cNvPr id="144388" name="Picture 2" descr="23.1"/>
          <p:cNvPicPr>
            <a:picLocks noChangeAspect="1"/>
          </p:cNvPicPr>
          <p:nvPr/>
        </p:nvPicPr>
        <p:blipFill>
          <a:blip r:embed="rId3">
            <a:lum bright="6000" contrast="6000"/>
          </a:blip>
          <a:srcRect r="18" b="8"/>
          <a:stretch>
            <a:fillRect/>
          </a:stretch>
        </p:blipFill>
        <p:spPr bwMode="auto">
          <a:xfrm>
            <a:off x="4575175" y="1270000"/>
            <a:ext cx="4389438" cy="5400675"/>
          </a:xfrm>
          <a:prstGeom prst="rect">
            <a:avLst/>
          </a:prstGeom>
          <a:noFill/>
          <a:ln w="238125">
            <a:solidFill>
              <a:srgbClr val="008000"/>
            </a:solidFill>
            <a:miter lim="800000"/>
            <a:headEnd/>
            <a:tailEnd/>
          </a:ln>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p:cNvSpPr>
          <p:nvPr>
            <p:ph type="title" idx="4294967295"/>
          </p:nvPr>
        </p:nvSpPr>
        <p:spPr>
          <a:xfrm>
            <a:off x="0" y="333375"/>
            <a:ext cx="9144000" cy="1692275"/>
          </a:xfrm>
        </p:spPr>
        <p:txBody>
          <a:bodyPr/>
          <a:lstStyle/>
          <a:p>
            <a:pPr eaLnBrk="1" hangingPunct="1">
              <a:defRPr/>
            </a:pPr>
            <a:r>
              <a:rPr lang="en-US" altLang="zh-CN" sz="5400" b="1" noProof="1">
                <a:solidFill>
                  <a:srgbClr val="FFFF00"/>
                </a:solidFill>
                <a:effectLst>
                  <a:outerShdw blurRad="38100" dist="38100" dir="2700000">
                    <a:srgbClr val="000000"/>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120835" name="Rectangle 3"/>
          <p:cNvSpPr>
            <a:spLocks noGrp="1"/>
          </p:cNvSpPr>
          <p:nvPr>
            <p:ph type="body" idx="4294967295"/>
          </p:nvPr>
        </p:nvSpPr>
        <p:spPr>
          <a:xfrm>
            <a:off x="1152525" y="1631950"/>
            <a:ext cx="7991475" cy="5189538"/>
          </a:xfrm>
        </p:spPr>
        <p:txBody>
          <a:bodyPr/>
          <a:lstStyle/>
          <a:p>
            <a:pPr marL="8255" indent="-8255" algn="ctr" eaLnBrk="1" hangingPunct="1">
              <a:lnSpc>
                <a:spcPct val="150000"/>
              </a:lnSpc>
              <a:spcBef>
                <a:spcPct val="0"/>
              </a:spcBef>
              <a:buClr>
                <a:schemeClr val="hlink"/>
              </a:buClr>
              <a:buSzPct val="70000"/>
              <a:buFont typeface="Wingdings" panose="05000000000000000000" pitchFamily="2" charset="2"/>
              <a:buNone/>
              <a:defRPr/>
            </a:pPr>
            <a:r>
              <a:rPr lang="en-US" altLang="x-none"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HG20571</a:t>
            </a:r>
            <a:r>
              <a:rPr lang="zh-CN" altLang="en-US"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－2014</a:t>
            </a:r>
            <a:r>
              <a:rPr lang="en-US" altLang="x-none" sz="44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sym typeface="Arial" panose="020B0604020202020204" pitchFamily="34" charset="0"/>
              </a:rPr>
              <a:t> </a:t>
            </a:r>
          </a:p>
          <a:p>
            <a:pPr marL="8255" indent="-8255" algn="ctr" eaLnBrk="1" hangingPunct="1">
              <a:lnSpc>
                <a:spcPct val="150000"/>
              </a:lnSpc>
              <a:spcBef>
                <a:spcPct val="0"/>
              </a:spcBef>
              <a:buClr>
                <a:schemeClr val="hlink"/>
              </a:buClr>
              <a:buSzPct val="70000"/>
              <a:buFont typeface="Wingdings" panose="05000000000000000000" pitchFamily="2" charset="2"/>
              <a:buNone/>
              <a:defRPr/>
            </a:pPr>
            <a:r>
              <a:rPr lang="en-US" altLang="x-none" sz="40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r>
              <a:rPr lang="zh-CN" altLang="en-US" sz="40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化工企业安全卫生设计规定</a:t>
            </a:r>
            <a:r>
              <a:rPr lang="en-US" altLang="x-none" sz="40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8255" indent="-8255" eaLnBrk="1" hangingPunct="1">
              <a:lnSpc>
                <a:spcPct val="200000"/>
              </a:lnSpc>
              <a:spcBef>
                <a:spcPct val="0"/>
              </a:spcBef>
              <a:buClr>
                <a:schemeClr val="hlink"/>
              </a:buClr>
              <a:buSzPct val="70000"/>
              <a:buFont typeface="Wingdings" panose="05000000000000000000" pitchFamily="2" charset="2"/>
              <a:buNone/>
              <a:defRPr/>
            </a:pPr>
            <a:r>
              <a:rPr lang="en-US" altLang="x-none" sz="3200" noProof="1">
                <a:effectLst>
                  <a:outerShdw blurRad="38100" dist="38100" dir="2700000">
                    <a:srgbClr val="FFFFFF"/>
                  </a:outerShdw>
                </a:effectLst>
              </a:rPr>
              <a:t>   </a:t>
            </a:r>
            <a:r>
              <a:rPr lang="en-US" altLang="x-none" sz="32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zh-CN" altLang="en-US" sz="3200" noProof="1">
                <a:latin typeface="黑体" panose="02010609060101010101" pitchFamily="49" charset="-122"/>
                <a:ea typeface="黑体" panose="02010609060101010101" pitchFamily="49" charset="-122"/>
              </a:rPr>
              <a:t>4</a:t>
            </a:r>
            <a:r>
              <a:rPr lang="en-US" altLang="x-none" sz="3200" noProof="1">
                <a:latin typeface="黑体" panose="02010609060101010101" pitchFamily="49" charset="-122"/>
                <a:ea typeface="黑体" panose="02010609060101010101" pitchFamily="49" charset="-122"/>
              </a:rPr>
              <a:t>.2.10 </a:t>
            </a:r>
            <a:r>
              <a:rPr lang="zh-CN" altLang="en-US" sz="3200" noProof="1">
                <a:latin typeface="黑体" panose="02010609060101010101" pitchFamily="49" charset="-122"/>
                <a:ea typeface="黑体" panose="02010609060101010101" pitchFamily="49" charset="-122"/>
              </a:rPr>
              <a:t>重点防火、防爆作业区的入口处，应设计人体导除静电装置。</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idx="4294967295"/>
          </p:nvPr>
        </p:nvSpPr>
        <p:spPr>
          <a:xfrm>
            <a:off x="0" y="304800"/>
            <a:ext cx="8575675" cy="1431925"/>
          </a:xfrm>
        </p:spPr>
        <p:txBody>
          <a:bodyPr/>
          <a:lstStyle/>
          <a:p>
            <a:pPr eaLnBrk="1" hangingPunct="1">
              <a:defRPr/>
            </a:pPr>
            <a:r>
              <a:rPr lang="en-US" altLang="zh-CN" sz="4800" b="1" noProof="1">
                <a:effectLst>
                  <a:outerShdw blurRad="38100" dist="38100" dir="2700000">
                    <a:srgbClr val="FFFFFF"/>
                  </a:outerShdw>
                </a:effectLst>
                <a:ea typeface="黑体" panose="02010609060101010101" pitchFamily="49" charset="-122"/>
              </a:rPr>
              <a:t>    </a:t>
            </a:r>
            <a:r>
              <a:rPr lang="zh-CN" altLang="en-US" sz="5400" b="1" noProof="1">
                <a:solidFill>
                  <a:srgbClr val="FFFF00"/>
                </a:solidFill>
                <a:effectLst>
                  <a:outerShdw blurRad="38100" dist="38100" dir="2700000">
                    <a:srgbClr val="000000"/>
                  </a:outerShdw>
                </a:effectLst>
                <a:ea typeface="黑体" panose="02010609060101010101" pitchFamily="49" charset="-122"/>
              </a:rPr>
              <a:t>判别依据：</a:t>
            </a:r>
          </a:p>
        </p:txBody>
      </p:sp>
      <p:sp>
        <p:nvSpPr>
          <p:cNvPr id="39939" name="Rectangle 3"/>
          <p:cNvSpPr>
            <a:spLocks noGrp="1"/>
          </p:cNvSpPr>
          <p:nvPr>
            <p:ph type="body" idx="4294967295"/>
          </p:nvPr>
        </p:nvSpPr>
        <p:spPr>
          <a:xfrm>
            <a:off x="719138" y="1557338"/>
            <a:ext cx="8424862" cy="4822825"/>
          </a:xfrm>
        </p:spPr>
        <p:txBody>
          <a:bodyPr/>
          <a:lstStyle/>
          <a:p>
            <a:pPr marL="342900" indent="-342900" algn="ctr" eaLnBrk="1" hangingPunct="1">
              <a:spcBef>
                <a:spcPct val="20000"/>
              </a:spcBef>
              <a:buClr>
                <a:schemeClr val="hlink"/>
              </a:buClr>
              <a:buSzPct val="70000"/>
              <a:buFont typeface="Wingdings" panose="05000000000000000000" pitchFamily="2" charset="2"/>
              <a:buNone/>
              <a:defRPr/>
            </a:pPr>
            <a:r>
              <a:rPr lang="zh-CN" altLang="en-US" sz="4400" noProof="1">
                <a:effectLst>
                  <a:outerShdw blurRad="38100" dist="38100" dir="2700000">
                    <a:srgbClr val="FFFFFF"/>
                  </a:outerShdw>
                </a:effectLst>
              </a:rPr>
              <a:t> </a:t>
            </a:r>
            <a:r>
              <a:rPr lang="en-US" altLang="x-none" sz="48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GB2894-2008</a:t>
            </a:r>
          </a:p>
          <a:p>
            <a:pPr marL="342900" indent="-342900" algn="ctr" eaLnBrk="1" hangingPunct="1">
              <a:spcBef>
                <a:spcPct val="20000"/>
              </a:spcBef>
              <a:buClr>
                <a:schemeClr val="hlink"/>
              </a:buClr>
              <a:buSzPct val="70000"/>
              <a:buFont typeface="Wingdings" panose="05000000000000000000" pitchFamily="2" charset="2"/>
              <a:buNone/>
              <a:defRPr/>
            </a:pP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 《</a:t>
            </a:r>
            <a:r>
              <a:rPr lang="zh-CN" altLang="en-US"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安全标志及其使用导则</a:t>
            </a:r>
            <a:r>
              <a:rPr lang="en-US" altLang="x-none" sz="44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a:t>
            </a:r>
          </a:p>
          <a:p>
            <a:pPr marL="342900" indent="-342900" eaLnBrk="1" hangingPunct="1">
              <a:lnSpc>
                <a:spcPct val="150000"/>
              </a:lnSpc>
              <a:spcBef>
                <a:spcPct val="20000"/>
              </a:spcBef>
              <a:buClr>
                <a:schemeClr val="hlink"/>
              </a:buClr>
              <a:buSzPct val="70000"/>
              <a:buFont typeface="Wingdings" panose="05000000000000000000" pitchFamily="2" charset="2"/>
              <a:buNone/>
              <a:defRPr/>
            </a:pPr>
            <a:r>
              <a:rPr lang="en-US" altLang="x-none" sz="3200" noProof="1">
                <a:latin typeface="黑体" panose="02010609060101010101" pitchFamily="49" charset="-122"/>
                <a:ea typeface="黑体" panose="02010609060101010101" pitchFamily="49" charset="-122"/>
              </a:rPr>
              <a:t>     </a:t>
            </a:r>
            <a:r>
              <a:rPr lang="en-US" altLang="x-none" sz="3600" noProof="1">
                <a:latin typeface="黑体" panose="02010609060101010101" pitchFamily="49" charset="-122"/>
                <a:ea typeface="黑体" panose="02010609060101010101" pitchFamily="49" charset="-122"/>
              </a:rPr>
              <a:t> 9</a:t>
            </a:r>
            <a:r>
              <a:rPr lang="en-US" altLang="x-none" sz="3200" noProof="1">
                <a:latin typeface="黑体" panose="02010609060101010101" pitchFamily="49" charset="-122"/>
                <a:ea typeface="黑体" panose="02010609060101010101" pitchFamily="49" charset="-122"/>
              </a:rPr>
              <a:t>.</a:t>
            </a:r>
            <a:r>
              <a:rPr lang="en-US" altLang="x-none" sz="3600" noProof="1">
                <a:latin typeface="黑体" panose="02010609060101010101" pitchFamily="49" charset="-122"/>
                <a:ea typeface="黑体" panose="02010609060101010101" pitchFamily="49" charset="-122"/>
              </a:rPr>
              <a:t>5 </a:t>
            </a:r>
            <a:r>
              <a:rPr lang="zh-CN" altLang="en-US" sz="3600" noProof="1">
                <a:latin typeface="黑体" panose="02010609060101010101" pitchFamily="49" charset="-122"/>
                <a:ea typeface="黑体" panose="02010609060101010101" pitchFamily="49" charset="-122"/>
              </a:rPr>
              <a:t>多个标志在一起设置时</a:t>
            </a:r>
            <a:r>
              <a:rPr lang="zh-CN" altLang="en-US" noProof="1">
                <a:latin typeface="黑体" panose="02010609060101010101" pitchFamily="49" charset="-122"/>
                <a:ea typeface="黑体" panose="02010609060101010101" pitchFamily="49" charset="-122"/>
              </a:rPr>
              <a:t>，</a:t>
            </a:r>
            <a:r>
              <a:rPr lang="zh-CN" altLang="en-US" sz="3600" noProof="1">
                <a:latin typeface="黑体" panose="02010609060101010101" pitchFamily="49" charset="-122"/>
                <a:ea typeface="黑体" panose="02010609060101010101" pitchFamily="49" charset="-122"/>
              </a:rPr>
              <a:t>应按</a:t>
            </a:r>
            <a:r>
              <a:rPr lang="zh-CN" altLang="en-US" sz="3600" noProof="1">
                <a:solidFill>
                  <a:srgbClr val="FFFF00"/>
                </a:solidFill>
                <a:latin typeface="黑体" panose="02010609060101010101" pitchFamily="49" charset="-122"/>
                <a:ea typeface="黑体" panose="02010609060101010101" pitchFamily="49" charset="-122"/>
              </a:rPr>
              <a:t>警告</a:t>
            </a:r>
            <a:r>
              <a:rPr lang="zh-CN" altLang="en-US" sz="3200" noProof="1">
                <a:latin typeface="黑体" panose="02010609060101010101" pitchFamily="49" charset="-122"/>
                <a:ea typeface="黑体" panose="02010609060101010101" pitchFamily="49" charset="-122"/>
              </a:rPr>
              <a:t>、</a:t>
            </a:r>
            <a:r>
              <a:rPr lang="zh-CN" altLang="en-US" sz="3600" noProof="1">
                <a:solidFill>
                  <a:srgbClr val="FF0000"/>
                </a:solidFill>
                <a:latin typeface="黑体" panose="02010609060101010101" pitchFamily="49" charset="-122"/>
                <a:ea typeface="黑体" panose="02010609060101010101" pitchFamily="49" charset="-122"/>
              </a:rPr>
              <a:t>禁止</a:t>
            </a:r>
            <a:r>
              <a:rPr lang="zh-CN" altLang="en-US" sz="3200" noProof="1">
                <a:latin typeface="黑体" panose="02010609060101010101" pitchFamily="49" charset="-122"/>
                <a:ea typeface="黑体" panose="02010609060101010101" pitchFamily="49" charset="-122"/>
              </a:rPr>
              <a:t>、</a:t>
            </a:r>
            <a:r>
              <a:rPr lang="zh-CN" altLang="en-US" sz="3600" noProof="1">
                <a:solidFill>
                  <a:schemeClr val="bg2">
                    <a:lumMod val="40000"/>
                    <a:lumOff val="60000"/>
                  </a:schemeClr>
                </a:solidFill>
                <a:latin typeface="黑体" panose="02010609060101010101" pitchFamily="49" charset="-122"/>
                <a:ea typeface="黑体" panose="02010609060101010101" pitchFamily="49" charset="-122"/>
              </a:rPr>
              <a:t>指令</a:t>
            </a:r>
            <a:r>
              <a:rPr lang="zh-CN" altLang="en-US" sz="3200" noProof="1">
                <a:latin typeface="黑体" panose="02010609060101010101" pitchFamily="49" charset="-122"/>
                <a:ea typeface="黑体" panose="02010609060101010101" pitchFamily="49" charset="-122"/>
              </a:rPr>
              <a:t>、</a:t>
            </a:r>
            <a:r>
              <a:rPr lang="zh-CN" altLang="en-US" sz="3600" noProof="1">
                <a:solidFill>
                  <a:srgbClr val="00FF00"/>
                </a:solidFill>
                <a:latin typeface="黑体" panose="02010609060101010101" pitchFamily="49" charset="-122"/>
                <a:ea typeface="黑体" panose="02010609060101010101" pitchFamily="49" charset="-122"/>
              </a:rPr>
              <a:t>提示</a:t>
            </a:r>
            <a:r>
              <a:rPr lang="zh-CN" altLang="en-US" sz="3600" noProof="1">
                <a:latin typeface="黑体" panose="02010609060101010101" pitchFamily="49" charset="-122"/>
                <a:ea typeface="黑体" panose="02010609060101010101" pitchFamily="49" charset="-122"/>
              </a:rPr>
              <a:t>类型的顺序，</a:t>
            </a:r>
            <a:r>
              <a:rPr lang="zh-CN" altLang="en-US" sz="4400" noProof="1">
                <a:latin typeface="黑体" panose="02010609060101010101" pitchFamily="49" charset="-122"/>
                <a:ea typeface="黑体" panose="02010609060101010101" pitchFamily="49" charset="-122"/>
              </a:rPr>
              <a:t>先左后</a:t>
            </a:r>
            <a:r>
              <a:rPr lang="zh-CN" altLang="en-US" sz="4400" noProof="1" smtClean="0">
                <a:latin typeface="黑体" panose="02010609060101010101" pitchFamily="49" charset="-122"/>
                <a:ea typeface="黑体" panose="02010609060101010101" pitchFamily="49" charset="-122"/>
              </a:rPr>
              <a:t>右 </a:t>
            </a:r>
            <a:r>
              <a:rPr lang="zh-CN" altLang="en-US" sz="3600" noProof="1" smtClean="0">
                <a:latin typeface="黑体" panose="02010609060101010101" pitchFamily="49" charset="-122"/>
                <a:ea typeface="黑体" panose="02010609060101010101" pitchFamily="49" charset="-122"/>
              </a:rPr>
              <a:t>，</a:t>
            </a:r>
            <a:r>
              <a:rPr lang="zh-CN" altLang="en-US" sz="4400" noProof="1">
                <a:latin typeface="黑体" panose="02010609060101010101" pitchFamily="49" charset="-122"/>
                <a:ea typeface="黑体" panose="02010609060101010101" pitchFamily="49" charset="-122"/>
              </a:rPr>
              <a:t>先上后</a:t>
            </a:r>
            <a:r>
              <a:rPr lang="zh-CN" altLang="en-US" sz="4400" noProof="1" smtClean="0">
                <a:latin typeface="黑体" panose="02010609060101010101" pitchFamily="49" charset="-122"/>
                <a:ea typeface="黑体" panose="02010609060101010101" pitchFamily="49" charset="-122"/>
              </a:rPr>
              <a:t>下 </a:t>
            </a:r>
            <a:r>
              <a:rPr lang="zh-CN" altLang="en-US" sz="3600" noProof="1" smtClean="0">
                <a:latin typeface="黑体" panose="02010609060101010101" pitchFamily="49" charset="-122"/>
                <a:ea typeface="黑体" panose="02010609060101010101" pitchFamily="49" charset="-122"/>
              </a:rPr>
              <a:t>地</a:t>
            </a:r>
            <a:r>
              <a:rPr lang="zh-CN" altLang="en-US" sz="3600" noProof="1">
                <a:latin typeface="黑体" panose="02010609060101010101" pitchFamily="49" charset="-122"/>
                <a:ea typeface="黑体" panose="02010609060101010101" pitchFamily="49" charset="-122"/>
              </a:rPr>
              <a:t>排列。</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11"/>
          <p:cNvPicPr>
            <a:picLocks noGrp="1" noChangeAspect="1"/>
          </p:cNvPicPr>
          <p:nvPr>
            <p:ph idx="4294967295"/>
          </p:nvPr>
        </p:nvPicPr>
        <p:blipFill>
          <a:blip r:embed="rId2"/>
          <a:srcRect/>
          <a:stretch>
            <a:fillRect/>
          </a:stretch>
        </p:blipFill>
        <p:spPr>
          <a:xfrm>
            <a:off x="358775" y="188913"/>
            <a:ext cx="8785225" cy="6481762"/>
          </a:xfrm>
          <a:ln w="203200">
            <a:solidFill>
              <a:srgbClr val="008000"/>
            </a:solidFill>
          </a:ln>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图片 122881" descr="DSC01316"/>
          <p:cNvPicPr>
            <a:picLocks noChangeAspect="1"/>
          </p:cNvPicPr>
          <p:nvPr/>
        </p:nvPicPr>
        <p:blipFill>
          <a:blip r:embed="rId2"/>
          <a:srcRect/>
          <a:stretch>
            <a:fillRect/>
          </a:stretch>
        </p:blipFill>
        <p:spPr bwMode="auto">
          <a:xfrm>
            <a:off x="180975" y="190500"/>
            <a:ext cx="7632700" cy="6407150"/>
          </a:xfrm>
          <a:prstGeom prst="rect">
            <a:avLst/>
          </a:prstGeom>
          <a:noFill/>
          <a:ln w="228600">
            <a:solidFill>
              <a:srgbClr val="008000"/>
            </a:solidFill>
            <a:miter lim="800000"/>
            <a:headEnd/>
            <a:tailEnd/>
          </a:ln>
        </p:spPr>
      </p:pic>
      <p:pic>
        <p:nvPicPr>
          <p:cNvPr id="147458" name="图片 122882" descr="DSC05394"/>
          <p:cNvPicPr>
            <a:picLocks noChangeAspect="1"/>
          </p:cNvPicPr>
          <p:nvPr/>
        </p:nvPicPr>
        <p:blipFill>
          <a:blip r:embed="rId3"/>
          <a:srcRect b="18"/>
          <a:stretch>
            <a:fillRect/>
          </a:stretch>
        </p:blipFill>
        <p:spPr bwMode="auto">
          <a:xfrm>
            <a:off x="5653088" y="190500"/>
            <a:ext cx="3313112" cy="5329238"/>
          </a:xfrm>
          <a:prstGeom prst="rect">
            <a:avLst/>
          </a:prstGeom>
          <a:noFill/>
          <a:ln w="203200">
            <a:solidFill>
              <a:srgbClr val="008000"/>
            </a:solidFill>
            <a:miter lim="800000"/>
            <a:headEnd/>
            <a:tailEnd/>
          </a:ln>
        </p:spPr>
      </p:pic>
      <p:sp>
        <p:nvSpPr>
          <p:cNvPr id="147459" name="文本框 122883"/>
          <p:cNvSpPr txBox="1">
            <a:spLocks noChangeArrowheads="1"/>
          </p:cNvSpPr>
          <p:nvPr/>
        </p:nvSpPr>
        <p:spPr bwMode="auto">
          <a:xfrm>
            <a:off x="5438775" y="5553075"/>
            <a:ext cx="3706813" cy="1260475"/>
          </a:xfrm>
          <a:prstGeom prst="rect">
            <a:avLst/>
          </a:prstGeom>
          <a:solidFill>
            <a:srgbClr val="008000"/>
          </a:solidFill>
          <a:ln w="9525">
            <a:noFill/>
            <a:miter lim="800000"/>
            <a:headEnd/>
            <a:tailEnd/>
          </a:ln>
        </p:spPr>
        <p:txBody>
          <a:bodyPr>
            <a:spAutoFit/>
          </a:bodyPr>
          <a:lstStyle/>
          <a:p>
            <a:pPr algn="ctr" eaLnBrk="0" hangingPunct="0">
              <a:lnSpc>
                <a:spcPct val="120000"/>
              </a:lnSpc>
              <a:buSzPct val="100000"/>
              <a:buFont typeface="Arial" charset="0"/>
              <a:buNone/>
            </a:pPr>
            <a:r>
              <a:rPr lang="zh-CN" altLang="en-US" sz="2000" b="1">
                <a:ea typeface="黑体" pitchFamily="2" charset="-122"/>
              </a:rPr>
              <a:t>带导通显示的</a:t>
            </a:r>
          </a:p>
          <a:p>
            <a:pPr algn="ctr" eaLnBrk="0" hangingPunct="0">
              <a:lnSpc>
                <a:spcPct val="120000"/>
              </a:lnSpc>
              <a:buSzPct val="100000"/>
              <a:buFont typeface="Arial" charset="0"/>
              <a:buNone/>
            </a:pPr>
            <a:r>
              <a:rPr lang="zh-CN" altLang="en-US" sz="2000" b="1">
                <a:ea typeface="黑体" pitchFamily="2" charset="-122"/>
              </a:rPr>
              <a:t>静电释放柱</a:t>
            </a:r>
          </a:p>
          <a:p>
            <a:pPr algn="ctr" eaLnBrk="0" hangingPunct="0">
              <a:lnSpc>
                <a:spcPct val="120000"/>
              </a:lnSpc>
              <a:buSzPct val="100000"/>
              <a:buFont typeface="Arial" charset="0"/>
              <a:buNone/>
            </a:pPr>
            <a:endParaRPr lang="zh-CN" altLang="en-US" sz="800" b="1">
              <a:ea typeface="黑体" pitchFamily="2" charset="-122"/>
            </a:endParaRPr>
          </a:p>
        </p:txBody>
      </p:sp>
      <p:pic>
        <p:nvPicPr>
          <p:cNvPr id="147460" name="Picture 4" descr="DSCF5370"/>
          <p:cNvPicPr>
            <a:picLocks noChangeAspect="1"/>
          </p:cNvPicPr>
          <p:nvPr/>
        </p:nvPicPr>
        <p:blipFill>
          <a:blip r:embed="rId4"/>
          <a:srcRect/>
          <a:stretch>
            <a:fillRect/>
          </a:stretch>
        </p:blipFill>
        <p:spPr bwMode="auto">
          <a:xfrm>
            <a:off x="2051050" y="4799013"/>
            <a:ext cx="1152525" cy="1366837"/>
          </a:xfrm>
          <a:prstGeom prst="rect">
            <a:avLst/>
          </a:prstGeom>
          <a:noFill/>
          <a:ln w="9525">
            <a:noFill/>
            <a:miter lim="800000"/>
            <a:headEnd/>
            <a:tailEnd/>
          </a:ln>
        </p:spPr>
      </p:pic>
      <p:pic>
        <p:nvPicPr>
          <p:cNvPr id="147461" name="Picture 4" descr="DSCF5370"/>
          <p:cNvPicPr>
            <a:picLocks noChangeAspect="1"/>
          </p:cNvPicPr>
          <p:nvPr/>
        </p:nvPicPr>
        <p:blipFill>
          <a:blip r:embed="rId5"/>
          <a:srcRect b="130"/>
          <a:stretch>
            <a:fillRect/>
          </a:stretch>
        </p:blipFill>
        <p:spPr bwMode="auto">
          <a:xfrm>
            <a:off x="6588125" y="2998788"/>
            <a:ext cx="1008063" cy="1150937"/>
          </a:xfrm>
          <a:prstGeom prst="rect">
            <a:avLst/>
          </a:prstGeom>
          <a:noFill/>
          <a:ln w="9525">
            <a:noFill/>
            <a:miter lim="800000"/>
            <a:headEnd/>
            <a:tailEnd/>
          </a:ln>
        </p:spPr>
      </p:pic>
      <p:pic>
        <p:nvPicPr>
          <p:cNvPr id="147462" name="Picture 4" descr="DSCF5370"/>
          <p:cNvPicPr>
            <a:picLocks noChangeAspect="1"/>
          </p:cNvPicPr>
          <p:nvPr/>
        </p:nvPicPr>
        <p:blipFill>
          <a:blip r:embed="rId6"/>
          <a:srcRect r="546"/>
          <a:stretch>
            <a:fillRect/>
          </a:stretch>
        </p:blipFill>
        <p:spPr bwMode="auto">
          <a:xfrm>
            <a:off x="2916238" y="4149725"/>
            <a:ext cx="360362" cy="360363"/>
          </a:xfrm>
          <a:prstGeom prst="rect">
            <a:avLst/>
          </a:prstGeom>
          <a:noFill/>
          <a:ln w="9525">
            <a:noFill/>
            <a:miter lim="800000"/>
            <a:headEnd/>
            <a:tailEnd/>
          </a:ln>
        </p:spPr>
      </p:pic>
      <p:pic>
        <p:nvPicPr>
          <p:cNvPr id="147463" name="Picture 4" descr="DSCF5370"/>
          <p:cNvPicPr>
            <a:picLocks noChangeAspect="1"/>
          </p:cNvPicPr>
          <p:nvPr/>
        </p:nvPicPr>
        <p:blipFill>
          <a:blip r:embed="rId7"/>
          <a:srcRect b="133"/>
          <a:stretch>
            <a:fillRect/>
          </a:stretch>
        </p:blipFill>
        <p:spPr bwMode="auto">
          <a:xfrm>
            <a:off x="7669213" y="2133600"/>
            <a:ext cx="433387" cy="433388"/>
          </a:xfrm>
          <a:prstGeom prst="rect">
            <a:avLst/>
          </a:prstGeom>
          <a:noFill/>
          <a:ln w="9525">
            <a:noFill/>
            <a:miter lim="800000"/>
            <a:headEnd/>
            <a:tailEnd/>
          </a:ln>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SAM_0319"/>
          <p:cNvPicPr>
            <a:picLocks noChangeAspect="1"/>
          </p:cNvPicPr>
          <p:nvPr/>
        </p:nvPicPr>
        <p:blipFill>
          <a:blip r:embed="rId2">
            <a:lum bright="6000" contrast="6000"/>
          </a:blip>
          <a:srcRect/>
          <a:stretch>
            <a:fillRect/>
          </a:stretch>
        </p:blipFill>
        <p:spPr bwMode="auto">
          <a:xfrm>
            <a:off x="254000" y="190500"/>
            <a:ext cx="5332413" cy="6488113"/>
          </a:xfrm>
          <a:prstGeom prst="rect">
            <a:avLst/>
          </a:prstGeom>
          <a:noFill/>
          <a:ln w="254000">
            <a:solidFill>
              <a:srgbClr val="008000"/>
            </a:solidFill>
            <a:miter lim="800000"/>
            <a:headEnd/>
            <a:tailEnd/>
          </a:ln>
        </p:spPr>
      </p:pic>
      <p:sp>
        <p:nvSpPr>
          <p:cNvPr id="148482" name="Rectangle 3"/>
          <p:cNvSpPr>
            <a:spLocks noChangeArrowheads="1"/>
          </p:cNvSpPr>
          <p:nvPr/>
        </p:nvSpPr>
        <p:spPr bwMode="auto">
          <a:xfrm>
            <a:off x="5724525" y="0"/>
            <a:ext cx="3457575" cy="6861175"/>
          </a:xfrm>
          <a:prstGeom prst="rect">
            <a:avLst/>
          </a:prstGeom>
          <a:solidFill>
            <a:srgbClr val="008000"/>
          </a:solidFill>
          <a:ln w="9525">
            <a:noFill/>
            <a:miter lim="800000"/>
            <a:headEnd/>
            <a:tailEnd/>
          </a:ln>
        </p:spPr>
        <p:txBody>
          <a:bodyPr wrap="none" anchor="ctr"/>
          <a:lstStyle/>
          <a:p>
            <a:pPr eaLnBrk="0" hangingPunct="0">
              <a:buSzPct val="100000"/>
              <a:buFont typeface="Arial" charset="0"/>
              <a:buNone/>
            </a:pPr>
            <a:r>
              <a:rPr lang="zh-CN" altLang="en-US" sz="4800">
                <a:latin typeface="Tahoma" pitchFamily="34" charset="0"/>
                <a:ea typeface="黑体" pitchFamily="2" charset="-122"/>
              </a:rPr>
              <a:t>   正 确</a:t>
            </a:r>
          </a:p>
          <a:p>
            <a:pPr eaLnBrk="0" hangingPunct="0">
              <a:buSzPct val="100000"/>
              <a:buFont typeface="Arial" charset="0"/>
              <a:buNone/>
            </a:pPr>
            <a:endParaRPr lang="zh-CN" altLang="en-US" sz="4800">
              <a:latin typeface="Tahoma" pitchFamily="34" charset="0"/>
              <a:ea typeface="黑体" pitchFamily="2" charset="-122"/>
            </a:endParaRPr>
          </a:p>
          <a:p>
            <a:pPr eaLnBrk="0" hangingPunct="0">
              <a:buSzPct val="100000"/>
              <a:buFont typeface="Arial" charset="0"/>
              <a:buNone/>
            </a:pPr>
            <a:endParaRPr lang="zh-CN" altLang="en-US" sz="4800">
              <a:latin typeface="Tahoma" pitchFamily="34" charset="0"/>
              <a:ea typeface="黑体" pitchFamily="2" charset="-122"/>
            </a:endParaRPr>
          </a:p>
        </p:txBody>
      </p:sp>
      <p:sp>
        <p:nvSpPr>
          <p:cNvPr id="148483" name="Oval 4"/>
          <p:cNvSpPr>
            <a:spLocks noChangeArrowheads="1"/>
          </p:cNvSpPr>
          <p:nvPr/>
        </p:nvSpPr>
        <p:spPr bwMode="auto">
          <a:xfrm>
            <a:off x="828675" y="2565400"/>
            <a:ext cx="3025775" cy="2305050"/>
          </a:xfrm>
          <a:prstGeom prst="ellipse">
            <a:avLst/>
          </a:prstGeom>
          <a:noFill/>
          <a:ln w="101600">
            <a:solidFill>
              <a:srgbClr val="00FF00"/>
            </a:solidFill>
            <a:prstDash val="sysDot"/>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grpSp>
        <p:nvGrpSpPr>
          <p:cNvPr id="148484" name="组合 123908"/>
          <p:cNvGrpSpPr>
            <a:grpSpLocks/>
          </p:cNvGrpSpPr>
          <p:nvPr/>
        </p:nvGrpSpPr>
        <p:grpSpPr bwMode="auto">
          <a:xfrm>
            <a:off x="1619250" y="4870450"/>
            <a:ext cx="1946275" cy="1727200"/>
            <a:chOff x="0" y="0"/>
            <a:chExt cx="384" cy="432"/>
          </a:xfrm>
        </p:grpSpPr>
        <p:sp>
          <p:nvSpPr>
            <p:cNvPr id="148486" name="Oval 6"/>
            <p:cNvSpPr>
              <a:spLocks noChangeArrowheads="1"/>
            </p:cNvSpPr>
            <p:nvPr/>
          </p:nvSpPr>
          <p:spPr bwMode="auto">
            <a:xfrm>
              <a:off x="0" y="0"/>
              <a:ext cx="384" cy="432"/>
            </a:xfrm>
            <a:prstGeom prst="ellipse">
              <a:avLst/>
            </a:prstGeom>
            <a:solidFill>
              <a:schemeClr val="bg2"/>
            </a:solidFill>
            <a:ln w="63500">
              <a:solidFill>
                <a:schemeClr val="bg2"/>
              </a:solidFill>
              <a:round/>
              <a:headEnd/>
              <a:tailEnd/>
            </a:ln>
          </p:spPr>
          <p:txBody>
            <a:bodyPr wrap="none" anchor="ctr"/>
            <a:lstStyle/>
            <a:p>
              <a:pPr eaLnBrk="0" hangingPunct="0">
                <a:buSzPct val="100000"/>
                <a:buFont typeface="Arial" charset="0"/>
                <a:buNone/>
              </a:pPr>
              <a:endParaRPr lang="zh-CN" altLang="en-US" sz="2000">
                <a:ea typeface="黑体" pitchFamily="2" charset="-122"/>
              </a:endParaRPr>
            </a:p>
          </p:txBody>
        </p:sp>
        <p:grpSp>
          <p:nvGrpSpPr>
            <p:cNvPr id="148487" name="组合 123910"/>
            <p:cNvGrpSpPr>
              <a:grpSpLocks/>
            </p:cNvGrpSpPr>
            <p:nvPr/>
          </p:nvGrpSpPr>
          <p:grpSpPr bwMode="auto">
            <a:xfrm>
              <a:off x="55" y="60"/>
              <a:ext cx="274" cy="324"/>
              <a:chOff x="0" y="0"/>
              <a:chExt cx="960" cy="864"/>
            </a:xfrm>
          </p:grpSpPr>
          <p:sp>
            <p:nvSpPr>
              <p:cNvPr id="148488" name="Line 8"/>
              <p:cNvSpPr>
                <a:spLocks noChangeShapeType="1"/>
              </p:cNvSpPr>
              <p:nvPr/>
            </p:nvSpPr>
            <p:spPr bwMode="auto">
              <a:xfrm>
                <a:off x="0" y="534"/>
                <a:ext cx="960" cy="0"/>
              </a:xfrm>
              <a:prstGeom prst="line">
                <a:avLst/>
              </a:prstGeom>
              <a:noFill/>
              <a:ln w="38100">
                <a:solidFill>
                  <a:schemeClr val="tx1"/>
                </a:solidFill>
                <a:round/>
                <a:headEnd/>
                <a:tailEnd/>
              </a:ln>
            </p:spPr>
            <p:txBody>
              <a:bodyPr/>
              <a:lstStyle/>
              <a:p>
                <a:endParaRPr lang="zh-CN" altLang="en-US"/>
              </a:p>
            </p:txBody>
          </p:sp>
          <p:sp>
            <p:nvSpPr>
              <p:cNvPr id="148489" name="Line 9"/>
              <p:cNvSpPr>
                <a:spLocks noChangeShapeType="1"/>
              </p:cNvSpPr>
              <p:nvPr/>
            </p:nvSpPr>
            <p:spPr bwMode="auto">
              <a:xfrm>
                <a:off x="136" y="699"/>
                <a:ext cx="688" cy="0"/>
              </a:xfrm>
              <a:prstGeom prst="line">
                <a:avLst/>
              </a:prstGeom>
              <a:noFill/>
              <a:ln w="38100">
                <a:solidFill>
                  <a:schemeClr val="tx1"/>
                </a:solidFill>
                <a:round/>
                <a:headEnd/>
                <a:tailEnd/>
              </a:ln>
            </p:spPr>
            <p:txBody>
              <a:bodyPr/>
              <a:lstStyle/>
              <a:p>
                <a:endParaRPr lang="zh-CN" altLang="en-US"/>
              </a:p>
            </p:txBody>
          </p:sp>
          <p:sp>
            <p:nvSpPr>
              <p:cNvPr id="148490" name="Line 10"/>
              <p:cNvSpPr>
                <a:spLocks noChangeShapeType="1"/>
              </p:cNvSpPr>
              <p:nvPr/>
            </p:nvSpPr>
            <p:spPr bwMode="auto">
              <a:xfrm>
                <a:off x="320" y="864"/>
                <a:ext cx="320" cy="0"/>
              </a:xfrm>
              <a:prstGeom prst="line">
                <a:avLst/>
              </a:prstGeom>
              <a:noFill/>
              <a:ln w="38100">
                <a:solidFill>
                  <a:schemeClr val="tx1"/>
                </a:solidFill>
                <a:round/>
                <a:headEnd/>
                <a:tailEnd/>
              </a:ln>
            </p:spPr>
            <p:txBody>
              <a:bodyPr/>
              <a:lstStyle/>
              <a:p>
                <a:endParaRPr lang="zh-CN" altLang="en-US"/>
              </a:p>
            </p:txBody>
          </p:sp>
          <p:sp>
            <p:nvSpPr>
              <p:cNvPr id="148491" name="Line 11"/>
              <p:cNvSpPr>
                <a:spLocks noChangeShapeType="1"/>
              </p:cNvSpPr>
              <p:nvPr/>
            </p:nvSpPr>
            <p:spPr bwMode="auto">
              <a:xfrm>
                <a:off x="476" y="0"/>
                <a:ext cx="0" cy="499"/>
              </a:xfrm>
              <a:prstGeom prst="line">
                <a:avLst/>
              </a:prstGeom>
              <a:noFill/>
              <a:ln w="38100">
                <a:solidFill>
                  <a:schemeClr val="tx1"/>
                </a:solidFill>
                <a:round/>
                <a:headEnd/>
                <a:tailEnd/>
              </a:ln>
            </p:spPr>
            <p:txBody>
              <a:bodyPr/>
              <a:lstStyle/>
              <a:p>
                <a:endParaRPr lang="zh-CN" altLang="en-US"/>
              </a:p>
            </p:txBody>
          </p:sp>
        </p:grpSp>
      </p:grpSp>
      <p:sp>
        <p:nvSpPr>
          <p:cNvPr id="148485" name="文本框 123915"/>
          <p:cNvSpPr txBox="1">
            <a:spLocks noChangeArrowheads="1"/>
          </p:cNvSpPr>
          <p:nvPr/>
        </p:nvSpPr>
        <p:spPr bwMode="auto">
          <a:xfrm>
            <a:off x="5583238" y="4654550"/>
            <a:ext cx="3309937" cy="1533525"/>
          </a:xfrm>
          <a:prstGeom prst="rect">
            <a:avLst/>
          </a:prstGeom>
          <a:noFill/>
          <a:ln w="9525">
            <a:noFill/>
            <a:miter lim="800000"/>
            <a:headEnd/>
            <a:tailEnd/>
          </a:ln>
        </p:spPr>
        <p:txBody>
          <a:bodyPr lIns="90000" tIns="46800" rIns="90000" bIns="46800">
            <a:spAutoFit/>
          </a:bodyPr>
          <a:lstStyle/>
          <a:p>
            <a:pPr algn="ctr" eaLnBrk="0" hangingPunct="0">
              <a:lnSpc>
                <a:spcPct val="110000"/>
              </a:lnSpc>
              <a:spcBef>
                <a:spcPct val="50000"/>
              </a:spcBef>
              <a:buSzPct val="100000"/>
              <a:buFont typeface="Arial" charset="0"/>
              <a:buNone/>
            </a:pPr>
            <a:r>
              <a:rPr lang="zh-CN" altLang="en-US" sz="2200" b="1">
                <a:latin typeface="黑体" pitchFamily="2" charset="-122"/>
                <a:ea typeface="黑体" pitchFamily="2" charset="-122"/>
              </a:rPr>
              <a:t>断接卡</a:t>
            </a:r>
            <a:r>
              <a:rPr lang="en-US" altLang="zh-CN" sz="2200" b="1">
                <a:latin typeface="黑体" pitchFamily="2" charset="-122"/>
                <a:ea typeface="黑体" pitchFamily="2" charset="-122"/>
              </a:rPr>
              <a:t>(</a:t>
            </a:r>
            <a:r>
              <a:rPr lang="zh-CN" altLang="en-US" sz="2200" b="1">
                <a:latin typeface="黑体" pitchFamily="2" charset="-122"/>
                <a:ea typeface="黑体" pitchFamily="2" charset="-122"/>
              </a:rPr>
              <a:t>接地端子</a:t>
            </a:r>
            <a:r>
              <a:rPr lang="en-US" altLang="zh-CN" sz="2200" b="1">
                <a:latin typeface="黑体" pitchFamily="2" charset="-122"/>
                <a:ea typeface="黑体" pitchFamily="2" charset="-122"/>
              </a:rPr>
              <a:t>):</a:t>
            </a:r>
            <a:endParaRPr lang="zh-CN" altLang="en-US" sz="2200" b="1">
              <a:latin typeface="黑体" pitchFamily="2" charset="-122"/>
              <a:ea typeface="黑体" pitchFamily="2" charset="-122"/>
            </a:endParaRPr>
          </a:p>
          <a:p>
            <a:pPr algn="ctr" eaLnBrk="0" hangingPunct="0">
              <a:lnSpc>
                <a:spcPct val="110000"/>
              </a:lnSpc>
              <a:spcBef>
                <a:spcPct val="50000"/>
              </a:spcBef>
              <a:buSzPct val="100000"/>
              <a:buFont typeface="Arial" charset="0"/>
              <a:buNone/>
            </a:pPr>
            <a:r>
              <a:rPr lang="zh-CN" altLang="en-US" sz="2200" b="1">
                <a:latin typeface="黑体" pitchFamily="2" charset="-122"/>
                <a:ea typeface="黑体" pitchFamily="2" charset="-122"/>
              </a:rPr>
              <a:t>厚度≥</a:t>
            </a:r>
            <a:r>
              <a:rPr lang="en-US" altLang="zh-CN" sz="2200" b="1">
                <a:latin typeface="黑体" pitchFamily="2" charset="-122"/>
                <a:ea typeface="黑体" pitchFamily="2" charset="-122"/>
              </a:rPr>
              <a:t>10mm</a:t>
            </a:r>
            <a:r>
              <a:rPr lang="zh-CN" altLang="en-US" sz="2200" b="1">
                <a:latin typeface="黑体" pitchFamily="2" charset="-122"/>
                <a:ea typeface="黑体" pitchFamily="2" charset="-122"/>
              </a:rPr>
              <a:t>，</a:t>
            </a:r>
          </a:p>
          <a:p>
            <a:pPr algn="ctr" eaLnBrk="0" hangingPunct="0">
              <a:lnSpc>
                <a:spcPct val="110000"/>
              </a:lnSpc>
              <a:spcBef>
                <a:spcPct val="50000"/>
              </a:spcBef>
              <a:buSzPct val="100000"/>
              <a:buFont typeface="Arial" charset="0"/>
              <a:buNone/>
            </a:pPr>
            <a:r>
              <a:rPr lang="zh-CN" altLang="en-US" sz="2200" b="1">
                <a:latin typeface="黑体" pitchFamily="2" charset="-122"/>
                <a:ea typeface="黑体" pitchFamily="2" charset="-122"/>
              </a:rPr>
              <a:t> </a:t>
            </a:r>
            <a:r>
              <a:rPr lang="en-US" altLang="zh-CN" sz="2200" b="1">
                <a:latin typeface="黑体" pitchFamily="2" charset="-122"/>
                <a:ea typeface="黑体" pitchFamily="2" charset="-122"/>
              </a:rPr>
              <a:t>316</a:t>
            </a:r>
            <a:r>
              <a:rPr lang="zh-CN" altLang="en-US" sz="2200" b="1">
                <a:latin typeface="黑体" pitchFamily="2" charset="-122"/>
                <a:ea typeface="黑体" pitchFamily="2" charset="-122"/>
              </a:rPr>
              <a:t>不锈钢板制作</a:t>
            </a:r>
            <a:endParaRPr lang="en-US" altLang="zh-CN" sz="2200" b="1">
              <a:latin typeface="黑体" pitchFamily="2" charset="-122"/>
              <a:ea typeface="黑体" pitchFamily="2" charset="-122"/>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SDC13832"/>
          <p:cNvPicPr>
            <a:picLocks noGrp="1" noChangeAspect="1"/>
          </p:cNvPicPr>
          <p:nvPr>
            <p:ph idx="4294967295"/>
          </p:nvPr>
        </p:nvPicPr>
        <p:blipFill>
          <a:blip r:embed="rId2">
            <a:lum bright="6000" contrast="6000"/>
          </a:blip>
          <a:srcRect/>
          <a:stretch>
            <a:fillRect/>
          </a:stretch>
        </p:blipFill>
        <p:spPr>
          <a:xfrm>
            <a:off x="0" y="200025"/>
            <a:ext cx="6700838" cy="6480175"/>
          </a:xfrm>
          <a:ln w="190500">
            <a:solidFill>
              <a:srgbClr val="008000"/>
            </a:solidFill>
          </a:ln>
        </p:spPr>
      </p:pic>
      <p:sp>
        <p:nvSpPr>
          <p:cNvPr id="149506" name="Rectangle 3"/>
          <p:cNvSpPr>
            <a:spLocks noChangeArrowheads="1"/>
          </p:cNvSpPr>
          <p:nvPr/>
        </p:nvSpPr>
        <p:spPr bwMode="auto">
          <a:xfrm>
            <a:off x="6588125" y="1588"/>
            <a:ext cx="2559050" cy="6859587"/>
          </a:xfrm>
          <a:prstGeom prst="rect">
            <a:avLst/>
          </a:prstGeom>
          <a:solidFill>
            <a:srgbClr val="008000"/>
          </a:solidFill>
          <a:ln w="9525">
            <a:noFill/>
            <a:miter lim="800000"/>
            <a:headEnd/>
            <a:tailEnd/>
          </a:ln>
        </p:spPr>
        <p:txBody>
          <a:bodyPr wrap="none" anchor="ctr"/>
          <a:lstStyle/>
          <a:p>
            <a:pPr eaLnBrk="0" hangingPunct="0">
              <a:buSzPct val="100000"/>
              <a:buFont typeface="Arial" charset="0"/>
              <a:buNone/>
            </a:pPr>
            <a:r>
              <a:rPr lang="zh-CN" altLang="en-US" sz="4800">
                <a:latin typeface="Tahoma" pitchFamily="34" charset="0"/>
                <a:ea typeface="黑体" pitchFamily="2" charset="-122"/>
              </a:rPr>
              <a:t> 正 确</a:t>
            </a:r>
          </a:p>
        </p:txBody>
      </p:sp>
      <p:sp>
        <p:nvSpPr>
          <p:cNvPr id="124932" name="椭圆 124931"/>
          <p:cNvSpPr>
            <a:spLocks noChangeArrowheads="1"/>
          </p:cNvSpPr>
          <p:nvPr/>
        </p:nvSpPr>
        <p:spPr bwMode="auto">
          <a:xfrm>
            <a:off x="828675" y="4799013"/>
            <a:ext cx="3527425" cy="1800225"/>
          </a:xfrm>
          <a:prstGeom prst="ellipse">
            <a:avLst/>
          </a:prstGeom>
          <a:noFill/>
          <a:ln w="76200">
            <a:solidFill>
              <a:srgbClr val="FFFF00"/>
            </a:solidFill>
            <a:prstDash val="sysDot"/>
            <a:round/>
            <a:headEnd/>
            <a:tailEnd/>
          </a:ln>
        </p:spPr>
        <p:txBody>
          <a:bodyPr/>
          <a:lstStyle/>
          <a:p>
            <a:pPr eaLnBrk="0" hangingPunct="0">
              <a:buSzPct val="100000"/>
              <a:buFont typeface="Arial" charset="0"/>
              <a:buNone/>
            </a:pPr>
            <a:endParaRPr lang="zh-CN" altLang="en-US" sz="2000"/>
          </a:p>
        </p:txBody>
      </p:sp>
      <p:sp>
        <p:nvSpPr>
          <p:cNvPr id="149508" name="矩形 124932"/>
          <p:cNvSpPr>
            <a:spLocks noChangeArrowheads="1"/>
          </p:cNvSpPr>
          <p:nvPr/>
        </p:nvSpPr>
        <p:spPr bwMode="auto">
          <a:xfrm>
            <a:off x="4763" y="1588"/>
            <a:ext cx="247650" cy="6884987"/>
          </a:xfrm>
          <a:prstGeom prst="rect">
            <a:avLst/>
          </a:prstGeom>
          <a:solidFill>
            <a:srgbClr val="008000"/>
          </a:solidFill>
          <a:ln w="9525">
            <a:noFill/>
            <a:miter lim="800000"/>
            <a:headEnd/>
            <a:tailEnd/>
          </a:ln>
        </p:spPr>
        <p:txBody>
          <a:bodyPr/>
          <a:lstStyle/>
          <a:p>
            <a:pPr eaLnBrk="0" hangingPunct="0">
              <a:buSzPct val="100000"/>
              <a:buFont typeface="Arial" charset="0"/>
              <a:buNone/>
            </a:pP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2000" fill="hold"/>
                                        <p:tgtEl>
                                          <p:spTgt spid="12493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Users\lingyang\Desktop\2012年6月18日吴老检查照片\凌洋\DSC03204.JPG"/>
          <p:cNvPicPr>
            <a:picLocks noGrp="1" noChangeAspect="1"/>
          </p:cNvPicPr>
          <p:nvPr>
            <p:ph idx="4294967295"/>
          </p:nvPr>
        </p:nvPicPr>
        <p:blipFill>
          <a:blip r:embed="rId2"/>
          <a:srcRect/>
          <a:stretch>
            <a:fillRect/>
          </a:stretch>
        </p:blipFill>
        <p:spPr>
          <a:xfrm>
            <a:off x="0" y="0"/>
            <a:ext cx="47625" cy="6000750"/>
          </a:xfrm>
        </p:spPr>
      </p:pic>
      <p:pic>
        <p:nvPicPr>
          <p:cNvPr id="125955" name="Picture 3" descr="C:\Users\lingyang\Desktop\DSC03173.JPG"/>
          <p:cNvPicPr>
            <a:picLocks noChangeAspect="1"/>
          </p:cNvPicPr>
          <p:nvPr/>
        </p:nvPicPr>
        <p:blipFill>
          <a:blip r:embed="rId3">
            <a:lum bright="6000" contrast="6000"/>
          </a:blip>
          <a:srcRect/>
          <a:stretch>
            <a:fillRect/>
          </a:stretch>
        </p:blipFill>
        <p:spPr bwMode="auto">
          <a:xfrm>
            <a:off x="180975" y="193675"/>
            <a:ext cx="8785225" cy="5972175"/>
          </a:xfrm>
          <a:prstGeom prst="rect">
            <a:avLst/>
          </a:prstGeom>
          <a:noFill/>
          <a:ln w="203200">
            <a:solidFill>
              <a:srgbClr val="008000"/>
            </a:solidFill>
            <a:miter lim="800000"/>
            <a:headEnd/>
            <a:tailEnd/>
          </a:ln>
        </p:spPr>
      </p:pic>
      <p:sp>
        <p:nvSpPr>
          <p:cNvPr id="150531" name="Text Box 4"/>
          <p:cNvSpPr txBox="1">
            <a:spLocks noChangeArrowheads="1"/>
          </p:cNvSpPr>
          <p:nvPr/>
        </p:nvSpPr>
        <p:spPr bwMode="auto">
          <a:xfrm>
            <a:off x="0" y="6180138"/>
            <a:ext cx="9145588" cy="784225"/>
          </a:xfrm>
          <a:prstGeom prst="rect">
            <a:avLst/>
          </a:prstGeom>
          <a:solidFill>
            <a:srgbClr val="008000"/>
          </a:solidFill>
          <a:ln w="9525">
            <a:noFill/>
            <a:miter lim="800000"/>
            <a:headEnd/>
            <a:tailEnd/>
          </a:ln>
        </p:spPr>
        <p:txBody>
          <a:bodyPr>
            <a:spAutoFit/>
          </a:bodyPr>
          <a:lstStyle/>
          <a:p>
            <a:pPr eaLnBrk="0" hangingPunct="0">
              <a:buSzPct val="100000"/>
              <a:buFont typeface="Arial" charset="0"/>
              <a:buNone/>
            </a:pPr>
            <a:r>
              <a:rPr lang="zh-CN" altLang="en-US" sz="3200">
                <a:ea typeface="黑体" pitchFamily="2" charset="-122"/>
              </a:rPr>
              <a:t>                            </a:t>
            </a:r>
            <a:r>
              <a:rPr lang="zh-CN" altLang="en-US" sz="2400">
                <a:ea typeface="黑体" pitchFamily="2" charset="-122"/>
              </a:rPr>
              <a:t>规范的导静电跨接线</a:t>
            </a:r>
          </a:p>
          <a:p>
            <a:pPr eaLnBrk="0" hangingPunct="0">
              <a:lnSpc>
                <a:spcPct val="35000"/>
              </a:lnSpc>
              <a:buSzPct val="100000"/>
              <a:buFont typeface="Arial" charset="0"/>
              <a:buNone/>
            </a:pPr>
            <a:endParaRPr lang="zh-CN" altLang="en-US" sz="2000">
              <a:ea typeface="黑体" pitchFamily="2" charset="-122"/>
            </a:endParaRPr>
          </a:p>
          <a:p>
            <a:pPr eaLnBrk="0" hangingPunct="0">
              <a:lnSpc>
                <a:spcPct val="30000"/>
              </a:lnSpc>
              <a:buSzPct val="100000"/>
              <a:buFont typeface="Arial" charset="0"/>
              <a:buNone/>
            </a:pPr>
            <a:endParaRPr lang="zh-CN" altLang="en-US" sz="2000">
              <a:ea typeface="黑体" pitchFamily="2" charset="-122"/>
            </a:endParaRPr>
          </a:p>
        </p:txBody>
      </p:sp>
      <p:sp>
        <p:nvSpPr>
          <p:cNvPr id="125957" name="文本框 125956"/>
          <p:cNvSpPr txBox="1"/>
          <p:nvPr/>
        </p:nvSpPr>
        <p:spPr>
          <a:xfrm>
            <a:off x="3924300" y="1773238"/>
            <a:ext cx="2082800" cy="519112"/>
          </a:xfrm>
          <a:prstGeom prst="rect">
            <a:avLst/>
          </a:prstGeom>
          <a:noFill/>
          <a:ln w="9525">
            <a:noFill/>
            <a:miter/>
          </a:ln>
        </p:spPr>
        <p:txBody>
          <a:bodyPr>
            <a:spAutoFit/>
          </a:bodyPr>
          <a:lstStyle/>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腐蚀环境用</a:t>
            </a:r>
            <a:endParaRPr lang="zh-CN" altLang="en-US" noProof="1">
              <a:latin typeface="Arial" panose="020B0604020202020204" pitchFamily="34" charset="0"/>
              <a:ea typeface="黑体" panose="02010609060101010101" pitchFamily="49" charset="-122"/>
            </a:endParaRPr>
          </a:p>
        </p:txBody>
      </p:sp>
      <p:sp>
        <p:nvSpPr>
          <p:cNvPr id="125958" name="文本框 125957"/>
          <p:cNvSpPr txBox="1"/>
          <p:nvPr/>
        </p:nvSpPr>
        <p:spPr>
          <a:xfrm>
            <a:off x="684213" y="5445125"/>
            <a:ext cx="2443162" cy="523875"/>
          </a:xfrm>
          <a:prstGeom prst="rect">
            <a:avLst/>
          </a:prstGeom>
          <a:noFill/>
          <a:ln w="9525">
            <a:noFill/>
            <a:miter/>
          </a:ln>
        </p:spPr>
        <p:txBody>
          <a:bodyPr>
            <a:spAutoFit/>
          </a:bodyPr>
          <a:lstStyle/>
          <a:p>
            <a:pPr algn="ctr">
              <a:buFont typeface="Arial" panose="020B0604020202020204" pitchFamily="34" charset="0"/>
              <a:buNone/>
              <a:defRPr/>
            </a:pPr>
            <a:r>
              <a:rPr lang="zh-CN" altLang="en-US" noProof="1">
                <a:latin typeface="Arial" panose="020B0604020202020204" pitchFamily="34" charset="0"/>
                <a:ea typeface="黑体" panose="02010609060101010101" pitchFamily="49" charset="-122"/>
                <a:cs typeface="+mn-ea"/>
              </a:rPr>
              <a:t>非腐蚀环境用</a:t>
            </a:r>
            <a:endParaRPr lang="zh-CN" altLang="en-US" noProof="1">
              <a:latin typeface="Arial" panose="020B0604020202020204" pitchFamily="34" charset="0"/>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25954"/>
                                        </p:tgtEl>
                                        <p:attrNameLst>
                                          <p:attrName>style.visibility</p:attrName>
                                        </p:attrNameLst>
                                      </p:cBhvr>
                                      <p:to>
                                        <p:strVal val="visible"/>
                                      </p:to>
                                    </p:set>
                                    <p:anim calcmode="lin" valueType="num">
                                      <p:cBhvr>
                                        <p:cTn id="7" dur="500" fill="hold"/>
                                        <p:tgtEl>
                                          <p:spTgt spid="125954"/>
                                        </p:tgtEl>
                                        <p:attrNameLst>
                                          <p:attrName>ppt_w</p:attrName>
                                        </p:attrNameLst>
                                      </p:cBhvr>
                                      <p:tavLst>
                                        <p:tav tm="0">
                                          <p:val>
                                            <p:strVal val="#ppt_w*0.05"/>
                                          </p:val>
                                        </p:tav>
                                        <p:tav tm="100000">
                                          <p:val>
                                            <p:strVal val="#ppt_w"/>
                                          </p:val>
                                        </p:tav>
                                      </p:tavLst>
                                    </p:anim>
                                    <p:anim calcmode="lin" valueType="num">
                                      <p:cBhvr>
                                        <p:cTn id="8" dur="500" fill="hold"/>
                                        <p:tgtEl>
                                          <p:spTgt spid="125954"/>
                                        </p:tgtEl>
                                        <p:attrNameLst>
                                          <p:attrName>ppt_h</p:attrName>
                                        </p:attrNameLst>
                                      </p:cBhvr>
                                      <p:tavLst>
                                        <p:tav tm="0">
                                          <p:val>
                                            <p:strVal val="#ppt_h"/>
                                          </p:val>
                                        </p:tav>
                                        <p:tav tm="100000">
                                          <p:val>
                                            <p:strVal val="#ppt_h"/>
                                          </p:val>
                                        </p:tav>
                                      </p:tavLst>
                                    </p:anim>
                                    <p:anim calcmode="lin" valueType="num">
                                      <p:cBhvr>
                                        <p:cTn id="9" dur="500" fill="hold"/>
                                        <p:tgtEl>
                                          <p:spTgt spid="125954"/>
                                        </p:tgtEl>
                                        <p:attrNameLst>
                                          <p:attrName>ppt_x</p:attrName>
                                        </p:attrNameLst>
                                      </p:cBhvr>
                                      <p:tavLst>
                                        <p:tav tm="0">
                                          <p:val>
                                            <p:strVal val="#ppt_x-.2"/>
                                          </p:val>
                                        </p:tav>
                                        <p:tav tm="100000">
                                          <p:val>
                                            <p:strVal val="#ppt_x"/>
                                          </p:val>
                                        </p:tav>
                                      </p:tavLst>
                                    </p:anim>
                                    <p:anim calcmode="lin" valueType="num">
                                      <p:cBhvr>
                                        <p:cTn id="10" dur="500" fill="hold"/>
                                        <p:tgtEl>
                                          <p:spTgt spid="125954"/>
                                        </p:tgtEl>
                                        <p:attrNameLst>
                                          <p:attrName>ppt_y</p:attrName>
                                        </p:attrNameLst>
                                      </p:cBhvr>
                                      <p:tavLst>
                                        <p:tav tm="0">
                                          <p:val>
                                            <p:strVal val="#ppt_y"/>
                                          </p:val>
                                        </p:tav>
                                        <p:tav tm="100000">
                                          <p:val>
                                            <p:strVal val="#ppt_y"/>
                                          </p:val>
                                        </p:tav>
                                      </p:tavLst>
                                    </p:anim>
                                    <p:animEffect transition="in" filter="fade">
                                      <p:cBhvr>
                                        <p:cTn id="11" dur="500"/>
                                        <p:tgtEl>
                                          <p:spTgt spid="125954"/>
                                        </p:tgtEl>
                                      </p:cBhvr>
                                    </p:animEffect>
                                  </p:childTnLst>
                                </p:cTn>
                              </p:par>
                              <p:par>
                                <p:cTn id="12" presetID="15" presetClass="entr" presetSubtype="0" fill="hold" nodeType="withEffect">
                                  <p:stCondLst>
                                    <p:cond delay="0"/>
                                  </p:stCondLst>
                                  <p:childTnLst>
                                    <p:set>
                                      <p:cBhvr>
                                        <p:cTn id="13" dur="1" fill="hold">
                                          <p:stCondLst>
                                            <p:cond delay="0"/>
                                          </p:stCondLst>
                                        </p:cTn>
                                        <p:tgtEl>
                                          <p:spTgt spid="125955"/>
                                        </p:tgtEl>
                                        <p:attrNameLst>
                                          <p:attrName>style.visibility</p:attrName>
                                        </p:attrNameLst>
                                      </p:cBhvr>
                                      <p:to>
                                        <p:strVal val="visible"/>
                                      </p:to>
                                    </p:set>
                                    <p:anim calcmode="lin" valueType="num">
                                      <p:cBhvr>
                                        <p:cTn id="14" dur="1000" fill="hold"/>
                                        <p:tgtEl>
                                          <p:spTgt spid="125955"/>
                                        </p:tgtEl>
                                        <p:attrNameLst>
                                          <p:attrName>ppt_w</p:attrName>
                                        </p:attrNameLst>
                                      </p:cBhvr>
                                      <p:tavLst>
                                        <p:tav tm="0">
                                          <p:val>
                                            <p:fltVal val="0"/>
                                          </p:val>
                                        </p:tav>
                                        <p:tav tm="100000">
                                          <p:val>
                                            <p:strVal val="#ppt_w"/>
                                          </p:val>
                                        </p:tav>
                                      </p:tavLst>
                                    </p:anim>
                                    <p:anim calcmode="lin" valueType="num">
                                      <p:cBhvr>
                                        <p:cTn id="15" dur="1000" fill="hold"/>
                                        <p:tgtEl>
                                          <p:spTgt spid="125955"/>
                                        </p:tgtEl>
                                        <p:attrNameLst>
                                          <p:attrName>ppt_h</p:attrName>
                                        </p:attrNameLst>
                                      </p:cBhvr>
                                      <p:tavLst>
                                        <p:tav tm="0">
                                          <p:val>
                                            <p:fltVal val="0"/>
                                          </p:val>
                                        </p:tav>
                                        <p:tav tm="100000">
                                          <p:val>
                                            <p:strVal val="#ppt_h"/>
                                          </p:val>
                                        </p:tav>
                                      </p:tavLst>
                                    </p:anim>
                                    <p:anim calcmode="lin" valueType="num">
                                      <p:cBhvr>
                                        <p:cTn id="16" dur="1000" fill="hold"/>
                                        <p:tgtEl>
                                          <p:spTgt spid="12595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259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DSC06542"/>
          <p:cNvPicPr>
            <a:picLocks noChangeAspect="1" noChangeArrowheads="1"/>
          </p:cNvPicPr>
          <p:nvPr/>
        </p:nvPicPr>
        <p:blipFill>
          <a:blip r:embed="rId2"/>
          <a:srcRect b="70"/>
          <a:stretch>
            <a:fillRect/>
          </a:stretch>
        </p:blipFill>
        <p:spPr bwMode="auto">
          <a:xfrm>
            <a:off x="182563" y="188913"/>
            <a:ext cx="8783637" cy="6481762"/>
          </a:xfrm>
          <a:prstGeom prst="rect">
            <a:avLst/>
          </a:prstGeom>
          <a:noFill/>
          <a:ln w="190500">
            <a:solidFill>
              <a:srgbClr val="FFFF00"/>
            </a:solidFill>
            <a:miter lim="800000"/>
            <a:headEnd/>
            <a:tailEnd/>
          </a:ln>
        </p:spPr>
      </p:pic>
      <p:sp>
        <p:nvSpPr>
          <p:cNvPr id="151554" name="Text Box 3"/>
          <p:cNvSpPr txBox="1">
            <a:spLocks noChangeArrowheads="1"/>
          </p:cNvSpPr>
          <p:nvPr/>
        </p:nvSpPr>
        <p:spPr bwMode="auto">
          <a:xfrm>
            <a:off x="36513" y="6240463"/>
            <a:ext cx="9107487" cy="644525"/>
          </a:xfrm>
          <a:prstGeom prst="rect">
            <a:avLst/>
          </a:prstGeom>
          <a:solidFill>
            <a:srgbClr val="FFFF00"/>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2300">
                <a:solidFill>
                  <a:srgbClr val="000000"/>
                </a:solidFill>
                <a:latin typeface="黑体" pitchFamily="2" charset="-122"/>
                <a:ea typeface="黑体" pitchFamily="2" charset="-122"/>
                <a:sym typeface="Arial" charset="0"/>
              </a:rPr>
              <a:t>易松动的导静电夹头与法兰之间： </a:t>
            </a:r>
            <a:r>
              <a:rPr lang="zh-CN" altLang="en-US" sz="2200">
                <a:solidFill>
                  <a:srgbClr val="000000"/>
                </a:solidFill>
                <a:latin typeface="黑体" pitchFamily="2" charset="-122"/>
                <a:ea typeface="黑体" pitchFamily="2" charset="-122"/>
                <a:sym typeface="Arial" charset="0"/>
              </a:rPr>
              <a:t>应加弹簧垫圈!</a:t>
            </a:r>
          </a:p>
          <a:p>
            <a:pPr algn="ctr" eaLnBrk="0" hangingPunct="0">
              <a:lnSpc>
                <a:spcPct val="50000"/>
              </a:lnSpc>
              <a:buSzPct val="100000"/>
              <a:buFont typeface="Arial" charset="0"/>
              <a:buNone/>
            </a:pPr>
            <a:endParaRPr lang="zh-CN" altLang="en-US" sz="2200" b="1">
              <a:solidFill>
                <a:schemeClr val="bg1"/>
              </a:solidFill>
              <a:latin typeface="黑体" pitchFamily="2" charset="-122"/>
              <a:ea typeface="黑体" pitchFamily="2" charset="-122"/>
              <a:sym typeface="Arial" charset="0"/>
            </a:endParaRPr>
          </a:p>
        </p:txBody>
      </p:sp>
      <p:pic>
        <p:nvPicPr>
          <p:cNvPr id="151555" name="Picture 4" descr="DSC05114"/>
          <p:cNvPicPr preferRelativeResize="0">
            <a:picLocks noChangeAspect="1" noChangeArrowheads="1"/>
          </p:cNvPicPr>
          <p:nvPr/>
        </p:nvPicPr>
        <p:blipFill>
          <a:blip r:embed="rId3"/>
          <a:srcRect b="67"/>
          <a:stretch>
            <a:fillRect/>
          </a:stretch>
        </p:blipFill>
        <p:spPr bwMode="auto">
          <a:xfrm>
            <a:off x="184150" y="190500"/>
            <a:ext cx="4391025" cy="4895850"/>
          </a:xfrm>
          <a:prstGeom prst="rect">
            <a:avLst/>
          </a:prstGeom>
          <a:noFill/>
          <a:ln w="190500">
            <a:solidFill>
              <a:srgbClr val="008000"/>
            </a:solidFill>
            <a:miter lim="800000"/>
            <a:headEnd/>
            <a:tailEnd/>
          </a:ln>
        </p:spPr>
      </p:pic>
      <p:sp>
        <p:nvSpPr>
          <p:cNvPr id="126981" name="Text Box 5"/>
          <p:cNvSpPr txBox="1">
            <a:spLocks noChangeArrowheads="1"/>
          </p:cNvSpPr>
          <p:nvPr/>
        </p:nvSpPr>
        <p:spPr bwMode="auto">
          <a:xfrm>
            <a:off x="2411413" y="693738"/>
            <a:ext cx="1871662" cy="1098550"/>
          </a:xfrm>
          <a:prstGeom prst="rect">
            <a:avLst/>
          </a:prstGeom>
          <a:solidFill>
            <a:srgbClr val="008000"/>
          </a:solidFill>
          <a:ln w="9525">
            <a:noFill/>
            <a:miter lim="800000"/>
            <a:headEnd/>
            <a:tailEnd/>
          </a:ln>
        </p:spPr>
        <p:txBody>
          <a:bodyPr>
            <a:spAutoFit/>
          </a:bodyPr>
          <a:lstStyle/>
          <a:p>
            <a:pPr eaLnBrk="0" hangingPunct="0">
              <a:lnSpc>
                <a:spcPct val="125000"/>
              </a:lnSpc>
              <a:buSzPct val="100000"/>
              <a:buFont typeface="Arial" charset="0"/>
              <a:buNone/>
            </a:pPr>
            <a:r>
              <a:rPr lang="zh-CN" altLang="en-US" sz="2400"/>
              <a:t>   </a:t>
            </a:r>
            <a:r>
              <a:rPr lang="zh-CN" altLang="en-US" sz="2400">
                <a:latin typeface="黑体" pitchFamily="2" charset="-122"/>
                <a:ea typeface="黑体" pitchFamily="2" charset="-122"/>
              </a:rPr>
              <a:t>弹簧垫圈             </a:t>
            </a:r>
          </a:p>
          <a:p>
            <a:pPr eaLnBrk="0" hangingPunct="0">
              <a:lnSpc>
                <a:spcPct val="125000"/>
              </a:lnSpc>
              <a:buSzPct val="100000"/>
              <a:buFont typeface="Arial" charset="0"/>
              <a:buNone/>
            </a:pPr>
            <a:r>
              <a:rPr lang="zh-CN" altLang="en-US" sz="2400">
                <a:latin typeface="黑体" pitchFamily="2" charset="-122"/>
                <a:ea typeface="黑体" pitchFamily="2" charset="-122"/>
              </a:rPr>
              <a:t>   平垫圈</a:t>
            </a:r>
          </a:p>
          <a:p>
            <a:pPr eaLnBrk="0" hangingPunct="0">
              <a:lnSpc>
                <a:spcPct val="25000"/>
              </a:lnSpc>
              <a:buSzPct val="100000"/>
              <a:buFont typeface="Arial" charset="0"/>
              <a:buNone/>
            </a:pPr>
            <a:endParaRPr lang="zh-CN" altLang="en-US" sz="2400">
              <a:latin typeface="黑体" pitchFamily="2" charset="-122"/>
              <a:ea typeface="黑体" pitchFamily="2" charset="-122"/>
            </a:endParaRPr>
          </a:p>
        </p:txBody>
      </p:sp>
      <p:sp>
        <p:nvSpPr>
          <p:cNvPr id="126982" name="箭头 2415"/>
          <p:cNvSpPr>
            <a:spLocks noChangeShapeType="1"/>
          </p:cNvSpPr>
          <p:nvPr/>
        </p:nvSpPr>
        <p:spPr bwMode="auto">
          <a:xfrm flipH="1">
            <a:off x="2268538" y="1701800"/>
            <a:ext cx="1008062" cy="719138"/>
          </a:xfrm>
          <a:prstGeom prst="line">
            <a:avLst/>
          </a:prstGeom>
          <a:noFill/>
          <a:ln w="101600">
            <a:solidFill>
              <a:srgbClr val="008000"/>
            </a:solidFill>
            <a:round/>
            <a:headEnd/>
            <a:tailEnd type="triangle" w="med" len="med"/>
          </a:ln>
        </p:spPr>
        <p:txBody>
          <a:bodyPr/>
          <a:lstStyle/>
          <a:p>
            <a:endParaRPr lang="zh-CN" altLang="en-US"/>
          </a:p>
        </p:txBody>
      </p:sp>
      <p:sp>
        <p:nvSpPr>
          <p:cNvPr id="126983" name="Text Box 7"/>
          <p:cNvSpPr txBox="1">
            <a:spLocks noChangeArrowheads="1"/>
          </p:cNvSpPr>
          <p:nvPr/>
        </p:nvSpPr>
        <p:spPr bwMode="auto">
          <a:xfrm>
            <a:off x="0" y="5170488"/>
            <a:ext cx="4787900" cy="1066800"/>
          </a:xfrm>
          <a:prstGeom prst="rect">
            <a:avLst/>
          </a:prstGeom>
          <a:solidFill>
            <a:srgbClr val="008000"/>
          </a:solidFill>
          <a:ln w="9525">
            <a:noFill/>
            <a:miter lim="800000"/>
            <a:headEnd/>
            <a:tailEnd/>
          </a:ln>
        </p:spPr>
        <p:txBody>
          <a:bodyPr>
            <a:spAutoFit/>
          </a:bodyPr>
          <a:lstStyle/>
          <a:p>
            <a:pPr algn="ctr" eaLnBrk="0" hangingPunct="0">
              <a:lnSpc>
                <a:spcPct val="110000"/>
              </a:lnSpc>
              <a:buSzPct val="100000"/>
              <a:buFont typeface="Arial" charset="0"/>
              <a:buNone/>
            </a:pPr>
            <a:r>
              <a:rPr lang="zh-CN" altLang="en-US" sz="4000">
                <a:ea typeface="黑体" pitchFamily="2" charset="-122"/>
              </a:rPr>
              <a:t>  </a:t>
            </a:r>
            <a:r>
              <a:rPr lang="zh-CN" altLang="en-US" sz="3600">
                <a:ea typeface="黑体" pitchFamily="2" charset="-122"/>
              </a:rPr>
              <a:t>正确做法</a:t>
            </a:r>
          </a:p>
          <a:p>
            <a:pPr algn="ctr" eaLnBrk="0" hangingPunct="0">
              <a:lnSpc>
                <a:spcPct val="20000"/>
              </a:lnSpc>
              <a:buSzPct val="100000"/>
              <a:buFont typeface="Arial" charset="0"/>
              <a:buNone/>
            </a:pPr>
            <a:endParaRPr lang="zh-CN" altLang="en-US" sz="4000">
              <a:ea typeface="黑体" pitchFamily="2" charset="-122"/>
            </a:endParaRPr>
          </a:p>
          <a:p>
            <a:pPr algn="ctr" eaLnBrk="0" hangingPunct="0">
              <a:lnSpc>
                <a:spcPct val="30000"/>
              </a:lnSpc>
              <a:buSzPct val="100000"/>
              <a:buFont typeface="Arial" charset="0"/>
              <a:buNone/>
            </a:pPr>
            <a:endParaRPr lang="zh-CN" altLang="en-US" sz="400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2000"/>
                                        <p:tgtEl>
                                          <p:spTgt spid="12698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6981"/>
                                        </p:tgtEl>
                                        <p:attrNameLst>
                                          <p:attrName>style.visibility</p:attrName>
                                        </p:attrNameLst>
                                      </p:cBhvr>
                                      <p:to>
                                        <p:strVal val="visible"/>
                                      </p:to>
                                    </p:set>
                                    <p:animEffect transition="in" filter="fade">
                                      <p:cBhvr>
                                        <p:cTn id="12" dur="1000"/>
                                        <p:tgtEl>
                                          <p:spTgt spid="126981"/>
                                        </p:tgtEl>
                                      </p:cBhvr>
                                    </p:animEffect>
                                    <p:anim calcmode="lin" valueType="num">
                                      <p:cBhvr>
                                        <p:cTn id="13" dur="1000" fill="hold"/>
                                        <p:tgtEl>
                                          <p:spTgt spid="126981"/>
                                        </p:tgtEl>
                                        <p:attrNameLst>
                                          <p:attrName>ppt_x</p:attrName>
                                        </p:attrNameLst>
                                      </p:cBhvr>
                                      <p:tavLst>
                                        <p:tav tm="0">
                                          <p:val>
                                            <p:strVal val="#ppt_x"/>
                                          </p:val>
                                        </p:tav>
                                        <p:tav tm="100000">
                                          <p:val>
                                            <p:strVal val="#ppt_x"/>
                                          </p:val>
                                        </p:tav>
                                      </p:tavLst>
                                    </p:anim>
                                    <p:anim calcmode="lin" valueType="num">
                                      <p:cBhvr>
                                        <p:cTn id="14" dur="1000" fill="hold"/>
                                        <p:tgtEl>
                                          <p:spTgt spid="12698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26982"/>
                                        </p:tgtEl>
                                        <p:attrNameLst>
                                          <p:attrName>style.visibility</p:attrName>
                                        </p:attrNameLst>
                                      </p:cBhvr>
                                      <p:to>
                                        <p:strVal val="visible"/>
                                      </p:to>
                                    </p:set>
                                    <p:animEffect transition="in" filter="dissolve">
                                      <p:cBhvr>
                                        <p:cTn id="19" dur="500"/>
                                        <p:tgtEl>
                                          <p:spTgt spid="126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bldLvl="0" animBg="1"/>
      <p:bldP spid="126982" grpId="0" animBg="1"/>
      <p:bldP spid="126983" grpId="0" bldLvl="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图片 128001" descr="X7@%Q0T{{(@A7CKXPSU8{@8"/>
          <p:cNvPicPr>
            <a:picLocks noChangeAspect="1"/>
          </p:cNvPicPr>
          <p:nvPr/>
        </p:nvPicPr>
        <p:blipFill>
          <a:blip r:embed="rId2"/>
          <a:srcRect/>
          <a:stretch>
            <a:fillRect/>
          </a:stretch>
        </p:blipFill>
        <p:spPr bwMode="auto">
          <a:xfrm>
            <a:off x="179388" y="190500"/>
            <a:ext cx="4754562" cy="5688013"/>
          </a:xfrm>
          <a:prstGeom prst="rect">
            <a:avLst/>
          </a:prstGeom>
          <a:noFill/>
          <a:ln w="203200">
            <a:solidFill>
              <a:srgbClr val="008000"/>
            </a:solidFill>
            <a:miter lim="800000"/>
            <a:headEnd/>
            <a:tailEnd/>
          </a:ln>
        </p:spPr>
      </p:pic>
      <p:sp>
        <p:nvSpPr>
          <p:cNvPr id="152578" name="椭圆 128002"/>
          <p:cNvSpPr>
            <a:spLocks noChangeArrowheads="1"/>
          </p:cNvSpPr>
          <p:nvPr/>
        </p:nvSpPr>
        <p:spPr bwMode="auto">
          <a:xfrm rot="240000">
            <a:off x="1182688" y="2933700"/>
            <a:ext cx="3116262" cy="1946275"/>
          </a:xfrm>
          <a:prstGeom prst="ellipse">
            <a:avLst/>
          </a:prstGeom>
          <a:noFill/>
          <a:ln w="101600">
            <a:solidFill>
              <a:srgbClr val="FF0000"/>
            </a:solidFill>
            <a:prstDash val="sysDot"/>
            <a:round/>
            <a:headEnd/>
            <a:tailEnd/>
          </a:ln>
        </p:spPr>
        <p:txBody>
          <a:bodyPr/>
          <a:lstStyle/>
          <a:p>
            <a:pPr eaLnBrk="0" hangingPunct="0">
              <a:buSzPct val="100000"/>
              <a:buFont typeface="Arial" charset="0"/>
              <a:buNone/>
            </a:pPr>
            <a:endParaRPr lang="zh-CN" altLang="en-US" sz="2000"/>
          </a:p>
        </p:txBody>
      </p:sp>
      <p:sp>
        <p:nvSpPr>
          <p:cNvPr id="152579" name="文本框 128003"/>
          <p:cNvSpPr txBox="1">
            <a:spLocks noChangeArrowheads="1"/>
          </p:cNvSpPr>
          <p:nvPr/>
        </p:nvSpPr>
        <p:spPr bwMode="auto">
          <a:xfrm>
            <a:off x="0" y="6021388"/>
            <a:ext cx="5038725" cy="855662"/>
          </a:xfrm>
          <a:prstGeom prst="rect">
            <a:avLst/>
          </a:prstGeom>
          <a:solidFill>
            <a:srgbClr val="008000"/>
          </a:solidFill>
          <a:ln w="9525">
            <a:noFill/>
            <a:miter lim="800000"/>
            <a:headEnd/>
            <a:tailEnd/>
          </a:ln>
        </p:spPr>
        <p:txBody>
          <a:bodyPr>
            <a:spAutoFit/>
          </a:bodyPr>
          <a:lstStyle/>
          <a:p>
            <a:pPr eaLnBrk="0" hangingPunct="0">
              <a:buSzPct val="100000"/>
              <a:buFont typeface="Arial" charset="0"/>
              <a:buNone/>
            </a:pPr>
            <a:r>
              <a:rPr lang="zh-CN" altLang="en-US" sz="3200" b="1">
                <a:solidFill>
                  <a:srgbClr val="FF0000"/>
                </a:solidFill>
                <a:ea typeface="黑体" pitchFamily="2" charset="-122"/>
              </a:rPr>
              <a:t>     </a:t>
            </a:r>
            <a:r>
              <a:rPr lang="zh-CN" altLang="en-US" sz="3200" b="1">
                <a:ea typeface="黑体" pitchFamily="2" charset="-122"/>
              </a:rPr>
              <a:t> </a:t>
            </a:r>
            <a:r>
              <a:rPr lang="zh-CN" altLang="en-US" sz="2000" b="1">
                <a:ea typeface="黑体" pitchFamily="2" charset="-122"/>
              </a:rPr>
              <a:t>化工设备的导静电设施</a:t>
            </a:r>
          </a:p>
          <a:p>
            <a:pPr eaLnBrk="0" hangingPunct="0">
              <a:lnSpc>
                <a:spcPct val="65000"/>
              </a:lnSpc>
              <a:buSzPct val="100000"/>
              <a:buFont typeface="Arial" charset="0"/>
              <a:buNone/>
            </a:pPr>
            <a:endParaRPr lang="zh-CN" altLang="en-US" sz="2000" b="1">
              <a:ea typeface="黑体" pitchFamily="2" charset="-122"/>
            </a:endParaRPr>
          </a:p>
        </p:txBody>
      </p:sp>
      <p:pic>
        <p:nvPicPr>
          <p:cNvPr id="152580" name="图片 128004" descr="2Z5AH103$`2C`CF0DMK0M9U"/>
          <p:cNvPicPr>
            <a:picLocks noChangeAspect="1"/>
          </p:cNvPicPr>
          <p:nvPr/>
        </p:nvPicPr>
        <p:blipFill>
          <a:blip r:embed="rId3"/>
          <a:srcRect/>
          <a:stretch>
            <a:fillRect/>
          </a:stretch>
        </p:blipFill>
        <p:spPr bwMode="auto">
          <a:xfrm>
            <a:off x="5148263" y="190500"/>
            <a:ext cx="3814762" cy="3240088"/>
          </a:xfrm>
          <a:prstGeom prst="rect">
            <a:avLst/>
          </a:prstGeom>
          <a:noFill/>
          <a:ln w="203200">
            <a:solidFill>
              <a:srgbClr val="008000"/>
            </a:solidFill>
            <a:miter lim="800000"/>
            <a:headEnd/>
            <a:tailEnd/>
          </a:ln>
        </p:spPr>
      </p:pic>
      <p:sp>
        <p:nvSpPr>
          <p:cNvPr id="152581" name="椭圆 128005"/>
          <p:cNvSpPr>
            <a:spLocks noChangeArrowheads="1"/>
          </p:cNvSpPr>
          <p:nvPr/>
        </p:nvSpPr>
        <p:spPr bwMode="auto">
          <a:xfrm>
            <a:off x="6588125" y="1341438"/>
            <a:ext cx="1657350" cy="996950"/>
          </a:xfrm>
          <a:prstGeom prst="ellipse">
            <a:avLst/>
          </a:prstGeom>
          <a:noFill/>
          <a:ln w="76200">
            <a:solidFill>
              <a:srgbClr val="FF0000"/>
            </a:solidFill>
            <a:prstDash val="sysDot"/>
            <a:round/>
            <a:headEnd/>
            <a:tailEnd/>
          </a:ln>
        </p:spPr>
        <p:txBody>
          <a:bodyPr/>
          <a:lstStyle/>
          <a:p>
            <a:pPr eaLnBrk="0" hangingPunct="0">
              <a:buSzPct val="100000"/>
              <a:buFont typeface="Arial" charset="0"/>
              <a:buNone/>
            </a:pPr>
            <a:endParaRPr lang="zh-CN" altLang="en-US" sz="2000"/>
          </a:p>
        </p:txBody>
      </p:sp>
      <p:pic>
        <p:nvPicPr>
          <p:cNvPr id="152582" name="图片 128006"/>
          <p:cNvPicPr>
            <a:picLocks noChangeAspect="1"/>
          </p:cNvPicPr>
          <p:nvPr/>
        </p:nvPicPr>
        <p:blipFill>
          <a:blip r:embed="rId4"/>
          <a:srcRect/>
          <a:stretch>
            <a:fillRect/>
          </a:stretch>
        </p:blipFill>
        <p:spPr bwMode="auto">
          <a:xfrm>
            <a:off x="5148263" y="3719513"/>
            <a:ext cx="3816350" cy="2952750"/>
          </a:xfrm>
          <a:prstGeom prst="rect">
            <a:avLst/>
          </a:prstGeom>
          <a:noFill/>
          <a:ln w="203200">
            <a:solidFill>
              <a:srgbClr val="008000"/>
            </a:solidFill>
            <a:miter lim="800000"/>
            <a:headEnd/>
            <a:tailEnd/>
          </a:ln>
        </p:spPr>
      </p:pic>
      <p:sp>
        <p:nvSpPr>
          <p:cNvPr id="152583" name="椭圆 128007"/>
          <p:cNvSpPr>
            <a:spLocks noChangeArrowheads="1"/>
          </p:cNvSpPr>
          <p:nvPr/>
        </p:nvSpPr>
        <p:spPr bwMode="auto">
          <a:xfrm rot="1440000">
            <a:off x="6881813" y="3975100"/>
            <a:ext cx="2025650" cy="1798638"/>
          </a:xfrm>
          <a:prstGeom prst="ellipse">
            <a:avLst/>
          </a:prstGeom>
          <a:noFill/>
          <a:ln w="76200">
            <a:solidFill>
              <a:srgbClr val="FF0000"/>
            </a:solidFill>
            <a:prstDash val="sysDot"/>
            <a:round/>
            <a:headEnd/>
            <a:tailEnd/>
          </a:ln>
        </p:spPr>
        <p:txBody>
          <a:bodyPr/>
          <a:lstStyle/>
          <a:p>
            <a:pPr eaLnBrk="0" hangingPunct="0">
              <a:buSzPct val="100000"/>
              <a:buFont typeface="Arial" charset="0"/>
              <a:buNone/>
            </a:pPr>
            <a:endParaRPr lang="zh-CN" altLang="en-US" sz="2000"/>
          </a:p>
        </p:txBody>
      </p:sp>
      <p:sp>
        <p:nvSpPr>
          <p:cNvPr id="152584" name="文本框 128008"/>
          <p:cNvSpPr txBox="1">
            <a:spLocks noChangeArrowheads="1"/>
          </p:cNvSpPr>
          <p:nvPr/>
        </p:nvSpPr>
        <p:spPr bwMode="auto">
          <a:xfrm>
            <a:off x="1042988" y="836613"/>
            <a:ext cx="4824412" cy="962025"/>
          </a:xfrm>
          <a:prstGeom prst="rect">
            <a:avLst/>
          </a:prstGeom>
          <a:solidFill>
            <a:srgbClr val="008000"/>
          </a:solidFill>
          <a:ln w="9525">
            <a:noFill/>
            <a:miter lim="800000"/>
            <a:headEnd/>
            <a:tailEnd/>
          </a:ln>
        </p:spPr>
        <p:txBody>
          <a:bodyPr lIns="90000" tIns="46800" rIns="90000" bIns="46800">
            <a:spAutoFit/>
          </a:bodyPr>
          <a:lstStyle/>
          <a:p>
            <a:pPr algn="ctr" eaLnBrk="0" hangingPunct="0">
              <a:lnSpc>
                <a:spcPct val="50000"/>
              </a:lnSpc>
              <a:spcBef>
                <a:spcPct val="50000"/>
              </a:spcBef>
              <a:buSzPct val="100000"/>
              <a:buFont typeface="Arial" charset="0"/>
              <a:buNone/>
            </a:pPr>
            <a:endParaRPr lang="zh-CN" altLang="en-US" sz="1400" b="1">
              <a:ea typeface="黑体" pitchFamily="2" charset="-122"/>
            </a:endParaRPr>
          </a:p>
          <a:p>
            <a:pPr algn="ctr" eaLnBrk="0" hangingPunct="0">
              <a:lnSpc>
                <a:spcPct val="50000"/>
              </a:lnSpc>
              <a:spcBef>
                <a:spcPct val="50000"/>
              </a:spcBef>
              <a:buSzPct val="100000"/>
              <a:buFont typeface="Arial" charset="0"/>
              <a:buNone/>
            </a:pPr>
            <a:r>
              <a:rPr lang="zh-CN" altLang="en-US" sz="3600" b="1">
                <a:ea typeface="黑体" pitchFamily="2" charset="-122"/>
              </a:rPr>
              <a:t>设计：</a:t>
            </a:r>
            <a:r>
              <a:rPr lang="zh-CN" altLang="en-US" sz="2600" b="1">
                <a:ea typeface="黑体" pitchFamily="2" charset="-122"/>
              </a:rPr>
              <a:t>已采取措施的结果</a:t>
            </a:r>
          </a:p>
          <a:p>
            <a:pPr algn="ctr" eaLnBrk="0" hangingPunct="0">
              <a:lnSpc>
                <a:spcPct val="50000"/>
              </a:lnSpc>
              <a:spcBef>
                <a:spcPct val="50000"/>
              </a:spcBef>
              <a:buSzPct val="100000"/>
              <a:buFont typeface="Arial" charset="0"/>
              <a:buNone/>
            </a:pPr>
            <a:endParaRPr lang="zh-CN" altLang="en-US" sz="1400" b="1">
              <a:ea typeface="黑体" pitchFamily="2" charset="-122"/>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IMG_0195"/>
          <p:cNvPicPr>
            <a:picLocks noGrp="1" noChangeAspect="1"/>
          </p:cNvPicPr>
          <p:nvPr>
            <p:ph idx="4294967295"/>
          </p:nvPr>
        </p:nvPicPr>
        <p:blipFill>
          <a:blip r:embed="rId2">
            <a:lum bright="6000" contrast="6000"/>
          </a:blip>
          <a:srcRect/>
          <a:stretch>
            <a:fillRect/>
          </a:stretch>
        </p:blipFill>
        <p:spPr>
          <a:xfrm>
            <a:off x="357188" y="190500"/>
            <a:ext cx="8786812" cy="6481763"/>
          </a:xfrm>
          <a:ln w="203200">
            <a:solidFill>
              <a:srgbClr val="FF0000"/>
            </a:solidFill>
          </a:ln>
        </p:spPr>
      </p:pic>
      <p:sp>
        <p:nvSpPr>
          <p:cNvPr id="153602" name="椭圆 129026"/>
          <p:cNvSpPr>
            <a:spLocks noChangeArrowheads="1"/>
          </p:cNvSpPr>
          <p:nvPr/>
        </p:nvSpPr>
        <p:spPr bwMode="auto">
          <a:xfrm>
            <a:off x="4860925" y="4076700"/>
            <a:ext cx="3311525" cy="2520950"/>
          </a:xfrm>
          <a:prstGeom prst="ellipse">
            <a:avLst/>
          </a:prstGeom>
          <a:noFill/>
          <a:ln w="9525">
            <a:noFill/>
            <a:round/>
            <a:headEnd/>
            <a:tailEnd/>
          </a:ln>
        </p:spPr>
        <p:txBody>
          <a:bodyPr/>
          <a:lstStyle/>
          <a:p>
            <a:pPr eaLnBrk="0" hangingPunct="0">
              <a:buSzPct val="100000"/>
              <a:buFont typeface="Arial" charset="0"/>
              <a:buNone/>
            </a:pPr>
            <a:endParaRPr lang="zh-CN" altLang="en-US" sz="2000"/>
          </a:p>
        </p:txBody>
      </p:sp>
      <p:sp>
        <p:nvSpPr>
          <p:cNvPr id="153603" name="椭圆 129027"/>
          <p:cNvSpPr>
            <a:spLocks noChangeArrowheads="1"/>
          </p:cNvSpPr>
          <p:nvPr/>
        </p:nvSpPr>
        <p:spPr bwMode="auto">
          <a:xfrm flipH="1">
            <a:off x="5003800" y="4078288"/>
            <a:ext cx="2952750" cy="2447925"/>
          </a:xfrm>
          <a:prstGeom prst="ellipse">
            <a:avLst/>
          </a:prstGeom>
          <a:noFill/>
          <a:ln w="101600">
            <a:solidFill>
              <a:srgbClr val="FF0000"/>
            </a:solidFill>
            <a:round/>
            <a:headEnd/>
            <a:tailEnd/>
          </a:ln>
        </p:spPr>
        <p:txBody>
          <a:bodyPr/>
          <a:lstStyle/>
          <a:p>
            <a:pPr eaLnBrk="0" hangingPunct="0">
              <a:buSzPct val="100000"/>
              <a:buFont typeface="Arial" charset="0"/>
              <a:buNone/>
            </a:pPr>
            <a:endParaRPr lang="zh-CN" altLang="en-US" sz="2000"/>
          </a:p>
        </p:txBody>
      </p:sp>
      <p:sp>
        <p:nvSpPr>
          <p:cNvPr id="153604" name="矩形 129028"/>
          <p:cNvSpPr>
            <a:spLocks noChangeArrowheads="1"/>
          </p:cNvSpPr>
          <p:nvPr/>
        </p:nvSpPr>
        <p:spPr bwMode="auto">
          <a:xfrm>
            <a:off x="1619250" y="5013325"/>
            <a:ext cx="3889375" cy="649288"/>
          </a:xfrm>
          <a:prstGeom prst="rect">
            <a:avLst/>
          </a:prstGeom>
          <a:noFill/>
          <a:ln w="101600">
            <a:solidFill>
              <a:srgbClr val="FF0000"/>
            </a:solidFill>
            <a:miter lim="800000"/>
            <a:headEnd/>
            <a:tailEnd/>
          </a:ln>
        </p:spPr>
        <p:txBody>
          <a:bodyPr/>
          <a:lstStyle/>
          <a:p>
            <a:pPr eaLnBrk="0" hangingPunct="0">
              <a:buSzPct val="100000"/>
              <a:buFont typeface="Arial" charset="0"/>
              <a:buNone/>
            </a:pPr>
            <a:endParaRPr lang="zh-CN" altLang="en-US" sz="2000"/>
          </a:p>
        </p:txBody>
      </p:sp>
      <p:sp>
        <p:nvSpPr>
          <p:cNvPr id="153605" name="文本框 129029"/>
          <p:cNvSpPr txBox="1">
            <a:spLocks noChangeArrowheads="1"/>
          </p:cNvSpPr>
          <p:nvPr/>
        </p:nvSpPr>
        <p:spPr bwMode="auto">
          <a:xfrm>
            <a:off x="1692275" y="5084763"/>
            <a:ext cx="3744913" cy="550862"/>
          </a:xfrm>
          <a:prstGeom prst="rect">
            <a:avLst/>
          </a:prstGeom>
          <a:solidFill>
            <a:schemeClr val="tx1"/>
          </a:solidFill>
          <a:ln w="9525">
            <a:noFill/>
            <a:miter lim="800000"/>
            <a:headEnd/>
            <a:tailEnd/>
          </a:ln>
        </p:spPr>
        <p:txBody>
          <a:bodyPr lIns="90000" tIns="46800" rIns="90000" bIns="46800">
            <a:spAutoFit/>
          </a:bodyPr>
          <a:lstStyle/>
          <a:p>
            <a:pPr algn="ctr" eaLnBrk="0" hangingPunct="0">
              <a:buSzPct val="100000"/>
              <a:buFont typeface="Arial" charset="0"/>
              <a:buNone/>
            </a:pPr>
            <a:r>
              <a:rPr lang="zh-CN" altLang="en-US" sz="3000" b="1">
                <a:solidFill>
                  <a:srgbClr val="FF0000"/>
                </a:solidFill>
                <a:ea typeface="黑体" pitchFamily="2" charset="-122"/>
              </a:rPr>
              <a:t>岂容 隐患长期存在！</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p:cNvSpPr>
          <p:nvPr>
            <p:ph type="ctrTitle" idx="4294967295"/>
          </p:nvPr>
        </p:nvSpPr>
        <p:spPr>
          <a:xfrm>
            <a:off x="250825" y="1557338"/>
            <a:ext cx="8893175" cy="3240087"/>
          </a:xfrm>
        </p:spPr>
        <p:txBody>
          <a:bodyPr anchor="b"/>
          <a:lstStyle>
            <a:lvl1pPr lvl="0">
              <a:defRPr kern="1200"/>
            </a:lvl1pPr>
          </a:lstStyle>
          <a:p>
            <a:pPr algn="ctr" eaLnBrk="1" hangingPunct="1">
              <a:lnSpc>
                <a:spcPct val="200000"/>
              </a:lnSpc>
              <a:defRPr/>
            </a:pP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第五部分</a:t>
            </a:r>
            <a:b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br>
            <a:r>
              <a:rPr lang="zh-CN" altLang="en-US" sz="6000">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设备安全措施</a:t>
            </a:r>
            <a:endParaRPr lang="zh-CN" altLang="en-US" sz="6000"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p:cNvSpPr>
          <p:nvPr>
            <p:ph type="body" idx="4294967295"/>
          </p:nvPr>
        </p:nvSpPr>
        <p:spPr>
          <a:xfrm>
            <a:off x="0" y="117475"/>
            <a:ext cx="8928100" cy="6624638"/>
          </a:xfrm>
        </p:spPr>
        <p:txBody>
          <a:bodyPr/>
          <a:lstStyle/>
          <a:p>
            <a:pPr marL="15875" indent="-15875" eaLnBrk="1" hangingPunct="1">
              <a:lnSpc>
                <a:spcPct val="150000"/>
              </a:lnSpc>
              <a:spcBef>
                <a:spcPct val="20000"/>
              </a:spcBef>
              <a:buClr>
                <a:schemeClr val="hlink"/>
              </a:buClr>
              <a:buSzPct val="70000"/>
              <a:buFont typeface="Wingdings" panose="05000000000000000000" pitchFamily="2" charset="2"/>
              <a:buNone/>
              <a:defRPr/>
            </a:pPr>
            <a:r>
              <a:rPr lang="zh-CN" altLang="en-US" sz="4000" noProof="1">
                <a:solidFill>
                  <a:schemeClr val="hlink"/>
                </a:solidFill>
                <a:effectLst>
                  <a:outerShdw blurRad="38100" dist="38100" dir="2700000">
                    <a:srgbClr val="000000"/>
                  </a:outerShdw>
                </a:effectLst>
                <a:ea typeface="黑体" panose="02010609060101010101" pitchFamily="49" charset="-122"/>
              </a:rPr>
              <a:t>    </a:t>
            </a:r>
            <a:r>
              <a:rPr lang="zh-CN" altLang="en-US" sz="4400" noProof="1">
                <a:solidFill>
                  <a:srgbClr val="FFFF00"/>
                </a:solidFill>
                <a:effectLst>
                  <a:outerShdw blurRad="38100" dist="38100" dir="2700000">
                    <a:srgbClr val="000000"/>
                  </a:outerShdw>
                </a:effectLst>
                <a:ea typeface="黑体" panose="02010609060101010101" pitchFamily="49" charset="-122"/>
              </a:rPr>
              <a:t>正确做法</a:t>
            </a:r>
          </a:p>
          <a:p>
            <a:pPr marL="15875" indent="-15875" algn="ctr" eaLnBrk="1" hangingPunct="1">
              <a:lnSpc>
                <a:spcPct val="135000"/>
              </a:lnSpc>
              <a:spcBef>
                <a:spcPct val="20000"/>
              </a:spcBef>
              <a:buClr>
                <a:schemeClr val="hlink"/>
              </a:buClr>
              <a:buSzPct val="70000"/>
              <a:buFont typeface="Wingdings" panose="05000000000000000000" pitchFamily="2" charset="2"/>
              <a:buNone/>
              <a:defRPr/>
            </a:pPr>
            <a:r>
              <a:rPr lang="zh-CN" altLang="en-US" sz="2400" noProof="1">
                <a:solidFill>
                  <a:srgbClr val="FFFF00"/>
                </a:solidFill>
                <a:effectLst>
                  <a:outerShdw blurRad="38100" dist="38100" dir="2700000">
                    <a:srgbClr val="000000"/>
                  </a:outerShdw>
                </a:effectLst>
                <a:latin typeface="宋体" panose="02010600030101010101" pitchFamily="2" charset="-122"/>
                <a:ea typeface="黑体" panose="02010609060101010101" pitchFamily="49" charset="-122"/>
              </a:rPr>
              <a:t>  与化工设备</a:t>
            </a:r>
            <a:r>
              <a:rPr lang="zh-CN" altLang="en-US" sz="2000" noProof="1">
                <a:solidFill>
                  <a:srgbClr val="FFFF00"/>
                </a:solidFill>
                <a:effectLst>
                  <a:outerShdw blurRad="38100" dist="38100" dir="2700000">
                    <a:srgbClr val="000000"/>
                  </a:outerShdw>
                </a:effectLst>
                <a:latin typeface="宋体" panose="02010600030101010101" pitchFamily="2" charset="-122"/>
                <a:ea typeface="黑体" panose="02010609060101010101" pitchFamily="49" charset="-122"/>
              </a:rPr>
              <a:t>、</a:t>
            </a:r>
            <a:r>
              <a:rPr lang="zh-CN" altLang="en-US" sz="2400" noProof="1">
                <a:solidFill>
                  <a:srgbClr val="FFFF00"/>
                </a:solidFill>
                <a:effectLst>
                  <a:outerShdw blurRad="38100" dist="38100" dir="2700000">
                    <a:srgbClr val="000000"/>
                  </a:outerShdw>
                </a:effectLst>
                <a:latin typeface="宋体" panose="02010600030101010101" pitchFamily="2" charset="-122"/>
                <a:ea typeface="黑体" panose="02010609060101010101" pitchFamily="49" charset="-122"/>
              </a:rPr>
              <a:t>储罐</a:t>
            </a:r>
            <a:r>
              <a:rPr lang="zh-CN" altLang="en-US" sz="2000" noProof="1">
                <a:solidFill>
                  <a:srgbClr val="FFFF00"/>
                </a:solidFill>
                <a:effectLst>
                  <a:outerShdw blurRad="38100" dist="38100" dir="2700000">
                    <a:srgbClr val="000000"/>
                  </a:outerShdw>
                </a:effectLst>
                <a:latin typeface="宋体" panose="02010600030101010101" pitchFamily="2" charset="-122"/>
                <a:ea typeface="黑体" panose="02010609060101010101" pitchFamily="49" charset="-122"/>
              </a:rPr>
              <a:t>、</a:t>
            </a:r>
            <a:r>
              <a:rPr lang="zh-CN" altLang="en-US" sz="2400" noProof="1">
                <a:solidFill>
                  <a:srgbClr val="FFFF00"/>
                </a:solidFill>
                <a:effectLst>
                  <a:outerShdw blurRad="38100" dist="38100" dir="2700000">
                    <a:srgbClr val="000000"/>
                  </a:outerShdw>
                </a:effectLst>
                <a:latin typeface="宋体" panose="02010600030101010101" pitchFamily="2" charset="-122"/>
                <a:ea typeface="黑体" panose="02010609060101010101" pitchFamily="49" charset="-122"/>
              </a:rPr>
              <a:t>管道连接的氮气</a:t>
            </a:r>
            <a:r>
              <a:rPr lang="zh-CN" altLang="en-US" sz="2000" noProof="1">
                <a:solidFill>
                  <a:srgbClr val="FFFF00"/>
                </a:solidFill>
                <a:effectLst>
                  <a:outerShdw blurRad="38100" dist="38100" dir="2700000">
                    <a:srgbClr val="000000"/>
                  </a:outerShdw>
                </a:effectLst>
                <a:latin typeface="宋体" panose="02010600030101010101" pitchFamily="2" charset="-122"/>
                <a:ea typeface="黑体" panose="02010609060101010101" pitchFamily="49" charset="-122"/>
              </a:rPr>
              <a:t>（</a:t>
            </a:r>
            <a:r>
              <a:rPr lang="zh-CN" altLang="en-US" sz="2400" noProof="1">
                <a:solidFill>
                  <a:srgbClr val="FFFF00"/>
                </a:solidFill>
                <a:effectLst>
                  <a:outerShdw blurRad="38100" dist="38100" dir="2700000">
                    <a:srgbClr val="000000"/>
                  </a:outerShdw>
                </a:effectLst>
                <a:latin typeface="宋体" panose="02010600030101010101" pitchFamily="2" charset="-122"/>
                <a:ea typeface="黑体" panose="02010609060101010101" pitchFamily="49" charset="-122"/>
              </a:rPr>
              <a:t>水</a:t>
            </a:r>
            <a:r>
              <a:rPr lang="zh-CN" altLang="en-US" sz="2000" noProof="1">
                <a:solidFill>
                  <a:srgbClr val="FFFF00"/>
                </a:solidFill>
                <a:effectLst>
                  <a:outerShdw blurRad="38100" dist="38100" dir="2700000">
                    <a:srgbClr val="000000"/>
                  </a:outerShdw>
                </a:effectLst>
                <a:latin typeface="宋体" panose="02010600030101010101" pitchFamily="2" charset="-122"/>
                <a:ea typeface="黑体" panose="02010609060101010101" pitchFamily="49" charset="-122"/>
              </a:rPr>
              <a:t>、</a:t>
            </a:r>
            <a:r>
              <a:rPr lang="zh-CN" altLang="en-US" sz="2400" noProof="1">
                <a:solidFill>
                  <a:srgbClr val="FFFF00"/>
                </a:solidFill>
                <a:effectLst>
                  <a:outerShdw blurRad="38100" dist="38100" dir="2700000">
                    <a:srgbClr val="000000"/>
                  </a:outerShdw>
                </a:effectLst>
                <a:latin typeface="宋体" panose="02010600030101010101" pitchFamily="2" charset="-122"/>
                <a:ea typeface="黑体" panose="02010609060101010101" pitchFamily="49" charset="-122"/>
              </a:rPr>
              <a:t>蒸汽等</a:t>
            </a:r>
            <a:r>
              <a:rPr lang="zh-CN" altLang="en-US" sz="2000" noProof="1">
                <a:solidFill>
                  <a:srgbClr val="FFFF00"/>
                </a:solidFill>
                <a:effectLst>
                  <a:outerShdw blurRad="38100" dist="38100" dir="2700000">
                    <a:srgbClr val="000000"/>
                  </a:outerShdw>
                </a:effectLst>
                <a:latin typeface="宋体" panose="02010600030101010101" pitchFamily="2" charset="-122"/>
                <a:ea typeface="黑体" panose="02010609060101010101" pitchFamily="49" charset="-122"/>
              </a:rPr>
              <a:t>）</a:t>
            </a:r>
            <a:r>
              <a:rPr lang="zh-CN" altLang="en-US" sz="2400" noProof="1">
                <a:solidFill>
                  <a:srgbClr val="FFFF00"/>
                </a:solidFill>
                <a:effectLst>
                  <a:outerShdw blurRad="38100" dist="38100" dir="2700000">
                    <a:srgbClr val="000000"/>
                  </a:outerShdw>
                </a:effectLst>
                <a:latin typeface="宋体" panose="02010600030101010101" pitchFamily="2" charset="-122"/>
                <a:ea typeface="黑体" panose="02010609060101010101" pitchFamily="49" charset="-122"/>
              </a:rPr>
              <a:t>管道上</a:t>
            </a:r>
          </a:p>
          <a:p>
            <a:pPr marL="15875" indent="-15875" eaLnBrk="1" hangingPunct="1">
              <a:lnSpc>
                <a:spcPct val="135000"/>
              </a:lnSpc>
              <a:spcBef>
                <a:spcPct val="20000"/>
              </a:spcBef>
              <a:buClr>
                <a:schemeClr val="hlink"/>
              </a:buClr>
              <a:buSzPct val="70000"/>
              <a:buFont typeface="Wingdings" panose="05000000000000000000" pitchFamily="2" charset="2"/>
              <a:buNone/>
              <a:defRPr/>
            </a:pPr>
            <a:r>
              <a:rPr lang="zh-CN" altLang="en-US" noProof="1">
                <a:effectLst>
                  <a:outerShdw blurRad="38100" dist="38100" dir="2700000">
                    <a:srgbClr val="FFFFFF"/>
                  </a:outerShdw>
                </a:effectLst>
                <a:latin typeface="黑体" panose="02010609060101010101" pitchFamily="49" charset="-122"/>
                <a:ea typeface="黑体" panose="02010609060101010101" pitchFamily="49" charset="-122"/>
              </a:rPr>
              <a:t>    </a:t>
            </a:r>
            <a:r>
              <a:rPr lang="zh-CN" altLang="en-US" noProof="1">
                <a:latin typeface="黑体" panose="02010609060101010101" pitchFamily="49" charset="-122"/>
                <a:ea typeface="黑体" panose="02010609060101010101" pitchFamily="49" charset="-122"/>
              </a:rPr>
              <a:t>① 连续使用的</a:t>
            </a:r>
            <a:r>
              <a:rPr lang="zh-CN" altLang="en-US" b="1" noProof="1">
                <a:latin typeface="黑体" panose="02010609060101010101" pitchFamily="49" charset="-122"/>
                <a:ea typeface="黑体" panose="02010609060101010101" pitchFamily="49" charset="-122"/>
              </a:rPr>
              <a:t>:</a:t>
            </a:r>
          </a:p>
          <a:p>
            <a:pPr marL="15875" indent="-15875" eaLnBrk="1" hangingPunct="1">
              <a:lnSpc>
                <a:spcPct val="135000"/>
              </a:lnSpc>
              <a:spcBef>
                <a:spcPct val="20000"/>
              </a:spcBef>
              <a:buClr>
                <a:schemeClr val="hlink"/>
              </a:buClr>
              <a:buSzPct val="70000"/>
              <a:buFont typeface="Wingdings" panose="05000000000000000000" pitchFamily="2" charset="2"/>
              <a:buNone/>
              <a:defRPr/>
            </a:pPr>
            <a:r>
              <a:rPr lang="zh-CN" altLang="en-US" noProof="1">
                <a:latin typeface="黑体" panose="02010609060101010101" pitchFamily="49" charset="-122"/>
                <a:ea typeface="黑体" panose="02010609060101010101" pitchFamily="49" charset="-122"/>
              </a:rPr>
              <a:t>           应设  止回阀 </a:t>
            </a:r>
            <a:r>
              <a:rPr lang="zh-CN" altLang="en-US" b="1" noProof="1">
                <a:latin typeface="黑体" panose="02010609060101010101" pitchFamily="49" charset="-122"/>
                <a:ea typeface="黑体" panose="02010609060101010101" pitchFamily="49" charset="-122"/>
              </a:rPr>
              <a:t>+</a:t>
            </a:r>
            <a:r>
              <a:rPr lang="zh-CN" altLang="en-US" noProof="1">
                <a:latin typeface="黑体" panose="02010609060101010101" pitchFamily="49" charset="-122"/>
                <a:ea typeface="黑体" panose="02010609060101010101" pitchFamily="49" charset="-122"/>
              </a:rPr>
              <a:t> 根部切断阀;</a:t>
            </a:r>
          </a:p>
          <a:p>
            <a:pPr marL="15875" indent="-15875" eaLnBrk="1" hangingPunct="1">
              <a:lnSpc>
                <a:spcPct val="135000"/>
              </a:lnSpc>
              <a:spcBef>
                <a:spcPct val="20000"/>
              </a:spcBef>
              <a:buClr>
                <a:schemeClr val="hlink"/>
              </a:buClr>
              <a:buSzPct val="70000"/>
              <a:buFont typeface="Wingdings" panose="05000000000000000000" pitchFamily="2" charset="2"/>
              <a:buNone/>
              <a:defRPr/>
            </a:pPr>
            <a:r>
              <a:rPr lang="zh-CN" altLang="en-US" noProof="1">
                <a:latin typeface="黑体" panose="02010609060101010101" pitchFamily="49" charset="-122"/>
                <a:ea typeface="黑体" panose="02010609060101010101" pitchFamily="49" charset="-122"/>
              </a:rPr>
              <a:t>    ② 间歇使用的</a:t>
            </a:r>
            <a:r>
              <a:rPr lang="zh-CN" altLang="en-US" b="1" noProof="1">
                <a:latin typeface="黑体" panose="02010609060101010101" pitchFamily="49" charset="-122"/>
                <a:ea typeface="黑体" panose="02010609060101010101" pitchFamily="49" charset="-122"/>
              </a:rPr>
              <a:t>:</a:t>
            </a:r>
          </a:p>
          <a:p>
            <a:pPr marL="15875" indent="-15875" eaLnBrk="1" hangingPunct="1">
              <a:lnSpc>
                <a:spcPct val="135000"/>
              </a:lnSpc>
              <a:spcBef>
                <a:spcPct val="20000"/>
              </a:spcBef>
              <a:buClr>
                <a:schemeClr val="hlink"/>
              </a:buClr>
              <a:buSzPct val="70000"/>
              <a:buFont typeface="Wingdings" panose="05000000000000000000" pitchFamily="2" charset="2"/>
              <a:buNone/>
              <a:defRPr/>
            </a:pPr>
            <a:r>
              <a:rPr lang="zh-CN" altLang="en-US" noProof="1">
                <a:latin typeface="黑体" panose="02010609060101010101" pitchFamily="49" charset="-122"/>
                <a:ea typeface="黑体" panose="02010609060101010101" pitchFamily="49" charset="-122"/>
              </a:rPr>
              <a:t>           应设  两道切断阀，在两阀间设检查阀;</a:t>
            </a:r>
          </a:p>
          <a:p>
            <a:pPr marL="15875" indent="-15875" eaLnBrk="1" hangingPunct="1">
              <a:lnSpc>
                <a:spcPct val="135000"/>
              </a:lnSpc>
              <a:spcBef>
                <a:spcPct val="20000"/>
              </a:spcBef>
              <a:buClr>
                <a:schemeClr val="hlink"/>
              </a:buClr>
              <a:buSzPct val="70000"/>
              <a:buFont typeface="Wingdings" panose="05000000000000000000" pitchFamily="2" charset="2"/>
              <a:buNone/>
              <a:defRPr/>
            </a:pPr>
            <a:r>
              <a:rPr lang="zh-CN" altLang="en-US" noProof="1">
                <a:latin typeface="黑体" panose="02010609060101010101" pitchFamily="49" charset="-122"/>
                <a:ea typeface="黑体" panose="02010609060101010101" pitchFamily="49" charset="-122"/>
              </a:rPr>
              <a:t>    ③ 仅在设备停用时使用的</a:t>
            </a:r>
            <a:r>
              <a:rPr lang="zh-CN" altLang="en-US" b="1" noProof="1">
                <a:latin typeface="黑体" panose="02010609060101010101" pitchFamily="49" charset="-122"/>
                <a:ea typeface="黑体" panose="02010609060101010101" pitchFamily="49" charset="-122"/>
              </a:rPr>
              <a:t>:</a:t>
            </a:r>
          </a:p>
          <a:p>
            <a:pPr marL="15875" indent="-15875" eaLnBrk="1" hangingPunct="1">
              <a:lnSpc>
                <a:spcPct val="135000"/>
              </a:lnSpc>
              <a:spcBef>
                <a:spcPct val="20000"/>
              </a:spcBef>
              <a:buClr>
                <a:schemeClr val="hlink"/>
              </a:buClr>
              <a:buSzPct val="70000"/>
              <a:buFont typeface="Wingdings" panose="05000000000000000000" pitchFamily="2" charset="2"/>
              <a:buNone/>
              <a:defRPr/>
            </a:pPr>
            <a:r>
              <a:rPr lang="zh-CN" altLang="en-US" noProof="1">
                <a:latin typeface="黑体" panose="02010609060101010101" pitchFamily="49" charset="-122"/>
                <a:ea typeface="黑体" panose="02010609060101010101" pitchFamily="49" charset="-122"/>
              </a:rPr>
              <a:t>           应设  盲板,或断开.</a:t>
            </a:r>
          </a:p>
          <a:p>
            <a:pPr marL="15875" indent="-15875" eaLnBrk="1" hangingPunct="1">
              <a:lnSpc>
                <a:spcPct val="140000"/>
              </a:lnSpc>
              <a:spcBef>
                <a:spcPct val="20000"/>
              </a:spcBef>
              <a:buClr>
                <a:schemeClr val="hlink"/>
              </a:buClr>
              <a:buSzPct val="70000"/>
              <a:buFont typeface="Wingdings" panose="05000000000000000000" pitchFamily="2" charset="2"/>
              <a:buNone/>
              <a:defRPr/>
            </a:pPr>
            <a:r>
              <a:rPr lang="zh-CN" altLang="en-US" sz="2000" noProof="1">
                <a:effectLst>
                  <a:outerShdw blurRad="38100" dist="38100" dir="2700000">
                    <a:srgbClr val="FFFFFF"/>
                  </a:outerShdw>
                </a:effectLst>
                <a:latin typeface="黑体" panose="02010609060101010101" pitchFamily="49" charset="-122"/>
                <a:ea typeface="黑体" panose="02010609060101010101" pitchFamily="49" charset="-122"/>
              </a:rPr>
              <a:t>              </a:t>
            </a:r>
            <a:r>
              <a:rPr lang="zh-CN" altLang="en-US" sz="1800" b="1" noProof="1">
                <a:solidFill>
                  <a:srgbClr val="FFFF00"/>
                </a:solidFill>
                <a:effectLst>
                  <a:outerShdw blurRad="38100" dist="38100" dir="2700000">
                    <a:srgbClr val="000000"/>
                  </a:outerShdw>
                </a:effectLst>
                <a:latin typeface="黑体" panose="02010609060101010101" pitchFamily="49" charset="-122"/>
                <a:ea typeface="黑体" panose="02010609060101010101" pitchFamily="49" charset="-122"/>
              </a:rPr>
              <a:t>引自《石油化工企业设计防火规范》GB50160-2008的“7.2.7”</a:t>
            </a:r>
          </a:p>
        </p:txBody>
      </p:sp>
    </p:spTree>
  </p:cSld>
  <p:clrMapOvr>
    <a:masterClrMapping/>
  </p:clrMapOvr>
  <p:transition/>
</p:sld>
</file>

<file path=ppt/theme/theme1.xml><?xml version="1.0" encoding="utf-8"?>
<a:theme xmlns:a="http://schemas.openxmlformats.org/drawingml/2006/main" name="2_都市">
  <a:themeElements>
    <a:clrScheme name="">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4B4C4"/>
      </a:accent5>
      <a:accent6>
        <a:srgbClr val="3B7278"/>
      </a:accent6>
      <a:hlink>
        <a:srgbClr val="67AFBD"/>
      </a:hlink>
      <a:folHlink>
        <a:srgbClr val="C2A874"/>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都市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都市_2">
  <a:themeElements>
    <a:clrScheme name="">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4B4C4"/>
      </a:accent5>
      <a:accent6>
        <a:srgbClr val="3B7278"/>
      </a:accent6>
      <a:hlink>
        <a:srgbClr val="67AFBD"/>
      </a:hlink>
      <a:folHlink>
        <a:srgbClr val="C2A874"/>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都市_2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_10">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_10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_1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_10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_10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_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_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_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海阔天空">
  <a:themeElements>
    <a:clrScheme name="">
      <a:dk1>
        <a:srgbClr val="000000"/>
      </a:dk1>
      <a:lt1>
        <a:srgbClr val="FFFFFF"/>
      </a:lt1>
      <a:dk2>
        <a:srgbClr val="000000"/>
      </a:dk2>
      <a:lt2>
        <a:srgbClr val="C0C0C0"/>
      </a:lt2>
      <a:accent1>
        <a:srgbClr val="B2B2B2"/>
      </a:accent1>
      <a:accent2>
        <a:srgbClr val="5F5F5F"/>
      </a:accent2>
      <a:accent3>
        <a:srgbClr val="FFFFFF"/>
      </a:accent3>
      <a:accent4>
        <a:srgbClr val="000000"/>
      </a:accent4>
      <a:accent5>
        <a:srgbClr val="D5D5D5"/>
      </a:accent5>
      <a:accent6>
        <a:srgbClr val="555555"/>
      </a:accent6>
      <a:hlink>
        <a:srgbClr val="1C1C1C"/>
      </a:hlink>
      <a:folHlink>
        <a:srgbClr val="DDDDDD"/>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
        <a:dk1>
          <a:srgbClr val="000000"/>
        </a:dk1>
        <a:lt1>
          <a:srgbClr val="FFFFFF"/>
        </a:lt1>
        <a:dk2>
          <a:srgbClr val="000000"/>
        </a:dk2>
        <a:lt2>
          <a:srgbClr val="C0C0C0"/>
        </a:lt2>
        <a:accent1>
          <a:srgbClr val="B2B2B2"/>
        </a:accent1>
        <a:accent2>
          <a:srgbClr val="5F5F5F"/>
        </a:accent2>
        <a:accent3>
          <a:srgbClr val="FFFFFF"/>
        </a:accent3>
        <a:accent4>
          <a:srgbClr val="000000"/>
        </a:accent4>
        <a:accent5>
          <a:srgbClr val="D5D5D5"/>
        </a:accent5>
        <a:accent6>
          <a:srgbClr val="555555"/>
        </a:accent6>
        <a:hlink>
          <a:srgbClr val="1C1C1C"/>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
      <a:dk1>
        <a:srgbClr val="FFFFFF"/>
      </a:dk1>
      <a:lt1>
        <a:srgbClr val="000066"/>
      </a:lt1>
      <a:dk2>
        <a:srgbClr val="EAEAEA"/>
      </a:dk2>
      <a:lt2>
        <a:srgbClr val="000099"/>
      </a:lt2>
      <a:accent1>
        <a:srgbClr val="66CCFF"/>
      </a:accent1>
      <a:accent2>
        <a:srgbClr val="0066FF"/>
      </a:accent2>
      <a:accent3>
        <a:srgbClr val="AAAAB9"/>
      </a:accent3>
      <a:accent4>
        <a:srgbClr val="DCDCDC"/>
      </a:accent4>
      <a:accent5>
        <a:srgbClr val="B9E2FF"/>
      </a:accent5>
      <a:accent6>
        <a:srgbClr val="005BE5"/>
      </a:accent6>
      <a:hlink>
        <a:srgbClr val="FFFFCC"/>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7260</Words>
  <Application>Microsoft Office PowerPoint</Application>
  <PresentationFormat>全屏显示(4:3)</PresentationFormat>
  <Paragraphs>1197</Paragraphs>
  <Slides>335</Slides>
  <Notes>2</Notes>
  <HiddenSlides>0</HiddenSlides>
  <MMClips>0</MMClips>
  <ScaleCrop>false</ScaleCrop>
  <HeadingPairs>
    <vt:vector size="6" baseType="variant">
      <vt:variant>
        <vt:lpstr>已用的字体</vt:lpstr>
      </vt:variant>
      <vt:variant>
        <vt:i4>20</vt:i4>
      </vt:variant>
      <vt:variant>
        <vt:lpstr>演示文稿设计模板</vt:lpstr>
      </vt:variant>
      <vt:variant>
        <vt:i4>9</vt:i4>
      </vt:variant>
      <vt:variant>
        <vt:lpstr>幻灯片标题</vt:lpstr>
      </vt:variant>
      <vt:variant>
        <vt:i4>335</vt:i4>
      </vt:variant>
    </vt:vector>
  </HeadingPairs>
  <TitlesOfParts>
    <vt:vector size="364" baseType="lpstr">
      <vt:lpstr>Arial</vt:lpstr>
      <vt:lpstr>宋体</vt:lpstr>
      <vt:lpstr>Georgia</vt:lpstr>
      <vt:lpstr>Wingdings</vt:lpstr>
      <vt:lpstr>Calibri</vt:lpstr>
      <vt:lpstr>黑体</vt:lpstr>
      <vt:lpstr>MS UI Gothic</vt:lpstr>
      <vt:lpstr>Tahoma</vt:lpstr>
      <vt:lpstr>华文黑体</vt:lpstr>
      <vt:lpstr>隶书</vt:lpstr>
      <vt:lpstr>Times New Roman</vt:lpstr>
      <vt:lpstr>微软雅黑</vt:lpstr>
      <vt:lpstr>方正姚体</vt:lpstr>
      <vt:lpstr>Verdana</vt:lpstr>
      <vt:lpstr>Garamond</vt:lpstr>
      <vt:lpstr>幼圆</vt:lpstr>
      <vt:lpstr>华文仿宋</vt:lpstr>
      <vt:lpstr>楷体_GB2312</vt:lpstr>
      <vt:lpstr>Webdings</vt:lpstr>
      <vt:lpstr>华文隶书</vt:lpstr>
      <vt:lpstr>2_都市</vt:lpstr>
      <vt:lpstr>2_都市_2</vt:lpstr>
      <vt:lpstr>默认设计模板_10</vt:lpstr>
      <vt:lpstr>海阔天空</vt:lpstr>
      <vt:lpstr>1_Office 主题</vt:lpstr>
      <vt:lpstr>2_都市</vt:lpstr>
      <vt:lpstr>2_都市</vt:lpstr>
      <vt:lpstr>2_都市</vt:lpstr>
      <vt:lpstr>海阔天空</vt:lpstr>
      <vt:lpstr>幻灯片 1</vt:lpstr>
      <vt:lpstr>幻灯片 2</vt:lpstr>
      <vt:lpstr>幻灯片 3</vt:lpstr>
      <vt:lpstr>幻灯片 4</vt:lpstr>
      <vt:lpstr>第一部分 安全标志、标识</vt:lpstr>
      <vt:lpstr>幻灯片 6</vt:lpstr>
      <vt:lpstr>幻灯片 7</vt:lpstr>
      <vt:lpstr>幻灯片 8</vt:lpstr>
      <vt:lpstr>    判别依据：</vt:lpstr>
      <vt:lpstr> 安全标志： 不能安装在移动的物体上! </vt:lpstr>
      <vt:lpstr>    判别依据：</vt:lpstr>
      <vt:lpstr>幻灯片 12</vt:lpstr>
      <vt:lpstr>幻灯片 13</vt:lpstr>
      <vt:lpstr>幻灯片 14</vt:lpstr>
      <vt:lpstr>幻灯片 15</vt:lpstr>
      <vt:lpstr>  判别依据：</vt:lpstr>
      <vt:lpstr>幻灯片 17</vt:lpstr>
      <vt:lpstr>幻灯片 18</vt:lpstr>
      <vt:lpstr>    判别依据：</vt:lpstr>
      <vt:lpstr>幻灯片 20</vt:lpstr>
      <vt:lpstr>幻灯片 21</vt:lpstr>
      <vt:lpstr> 判别依据：</vt:lpstr>
      <vt:lpstr>幻灯片 23</vt:lpstr>
      <vt:lpstr>幻灯片 24</vt:lpstr>
      <vt:lpstr>幻灯片 25</vt:lpstr>
      <vt:lpstr>幻灯片 26</vt:lpstr>
      <vt:lpstr>幻灯片 27</vt:lpstr>
      <vt:lpstr>幻灯片 28</vt:lpstr>
      <vt:lpstr>幻灯片 29</vt:lpstr>
      <vt:lpstr>幻灯片 30</vt:lpstr>
      <vt:lpstr>                《危险化学品安全管理条例》第七十八条                有下列情形之一的，由安全生产监督管理部门责令改正， 可处5万元以下的罚款；拒不改正的，处5万元以上10万元 以下的罚款；情节严重的，责令停产停业整顿：      （四）危险化学品生产企业提供的 …… 在包装（包括外包装件）粘贴、拴挂的化学品安全标签与包 装内危险化学品不相符，或者化学品安全技术说明书、化学品安全标签所载明的内容不符合国家标准要求的； </vt:lpstr>
      <vt:lpstr>幻灯片 32</vt:lpstr>
      <vt:lpstr>幻灯片 33</vt:lpstr>
      <vt:lpstr>幻灯片 34</vt:lpstr>
      <vt:lpstr>幻灯片 35</vt:lpstr>
      <vt:lpstr>幻灯片 36</vt:lpstr>
      <vt:lpstr>幻灯片 37</vt:lpstr>
      <vt:lpstr>常用危险化学品储存禁忌物配存表 (摘自GB18265“附录A”)</vt:lpstr>
      <vt:lpstr>幻灯片 39</vt:lpstr>
      <vt:lpstr>幻灯片 40</vt:lpstr>
      <vt:lpstr>第二部分 防液体流散措施</vt:lpstr>
      <vt:lpstr>  判别依据：</vt:lpstr>
      <vt:lpstr>幻灯片 43</vt:lpstr>
      <vt:lpstr>幻灯片 44</vt:lpstr>
      <vt:lpstr>幻灯片 45</vt:lpstr>
      <vt:lpstr>幻灯片 46</vt:lpstr>
      <vt:lpstr>    判别依据：</vt:lpstr>
      <vt:lpstr>幻灯片 48</vt:lpstr>
      <vt:lpstr>    判别依据：</vt:lpstr>
      <vt:lpstr>    判别依据：</vt:lpstr>
      <vt:lpstr>    判别依据：</vt:lpstr>
      <vt:lpstr>幻灯片 52</vt:lpstr>
      <vt:lpstr>幻灯片 53</vt:lpstr>
      <vt:lpstr>幻灯片 54</vt:lpstr>
      <vt:lpstr>幻灯片 55</vt:lpstr>
      <vt:lpstr>幻灯片 56</vt:lpstr>
      <vt:lpstr>幻灯片 57</vt:lpstr>
      <vt:lpstr>     判别依据：</vt:lpstr>
      <vt:lpstr>幻灯片 59</vt:lpstr>
      <vt:lpstr>幻灯片 60</vt:lpstr>
      <vt:lpstr>    判别依据：</vt:lpstr>
      <vt:lpstr>幻灯片 62</vt:lpstr>
      <vt:lpstr>幻灯片 63</vt:lpstr>
      <vt:lpstr>幻灯片 64</vt:lpstr>
      <vt:lpstr>    判别依据：</vt:lpstr>
      <vt:lpstr>幻灯片 66</vt:lpstr>
      <vt:lpstr>幻灯片 67</vt:lpstr>
      <vt:lpstr>幻灯片 68</vt:lpstr>
      <vt:lpstr>幻灯片 69</vt:lpstr>
      <vt:lpstr>第三部分 防喷溅安全措施</vt:lpstr>
      <vt:lpstr>   判别依据：</vt:lpstr>
      <vt:lpstr>幻灯片 72</vt:lpstr>
      <vt:lpstr>幻灯片 73</vt:lpstr>
      <vt:lpstr>幻灯片 74</vt:lpstr>
      <vt:lpstr>幻灯片 75</vt:lpstr>
      <vt:lpstr>幻灯片 76</vt:lpstr>
      <vt:lpstr>幻灯片 77</vt:lpstr>
      <vt:lpstr>第四部分 防雷、防静电措施</vt:lpstr>
      <vt:lpstr> </vt:lpstr>
      <vt:lpstr> </vt:lpstr>
      <vt:lpstr>幻灯片 81</vt:lpstr>
      <vt:lpstr>幻灯片 82</vt:lpstr>
      <vt:lpstr>幻灯片 83</vt:lpstr>
      <vt:lpstr>幻灯片 84</vt:lpstr>
      <vt:lpstr>幻灯片 85</vt:lpstr>
      <vt:lpstr>幻灯片 86</vt:lpstr>
      <vt:lpstr>幻灯片 87</vt:lpstr>
      <vt:lpstr>幻灯片 88</vt:lpstr>
      <vt:lpstr>    判别依据：</vt:lpstr>
      <vt:lpstr>幻灯片 90</vt:lpstr>
      <vt:lpstr>幻灯片 91</vt:lpstr>
      <vt:lpstr>幻灯片 92</vt:lpstr>
      <vt:lpstr>幻灯片 93</vt:lpstr>
      <vt:lpstr>幻灯片 94</vt:lpstr>
      <vt:lpstr>幻灯片 95</vt:lpstr>
      <vt:lpstr>幻灯片 96</vt:lpstr>
      <vt:lpstr>幻灯片 97</vt:lpstr>
      <vt:lpstr>第五部分 设备安全措施</vt:lpstr>
      <vt:lpstr>幻灯片 99</vt:lpstr>
      <vt:lpstr>幻灯片 100</vt:lpstr>
      <vt:lpstr>幻灯片 101</vt:lpstr>
      <vt:lpstr>幻灯片 102</vt:lpstr>
      <vt:lpstr>    判别依据：</vt:lpstr>
      <vt:lpstr>幻灯片 104</vt:lpstr>
      <vt:lpstr>幻灯片 105</vt:lpstr>
      <vt:lpstr>    判别依据：</vt:lpstr>
      <vt:lpstr>    判别依据：</vt:lpstr>
      <vt:lpstr>    判别依据：</vt:lpstr>
      <vt:lpstr>幻灯片 109</vt:lpstr>
      <vt:lpstr>幻灯片 110</vt:lpstr>
      <vt:lpstr>幻灯片 111</vt:lpstr>
      <vt:lpstr>幻灯片 112</vt:lpstr>
      <vt:lpstr>幻灯片 113</vt:lpstr>
      <vt:lpstr>    判别依据：</vt:lpstr>
      <vt:lpstr>幻灯片 115</vt:lpstr>
      <vt:lpstr>幻灯片 116</vt:lpstr>
      <vt:lpstr>幻灯片 117</vt:lpstr>
      <vt:lpstr>幻灯片 118</vt:lpstr>
      <vt:lpstr>幻灯片 119</vt:lpstr>
      <vt:lpstr>幻灯片 120</vt:lpstr>
      <vt:lpstr>幻灯片 121</vt:lpstr>
      <vt:lpstr>幻灯片 122</vt:lpstr>
      <vt:lpstr>             液氯包装液相管：宜增设压力声光报警设施</vt:lpstr>
      <vt:lpstr>    判别依据：</vt:lpstr>
      <vt:lpstr>幻灯片 125</vt:lpstr>
      <vt:lpstr>幻灯片 126</vt:lpstr>
      <vt:lpstr>幻灯片 127</vt:lpstr>
      <vt:lpstr>幻灯片 128</vt:lpstr>
      <vt:lpstr> GB8624-1997 表5 管道隔热保温泡沫塑料燃烧性能的分级</vt:lpstr>
      <vt:lpstr>幻灯片 130</vt:lpstr>
      <vt:lpstr>幻灯片 131</vt:lpstr>
      <vt:lpstr>幻灯片 132</vt:lpstr>
      <vt:lpstr>幻灯片 133</vt:lpstr>
      <vt:lpstr>幻灯片 134</vt:lpstr>
      <vt:lpstr>幻灯片 135</vt:lpstr>
      <vt:lpstr>幻灯片 136</vt:lpstr>
      <vt:lpstr>幻灯片 137</vt:lpstr>
      <vt:lpstr>幻灯片 138</vt:lpstr>
      <vt:lpstr>幻灯片 139</vt:lpstr>
      <vt:lpstr>    判别依据：</vt:lpstr>
      <vt:lpstr>幻灯片 141</vt:lpstr>
      <vt:lpstr>幻灯片 142</vt:lpstr>
      <vt:lpstr>压力表量程：选用不当</vt:lpstr>
      <vt:lpstr>幻灯片 144</vt:lpstr>
      <vt:lpstr>幻灯片 145</vt:lpstr>
      <vt:lpstr>幻灯片 146</vt:lpstr>
      <vt:lpstr>第六部分 工艺管道安全</vt:lpstr>
      <vt:lpstr>   判别依据：</vt:lpstr>
      <vt:lpstr>幻灯片 149</vt:lpstr>
      <vt:lpstr>幻灯片 150</vt:lpstr>
      <vt:lpstr>幻灯片 151</vt:lpstr>
      <vt:lpstr>幻灯片 152</vt:lpstr>
      <vt:lpstr>幻灯片 153</vt:lpstr>
      <vt:lpstr>幻灯片 154</vt:lpstr>
      <vt:lpstr>    判别依据：</vt:lpstr>
      <vt:lpstr>幻灯片 156</vt:lpstr>
      <vt:lpstr>幻灯片 157</vt:lpstr>
      <vt:lpstr>幻灯片 158</vt:lpstr>
      <vt:lpstr>幻灯片 159</vt:lpstr>
      <vt:lpstr>幻灯片 160</vt:lpstr>
      <vt:lpstr>幻灯片 161</vt:lpstr>
      <vt:lpstr>幻灯片 162</vt:lpstr>
      <vt:lpstr>幻灯片 163</vt:lpstr>
      <vt:lpstr>幻灯片 164</vt:lpstr>
      <vt:lpstr>幻灯片 165</vt:lpstr>
      <vt:lpstr>幻灯片 166</vt:lpstr>
      <vt:lpstr>幻灯片 167</vt:lpstr>
      <vt:lpstr>    判别依据：</vt:lpstr>
      <vt:lpstr>    判别依据：</vt:lpstr>
      <vt:lpstr>幻灯片 170</vt:lpstr>
      <vt:lpstr>幻灯片 171</vt:lpstr>
      <vt:lpstr>幻灯片 172</vt:lpstr>
      <vt:lpstr>幻灯片 173</vt:lpstr>
      <vt:lpstr>幻灯片 174</vt:lpstr>
      <vt:lpstr>幻灯片 175</vt:lpstr>
      <vt:lpstr>幻灯片 176</vt:lpstr>
      <vt:lpstr>幻灯片 177</vt:lpstr>
      <vt:lpstr>幻灯片 178</vt:lpstr>
      <vt:lpstr>幻灯片 179</vt:lpstr>
      <vt:lpstr>幻灯片 180</vt:lpstr>
      <vt:lpstr>幻灯片 181</vt:lpstr>
      <vt:lpstr>幻灯片 182</vt:lpstr>
      <vt:lpstr>幻灯片 183</vt:lpstr>
      <vt:lpstr>幻灯片 184</vt:lpstr>
      <vt:lpstr>    判别依据：</vt:lpstr>
      <vt:lpstr>幻灯片 186</vt:lpstr>
      <vt:lpstr>幻灯片 187</vt:lpstr>
      <vt:lpstr>     判别依据：</vt:lpstr>
      <vt:lpstr>幻灯片 189</vt:lpstr>
      <vt:lpstr>幻灯片 190</vt:lpstr>
      <vt:lpstr>幻灯片 191</vt:lpstr>
      <vt:lpstr>第七部分 化工电气安全</vt:lpstr>
      <vt:lpstr>幻灯片 193</vt:lpstr>
      <vt:lpstr>幻灯片 194</vt:lpstr>
      <vt:lpstr>幻灯片 195</vt:lpstr>
      <vt:lpstr>幻灯片 196</vt:lpstr>
      <vt:lpstr>电气线路接头: 裸露地面，危险！</vt:lpstr>
      <vt:lpstr>幻灯片 198</vt:lpstr>
      <vt:lpstr>幻灯片 199</vt:lpstr>
      <vt:lpstr>幻灯片 200</vt:lpstr>
      <vt:lpstr>幻灯片 201</vt:lpstr>
      <vt:lpstr>幻灯片 202</vt:lpstr>
      <vt:lpstr>幻灯片 203</vt:lpstr>
      <vt:lpstr>幻灯片 204</vt:lpstr>
      <vt:lpstr>幻灯片 205</vt:lpstr>
      <vt:lpstr>爆炸危险场所：错误使用普通空调！</vt:lpstr>
      <vt:lpstr>爆炸危险场所 使用普通电梯：不符合防爆要求！  </vt:lpstr>
      <vt:lpstr>幻灯片 208</vt:lpstr>
      <vt:lpstr>幻灯片 209</vt:lpstr>
      <vt:lpstr>幻灯片 210</vt:lpstr>
      <vt:lpstr>幻灯片 211</vt:lpstr>
      <vt:lpstr>幻灯片 212</vt:lpstr>
      <vt:lpstr>幻灯片 213</vt:lpstr>
      <vt:lpstr>幻灯片 214</vt:lpstr>
      <vt:lpstr>第八部分 分析、研发安全</vt:lpstr>
      <vt:lpstr>幻灯片 216</vt:lpstr>
      <vt:lpstr>幻灯片 217</vt:lpstr>
      <vt:lpstr>幻灯片 218</vt:lpstr>
      <vt:lpstr>幻灯片 219</vt:lpstr>
      <vt:lpstr>你知道“我”是谁吗？</vt:lpstr>
      <vt:lpstr>幻灯片 221</vt:lpstr>
      <vt:lpstr>幻灯片 222</vt:lpstr>
      <vt:lpstr>  液氯钢瓶的扳手：在哪？应急怎么办？ </vt:lpstr>
      <vt:lpstr>幻灯片 224</vt:lpstr>
      <vt:lpstr>幻灯片 225</vt:lpstr>
      <vt:lpstr>幻灯片 226</vt:lpstr>
      <vt:lpstr>第九部分 设施、工具、器具</vt:lpstr>
      <vt:lpstr>幻灯片 228</vt:lpstr>
      <vt:lpstr>幻灯片 229</vt:lpstr>
      <vt:lpstr>幻灯片 230</vt:lpstr>
      <vt:lpstr>幻灯片 231</vt:lpstr>
      <vt:lpstr>幻灯片 232</vt:lpstr>
      <vt:lpstr>幻灯片 233</vt:lpstr>
      <vt:lpstr>幻灯片 234</vt:lpstr>
      <vt:lpstr>幻灯片 235</vt:lpstr>
      <vt:lpstr>幻灯片 236</vt:lpstr>
      <vt:lpstr>幻灯片 237</vt:lpstr>
      <vt:lpstr> 非法自制的排气火星熄灭器!</vt:lpstr>
      <vt:lpstr>抹布 / 拖把： 不是全棉的！</vt:lpstr>
      <vt:lpstr>幻灯片 240</vt:lpstr>
      <vt:lpstr>　　　     库棚：顶部中间, 宜设“易熔、排烟”采光带 !</vt:lpstr>
      <vt:lpstr>仓库内的“五距”: 做到了吗？</vt:lpstr>
      <vt:lpstr>幻灯片 243</vt:lpstr>
      <vt:lpstr>幻灯片 244</vt:lpstr>
      <vt:lpstr>幻灯片 245</vt:lpstr>
      <vt:lpstr>第十部分 职业卫生</vt:lpstr>
      <vt:lpstr>幻灯片 247</vt:lpstr>
      <vt:lpstr>幻灯片 248</vt:lpstr>
      <vt:lpstr>幻灯片 249</vt:lpstr>
      <vt:lpstr> 直接灌装溶剂：            应在通风柜内作业! </vt:lpstr>
      <vt:lpstr>幻灯片 251</vt:lpstr>
      <vt:lpstr>幻灯片 252</vt:lpstr>
      <vt:lpstr>有毒气体:  不应室内放空 !</vt:lpstr>
      <vt:lpstr>幻灯片 254</vt:lpstr>
      <vt:lpstr>幻灯片 255</vt:lpstr>
      <vt:lpstr>幻灯片 256</vt:lpstr>
      <vt:lpstr>幻灯片 257</vt:lpstr>
      <vt:lpstr>幻灯片 258</vt:lpstr>
      <vt:lpstr>第十一部分 储运、装卸安全</vt:lpstr>
      <vt:lpstr>幻灯片 260</vt:lpstr>
      <vt:lpstr>幻灯片 261</vt:lpstr>
      <vt:lpstr>幻灯片 262</vt:lpstr>
      <vt:lpstr>幻灯片 263</vt:lpstr>
      <vt:lpstr>幻灯片 264</vt:lpstr>
      <vt:lpstr>幻灯片 265</vt:lpstr>
      <vt:lpstr>幻灯片 266</vt:lpstr>
      <vt:lpstr>幻灯片 267</vt:lpstr>
      <vt:lpstr>   废弃化学品：应及时转送处置单位 !</vt:lpstr>
      <vt:lpstr>幻灯片 269</vt:lpstr>
      <vt:lpstr>幻灯片 270</vt:lpstr>
      <vt:lpstr>第十二部分 其 它</vt:lpstr>
      <vt:lpstr>    判别依据：</vt:lpstr>
      <vt:lpstr>幻灯片 273</vt:lpstr>
      <vt:lpstr>    判别依据：</vt:lpstr>
      <vt:lpstr>幻灯片 275</vt:lpstr>
      <vt:lpstr>幻灯片 276</vt:lpstr>
      <vt:lpstr>幻灯片 277</vt:lpstr>
      <vt:lpstr>幻灯片 278</vt:lpstr>
      <vt:lpstr>    判别依据：</vt:lpstr>
      <vt:lpstr>液化气体实瓶： 不应露天堆放，被曝晒！</vt:lpstr>
      <vt:lpstr>幻灯片 281</vt:lpstr>
      <vt:lpstr>危险化学品库房的窗帘：应采用阻燃型!</vt:lpstr>
      <vt:lpstr>幻灯片 283</vt:lpstr>
      <vt:lpstr>幻灯片 284</vt:lpstr>
      <vt:lpstr>幻灯片 285</vt:lpstr>
      <vt:lpstr>第十三部分     不能容忍的隐患 </vt:lpstr>
      <vt:lpstr>幻灯片 287</vt:lpstr>
      <vt:lpstr>幻灯片 288</vt:lpstr>
      <vt:lpstr>                    储罐区防火堤: 未及时修复!</vt:lpstr>
      <vt:lpstr>幻灯片 290</vt:lpstr>
      <vt:lpstr>幻灯片 291</vt:lpstr>
      <vt:lpstr>罐区防火堤： 堤壁孔洞, 应及时封堵 !</vt:lpstr>
      <vt:lpstr>储罐区防火堤外：不准堆放杂物</vt:lpstr>
      <vt:lpstr>幻灯片 294</vt:lpstr>
      <vt:lpstr> 储罐第一焊缝：不堪重负！</vt:lpstr>
      <vt:lpstr>幻灯片 296</vt:lpstr>
      <vt:lpstr> </vt:lpstr>
      <vt:lpstr>幻灯片 298</vt:lpstr>
      <vt:lpstr>幻灯片 299</vt:lpstr>
      <vt:lpstr>幻灯片 300</vt:lpstr>
      <vt:lpstr>              室内消火栓、消防器材前： 被堵塞 !</vt:lpstr>
      <vt:lpstr>       不能容忍：“流动火种”横行！</vt:lpstr>
      <vt:lpstr>幻灯片 303</vt:lpstr>
      <vt:lpstr>幻灯片 304</vt:lpstr>
      <vt:lpstr>幻灯片 305</vt:lpstr>
      <vt:lpstr>第十四部分 应急管理</vt:lpstr>
      <vt:lpstr>    判别依据：</vt:lpstr>
      <vt:lpstr>    判别依据：</vt:lpstr>
      <vt:lpstr>    判别依据：</vt:lpstr>
      <vt:lpstr>幻灯片 310</vt:lpstr>
      <vt:lpstr>幻灯片 311</vt:lpstr>
      <vt:lpstr>宜加风向旗</vt:lpstr>
      <vt:lpstr>幻灯片 313</vt:lpstr>
      <vt:lpstr>幻灯片 314</vt:lpstr>
      <vt:lpstr>幻灯片 315</vt:lpstr>
      <vt:lpstr>幻灯片 316</vt:lpstr>
      <vt:lpstr>幻灯片 317</vt:lpstr>
      <vt:lpstr> 液化烃球罐：应急注水口位置不当 ! </vt:lpstr>
      <vt:lpstr>幻灯片 319</vt:lpstr>
      <vt:lpstr>    判别依据：</vt:lpstr>
      <vt:lpstr>幻灯片 321</vt:lpstr>
      <vt:lpstr>幻灯片 322</vt:lpstr>
      <vt:lpstr>幻灯片 323</vt:lpstr>
      <vt:lpstr>幻灯片 324</vt:lpstr>
      <vt:lpstr>幻灯片 325</vt:lpstr>
      <vt:lpstr>应急黄沙：有箱、有沙，却无铲、无桶 !</vt:lpstr>
      <vt:lpstr>幻灯片 327</vt:lpstr>
      <vt:lpstr>幻灯片 328</vt:lpstr>
      <vt:lpstr>  应急车辆停车：应考虑紧急出动快捷 !</vt:lpstr>
      <vt:lpstr>幻灯片 330</vt:lpstr>
      <vt:lpstr>幻灯片 331</vt:lpstr>
      <vt:lpstr>幻灯片 332</vt:lpstr>
      <vt:lpstr>幻灯片 333</vt:lpstr>
      <vt:lpstr>幻灯片 334</vt:lpstr>
      <vt:lpstr>幻灯片 335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dc:description>每日安全生产</dc:description>
  <cp:lastModifiedBy>VNN.R9</cp:lastModifiedBy>
  <cp:revision>6</cp:revision>
  <dcterms:created xsi:type="dcterms:W3CDTF">2018-08-15T16:07:00Z</dcterms:created>
  <dcterms:modified xsi:type="dcterms:W3CDTF">2020-08-28T07:23:38Z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2052-11.1.0.7760</vt:lpwstr>
  </property>
  <property fmtid="{D5CDD505-2E9C-101B-9397-08002B2CF9AE}" pid="3" name="NXPowerLiteLastOptimized">
    <vt:lpwstr>17045189</vt:lpwstr>
  </property>
  <property fmtid="{D5CDD505-2E9C-101B-9397-08002B2CF9AE}" pid="4" name="NXPowerLiteVersion">
    <vt:lpwstr>D3.6.0</vt:lpwstr>
  </property>
</Properties>
</file>