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doc" ContentType="application/msword"/>
  <Default Extension="bin" ContentType="application/vnd.openxmlformats-officedocument.oleObject"/>
  <Default Extension="emf" ContentType="image/x-emf"/>
  <Default Extension="png" ContentType="image/png"/>
  <Default Extension="wmf" ContentType="image/x-w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10.xml" ContentType="application/vnd.openxmlformats-officedocument.drawingml.diagramColors+xml"/>
  <Override PartName="/ppt/diagrams/colors100.xml" ContentType="application/vnd.openxmlformats-officedocument.drawingml.diagramColors+xml"/>
  <Override PartName="/ppt/diagrams/colors101.xml" ContentType="application/vnd.openxmlformats-officedocument.drawingml.diagramColors+xml"/>
  <Override PartName="/ppt/diagrams/colors102.xml" ContentType="application/vnd.openxmlformats-officedocument.drawingml.diagramColors+xml"/>
  <Override PartName="/ppt/diagrams/colors103.xml" ContentType="application/vnd.openxmlformats-officedocument.drawingml.diagramColors+xml"/>
  <Override PartName="/ppt/diagrams/colors104.xml" ContentType="application/vnd.openxmlformats-officedocument.drawingml.diagramColors+xml"/>
  <Override PartName="/ppt/diagrams/colors105.xml" ContentType="application/vnd.openxmlformats-officedocument.drawingml.diagramColors+xml"/>
  <Override PartName="/ppt/diagrams/colors106.xml" ContentType="application/vnd.openxmlformats-officedocument.drawingml.diagramColors+xml"/>
  <Override PartName="/ppt/diagrams/colors107.xml" ContentType="application/vnd.openxmlformats-officedocument.drawingml.diagramColors+xml"/>
  <Override PartName="/ppt/diagrams/colors108.xml" ContentType="application/vnd.openxmlformats-officedocument.drawingml.diagramColors+xml"/>
  <Override PartName="/ppt/diagrams/colors109.xml" ContentType="application/vnd.openxmlformats-officedocument.drawingml.diagramColors+xml"/>
  <Override PartName="/ppt/diagrams/colors11.xml" ContentType="application/vnd.openxmlformats-officedocument.drawingml.diagramColors+xml"/>
  <Override PartName="/ppt/diagrams/colors110.xml" ContentType="application/vnd.openxmlformats-officedocument.drawingml.diagramColors+xml"/>
  <Override PartName="/ppt/diagrams/colors111.xml" ContentType="application/vnd.openxmlformats-officedocument.drawingml.diagramColors+xml"/>
  <Override PartName="/ppt/diagrams/colors112.xml" ContentType="application/vnd.openxmlformats-officedocument.drawingml.diagramColors+xml"/>
  <Override PartName="/ppt/diagrams/colors113.xml" ContentType="application/vnd.openxmlformats-officedocument.drawingml.diagramColors+xml"/>
  <Override PartName="/ppt/diagrams/colors114.xml" ContentType="application/vnd.openxmlformats-officedocument.drawingml.diagramColors+xml"/>
  <Override PartName="/ppt/diagrams/colors115.xml" ContentType="application/vnd.openxmlformats-officedocument.drawingml.diagramColors+xml"/>
  <Override PartName="/ppt/diagrams/colors116.xml" ContentType="application/vnd.openxmlformats-officedocument.drawingml.diagramColors+xml"/>
  <Override PartName="/ppt/diagrams/colors117.xml" ContentType="application/vnd.openxmlformats-officedocument.drawingml.diagramColors+xml"/>
  <Override PartName="/ppt/diagrams/colors118.xml" ContentType="application/vnd.openxmlformats-officedocument.drawingml.diagramColors+xml"/>
  <Override PartName="/ppt/diagrams/colors119.xml" ContentType="application/vnd.openxmlformats-officedocument.drawingml.diagramColors+xml"/>
  <Override PartName="/ppt/diagrams/colors12.xml" ContentType="application/vnd.openxmlformats-officedocument.drawingml.diagramColors+xml"/>
  <Override PartName="/ppt/diagrams/colors120.xml" ContentType="application/vnd.openxmlformats-officedocument.drawingml.diagramColors+xml"/>
  <Override PartName="/ppt/diagrams/colors121.xml" ContentType="application/vnd.openxmlformats-officedocument.drawingml.diagramColors+xml"/>
  <Override PartName="/ppt/diagrams/colors122.xml" ContentType="application/vnd.openxmlformats-officedocument.drawingml.diagramColors+xml"/>
  <Override PartName="/ppt/diagrams/colors123.xml" ContentType="application/vnd.openxmlformats-officedocument.drawingml.diagramColors+xml"/>
  <Override PartName="/ppt/diagrams/colors124.xml" ContentType="application/vnd.openxmlformats-officedocument.drawingml.diagramColors+xml"/>
  <Override PartName="/ppt/diagrams/colors125.xml" ContentType="application/vnd.openxmlformats-officedocument.drawingml.diagramColors+xml"/>
  <Override PartName="/ppt/diagrams/colors126.xml" ContentType="application/vnd.openxmlformats-officedocument.drawingml.diagramColors+xml"/>
  <Override PartName="/ppt/diagrams/colors127.xml" ContentType="application/vnd.openxmlformats-officedocument.drawingml.diagramColors+xml"/>
  <Override PartName="/ppt/diagrams/colors128.xml" ContentType="application/vnd.openxmlformats-officedocument.drawingml.diagramColors+xml"/>
  <Override PartName="/ppt/diagrams/colors129.xml" ContentType="application/vnd.openxmlformats-officedocument.drawingml.diagramColors+xml"/>
  <Override PartName="/ppt/diagrams/colors13.xml" ContentType="application/vnd.openxmlformats-officedocument.drawingml.diagramColors+xml"/>
  <Override PartName="/ppt/diagrams/colors130.xml" ContentType="application/vnd.openxmlformats-officedocument.drawingml.diagramColors+xml"/>
  <Override PartName="/ppt/diagrams/colors131.xml" ContentType="application/vnd.openxmlformats-officedocument.drawingml.diagramColors+xml"/>
  <Override PartName="/ppt/diagrams/colors132.xml" ContentType="application/vnd.openxmlformats-officedocument.drawingml.diagramColors+xml"/>
  <Override PartName="/ppt/diagrams/colors133.xml" ContentType="application/vnd.openxmlformats-officedocument.drawingml.diagramColors+xml"/>
  <Override PartName="/ppt/diagrams/colors134.xml" ContentType="application/vnd.openxmlformats-officedocument.drawingml.diagramColors+xml"/>
  <Override PartName="/ppt/diagrams/colors135.xml" ContentType="application/vnd.openxmlformats-officedocument.drawingml.diagramColors+xml"/>
  <Override PartName="/ppt/diagrams/colors136.xml" ContentType="application/vnd.openxmlformats-officedocument.drawingml.diagramColors+xml"/>
  <Override PartName="/ppt/diagrams/colors14.xml" ContentType="application/vnd.openxmlformats-officedocument.drawingml.diagramColors+xml"/>
  <Override PartName="/ppt/diagrams/colors15.xml" ContentType="application/vnd.openxmlformats-officedocument.drawingml.diagramColors+xml"/>
  <Override PartName="/ppt/diagrams/colors16.xml" ContentType="application/vnd.openxmlformats-officedocument.drawingml.diagramColors+xml"/>
  <Override PartName="/ppt/diagrams/colors17.xml" ContentType="application/vnd.openxmlformats-officedocument.drawingml.diagramColors+xml"/>
  <Override PartName="/ppt/diagrams/colors18.xml" ContentType="application/vnd.openxmlformats-officedocument.drawingml.diagramColors+xml"/>
  <Override PartName="/ppt/diagrams/colors19.xml" ContentType="application/vnd.openxmlformats-officedocument.drawingml.diagramColors+xml"/>
  <Override PartName="/ppt/diagrams/colors2.xml" ContentType="application/vnd.openxmlformats-officedocument.drawingml.diagramColors+xml"/>
  <Override PartName="/ppt/diagrams/colors20.xml" ContentType="application/vnd.openxmlformats-officedocument.drawingml.diagramColors+xml"/>
  <Override PartName="/ppt/diagrams/colors21.xml" ContentType="application/vnd.openxmlformats-officedocument.drawingml.diagramColors+xml"/>
  <Override PartName="/ppt/diagrams/colors22.xml" ContentType="application/vnd.openxmlformats-officedocument.drawingml.diagramColors+xml"/>
  <Override PartName="/ppt/diagrams/colors23.xml" ContentType="application/vnd.openxmlformats-officedocument.drawingml.diagramColors+xml"/>
  <Override PartName="/ppt/diagrams/colors24.xml" ContentType="application/vnd.openxmlformats-officedocument.drawingml.diagramColors+xml"/>
  <Override PartName="/ppt/diagrams/colors25.xml" ContentType="application/vnd.openxmlformats-officedocument.drawingml.diagramColors+xml"/>
  <Override PartName="/ppt/diagrams/colors26.xml" ContentType="application/vnd.openxmlformats-officedocument.drawingml.diagramColors+xml"/>
  <Override PartName="/ppt/diagrams/colors27.xml" ContentType="application/vnd.openxmlformats-officedocument.drawingml.diagramColors+xml"/>
  <Override PartName="/ppt/diagrams/colors28.xml" ContentType="application/vnd.openxmlformats-officedocument.drawingml.diagramColors+xml"/>
  <Override PartName="/ppt/diagrams/colors29.xml" ContentType="application/vnd.openxmlformats-officedocument.drawingml.diagramColors+xml"/>
  <Override PartName="/ppt/diagrams/colors3.xml" ContentType="application/vnd.openxmlformats-officedocument.drawingml.diagramColors+xml"/>
  <Override PartName="/ppt/diagrams/colors30.xml" ContentType="application/vnd.openxmlformats-officedocument.drawingml.diagramColors+xml"/>
  <Override PartName="/ppt/diagrams/colors31.xml" ContentType="application/vnd.openxmlformats-officedocument.drawingml.diagramColors+xml"/>
  <Override PartName="/ppt/diagrams/colors32.xml" ContentType="application/vnd.openxmlformats-officedocument.drawingml.diagramColors+xml"/>
  <Override PartName="/ppt/diagrams/colors33.xml" ContentType="application/vnd.openxmlformats-officedocument.drawingml.diagramColors+xml"/>
  <Override PartName="/ppt/diagrams/colors34.xml" ContentType="application/vnd.openxmlformats-officedocument.drawingml.diagramColors+xml"/>
  <Override PartName="/ppt/diagrams/colors35.xml" ContentType="application/vnd.openxmlformats-officedocument.drawingml.diagramColors+xml"/>
  <Override PartName="/ppt/diagrams/colors36.xml" ContentType="application/vnd.openxmlformats-officedocument.drawingml.diagramColors+xml"/>
  <Override PartName="/ppt/diagrams/colors37.xml" ContentType="application/vnd.openxmlformats-officedocument.drawingml.diagramColors+xml"/>
  <Override PartName="/ppt/diagrams/colors38.xml" ContentType="application/vnd.openxmlformats-officedocument.drawingml.diagramColors+xml"/>
  <Override PartName="/ppt/diagrams/colors39.xml" ContentType="application/vnd.openxmlformats-officedocument.drawingml.diagramColors+xml"/>
  <Override PartName="/ppt/diagrams/colors4.xml" ContentType="application/vnd.openxmlformats-officedocument.drawingml.diagramColors+xml"/>
  <Override PartName="/ppt/diagrams/colors40.xml" ContentType="application/vnd.openxmlformats-officedocument.drawingml.diagramColors+xml"/>
  <Override PartName="/ppt/diagrams/colors41.xml" ContentType="application/vnd.openxmlformats-officedocument.drawingml.diagramColors+xml"/>
  <Override PartName="/ppt/diagrams/colors42.xml" ContentType="application/vnd.openxmlformats-officedocument.drawingml.diagramColors+xml"/>
  <Override PartName="/ppt/diagrams/colors43.xml" ContentType="application/vnd.openxmlformats-officedocument.drawingml.diagramColors+xml"/>
  <Override PartName="/ppt/diagrams/colors44.xml" ContentType="application/vnd.openxmlformats-officedocument.drawingml.diagramColors+xml"/>
  <Override PartName="/ppt/diagrams/colors45.xml" ContentType="application/vnd.openxmlformats-officedocument.drawingml.diagramColors+xml"/>
  <Override PartName="/ppt/diagrams/colors46.xml" ContentType="application/vnd.openxmlformats-officedocument.drawingml.diagramColors+xml"/>
  <Override PartName="/ppt/diagrams/colors47.xml" ContentType="application/vnd.openxmlformats-officedocument.drawingml.diagramColors+xml"/>
  <Override PartName="/ppt/diagrams/colors48.xml" ContentType="application/vnd.openxmlformats-officedocument.drawingml.diagramColors+xml"/>
  <Override PartName="/ppt/diagrams/colors49.xml" ContentType="application/vnd.openxmlformats-officedocument.drawingml.diagramColors+xml"/>
  <Override PartName="/ppt/diagrams/colors5.xml" ContentType="application/vnd.openxmlformats-officedocument.drawingml.diagramColors+xml"/>
  <Override PartName="/ppt/diagrams/colors50.xml" ContentType="application/vnd.openxmlformats-officedocument.drawingml.diagramColors+xml"/>
  <Override PartName="/ppt/diagrams/colors51.xml" ContentType="application/vnd.openxmlformats-officedocument.drawingml.diagramColors+xml"/>
  <Override PartName="/ppt/diagrams/colors52.xml" ContentType="application/vnd.openxmlformats-officedocument.drawingml.diagramColors+xml"/>
  <Override PartName="/ppt/diagrams/colors53.xml" ContentType="application/vnd.openxmlformats-officedocument.drawingml.diagramColors+xml"/>
  <Override PartName="/ppt/diagrams/colors54.xml" ContentType="application/vnd.openxmlformats-officedocument.drawingml.diagramColors+xml"/>
  <Override PartName="/ppt/diagrams/colors55.xml" ContentType="application/vnd.openxmlformats-officedocument.drawingml.diagramColors+xml"/>
  <Override PartName="/ppt/diagrams/colors56.xml" ContentType="application/vnd.openxmlformats-officedocument.drawingml.diagramColors+xml"/>
  <Override PartName="/ppt/diagrams/colors57.xml" ContentType="application/vnd.openxmlformats-officedocument.drawingml.diagramColors+xml"/>
  <Override PartName="/ppt/diagrams/colors58.xml" ContentType="application/vnd.openxmlformats-officedocument.drawingml.diagramColors+xml"/>
  <Override PartName="/ppt/diagrams/colors59.xml" ContentType="application/vnd.openxmlformats-officedocument.drawingml.diagramColors+xml"/>
  <Override PartName="/ppt/diagrams/colors6.xml" ContentType="application/vnd.openxmlformats-officedocument.drawingml.diagramColors+xml"/>
  <Override PartName="/ppt/diagrams/colors60.xml" ContentType="application/vnd.openxmlformats-officedocument.drawingml.diagramColors+xml"/>
  <Override PartName="/ppt/diagrams/colors61.xml" ContentType="application/vnd.openxmlformats-officedocument.drawingml.diagramColors+xml"/>
  <Override PartName="/ppt/diagrams/colors62.xml" ContentType="application/vnd.openxmlformats-officedocument.drawingml.diagramColors+xml"/>
  <Override PartName="/ppt/diagrams/colors63.xml" ContentType="application/vnd.openxmlformats-officedocument.drawingml.diagramColors+xml"/>
  <Override PartName="/ppt/diagrams/colors64.xml" ContentType="application/vnd.openxmlformats-officedocument.drawingml.diagramColors+xml"/>
  <Override PartName="/ppt/diagrams/colors65.xml" ContentType="application/vnd.openxmlformats-officedocument.drawingml.diagramColors+xml"/>
  <Override PartName="/ppt/diagrams/colors66.xml" ContentType="application/vnd.openxmlformats-officedocument.drawingml.diagramColors+xml"/>
  <Override PartName="/ppt/diagrams/colors67.xml" ContentType="application/vnd.openxmlformats-officedocument.drawingml.diagramColors+xml"/>
  <Override PartName="/ppt/diagrams/colors68.xml" ContentType="application/vnd.openxmlformats-officedocument.drawingml.diagramColors+xml"/>
  <Override PartName="/ppt/diagrams/colors69.xml" ContentType="application/vnd.openxmlformats-officedocument.drawingml.diagramColors+xml"/>
  <Override PartName="/ppt/diagrams/colors7.xml" ContentType="application/vnd.openxmlformats-officedocument.drawingml.diagramColors+xml"/>
  <Override PartName="/ppt/diagrams/colors70.xml" ContentType="application/vnd.openxmlformats-officedocument.drawingml.diagramColors+xml"/>
  <Override PartName="/ppt/diagrams/colors71.xml" ContentType="application/vnd.openxmlformats-officedocument.drawingml.diagramColors+xml"/>
  <Override PartName="/ppt/diagrams/colors72.xml" ContentType="application/vnd.openxmlformats-officedocument.drawingml.diagramColors+xml"/>
  <Override PartName="/ppt/diagrams/colors73.xml" ContentType="application/vnd.openxmlformats-officedocument.drawingml.diagramColors+xml"/>
  <Override PartName="/ppt/diagrams/colors74.xml" ContentType="application/vnd.openxmlformats-officedocument.drawingml.diagramColors+xml"/>
  <Override PartName="/ppt/diagrams/colors75.xml" ContentType="application/vnd.openxmlformats-officedocument.drawingml.diagramColors+xml"/>
  <Override PartName="/ppt/diagrams/colors76.xml" ContentType="application/vnd.openxmlformats-officedocument.drawingml.diagramColors+xml"/>
  <Override PartName="/ppt/diagrams/colors77.xml" ContentType="application/vnd.openxmlformats-officedocument.drawingml.diagramColors+xml"/>
  <Override PartName="/ppt/diagrams/colors78.xml" ContentType="application/vnd.openxmlformats-officedocument.drawingml.diagramColors+xml"/>
  <Override PartName="/ppt/diagrams/colors79.xml" ContentType="application/vnd.openxmlformats-officedocument.drawingml.diagramColors+xml"/>
  <Override PartName="/ppt/diagrams/colors8.xml" ContentType="application/vnd.openxmlformats-officedocument.drawingml.diagramColors+xml"/>
  <Override PartName="/ppt/diagrams/colors80.xml" ContentType="application/vnd.openxmlformats-officedocument.drawingml.diagramColors+xml"/>
  <Override PartName="/ppt/diagrams/colors81.xml" ContentType="application/vnd.openxmlformats-officedocument.drawingml.diagramColors+xml"/>
  <Override PartName="/ppt/diagrams/colors82.xml" ContentType="application/vnd.openxmlformats-officedocument.drawingml.diagramColors+xml"/>
  <Override PartName="/ppt/diagrams/colors83.xml" ContentType="application/vnd.openxmlformats-officedocument.drawingml.diagramColors+xml"/>
  <Override PartName="/ppt/diagrams/colors84.xml" ContentType="application/vnd.openxmlformats-officedocument.drawingml.diagramColors+xml"/>
  <Override PartName="/ppt/diagrams/colors85.xml" ContentType="application/vnd.openxmlformats-officedocument.drawingml.diagramColors+xml"/>
  <Override PartName="/ppt/diagrams/colors86.xml" ContentType="application/vnd.openxmlformats-officedocument.drawingml.diagramColors+xml"/>
  <Override PartName="/ppt/diagrams/colors87.xml" ContentType="application/vnd.openxmlformats-officedocument.drawingml.diagramColors+xml"/>
  <Override PartName="/ppt/diagrams/colors88.xml" ContentType="application/vnd.openxmlformats-officedocument.drawingml.diagramColors+xml"/>
  <Override PartName="/ppt/diagrams/colors89.xml" ContentType="application/vnd.openxmlformats-officedocument.drawingml.diagramColors+xml"/>
  <Override PartName="/ppt/diagrams/colors9.xml" ContentType="application/vnd.openxmlformats-officedocument.drawingml.diagramColors+xml"/>
  <Override PartName="/ppt/diagrams/colors90.xml" ContentType="application/vnd.openxmlformats-officedocument.drawingml.diagramColors+xml"/>
  <Override PartName="/ppt/diagrams/colors91.xml" ContentType="application/vnd.openxmlformats-officedocument.drawingml.diagramColors+xml"/>
  <Override PartName="/ppt/diagrams/colors92.xml" ContentType="application/vnd.openxmlformats-officedocument.drawingml.diagramColors+xml"/>
  <Override PartName="/ppt/diagrams/colors93.xml" ContentType="application/vnd.openxmlformats-officedocument.drawingml.diagramColors+xml"/>
  <Override PartName="/ppt/diagrams/colors94.xml" ContentType="application/vnd.openxmlformats-officedocument.drawingml.diagramColors+xml"/>
  <Override PartName="/ppt/diagrams/colors95.xml" ContentType="application/vnd.openxmlformats-officedocument.drawingml.diagramColors+xml"/>
  <Override PartName="/ppt/diagrams/colors96.xml" ContentType="application/vnd.openxmlformats-officedocument.drawingml.diagramColors+xml"/>
  <Override PartName="/ppt/diagrams/colors97.xml" ContentType="application/vnd.openxmlformats-officedocument.drawingml.diagramColors+xml"/>
  <Override PartName="/ppt/diagrams/colors98.xml" ContentType="application/vnd.openxmlformats-officedocument.drawingml.diagramColors+xml"/>
  <Override PartName="/ppt/diagrams/colors99.xml" ContentType="application/vnd.openxmlformats-officedocument.drawingml.diagramColors+xml"/>
  <Override PartName="/ppt/diagrams/data1.xml" ContentType="application/vnd.openxmlformats-officedocument.drawingml.diagramData+xml"/>
  <Override PartName="/ppt/diagrams/data10.xml" ContentType="application/vnd.openxmlformats-officedocument.drawingml.diagramData+xml"/>
  <Override PartName="/ppt/diagrams/data100.xml" ContentType="application/vnd.openxmlformats-officedocument.drawingml.diagramData+xml"/>
  <Override PartName="/ppt/diagrams/data101.xml" ContentType="application/vnd.openxmlformats-officedocument.drawingml.diagramData+xml"/>
  <Override PartName="/ppt/diagrams/data102.xml" ContentType="application/vnd.openxmlformats-officedocument.drawingml.diagramData+xml"/>
  <Override PartName="/ppt/diagrams/data103.xml" ContentType="application/vnd.openxmlformats-officedocument.drawingml.diagramData+xml"/>
  <Override PartName="/ppt/diagrams/data104.xml" ContentType="application/vnd.openxmlformats-officedocument.drawingml.diagramData+xml"/>
  <Override PartName="/ppt/diagrams/data105.xml" ContentType="application/vnd.openxmlformats-officedocument.drawingml.diagramData+xml"/>
  <Override PartName="/ppt/diagrams/data106.xml" ContentType="application/vnd.openxmlformats-officedocument.drawingml.diagramData+xml"/>
  <Override PartName="/ppt/diagrams/data107.xml" ContentType="application/vnd.openxmlformats-officedocument.drawingml.diagramData+xml"/>
  <Override PartName="/ppt/diagrams/data108.xml" ContentType="application/vnd.openxmlformats-officedocument.drawingml.diagramData+xml"/>
  <Override PartName="/ppt/diagrams/data109.xml" ContentType="application/vnd.openxmlformats-officedocument.drawingml.diagramData+xml"/>
  <Override PartName="/ppt/diagrams/data11.xml" ContentType="application/vnd.openxmlformats-officedocument.drawingml.diagramData+xml"/>
  <Override PartName="/ppt/diagrams/data110.xml" ContentType="application/vnd.openxmlformats-officedocument.drawingml.diagramData+xml"/>
  <Override PartName="/ppt/diagrams/data111.xml" ContentType="application/vnd.openxmlformats-officedocument.drawingml.diagramData+xml"/>
  <Override PartName="/ppt/diagrams/data112.xml" ContentType="application/vnd.openxmlformats-officedocument.drawingml.diagramData+xml"/>
  <Override PartName="/ppt/diagrams/data113.xml" ContentType="application/vnd.openxmlformats-officedocument.drawingml.diagramData+xml"/>
  <Override PartName="/ppt/diagrams/data114.xml" ContentType="application/vnd.openxmlformats-officedocument.drawingml.diagramData+xml"/>
  <Override PartName="/ppt/diagrams/data115.xml" ContentType="application/vnd.openxmlformats-officedocument.drawingml.diagramData+xml"/>
  <Override PartName="/ppt/diagrams/data116.xml" ContentType="application/vnd.openxmlformats-officedocument.drawingml.diagramData+xml"/>
  <Override PartName="/ppt/diagrams/data117.xml" ContentType="application/vnd.openxmlformats-officedocument.drawingml.diagramData+xml"/>
  <Override PartName="/ppt/diagrams/data118.xml" ContentType="application/vnd.openxmlformats-officedocument.drawingml.diagramData+xml"/>
  <Override PartName="/ppt/diagrams/data119.xml" ContentType="application/vnd.openxmlformats-officedocument.drawingml.diagramData+xml"/>
  <Override PartName="/ppt/diagrams/data12.xml" ContentType="application/vnd.openxmlformats-officedocument.drawingml.diagramData+xml"/>
  <Override PartName="/ppt/diagrams/data120.xml" ContentType="application/vnd.openxmlformats-officedocument.drawingml.diagramData+xml"/>
  <Override PartName="/ppt/diagrams/data121.xml" ContentType="application/vnd.openxmlformats-officedocument.drawingml.diagramData+xml"/>
  <Override PartName="/ppt/diagrams/data122.xml" ContentType="application/vnd.openxmlformats-officedocument.drawingml.diagramData+xml"/>
  <Override PartName="/ppt/diagrams/data123.xml" ContentType="application/vnd.openxmlformats-officedocument.drawingml.diagramData+xml"/>
  <Override PartName="/ppt/diagrams/data124.xml" ContentType="application/vnd.openxmlformats-officedocument.drawingml.diagramData+xml"/>
  <Override PartName="/ppt/diagrams/data125.xml" ContentType="application/vnd.openxmlformats-officedocument.drawingml.diagramData+xml"/>
  <Override PartName="/ppt/diagrams/data126.xml" ContentType="application/vnd.openxmlformats-officedocument.drawingml.diagramData+xml"/>
  <Override PartName="/ppt/diagrams/data127.xml" ContentType="application/vnd.openxmlformats-officedocument.drawingml.diagramData+xml"/>
  <Override PartName="/ppt/diagrams/data128.xml" ContentType="application/vnd.openxmlformats-officedocument.drawingml.diagramData+xml"/>
  <Override PartName="/ppt/diagrams/data129.xml" ContentType="application/vnd.openxmlformats-officedocument.drawingml.diagramData+xml"/>
  <Override PartName="/ppt/diagrams/data13.xml" ContentType="application/vnd.openxmlformats-officedocument.drawingml.diagramData+xml"/>
  <Override PartName="/ppt/diagrams/data130.xml" ContentType="application/vnd.openxmlformats-officedocument.drawingml.diagramData+xml"/>
  <Override PartName="/ppt/diagrams/data131.xml" ContentType="application/vnd.openxmlformats-officedocument.drawingml.diagramData+xml"/>
  <Override PartName="/ppt/diagrams/data132.xml" ContentType="application/vnd.openxmlformats-officedocument.drawingml.diagramData+xml"/>
  <Override PartName="/ppt/diagrams/data133.xml" ContentType="application/vnd.openxmlformats-officedocument.drawingml.diagramData+xml"/>
  <Override PartName="/ppt/diagrams/data134.xml" ContentType="application/vnd.openxmlformats-officedocument.drawingml.diagramData+xml"/>
  <Override PartName="/ppt/diagrams/data135.xml" ContentType="application/vnd.openxmlformats-officedocument.drawingml.diagramData+xml"/>
  <Override PartName="/ppt/diagrams/data136.xml" ContentType="application/vnd.openxmlformats-officedocument.drawingml.diagramData+xml"/>
  <Override PartName="/ppt/diagrams/data14.xml" ContentType="application/vnd.openxmlformats-officedocument.drawingml.diagramData+xml"/>
  <Override PartName="/ppt/diagrams/data15.xml" ContentType="application/vnd.openxmlformats-officedocument.drawingml.diagramData+xml"/>
  <Override PartName="/ppt/diagrams/data16.xml" ContentType="application/vnd.openxmlformats-officedocument.drawingml.diagramData+xml"/>
  <Override PartName="/ppt/diagrams/data17.xml" ContentType="application/vnd.openxmlformats-officedocument.drawingml.diagramData+xml"/>
  <Override PartName="/ppt/diagrams/data18.xml" ContentType="application/vnd.openxmlformats-officedocument.drawingml.diagramData+xml"/>
  <Override PartName="/ppt/diagrams/data19.xml" ContentType="application/vnd.openxmlformats-officedocument.drawingml.diagramData+xml"/>
  <Override PartName="/ppt/diagrams/data2.xml" ContentType="application/vnd.openxmlformats-officedocument.drawingml.diagramData+xml"/>
  <Override PartName="/ppt/diagrams/data20.xml" ContentType="application/vnd.openxmlformats-officedocument.drawingml.diagramData+xml"/>
  <Override PartName="/ppt/diagrams/data21.xml" ContentType="application/vnd.openxmlformats-officedocument.drawingml.diagramData+xml"/>
  <Override PartName="/ppt/diagrams/data22.xml" ContentType="application/vnd.openxmlformats-officedocument.drawingml.diagramData+xml"/>
  <Override PartName="/ppt/diagrams/data23.xml" ContentType="application/vnd.openxmlformats-officedocument.drawingml.diagramData+xml"/>
  <Override PartName="/ppt/diagrams/data24.xml" ContentType="application/vnd.openxmlformats-officedocument.drawingml.diagramData+xml"/>
  <Override PartName="/ppt/diagrams/data25.xml" ContentType="application/vnd.openxmlformats-officedocument.drawingml.diagramData+xml"/>
  <Override PartName="/ppt/diagrams/data26.xml" ContentType="application/vnd.openxmlformats-officedocument.drawingml.diagramData+xml"/>
  <Override PartName="/ppt/diagrams/data27.xml" ContentType="application/vnd.openxmlformats-officedocument.drawingml.diagramData+xml"/>
  <Override PartName="/ppt/diagrams/data28.xml" ContentType="application/vnd.openxmlformats-officedocument.drawingml.diagramData+xml"/>
  <Override PartName="/ppt/diagrams/data29.xml" ContentType="application/vnd.openxmlformats-officedocument.drawingml.diagramData+xml"/>
  <Override PartName="/ppt/diagrams/data3.xml" ContentType="application/vnd.openxmlformats-officedocument.drawingml.diagramData+xml"/>
  <Override PartName="/ppt/diagrams/data30.xml" ContentType="application/vnd.openxmlformats-officedocument.drawingml.diagramData+xml"/>
  <Override PartName="/ppt/diagrams/data31.xml" ContentType="application/vnd.openxmlformats-officedocument.drawingml.diagramData+xml"/>
  <Override PartName="/ppt/diagrams/data32.xml" ContentType="application/vnd.openxmlformats-officedocument.drawingml.diagramData+xml"/>
  <Override PartName="/ppt/diagrams/data33.xml" ContentType="application/vnd.openxmlformats-officedocument.drawingml.diagramData+xml"/>
  <Override PartName="/ppt/diagrams/data34.xml" ContentType="application/vnd.openxmlformats-officedocument.drawingml.diagramData+xml"/>
  <Override PartName="/ppt/diagrams/data35.xml" ContentType="application/vnd.openxmlformats-officedocument.drawingml.diagramData+xml"/>
  <Override PartName="/ppt/diagrams/data36.xml" ContentType="application/vnd.openxmlformats-officedocument.drawingml.diagramData+xml"/>
  <Override PartName="/ppt/diagrams/data37.xml" ContentType="application/vnd.openxmlformats-officedocument.drawingml.diagramData+xml"/>
  <Override PartName="/ppt/diagrams/data38.xml" ContentType="application/vnd.openxmlformats-officedocument.drawingml.diagramData+xml"/>
  <Override PartName="/ppt/diagrams/data39.xml" ContentType="application/vnd.openxmlformats-officedocument.drawingml.diagramData+xml"/>
  <Override PartName="/ppt/diagrams/data4.xml" ContentType="application/vnd.openxmlformats-officedocument.drawingml.diagramData+xml"/>
  <Override PartName="/ppt/diagrams/data40.xml" ContentType="application/vnd.openxmlformats-officedocument.drawingml.diagramData+xml"/>
  <Override PartName="/ppt/diagrams/data41.xml" ContentType="application/vnd.openxmlformats-officedocument.drawingml.diagramData+xml"/>
  <Override PartName="/ppt/diagrams/data42.xml" ContentType="application/vnd.openxmlformats-officedocument.drawingml.diagramData+xml"/>
  <Override PartName="/ppt/diagrams/data43.xml" ContentType="application/vnd.openxmlformats-officedocument.drawingml.diagramData+xml"/>
  <Override PartName="/ppt/diagrams/data44.xml" ContentType="application/vnd.openxmlformats-officedocument.drawingml.diagramData+xml"/>
  <Override PartName="/ppt/diagrams/data45.xml" ContentType="application/vnd.openxmlformats-officedocument.drawingml.diagramData+xml"/>
  <Override PartName="/ppt/diagrams/data46.xml" ContentType="application/vnd.openxmlformats-officedocument.drawingml.diagramData+xml"/>
  <Override PartName="/ppt/diagrams/data47.xml" ContentType="application/vnd.openxmlformats-officedocument.drawingml.diagramData+xml"/>
  <Override PartName="/ppt/diagrams/data48.xml" ContentType="application/vnd.openxmlformats-officedocument.drawingml.diagramData+xml"/>
  <Override PartName="/ppt/diagrams/data49.xml" ContentType="application/vnd.openxmlformats-officedocument.drawingml.diagramData+xml"/>
  <Override PartName="/ppt/diagrams/data5.xml" ContentType="application/vnd.openxmlformats-officedocument.drawingml.diagramData+xml"/>
  <Override PartName="/ppt/diagrams/data50.xml" ContentType="application/vnd.openxmlformats-officedocument.drawingml.diagramData+xml"/>
  <Override PartName="/ppt/diagrams/data51.xml" ContentType="application/vnd.openxmlformats-officedocument.drawingml.diagramData+xml"/>
  <Override PartName="/ppt/diagrams/data52.xml" ContentType="application/vnd.openxmlformats-officedocument.drawingml.diagramData+xml"/>
  <Override PartName="/ppt/diagrams/data53.xml" ContentType="application/vnd.openxmlformats-officedocument.drawingml.diagramData+xml"/>
  <Override PartName="/ppt/diagrams/data54.xml" ContentType="application/vnd.openxmlformats-officedocument.drawingml.diagramData+xml"/>
  <Override PartName="/ppt/diagrams/data55.xml" ContentType="application/vnd.openxmlformats-officedocument.drawingml.diagramData+xml"/>
  <Override PartName="/ppt/diagrams/data56.xml" ContentType="application/vnd.openxmlformats-officedocument.drawingml.diagramData+xml"/>
  <Override PartName="/ppt/diagrams/data57.xml" ContentType="application/vnd.openxmlformats-officedocument.drawingml.diagramData+xml"/>
  <Override PartName="/ppt/diagrams/data58.xml" ContentType="application/vnd.openxmlformats-officedocument.drawingml.diagramData+xml"/>
  <Override PartName="/ppt/diagrams/data59.xml" ContentType="application/vnd.openxmlformats-officedocument.drawingml.diagramData+xml"/>
  <Override PartName="/ppt/diagrams/data6.xml" ContentType="application/vnd.openxmlformats-officedocument.drawingml.diagramData+xml"/>
  <Override PartName="/ppt/diagrams/data60.xml" ContentType="application/vnd.openxmlformats-officedocument.drawingml.diagramData+xml"/>
  <Override PartName="/ppt/diagrams/data61.xml" ContentType="application/vnd.openxmlformats-officedocument.drawingml.diagramData+xml"/>
  <Override PartName="/ppt/diagrams/data62.xml" ContentType="application/vnd.openxmlformats-officedocument.drawingml.diagramData+xml"/>
  <Override PartName="/ppt/diagrams/data63.xml" ContentType="application/vnd.openxmlformats-officedocument.drawingml.diagramData+xml"/>
  <Override PartName="/ppt/diagrams/data64.xml" ContentType="application/vnd.openxmlformats-officedocument.drawingml.diagramData+xml"/>
  <Override PartName="/ppt/diagrams/data65.xml" ContentType="application/vnd.openxmlformats-officedocument.drawingml.diagramData+xml"/>
  <Override PartName="/ppt/diagrams/data66.xml" ContentType="application/vnd.openxmlformats-officedocument.drawingml.diagramData+xml"/>
  <Override PartName="/ppt/diagrams/data67.xml" ContentType="application/vnd.openxmlformats-officedocument.drawingml.diagramData+xml"/>
  <Override PartName="/ppt/diagrams/data68.xml" ContentType="application/vnd.openxmlformats-officedocument.drawingml.diagramData+xml"/>
  <Override PartName="/ppt/diagrams/data69.xml" ContentType="application/vnd.openxmlformats-officedocument.drawingml.diagramData+xml"/>
  <Override PartName="/ppt/diagrams/data7.xml" ContentType="application/vnd.openxmlformats-officedocument.drawingml.diagramData+xml"/>
  <Override PartName="/ppt/diagrams/data70.xml" ContentType="application/vnd.openxmlformats-officedocument.drawingml.diagramData+xml"/>
  <Override PartName="/ppt/diagrams/data71.xml" ContentType="application/vnd.openxmlformats-officedocument.drawingml.diagramData+xml"/>
  <Override PartName="/ppt/diagrams/data72.xml" ContentType="application/vnd.openxmlformats-officedocument.drawingml.diagramData+xml"/>
  <Override PartName="/ppt/diagrams/data73.xml" ContentType="application/vnd.openxmlformats-officedocument.drawingml.diagramData+xml"/>
  <Override PartName="/ppt/diagrams/data74.xml" ContentType="application/vnd.openxmlformats-officedocument.drawingml.diagramData+xml"/>
  <Override PartName="/ppt/diagrams/data75.xml" ContentType="application/vnd.openxmlformats-officedocument.drawingml.diagramData+xml"/>
  <Override PartName="/ppt/diagrams/data76.xml" ContentType="application/vnd.openxmlformats-officedocument.drawingml.diagramData+xml"/>
  <Override PartName="/ppt/diagrams/data77.xml" ContentType="application/vnd.openxmlformats-officedocument.drawingml.diagramData+xml"/>
  <Override PartName="/ppt/diagrams/data78.xml" ContentType="application/vnd.openxmlformats-officedocument.drawingml.diagramData+xml"/>
  <Override PartName="/ppt/diagrams/data79.xml" ContentType="application/vnd.openxmlformats-officedocument.drawingml.diagramData+xml"/>
  <Override PartName="/ppt/diagrams/data8.xml" ContentType="application/vnd.openxmlformats-officedocument.drawingml.diagramData+xml"/>
  <Override PartName="/ppt/diagrams/data80.xml" ContentType="application/vnd.openxmlformats-officedocument.drawingml.diagramData+xml"/>
  <Override PartName="/ppt/diagrams/data81.xml" ContentType="application/vnd.openxmlformats-officedocument.drawingml.diagramData+xml"/>
  <Override PartName="/ppt/diagrams/data82.xml" ContentType="application/vnd.openxmlformats-officedocument.drawingml.diagramData+xml"/>
  <Override PartName="/ppt/diagrams/data83.xml" ContentType="application/vnd.openxmlformats-officedocument.drawingml.diagramData+xml"/>
  <Override PartName="/ppt/diagrams/data84.xml" ContentType="application/vnd.openxmlformats-officedocument.drawingml.diagramData+xml"/>
  <Override PartName="/ppt/diagrams/data85.xml" ContentType="application/vnd.openxmlformats-officedocument.drawingml.diagramData+xml"/>
  <Override PartName="/ppt/diagrams/data86.xml" ContentType="application/vnd.openxmlformats-officedocument.drawingml.diagramData+xml"/>
  <Override PartName="/ppt/diagrams/data87.xml" ContentType="application/vnd.openxmlformats-officedocument.drawingml.diagramData+xml"/>
  <Override PartName="/ppt/diagrams/data88.xml" ContentType="application/vnd.openxmlformats-officedocument.drawingml.diagramData+xml"/>
  <Override PartName="/ppt/diagrams/data89.xml" ContentType="application/vnd.openxmlformats-officedocument.drawingml.diagramData+xml"/>
  <Override PartName="/ppt/diagrams/data9.xml" ContentType="application/vnd.openxmlformats-officedocument.drawingml.diagramData+xml"/>
  <Override PartName="/ppt/diagrams/data90.xml" ContentType="application/vnd.openxmlformats-officedocument.drawingml.diagramData+xml"/>
  <Override PartName="/ppt/diagrams/data91.xml" ContentType="application/vnd.openxmlformats-officedocument.drawingml.diagramData+xml"/>
  <Override PartName="/ppt/diagrams/data92.xml" ContentType="application/vnd.openxmlformats-officedocument.drawingml.diagramData+xml"/>
  <Override PartName="/ppt/diagrams/data93.xml" ContentType="application/vnd.openxmlformats-officedocument.drawingml.diagramData+xml"/>
  <Override PartName="/ppt/diagrams/data94.xml" ContentType="application/vnd.openxmlformats-officedocument.drawingml.diagramData+xml"/>
  <Override PartName="/ppt/diagrams/data95.xml" ContentType="application/vnd.openxmlformats-officedocument.drawingml.diagramData+xml"/>
  <Override PartName="/ppt/diagrams/data96.xml" ContentType="application/vnd.openxmlformats-officedocument.drawingml.diagramData+xml"/>
  <Override PartName="/ppt/diagrams/data97.xml" ContentType="application/vnd.openxmlformats-officedocument.drawingml.diagramData+xml"/>
  <Override PartName="/ppt/diagrams/data98.xml" ContentType="application/vnd.openxmlformats-officedocument.drawingml.diagramData+xml"/>
  <Override PartName="/ppt/diagrams/data99.xml" ContentType="application/vnd.openxmlformats-officedocument.drawingml.diagramData+xml"/>
  <Override PartName="/ppt/diagrams/drawing1.xml" ContentType="application/vnd.ms-office.drawingml.diagramDrawing+xml"/>
  <Override PartName="/ppt/diagrams/drawing10.xml" ContentType="application/vnd.ms-office.drawingml.diagramDrawing+xml"/>
  <Override PartName="/ppt/diagrams/drawing100.xml" ContentType="application/vnd.ms-office.drawingml.diagramDrawing+xml"/>
  <Override PartName="/ppt/diagrams/drawing101.xml" ContentType="application/vnd.ms-office.drawingml.diagramDrawing+xml"/>
  <Override PartName="/ppt/diagrams/drawing102.xml" ContentType="application/vnd.ms-office.drawingml.diagramDrawing+xml"/>
  <Override PartName="/ppt/diagrams/drawing103.xml" ContentType="application/vnd.ms-office.drawingml.diagramDrawing+xml"/>
  <Override PartName="/ppt/diagrams/drawing104.xml" ContentType="application/vnd.ms-office.drawingml.diagramDrawing+xml"/>
  <Override PartName="/ppt/diagrams/drawing105.xml" ContentType="application/vnd.ms-office.drawingml.diagramDrawing+xml"/>
  <Override PartName="/ppt/diagrams/drawing106.xml" ContentType="application/vnd.ms-office.drawingml.diagramDrawing+xml"/>
  <Override PartName="/ppt/diagrams/drawing107.xml" ContentType="application/vnd.ms-office.drawingml.diagramDrawing+xml"/>
  <Override PartName="/ppt/diagrams/drawing108.xml" ContentType="application/vnd.ms-office.drawingml.diagramDrawing+xml"/>
  <Override PartName="/ppt/diagrams/drawing109.xml" ContentType="application/vnd.ms-office.drawingml.diagramDrawing+xml"/>
  <Override PartName="/ppt/diagrams/drawing11.xml" ContentType="application/vnd.ms-office.drawingml.diagramDrawing+xml"/>
  <Override PartName="/ppt/diagrams/drawing110.xml" ContentType="application/vnd.ms-office.drawingml.diagramDrawing+xml"/>
  <Override PartName="/ppt/diagrams/drawing111.xml" ContentType="application/vnd.ms-office.drawingml.diagramDrawing+xml"/>
  <Override PartName="/ppt/diagrams/drawing112.xml" ContentType="application/vnd.ms-office.drawingml.diagramDrawing+xml"/>
  <Override PartName="/ppt/diagrams/drawing113.xml" ContentType="application/vnd.ms-office.drawingml.diagramDrawing+xml"/>
  <Override PartName="/ppt/diagrams/drawing114.xml" ContentType="application/vnd.ms-office.drawingml.diagramDrawing+xml"/>
  <Override PartName="/ppt/diagrams/drawing115.xml" ContentType="application/vnd.ms-office.drawingml.diagramDrawing+xml"/>
  <Override PartName="/ppt/diagrams/drawing116.xml" ContentType="application/vnd.ms-office.drawingml.diagramDrawing+xml"/>
  <Override PartName="/ppt/diagrams/drawing117.xml" ContentType="application/vnd.ms-office.drawingml.diagramDrawing+xml"/>
  <Override PartName="/ppt/diagrams/drawing118.xml" ContentType="application/vnd.ms-office.drawingml.diagramDrawing+xml"/>
  <Override PartName="/ppt/diagrams/drawing119.xml" ContentType="application/vnd.ms-office.drawingml.diagramDrawing+xml"/>
  <Override PartName="/ppt/diagrams/drawing12.xml" ContentType="application/vnd.ms-office.drawingml.diagramDrawing+xml"/>
  <Override PartName="/ppt/diagrams/drawing120.xml" ContentType="application/vnd.ms-office.drawingml.diagramDrawing+xml"/>
  <Override PartName="/ppt/diagrams/drawing121.xml" ContentType="application/vnd.ms-office.drawingml.diagramDrawing+xml"/>
  <Override PartName="/ppt/diagrams/drawing122.xml" ContentType="application/vnd.ms-office.drawingml.diagramDrawing+xml"/>
  <Override PartName="/ppt/diagrams/drawing123.xml" ContentType="application/vnd.ms-office.drawingml.diagramDrawing+xml"/>
  <Override PartName="/ppt/diagrams/drawing124.xml" ContentType="application/vnd.ms-office.drawingml.diagramDrawing+xml"/>
  <Override PartName="/ppt/diagrams/drawing125.xml" ContentType="application/vnd.ms-office.drawingml.diagramDrawing+xml"/>
  <Override PartName="/ppt/diagrams/drawing126.xml" ContentType="application/vnd.ms-office.drawingml.diagramDrawing+xml"/>
  <Override PartName="/ppt/diagrams/drawing127.xml" ContentType="application/vnd.ms-office.drawingml.diagramDrawing+xml"/>
  <Override PartName="/ppt/diagrams/drawing128.xml" ContentType="application/vnd.ms-office.drawingml.diagramDrawing+xml"/>
  <Override PartName="/ppt/diagrams/drawing129.xml" ContentType="application/vnd.ms-office.drawingml.diagramDrawing+xml"/>
  <Override PartName="/ppt/diagrams/drawing13.xml" ContentType="application/vnd.ms-office.drawingml.diagramDrawing+xml"/>
  <Override PartName="/ppt/diagrams/drawing130.xml" ContentType="application/vnd.ms-office.drawingml.diagramDrawing+xml"/>
  <Override PartName="/ppt/diagrams/drawing131.xml" ContentType="application/vnd.ms-office.drawingml.diagramDrawing+xml"/>
  <Override PartName="/ppt/diagrams/drawing132.xml" ContentType="application/vnd.ms-office.drawingml.diagramDrawing+xml"/>
  <Override PartName="/ppt/diagrams/drawing133.xml" ContentType="application/vnd.ms-office.drawingml.diagramDrawing+xml"/>
  <Override PartName="/ppt/diagrams/drawing134.xml" ContentType="application/vnd.ms-office.drawingml.diagramDrawing+xml"/>
  <Override PartName="/ppt/diagrams/drawing135.xml" ContentType="application/vnd.ms-office.drawingml.diagramDrawing+xml"/>
  <Override PartName="/ppt/diagrams/drawing136.xml" ContentType="application/vnd.ms-office.drawingml.diagramDrawing+xml"/>
  <Override PartName="/ppt/diagrams/drawing14.xml" ContentType="application/vnd.ms-office.drawingml.diagramDrawing+xml"/>
  <Override PartName="/ppt/diagrams/drawing15.xml" ContentType="application/vnd.ms-office.drawingml.diagramDrawing+xml"/>
  <Override PartName="/ppt/diagrams/drawing16.xml" ContentType="application/vnd.ms-office.drawingml.diagramDrawing+xml"/>
  <Override PartName="/ppt/diagrams/drawing17.xml" ContentType="application/vnd.ms-office.drawingml.diagramDrawing+xml"/>
  <Override PartName="/ppt/diagrams/drawing18.xml" ContentType="application/vnd.ms-office.drawingml.diagramDrawing+xml"/>
  <Override PartName="/ppt/diagrams/drawing19.xml" ContentType="application/vnd.ms-office.drawingml.diagramDrawing+xml"/>
  <Override PartName="/ppt/diagrams/drawing2.xml" ContentType="application/vnd.ms-office.drawingml.diagramDrawing+xml"/>
  <Override PartName="/ppt/diagrams/drawing20.xml" ContentType="application/vnd.ms-office.drawingml.diagramDrawing+xml"/>
  <Override PartName="/ppt/diagrams/drawing21.xml" ContentType="application/vnd.ms-office.drawingml.diagramDrawing+xml"/>
  <Override PartName="/ppt/diagrams/drawing22.xml" ContentType="application/vnd.ms-office.drawingml.diagramDrawing+xml"/>
  <Override PartName="/ppt/diagrams/drawing23.xml" ContentType="application/vnd.ms-office.drawingml.diagramDrawing+xml"/>
  <Override PartName="/ppt/diagrams/drawing24.xml" ContentType="application/vnd.ms-office.drawingml.diagramDrawing+xml"/>
  <Override PartName="/ppt/diagrams/drawing25.xml" ContentType="application/vnd.ms-office.drawingml.diagramDrawing+xml"/>
  <Override PartName="/ppt/diagrams/drawing26.xml" ContentType="application/vnd.ms-office.drawingml.diagramDrawing+xml"/>
  <Override PartName="/ppt/diagrams/drawing27.xml" ContentType="application/vnd.ms-office.drawingml.diagramDrawing+xml"/>
  <Override PartName="/ppt/diagrams/drawing28.xml" ContentType="application/vnd.ms-office.drawingml.diagramDrawing+xml"/>
  <Override PartName="/ppt/diagrams/drawing29.xml" ContentType="application/vnd.ms-office.drawingml.diagramDrawing+xml"/>
  <Override PartName="/ppt/diagrams/drawing3.xml" ContentType="application/vnd.ms-office.drawingml.diagramDrawing+xml"/>
  <Override PartName="/ppt/diagrams/drawing30.xml" ContentType="application/vnd.ms-office.drawingml.diagramDrawing+xml"/>
  <Override PartName="/ppt/diagrams/drawing31.xml" ContentType="application/vnd.ms-office.drawingml.diagramDrawing+xml"/>
  <Override PartName="/ppt/diagrams/drawing32.xml" ContentType="application/vnd.ms-office.drawingml.diagramDrawing+xml"/>
  <Override PartName="/ppt/diagrams/drawing33.xml" ContentType="application/vnd.ms-office.drawingml.diagramDrawing+xml"/>
  <Override PartName="/ppt/diagrams/drawing34.xml" ContentType="application/vnd.ms-office.drawingml.diagramDrawing+xml"/>
  <Override PartName="/ppt/diagrams/drawing35.xml" ContentType="application/vnd.ms-office.drawingml.diagramDrawing+xml"/>
  <Override PartName="/ppt/diagrams/drawing36.xml" ContentType="application/vnd.ms-office.drawingml.diagramDrawing+xml"/>
  <Override PartName="/ppt/diagrams/drawing37.xml" ContentType="application/vnd.ms-office.drawingml.diagramDrawing+xml"/>
  <Override PartName="/ppt/diagrams/drawing38.xml" ContentType="application/vnd.ms-office.drawingml.diagramDrawing+xml"/>
  <Override PartName="/ppt/diagrams/drawing39.xml" ContentType="application/vnd.ms-office.drawingml.diagramDrawing+xml"/>
  <Override PartName="/ppt/diagrams/drawing4.xml" ContentType="application/vnd.ms-office.drawingml.diagramDrawing+xml"/>
  <Override PartName="/ppt/diagrams/drawing40.xml" ContentType="application/vnd.ms-office.drawingml.diagramDrawing+xml"/>
  <Override PartName="/ppt/diagrams/drawing41.xml" ContentType="application/vnd.ms-office.drawingml.diagramDrawing+xml"/>
  <Override PartName="/ppt/diagrams/drawing42.xml" ContentType="application/vnd.ms-office.drawingml.diagramDrawing+xml"/>
  <Override PartName="/ppt/diagrams/drawing43.xml" ContentType="application/vnd.ms-office.drawingml.diagramDrawing+xml"/>
  <Override PartName="/ppt/diagrams/drawing44.xml" ContentType="application/vnd.ms-office.drawingml.diagramDrawing+xml"/>
  <Override PartName="/ppt/diagrams/drawing45.xml" ContentType="application/vnd.ms-office.drawingml.diagramDrawing+xml"/>
  <Override PartName="/ppt/diagrams/drawing46.xml" ContentType="application/vnd.ms-office.drawingml.diagramDrawing+xml"/>
  <Override PartName="/ppt/diagrams/drawing47.xml" ContentType="application/vnd.ms-office.drawingml.diagramDrawing+xml"/>
  <Override PartName="/ppt/diagrams/drawing48.xml" ContentType="application/vnd.ms-office.drawingml.diagramDrawing+xml"/>
  <Override PartName="/ppt/diagrams/drawing49.xml" ContentType="application/vnd.ms-office.drawingml.diagramDrawing+xml"/>
  <Override PartName="/ppt/diagrams/drawing5.xml" ContentType="application/vnd.ms-office.drawingml.diagramDrawing+xml"/>
  <Override PartName="/ppt/diagrams/drawing50.xml" ContentType="application/vnd.ms-office.drawingml.diagramDrawing+xml"/>
  <Override PartName="/ppt/diagrams/drawing51.xml" ContentType="application/vnd.ms-office.drawingml.diagramDrawing+xml"/>
  <Override PartName="/ppt/diagrams/drawing52.xml" ContentType="application/vnd.ms-office.drawingml.diagramDrawing+xml"/>
  <Override PartName="/ppt/diagrams/drawing53.xml" ContentType="application/vnd.ms-office.drawingml.diagramDrawing+xml"/>
  <Override PartName="/ppt/diagrams/drawing54.xml" ContentType="application/vnd.ms-office.drawingml.diagramDrawing+xml"/>
  <Override PartName="/ppt/diagrams/drawing55.xml" ContentType="application/vnd.ms-office.drawingml.diagramDrawing+xml"/>
  <Override PartName="/ppt/diagrams/drawing56.xml" ContentType="application/vnd.ms-office.drawingml.diagramDrawing+xml"/>
  <Override PartName="/ppt/diagrams/drawing57.xml" ContentType="application/vnd.ms-office.drawingml.diagramDrawing+xml"/>
  <Override PartName="/ppt/diagrams/drawing58.xml" ContentType="application/vnd.ms-office.drawingml.diagramDrawing+xml"/>
  <Override PartName="/ppt/diagrams/drawing59.xml" ContentType="application/vnd.ms-office.drawingml.diagramDrawing+xml"/>
  <Override PartName="/ppt/diagrams/drawing6.xml" ContentType="application/vnd.ms-office.drawingml.diagramDrawing+xml"/>
  <Override PartName="/ppt/diagrams/drawing60.xml" ContentType="application/vnd.ms-office.drawingml.diagramDrawing+xml"/>
  <Override PartName="/ppt/diagrams/drawing61.xml" ContentType="application/vnd.ms-office.drawingml.diagramDrawing+xml"/>
  <Override PartName="/ppt/diagrams/drawing62.xml" ContentType="application/vnd.ms-office.drawingml.diagramDrawing+xml"/>
  <Override PartName="/ppt/diagrams/drawing63.xml" ContentType="application/vnd.ms-office.drawingml.diagramDrawing+xml"/>
  <Override PartName="/ppt/diagrams/drawing64.xml" ContentType="application/vnd.ms-office.drawingml.diagramDrawing+xml"/>
  <Override PartName="/ppt/diagrams/drawing65.xml" ContentType="application/vnd.ms-office.drawingml.diagramDrawing+xml"/>
  <Override PartName="/ppt/diagrams/drawing66.xml" ContentType="application/vnd.ms-office.drawingml.diagramDrawing+xml"/>
  <Override PartName="/ppt/diagrams/drawing67.xml" ContentType="application/vnd.ms-office.drawingml.diagramDrawing+xml"/>
  <Override PartName="/ppt/diagrams/drawing68.xml" ContentType="application/vnd.ms-office.drawingml.diagramDrawing+xml"/>
  <Override PartName="/ppt/diagrams/drawing69.xml" ContentType="application/vnd.ms-office.drawingml.diagramDrawing+xml"/>
  <Override PartName="/ppt/diagrams/drawing7.xml" ContentType="application/vnd.ms-office.drawingml.diagramDrawing+xml"/>
  <Override PartName="/ppt/diagrams/drawing70.xml" ContentType="application/vnd.ms-office.drawingml.diagramDrawing+xml"/>
  <Override PartName="/ppt/diagrams/drawing71.xml" ContentType="application/vnd.ms-office.drawingml.diagramDrawing+xml"/>
  <Override PartName="/ppt/diagrams/drawing72.xml" ContentType="application/vnd.ms-office.drawingml.diagramDrawing+xml"/>
  <Override PartName="/ppt/diagrams/drawing73.xml" ContentType="application/vnd.ms-office.drawingml.diagramDrawing+xml"/>
  <Override PartName="/ppt/diagrams/drawing74.xml" ContentType="application/vnd.ms-office.drawingml.diagramDrawing+xml"/>
  <Override PartName="/ppt/diagrams/drawing75.xml" ContentType="application/vnd.ms-office.drawingml.diagramDrawing+xml"/>
  <Override PartName="/ppt/diagrams/drawing76.xml" ContentType="application/vnd.ms-office.drawingml.diagramDrawing+xml"/>
  <Override PartName="/ppt/diagrams/drawing77.xml" ContentType="application/vnd.ms-office.drawingml.diagramDrawing+xml"/>
  <Override PartName="/ppt/diagrams/drawing78.xml" ContentType="application/vnd.ms-office.drawingml.diagramDrawing+xml"/>
  <Override PartName="/ppt/diagrams/drawing79.xml" ContentType="application/vnd.ms-office.drawingml.diagramDrawing+xml"/>
  <Override PartName="/ppt/diagrams/drawing8.xml" ContentType="application/vnd.ms-office.drawingml.diagramDrawing+xml"/>
  <Override PartName="/ppt/diagrams/drawing80.xml" ContentType="application/vnd.ms-office.drawingml.diagramDrawing+xml"/>
  <Override PartName="/ppt/diagrams/drawing81.xml" ContentType="application/vnd.ms-office.drawingml.diagramDrawing+xml"/>
  <Override PartName="/ppt/diagrams/drawing82.xml" ContentType="application/vnd.ms-office.drawingml.diagramDrawing+xml"/>
  <Override PartName="/ppt/diagrams/drawing83.xml" ContentType="application/vnd.ms-office.drawingml.diagramDrawing+xml"/>
  <Override PartName="/ppt/diagrams/drawing84.xml" ContentType="application/vnd.ms-office.drawingml.diagramDrawing+xml"/>
  <Override PartName="/ppt/diagrams/drawing85.xml" ContentType="application/vnd.ms-office.drawingml.diagramDrawing+xml"/>
  <Override PartName="/ppt/diagrams/drawing86.xml" ContentType="application/vnd.ms-office.drawingml.diagramDrawing+xml"/>
  <Override PartName="/ppt/diagrams/drawing87.xml" ContentType="application/vnd.ms-office.drawingml.diagramDrawing+xml"/>
  <Override PartName="/ppt/diagrams/drawing88.xml" ContentType="application/vnd.ms-office.drawingml.diagramDrawing+xml"/>
  <Override PartName="/ppt/diagrams/drawing89.xml" ContentType="application/vnd.ms-office.drawingml.diagramDrawing+xml"/>
  <Override PartName="/ppt/diagrams/drawing9.xml" ContentType="application/vnd.ms-office.drawingml.diagramDrawing+xml"/>
  <Override PartName="/ppt/diagrams/drawing90.xml" ContentType="application/vnd.ms-office.drawingml.diagramDrawing+xml"/>
  <Override PartName="/ppt/diagrams/drawing91.xml" ContentType="application/vnd.ms-office.drawingml.diagramDrawing+xml"/>
  <Override PartName="/ppt/diagrams/drawing92.xml" ContentType="application/vnd.ms-office.drawingml.diagramDrawing+xml"/>
  <Override PartName="/ppt/diagrams/drawing93.xml" ContentType="application/vnd.ms-office.drawingml.diagramDrawing+xml"/>
  <Override PartName="/ppt/diagrams/drawing94.xml" ContentType="application/vnd.ms-office.drawingml.diagramDrawing+xml"/>
  <Override PartName="/ppt/diagrams/drawing95.xml" ContentType="application/vnd.ms-office.drawingml.diagramDrawing+xml"/>
  <Override PartName="/ppt/diagrams/drawing96.xml" ContentType="application/vnd.ms-office.drawingml.diagramDrawing+xml"/>
  <Override PartName="/ppt/diagrams/drawing97.xml" ContentType="application/vnd.ms-office.drawingml.diagramDrawing+xml"/>
  <Override PartName="/ppt/diagrams/drawing98.xml" ContentType="application/vnd.ms-office.drawingml.diagramDrawing+xml"/>
  <Override PartName="/ppt/diagrams/drawing99.xml" ContentType="application/vnd.ms-office.drawingml.diagramDrawing+xml"/>
  <Override PartName="/ppt/diagrams/layout1.xml" ContentType="application/vnd.openxmlformats-officedocument.drawingml.diagramLayout+xml"/>
  <Override PartName="/ppt/diagrams/layout10.xml" ContentType="application/vnd.openxmlformats-officedocument.drawingml.diagramLayout+xml"/>
  <Override PartName="/ppt/diagrams/layout100.xml" ContentType="application/vnd.openxmlformats-officedocument.drawingml.diagramLayout+xml"/>
  <Override PartName="/ppt/diagrams/layout101.xml" ContentType="application/vnd.openxmlformats-officedocument.drawingml.diagramLayout+xml"/>
  <Override PartName="/ppt/diagrams/layout102.xml" ContentType="application/vnd.openxmlformats-officedocument.drawingml.diagramLayout+xml"/>
  <Override PartName="/ppt/diagrams/layout103.xml" ContentType="application/vnd.openxmlformats-officedocument.drawingml.diagramLayout+xml"/>
  <Override PartName="/ppt/diagrams/layout104.xml" ContentType="application/vnd.openxmlformats-officedocument.drawingml.diagramLayout+xml"/>
  <Override PartName="/ppt/diagrams/layout105.xml" ContentType="application/vnd.openxmlformats-officedocument.drawingml.diagramLayout+xml"/>
  <Override PartName="/ppt/diagrams/layout106.xml" ContentType="application/vnd.openxmlformats-officedocument.drawingml.diagramLayout+xml"/>
  <Override PartName="/ppt/diagrams/layout107.xml" ContentType="application/vnd.openxmlformats-officedocument.drawingml.diagramLayout+xml"/>
  <Override PartName="/ppt/diagrams/layout108.xml" ContentType="application/vnd.openxmlformats-officedocument.drawingml.diagramLayout+xml"/>
  <Override PartName="/ppt/diagrams/layout109.xml" ContentType="application/vnd.openxmlformats-officedocument.drawingml.diagramLayout+xml"/>
  <Override PartName="/ppt/diagrams/layout11.xml" ContentType="application/vnd.openxmlformats-officedocument.drawingml.diagramLayout+xml"/>
  <Override PartName="/ppt/diagrams/layout110.xml" ContentType="application/vnd.openxmlformats-officedocument.drawingml.diagramLayout+xml"/>
  <Override PartName="/ppt/diagrams/layout111.xml" ContentType="application/vnd.openxmlformats-officedocument.drawingml.diagramLayout+xml"/>
  <Override PartName="/ppt/diagrams/layout112.xml" ContentType="application/vnd.openxmlformats-officedocument.drawingml.diagramLayout+xml"/>
  <Override PartName="/ppt/diagrams/layout113.xml" ContentType="application/vnd.openxmlformats-officedocument.drawingml.diagramLayout+xml"/>
  <Override PartName="/ppt/diagrams/layout114.xml" ContentType="application/vnd.openxmlformats-officedocument.drawingml.diagramLayout+xml"/>
  <Override PartName="/ppt/diagrams/layout115.xml" ContentType="application/vnd.openxmlformats-officedocument.drawingml.diagramLayout+xml"/>
  <Override PartName="/ppt/diagrams/layout116.xml" ContentType="application/vnd.openxmlformats-officedocument.drawingml.diagramLayout+xml"/>
  <Override PartName="/ppt/diagrams/layout117.xml" ContentType="application/vnd.openxmlformats-officedocument.drawingml.diagramLayout+xml"/>
  <Override PartName="/ppt/diagrams/layout118.xml" ContentType="application/vnd.openxmlformats-officedocument.drawingml.diagramLayout+xml"/>
  <Override PartName="/ppt/diagrams/layout119.xml" ContentType="application/vnd.openxmlformats-officedocument.drawingml.diagramLayout+xml"/>
  <Override PartName="/ppt/diagrams/layout12.xml" ContentType="application/vnd.openxmlformats-officedocument.drawingml.diagramLayout+xml"/>
  <Override PartName="/ppt/diagrams/layout120.xml" ContentType="application/vnd.openxmlformats-officedocument.drawingml.diagramLayout+xml"/>
  <Override PartName="/ppt/diagrams/layout121.xml" ContentType="application/vnd.openxmlformats-officedocument.drawingml.diagramLayout+xml"/>
  <Override PartName="/ppt/diagrams/layout122.xml" ContentType="application/vnd.openxmlformats-officedocument.drawingml.diagramLayout+xml"/>
  <Override PartName="/ppt/diagrams/layout123.xml" ContentType="application/vnd.openxmlformats-officedocument.drawingml.diagramLayout+xml"/>
  <Override PartName="/ppt/diagrams/layout124.xml" ContentType="application/vnd.openxmlformats-officedocument.drawingml.diagramLayout+xml"/>
  <Override PartName="/ppt/diagrams/layout125.xml" ContentType="application/vnd.openxmlformats-officedocument.drawingml.diagramLayout+xml"/>
  <Override PartName="/ppt/diagrams/layout126.xml" ContentType="application/vnd.openxmlformats-officedocument.drawingml.diagramLayout+xml"/>
  <Override PartName="/ppt/diagrams/layout127.xml" ContentType="application/vnd.openxmlformats-officedocument.drawingml.diagramLayout+xml"/>
  <Override PartName="/ppt/diagrams/layout128.xml" ContentType="application/vnd.openxmlformats-officedocument.drawingml.diagramLayout+xml"/>
  <Override PartName="/ppt/diagrams/layout129.xml" ContentType="application/vnd.openxmlformats-officedocument.drawingml.diagramLayout+xml"/>
  <Override PartName="/ppt/diagrams/layout13.xml" ContentType="application/vnd.openxmlformats-officedocument.drawingml.diagramLayout+xml"/>
  <Override PartName="/ppt/diagrams/layout130.xml" ContentType="application/vnd.openxmlformats-officedocument.drawingml.diagramLayout+xml"/>
  <Override PartName="/ppt/diagrams/layout131.xml" ContentType="application/vnd.openxmlformats-officedocument.drawingml.diagramLayout+xml"/>
  <Override PartName="/ppt/diagrams/layout132.xml" ContentType="application/vnd.openxmlformats-officedocument.drawingml.diagramLayout+xml"/>
  <Override PartName="/ppt/diagrams/layout133.xml" ContentType="application/vnd.openxmlformats-officedocument.drawingml.diagramLayout+xml"/>
  <Override PartName="/ppt/diagrams/layout134.xml" ContentType="application/vnd.openxmlformats-officedocument.drawingml.diagramLayout+xml"/>
  <Override PartName="/ppt/diagrams/layout135.xml" ContentType="application/vnd.openxmlformats-officedocument.drawingml.diagramLayout+xml"/>
  <Override PartName="/ppt/diagrams/layout136.xml" ContentType="application/vnd.openxmlformats-officedocument.drawingml.diagramLayout+xml"/>
  <Override PartName="/ppt/diagrams/layout14.xml" ContentType="application/vnd.openxmlformats-officedocument.drawingml.diagramLayout+xml"/>
  <Override PartName="/ppt/diagrams/layout15.xml" ContentType="application/vnd.openxmlformats-officedocument.drawingml.diagramLayout+xml"/>
  <Override PartName="/ppt/diagrams/layout16.xml" ContentType="application/vnd.openxmlformats-officedocument.drawingml.diagramLayout+xml"/>
  <Override PartName="/ppt/diagrams/layout17.xml" ContentType="application/vnd.openxmlformats-officedocument.drawingml.diagramLayout+xml"/>
  <Override PartName="/ppt/diagrams/layout18.xml" ContentType="application/vnd.openxmlformats-officedocument.drawingml.diagramLayout+xml"/>
  <Override PartName="/ppt/diagrams/layout19.xml" ContentType="application/vnd.openxmlformats-officedocument.drawingml.diagramLayout+xml"/>
  <Override PartName="/ppt/diagrams/layout2.xml" ContentType="application/vnd.openxmlformats-officedocument.drawingml.diagramLayout+xml"/>
  <Override PartName="/ppt/diagrams/layout20.xml" ContentType="application/vnd.openxmlformats-officedocument.drawingml.diagramLayout+xml"/>
  <Override PartName="/ppt/diagrams/layout21.xml" ContentType="application/vnd.openxmlformats-officedocument.drawingml.diagramLayout+xml"/>
  <Override PartName="/ppt/diagrams/layout22.xml" ContentType="application/vnd.openxmlformats-officedocument.drawingml.diagramLayout+xml"/>
  <Override PartName="/ppt/diagrams/layout23.xml" ContentType="application/vnd.openxmlformats-officedocument.drawingml.diagramLayout+xml"/>
  <Override PartName="/ppt/diagrams/layout24.xml" ContentType="application/vnd.openxmlformats-officedocument.drawingml.diagramLayout+xml"/>
  <Override PartName="/ppt/diagrams/layout25.xml" ContentType="application/vnd.openxmlformats-officedocument.drawingml.diagramLayout+xml"/>
  <Override PartName="/ppt/diagrams/layout26.xml" ContentType="application/vnd.openxmlformats-officedocument.drawingml.diagramLayout+xml"/>
  <Override PartName="/ppt/diagrams/layout27.xml" ContentType="application/vnd.openxmlformats-officedocument.drawingml.diagramLayout+xml"/>
  <Override PartName="/ppt/diagrams/layout28.xml" ContentType="application/vnd.openxmlformats-officedocument.drawingml.diagramLayout+xml"/>
  <Override PartName="/ppt/diagrams/layout29.xml" ContentType="application/vnd.openxmlformats-officedocument.drawingml.diagramLayout+xml"/>
  <Override PartName="/ppt/diagrams/layout3.xml" ContentType="application/vnd.openxmlformats-officedocument.drawingml.diagramLayout+xml"/>
  <Override PartName="/ppt/diagrams/layout30.xml" ContentType="application/vnd.openxmlformats-officedocument.drawingml.diagramLayout+xml"/>
  <Override PartName="/ppt/diagrams/layout31.xml" ContentType="application/vnd.openxmlformats-officedocument.drawingml.diagramLayout+xml"/>
  <Override PartName="/ppt/diagrams/layout32.xml" ContentType="application/vnd.openxmlformats-officedocument.drawingml.diagramLayout+xml"/>
  <Override PartName="/ppt/diagrams/layout33.xml" ContentType="application/vnd.openxmlformats-officedocument.drawingml.diagramLayout+xml"/>
  <Override PartName="/ppt/diagrams/layout34.xml" ContentType="application/vnd.openxmlformats-officedocument.drawingml.diagramLayout+xml"/>
  <Override PartName="/ppt/diagrams/layout35.xml" ContentType="application/vnd.openxmlformats-officedocument.drawingml.diagramLayout+xml"/>
  <Override PartName="/ppt/diagrams/layout36.xml" ContentType="application/vnd.openxmlformats-officedocument.drawingml.diagramLayout+xml"/>
  <Override PartName="/ppt/diagrams/layout37.xml" ContentType="application/vnd.openxmlformats-officedocument.drawingml.diagramLayout+xml"/>
  <Override PartName="/ppt/diagrams/layout38.xml" ContentType="application/vnd.openxmlformats-officedocument.drawingml.diagramLayout+xml"/>
  <Override PartName="/ppt/diagrams/layout39.xml" ContentType="application/vnd.openxmlformats-officedocument.drawingml.diagramLayout+xml"/>
  <Override PartName="/ppt/diagrams/layout4.xml" ContentType="application/vnd.openxmlformats-officedocument.drawingml.diagramLayout+xml"/>
  <Override PartName="/ppt/diagrams/layout40.xml" ContentType="application/vnd.openxmlformats-officedocument.drawingml.diagramLayout+xml"/>
  <Override PartName="/ppt/diagrams/layout41.xml" ContentType="application/vnd.openxmlformats-officedocument.drawingml.diagramLayout+xml"/>
  <Override PartName="/ppt/diagrams/layout42.xml" ContentType="application/vnd.openxmlformats-officedocument.drawingml.diagramLayout+xml"/>
  <Override PartName="/ppt/diagrams/layout43.xml" ContentType="application/vnd.openxmlformats-officedocument.drawingml.diagramLayout+xml"/>
  <Override PartName="/ppt/diagrams/layout44.xml" ContentType="application/vnd.openxmlformats-officedocument.drawingml.diagramLayout+xml"/>
  <Override PartName="/ppt/diagrams/layout45.xml" ContentType="application/vnd.openxmlformats-officedocument.drawingml.diagramLayout+xml"/>
  <Override PartName="/ppt/diagrams/layout46.xml" ContentType="application/vnd.openxmlformats-officedocument.drawingml.diagramLayout+xml"/>
  <Override PartName="/ppt/diagrams/layout47.xml" ContentType="application/vnd.openxmlformats-officedocument.drawingml.diagramLayout+xml"/>
  <Override PartName="/ppt/diagrams/layout48.xml" ContentType="application/vnd.openxmlformats-officedocument.drawingml.diagramLayout+xml"/>
  <Override PartName="/ppt/diagrams/layout49.xml" ContentType="application/vnd.openxmlformats-officedocument.drawingml.diagramLayout+xml"/>
  <Override PartName="/ppt/diagrams/layout5.xml" ContentType="application/vnd.openxmlformats-officedocument.drawingml.diagramLayout+xml"/>
  <Override PartName="/ppt/diagrams/layout50.xml" ContentType="application/vnd.openxmlformats-officedocument.drawingml.diagramLayout+xml"/>
  <Override PartName="/ppt/diagrams/layout51.xml" ContentType="application/vnd.openxmlformats-officedocument.drawingml.diagramLayout+xml"/>
  <Override PartName="/ppt/diagrams/layout52.xml" ContentType="application/vnd.openxmlformats-officedocument.drawingml.diagramLayout+xml"/>
  <Override PartName="/ppt/diagrams/layout53.xml" ContentType="application/vnd.openxmlformats-officedocument.drawingml.diagramLayout+xml"/>
  <Override PartName="/ppt/diagrams/layout54.xml" ContentType="application/vnd.openxmlformats-officedocument.drawingml.diagramLayout+xml"/>
  <Override PartName="/ppt/diagrams/layout55.xml" ContentType="application/vnd.openxmlformats-officedocument.drawingml.diagramLayout+xml"/>
  <Override PartName="/ppt/diagrams/layout56.xml" ContentType="application/vnd.openxmlformats-officedocument.drawingml.diagramLayout+xml"/>
  <Override PartName="/ppt/diagrams/layout57.xml" ContentType="application/vnd.openxmlformats-officedocument.drawingml.diagramLayout+xml"/>
  <Override PartName="/ppt/diagrams/layout58.xml" ContentType="application/vnd.openxmlformats-officedocument.drawingml.diagramLayout+xml"/>
  <Override PartName="/ppt/diagrams/layout59.xml" ContentType="application/vnd.openxmlformats-officedocument.drawingml.diagramLayout+xml"/>
  <Override PartName="/ppt/diagrams/layout6.xml" ContentType="application/vnd.openxmlformats-officedocument.drawingml.diagramLayout+xml"/>
  <Override PartName="/ppt/diagrams/layout60.xml" ContentType="application/vnd.openxmlformats-officedocument.drawingml.diagramLayout+xml"/>
  <Override PartName="/ppt/diagrams/layout61.xml" ContentType="application/vnd.openxmlformats-officedocument.drawingml.diagramLayout+xml"/>
  <Override PartName="/ppt/diagrams/layout62.xml" ContentType="application/vnd.openxmlformats-officedocument.drawingml.diagramLayout+xml"/>
  <Override PartName="/ppt/diagrams/layout63.xml" ContentType="application/vnd.openxmlformats-officedocument.drawingml.diagramLayout+xml"/>
  <Override PartName="/ppt/diagrams/layout64.xml" ContentType="application/vnd.openxmlformats-officedocument.drawingml.diagramLayout+xml"/>
  <Override PartName="/ppt/diagrams/layout65.xml" ContentType="application/vnd.openxmlformats-officedocument.drawingml.diagramLayout+xml"/>
  <Override PartName="/ppt/diagrams/layout66.xml" ContentType="application/vnd.openxmlformats-officedocument.drawingml.diagramLayout+xml"/>
  <Override PartName="/ppt/diagrams/layout67.xml" ContentType="application/vnd.openxmlformats-officedocument.drawingml.diagramLayout+xml"/>
  <Override PartName="/ppt/diagrams/layout68.xml" ContentType="application/vnd.openxmlformats-officedocument.drawingml.diagramLayout+xml"/>
  <Override PartName="/ppt/diagrams/layout69.xml" ContentType="application/vnd.openxmlformats-officedocument.drawingml.diagramLayout+xml"/>
  <Override PartName="/ppt/diagrams/layout7.xml" ContentType="application/vnd.openxmlformats-officedocument.drawingml.diagramLayout+xml"/>
  <Override PartName="/ppt/diagrams/layout70.xml" ContentType="application/vnd.openxmlformats-officedocument.drawingml.diagramLayout+xml"/>
  <Override PartName="/ppt/diagrams/layout71.xml" ContentType="application/vnd.openxmlformats-officedocument.drawingml.diagramLayout+xml"/>
  <Override PartName="/ppt/diagrams/layout72.xml" ContentType="application/vnd.openxmlformats-officedocument.drawingml.diagramLayout+xml"/>
  <Override PartName="/ppt/diagrams/layout73.xml" ContentType="application/vnd.openxmlformats-officedocument.drawingml.diagramLayout+xml"/>
  <Override PartName="/ppt/diagrams/layout74.xml" ContentType="application/vnd.openxmlformats-officedocument.drawingml.diagramLayout+xml"/>
  <Override PartName="/ppt/diagrams/layout75.xml" ContentType="application/vnd.openxmlformats-officedocument.drawingml.diagramLayout+xml"/>
  <Override PartName="/ppt/diagrams/layout76.xml" ContentType="application/vnd.openxmlformats-officedocument.drawingml.diagramLayout+xml"/>
  <Override PartName="/ppt/diagrams/layout77.xml" ContentType="application/vnd.openxmlformats-officedocument.drawingml.diagramLayout+xml"/>
  <Override PartName="/ppt/diagrams/layout78.xml" ContentType="application/vnd.openxmlformats-officedocument.drawingml.diagramLayout+xml"/>
  <Override PartName="/ppt/diagrams/layout79.xml" ContentType="application/vnd.openxmlformats-officedocument.drawingml.diagramLayout+xml"/>
  <Override PartName="/ppt/diagrams/layout8.xml" ContentType="application/vnd.openxmlformats-officedocument.drawingml.diagramLayout+xml"/>
  <Override PartName="/ppt/diagrams/layout80.xml" ContentType="application/vnd.openxmlformats-officedocument.drawingml.diagramLayout+xml"/>
  <Override PartName="/ppt/diagrams/layout81.xml" ContentType="application/vnd.openxmlformats-officedocument.drawingml.diagramLayout+xml"/>
  <Override PartName="/ppt/diagrams/layout82.xml" ContentType="application/vnd.openxmlformats-officedocument.drawingml.diagramLayout+xml"/>
  <Override PartName="/ppt/diagrams/layout83.xml" ContentType="application/vnd.openxmlformats-officedocument.drawingml.diagramLayout+xml"/>
  <Override PartName="/ppt/diagrams/layout84.xml" ContentType="application/vnd.openxmlformats-officedocument.drawingml.diagramLayout+xml"/>
  <Override PartName="/ppt/diagrams/layout85.xml" ContentType="application/vnd.openxmlformats-officedocument.drawingml.diagramLayout+xml"/>
  <Override PartName="/ppt/diagrams/layout86.xml" ContentType="application/vnd.openxmlformats-officedocument.drawingml.diagramLayout+xml"/>
  <Override PartName="/ppt/diagrams/layout87.xml" ContentType="application/vnd.openxmlformats-officedocument.drawingml.diagramLayout+xml"/>
  <Override PartName="/ppt/diagrams/layout88.xml" ContentType="application/vnd.openxmlformats-officedocument.drawingml.diagramLayout+xml"/>
  <Override PartName="/ppt/diagrams/layout89.xml" ContentType="application/vnd.openxmlformats-officedocument.drawingml.diagramLayout+xml"/>
  <Override PartName="/ppt/diagrams/layout9.xml" ContentType="application/vnd.openxmlformats-officedocument.drawingml.diagramLayout+xml"/>
  <Override PartName="/ppt/diagrams/layout90.xml" ContentType="application/vnd.openxmlformats-officedocument.drawingml.diagramLayout+xml"/>
  <Override PartName="/ppt/diagrams/layout91.xml" ContentType="application/vnd.openxmlformats-officedocument.drawingml.diagramLayout+xml"/>
  <Override PartName="/ppt/diagrams/layout92.xml" ContentType="application/vnd.openxmlformats-officedocument.drawingml.diagramLayout+xml"/>
  <Override PartName="/ppt/diagrams/layout93.xml" ContentType="application/vnd.openxmlformats-officedocument.drawingml.diagramLayout+xml"/>
  <Override PartName="/ppt/diagrams/layout94.xml" ContentType="application/vnd.openxmlformats-officedocument.drawingml.diagramLayout+xml"/>
  <Override PartName="/ppt/diagrams/layout95.xml" ContentType="application/vnd.openxmlformats-officedocument.drawingml.diagramLayout+xml"/>
  <Override PartName="/ppt/diagrams/layout96.xml" ContentType="application/vnd.openxmlformats-officedocument.drawingml.diagramLayout+xml"/>
  <Override PartName="/ppt/diagrams/layout97.xml" ContentType="application/vnd.openxmlformats-officedocument.drawingml.diagramLayout+xml"/>
  <Override PartName="/ppt/diagrams/layout98.xml" ContentType="application/vnd.openxmlformats-officedocument.drawingml.diagramLayout+xml"/>
  <Override PartName="/ppt/diagrams/layout99.xml" ContentType="application/vnd.openxmlformats-officedocument.drawingml.diagramLayout+xml"/>
  <Override PartName="/ppt/diagrams/quickStyle1.xml" ContentType="application/vnd.openxmlformats-officedocument.drawingml.diagramStyle+xml"/>
  <Override PartName="/ppt/diagrams/quickStyle10.xml" ContentType="application/vnd.openxmlformats-officedocument.drawingml.diagramStyle+xml"/>
  <Override PartName="/ppt/diagrams/quickStyle100.xml" ContentType="application/vnd.openxmlformats-officedocument.drawingml.diagramStyle+xml"/>
  <Override PartName="/ppt/diagrams/quickStyle101.xml" ContentType="application/vnd.openxmlformats-officedocument.drawingml.diagramStyle+xml"/>
  <Override PartName="/ppt/diagrams/quickStyle102.xml" ContentType="application/vnd.openxmlformats-officedocument.drawingml.diagramStyle+xml"/>
  <Override PartName="/ppt/diagrams/quickStyle103.xml" ContentType="application/vnd.openxmlformats-officedocument.drawingml.diagramStyle+xml"/>
  <Override PartName="/ppt/diagrams/quickStyle104.xml" ContentType="application/vnd.openxmlformats-officedocument.drawingml.diagramStyle+xml"/>
  <Override PartName="/ppt/diagrams/quickStyle105.xml" ContentType="application/vnd.openxmlformats-officedocument.drawingml.diagramStyle+xml"/>
  <Override PartName="/ppt/diagrams/quickStyle106.xml" ContentType="application/vnd.openxmlformats-officedocument.drawingml.diagramStyle+xml"/>
  <Override PartName="/ppt/diagrams/quickStyle107.xml" ContentType="application/vnd.openxmlformats-officedocument.drawingml.diagramStyle+xml"/>
  <Override PartName="/ppt/diagrams/quickStyle108.xml" ContentType="application/vnd.openxmlformats-officedocument.drawingml.diagramStyle+xml"/>
  <Override PartName="/ppt/diagrams/quickStyle109.xml" ContentType="application/vnd.openxmlformats-officedocument.drawingml.diagramStyle+xml"/>
  <Override PartName="/ppt/diagrams/quickStyle11.xml" ContentType="application/vnd.openxmlformats-officedocument.drawingml.diagramStyle+xml"/>
  <Override PartName="/ppt/diagrams/quickStyle110.xml" ContentType="application/vnd.openxmlformats-officedocument.drawingml.diagramStyle+xml"/>
  <Override PartName="/ppt/diagrams/quickStyle111.xml" ContentType="application/vnd.openxmlformats-officedocument.drawingml.diagramStyle+xml"/>
  <Override PartName="/ppt/diagrams/quickStyle112.xml" ContentType="application/vnd.openxmlformats-officedocument.drawingml.diagramStyle+xml"/>
  <Override PartName="/ppt/diagrams/quickStyle113.xml" ContentType="application/vnd.openxmlformats-officedocument.drawingml.diagramStyle+xml"/>
  <Override PartName="/ppt/diagrams/quickStyle114.xml" ContentType="application/vnd.openxmlformats-officedocument.drawingml.diagramStyle+xml"/>
  <Override PartName="/ppt/diagrams/quickStyle115.xml" ContentType="application/vnd.openxmlformats-officedocument.drawingml.diagramStyle+xml"/>
  <Override PartName="/ppt/diagrams/quickStyle116.xml" ContentType="application/vnd.openxmlformats-officedocument.drawingml.diagramStyle+xml"/>
  <Override PartName="/ppt/diagrams/quickStyle117.xml" ContentType="application/vnd.openxmlformats-officedocument.drawingml.diagramStyle+xml"/>
  <Override PartName="/ppt/diagrams/quickStyle118.xml" ContentType="application/vnd.openxmlformats-officedocument.drawingml.diagramStyle+xml"/>
  <Override PartName="/ppt/diagrams/quickStyle119.xml" ContentType="application/vnd.openxmlformats-officedocument.drawingml.diagramStyle+xml"/>
  <Override PartName="/ppt/diagrams/quickStyle12.xml" ContentType="application/vnd.openxmlformats-officedocument.drawingml.diagramStyle+xml"/>
  <Override PartName="/ppt/diagrams/quickStyle120.xml" ContentType="application/vnd.openxmlformats-officedocument.drawingml.diagramStyle+xml"/>
  <Override PartName="/ppt/diagrams/quickStyle121.xml" ContentType="application/vnd.openxmlformats-officedocument.drawingml.diagramStyle+xml"/>
  <Override PartName="/ppt/diagrams/quickStyle122.xml" ContentType="application/vnd.openxmlformats-officedocument.drawingml.diagramStyle+xml"/>
  <Override PartName="/ppt/diagrams/quickStyle123.xml" ContentType="application/vnd.openxmlformats-officedocument.drawingml.diagramStyle+xml"/>
  <Override PartName="/ppt/diagrams/quickStyle124.xml" ContentType="application/vnd.openxmlformats-officedocument.drawingml.diagramStyle+xml"/>
  <Override PartName="/ppt/diagrams/quickStyle125.xml" ContentType="application/vnd.openxmlformats-officedocument.drawingml.diagramStyle+xml"/>
  <Override PartName="/ppt/diagrams/quickStyle126.xml" ContentType="application/vnd.openxmlformats-officedocument.drawingml.diagramStyle+xml"/>
  <Override PartName="/ppt/diagrams/quickStyle127.xml" ContentType="application/vnd.openxmlformats-officedocument.drawingml.diagramStyle+xml"/>
  <Override PartName="/ppt/diagrams/quickStyle128.xml" ContentType="application/vnd.openxmlformats-officedocument.drawingml.diagramStyle+xml"/>
  <Override PartName="/ppt/diagrams/quickStyle129.xml" ContentType="application/vnd.openxmlformats-officedocument.drawingml.diagramStyle+xml"/>
  <Override PartName="/ppt/diagrams/quickStyle13.xml" ContentType="application/vnd.openxmlformats-officedocument.drawingml.diagramStyle+xml"/>
  <Override PartName="/ppt/diagrams/quickStyle130.xml" ContentType="application/vnd.openxmlformats-officedocument.drawingml.diagramStyle+xml"/>
  <Override PartName="/ppt/diagrams/quickStyle131.xml" ContentType="application/vnd.openxmlformats-officedocument.drawingml.diagramStyle+xml"/>
  <Override PartName="/ppt/diagrams/quickStyle132.xml" ContentType="application/vnd.openxmlformats-officedocument.drawingml.diagramStyle+xml"/>
  <Override PartName="/ppt/diagrams/quickStyle133.xml" ContentType="application/vnd.openxmlformats-officedocument.drawingml.diagramStyle+xml"/>
  <Override PartName="/ppt/diagrams/quickStyle134.xml" ContentType="application/vnd.openxmlformats-officedocument.drawingml.diagramStyle+xml"/>
  <Override PartName="/ppt/diagrams/quickStyle135.xml" ContentType="application/vnd.openxmlformats-officedocument.drawingml.diagramStyle+xml"/>
  <Override PartName="/ppt/diagrams/quickStyle136.xml" ContentType="application/vnd.openxmlformats-officedocument.drawingml.diagramStyle+xml"/>
  <Override PartName="/ppt/diagrams/quickStyle14.xml" ContentType="application/vnd.openxmlformats-officedocument.drawingml.diagramStyle+xml"/>
  <Override PartName="/ppt/diagrams/quickStyle15.xml" ContentType="application/vnd.openxmlformats-officedocument.drawingml.diagramStyle+xml"/>
  <Override PartName="/ppt/diagrams/quickStyle16.xml" ContentType="application/vnd.openxmlformats-officedocument.drawingml.diagramStyle+xml"/>
  <Override PartName="/ppt/diagrams/quickStyle17.xml" ContentType="application/vnd.openxmlformats-officedocument.drawingml.diagramStyle+xml"/>
  <Override PartName="/ppt/diagrams/quickStyle18.xml" ContentType="application/vnd.openxmlformats-officedocument.drawingml.diagramStyle+xml"/>
  <Override PartName="/ppt/diagrams/quickStyle19.xml" ContentType="application/vnd.openxmlformats-officedocument.drawingml.diagramStyle+xml"/>
  <Override PartName="/ppt/diagrams/quickStyle2.xml" ContentType="application/vnd.openxmlformats-officedocument.drawingml.diagramStyle+xml"/>
  <Override PartName="/ppt/diagrams/quickStyle20.xml" ContentType="application/vnd.openxmlformats-officedocument.drawingml.diagramStyle+xml"/>
  <Override PartName="/ppt/diagrams/quickStyle21.xml" ContentType="application/vnd.openxmlformats-officedocument.drawingml.diagramStyle+xml"/>
  <Override PartName="/ppt/diagrams/quickStyle22.xml" ContentType="application/vnd.openxmlformats-officedocument.drawingml.diagramStyle+xml"/>
  <Override PartName="/ppt/diagrams/quickStyle23.xml" ContentType="application/vnd.openxmlformats-officedocument.drawingml.diagramStyle+xml"/>
  <Override PartName="/ppt/diagrams/quickStyle24.xml" ContentType="application/vnd.openxmlformats-officedocument.drawingml.diagramStyle+xml"/>
  <Override PartName="/ppt/diagrams/quickStyle25.xml" ContentType="application/vnd.openxmlformats-officedocument.drawingml.diagramStyle+xml"/>
  <Override PartName="/ppt/diagrams/quickStyle26.xml" ContentType="application/vnd.openxmlformats-officedocument.drawingml.diagramStyle+xml"/>
  <Override PartName="/ppt/diagrams/quickStyle27.xml" ContentType="application/vnd.openxmlformats-officedocument.drawingml.diagramStyle+xml"/>
  <Override PartName="/ppt/diagrams/quickStyle28.xml" ContentType="application/vnd.openxmlformats-officedocument.drawingml.diagramStyle+xml"/>
  <Override PartName="/ppt/diagrams/quickStyle29.xml" ContentType="application/vnd.openxmlformats-officedocument.drawingml.diagramStyle+xml"/>
  <Override PartName="/ppt/diagrams/quickStyle3.xml" ContentType="application/vnd.openxmlformats-officedocument.drawingml.diagramStyle+xml"/>
  <Override PartName="/ppt/diagrams/quickStyle30.xml" ContentType="application/vnd.openxmlformats-officedocument.drawingml.diagramStyle+xml"/>
  <Override PartName="/ppt/diagrams/quickStyle31.xml" ContentType="application/vnd.openxmlformats-officedocument.drawingml.diagramStyle+xml"/>
  <Override PartName="/ppt/diagrams/quickStyle32.xml" ContentType="application/vnd.openxmlformats-officedocument.drawingml.diagramStyle+xml"/>
  <Override PartName="/ppt/diagrams/quickStyle33.xml" ContentType="application/vnd.openxmlformats-officedocument.drawingml.diagramStyle+xml"/>
  <Override PartName="/ppt/diagrams/quickStyle34.xml" ContentType="application/vnd.openxmlformats-officedocument.drawingml.diagramStyle+xml"/>
  <Override PartName="/ppt/diagrams/quickStyle35.xml" ContentType="application/vnd.openxmlformats-officedocument.drawingml.diagramStyle+xml"/>
  <Override PartName="/ppt/diagrams/quickStyle36.xml" ContentType="application/vnd.openxmlformats-officedocument.drawingml.diagramStyle+xml"/>
  <Override PartName="/ppt/diagrams/quickStyle37.xml" ContentType="application/vnd.openxmlformats-officedocument.drawingml.diagramStyle+xml"/>
  <Override PartName="/ppt/diagrams/quickStyle38.xml" ContentType="application/vnd.openxmlformats-officedocument.drawingml.diagramStyle+xml"/>
  <Override PartName="/ppt/diagrams/quickStyle39.xml" ContentType="application/vnd.openxmlformats-officedocument.drawingml.diagramStyle+xml"/>
  <Override PartName="/ppt/diagrams/quickStyle4.xml" ContentType="application/vnd.openxmlformats-officedocument.drawingml.diagramStyle+xml"/>
  <Override PartName="/ppt/diagrams/quickStyle40.xml" ContentType="application/vnd.openxmlformats-officedocument.drawingml.diagramStyle+xml"/>
  <Override PartName="/ppt/diagrams/quickStyle41.xml" ContentType="application/vnd.openxmlformats-officedocument.drawingml.diagramStyle+xml"/>
  <Override PartName="/ppt/diagrams/quickStyle42.xml" ContentType="application/vnd.openxmlformats-officedocument.drawingml.diagramStyle+xml"/>
  <Override PartName="/ppt/diagrams/quickStyle43.xml" ContentType="application/vnd.openxmlformats-officedocument.drawingml.diagramStyle+xml"/>
  <Override PartName="/ppt/diagrams/quickStyle44.xml" ContentType="application/vnd.openxmlformats-officedocument.drawingml.diagramStyle+xml"/>
  <Override PartName="/ppt/diagrams/quickStyle45.xml" ContentType="application/vnd.openxmlformats-officedocument.drawingml.diagramStyle+xml"/>
  <Override PartName="/ppt/diagrams/quickStyle46.xml" ContentType="application/vnd.openxmlformats-officedocument.drawingml.diagramStyle+xml"/>
  <Override PartName="/ppt/diagrams/quickStyle47.xml" ContentType="application/vnd.openxmlformats-officedocument.drawingml.diagramStyle+xml"/>
  <Override PartName="/ppt/diagrams/quickStyle48.xml" ContentType="application/vnd.openxmlformats-officedocument.drawingml.diagramStyle+xml"/>
  <Override PartName="/ppt/diagrams/quickStyle49.xml" ContentType="application/vnd.openxmlformats-officedocument.drawingml.diagramStyle+xml"/>
  <Override PartName="/ppt/diagrams/quickStyle5.xml" ContentType="application/vnd.openxmlformats-officedocument.drawingml.diagramStyle+xml"/>
  <Override PartName="/ppt/diagrams/quickStyle50.xml" ContentType="application/vnd.openxmlformats-officedocument.drawingml.diagramStyle+xml"/>
  <Override PartName="/ppt/diagrams/quickStyle51.xml" ContentType="application/vnd.openxmlformats-officedocument.drawingml.diagramStyle+xml"/>
  <Override PartName="/ppt/diagrams/quickStyle52.xml" ContentType="application/vnd.openxmlformats-officedocument.drawingml.diagramStyle+xml"/>
  <Override PartName="/ppt/diagrams/quickStyle53.xml" ContentType="application/vnd.openxmlformats-officedocument.drawingml.diagramStyle+xml"/>
  <Override PartName="/ppt/diagrams/quickStyle54.xml" ContentType="application/vnd.openxmlformats-officedocument.drawingml.diagramStyle+xml"/>
  <Override PartName="/ppt/diagrams/quickStyle55.xml" ContentType="application/vnd.openxmlformats-officedocument.drawingml.diagramStyle+xml"/>
  <Override PartName="/ppt/diagrams/quickStyle56.xml" ContentType="application/vnd.openxmlformats-officedocument.drawingml.diagramStyle+xml"/>
  <Override PartName="/ppt/diagrams/quickStyle57.xml" ContentType="application/vnd.openxmlformats-officedocument.drawingml.diagramStyle+xml"/>
  <Override PartName="/ppt/diagrams/quickStyle58.xml" ContentType="application/vnd.openxmlformats-officedocument.drawingml.diagramStyle+xml"/>
  <Override PartName="/ppt/diagrams/quickStyle59.xml" ContentType="application/vnd.openxmlformats-officedocument.drawingml.diagramStyle+xml"/>
  <Override PartName="/ppt/diagrams/quickStyle6.xml" ContentType="application/vnd.openxmlformats-officedocument.drawingml.diagramStyle+xml"/>
  <Override PartName="/ppt/diagrams/quickStyle60.xml" ContentType="application/vnd.openxmlformats-officedocument.drawingml.diagramStyle+xml"/>
  <Override PartName="/ppt/diagrams/quickStyle61.xml" ContentType="application/vnd.openxmlformats-officedocument.drawingml.diagramStyle+xml"/>
  <Override PartName="/ppt/diagrams/quickStyle62.xml" ContentType="application/vnd.openxmlformats-officedocument.drawingml.diagramStyle+xml"/>
  <Override PartName="/ppt/diagrams/quickStyle63.xml" ContentType="application/vnd.openxmlformats-officedocument.drawingml.diagramStyle+xml"/>
  <Override PartName="/ppt/diagrams/quickStyle64.xml" ContentType="application/vnd.openxmlformats-officedocument.drawingml.diagramStyle+xml"/>
  <Override PartName="/ppt/diagrams/quickStyle65.xml" ContentType="application/vnd.openxmlformats-officedocument.drawingml.diagramStyle+xml"/>
  <Override PartName="/ppt/diagrams/quickStyle66.xml" ContentType="application/vnd.openxmlformats-officedocument.drawingml.diagramStyle+xml"/>
  <Override PartName="/ppt/diagrams/quickStyle67.xml" ContentType="application/vnd.openxmlformats-officedocument.drawingml.diagramStyle+xml"/>
  <Override PartName="/ppt/diagrams/quickStyle68.xml" ContentType="application/vnd.openxmlformats-officedocument.drawingml.diagramStyle+xml"/>
  <Override PartName="/ppt/diagrams/quickStyle69.xml" ContentType="application/vnd.openxmlformats-officedocument.drawingml.diagramStyle+xml"/>
  <Override PartName="/ppt/diagrams/quickStyle7.xml" ContentType="application/vnd.openxmlformats-officedocument.drawingml.diagramStyle+xml"/>
  <Override PartName="/ppt/diagrams/quickStyle70.xml" ContentType="application/vnd.openxmlformats-officedocument.drawingml.diagramStyle+xml"/>
  <Override PartName="/ppt/diagrams/quickStyle71.xml" ContentType="application/vnd.openxmlformats-officedocument.drawingml.diagramStyle+xml"/>
  <Override PartName="/ppt/diagrams/quickStyle72.xml" ContentType="application/vnd.openxmlformats-officedocument.drawingml.diagramStyle+xml"/>
  <Override PartName="/ppt/diagrams/quickStyle73.xml" ContentType="application/vnd.openxmlformats-officedocument.drawingml.diagramStyle+xml"/>
  <Override PartName="/ppt/diagrams/quickStyle74.xml" ContentType="application/vnd.openxmlformats-officedocument.drawingml.diagramStyle+xml"/>
  <Override PartName="/ppt/diagrams/quickStyle75.xml" ContentType="application/vnd.openxmlformats-officedocument.drawingml.diagramStyle+xml"/>
  <Override PartName="/ppt/diagrams/quickStyle76.xml" ContentType="application/vnd.openxmlformats-officedocument.drawingml.diagramStyle+xml"/>
  <Override PartName="/ppt/diagrams/quickStyle77.xml" ContentType="application/vnd.openxmlformats-officedocument.drawingml.diagramStyle+xml"/>
  <Override PartName="/ppt/diagrams/quickStyle78.xml" ContentType="application/vnd.openxmlformats-officedocument.drawingml.diagramStyle+xml"/>
  <Override PartName="/ppt/diagrams/quickStyle79.xml" ContentType="application/vnd.openxmlformats-officedocument.drawingml.diagramStyle+xml"/>
  <Override PartName="/ppt/diagrams/quickStyle8.xml" ContentType="application/vnd.openxmlformats-officedocument.drawingml.diagramStyle+xml"/>
  <Override PartName="/ppt/diagrams/quickStyle80.xml" ContentType="application/vnd.openxmlformats-officedocument.drawingml.diagramStyle+xml"/>
  <Override PartName="/ppt/diagrams/quickStyle81.xml" ContentType="application/vnd.openxmlformats-officedocument.drawingml.diagramStyle+xml"/>
  <Override PartName="/ppt/diagrams/quickStyle82.xml" ContentType="application/vnd.openxmlformats-officedocument.drawingml.diagramStyle+xml"/>
  <Override PartName="/ppt/diagrams/quickStyle83.xml" ContentType="application/vnd.openxmlformats-officedocument.drawingml.diagramStyle+xml"/>
  <Override PartName="/ppt/diagrams/quickStyle84.xml" ContentType="application/vnd.openxmlformats-officedocument.drawingml.diagramStyle+xml"/>
  <Override PartName="/ppt/diagrams/quickStyle85.xml" ContentType="application/vnd.openxmlformats-officedocument.drawingml.diagramStyle+xml"/>
  <Override PartName="/ppt/diagrams/quickStyle86.xml" ContentType="application/vnd.openxmlformats-officedocument.drawingml.diagramStyle+xml"/>
  <Override PartName="/ppt/diagrams/quickStyle87.xml" ContentType="application/vnd.openxmlformats-officedocument.drawingml.diagramStyle+xml"/>
  <Override PartName="/ppt/diagrams/quickStyle88.xml" ContentType="application/vnd.openxmlformats-officedocument.drawingml.diagramStyle+xml"/>
  <Override PartName="/ppt/diagrams/quickStyle89.xml" ContentType="application/vnd.openxmlformats-officedocument.drawingml.diagramStyle+xml"/>
  <Override PartName="/ppt/diagrams/quickStyle9.xml" ContentType="application/vnd.openxmlformats-officedocument.drawingml.diagramStyle+xml"/>
  <Override PartName="/ppt/diagrams/quickStyle90.xml" ContentType="application/vnd.openxmlformats-officedocument.drawingml.diagramStyle+xml"/>
  <Override PartName="/ppt/diagrams/quickStyle91.xml" ContentType="application/vnd.openxmlformats-officedocument.drawingml.diagramStyle+xml"/>
  <Override PartName="/ppt/diagrams/quickStyle92.xml" ContentType="application/vnd.openxmlformats-officedocument.drawingml.diagramStyle+xml"/>
  <Override PartName="/ppt/diagrams/quickStyle93.xml" ContentType="application/vnd.openxmlformats-officedocument.drawingml.diagramStyle+xml"/>
  <Override PartName="/ppt/diagrams/quickStyle94.xml" ContentType="application/vnd.openxmlformats-officedocument.drawingml.diagramStyle+xml"/>
  <Override PartName="/ppt/diagrams/quickStyle95.xml" ContentType="application/vnd.openxmlformats-officedocument.drawingml.diagramStyle+xml"/>
  <Override PartName="/ppt/diagrams/quickStyle96.xml" ContentType="application/vnd.openxmlformats-officedocument.drawingml.diagramStyle+xml"/>
  <Override PartName="/ppt/diagrams/quickStyle97.xml" ContentType="application/vnd.openxmlformats-officedocument.drawingml.diagramStyle+xml"/>
  <Override PartName="/ppt/diagrams/quickStyle98.xml" ContentType="application/vnd.openxmlformats-officedocument.drawingml.diagramStyle+xml"/>
  <Override PartName="/ppt/diagrams/quickStyle99.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256" r:id="rId3"/>
    <p:sldId id="257" r:id="rId4"/>
    <p:sldId id="258" r:id="rId5"/>
    <p:sldId id="259" r:id="rId6"/>
    <p:sldId id="260" r:id="rId7"/>
    <p:sldId id="261" r:id="rId8"/>
    <p:sldId id="263" r:id="rId9"/>
    <p:sldId id="262" r:id="rId11"/>
    <p:sldId id="264" r:id="rId12"/>
    <p:sldId id="265" r:id="rId13"/>
    <p:sldId id="273" r:id="rId14"/>
    <p:sldId id="274" r:id="rId15"/>
    <p:sldId id="266" r:id="rId16"/>
    <p:sldId id="267" r:id="rId17"/>
    <p:sldId id="268" r:id="rId18"/>
    <p:sldId id="269" r:id="rId19"/>
    <p:sldId id="270" r:id="rId20"/>
    <p:sldId id="271" r:id="rId21"/>
    <p:sldId id="272"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0" r:id="rId108"/>
    <p:sldId id="361" r:id="rId109"/>
    <p:sldId id="362" r:id="rId110"/>
    <p:sldId id="363" r:id="rId111"/>
    <p:sldId id="364" r:id="rId112"/>
    <p:sldId id="365" r:id="rId113"/>
    <p:sldId id="366" r:id="rId114"/>
    <p:sldId id="367" r:id="rId115"/>
    <p:sldId id="368" r:id="rId116"/>
    <p:sldId id="369" r:id="rId117"/>
    <p:sldId id="370" r:id="rId118"/>
    <p:sldId id="371" r:id="rId119"/>
    <p:sldId id="372" r:id="rId120"/>
    <p:sldId id="373" r:id="rId121"/>
    <p:sldId id="374" r:id="rId122"/>
    <p:sldId id="375" r:id="rId123"/>
    <p:sldId id="376" r:id="rId124"/>
    <p:sldId id="377" r:id="rId125"/>
    <p:sldId id="378" r:id="rId126"/>
    <p:sldId id="379" r:id="rId127"/>
    <p:sldId id="380" r:id="rId128"/>
    <p:sldId id="381" r:id="rId129"/>
    <p:sldId id="382" r:id="rId130"/>
    <p:sldId id="383" r:id="rId131"/>
    <p:sldId id="384" r:id="rId132"/>
    <p:sldId id="385" r:id="rId133"/>
    <p:sldId id="386" r:id="rId134"/>
    <p:sldId id="387" r:id="rId135"/>
    <p:sldId id="388" r:id="rId136"/>
    <p:sldId id="389" r:id="rId137"/>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518A"/>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09" autoAdjust="0"/>
    <p:restoredTop sz="92950" autoAdjust="0"/>
  </p:normalViewPr>
  <p:slideViewPr>
    <p:cSldViewPr>
      <p:cViewPr varScale="1">
        <p:scale>
          <a:sx n="101" d="100"/>
          <a:sy n="101" d="100"/>
        </p:scale>
        <p:origin x="2256" y="1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7.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0" Type="http://schemas.openxmlformats.org/officeDocument/2006/relationships/tableStyles" Target="tableStyles.xml"/><Relationship Id="rId14" Type="http://schemas.openxmlformats.org/officeDocument/2006/relationships/slide" Target="slides/slide11.xml"/><Relationship Id="rId139" Type="http://schemas.openxmlformats.org/officeDocument/2006/relationships/viewProps" Target="viewProps.xml"/><Relationship Id="rId138" Type="http://schemas.openxmlformats.org/officeDocument/2006/relationships/presProps" Target="presProps.xml"/><Relationship Id="rId137" Type="http://schemas.openxmlformats.org/officeDocument/2006/relationships/slide" Target="slides/slide134.xml"/><Relationship Id="rId136" Type="http://schemas.openxmlformats.org/officeDocument/2006/relationships/slide" Target="slides/slide133.xml"/><Relationship Id="rId135" Type="http://schemas.openxmlformats.org/officeDocument/2006/relationships/slide" Target="slides/slide132.xml"/><Relationship Id="rId134" Type="http://schemas.openxmlformats.org/officeDocument/2006/relationships/slide" Target="slides/slide131.xml"/><Relationship Id="rId133" Type="http://schemas.openxmlformats.org/officeDocument/2006/relationships/slide" Target="slides/slide130.xml"/><Relationship Id="rId132" Type="http://schemas.openxmlformats.org/officeDocument/2006/relationships/slide" Target="slides/slide129.xml"/><Relationship Id="rId131" Type="http://schemas.openxmlformats.org/officeDocument/2006/relationships/slide" Target="slides/slide128.xml"/><Relationship Id="rId130" Type="http://schemas.openxmlformats.org/officeDocument/2006/relationships/slide" Target="slides/slide127.xml"/><Relationship Id="rId13" Type="http://schemas.openxmlformats.org/officeDocument/2006/relationships/slide" Target="slides/slide10.xml"/><Relationship Id="rId129" Type="http://schemas.openxmlformats.org/officeDocument/2006/relationships/slide" Target="slides/slide126.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9.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diagrams/_rels/data4.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image" Target="../media/image282.jpeg"/><Relationship Id="rId1" Type="http://schemas.openxmlformats.org/officeDocument/2006/relationships/image" Target="../media/image281.jpeg"/></Relationships>
</file>

<file path=ppt/diagrams/_rels/data5.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image" Target="../media/image284.jpeg"/></Relationships>
</file>

<file path=ppt/diagrams/_rels/data6.xml.rels><?xml version="1.0" encoding="UTF-8" standalone="yes"?>
<Relationships xmlns="http://schemas.openxmlformats.org/package/2006/relationships"><Relationship Id="rId1" Type="http://schemas.openxmlformats.org/officeDocument/2006/relationships/image" Target="../media/image286.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image" Target="../media/image282.jpeg"/><Relationship Id="rId1" Type="http://schemas.openxmlformats.org/officeDocument/2006/relationships/image" Target="../media/image281.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image" Target="../media/image284.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286.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0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0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0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0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0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0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0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0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0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0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9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9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9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9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9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9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9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9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CA5A74AE-093A-4310-A253-B57F15EEA0A2}" type="doc">
      <dgm:prSet loTypeId="urn:microsoft.com/office/officeart/2005/8/layout/target3" loCatId="relationship" qsTypeId="urn:microsoft.com/office/officeart/2005/8/quickstyle/simple1" qsCatId="simple" csTypeId="urn:microsoft.com/office/officeart/2005/8/colors/colorful4" csCatId="colorful"/>
      <dgm:spPr/>
      <dgm:t>
        <a:bodyPr/>
        <a:lstStyle/>
        <a:p>
          <a:endParaRPr lang="zh-CN" altLang="en-US"/>
        </a:p>
      </dgm:t>
    </dgm:pt>
    <dgm:pt modelId="{2D2EE974-6D46-4AFA-BDA3-D9AA30BF6609}">
      <dgm:prSet custT="1"/>
      <dgm:spPr/>
      <dgm:t>
        <a:bodyPr/>
        <a:lstStyle/>
        <a:p>
          <a:pPr algn="ctr" rtl="0"/>
          <a:r>
            <a:rPr lang="zh-CN" altLang="en-US" sz="2400" b="0" dirty="0" smtClean="0">
              <a:solidFill>
                <a:schemeClr val="accent6">
                  <a:lumMod val="75000"/>
                </a:schemeClr>
              </a:solidFill>
              <a:latin typeface="华文中宋" panose="02010600040101010101" pitchFamily="2" charset="-122"/>
              <a:ea typeface="华文中宋" panose="02010600040101010101" pitchFamily="2" charset="-122"/>
            </a:rPr>
            <a:t>请关闭手机或将手机调整为震动状态！</a:t>
          </a:r>
          <a:endParaRPr lang="zh-CN" altLang="en-US" sz="2400" b="0" dirty="0">
            <a:solidFill>
              <a:schemeClr val="accent6">
                <a:lumMod val="75000"/>
              </a:schemeClr>
            </a:solidFill>
            <a:latin typeface="华文中宋" panose="02010600040101010101" pitchFamily="2" charset="-122"/>
            <a:ea typeface="华文中宋" panose="02010600040101010101" pitchFamily="2" charset="-122"/>
          </a:endParaRPr>
        </a:p>
      </dgm:t>
    </dgm:pt>
    <dgm:pt modelId="{83BB29D7-CFE4-423C-8EF1-0135DBDA7FDB}" cxnId="{F09A3873-48A6-4D2B-AFB2-0F2256CC07C5}" type="parTrans">
      <dgm:prSet/>
      <dgm:spPr/>
      <dgm:t>
        <a:bodyPr/>
        <a:lstStyle/>
        <a:p>
          <a:pPr algn="ctr"/>
          <a:endParaRPr lang="zh-CN" altLang="en-US"/>
        </a:p>
      </dgm:t>
    </dgm:pt>
    <dgm:pt modelId="{E53C0263-6EA2-4279-BFAD-6BEC8934E81D}" cxnId="{F09A3873-48A6-4D2B-AFB2-0F2256CC07C5}" type="sibTrans">
      <dgm:prSet/>
      <dgm:spPr/>
      <dgm:t>
        <a:bodyPr/>
        <a:lstStyle/>
        <a:p>
          <a:pPr algn="ctr"/>
          <a:endParaRPr lang="zh-CN" altLang="en-US"/>
        </a:p>
      </dgm:t>
    </dgm:pt>
    <dgm:pt modelId="{DC1F9CCA-5410-40FF-AB4B-E0C1907EBD59}" type="pres">
      <dgm:prSet presAssocID="{CA5A74AE-093A-4310-A253-B57F15EEA0A2}" presName="Name0" presStyleCnt="0">
        <dgm:presLayoutVars>
          <dgm:chMax val="7"/>
          <dgm:dir/>
          <dgm:animLvl val="lvl"/>
          <dgm:resizeHandles val="exact"/>
        </dgm:presLayoutVars>
      </dgm:prSet>
      <dgm:spPr/>
      <dgm:t>
        <a:bodyPr/>
        <a:lstStyle/>
        <a:p>
          <a:endParaRPr lang="zh-CN" altLang="en-US"/>
        </a:p>
      </dgm:t>
    </dgm:pt>
    <dgm:pt modelId="{435E9DFB-1874-43DE-BC05-EF272EFBE090}" type="pres">
      <dgm:prSet presAssocID="{2D2EE974-6D46-4AFA-BDA3-D9AA30BF6609}" presName="circle1" presStyleLbl="node1" presStyleIdx="0" presStyleCnt="1"/>
      <dgm:spPr/>
      <dgm:t>
        <a:bodyPr/>
        <a:lstStyle/>
        <a:p>
          <a:endParaRPr lang="zh-CN" altLang="en-US"/>
        </a:p>
      </dgm:t>
    </dgm:pt>
    <dgm:pt modelId="{FF90297C-EB57-406B-92A9-71AB82DEE347}" type="pres">
      <dgm:prSet presAssocID="{2D2EE974-6D46-4AFA-BDA3-D9AA30BF6609}" presName="space" presStyleCnt="0"/>
      <dgm:spPr/>
    </dgm:pt>
    <dgm:pt modelId="{F548939E-5DAC-48DF-A14D-690F65E6CFD5}" type="pres">
      <dgm:prSet presAssocID="{2D2EE974-6D46-4AFA-BDA3-D9AA30BF6609}" presName="rect1" presStyleLbl="alignAcc1" presStyleIdx="0" presStyleCnt="1"/>
      <dgm:spPr/>
      <dgm:t>
        <a:bodyPr/>
        <a:lstStyle/>
        <a:p>
          <a:endParaRPr lang="zh-CN" altLang="en-US"/>
        </a:p>
      </dgm:t>
    </dgm:pt>
    <dgm:pt modelId="{25BC3D06-E934-47E0-B9EA-1E54C4E45992}" type="pres">
      <dgm:prSet presAssocID="{2D2EE974-6D46-4AFA-BDA3-D9AA30BF6609}" presName="rect1ParTxNoCh" presStyleLbl="alignAcc1" presStyleIdx="0" presStyleCnt="1">
        <dgm:presLayoutVars>
          <dgm:chMax val="1"/>
          <dgm:bulletEnabled val="1"/>
        </dgm:presLayoutVars>
      </dgm:prSet>
      <dgm:spPr/>
      <dgm:t>
        <a:bodyPr/>
        <a:lstStyle/>
        <a:p>
          <a:endParaRPr lang="zh-CN" altLang="en-US"/>
        </a:p>
      </dgm:t>
    </dgm:pt>
  </dgm:ptLst>
  <dgm:cxnLst>
    <dgm:cxn modelId="{879DFADB-3950-41BB-9793-8CD45C624B2F}" type="presOf" srcId="{CA5A74AE-093A-4310-A253-B57F15EEA0A2}" destId="{DC1F9CCA-5410-40FF-AB4B-E0C1907EBD59}" srcOrd="0" destOrd="0" presId="urn:microsoft.com/office/officeart/2005/8/layout/target3"/>
    <dgm:cxn modelId="{F09A3873-48A6-4D2B-AFB2-0F2256CC07C5}" srcId="{CA5A74AE-093A-4310-A253-B57F15EEA0A2}" destId="{2D2EE974-6D46-4AFA-BDA3-D9AA30BF6609}" srcOrd="0" destOrd="0" parTransId="{83BB29D7-CFE4-423C-8EF1-0135DBDA7FDB}" sibTransId="{E53C0263-6EA2-4279-BFAD-6BEC8934E81D}"/>
    <dgm:cxn modelId="{0F6AFA03-6237-4C9F-8D51-B2687CBCD9AD}" type="presOf" srcId="{2D2EE974-6D46-4AFA-BDA3-D9AA30BF6609}" destId="{F548939E-5DAC-48DF-A14D-690F65E6CFD5}" srcOrd="0" destOrd="0" presId="urn:microsoft.com/office/officeart/2005/8/layout/target3"/>
    <dgm:cxn modelId="{E21AEFE4-8E53-408D-B5A7-797F7F2AEECA}" type="presOf" srcId="{2D2EE974-6D46-4AFA-BDA3-D9AA30BF6609}" destId="{25BC3D06-E934-47E0-B9EA-1E54C4E45992}" srcOrd="1" destOrd="0" presId="urn:microsoft.com/office/officeart/2005/8/layout/target3"/>
    <dgm:cxn modelId="{EF867A1C-30D2-4B76-BB30-15DEE7A0F45C}" type="presParOf" srcId="{DC1F9CCA-5410-40FF-AB4B-E0C1907EBD59}" destId="{435E9DFB-1874-43DE-BC05-EF272EFBE090}" srcOrd="0" destOrd="0" presId="urn:microsoft.com/office/officeart/2005/8/layout/target3"/>
    <dgm:cxn modelId="{133BDCF4-A858-4167-AB23-C75F5FCC8E6E}" type="presParOf" srcId="{DC1F9CCA-5410-40FF-AB4B-E0C1907EBD59}" destId="{FF90297C-EB57-406B-92A9-71AB82DEE347}" srcOrd="1" destOrd="0" presId="urn:microsoft.com/office/officeart/2005/8/layout/target3"/>
    <dgm:cxn modelId="{D0FFA1B6-ED9C-4917-B353-472473B074BE}" type="presParOf" srcId="{DC1F9CCA-5410-40FF-AB4B-E0C1907EBD59}" destId="{F548939E-5DAC-48DF-A14D-690F65E6CFD5}" srcOrd="2" destOrd="0" presId="urn:microsoft.com/office/officeart/2005/8/layout/target3"/>
    <dgm:cxn modelId="{F613AFB5-A615-4B33-B9E5-84FAF77E594F}" type="presParOf" srcId="{DC1F9CCA-5410-40FF-AB4B-E0C1907EBD59}" destId="{25BC3D06-E934-47E0-B9EA-1E54C4E45992}" srcOrd="3"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49C9A1F-D982-4DF6-93AF-4F9167803A7E}"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zh-CN" altLang="en-US"/>
        </a:p>
      </dgm:t>
    </dgm:pt>
    <dgm:pt modelId="{4921AEEC-8F6E-4045-AFA5-F10258E3D7B9}">
      <dgm:prSet/>
      <dgm:spPr/>
      <dgm:t>
        <a:bodyPr/>
        <a:lstStyle/>
        <a:p>
          <a:pPr rtl="0"/>
          <a:r>
            <a:rPr lang="zh-CN" dirty="0" smtClean="0"/>
            <a:t>电气装置</a:t>
          </a:r>
          <a:endParaRPr lang="zh-CN" dirty="0"/>
        </a:p>
      </dgm:t>
    </dgm:pt>
    <dgm:pt modelId="{553500F3-DEDD-4BE5-9362-6D8F9521CD77}" cxnId="{994481D7-B725-490F-BF65-2D2BC50C6148}" type="parTrans">
      <dgm:prSet/>
      <dgm:spPr/>
      <dgm:t>
        <a:bodyPr/>
        <a:lstStyle/>
        <a:p>
          <a:endParaRPr lang="zh-CN" altLang="en-US"/>
        </a:p>
      </dgm:t>
    </dgm:pt>
    <dgm:pt modelId="{17F72682-1F93-4BD0-AB27-3A4B71DC3193}" cxnId="{994481D7-B725-490F-BF65-2D2BC50C6148}" type="sibTrans">
      <dgm:prSet/>
      <dgm:spPr/>
      <dgm:t>
        <a:bodyPr/>
        <a:lstStyle/>
        <a:p>
          <a:endParaRPr lang="zh-CN" altLang="en-US"/>
        </a:p>
      </dgm:t>
    </dgm:pt>
    <dgm:pt modelId="{881F3E50-AD4F-4607-9316-BCFB55F1E7B3}" type="pres">
      <dgm:prSet presAssocID="{549C9A1F-D982-4DF6-93AF-4F9167803A7E}" presName="CompostProcess" presStyleCnt="0">
        <dgm:presLayoutVars>
          <dgm:dir/>
          <dgm:resizeHandles val="exact"/>
        </dgm:presLayoutVars>
      </dgm:prSet>
      <dgm:spPr/>
      <dgm:t>
        <a:bodyPr/>
        <a:lstStyle/>
        <a:p>
          <a:endParaRPr lang="zh-CN" altLang="en-US"/>
        </a:p>
      </dgm:t>
    </dgm:pt>
    <dgm:pt modelId="{1DA5881B-25DE-41C9-91B0-F3B33E37F0AF}" type="pres">
      <dgm:prSet presAssocID="{549C9A1F-D982-4DF6-93AF-4F9167803A7E}" presName="arrow" presStyleLbl="bgShp" presStyleIdx="0" presStyleCnt="1"/>
      <dgm:spPr/>
    </dgm:pt>
    <dgm:pt modelId="{BF9AF2E5-BE20-4321-A21E-DB4432634FCD}" type="pres">
      <dgm:prSet presAssocID="{549C9A1F-D982-4DF6-93AF-4F9167803A7E}" presName="linearProcess" presStyleCnt="0"/>
      <dgm:spPr/>
    </dgm:pt>
    <dgm:pt modelId="{C55FE9C4-06B9-4743-B6C3-518969558331}" type="pres">
      <dgm:prSet presAssocID="{4921AEEC-8F6E-4045-AFA5-F10258E3D7B9}" presName="textNode" presStyleLbl="node1" presStyleIdx="0" presStyleCnt="1" custScaleX="106772" custLinFactNeighborX="-18271" custLinFactNeighborY="-3173">
        <dgm:presLayoutVars>
          <dgm:bulletEnabled val="1"/>
        </dgm:presLayoutVars>
      </dgm:prSet>
      <dgm:spPr/>
      <dgm:t>
        <a:bodyPr/>
        <a:lstStyle/>
        <a:p>
          <a:endParaRPr lang="zh-CN" altLang="en-US"/>
        </a:p>
      </dgm:t>
    </dgm:pt>
  </dgm:ptLst>
  <dgm:cxnLst>
    <dgm:cxn modelId="{7B5539A8-0ECE-4B1B-B02E-A48312EC88AB}" type="presOf" srcId="{4921AEEC-8F6E-4045-AFA5-F10258E3D7B9}" destId="{C55FE9C4-06B9-4743-B6C3-518969558331}" srcOrd="0" destOrd="0" presId="urn:microsoft.com/office/officeart/2005/8/layout/hProcess9"/>
    <dgm:cxn modelId="{71C47588-0C7F-4D56-8269-712B57C25ACE}" type="presOf" srcId="{549C9A1F-D982-4DF6-93AF-4F9167803A7E}" destId="{881F3E50-AD4F-4607-9316-BCFB55F1E7B3}" srcOrd="0" destOrd="0" presId="urn:microsoft.com/office/officeart/2005/8/layout/hProcess9"/>
    <dgm:cxn modelId="{994481D7-B725-490F-BF65-2D2BC50C6148}" srcId="{549C9A1F-D982-4DF6-93AF-4F9167803A7E}" destId="{4921AEEC-8F6E-4045-AFA5-F10258E3D7B9}" srcOrd="0" destOrd="0" parTransId="{553500F3-DEDD-4BE5-9362-6D8F9521CD77}" sibTransId="{17F72682-1F93-4BD0-AB27-3A4B71DC3193}"/>
    <dgm:cxn modelId="{73332A3D-464E-4C84-9568-0743C9D78F4F}" type="presParOf" srcId="{881F3E50-AD4F-4607-9316-BCFB55F1E7B3}" destId="{1DA5881B-25DE-41C9-91B0-F3B33E37F0AF}" srcOrd="0" destOrd="0" presId="urn:microsoft.com/office/officeart/2005/8/layout/hProcess9"/>
    <dgm:cxn modelId="{9844DE40-A459-4773-BEF6-2BF7EB98843B}" type="presParOf" srcId="{881F3E50-AD4F-4607-9316-BCFB55F1E7B3}" destId="{BF9AF2E5-BE20-4321-A21E-DB4432634FCD}" srcOrd="1" destOrd="0" presId="urn:microsoft.com/office/officeart/2005/8/layout/hProcess9"/>
    <dgm:cxn modelId="{3210B1E6-1FB6-43CB-8E97-1E07CE04B78B}" type="presParOf" srcId="{BF9AF2E5-BE20-4321-A21E-DB4432634FCD}" destId="{C55FE9C4-06B9-4743-B6C3-518969558331}" srcOrd="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0.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2D9B2B8D-D296-4998-854A-38921C278E09}">
      <dgm:prSet phldrT="[文本]" custT="1"/>
      <dgm:spPr>
        <a:solidFill>
          <a:schemeClr val="bg1">
            <a:lumMod val="85000"/>
          </a:schemeClr>
        </a:solidFill>
      </dgm:spPr>
      <dgm:t>
        <a:bodyPr/>
        <a:lstStyle/>
        <a:p>
          <a:r>
            <a:rPr kumimoji="1" lang="zh-CN" altLang="en-US" sz="1600" b="1" dirty="0" smtClean="0">
              <a:solidFill>
                <a:schemeClr val="bg1"/>
              </a:solidFill>
              <a:effectLst/>
              <a:latin typeface="华文中宋" panose="02010600040101010101" pitchFamily="2" charset="-122"/>
              <a:ea typeface="华文中宋" panose="02010600040101010101" pitchFamily="2" charset="-122"/>
            </a:rPr>
            <a:t>危险物质和危险环境</a:t>
          </a:r>
          <a:endParaRPr lang="zh-CN" altLang="en-US" sz="1600" dirty="0">
            <a:solidFill>
              <a:schemeClr val="bg1"/>
            </a:solidFill>
            <a:effectLst/>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solidFill>
              <a:schemeClr val="bg1"/>
            </a:solidFill>
            <a:effectLst/>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solidFill>
              <a:schemeClr val="bg1"/>
            </a:solidFill>
            <a:effectLst/>
            <a:latin typeface="华文中宋" panose="02010600040101010101" pitchFamily="2" charset="-122"/>
            <a:ea typeface="华文中宋" panose="02010600040101010101" pitchFamily="2" charset="-122"/>
          </a:endParaRPr>
        </a:p>
      </dgm:t>
    </dgm:pt>
    <dgm:pt modelId="{6EA75B7B-871D-408A-A3C3-7FCCF721A435}">
      <dgm:prSet phldrT="[文本]" custT="1"/>
      <dgm:spPr>
        <a:solidFill>
          <a:schemeClr val="bg1">
            <a:lumMod val="85000"/>
          </a:schemeClr>
        </a:solidFill>
      </dgm:spPr>
      <dgm:t>
        <a:bodyPr/>
        <a:lstStyle/>
        <a:p>
          <a:r>
            <a:rPr kumimoji="1" lang="zh-CN" altLang="en-US" sz="1600" b="1" dirty="0" smtClean="0">
              <a:solidFill>
                <a:schemeClr val="bg1"/>
              </a:solidFill>
              <a:effectLst/>
              <a:latin typeface="华文中宋" panose="02010600040101010101" pitchFamily="2" charset="-122"/>
              <a:ea typeface="华文中宋" panose="02010600040101010101" pitchFamily="2" charset="-122"/>
            </a:rPr>
            <a:t>电气引燃源</a:t>
          </a:r>
          <a:endParaRPr lang="zh-CN" altLang="en-US" sz="1600" dirty="0">
            <a:solidFill>
              <a:schemeClr val="bg1"/>
            </a:solidFill>
            <a:effectLst/>
            <a:latin typeface="华文中宋" panose="02010600040101010101" pitchFamily="2" charset="-122"/>
            <a:ea typeface="华文中宋" panose="02010600040101010101" pitchFamily="2" charset="-122"/>
          </a:endParaRPr>
        </a:p>
      </dgm:t>
    </dgm:pt>
    <dgm:pt modelId="{471A1338-6830-4B44-85E8-8AC67A321A2D}" cxnId="{257BA541-AD8C-4C56-94C5-CF7358245C28}" type="par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1EF21201-0DA7-4973-B560-12012D017E10}" cxnId="{257BA541-AD8C-4C56-94C5-CF7358245C28}" type="sib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AC4A9A71-538E-442A-869F-272243F3B3A0}">
      <dgm:prSet phldrT="[文本]" custT="1"/>
      <dgm:spPr>
        <a:solidFill>
          <a:schemeClr val="accent1"/>
        </a:solidFill>
      </dgm:spPr>
      <dgm:t>
        <a:bodyPr/>
        <a:lstStyle/>
        <a:p>
          <a:r>
            <a:rPr lang="zh-CN" altLang="en-US" sz="1600" b="1" dirty="0" smtClean="0">
              <a:solidFill>
                <a:schemeClr val="bg1"/>
              </a:solidFill>
              <a:effectLst/>
              <a:latin typeface="华文中宋" panose="02010600040101010101" pitchFamily="2" charset="-122"/>
              <a:ea typeface="华文中宋" panose="02010600040101010101" pitchFamily="2" charset="-122"/>
            </a:rPr>
            <a:t>电气火灾与爆炸的原因</a:t>
          </a:r>
          <a:endParaRPr lang="zh-CN" altLang="en-US" sz="1600" dirty="0">
            <a:solidFill>
              <a:schemeClr val="bg1"/>
            </a:solidFill>
            <a:effectLst/>
            <a:latin typeface="华文中宋" panose="02010600040101010101" pitchFamily="2" charset="-122"/>
            <a:ea typeface="华文中宋" panose="02010600040101010101" pitchFamily="2" charset="-122"/>
          </a:endParaRPr>
        </a:p>
      </dgm:t>
    </dgm:pt>
    <dgm:pt modelId="{7B32862E-E528-4CB1-B119-B178861A46E8}" cxnId="{950C0A7E-52FB-43DA-8162-EB4EFCEAD31D}" type="par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0AC7A576-0688-45FA-89DA-B5A2E660EE69}" cxnId="{950C0A7E-52FB-43DA-8162-EB4EFCEAD31D}" type="sib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6EDD6A11-B022-4F96-B661-FC58AFFBA420}">
      <dgm:prSet phldrT="[文本]" custT="1"/>
      <dgm:spPr>
        <a:solidFill>
          <a:schemeClr val="bg1">
            <a:lumMod val="85000"/>
          </a:schemeClr>
        </a:solidFill>
      </dgm:spPr>
      <dgm:t>
        <a:bodyPr/>
        <a:lstStyle/>
        <a:p>
          <a:r>
            <a:rPr kumimoji="1" lang="zh-CN" altLang="en-US" sz="1600" b="1" dirty="0" smtClean="0">
              <a:solidFill>
                <a:schemeClr val="bg1"/>
              </a:solidFill>
              <a:effectLst/>
              <a:latin typeface="华文中宋" panose="02010600040101010101" pitchFamily="2" charset="-122"/>
              <a:ea typeface="华文中宋" panose="02010600040101010101" pitchFamily="2" charset="-122"/>
            </a:rPr>
            <a:t>电气防爆设备及其选用</a:t>
          </a:r>
          <a:endParaRPr lang="zh-CN" altLang="en-US" sz="1600" dirty="0">
            <a:solidFill>
              <a:schemeClr val="bg1"/>
            </a:solidFill>
            <a:effectLst/>
            <a:latin typeface="华文中宋" panose="02010600040101010101" pitchFamily="2" charset="-122"/>
            <a:ea typeface="华文中宋" panose="02010600040101010101" pitchFamily="2" charset="-122"/>
          </a:endParaRPr>
        </a:p>
      </dgm:t>
    </dgm:pt>
    <dgm:pt modelId="{60B39A42-3FDC-4CB3-B5F6-F12878058C19}" cxnId="{BFDE95FA-5E9C-48E6-B55F-B51C3744F1C6}" type="par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71B682FC-4C5F-44BA-9B7F-0D65FDF576C3}" cxnId="{BFDE95FA-5E9C-48E6-B55F-B51C3744F1C6}" type="sib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E440B60E-F21B-4E27-A2E8-6D1E8ECFAC2B}" type="pres">
      <dgm:prSet presAssocID="{6EA75B7B-871D-408A-A3C3-7FCCF721A435}" presName="node" presStyleLbl="node1" presStyleIdx="0" presStyleCnt="4" custScaleY="40262">
        <dgm:presLayoutVars>
          <dgm:bulletEnabled val="1"/>
        </dgm:presLayoutVars>
      </dgm:prSet>
      <dgm:spPr/>
      <dgm:t>
        <a:bodyPr/>
        <a:lstStyle/>
        <a:p>
          <a:endParaRPr lang="zh-CN" altLang="en-US"/>
        </a:p>
      </dgm:t>
    </dgm:pt>
    <dgm:pt modelId="{D79EAA30-DE53-42BB-BB90-52F211D29A62}" type="pres">
      <dgm:prSet presAssocID="{1EF21201-0DA7-4973-B560-12012D017E10}" presName="sibTrans" presStyleLbl="sibTrans2D1" presStyleIdx="0" presStyleCnt="3"/>
      <dgm:spPr/>
      <dgm:t>
        <a:bodyPr/>
        <a:lstStyle/>
        <a:p>
          <a:endParaRPr lang="zh-CN" altLang="en-US"/>
        </a:p>
      </dgm:t>
    </dgm:pt>
    <dgm:pt modelId="{77F03234-BD5D-4B97-81B8-86161D03D39A}" type="pres">
      <dgm:prSet presAssocID="{1EF21201-0DA7-4973-B560-12012D017E10}" presName="connectorText" presStyleLbl="sibTrans2D1" presStyleIdx="0" presStyleCnt="3"/>
      <dgm:spPr/>
      <dgm:t>
        <a:bodyPr/>
        <a:lstStyle/>
        <a:p>
          <a:endParaRPr lang="zh-CN" altLang="en-US"/>
        </a:p>
      </dgm:t>
    </dgm:pt>
    <dgm:pt modelId="{C69BB197-5404-418B-8020-03AC84A51865}" type="pres">
      <dgm:prSet presAssocID="{2D9B2B8D-D296-4998-854A-38921C278E09}" presName="node" presStyleLbl="node1" presStyleIdx="1" presStyleCnt="4" custScaleY="52767" custLinFactNeighborY="122">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3" custScaleY="79426"/>
      <dgm:spPr/>
      <dgm:t>
        <a:bodyPr/>
        <a:lstStyle/>
        <a:p>
          <a:endParaRPr lang="zh-CN" altLang="en-US"/>
        </a:p>
      </dgm:t>
    </dgm:pt>
    <dgm:pt modelId="{F6198841-8EB8-46CA-B577-58B57F58ECBA}" type="pres">
      <dgm:prSet presAssocID="{B8FFF542-D36D-4AEE-BA3A-4CC333789B93}" presName="connectorText" presStyleLbl="sibTrans2D1" presStyleIdx="1" presStyleCnt="3"/>
      <dgm:spPr/>
      <dgm:t>
        <a:bodyPr/>
        <a:lstStyle/>
        <a:p>
          <a:endParaRPr lang="zh-CN" altLang="en-US"/>
        </a:p>
      </dgm:t>
    </dgm:pt>
    <dgm:pt modelId="{A4CD80EA-9C42-4F38-B6D4-6CFD2C427FD0}" type="pres">
      <dgm:prSet presAssocID="{AC4A9A71-538E-442A-869F-272243F3B3A0}" presName="node" presStyleLbl="node1" presStyleIdx="2" presStyleCnt="4" custScaleY="59263">
        <dgm:presLayoutVars>
          <dgm:bulletEnabled val="1"/>
        </dgm:presLayoutVars>
      </dgm:prSet>
      <dgm:spPr/>
      <dgm:t>
        <a:bodyPr/>
        <a:lstStyle/>
        <a:p>
          <a:endParaRPr lang="zh-CN" altLang="en-US"/>
        </a:p>
      </dgm:t>
    </dgm:pt>
    <dgm:pt modelId="{A0438FB6-67EF-4205-8E78-F1C4DAE71EC3}" type="pres">
      <dgm:prSet presAssocID="{0AC7A576-0688-45FA-89DA-B5A2E660EE69}" presName="sibTrans" presStyleLbl="sibTrans2D1" presStyleIdx="2" presStyleCnt="3"/>
      <dgm:spPr/>
      <dgm:t>
        <a:bodyPr/>
        <a:lstStyle/>
        <a:p>
          <a:endParaRPr lang="zh-CN" altLang="en-US"/>
        </a:p>
      </dgm:t>
    </dgm:pt>
    <dgm:pt modelId="{88D8FA47-1B31-4645-A2DB-7DA91B165829}" type="pres">
      <dgm:prSet presAssocID="{0AC7A576-0688-45FA-89DA-B5A2E660EE69}" presName="connectorText" presStyleLbl="sibTrans2D1" presStyleIdx="2" presStyleCnt="3"/>
      <dgm:spPr/>
      <dgm:t>
        <a:bodyPr/>
        <a:lstStyle/>
        <a:p>
          <a:endParaRPr lang="zh-CN" altLang="en-US"/>
        </a:p>
      </dgm:t>
    </dgm:pt>
    <dgm:pt modelId="{875F60C2-D038-4AB1-820A-3AE8D8E7B1DC}" type="pres">
      <dgm:prSet presAssocID="{6EDD6A11-B022-4F96-B661-FC58AFFBA420}" presName="node" presStyleLbl="node1" presStyleIdx="3" presStyleCnt="4" custScaleY="50629">
        <dgm:presLayoutVars>
          <dgm:bulletEnabled val="1"/>
        </dgm:presLayoutVars>
      </dgm:prSet>
      <dgm:spPr/>
      <dgm:t>
        <a:bodyPr/>
        <a:lstStyle/>
        <a:p>
          <a:endParaRPr lang="zh-CN" altLang="en-US"/>
        </a:p>
      </dgm:t>
    </dgm:pt>
  </dgm:ptLst>
  <dgm:cxnLst>
    <dgm:cxn modelId="{BFDE95FA-5E9C-48E6-B55F-B51C3744F1C6}" srcId="{1A4387FB-7510-4215-ADB1-0770137FC457}" destId="{6EDD6A11-B022-4F96-B661-FC58AFFBA420}" srcOrd="3" destOrd="0" parTransId="{60B39A42-3FDC-4CB3-B5F6-F12878058C19}" sibTransId="{71B682FC-4C5F-44BA-9B7F-0D65FDF576C3}"/>
    <dgm:cxn modelId="{B9589307-8E80-4CAB-8796-7C03FC238116}" type="presOf" srcId="{6EDD6A11-B022-4F96-B661-FC58AFFBA420}" destId="{875F60C2-D038-4AB1-820A-3AE8D8E7B1DC}" srcOrd="0" destOrd="0" presId="urn:microsoft.com/office/officeart/2005/8/layout/process2"/>
    <dgm:cxn modelId="{3945B6F7-0713-48F3-911D-E263070923CD}" type="presOf" srcId="{0AC7A576-0688-45FA-89DA-B5A2E660EE69}" destId="{88D8FA47-1B31-4645-A2DB-7DA91B165829}" srcOrd="1" destOrd="0" presId="urn:microsoft.com/office/officeart/2005/8/layout/process2"/>
    <dgm:cxn modelId="{AAF5DEE5-862F-40B6-8B2C-926A41162B40}" type="presOf" srcId="{6EA75B7B-871D-408A-A3C3-7FCCF721A435}" destId="{E440B60E-F21B-4E27-A2E8-6D1E8ECFAC2B}" srcOrd="0" destOrd="0" presId="urn:microsoft.com/office/officeart/2005/8/layout/process2"/>
    <dgm:cxn modelId="{C188120D-FBE6-400D-8B2E-20C4B4AA0515}" type="presOf" srcId="{0AC7A576-0688-45FA-89DA-B5A2E660EE69}" destId="{A0438FB6-67EF-4205-8E78-F1C4DAE71EC3}" srcOrd="0" destOrd="0" presId="urn:microsoft.com/office/officeart/2005/8/layout/process2"/>
    <dgm:cxn modelId="{57394D4A-241D-41AA-A955-D35135582D7D}" type="presOf" srcId="{B8FFF542-D36D-4AEE-BA3A-4CC333789B93}" destId="{F6198841-8EB8-46CA-B577-58B57F58ECBA}" srcOrd="1" destOrd="0" presId="urn:microsoft.com/office/officeart/2005/8/layout/process2"/>
    <dgm:cxn modelId="{A05628D4-FF74-4BE7-8BA2-41A423801B17}" srcId="{1A4387FB-7510-4215-ADB1-0770137FC457}" destId="{2D9B2B8D-D296-4998-854A-38921C278E09}" srcOrd="1" destOrd="0" parTransId="{F8EA7CC3-04E5-4984-8C67-C48951CC2374}" sibTransId="{B8FFF542-D36D-4AEE-BA3A-4CC333789B93}"/>
    <dgm:cxn modelId="{F8A5FDA8-A8E1-4F68-BADB-316E00B9C38E}" type="presOf" srcId="{1EF21201-0DA7-4973-B560-12012D017E10}" destId="{77F03234-BD5D-4B97-81B8-86161D03D39A}" srcOrd="1" destOrd="0" presId="urn:microsoft.com/office/officeart/2005/8/layout/process2"/>
    <dgm:cxn modelId="{257BA541-AD8C-4C56-94C5-CF7358245C28}" srcId="{1A4387FB-7510-4215-ADB1-0770137FC457}" destId="{6EA75B7B-871D-408A-A3C3-7FCCF721A435}" srcOrd="0" destOrd="0" parTransId="{471A1338-6830-4B44-85E8-8AC67A321A2D}" sibTransId="{1EF21201-0DA7-4973-B560-12012D017E10}"/>
    <dgm:cxn modelId="{331B7B5E-1663-4EC5-BA29-9CD8934CB4E7}" type="presOf" srcId="{1EF21201-0DA7-4973-B560-12012D017E10}" destId="{D79EAA30-DE53-42BB-BB90-52F211D29A62}" srcOrd="0" destOrd="0" presId="urn:microsoft.com/office/officeart/2005/8/layout/process2"/>
    <dgm:cxn modelId="{3248B093-BDB3-462B-AF44-F9E088457FAF}" type="presOf" srcId="{2D9B2B8D-D296-4998-854A-38921C278E09}" destId="{C69BB197-5404-418B-8020-03AC84A51865}" srcOrd="0" destOrd="0" presId="urn:microsoft.com/office/officeart/2005/8/layout/process2"/>
    <dgm:cxn modelId="{6BD0C593-DCEB-43D1-A874-045E669BCA52}" type="presOf" srcId="{B8FFF542-D36D-4AEE-BA3A-4CC333789B93}" destId="{550226BB-33FE-47C7-9DA9-586D2361ACE3}" srcOrd="0" destOrd="0" presId="urn:microsoft.com/office/officeart/2005/8/layout/process2"/>
    <dgm:cxn modelId="{492E2CDC-9818-4F1C-8CDD-8CACCDBB2870}" type="presOf" srcId="{1A4387FB-7510-4215-ADB1-0770137FC457}" destId="{E29E4A83-0C16-4F4D-BCF4-2A6209859132}" srcOrd="0" destOrd="0" presId="urn:microsoft.com/office/officeart/2005/8/layout/process2"/>
    <dgm:cxn modelId="{6EC584DA-09B3-402C-9430-65EDD60A850D}" type="presOf" srcId="{AC4A9A71-538E-442A-869F-272243F3B3A0}" destId="{A4CD80EA-9C42-4F38-B6D4-6CFD2C427FD0}" srcOrd="0" destOrd="0" presId="urn:microsoft.com/office/officeart/2005/8/layout/process2"/>
    <dgm:cxn modelId="{950C0A7E-52FB-43DA-8162-EB4EFCEAD31D}" srcId="{1A4387FB-7510-4215-ADB1-0770137FC457}" destId="{AC4A9A71-538E-442A-869F-272243F3B3A0}" srcOrd="2" destOrd="0" parTransId="{7B32862E-E528-4CB1-B119-B178861A46E8}" sibTransId="{0AC7A576-0688-45FA-89DA-B5A2E660EE69}"/>
    <dgm:cxn modelId="{1BE0BA15-C2F7-4A95-A167-E400462E083D}" type="presParOf" srcId="{E29E4A83-0C16-4F4D-BCF4-2A6209859132}" destId="{E440B60E-F21B-4E27-A2E8-6D1E8ECFAC2B}" srcOrd="0" destOrd="0" presId="urn:microsoft.com/office/officeart/2005/8/layout/process2"/>
    <dgm:cxn modelId="{FDD39BEF-1A87-49EE-B791-699B50274BC8}" type="presParOf" srcId="{E29E4A83-0C16-4F4D-BCF4-2A6209859132}" destId="{D79EAA30-DE53-42BB-BB90-52F211D29A62}" srcOrd="1" destOrd="0" presId="urn:microsoft.com/office/officeart/2005/8/layout/process2"/>
    <dgm:cxn modelId="{65FB9AAB-4DA7-4BBB-896C-2823FFE3F631}" type="presParOf" srcId="{D79EAA30-DE53-42BB-BB90-52F211D29A62}" destId="{77F03234-BD5D-4B97-81B8-86161D03D39A}" srcOrd="0" destOrd="0" presId="urn:microsoft.com/office/officeart/2005/8/layout/process2"/>
    <dgm:cxn modelId="{4CFF63DC-EAC5-4F4B-84BC-7BC8CD1FC2B0}" type="presParOf" srcId="{E29E4A83-0C16-4F4D-BCF4-2A6209859132}" destId="{C69BB197-5404-418B-8020-03AC84A51865}" srcOrd="2" destOrd="0" presId="urn:microsoft.com/office/officeart/2005/8/layout/process2"/>
    <dgm:cxn modelId="{591351A7-15A4-4689-8DEC-B987806AFFB9}" type="presParOf" srcId="{E29E4A83-0C16-4F4D-BCF4-2A6209859132}" destId="{550226BB-33FE-47C7-9DA9-586D2361ACE3}" srcOrd="3" destOrd="0" presId="urn:microsoft.com/office/officeart/2005/8/layout/process2"/>
    <dgm:cxn modelId="{E7EEFBDF-9045-49E5-A400-6FE585DB00CB}" type="presParOf" srcId="{550226BB-33FE-47C7-9DA9-586D2361ACE3}" destId="{F6198841-8EB8-46CA-B577-58B57F58ECBA}" srcOrd="0" destOrd="0" presId="urn:microsoft.com/office/officeart/2005/8/layout/process2"/>
    <dgm:cxn modelId="{B9E287E4-9365-4B79-85FE-04AB28FBF44D}" type="presParOf" srcId="{E29E4A83-0C16-4F4D-BCF4-2A6209859132}" destId="{A4CD80EA-9C42-4F38-B6D4-6CFD2C427FD0}" srcOrd="4" destOrd="0" presId="urn:microsoft.com/office/officeart/2005/8/layout/process2"/>
    <dgm:cxn modelId="{3881DBA0-C9AB-4DFC-9025-E6F00B77D37B}" type="presParOf" srcId="{E29E4A83-0C16-4F4D-BCF4-2A6209859132}" destId="{A0438FB6-67EF-4205-8E78-F1C4DAE71EC3}" srcOrd="5" destOrd="0" presId="urn:microsoft.com/office/officeart/2005/8/layout/process2"/>
    <dgm:cxn modelId="{52F65628-EF9B-449A-866D-A9297F406D75}" type="presParOf" srcId="{A0438FB6-67EF-4205-8E78-F1C4DAE71EC3}" destId="{88D8FA47-1B31-4645-A2DB-7DA91B165829}" srcOrd="0" destOrd="0" presId="urn:microsoft.com/office/officeart/2005/8/layout/process2"/>
    <dgm:cxn modelId="{08A51435-8E87-49B1-93BA-7BA5EF761933}" type="presParOf" srcId="{E29E4A83-0C16-4F4D-BCF4-2A6209859132}" destId="{875F60C2-D038-4AB1-820A-3AE8D8E7B1DC}" srcOrd="6"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01.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accent1"/>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D68F6667-A199-4E93-B8E6-9F18D03A1F5E}" type="presOf" srcId="{3A410565-3FF2-4096-92E3-B7394419FC4A}" destId="{632B0D6D-12E4-4351-BB91-82A4358DFF10}" srcOrd="0"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3947507F-DC27-42B8-AD53-89D13A9C0197}" srcId="{3A410565-3FF2-4096-92E3-B7394419FC4A}" destId="{25331CDF-9208-4B21-9985-DED03170403E}" srcOrd="0" destOrd="0" parTransId="{EFB14F38-B261-46F5-84CE-E12F76399B67}" sibTransId="{B979DD4A-2810-43FD-AE7E-3F985C954E94}"/>
    <dgm:cxn modelId="{279D4B66-65E8-4D1E-AF0F-7928FB2A1B5B}" srcId="{3A410565-3FF2-4096-92E3-B7394419FC4A}" destId="{3CAF47F7-0649-4E32-9D61-ACE33D5E613F}" srcOrd="3" destOrd="0" parTransId="{6644987A-9F4D-4540-98D8-3798872CE9B8}" sibTransId="{8367F9F4-59F6-4281-BC5C-137AA7582102}"/>
    <dgm:cxn modelId="{86EA43A0-5612-4C53-971C-41948124AF11}" type="presOf" srcId="{1E1DDEE6-3995-4DB7-BF86-A652BBC5CA91}" destId="{D19CB572-1714-4BEA-BB03-42E75EF90BEC}" srcOrd="1" destOrd="0" presId="urn:microsoft.com/office/officeart/2005/8/layout/process1"/>
    <dgm:cxn modelId="{26D91132-B916-4DB4-A0EE-FA0CAE5DD952}" type="presOf" srcId="{1E1DDEE6-3995-4DB7-BF86-A652BBC5CA91}" destId="{6F3D2C11-11AE-4E61-A515-34325CC05604}" srcOrd="0" destOrd="0" presId="urn:microsoft.com/office/officeart/2005/8/layout/process1"/>
    <dgm:cxn modelId="{4CA09677-2C7C-4FF0-B385-32D9F3A41B5A}" type="presOf" srcId="{2DDE0DE8-6584-4161-931B-D17481A4B969}" destId="{060C810A-886A-4C16-A910-58257AC24F2A}"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CF7F4FD7-8A40-4E09-845B-56B70E5E938B}" type="presOf" srcId="{B979DD4A-2810-43FD-AE7E-3F985C954E94}" destId="{EE044C05-27D5-4679-B7D3-CA8AFF1B9568}" srcOrd="1" destOrd="0" presId="urn:microsoft.com/office/officeart/2005/8/layout/process1"/>
    <dgm:cxn modelId="{8D15F38B-DA92-459C-8C27-C0FF03187422}" type="presOf" srcId="{8D7EF8C8-1AC6-45D7-B36A-2A908275D708}" destId="{046F455C-CC44-489A-A7F3-6B62A525E3CF}" srcOrd="1" destOrd="0" presId="urn:microsoft.com/office/officeart/2005/8/layout/process1"/>
    <dgm:cxn modelId="{A6DE3492-8BC6-42D5-A345-4E05E31A5F78}" type="presOf" srcId="{B64CB9B5-35B6-4EF8-A19A-55B5A88DB7B1}" destId="{91A7DF0D-1F44-4A0A-8503-18D34EEECD6D}" srcOrd="0" destOrd="0" presId="urn:microsoft.com/office/officeart/2005/8/layout/process1"/>
    <dgm:cxn modelId="{059936D7-723C-4948-ABA8-0594C4ABE89F}" type="presOf" srcId="{8D7EF8C8-1AC6-45D7-B36A-2A908275D708}" destId="{783A112D-7696-47B7-B40B-9C044AE6A555}" srcOrd="0" destOrd="0" presId="urn:microsoft.com/office/officeart/2005/8/layout/process1"/>
    <dgm:cxn modelId="{4CEFAFFB-78A0-4740-A952-05B75C49DEC6}" type="presOf" srcId="{3CAF47F7-0649-4E32-9D61-ACE33D5E613F}" destId="{6BD7B332-9C29-4D74-8818-84F97C3CEAAB}" srcOrd="0" destOrd="0" presId="urn:microsoft.com/office/officeart/2005/8/layout/process1"/>
    <dgm:cxn modelId="{4E439AE2-8B7A-498E-96B2-ED174B6DEA85}" type="presOf" srcId="{B979DD4A-2810-43FD-AE7E-3F985C954E94}" destId="{94421562-502C-496D-8538-C28A3F8A4238}" srcOrd="0" destOrd="0" presId="urn:microsoft.com/office/officeart/2005/8/layout/process1"/>
    <dgm:cxn modelId="{AB964DB9-D923-4D84-A3D1-370F37F98A9D}" type="presOf" srcId="{25331CDF-9208-4B21-9985-DED03170403E}" destId="{AD3FA524-2D91-4DA2-889B-35C0AC824D15}" srcOrd="0" destOrd="0" presId="urn:microsoft.com/office/officeart/2005/8/layout/process1"/>
    <dgm:cxn modelId="{15670005-41A3-4CA2-8234-3C62BECB6493}" type="presParOf" srcId="{632B0D6D-12E4-4351-BB91-82A4358DFF10}" destId="{AD3FA524-2D91-4DA2-889B-35C0AC824D15}" srcOrd="0" destOrd="0" presId="urn:microsoft.com/office/officeart/2005/8/layout/process1"/>
    <dgm:cxn modelId="{9AF0896A-2298-4677-AFFE-68946039A6E4}" type="presParOf" srcId="{632B0D6D-12E4-4351-BB91-82A4358DFF10}" destId="{94421562-502C-496D-8538-C28A3F8A4238}" srcOrd="1" destOrd="0" presId="urn:microsoft.com/office/officeart/2005/8/layout/process1"/>
    <dgm:cxn modelId="{BCB9DFA3-11EE-47A6-B400-EFF857648E7B}" type="presParOf" srcId="{94421562-502C-496D-8538-C28A3F8A4238}" destId="{EE044C05-27D5-4679-B7D3-CA8AFF1B9568}" srcOrd="0" destOrd="0" presId="urn:microsoft.com/office/officeart/2005/8/layout/process1"/>
    <dgm:cxn modelId="{83A7333E-ADB1-4C01-858B-6C049DB8FDA4}" type="presParOf" srcId="{632B0D6D-12E4-4351-BB91-82A4358DFF10}" destId="{91A7DF0D-1F44-4A0A-8503-18D34EEECD6D}" srcOrd="2" destOrd="0" presId="urn:microsoft.com/office/officeart/2005/8/layout/process1"/>
    <dgm:cxn modelId="{B66B5E3A-FCB7-4E56-9FDD-95B447612E29}" type="presParOf" srcId="{632B0D6D-12E4-4351-BB91-82A4358DFF10}" destId="{6F3D2C11-11AE-4E61-A515-34325CC05604}" srcOrd="3" destOrd="0" presId="urn:microsoft.com/office/officeart/2005/8/layout/process1"/>
    <dgm:cxn modelId="{D138FEF3-2217-4A01-8716-650200F54F34}" type="presParOf" srcId="{6F3D2C11-11AE-4E61-A515-34325CC05604}" destId="{D19CB572-1714-4BEA-BB03-42E75EF90BEC}" srcOrd="0" destOrd="0" presId="urn:microsoft.com/office/officeart/2005/8/layout/process1"/>
    <dgm:cxn modelId="{7726E576-9568-4786-9FB0-937A786F7E57}" type="presParOf" srcId="{632B0D6D-12E4-4351-BB91-82A4358DFF10}" destId="{060C810A-886A-4C16-A910-58257AC24F2A}" srcOrd="4" destOrd="0" presId="urn:microsoft.com/office/officeart/2005/8/layout/process1"/>
    <dgm:cxn modelId="{9654E17D-AABB-422A-A072-05341A549ACD}" type="presParOf" srcId="{632B0D6D-12E4-4351-BB91-82A4358DFF10}" destId="{783A112D-7696-47B7-B40B-9C044AE6A555}" srcOrd="5" destOrd="0" presId="urn:microsoft.com/office/officeart/2005/8/layout/process1"/>
    <dgm:cxn modelId="{161A5E55-0F27-42C9-82F7-C9D651CFA1E6}" type="presParOf" srcId="{783A112D-7696-47B7-B40B-9C044AE6A555}" destId="{046F455C-CC44-489A-A7F3-6B62A525E3CF}" srcOrd="0" destOrd="0" presId="urn:microsoft.com/office/officeart/2005/8/layout/process1"/>
    <dgm:cxn modelId="{AD53FE8D-394C-4EA9-B32E-95E9EBCE02F0}" type="presParOf" srcId="{632B0D6D-12E4-4351-BB91-82A4358DFF10}" destId="{6BD7B332-9C29-4D74-8818-84F97C3CEAAB}" srcOrd="6" destOrd="0" presId="urn:microsoft.com/office/officeart/2005/8/layout/process1"/>
  </dgm:cxnLst>
  <dgm:bg>
    <a:noFill/>
  </dgm:bg>
  <dgm:whole>
    <a:ln>
      <a:noFill/>
    </a:ln>
  </dgm:whole>
  <dgm:extLst>
    <a:ext uri="http://schemas.microsoft.com/office/drawing/2008/diagram">
      <dsp:dataModelExt xmlns:dsp="http://schemas.microsoft.com/office/drawing/2008/diagram" relId="rId5" minVer="http://schemas.openxmlformats.org/drawingml/2006/diagram"/>
    </a:ext>
  </dgm:extLst>
</dgm:dataModel>
</file>

<file path=ppt/diagrams/data102.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2D9B2B8D-D296-4998-854A-38921C278E09}">
      <dgm:prSet phldrT="[文本]" custT="1"/>
      <dgm:spPr>
        <a:solidFill>
          <a:schemeClr val="bg1">
            <a:lumMod val="85000"/>
          </a:schemeClr>
        </a:solidFill>
      </dgm:spPr>
      <dgm:t>
        <a:bodyPr/>
        <a:lstStyle/>
        <a:p>
          <a:r>
            <a:rPr kumimoji="1" lang="zh-CN" altLang="en-US" sz="1600" b="1" dirty="0" smtClean="0">
              <a:solidFill>
                <a:schemeClr val="bg1"/>
              </a:solidFill>
              <a:effectLst/>
              <a:latin typeface="华文中宋" panose="02010600040101010101" pitchFamily="2" charset="-122"/>
              <a:ea typeface="华文中宋" panose="02010600040101010101" pitchFamily="2" charset="-122"/>
            </a:rPr>
            <a:t>危险物质和危险环境</a:t>
          </a:r>
          <a:endParaRPr lang="zh-CN" altLang="en-US" sz="1600" dirty="0">
            <a:solidFill>
              <a:schemeClr val="bg1"/>
            </a:solidFill>
            <a:effectLst/>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solidFill>
              <a:schemeClr val="bg1"/>
            </a:solidFill>
            <a:effectLst/>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solidFill>
              <a:schemeClr val="bg1"/>
            </a:solidFill>
            <a:effectLst/>
            <a:latin typeface="华文中宋" panose="02010600040101010101" pitchFamily="2" charset="-122"/>
            <a:ea typeface="华文中宋" panose="02010600040101010101" pitchFamily="2" charset="-122"/>
          </a:endParaRPr>
        </a:p>
      </dgm:t>
    </dgm:pt>
    <dgm:pt modelId="{6EA75B7B-871D-408A-A3C3-7FCCF721A435}">
      <dgm:prSet phldrT="[文本]" custT="1"/>
      <dgm:spPr>
        <a:solidFill>
          <a:schemeClr val="bg1">
            <a:lumMod val="85000"/>
          </a:schemeClr>
        </a:solidFill>
      </dgm:spPr>
      <dgm:t>
        <a:bodyPr/>
        <a:lstStyle/>
        <a:p>
          <a:r>
            <a:rPr kumimoji="1" lang="zh-CN" altLang="en-US" sz="1600" b="1" dirty="0" smtClean="0">
              <a:solidFill>
                <a:schemeClr val="bg1"/>
              </a:solidFill>
              <a:effectLst/>
              <a:latin typeface="华文中宋" panose="02010600040101010101" pitchFamily="2" charset="-122"/>
              <a:ea typeface="华文中宋" panose="02010600040101010101" pitchFamily="2" charset="-122"/>
            </a:rPr>
            <a:t>电气引燃源</a:t>
          </a:r>
          <a:endParaRPr lang="zh-CN" altLang="en-US" sz="1600" dirty="0">
            <a:solidFill>
              <a:schemeClr val="bg1"/>
            </a:solidFill>
            <a:effectLst/>
            <a:latin typeface="华文中宋" panose="02010600040101010101" pitchFamily="2" charset="-122"/>
            <a:ea typeface="华文中宋" panose="02010600040101010101" pitchFamily="2" charset="-122"/>
          </a:endParaRPr>
        </a:p>
      </dgm:t>
    </dgm:pt>
    <dgm:pt modelId="{471A1338-6830-4B44-85E8-8AC67A321A2D}" cxnId="{257BA541-AD8C-4C56-94C5-CF7358245C28}" type="par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1EF21201-0DA7-4973-B560-12012D017E10}" cxnId="{257BA541-AD8C-4C56-94C5-CF7358245C28}" type="sib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AC4A9A71-538E-442A-869F-272243F3B3A0}">
      <dgm:prSet phldrT="[文本]" custT="1"/>
      <dgm:spPr>
        <a:solidFill>
          <a:schemeClr val="bg1">
            <a:lumMod val="85000"/>
          </a:schemeClr>
        </a:solidFill>
      </dgm:spPr>
      <dgm:t>
        <a:bodyPr/>
        <a:lstStyle/>
        <a:p>
          <a:r>
            <a:rPr lang="zh-CN" altLang="en-US" sz="1600" b="1" dirty="0" smtClean="0">
              <a:solidFill>
                <a:schemeClr val="bg1"/>
              </a:solidFill>
              <a:effectLst/>
              <a:latin typeface="华文中宋" panose="02010600040101010101" pitchFamily="2" charset="-122"/>
              <a:ea typeface="华文中宋" panose="02010600040101010101" pitchFamily="2" charset="-122"/>
            </a:rPr>
            <a:t>电气火灾与爆炸的原因</a:t>
          </a:r>
          <a:endParaRPr lang="zh-CN" altLang="en-US" sz="1600" dirty="0">
            <a:solidFill>
              <a:schemeClr val="bg1"/>
            </a:solidFill>
            <a:effectLst/>
            <a:latin typeface="华文中宋" panose="02010600040101010101" pitchFamily="2" charset="-122"/>
            <a:ea typeface="华文中宋" panose="02010600040101010101" pitchFamily="2" charset="-122"/>
          </a:endParaRPr>
        </a:p>
      </dgm:t>
    </dgm:pt>
    <dgm:pt modelId="{7B32862E-E528-4CB1-B119-B178861A46E8}" cxnId="{950C0A7E-52FB-43DA-8162-EB4EFCEAD31D}" type="par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0AC7A576-0688-45FA-89DA-B5A2E660EE69}" cxnId="{950C0A7E-52FB-43DA-8162-EB4EFCEAD31D}" type="sib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6EDD6A11-B022-4F96-B661-FC58AFFBA420}">
      <dgm:prSet phldrT="[文本]" custT="1"/>
      <dgm:spPr>
        <a:solidFill>
          <a:schemeClr val="accent1"/>
        </a:solidFill>
      </dgm:spPr>
      <dgm:t>
        <a:bodyPr/>
        <a:lstStyle/>
        <a:p>
          <a:r>
            <a:rPr kumimoji="1" lang="zh-CN" altLang="en-US" sz="1600" b="1" dirty="0" smtClean="0">
              <a:solidFill>
                <a:schemeClr val="bg1"/>
              </a:solidFill>
              <a:effectLst/>
              <a:latin typeface="华文中宋" panose="02010600040101010101" pitchFamily="2" charset="-122"/>
              <a:ea typeface="华文中宋" panose="02010600040101010101" pitchFamily="2" charset="-122"/>
            </a:rPr>
            <a:t>电气防爆设备及其选用</a:t>
          </a:r>
          <a:endParaRPr lang="zh-CN" altLang="en-US" sz="1600" dirty="0">
            <a:solidFill>
              <a:schemeClr val="bg1"/>
            </a:solidFill>
            <a:effectLst/>
            <a:latin typeface="华文中宋" panose="02010600040101010101" pitchFamily="2" charset="-122"/>
            <a:ea typeface="华文中宋" panose="02010600040101010101" pitchFamily="2" charset="-122"/>
          </a:endParaRPr>
        </a:p>
      </dgm:t>
    </dgm:pt>
    <dgm:pt modelId="{60B39A42-3FDC-4CB3-B5F6-F12878058C19}" cxnId="{BFDE95FA-5E9C-48E6-B55F-B51C3744F1C6}" type="par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71B682FC-4C5F-44BA-9B7F-0D65FDF576C3}" cxnId="{BFDE95FA-5E9C-48E6-B55F-B51C3744F1C6}" type="sib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E440B60E-F21B-4E27-A2E8-6D1E8ECFAC2B}" type="pres">
      <dgm:prSet presAssocID="{6EA75B7B-871D-408A-A3C3-7FCCF721A435}" presName="node" presStyleLbl="node1" presStyleIdx="0" presStyleCnt="4" custScaleY="40262">
        <dgm:presLayoutVars>
          <dgm:bulletEnabled val="1"/>
        </dgm:presLayoutVars>
      </dgm:prSet>
      <dgm:spPr/>
      <dgm:t>
        <a:bodyPr/>
        <a:lstStyle/>
        <a:p>
          <a:endParaRPr lang="zh-CN" altLang="en-US"/>
        </a:p>
      </dgm:t>
    </dgm:pt>
    <dgm:pt modelId="{D79EAA30-DE53-42BB-BB90-52F211D29A62}" type="pres">
      <dgm:prSet presAssocID="{1EF21201-0DA7-4973-B560-12012D017E10}" presName="sibTrans" presStyleLbl="sibTrans2D1" presStyleIdx="0" presStyleCnt="3"/>
      <dgm:spPr/>
      <dgm:t>
        <a:bodyPr/>
        <a:lstStyle/>
        <a:p>
          <a:endParaRPr lang="zh-CN" altLang="en-US"/>
        </a:p>
      </dgm:t>
    </dgm:pt>
    <dgm:pt modelId="{77F03234-BD5D-4B97-81B8-86161D03D39A}" type="pres">
      <dgm:prSet presAssocID="{1EF21201-0DA7-4973-B560-12012D017E10}" presName="connectorText" presStyleLbl="sibTrans2D1" presStyleIdx="0" presStyleCnt="3"/>
      <dgm:spPr/>
      <dgm:t>
        <a:bodyPr/>
        <a:lstStyle/>
        <a:p>
          <a:endParaRPr lang="zh-CN" altLang="en-US"/>
        </a:p>
      </dgm:t>
    </dgm:pt>
    <dgm:pt modelId="{C69BB197-5404-418B-8020-03AC84A51865}" type="pres">
      <dgm:prSet presAssocID="{2D9B2B8D-D296-4998-854A-38921C278E09}" presName="node" presStyleLbl="node1" presStyleIdx="1" presStyleCnt="4" custScaleY="52767" custLinFactNeighborY="122">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3" custScaleY="79426"/>
      <dgm:spPr/>
      <dgm:t>
        <a:bodyPr/>
        <a:lstStyle/>
        <a:p>
          <a:endParaRPr lang="zh-CN" altLang="en-US"/>
        </a:p>
      </dgm:t>
    </dgm:pt>
    <dgm:pt modelId="{F6198841-8EB8-46CA-B577-58B57F58ECBA}" type="pres">
      <dgm:prSet presAssocID="{B8FFF542-D36D-4AEE-BA3A-4CC333789B93}" presName="connectorText" presStyleLbl="sibTrans2D1" presStyleIdx="1" presStyleCnt="3"/>
      <dgm:spPr/>
      <dgm:t>
        <a:bodyPr/>
        <a:lstStyle/>
        <a:p>
          <a:endParaRPr lang="zh-CN" altLang="en-US"/>
        </a:p>
      </dgm:t>
    </dgm:pt>
    <dgm:pt modelId="{A4CD80EA-9C42-4F38-B6D4-6CFD2C427FD0}" type="pres">
      <dgm:prSet presAssocID="{AC4A9A71-538E-442A-869F-272243F3B3A0}" presName="node" presStyleLbl="node1" presStyleIdx="2" presStyleCnt="4" custScaleY="59263">
        <dgm:presLayoutVars>
          <dgm:bulletEnabled val="1"/>
        </dgm:presLayoutVars>
      </dgm:prSet>
      <dgm:spPr/>
      <dgm:t>
        <a:bodyPr/>
        <a:lstStyle/>
        <a:p>
          <a:endParaRPr lang="zh-CN" altLang="en-US"/>
        </a:p>
      </dgm:t>
    </dgm:pt>
    <dgm:pt modelId="{A0438FB6-67EF-4205-8E78-F1C4DAE71EC3}" type="pres">
      <dgm:prSet presAssocID="{0AC7A576-0688-45FA-89DA-B5A2E660EE69}" presName="sibTrans" presStyleLbl="sibTrans2D1" presStyleIdx="2" presStyleCnt="3"/>
      <dgm:spPr/>
      <dgm:t>
        <a:bodyPr/>
        <a:lstStyle/>
        <a:p>
          <a:endParaRPr lang="zh-CN" altLang="en-US"/>
        </a:p>
      </dgm:t>
    </dgm:pt>
    <dgm:pt modelId="{88D8FA47-1B31-4645-A2DB-7DA91B165829}" type="pres">
      <dgm:prSet presAssocID="{0AC7A576-0688-45FA-89DA-B5A2E660EE69}" presName="connectorText" presStyleLbl="sibTrans2D1" presStyleIdx="2" presStyleCnt="3"/>
      <dgm:spPr/>
      <dgm:t>
        <a:bodyPr/>
        <a:lstStyle/>
        <a:p>
          <a:endParaRPr lang="zh-CN" altLang="en-US"/>
        </a:p>
      </dgm:t>
    </dgm:pt>
    <dgm:pt modelId="{875F60C2-D038-4AB1-820A-3AE8D8E7B1DC}" type="pres">
      <dgm:prSet presAssocID="{6EDD6A11-B022-4F96-B661-FC58AFFBA420}" presName="node" presStyleLbl="node1" presStyleIdx="3" presStyleCnt="4" custScaleY="50629">
        <dgm:presLayoutVars>
          <dgm:bulletEnabled val="1"/>
        </dgm:presLayoutVars>
      </dgm:prSet>
      <dgm:spPr/>
      <dgm:t>
        <a:bodyPr/>
        <a:lstStyle/>
        <a:p>
          <a:endParaRPr lang="zh-CN" altLang="en-US"/>
        </a:p>
      </dgm:t>
    </dgm:pt>
  </dgm:ptLst>
  <dgm:cxnLst>
    <dgm:cxn modelId="{BFDE95FA-5E9C-48E6-B55F-B51C3744F1C6}" srcId="{1A4387FB-7510-4215-ADB1-0770137FC457}" destId="{6EDD6A11-B022-4F96-B661-FC58AFFBA420}" srcOrd="3" destOrd="0" parTransId="{60B39A42-3FDC-4CB3-B5F6-F12878058C19}" sibTransId="{71B682FC-4C5F-44BA-9B7F-0D65FDF576C3}"/>
    <dgm:cxn modelId="{56C53FF5-9F66-4EBC-8386-3C049D389FC8}" type="presOf" srcId="{0AC7A576-0688-45FA-89DA-B5A2E660EE69}" destId="{88D8FA47-1B31-4645-A2DB-7DA91B165829}" srcOrd="1" destOrd="0" presId="urn:microsoft.com/office/officeart/2005/8/layout/process2"/>
    <dgm:cxn modelId="{FF7DAC03-2371-4BE9-85E4-8C494E519AA4}" type="presOf" srcId="{1EF21201-0DA7-4973-B560-12012D017E10}" destId="{D79EAA30-DE53-42BB-BB90-52F211D29A62}" srcOrd="0" destOrd="0" presId="urn:microsoft.com/office/officeart/2005/8/layout/process2"/>
    <dgm:cxn modelId="{F4DF919D-3D09-41C4-A64B-F7D9ECD04072}" type="presOf" srcId="{B8FFF542-D36D-4AEE-BA3A-4CC333789B93}" destId="{550226BB-33FE-47C7-9DA9-586D2361ACE3}" srcOrd="0" destOrd="0" presId="urn:microsoft.com/office/officeart/2005/8/layout/process2"/>
    <dgm:cxn modelId="{A05628D4-FF74-4BE7-8BA2-41A423801B17}" srcId="{1A4387FB-7510-4215-ADB1-0770137FC457}" destId="{2D9B2B8D-D296-4998-854A-38921C278E09}" srcOrd="1" destOrd="0" parTransId="{F8EA7CC3-04E5-4984-8C67-C48951CC2374}" sibTransId="{B8FFF542-D36D-4AEE-BA3A-4CC333789B93}"/>
    <dgm:cxn modelId="{9770025C-857A-497C-952F-BFB31125D716}" type="presOf" srcId="{0AC7A576-0688-45FA-89DA-B5A2E660EE69}" destId="{A0438FB6-67EF-4205-8E78-F1C4DAE71EC3}" srcOrd="0" destOrd="0" presId="urn:microsoft.com/office/officeart/2005/8/layout/process2"/>
    <dgm:cxn modelId="{257BA541-AD8C-4C56-94C5-CF7358245C28}" srcId="{1A4387FB-7510-4215-ADB1-0770137FC457}" destId="{6EA75B7B-871D-408A-A3C3-7FCCF721A435}" srcOrd="0" destOrd="0" parTransId="{471A1338-6830-4B44-85E8-8AC67A321A2D}" sibTransId="{1EF21201-0DA7-4973-B560-12012D017E10}"/>
    <dgm:cxn modelId="{02E9148B-B71D-4C11-A0C6-85EF7861CFFC}" type="presOf" srcId="{B8FFF542-D36D-4AEE-BA3A-4CC333789B93}" destId="{F6198841-8EB8-46CA-B577-58B57F58ECBA}" srcOrd="1" destOrd="0" presId="urn:microsoft.com/office/officeart/2005/8/layout/process2"/>
    <dgm:cxn modelId="{CDC87167-3508-4862-97A7-07B97C783E3D}" type="presOf" srcId="{1EF21201-0DA7-4973-B560-12012D017E10}" destId="{77F03234-BD5D-4B97-81B8-86161D03D39A}" srcOrd="1" destOrd="0" presId="urn:microsoft.com/office/officeart/2005/8/layout/process2"/>
    <dgm:cxn modelId="{D44570FF-3737-4C39-BAED-008155303E34}" type="presOf" srcId="{2D9B2B8D-D296-4998-854A-38921C278E09}" destId="{C69BB197-5404-418B-8020-03AC84A51865}" srcOrd="0" destOrd="0" presId="urn:microsoft.com/office/officeart/2005/8/layout/process2"/>
    <dgm:cxn modelId="{CC17DD54-C8B4-434B-ABE2-F269A5614404}" type="presOf" srcId="{6EA75B7B-871D-408A-A3C3-7FCCF721A435}" destId="{E440B60E-F21B-4E27-A2E8-6D1E8ECFAC2B}" srcOrd="0" destOrd="0" presId="urn:microsoft.com/office/officeart/2005/8/layout/process2"/>
    <dgm:cxn modelId="{950C0A7E-52FB-43DA-8162-EB4EFCEAD31D}" srcId="{1A4387FB-7510-4215-ADB1-0770137FC457}" destId="{AC4A9A71-538E-442A-869F-272243F3B3A0}" srcOrd="2" destOrd="0" parTransId="{7B32862E-E528-4CB1-B119-B178861A46E8}" sibTransId="{0AC7A576-0688-45FA-89DA-B5A2E660EE69}"/>
    <dgm:cxn modelId="{3DC43ED2-00F0-4DC1-B99E-AC76EDCCC177}" type="presOf" srcId="{1A4387FB-7510-4215-ADB1-0770137FC457}" destId="{E29E4A83-0C16-4F4D-BCF4-2A6209859132}" srcOrd="0" destOrd="0" presId="urn:microsoft.com/office/officeart/2005/8/layout/process2"/>
    <dgm:cxn modelId="{702B09DE-7B65-4BB5-A1A0-4FC6F1869E37}" type="presOf" srcId="{AC4A9A71-538E-442A-869F-272243F3B3A0}" destId="{A4CD80EA-9C42-4F38-B6D4-6CFD2C427FD0}" srcOrd="0" destOrd="0" presId="urn:microsoft.com/office/officeart/2005/8/layout/process2"/>
    <dgm:cxn modelId="{2B95629C-8D56-4BE1-B160-7501B6541AE9}" type="presOf" srcId="{6EDD6A11-B022-4F96-B661-FC58AFFBA420}" destId="{875F60C2-D038-4AB1-820A-3AE8D8E7B1DC}" srcOrd="0" destOrd="0" presId="urn:microsoft.com/office/officeart/2005/8/layout/process2"/>
    <dgm:cxn modelId="{2517AEE5-2AF1-47C8-A821-A9B168128EF2}" type="presParOf" srcId="{E29E4A83-0C16-4F4D-BCF4-2A6209859132}" destId="{E440B60E-F21B-4E27-A2E8-6D1E8ECFAC2B}" srcOrd="0" destOrd="0" presId="urn:microsoft.com/office/officeart/2005/8/layout/process2"/>
    <dgm:cxn modelId="{4A6123E8-715B-46FA-8EB6-0160A681715E}" type="presParOf" srcId="{E29E4A83-0C16-4F4D-BCF4-2A6209859132}" destId="{D79EAA30-DE53-42BB-BB90-52F211D29A62}" srcOrd="1" destOrd="0" presId="urn:microsoft.com/office/officeart/2005/8/layout/process2"/>
    <dgm:cxn modelId="{99B0628A-7A4D-4EE9-BCA4-378F45E1390D}" type="presParOf" srcId="{D79EAA30-DE53-42BB-BB90-52F211D29A62}" destId="{77F03234-BD5D-4B97-81B8-86161D03D39A}" srcOrd="0" destOrd="0" presId="urn:microsoft.com/office/officeart/2005/8/layout/process2"/>
    <dgm:cxn modelId="{397E97B9-C778-4B4D-B5D4-45E695485351}" type="presParOf" srcId="{E29E4A83-0C16-4F4D-BCF4-2A6209859132}" destId="{C69BB197-5404-418B-8020-03AC84A51865}" srcOrd="2" destOrd="0" presId="urn:microsoft.com/office/officeart/2005/8/layout/process2"/>
    <dgm:cxn modelId="{A58013F3-A68F-4BEE-9788-9AB5C60653DC}" type="presParOf" srcId="{E29E4A83-0C16-4F4D-BCF4-2A6209859132}" destId="{550226BB-33FE-47C7-9DA9-586D2361ACE3}" srcOrd="3" destOrd="0" presId="urn:microsoft.com/office/officeart/2005/8/layout/process2"/>
    <dgm:cxn modelId="{C27E5F65-AE86-4958-AE66-6CA26F040774}" type="presParOf" srcId="{550226BB-33FE-47C7-9DA9-586D2361ACE3}" destId="{F6198841-8EB8-46CA-B577-58B57F58ECBA}" srcOrd="0" destOrd="0" presId="urn:microsoft.com/office/officeart/2005/8/layout/process2"/>
    <dgm:cxn modelId="{988C9F4E-F379-4C2A-AE14-FD87CD7CB53D}" type="presParOf" srcId="{E29E4A83-0C16-4F4D-BCF4-2A6209859132}" destId="{A4CD80EA-9C42-4F38-B6D4-6CFD2C427FD0}" srcOrd="4" destOrd="0" presId="urn:microsoft.com/office/officeart/2005/8/layout/process2"/>
    <dgm:cxn modelId="{5A1AD872-7C47-496A-B7BC-6524CFCC4807}" type="presParOf" srcId="{E29E4A83-0C16-4F4D-BCF4-2A6209859132}" destId="{A0438FB6-67EF-4205-8E78-F1C4DAE71EC3}" srcOrd="5" destOrd="0" presId="urn:microsoft.com/office/officeart/2005/8/layout/process2"/>
    <dgm:cxn modelId="{06CC02FC-6877-4DE7-8A62-E9830BFCDA85}" type="presParOf" srcId="{A0438FB6-67EF-4205-8E78-F1C4DAE71EC3}" destId="{88D8FA47-1B31-4645-A2DB-7DA91B165829}" srcOrd="0" destOrd="0" presId="urn:microsoft.com/office/officeart/2005/8/layout/process2"/>
    <dgm:cxn modelId="{1830B5C7-FF9C-4A89-A062-BC703FA17431}" type="presParOf" srcId="{E29E4A83-0C16-4F4D-BCF4-2A6209859132}" destId="{875F60C2-D038-4AB1-820A-3AE8D8E7B1DC}" srcOrd="6"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3.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accent1"/>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F39EB905-ED26-4DB6-B412-A7AFF3091C9F}" type="presOf" srcId="{8D7EF8C8-1AC6-45D7-B36A-2A908275D708}" destId="{046F455C-CC44-489A-A7F3-6B62A525E3CF}" srcOrd="1" destOrd="0" presId="urn:microsoft.com/office/officeart/2005/8/layout/process1"/>
    <dgm:cxn modelId="{326E5E13-35D2-4954-B2A1-40038F517A32}" type="presOf" srcId="{3CAF47F7-0649-4E32-9D61-ACE33D5E613F}" destId="{6BD7B332-9C29-4D74-8818-84F97C3CEAAB}" srcOrd="0" destOrd="0" presId="urn:microsoft.com/office/officeart/2005/8/layout/process1"/>
    <dgm:cxn modelId="{5D433F2D-E50C-41D7-865A-BC63A125C397}" type="presOf" srcId="{25331CDF-9208-4B21-9985-DED03170403E}" destId="{AD3FA524-2D91-4DA2-889B-35C0AC824D15}" srcOrd="0" destOrd="0" presId="urn:microsoft.com/office/officeart/2005/8/layout/process1"/>
    <dgm:cxn modelId="{387CC300-E41D-4FDB-8266-AB4BE37EA8BF}" type="presOf" srcId="{B64CB9B5-35B6-4EF8-A19A-55B5A88DB7B1}" destId="{91A7DF0D-1F44-4A0A-8503-18D34EEECD6D}" srcOrd="0"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3947507F-DC27-42B8-AD53-89D13A9C0197}" srcId="{3A410565-3FF2-4096-92E3-B7394419FC4A}" destId="{25331CDF-9208-4B21-9985-DED03170403E}" srcOrd="0" destOrd="0" parTransId="{EFB14F38-B261-46F5-84CE-E12F76399B67}" sibTransId="{B979DD4A-2810-43FD-AE7E-3F985C954E94}"/>
    <dgm:cxn modelId="{279D4B66-65E8-4D1E-AF0F-7928FB2A1B5B}" srcId="{3A410565-3FF2-4096-92E3-B7394419FC4A}" destId="{3CAF47F7-0649-4E32-9D61-ACE33D5E613F}" srcOrd="3" destOrd="0" parTransId="{6644987A-9F4D-4540-98D8-3798872CE9B8}" sibTransId="{8367F9F4-59F6-4281-BC5C-137AA7582102}"/>
    <dgm:cxn modelId="{1E05F523-8D2C-4091-8D4A-BC1D397FEEF8}" type="presOf" srcId="{1E1DDEE6-3995-4DB7-BF86-A652BBC5CA91}" destId="{D19CB572-1714-4BEA-BB03-42E75EF90BEC}" srcOrd="1" destOrd="0" presId="urn:microsoft.com/office/officeart/2005/8/layout/process1"/>
    <dgm:cxn modelId="{DAF029C2-86EB-4C27-975F-9A71B1174586}" type="presOf" srcId="{B979DD4A-2810-43FD-AE7E-3F985C954E94}" destId="{94421562-502C-496D-8538-C28A3F8A4238}" srcOrd="0" destOrd="0" presId="urn:microsoft.com/office/officeart/2005/8/layout/process1"/>
    <dgm:cxn modelId="{B9766011-73D7-4053-9A7A-6F6C5B819BF2}" type="presOf" srcId="{B979DD4A-2810-43FD-AE7E-3F985C954E94}" destId="{EE044C05-27D5-4679-B7D3-CA8AFF1B9568}" srcOrd="1" destOrd="0" presId="urn:microsoft.com/office/officeart/2005/8/layout/process1"/>
    <dgm:cxn modelId="{89221BDA-EC85-40DA-9C4A-753FF2AC1661}" type="presOf" srcId="{8D7EF8C8-1AC6-45D7-B36A-2A908275D708}" destId="{783A112D-7696-47B7-B40B-9C044AE6A555}"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4FC29C14-F700-4489-85C1-D80AF9B56DA5}" type="presOf" srcId="{1E1DDEE6-3995-4DB7-BF86-A652BBC5CA91}" destId="{6F3D2C11-11AE-4E61-A515-34325CC05604}" srcOrd="0" destOrd="0" presId="urn:microsoft.com/office/officeart/2005/8/layout/process1"/>
    <dgm:cxn modelId="{87FF37FE-02B7-4291-98DC-BD41C1783EAD}" type="presOf" srcId="{2DDE0DE8-6584-4161-931B-D17481A4B969}" destId="{060C810A-886A-4C16-A910-58257AC24F2A}" srcOrd="0" destOrd="0" presId="urn:microsoft.com/office/officeart/2005/8/layout/process1"/>
    <dgm:cxn modelId="{97B3E52E-231B-4366-95E3-90AC6E45F83A}" type="presOf" srcId="{3A410565-3FF2-4096-92E3-B7394419FC4A}" destId="{632B0D6D-12E4-4351-BB91-82A4358DFF10}" srcOrd="0" destOrd="0" presId="urn:microsoft.com/office/officeart/2005/8/layout/process1"/>
    <dgm:cxn modelId="{5DA22302-FE58-474E-910B-AEB623C58FBE}" type="presParOf" srcId="{632B0D6D-12E4-4351-BB91-82A4358DFF10}" destId="{AD3FA524-2D91-4DA2-889B-35C0AC824D15}" srcOrd="0" destOrd="0" presId="urn:microsoft.com/office/officeart/2005/8/layout/process1"/>
    <dgm:cxn modelId="{D0B7EB7E-DCF2-475C-BD42-FA849FFF7B49}" type="presParOf" srcId="{632B0D6D-12E4-4351-BB91-82A4358DFF10}" destId="{94421562-502C-496D-8538-C28A3F8A4238}" srcOrd="1" destOrd="0" presId="urn:microsoft.com/office/officeart/2005/8/layout/process1"/>
    <dgm:cxn modelId="{E6793068-D38F-49D9-8E22-4EEE956EA921}" type="presParOf" srcId="{94421562-502C-496D-8538-C28A3F8A4238}" destId="{EE044C05-27D5-4679-B7D3-CA8AFF1B9568}" srcOrd="0" destOrd="0" presId="urn:microsoft.com/office/officeart/2005/8/layout/process1"/>
    <dgm:cxn modelId="{A29504D9-38BA-4624-A6FD-B866CB021319}" type="presParOf" srcId="{632B0D6D-12E4-4351-BB91-82A4358DFF10}" destId="{91A7DF0D-1F44-4A0A-8503-18D34EEECD6D}" srcOrd="2" destOrd="0" presId="urn:microsoft.com/office/officeart/2005/8/layout/process1"/>
    <dgm:cxn modelId="{98367DF9-0701-423E-8A16-77F3E7D9FCD8}" type="presParOf" srcId="{632B0D6D-12E4-4351-BB91-82A4358DFF10}" destId="{6F3D2C11-11AE-4E61-A515-34325CC05604}" srcOrd="3" destOrd="0" presId="urn:microsoft.com/office/officeart/2005/8/layout/process1"/>
    <dgm:cxn modelId="{03A70DF8-4AD9-48B3-867B-C8FA6090F9AE}" type="presParOf" srcId="{6F3D2C11-11AE-4E61-A515-34325CC05604}" destId="{D19CB572-1714-4BEA-BB03-42E75EF90BEC}" srcOrd="0" destOrd="0" presId="urn:microsoft.com/office/officeart/2005/8/layout/process1"/>
    <dgm:cxn modelId="{0A8B7840-0997-4941-99FA-AE22A648AD2B}" type="presParOf" srcId="{632B0D6D-12E4-4351-BB91-82A4358DFF10}" destId="{060C810A-886A-4C16-A910-58257AC24F2A}" srcOrd="4" destOrd="0" presId="urn:microsoft.com/office/officeart/2005/8/layout/process1"/>
    <dgm:cxn modelId="{2ED75C0A-D163-4AB9-8FBB-EDE29B846194}" type="presParOf" srcId="{632B0D6D-12E4-4351-BB91-82A4358DFF10}" destId="{783A112D-7696-47B7-B40B-9C044AE6A555}" srcOrd="5" destOrd="0" presId="urn:microsoft.com/office/officeart/2005/8/layout/process1"/>
    <dgm:cxn modelId="{13F47050-D5A1-4DA1-8670-7863EAE79977}" type="presParOf" srcId="{783A112D-7696-47B7-B40B-9C044AE6A555}" destId="{046F455C-CC44-489A-A7F3-6B62A525E3CF}" srcOrd="0" destOrd="0" presId="urn:microsoft.com/office/officeart/2005/8/layout/process1"/>
    <dgm:cxn modelId="{2CA8082B-D2A5-48C6-BBAB-8C332DE7A5A0}" type="presParOf" srcId="{632B0D6D-12E4-4351-BB91-82A4358DFF10}" destId="{6BD7B332-9C29-4D74-8818-84F97C3CEAAB}" srcOrd="6" destOrd="0" presId="urn:microsoft.com/office/officeart/2005/8/layout/process1"/>
  </dgm:cxnLst>
  <dgm:bg>
    <a:noFill/>
  </dgm:bg>
  <dgm:whole>
    <a:ln>
      <a:noFill/>
    </a:ln>
  </dgm:whole>
  <dgm:extLst>
    <a:ext uri="http://schemas.microsoft.com/office/drawing/2008/diagram">
      <dsp:dataModelExt xmlns:dsp="http://schemas.microsoft.com/office/drawing/2008/diagram" relId="rId5" minVer="http://schemas.openxmlformats.org/drawingml/2006/diagram"/>
    </a:ext>
  </dgm:extLst>
</dgm:dataModel>
</file>

<file path=ppt/diagrams/data104.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2D9B2B8D-D296-4998-854A-38921C278E09}">
      <dgm:prSet phldrT="[文本]" custT="1"/>
      <dgm:spPr>
        <a:solidFill>
          <a:schemeClr val="bg1">
            <a:lumMod val="85000"/>
          </a:schemeClr>
        </a:solidFill>
      </dgm:spPr>
      <dgm:t>
        <a:bodyPr/>
        <a:lstStyle/>
        <a:p>
          <a:r>
            <a:rPr kumimoji="1" lang="zh-CN" altLang="en-US" sz="1600" b="1" dirty="0" smtClean="0">
              <a:solidFill>
                <a:schemeClr val="bg1"/>
              </a:solidFill>
              <a:effectLst/>
              <a:latin typeface="华文中宋" panose="02010600040101010101" pitchFamily="2" charset="-122"/>
              <a:ea typeface="华文中宋" panose="02010600040101010101" pitchFamily="2" charset="-122"/>
            </a:rPr>
            <a:t>危险物质和危险环境</a:t>
          </a:r>
          <a:endParaRPr lang="zh-CN" altLang="en-US" sz="1600" dirty="0">
            <a:solidFill>
              <a:schemeClr val="bg1"/>
            </a:solidFill>
            <a:effectLst/>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solidFill>
              <a:schemeClr val="bg1"/>
            </a:solidFill>
            <a:effectLst/>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solidFill>
              <a:schemeClr val="bg1"/>
            </a:solidFill>
            <a:effectLst/>
            <a:latin typeface="华文中宋" panose="02010600040101010101" pitchFamily="2" charset="-122"/>
            <a:ea typeface="华文中宋" panose="02010600040101010101" pitchFamily="2" charset="-122"/>
          </a:endParaRPr>
        </a:p>
      </dgm:t>
    </dgm:pt>
    <dgm:pt modelId="{6EA75B7B-871D-408A-A3C3-7FCCF721A435}">
      <dgm:prSet phldrT="[文本]" custT="1"/>
      <dgm:spPr>
        <a:solidFill>
          <a:schemeClr val="bg1">
            <a:lumMod val="85000"/>
          </a:schemeClr>
        </a:solidFill>
      </dgm:spPr>
      <dgm:t>
        <a:bodyPr/>
        <a:lstStyle/>
        <a:p>
          <a:r>
            <a:rPr kumimoji="1" lang="zh-CN" altLang="en-US" sz="1600" b="1" dirty="0" smtClean="0">
              <a:solidFill>
                <a:schemeClr val="bg1"/>
              </a:solidFill>
              <a:effectLst/>
              <a:latin typeface="华文中宋" panose="02010600040101010101" pitchFamily="2" charset="-122"/>
              <a:ea typeface="华文中宋" panose="02010600040101010101" pitchFamily="2" charset="-122"/>
            </a:rPr>
            <a:t>电气引燃源</a:t>
          </a:r>
          <a:endParaRPr lang="zh-CN" altLang="en-US" sz="1600" dirty="0">
            <a:solidFill>
              <a:schemeClr val="bg1"/>
            </a:solidFill>
            <a:effectLst/>
            <a:latin typeface="华文中宋" panose="02010600040101010101" pitchFamily="2" charset="-122"/>
            <a:ea typeface="华文中宋" panose="02010600040101010101" pitchFamily="2" charset="-122"/>
          </a:endParaRPr>
        </a:p>
      </dgm:t>
    </dgm:pt>
    <dgm:pt modelId="{471A1338-6830-4B44-85E8-8AC67A321A2D}" cxnId="{257BA541-AD8C-4C56-94C5-CF7358245C28}" type="par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1EF21201-0DA7-4973-B560-12012D017E10}" cxnId="{257BA541-AD8C-4C56-94C5-CF7358245C28}" type="sib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AC4A9A71-538E-442A-869F-272243F3B3A0}">
      <dgm:prSet phldrT="[文本]" custT="1"/>
      <dgm:spPr>
        <a:solidFill>
          <a:schemeClr val="bg1">
            <a:lumMod val="85000"/>
          </a:schemeClr>
        </a:solidFill>
      </dgm:spPr>
      <dgm:t>
        <a:bodyPr/>
        <a:lstStyle/>
        <a:p>
          <a:r>
            <a:rPr lang="zh-CN" altLang="en-US" sz="1600" b="1" dirty="0" smtClean="0">
              <a:solidFill>
                <a:schemeClr val="bg1"/>
              </a:solidFill>
              <a:effectLst/>
              <a:latin typeface="华文中宋" panose="02010600040101010101" pitchFamily="2" charset="-122"/>
              <a:ea typeface="华文中宋" panose="02010600040101010101" pitchFamily="2" charset="-122"/>
            </a:rPr>
            <a:t>电气火灾与爆炸的原因</a:t>
          </a:r>
          <a:endParaRPr lang="zh-CN" altLang="en-US" sz="1600" dirty="0">
            <a:solidFill>
              <a:schemeClr val="bg1"/>
            </a:solidFill>
            <a:effectLst/>
            <a:latin typeface="华文中宋" panose="02010600040101010101" pitchFamily="2" charset="-122"/>
            <a:ea typeface="华文中宋" panose="02010600040101010101" pitchFamily="2" charset="-122"/>
          </a:endParaRPr>
        </a:p>
      </dgm:t>
    </dgm:pt>
    <dgm:pt modelId="{7B32862E-E528-4CB1-B119-B178861A46E8}" cxnId="{950C0A7E-52FB-43DA-8162-EB4EFCEAD31D}" type="par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0AC7A576-0688-45FA-89DA-B5A2E660EE69}" cxnId="{950C0A7E-52FB-43DA-8162-EB4EFCEAD31D}" type="sib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6EDD6A11-B022-4F96-B661-FC58AFFBA420}">
      <dgm:prSet phldrT="[文本]" custT="1"/>
      <dgm:spPr>
        <a:solidFill>
          <a:schemeClr val="accent1"/>
        </a:solidFill>
      </dgm:spPr>
      <dgm:t>
        <a:bodyPr/>
        <a:lstStyle/>
        <a:p>
          <a:r>
            <a:rPr kumimoji="1" lang="zh-CN" altLang="en-US" sz="1600" b="1" dirty="0" smtClean="0">
              <a:solidFill>
                <a:schemeClr val="bg1"/>
              </a:solidFill>
              <a:effectLst/>
              <a:latin typeface="华文中宋" panose="02010600040101010101" pitchFamily="2" charset="-122"/>
              <a:ea typeface="华文中宋" panose="02010600040101010101" pitchFamily="2" charset="-122"/>
            </a:rPr>
            <a:t>电气防爆设备及其选用</a:t>
          </a:r>
          <a:endParaRPr lang="zh-CN" altLang="en-US" sz="1600" dirty="0">
            <a:solidFill>
              <a:schemeClr val="bg1"/>
            </a:solidFill>
            <a:effectLst/>
            <a:latin typeface="华文中宋" panose="02010600040101010101" pitchFamily="2" charset="-122"/>
            <a:ea typeface="华文中宋" panose="02010600040101010101" pitchFamily="2" charset="-122"/>
          </a:endParaRPr>
        </a:p>
      </dgm:t>
    </dgm:pt>
    <dgm:pt modelId="{60B39A42-3FDC-4CB3-B5F6-F12878058C19}" cxnId="{BFDE95FA-5E9C-48E6-B55F-B51C3744F1C6}" type="par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71B682FC-4C5F-44BA-9B7F-0D65FDF576C3}" cxnId="{BFDE95FA-5E9C-48E6-B55F-B51C3744F1C6}" type="sib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E440B60E-F21B-4E27-A2E8-6D1E8ECFAC2B}" type="pres">
      <dgm:prSet presAssocID="{6EA75B7B-871D-408A-A3C3-7FCCF721A435}" presName="node" presStyleLbl="node1" presStyleIdx="0" presStyleCnt="4" custScaleY="40262">
        <dgm:presLayoutVars>
          <dgm:bulletEnabled val="1"/>
        </dgm:presLayoutVars>
      </dgm:prSet>
      <dgm:spPr/>
      <dgm:t>
        <a:bodyPr/>
        <a:lstStyle/>
        <a:p>
          <a:endParaRPr lang="zh-CN" altLang="en-US"/>
        </a:p>
      </dgm:t>
    </dgm:pt>
    <dgm:pt modelId="{D79EAA30-DE53-42BB-BB90-52F211D29A62}" type="pres">
      <dgm:prSet presAssocID="{1EF21201-0DA7-4973-B560-12012D017E10}" presName="sibTrans" presStyleLbl="sibTrans2D1" presStyleIdx="0" presStyleCnt="3"/>
      <dgm:spPr/>
      <dgm:t>
        <a:bodyPr/>
        <a:lstStyle/>
        <a:p>
          <a:endParaRPr lang="zh-CN" altLang="en-US"/>
        </a:p>
      </dgm:t>
    </dgm:pt>
    <dgm:pt modelId="{77F03234-BD5D-4B97-81B8-86161D03D39A}" type="pres">
      <dgm:prSet presAssocID="{1EF21201-0DA7-4973-B560-12012D017E10}" presName="connectorText" presStyleLbl="sibTrans2D1" presStyleIdx="0" presStyleCnt="3"/>
      <dgm:spPr/>
      <dgm:t>
        <a:bodyPr/>
        <a:lstStyle/>
        <a:p>
          <a:endParaRPr lang="zh-CN" altLang="en-US"/>
        </a:p>
      </dgm:t>
    </dgm:pt>
    <dgm:pt modelId="{C69BB197-5404-418B-8020-03AC84A51865}" type="pres">
      <dgm:prSet presAssocID="{2D9B2B8D-D296-4998-854A-38921C278E09}" presName="node" presStyleLbl="node1" presStyleIdx="1" presStyleCnt="4" custScaleY="52767" custLinFactNeighborY="122">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3" custScaleY="79426"/>
      <dgm:spPr/>
      <dgm:t>
        <a:bodyPr/>
        <a:lstStyle/>
        <a:p>
          <a:endParaRPr lang="zh-CN" altLang="en-US"/>
        </a:p>
      </dgm:t>
    </dgm:pt>
    <dgm:pt modelId="{F6198841-8EB8-46CA-B577-58B57F58ECBA}" type="pres">
      <dgm:prSet presAssocID="{B8FFF542-D36D-4AEE-BA3A-4CC333789B93}" presName="connectorText" presStyleLbl="sibTrans2D1" presStyleIdx="1" presStyleCnt="3"/>
      <dgm:spPr/>
      <dgm:t>
        <a:bodyPr/>
        <a:lstStyle/>
        <a:p>
          <a:endParaRPr lang="zh-CN" altLang="en-US"/>
        </a:p>
      </dgm:t>
    </dgm:pt>
    <dgm:pt modelId="{A4CD80EA-9C42-4F38-B6D4-6CFD2C427FD0}" type="pres">
      <dgm:prSet presAssocID="{AC4A9A71-538E-442A-869F-272243F3B3A0}" presName="node" presStyleLbl="node1" presStyleIdx="2" presStyleCnt="4" custScaleY="59263">
        <dgm:presLayoutVars>
          <dgm:bulletEnabled val="1"/>
        </dgm:presLayoutVars>
      </dgm:prSet>
      <dgm:spPr/>
      <dgm:t>
        <a:bodyPr/>
        <a:lstStyle/>
        <a:p>
          <a:endParaRPr lang="zh-CN" altLang="en-US"/>
        </a:p>
      </dgm:t>
    </dgm:pt>
    <dgm:pt modelId="{A0438FB6-67EF-4205-8E78-F1C4DAE71EC3}" type="pres">
      <dgm:prSet presAssocID="{0AC7A576-0688-45FA-89DA-B5A2E660EE69}" presName="sibTrans" presStyleLbl="sibTrans2D1" presStyleIdx="2" presStyleCnt="3"/>
      <dgm:spPr/>
      <dgm:t>
        <a:bodyPr/>
        <a:lstStyle/>
        <a:p>
          <a:endParaRPr lang="zh-CN" altLang="en-US"/>
        </a:p>
      </dgm:t>
    </dgm:pt>
    <dgm:pt modelId="{88D8FA47-1B31-4645-A2DB-7DA91B165829}" type="pres">
      <dgm:prSet presAssocID="{0AC7A576-0688-45FA-89DA-B5A2E660EE69}" presName="connectorText" presStyleLbl="sibTrans2D1" presStyleIdx="2" presStyleCnt="3"/>
      <dgm:spPr/>
      <dgm:t>
        <a:bodyPr/>
        <a:lstStyle/>
        <a:p>
          <a:endParaRPr lang="zh-CN" altLang="en-US"/>
        </a:p>
      </dgm:t>
    </dgm:pt>
    <dgm:pt modelId="{875F60C2-D038-4AB1-820A-3AE8D8E7B1DC}" type="pres">
      <dgm:prSet presAssocID="{6EDD6A11-B022-4F96-B661-FC58AFFBA420}" presName="node" presStyleLbl="node1" presStyleIdx="3" presStyleCnt="4" custScaleY="50629">
        <dgm:presLayoutVars>
          <dgm:bulletEnabled val="1"/>
        </dgm:presLayoutVars>
      </dgm:prSet>
      <dgm:spPr/>
      <dgm:t>
        <a:bodyPr/>
        <a:lstStyle/>
        <a:p>
          <a:endParaRPr lang="zh-CN" altLang="en-US"/>
        </a:p>
      </dgm:t>
    </dgm:pt>
  </dgm:ptLst>
  <dgm:cxnLst>
    <dgm:cxn modelId="{BFDE95FA-5E9C-48E6-B55F-B51C3744F1C6}" srcId="{1A4387FB-7510-4215-ADB1-0770137FC457}" destId="{6EDD6A11-B022-4F96-B661-FC58AFFBA420}" srcOrd="3" destOrd="0" parTransId="{60B39A42-3FDC-4CB3-B5F6-F12878058C19}" sibTransId="{71B682FC-4C5F-44BA-9B7F-0D65FDF576C3}"/>
    <dgm:cxn modelId="{B7DEDEF7-DAF3-4B5D-9C14-2602E3452FAD}" type="presOf" srcId="{2D9B2B8D-D296-4998-854A-38921C278E09}" destId="{C69BB197-5404-418B-8020-03AC84A51865}" srcOrd="0" destOrd="0" presId="urn:microsoft.com/office/officeart/2005/8/layout/process2"/>
    <dgm:cxn modelId="{AA174B5B-E04C-47A0-B298-CB1B5BA39FD8}" type="presOf" srcId="{B8FFF542-D36D-4AEE-BA3A-4CC333789B93}" destId="{550226BB-33FE-47C7-9DA9-586D2361ACE3}" srcOrd="0" destOrd="0" presId="urn:microsoft.com/office/officeart/2005/8/layout/process2"/>
    <dgm:cxn modelId="{EC919190-31E5-404B-AC64-8F399B6E4739}" type="presOf" srcId="{AC4A9A71-538E-442A-869F-272243F3B3A0}" destId="{A4CD80EA-9C42-4F38-B6D4-6CFD2C427FD0}" srcOrd="0" destOrd="0" presId="urn:microsoft.com/office/officeart/2005/8/layout/process2"/>
    <dgm:cxn modelId="{85799877-C5F5-4178-A79D-E9D3EAC97A3E}" type="presOf" srcId="{6EA75B7B-871D-408A-A3C3-7FCCF721A435}" destId="{E440B60E-F21B-4E27-A2E8-6D1E8ECFAC2B}" srcOrd="0" destOrd="0" presId="urn:microsoft.com/office/officeart/2005/8/layout/process2"/>
    <dgm:cxn modelId="{25CA7F36-74AB-43B4-A826-9BDFAEB51721}" type="presOf" srcId="{B8FFF542-D36D-4AEE-BA3A-4CC333789B93}" destId="{F6198841-8EB8-46CA-B577-58B57F58ECBA}" srcOrd="1" destOrd="0" presId="urn:microsoft.com/office/officeart/2005/8/layout/process2"/>
    <dgm:cxn modelId="{BC23AF05-E625-4508-BE01-EB79841A2BB9}" type="presOf" srcId="{0AC7A576-0688-45FA-89DA-B5A2E660EE69}" destId="{88D8FA47-1B31-4645-A2DB-7DA91B165829}" srcOrd="1" destOrd="0" presId="urn:microsoft.com/office/officeart/2005/8/layout/process2"/>
    <dgm:cxn modelId="{A05628D4-FF74-4BE7-8BA2-41A423801B17}" srcId="{1A4387FB-7510-4215-ADB1-0770137FC457}" destId="{2D9B2B8D-D296-4998-854A-38921C278E09}" srcOrd="1" destOrd="0" parTransId="{F8EA7CC3-04E5-4984-8C67-C48951CC2374}" sibTransId="{B8FFF542-D36D-4AEE-BA3A-4CC333789B93}"/>
    <dgm:cxn modelId="{257BA541-AD8C-4C56-94C5-CF7358245C28}" srcId="{1A4387FB-7510-4215-ADB1-0770137FC457}" destId="{6EA75B7B-871D-408A-A3C3-7FCCF721A435}" srcOrd="0" destOrd="0" parTransId="{471A1338-6830-4B44-85E8-8AC67A321A2D}" sibTransId="{1EF21201-0DA7-4973-B560-12012D017E10}"/>
    <dgm:cxn modelId="{2AC6A5F1-252D-4078-955B-FD59A03995D2}" type="presOf" srcId="{1EF21201-0DA7-4973-B560-12012D017E10}" destId="{D79EAA30-DE53-42BB-BB90-52F211D29A62}" srcOrd="0" destOrd="0" presId="urn:microsoft.com/office/officeart/2005/8/layout/process2"/>
    <dgm:cxn modelId="{01946FDC-2763-4401-A21F-5E733EE8B6FE}" type="presOf" srcId="{0AC7A576-0688-45FA-89DA-B5A2E660EE69}" destId="{A0438FB6-67EF-4205-8E78-F1C4DAE71EC3}" srcOrd="0" destOrd="0" presId="urn:microsoft.com/office/officeart/2005/8/layout/process2"/>
    <dgm:cxn modelId="{BF417291-B1A9-434E-86D6-ABFC0AA06BA6}" type="presOf" srcId="{6EDD6A11-B022-4F96-B661-FC58AFFBA420}" destId="{875F60C2-D038-4AB1-820A-3AE8D8E7B1DC}" srcOrd="0" destOrd="0" presId="urn:microsoft.com/office/officeart/2005/8/layout/process2"/>
    <dgm:cxn modelId="{56B0282F-FCDE-4ECD-B870-BF615C6F5A44}" type="presOf" srcId="{1A4387FB-7510-4215-ADB1-0770137FC457}" destId="{E29E4A83-0C16-4F4D-BCF4-2A6209859132}" srcOrd="0" destOrd="0" presId="urn:microsoft.com/office/officeart/2005/8/layout/process2"/>
    <dgm:cxn modelId="{C49D7078-983A-4871-A251-CD4280AAAE47}" type="presOf" srcId="{1EF21201-0DA7-4973-B560-12012D017E10}" destId="{77F03234-BD5D-4B97-81B8-86161D03D39A}" srcOrd="1" destOrd="0" presId="urn:microsoft.com/office/officeart/2005/8/layout/process2"/>
    <dgm:cxn modelId="{950C0A7E-52FB-43DA-8162-EB4EFCEAD31D}" srcId="{1A4387FB-7510-4215-ADB1-0770137FC457}" destId="{AC4A9A71-538E-442A-869F-272243F3B3A0}" srcOrd="2" destOrd="0" parTransId="{7B32862E-E528-4CB1-B119-B178861A46E8}" sibTransId="{0AC7A576-0688-45FA-89DA-B5A2E660EE69}"/>
    <dgm:cxn modelId="{430D798B-8A4B-4DA4-B05A-8F029E8844A0}" type="presParOf" srcId="{E29E4A83-0C16-4F4D-BCF4-2A6209859132}" destId="{E440B60E-F21B-4E27-A2E8-6D1E8ECFAC2B}" srcOrd="0" destOrd="0" presId="urn:microsoft.com/office/officeart/2005/8/layout/process2"/>
    <dgm:cxn modelId="{52716C04-95F3-47F2-B14B-005324CF3B4B}" type="presParOf" srcId="{E29E4A83-0C16-4F4D-BCF4-2A6209859132}" destId="{D79EAA30-DE53-42BB-BB90-52F211D29A62}" srcOrd="1" destOrd="0" presId="urn:microsoft.com/office/officeart/2005/8/layout/process2"/>
    <dgm:cxn modelId="{3D42ECE8-066B-4883-AE57-4F86DA2FB1A5}" type="presParOf" srcId="{D79EAA30-DE53-42BB-BB90-52F211D29A62}" destId="{77F03234-BD5D-4B97-81B8-86161D03D39A}" srcOrd="0" destOrd="0" presId="urn:microsoft.com/office/officeart/2005/8/layout/process2"/>
    <dgm:cxn modelId="{506312E5-B753-4CDE-8389-A872901B0A26}" type="presParOf" srcId="{E29E4A83-0C16-4F4D-BCF4-2A6209859132}" destId="{C69BB197-5404-418B-8020-03AC84A51865}" srcOrd="2" destOrd="0" presId="urn:microsoft.com/office/officeart/2005/8/layout/process2"/>
    <dgm:cxn modelId="{F3C20352-D627-4840-BE45-FA672DFD49B7}" type="presParOf" srcId="{E29E4A83-0C16-4F4D-BCF4-2A6209859132}" destId="{550226BB-33FE-47C7-9DA9-586D2361ACE3}" srcOrd="3" destOrd="0" presId="urn:microsoft.com/office/officeart/2005/8/layout/process2"/>
    <dgm:cxn modelId="{51422C52-4334-42F4-B405-CC2A6DACF781}" type="presParOf" srcId="{550226BB-33FE-47C7-9DA9-586D2361ACE3}" destId="{F6198841-8EB8-46CA-B577-58B57F58ECBA}" srcOrd="0" destOrd="0" presId="urn:microsoft.com/office/officeart/2005/8/layout/process2"/>
    <dgm:cxn modelId="{BBA8F461-D94E-4B6D-95FF-D2D562D60CE3}" type="presParOf" srcId="{E29E4A83-0C16-4F4D-BCF4-2A6209859132}" destId="{A4CD80EA-9C42-4F38-B6D4-6CFD2C427FD0}" srcOrd="4" destOrd="0" presId="urn:microsoft.com/office/officeart/2005/8/layout/process2"/>
    <dgm:cxn modelId="{6FD753A5-BDFC-479F-8997-F19A1CA1A2C5}" type="presParOf" srcId="{E29E4A83-0C16-4F4D-BCF4-2A6209859132}" destId="{A0438FB6-67EF-4205-8E78-F1C4DAE71EC3}" srcOrd="5" destOrd="0" presId="urn:microsoft.com/office/officeart/2005/8/layout/process2"/>
    <dgm:cxn modelId="{1735314B-C946-4269-9BD7-0D774838A83C}" type="presParOf" srcId="{A0438FB6-67EF-4205-8E78-F1C4DAE71EC3}" destId="{88D8FA47-1B31-4645-A2DB-7DA91B165829}" srcOrd="0" destOrd="0" presId="urn:microsoft.com/office/officeart/2005/8/layout/process2"/>
    <dgm:cxn modelId="{DDD1E077-5E9B-4492-AFD4-DF1FB84C509A}" type="presParOf" srcId="{E29E4A83-0C16-4F4D-BCF4-2A6209859132}" destId="{875F60C2-D038-4AB1-820A-3AE8D8E7B1DC}" srcOrd="6"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5.xml><?xml version="1.0" encoding="utf-8"?>
<dgm:dataModel xmlns:dgm="http://schemas.openxmlformats.org/drawingml/2006/diagram" xmlns:a="http://schemas.openxmlformats.org/drawingml/2006/main">
  <dgm:ptLst>
    <dgm:pt modelId="{6ADA2D72-72B7-4D39-BC9D-1BB6A3255C1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zh-CN" altLang="en-US"/>
        </a:p>
      </dgm:t>
    </dgm:pt>
    <dgm:pt modelId="{673F94FD-5C94-4870-A77A-B6952FF49C16}">
      <dgm:prSet phldrT="[文本]" custT="1"/>
      <dgm:spPr>
        <a:solidFill>
          <a:srgbClr val="22518A"/>
        </a:solidFill>
        <a:effectLst>
          <a:outerShdw blurRad="63500" sx="102000" sy="102000" algn="ctr" rotWithShape="0">
            <a:prstClr val="black">
              <a:alpha val="40000"/>
            </a:prstClr>
          </a:outerShdw>
        </a:effectLst>
      </dgm:spPr>
      <dgm:t>
        <a:bodyPr/>
        <a:lstStyle/>
        <a:p>
          <a:r>
            <a:rPr lang="zh-CN" altLang="en-US" sz="1400" dirty="0" smtClean="0">
              <a:latin typeface="华文中宋" panose="02010600040101010101" pitchFamily="2" charset="-122"/>
              <a:ea typeface="华文中宋" panose="02010600040101010101" pitchFamily="2" charset="-122"/>
            </a:rPr>
            <a:t>企业用电管理</a:t>
          </a:r>
          <a:endParaRPr lang="zh-CN" altLang="en-US" sz="1400" dirty="0">
            <a:latin typeface="华文中宋" panose="02010600040101010101" pitchFamily="2" charset="-122"/>
            <a:ea typeface="华文中宋" panose="02010600040101010101" pitchFamily="2" charset="-122"/>
          </a:endParaRPr>
        </a:p>
      </dgm:t>
    </dgm:pt>
    <dgm:pt modelId="{318D388A-F5D8-4BBA-855F-568009A05F68}" cxnId="{0B37F0D8-A4B4-470C-9919-8E9D41E101D9}"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9390753-068F-425A-9D7C-BCC4306B4271}" cxnId="{0B37F0D8-A4B4-470C-9919-8E9D41E101D9}"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CADB66B-B3C9-49CC-B2BF-208297AF8EB6}">
      <dgm:prSet phldrT="[文本]" custT="1"/>
      <dgm:spPr>
        <a:solidFill>
          <a:schemeClr val="accent1">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b="0" dirty="0" smtClean="0">
              <a:solidFill>
                <a:schemeClr val="bg1"/>
              </a:solidFill>
              <a:latin typeface="华文中宋" panose="02010600040101010101" pitchFamily="2" charset="-122"/>
              <a:ea typeface="华文中宋" panose="02010600040101010101" pitchFamily="2" charset="-122"/>
            </a:rPr>
            <a:t>电气作业安全检查</a:t>
          </a:r>
          <a:endParaRPr lang="zh-CN" altLang="en-US" sz="1400" b="0" dirty="0">
            <a:solidFill>
              <a:schemeClr val="bg1"/>
            </a:solidFill>
            <a:latin typeface="华文中宋" panose="02010600040101010101" pitchFamily="2" charset="-122"/>
            <a:ea typeface="华文中宋" panose="02010600040101010101" pitchFamily="2" charset="-122"/>
          </a:endParaRPr>
        </a:p>
      </dgm:t>
    </dgm:pt>
    <dgm:pt modelId="{622D3E6A-FB5A-4FDF-9FF3-6E89BDC845C5}" cxnId="{2BE7634D-7CDC-4730-9D66-68AEA7EA97A0}"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A097185-4018-4014-9894-E203822FA5A7}" cxnId="{2BE7634D-7CDC-4730-9D66-68AEA7EA97A0}"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4BFE241-283D-46AB-AB79-1F289361C257}">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电气作业安全教育</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1A3F59DA-807A-46B3-B93D-ACCFCB8DCFF6}" cxnId="{59ECB541-9939-4701-AF27-C4AC1430FCA1}"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B92CBB3F-DD8D-4F46-96E7-0461A8D4FA1B}" cxnId="{59ECB541-9939-4701-AF27-C4AC1430FCA1}"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18DA7B59-E29B-4C2C-9747-F472754161C3}">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电气作业安全标志</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C5FEDB6B-8617-470B-B706-A8BB66783B74}" cxnId="{C571D90E-A445-4F0F-BE80-4B65CC89A747}"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2FBBED6-E23C-407F-BB5E-5AB5CD87D651}" cxnId="{C571D90E-A445-4F0F-BE80-4B65CC89A747}"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217E4664-C218-4AC4-9AA1-8B432227EA0C}">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电气作业操作要求</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0C9FBF45-BF81-46B8-8A5F-7027475DC31D}" cxnId="{5202E11C-78E1-4D7F-A389-0D7F0C070260}"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BE792FB5-9582-4033-8957-1E1A6935F3DC}" cxnId="{5202E11C-78E1-4D7F-A389-0D7F0C070260}"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20A2624-993F-45A7-AEE4-7D700148A8DF}">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smtClean="0">
              <a:solidFill>
                <a:schemeClr val="bg1"/>
              </a:solidFill>
              <a:latin typeface="华文中宋" panose="02010600040101010101" pitchFamily="2" charset="-122"/>
              <a:ea typeface="华文中宋" panose="02010600040101010101" pitchFamily="2" charset="-122"/>
            </a:rPr>
            <a:t>电气安全“十不准”</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E0627E0C-95A0-4D23-B7A7-6967784A5CDC}" cxnId="{047D6583-F0C3-4DD5-B8F5-3DC85077AE23}"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E5A9B50B-018B-4705-AD37-321C6BE4E58A}" cxnId="{047D6583-F0C3-4DD5-B8F5-3DC85077AE23}"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963C8510-7BBA-42F3-8E45-A590B58260BC}" type="pres">
      <dgm:prSet presAssocID="{6ADA2D72-72B7-4D39-BC9D-1BB6A3255C13}" presName="diagram" presStyleCnt="0">
        <dgm:presLayoutVars>
          <dgm:chPref val="1"/>
          <dgm:dir/>
          <dgm:animOne val="branch"/>
          <dgm:animLvl val="lvl"/>
          <dgm:resizeHandles/>
        </dgm:presLayoutVars>
      </dgm:prSet>
      <dgm:spPr/>
      <dgm:t>
        <a:bodyPr/>
        <a:lstStyle/>
        <a:p>
          <a:endParaRPr lang="zh-CN" altLang="en-US"/>
        </a:p>
      </dgm:t>
    </dgm:pt>
    <dgm:pt modelId="{07B28D8B-9976-4222-9F49-E430AFC845A0}" type="pres">
      <dgm:prSet presAssocID="{673F94FD-5C94-4870-A77A-B6952FF49C16}" presName="root" presStyleCnt="0"/>
      <dgm:spPr/>
    </dgm:pt>
    <dgm:pt modelId="{F024777D-31BA-4169-8321-2CEBF8E8A502}" type="pres">
      <dgm:prSet presAssocID="{673F94FD-5C94-4870-A77A-B6952FF49C16}" presName="rootComposite" presStyleCnt="0"/>
      <dgm:spPr/>
    </dgm:pt>
    <dgm:pt modelId="{585E42D0-AEE9-42AE-BBD8-D97399EB3762}" type="pres">
      <dgm:prSet presAssocID="{673F94FD-5C94-4870-A77A-B6952FF49C16}" presName="rootText" presStyleLbl="node1" presStyleIdx="0" presStyleCnt="1" custScaleY="85000" custLinFactNeighborY="-10000"/>
      <dgm:spPr/>
      <dgm:t>
        <a:bodyPr/>
        <a:lstStyle/>
        <a:p>
          <a:endParaRPr lang="zh-CN" altLang="en-US"/>
        </a:p>
      </dgm:t>
    </dgm:pt>
    <dgm:pt modelId="{035F48DA-BE43-4D4D-B59F-34975429DBAC}" type="pres">
      <dgm:prSet presAssocID="{673F94FD-5C94-4870-A77A-B6952FF49C16}" presName="rootConnector" presStyleLbl="node1" presStyleIdx="0" presStyleCnt="1"/>
      <dgm:spPr/>
      <dgm:t>
        <a:bodyPr/>
        <a:lstStyle/>
        <a:p>
          <a:endParaRPr lang="zh-CN" altLang="en-US"/>
        </a:p>
      </dgm:t>
    </dgm:pt>
    <dgm:pt modelId="{5A784157-8AAD-4DB5-BD4B-644B5F6CC942}" type="pres">
      <dgm:prSet presAssocID="{673F94FD-5C94-4870-A77A-B6952FF49C16}" presName="childShape" presStyleCnt="0"/>
      <dgm:spPr/>
    </dgm:pt>
    <dgm:pt modelId="{83BFABE3-3D2C-4596-BAFE-CEC71098B4C8}" type="pres">
      <dgm:prSet presAssocID="{622D3E6A-FB5A-4FDF-9FF3-6E89BDC845C5}" presName="Name13" presStyleLbl="parChTrans1D2" presStyleIdx="0" presStyleCnt="5"/>
      <dgm:spPr/>
      <dgm:t>
        <a:bodyPr/>
        <a:lstStyle/>
        <a:p>
          <a:endParaRPr lang="zh-CN" altLang="en-US"/>
        </a:p>
      </dgm:t>
    </dgm:pt>
    <dgm:pt modelId="{8F430A09-BA26-4B2C-B347-D7A10693E267}" type="pres">
      <dgm:prSet presAssocID="{CCADB66B-B3C9-49CC-B2BF-208297AF8EB6}" presName="childText" presStyleLbl="bgAcc1" presStyleIdx="0" presStyleCnt="5">
        <dgm:presLayoutVars>
          <dgm:bulletEnabled val="1"/>
        </dgm:presLayoutVars>
      </dgm:prSet>
      <dgm:spPr/>
      <dgm:t>
        <a:bodyPr/>
        <a:lstStyle/>
        <a:p>
          <a:endParaRPr lang="zh-CN" altLang="en-US"/>
        </a:p>
      </dgm:t>
    </dgm:pt>
    <dgm:pt modelId="{8F1CBD57-151B-47C6-AF05-342FB3C37696}" type="pres">
      <dgm:prSet presAssocID="{1A3F59DA-807A-46B3-B93D-ACCFCB8DCFF6}" presName="Name13" presStyleLbl="parChTrans1D2" presStyleIdx="1" presStyleCnt="5"/>
      <dgm:spPr/>
      <dgm:t>
        <a:bodyPr/>
        <a:lstStyle/>
        <a:p>
          <a:endParaRPr lang="zh-CN" altLang="en-US"/>
        </a:p>
      </dgm:t>
    </dgm:pt>
    <dgm:pt modelId="{21E3877C-8E34-4FCC-A216-A6024B456FBA}" type="pres">
      <dgm:prSet presAssocID="{74BFE241-283D-46AB-AB79-1F289361C257}" presName="childText" presStyleLbl="bgAcc1" presStyleIdx="1" presStyleCnt="5">
        <dgm:presLayoutVars>
          <dgm:bulletEnabled val="1"/>
        </dgm:presLayoutVars>
      </dgm:prSet>
      <dgm:spPr/>
      <dgm:t>
        <a:bodyPr/>
        <a:lstStyle/>
        <a:p>
          <a:endParaRPr lang="zh-CN" altLang="en-US"/>
        </a:p>
      </dgm:t>
    </dgm:pt>
    <dgm:pt modelId="{5EA925BB-6D63-4F32-AC63-90332E31A485}" type="pres">
      <dgm:prSet presAssocID="{C5FEDB6B-8617-470B-B706-A8BB66783B74}" presName="Name13" presStyleLbl="parChTrans1D2" presStyleIdx="2" presStyleCnt="5"/>
      <dgm:spPr/>
      <dgm:t>
        <a:bodyPr/>
        <a:lstStyle/>
        <a:p>
          <a:endParaRPr lang="zh-CN" altLang="en-US"/>
        </a:p>
      </dgm:t>
    </dgm:pt>
    <dgm:pt modelId="{C45BF5E1-73F2-4004-999D-8F019D4CB45D}" type="pres">
      <dgm:prSet presAssocID="{18DA7B59-E29B-4C2C-9747-F472754161C3}" presName="childText" presStyleLbl="bgAcc1" presStyleIdx="2" presStyleCnt="5">
        <dgm:presLayoutVars>
          <dgm:bulletEnabled val="1"/>
        </dgm:presLayoutVars>
      </dgm:prSet>
      <dgm:spPr/>
      <dgm:t>
        <a:bodyPr/>
        <a:lstStyle/>
        <a:p>
          <a:endParaRPr lang="zh-CN" altLang="en-US"/>
        </a:p>
      </dgm:t>
    </dgm:pt>
    <dgm:pt modelId="{99C9C277-0857-483D-8622-C2227FFB714F}" type="pres">
      <dgm:prSet presAssocID="{0C9FBF45-BF81-46B8-8A5F-7027475DC31D}" presName="Name13" presStyleLbl="parChTrans1D2" presStyleIdx="3" presStyleCnt="5"/>
      <dgm:spPr/>
      <dgm:t>
        <a:bodyPr/>
        <a:lstStyle/>
        <a:p>
          <a:endParaRPr lang="zh-CN" altLang="en-US"/>
        </a:p>
      </dgm:t>
    </dgm:pt>
    <dgm:pt modelId="{379FA28E-C7FB-4F94-9A89-8C8379712B37}" type="pres">
      <dgm:prSet presAssocID="{217E4664-C218-4AC4-9AA1-8B432227EA0C}" presName="childText" presStyleLbl="bgAcc1" presStyleIdx="3" presStyleCnt="5">
        <dgm:presLayoutVars>
          <dgm:bulletEnabled val="1"/>
        </dgm:presLayoutVars>
      </dgm:prSet>
      <dgm:spPr/>
      <dgm:t>
        <a:bodyPr/>
        <a:lstStyle/>
        <a:p>
          <a:endParaRPr lang="zh-CN" altLang="en-US"/>
        </a:p>
      </dgm:t>
    </dgm:pt>
    <dgm:pt modelId="{4F221DA7-EBE9-42B7-B8BC-979A2F9B8436}" type="pres">
      <dgm:prSet presAssocID="{E0627E0C-95A0-4D23-B7A7-6967784A5CDC}" presName="Name13" presStyleLbl="parChTrans1D2" presStyleIdx="4" presStyleCnt="5"/>
      <dgm:spPr/>
      <dgm:t>
        <a:bodyPr/>
        <a:lstStyle/>
        <a:p>
          <a:endParaRPr lang="zh-CN" altLang="en-US"/>
        </a:p>
      </dgm:t>
    </dgm:pt>
    <dgm:pt modelId="{25B6F45C-45CE-4991-A091-83C6B0F19BF3}" type="pres">
      <dgm:prSet presAssocID="{C20A2624-993F-45A7-AEE4-7D700148A8DF}" presName="childText" presStyleLbl="bgAcc1" presStyleIdx="4" presStyleCnt="5">
        <dgm:presLayoutVars>
          <dgm:bulletEnabled val="1"/>
        </dgm:presLayoutVars>
      </dgm:prSet>
      <dgm:spPr/>
      <dgm:t>
        <a:bodyPr/>
        <a:lstStyle/>
        <a:p>
          <a:endParaRPr lang="zh-CN" altLang="en-US"/>
        </a:p>
      </dgm:t>
    </dgm:pt>
  </dgm:ptLst>
  <dgm:cxnLst>
    <dgm:cxn modelId="{7C5BC521-B2C6-4F1B-8420-F7A55C44A271}" type="presOf" srcId="{C20A2624-993F-45A7-AEE4-7D700148A8DF}" destId="{25B6F45C-45CE-4991-A091-83C6B0F19BF3}" srcOrd="0" destOrd="0" presId="urn:microsoft.com/office/officeart/2005/8/layout/hierarchy3"/>
    <dgm:cxn modelId="{C571D90E-A445-4F0F-BE80-4B65CC89A747}" srcId="{673F94FD-5C94-4870-A77A-B6952FF49C16}" destId="{18DA7B59-E29B-4C2C-9747-F472754161C3}" srcOrd="2" destOrd="0" parTransId="{C5FEDB6B-8617-470B-B706-A8BB66783B74}" sibTransId="{72FBBED6-E23C-407F-BB5E-5AB5CD87D651}"/>
    <dgm:cxn modelId="{5202E11C-78E1-4D7F-A389-0D7F0C070260}" srcId="{673F94FD-5C94-4870-A77A-B6952FF49C16}" destId="{217E4664-C218-4AC4-9AA1-8B432227EA0C}" srcOrd="3" destOrd="0" parTransId="{0C9FBF45-BF81-46B8-8A5F-7027475DC31D}" sibTransId="{BE792FB5-9582-4033-8957-1E1A6935F3DC}"/>
    <dgm:cxn modelId="{062C5F6E-4E8E-4859-AE7E-83DA2BFB218D}" type="presOf" srcId="{74BFE241-283D-46AB-AB79-1F289361C257}" destId="{21E3877C-8E34-4FCC-A216-A6024B456FBA}" srcOrd="0" destOrd="0" presId="urn:microsoft.com/office/officeart/2005/8/layout/hierarchy3"/>
    <dgm:cxn modelId="{047D6583-F0C3-4DD5-B8F5-3DC85077AE23}" srcId="{673F94FD-5C94-4870-A77A-B6952FF49C16}" destId="{C20A2624-993F-45A7-AEE4-7D700148A8DF}" srcOrd="4" destOrd="0" parTransId="{E0627E0C-95A0-4D23-B7A7-6967784A5CDC}" sibTransId="{E5A9B50B-018B-4705-AD37-321C6BE4E58A}"/>
    <dgm:cxn modelId="{60768A1C-34E7-43FE-8D8C-17128E127DCC}" type="presOf" srcId="{1A3F59DA-807A-46B3-B93D-ACCFCB8DCFF6}" destId="{8F1CBD57-151B-47C6-AF05-342FB3C37696}" srcOrd="0" destOrd="0" presId="urn:microsoft.com/office/officeart/2005/8/layout/hierarchy3"/>
    <dgm:cxn modelId="{DF24999E-FC74-42DC-A9E2-3EC512E84CCB}" type="presOf" srcId="{622D3E6A-FB5A-4FDF-9FF3-6E89BDC845C5}" destId="{83BFABE3-3D2C-4596-BAFE-CEC71098B4C8}" srcOrd="0" destOrd="0" presId="urn:microsoft.com/office/officeart/2005/8/layout/hierarchy3"/>
    <dgm:cxn modelId="{6FF0A515-8086-4CDE-ADFB-2A0161AE9B6D}" type="presOf" srcId="{CCADB66B-B3C9-49CC-B2BF-208297AF8EB6}" destId="{8F430A09-BA26-4B2C-B347-D7A10693E267}" srcOrd="0" destOrd="0" presId="urn:microsoft.com/office/officeart/2005/8/layout/hierarchy3"/>
    <dgm:cxn modelId="{6024D904-3DEC-433C-9F74-5E00563DBE25}" type="presOf" srcId="{E0627E0C-95A0-4D23-B7A7-6967784A5CDC}" destId="{4F221DA7-EBE9-42B7-B8BC-979A2F9B8436}" srcOrd="0" destOrd="0" presId="urn:microsoft.com/office/officeart/2005/8/layout/hierarchy3"/>
    <dgm:cxn modelId="{59ECB541-9939-4701-AF27-C4AC1430FCA1}" srcId="{673F94FD-5C94-4870-A77A-B6952FF49C16}" destId="{74BFE241-283D-46AB-AB79-1F289361C257}" srcOrd="1" destOrd="0" parTransId="{1A3F59DA-807A-46B3-B93D-ACCFCB8DCFF6}" sibTransId="{B92CBB3F-DD8D-4F46-96E7-0461A8D4FA1B}"/>
    <dgm:cxn modelId="{C71BAB2D-4D81-4626-834E-366A5FE7A17F}" type="presOf" srcId="{673F94FD-5C94-4870-A77A-B6952FF49C16}" destId="{585E42D0-AEE9-42AE-BBD8-D97399EB3762}" srcOrd="0" destOrd="0" presId="urn:microsoft.com/office/officeart/2005/8/layout/hierarchy3"/>
    <dgm:cxn modelId="{2BE7634D-7CDC-4730-9D66-68AEA7EA97A0}" srcId="{673F94FD-5C94-4870-A77A-B6952FF49C16}" destId="{CCADB66B-B3C9-49CC-B2BF-208297AF8EB6}" srcOrd="0" destOrd="0" parTransId="{622D3E6A-FB5A-4FDF-9FF3-6E89BDC845C5}" sibTransId="{CA097185-4018-4014-9894-E203822FA5A7}"/>
    <dgm:cxn modelId="{64356481-D524-489E-B407-CC3C8EAE75C8}" type="presOf" srcId="{217E4664-C218-4AC4-9AA1-8B432227EA0C}" destId="{379FA28E-C7FB-4F94-9A89-8C8379712B37}" srcOrd="0" destOrd="0" presId="urn:microsoft.com/office/officeart/2005/8/layout/hierarchy3"/>
    <dgm:cxn modelId="{18DD877E-8974-4F6A-9693-65CB393ADB25}" type="presOf" srcId="{C5FEDB6B-8617-470B-B706-A8BB66783B74}" destId="{5EA925BB-6D63-4F32-AC63-90332E31A485}" srcOrd="0" destOrd="0" presId="urn:microsoft.com/office/officeart/2005/8/layout/hierarchy3"/>
    <dgm:cxn modelId="{4A29DFB2-0FB2-4E96-A3CE-80D4161B9BEF}" type="presOf" srcId="{0C9FBF45-BF81-46B8-8A5F-7027475DC31D}" destId="{99C9C277-0857-483D-8622-C2227FFB714F}" srcOrd="0" destOrd="0" presId="urn:microsoft.com/office/officeart/2005/8/layout/hierarchy3"/>
    <dgm:cxn modelId="{0B219D04-A3F3-4C3E-BC79-89683269028C}" type="presOf" srcId="{6ADA2D72-72B7-4D39-BC9D-1BB6A3255C13}" destId="{963C8510-7BBA-42F3-8E45-A590B58260BC}" srcOrd="0" destOrd="0" presId="urn:microsoft.com/office/officeart/2005/8/layout/hierarchy3"/>
    <dgm:cxn modelId="{78B5F7FA-3E2F-4467-86C1-211FA4A4B7D6}" type="presOf" srcId="{18DA7B59-E29B-4C2C-9747-F472754161C3}" destId="{C45BF5E1-73F2-4004-999D-8F019D4CB45D}" srcOrd="0" destOrd="0" presId="urn:microsoft.com/office/officeart/2005/8/layout/hierarchy3"/>
    <dgm:cxn modelId="{0B37F0D8-A4B4-470C-9919-8E9D41E101D9}" srcId="{6ADA2D72-72B7-4D39-BC9D-1BB6A3255C13}" destId="{673F94FD-5C94-4870-A77A-B6952FF49C16}" srcOrd="0" destOrd="0" parTransId="{318D388A-F5D8-4BBA-855F-568009A05F68}" sibTransId="{79390753-068F-425A-9D7C-BCC4306B4271}"/>
    <dgm:cxn modelId="{B7230C8D-D9EB-4203-B175-B84C15CD3B7A}" type="presOf" srcId="{673F94FD-5C94-4870-A77A-B6952FF49C16}" destId="{035F48DA-BE43-4D4D-B59F-34975429DBAC}" srcOrd="1" destOrd="0" presId="urn:microsoft.com/office/officeart/2005/8/layout/hierarchy3"/>
    <dgm:cxn modelId="{8964C7A8-739C-43BD-B817-0B8721AAFC70}" type="presParOf" srcId="{963C8510-7BBA-42F3-8E45-A590B58260BC}" destId="{07B28D8B-9976-4222-9F49-E430AFC845A0}" srcOrd="0" destOrd="0" presId="urn:microsoft.com/office/officeart/2005/8/layout/hierarchy3"/>
    <dgm:cxn modelId="{305E649C-E1CA-4C2C-B932-5248D156C51D}" type="presParOf" srcId="{07B28D8B-9976-4222-9F49-E430AFC845A0}" destId="{F024777D-31BA-4169-8321-2CEBF8E8A502}" srcOrd="0" destOrd="0" presId="urn:microsoft.com/office/officeart/2005/8/layout/hierarchy3"/>
    <dgm:cxn modelId="{B788A580-F08D-400B-ACB0-F59966AA1265}" type="presParOf" srcId="{F024777D-31BA-4169-8321-2CEBF8E8A502}" destId="{585E42D0-AEE9-42AE-BBD8-D97399EB3762}" srcOrd="0" destOrd="0" presId="urn:microsoft.com/office/officeart/2005/8/layout/hierarchy3"/>
    <dgm:cxn modelId="{D4583547-C949-473F-AFDA-5A5660A5C3B0}" type="presParOf" srcId="{F024777D-31BA-4169-8321-2CEBF8E8A502}" destId="{035F48DA-BE43-4D4D-B59F-34975429DBAC}" srcOrd="1" destOrd="0" presId="urn:microsoft.com/office/officeart/2005/8/layout/hierarchy3"/>
    <dgm:cxn modelId="{5DF00CE1-CF04-42AE-AAF3-08B89E94F622}" type="presParOf" srcId="{07B28D8B-9976-4222-9F49-E430AFC845A0}" destId="{5A784157-8AAD-4DB5-BD4B-644B5F6CC942}" srcOrd="1" destOrd="0" presId="urn:microsoft.com/office/officeart/2005/8/layout/hierarchy3"/>
    <dgm:cxn modelId="{61FE8FE1-DBED-42D9-A5A9-0A128F5676C2}" type="presParOf" srcId="{5A784157-8AAD-4DB5-BD4B-644B5F6CC942}" destId="{83BFABE3-3D2C-4596-BAFE-CEC71098B4C8}" srcOrd="0" destOrd="0" presId="urn:microsoft.com/office/officeart/2005/8/layout/hierarchy3"/>
    <dgm:cxn modelId="{61F31DCB-9F1A-4021-8302-81F87D7985C0}" type="presParOf" srcId="{5A784157-8AAD-4DB5-BD4B-644B5F6CC942}" destId="{8F430A09-BA26-4B2C-B347-D7A10693E267}" srcOrd="1" destOrd="0" presId="urn:microsoft.com/office/officeart/2005/8/layout/hierarchy3"/>
    <dgm:cxn modelId="{6E28A963-4C77-49EF-BEDF-442D60A87244}" type="presParOf" srcId="{5A784157-8AAD-4DB5-BD4B-644B5F6CC942}" destId="{8F1CBD57-151B-47C6-AF05-342FB3C37696}" srcOrd="2" destOrd="0" presId="urn:microsoft.com/office/officeart/2005/8/layout/hierarchy3"/>
    <dgm:cxn modelId="{A827D660-660F-470D-9294-380ADF793441}" type="presParOf" srcId="{5A784157-8AAD-4DB5-BD4B-644B5F6CC942}" destId="{21E3877C-8E34-4FCC-A216-A6024B456FBA}" srcOrd="3" destOrd="0" presId="urn:microsoft.com/office/officeart/2005/8/layout/hierarchy3"/>
    <dgm:cxn modelId="{E2160665-FC5B-4F89-ADCE-0C289DC3D675}" type="presParOf" srcId="{5A784157-8AAD-4DB5-BD4B-644B5F6CC942}" destId="{5EA925BB-6D63-4F32-AC63-90332E31A485}" srcOrd="4" destOrd="0" presId="urn:microsoft.com/office/officeart/2005/8/layout/hierarchy3"/>
    <dgm:cxn modelId="{A7AA0D47-1B87-4672-8A83-D008A3FCDFD7}" type="presParOf" srcId="{5A784157-8AAD-4DB5-BD4B-644B5F6CC942}" destId="{C45BF5E1-73F2-4004-999D-8F019D4CB45D}" srcOrd="5" destOrd="0" presId="urn:microsoft.com/office/officeart/2005/8/layout/hierarchy3"/>
    <dgm:cxn modelId="{1925A846-7653-42A9-B244-089E6D397F4A}" type="presParOf" srcId="{5A784157-8AAD-4DB5-BD4B-644B5F6CC942}" destId="{99C9C277-0857-483D-8622-C2227FFB714F}" srcOrd="6" destOrd="0" presId="urn:microsoft.com/office/officeart/2005/8/layout/hierarchy3"/>
    <dgm:cxn modelId="{56576149-198B-458A-9AFC-438ABB6FEE29}" type="presParOf" srcId="{5A784157-8AAD-4DB5-BD4B-644B5F6CC942}" destId="{379FA28E-C7FB-4F94-9A89-8C8379712B37}" srcOrd="7" destOrd="0" presId="urn:microsoft.com/office/officeart/2005/8/layout/hierarchy3"/>
    <dgm:cxn modelId="{52534D58-2FEC-4482-8BD5-6F1C290A4F64}" type="presParOf" srcId="{5A784157-8AAD-4DB5-BD4B-644B5F6CC942}" destId="{4F221DA7-EBE9-42B7-B8BC-979A2F9B8436}" srcOrd="8" destOrd="0" presId="urn:microsoft.com/office/officeart/2005/8/layout/hierarchy3"/>
    <dgm:cxn modelId="{4296E670-41F7-40BF-9DF8-75E3C88FF9FD}" type="presParOf" srcId="{5A784157-8AAD-4DB5-BD4B-644B5F6CC942}" destId="{25B6F45C-45CE-4991-A091-83C6B0F19BF3}" srcOrd="9" destOrd="0" presId="urn:microsoft.com/office/officeart/2005/8/layout/hierarchy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06.xml><?xml version="1.0" encoding="utf-8"?>
<dgm:dataModel xmlns:dgm="http://schemas.openxmlformats.org/drawingml/2006/diagram" xmlns:a="http://schemas.openxmlformats.org/drawingml/2006/main">
  <dgm:ptLst>
    <dgm:pt modelId="{6ADA2D72-72B7-4D39-BC9D-1BB6A3255C1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zh-CN" altLang="en-US"/>
        </a:p>
      </dgm:t>
    </dgm:pt>
    <dgm:pt modelId="{673F94FD-5C94-4870-A77A-B6952FF49C16}">
      <dgm:prSet phldrT="[文本]" custT="1"/>
      <dgm:spPr>
        <a:solidFill>
          <a:schemeClr val="tx2"/>
        </a:solidFill>
        <a:effectLst>
          <a:outerShdw blurRad="63500" sx="102000" sy="102000" algn="ctr" rotWithShape="0">
            <a:prstClr val="black">
              <a:alpha val="40000"/>
            </a:prstClr>
          </a:outerShdw>
        </a:effectLst>
      </dgm:spPr>
      <dgm:t>
        <a:bodyPr/>
        <a:lstStyle/>
        <a:p>
          <a:r>
            <a:rPr lang="zh-CN" altLang="en-US" sz="1400" dirty="0" smtClean="0">
              <a:latin typeface="华文中宋" panose="02010600040101010101" pitchFamily="2" charset="-122"/>
              <a:ea typeface="华文中宋" panose="02010600040101010101" pitchFamily="2" charset="-122"/>
            </a:rPr>
            <a:t>企业用电管理</a:t>
          </a:r>
          <a:endParaRPr lang="zh-CN" altLang="en-US" sz="1400" dirty="0">
            <a:latin typeface="华文中宋" panose="02010600040101010101" pitchFamily="2" charset="-122"/>
            <a:ea typeface="华文中宋" panose="02010600040101010101" pitchFamily="2" charset="-122"/>
          </a:endParaRPr>
        </a:p>
      </dgm:t>
    </dgm:pt>
    <dgm:pt modelId="{318D388A-F5D8-4BBA-855F-568009A05F68}" cxnId="{0B37F0D8-A4B4-470C-9919-8E9D41E101D9}"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9390753-068F-425A-9D7C-BCC4306B4271}" cxnId="{0B37F0D8-A4B4-470C-9919-8E9D41E101D9}"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CADB66B-B3C9-49CC-B2BF-208297AF8EB6}">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b="0" dirty="0" smtClean="0">
              <a:solidFill>
                <a:schemeClr val="bg1"/>
              </a:solidFill>
              <a:latin typeface="华文中宋" panose="02010600040101010101" pitchFamily="2" charset="-122"/>
              <a:ea typeface="华文中宋" panose="02010600040101010101" pitchFamily="2" charset="-122"/>
            </a:rPr>
            <a:t>电气作业安全检查</a:t>
          </a:r>
          <a:endParaRPr lang="zh-CN" altLang="en-US" sz="1400" b="0" dirty="0">
            <a:solidFill>
              <a:schemeClr val="bg1"/>
            </a:solidFill>
            <a:latin typeface="华文中宋" panose="02010600040101010101" pitchFamily="2" charset="-122"/>
            <a:ea typeface="华文中宋" panose="02010600040101010101" pitchFamily="2" charset="-122"/>
          </a:endParaRPr>
        </a:p>
      </dgm:t>
    </dgm:pt>
    <dgm:pt modelId="{622D3E6A-FB5A-4FDF-9FF3-6E89BDC845C5}" cxnId="{2BE7634D-7CDC-4730-9D66-68AEA7EA97A0}"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A097185-4018-4014-9894-E203822FA5A7}" cxnId="{2BE7634D-7CDC-4730-9D66-68AEA7EA97A0}"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4BFE241-283D-46AB-AB79-1F289361C257}">
      <dgm:prSet phldrT="[文本]" custT="1"/>
      <dgm:spPr>
        <a:solidFill>
          <a:schemeClr val="accent1">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电气作业安全教育</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1A3F59DA-807A-46B3-B93D-ACCFCB8DCFF6}" cxnId="{59ECB541-9939-4701-AF27-C4AC1430FCA1}"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B92CBB3F-DD8D-4F46-96E7-0461A8D4FA1B}" cxnId="{59ECB541-9939-4701-AF27-C4AC1430FCA1}"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18DA7B59-E29B-4C2C-9747-F472754161C3}">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电气作业安全标志</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C5FEDB6B-8617-470B-B706-A8BB66783B74}" cxnId="{C571D90E-A445-4F0F-BE80-4B65CC89A747}"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2FBBED6-E23C-407F-BB5E-5AB5CD87D651}" cxnId="{C571D90E-A445-4F0F-BE80-4B65CC89A747}"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217E4664-C218-4AC4-9AA1-8B432227EA0C}">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电气作业操作要求</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0C9FBF45-BF81-46B8-8A5F-7027475DC31D}" cxnId="{5202E11C-78E1-4D7F-A389-0D7F0C070260}"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BE792FB5-9582-4033-8957-1E1A6935F3DC}" cxnId="{5202E11C-78E1-4D7F-A389-0D7F0C070260}"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20A2624-993F-45A7-AEE4-7D700148A8DF}">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电气安全“十不准”</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E0627E0C-95A0-4D23-B7A7-6967784A5CDC}" cxnId="{047D6583-F0C3-4DD5-B8F5-3DC85077AE23}"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E5A9B50B-018B-4705-AD37-321C6BE4E58A}" cxnId="{047D6583-F0C3-4DD5-B8F5-3DC85077AE23}"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963C8510-7BBA-42F3-8E45-A590B58260BC}" type="pres">
      <dgm:prSet presAssocID="{6ADA2D72-72B7-4D39-BC9D-1BB6A3255C13}" presName="diagram" presStyleCnt="0">
        <dgm:presLayoutVars>
          <dgm:chPref val="1"/>
          <dgm:dir/>
          <dgm:animOne val="branch"/>
          <dgm:animLvl val="lvl"/>
          <dgm:resizeHandles/>
        </dgm:presLayoutVars>
      </dgm:prSet>
      <dgm:spPr/>
      <dgm:t>
        <a:bodyPr/>
        <a:lstStyle/>
        <a:p>
          <a:endParaRPr lang="zh-CN" altLang="en-US"/>
        </a:p>
      </dgm:t>
    </dgm:pt>
    <dgm:pt modelId="{07B28D8B-9976-4222-9F49-E430AFC845A0}" type="pres">
      <dgm:prSet presAssocID="{673F94FD-5C94-4870-A77A-B6952FF49C16}" presName="root" presStyleCnt="0"/>
      <dgm:spPr/>
    </dgm:pt>
    <dgm:pt modelId="{F024777D-31BA-4169-8321-2CEBF8E8A502}" type="pres">
      <dgm:prSet presAssocID="{673F94FD-5C94-4870-A77A-B6952FF49C16}" presName="rootComposite" presStyleCnt="0"/>
      <dgm:spPr/>
    </dgm:pt>
    <dgm:pt modelId="{585E42D0-AEE9-42AE-BBD8-D97399EB3762}" type="pres">
      <dgm:prSet presAssocID="{673F94FD-5C94-4870-A77A-B6952FF49C16}" presName="rootText" presStyleLbl="node1" presStyleIdx="0" presStyleCnt="1" custScaleY="85000" custLinFactNeighborY="-10000"/>
      <dgm:spPr/>
      <dgm:t>
        <a:bodyPr/>
        <a:lstStyle/>
        <a:p>
          <a:endParaRPr lang="zh-CN" altLang="en-US"/>
        </a:p>
      </dgm:t>
    </dgm:pt>
    <dgm:pt modelId="{035F48DA-BE43-4D4D-B59F-34975429DBAC}" type="pres">
      <dgm:prSet presAssocID="{673F94FD-5C94-4870-A77A-B6952FF49C16}" presName="rootConnector" presStyleLbl="node1" presStyleIdx="0" presStyleCnt="1"/>
      <dgm:spPr/>
      <dgm:t>
        <a:bodyPr/>
        <a:lstStyle/>
        <a:p>
          <a:endParaRPr lang="zh-CN" altLang="en-US"/>
        </a:p>
      </dgm:t>
    </dgm:pt>
    <dgm:pt modelId="{5A784157-8AAD-4DB5-BD4B-644B5F6CC942}" type="pres">
      <dgm:prSet presAssocID="{673F94FD-5C94-4870-A77A-B6952FF49C16}" presName="childShape" presStyleCnt="0"/>
      <dgm:spPr/>
    </dgm:pt>
    <dgm:pt modelId="{83BFABE3-3D2C-4596-BAFE-CEC71098B4C8}" type="pres">
      <dgm:prSet presAssocID="{622D3E6A-FB5A-4FDF-9FF3-6E89BDC845C5}" presName="Name13" presStyleLbl="parChTrans1D2" presStyleIdx="0" presStyleCnt="5"/>
      <dgm:spPr/>
      <dgm:t>
        <a:bodyPr/>
        <a:lstStyle/>
        <a:p>
          <a:endParaRPr lang="zh-CN" altLang="en-US"/>
        </a:p>
      </dgm:t>
    </dgm:pt>
    <dgm:pt modelId="{8F430A09-BA26-4B2C-B347-D7A10693E267}" type="pres">
      <dgm:prSet presAssocID="{CCADB66B-B3C9-49CC-B2BF-208297AF8EB6}" presName="childText" presStyleLbl="bgAcc1" presStyleIdx="0" presStyleCnt="5">
        <dgm:presLayoutVars>
          <dgm:bulletEnabled val="1"/>
        </dgm:presLayoutVars>
      </dgm:prSet>
      <dgm:spPr/>
      <dgm:t>
        <a:bodyPr/>
        <a:lstStyle/>
        <a:p>
          <a:endParaRPr lang="zh-CN" altLang="en-US"/>
        </a:p>
      </dgm:t>
    </dgm:pt>
    <dgm:pt modelId="{8F1CBD57-151B-47C6-AF05-342FB3C37696}" type="pres">
      <dgm:prSet presAssocID="{1A3F59DA-807A-46B3-B93D-ACCFCB8DCFF6}" presName="Name13" presStyleLbl="parChTrans1D2" presStyleIdx="1" presStyleCnt="5"/>
      <dgm:spPr/>
      <dgm:t>
        <a:bodyPr/>
        <a:lstStyle/>
        <a:p>
          <a:endParaRPr lang="zh-CN" altLang="en-US"/>
        </a:p>
      </dgm:t>
    </dgm:pt>
    <dgm:pt modelId="{21E3877C-8E34-4FCC-A216-A6024B456FBA}" type="pres">
      <dgm:prSet presAssocID="{74BFE241-283D-46AB-AB79-1F289361C257}" presName="childText" presStyleLbl="bgAcc1" presStyleIdx="1" presStyleCnt="5">
        <dgm:presLayoutVars>
          <dgm:bulletEnabled val="1"/>
        </dgm:presLayoutVars>
      </dgm:prSet>
      <dgm:spPr/>
      <dgm:t>
        <a:bodyPr/>
        <a:lstStyle/>
        <a:p>
          <a:endParaRPr lang="zh-CN" altLang="en-US"/>
        </a:p>
      </dgm:t>
    </dgm:pt>
    <dgm:pt modelId="{5EA925BB-6D63-4F32-AC63-90332E31A485}" type="pres">
      <dgm:prSet presAssocID="{C5FEDB6B-8617-470B-B706-A8BB66783B74}" presName="Name13" presStyleLbl="parChTrans1D2" presStyleIdx="2" presStyleCnt="5"/>
      <dgm:spPr/>
      <dgm:t>
        <a:bodyPr/>
        <a:lstStyle/>
        <a:p>
          <a:endParaRPr lang="zh-CN" altLang="en-US"/>
        </a:p>
      </dgm:t>
    </dgm:pt>
    <dgm:pt modelId="{C45BF5E1-73F2-4004-999D-8F019D4CB45D}" type="pres">
      <dgm:prSet presAssocID="{18DA7B59-E29B-4C2C-9747-F472754161C3}" presName="childText" presStyleLbl="bgAcc1" presStyleIdx="2" presStyleCnt="5">
        <dgm:presLayoutVars>
          <dgm:bulletEnabled val="1"/>
        </dgm:presLayoutVars>
      </dgm:prSet>
      <dgm:spPr/>
      <dgm:t>
        <a:bodyPr/>
        <a:lstStyle/>
        <a:p>
          <a:endParaRPr lang="zh-CN" altLang="en-US"/>
        </a:p>
      </dgm:t>
    </dgm:pt>
    <dgm:pt modelId="{99C9C277-0857-483D-8622-C2227FFB714F}" type="pres">
      <dgm:prSet presAssocID="{0C9FBF45-BF81-46B8-8A5F-7027475DC31D}" presName="Name13" presStyleLbl="parChTrans1D2" presStyleIdx="3" presStyleCnt="5"/>
      <dgm:spPr/>
      <dgm:t>
        <a:bodyPr/>
        <a:lstStyle/>
        <a:p>
          <a:endParaRPr lang="zh-CN" altLang="en-US"/>
        </a:p>
      </dgm:t>
    </dgm:pt>
    <dgm:pt modelId="{379FA28E-C7FB-4F94-9A89-8C8379712B37}" type="pres">
      <dgm:prSet presAssocID="{217E4664-C218-4AC4-9AA1-8B432227EA0C}" presName="childText" presStyleLbl="bgAcc1" presStyleIdx="3" presStyleCnt="5">
        <dgm:presLayoutVars>
          <dgm:bulletEnabled val="1"/>
        </dgm:presLayoutVars>
      </dgm:prSet>
      <dgm:spPr/>
      <dgm:t>
        <a:bodyPr/>
        <a:lstStyle/>
        <a:p>
          <a:endParaRPr lang="zh-CN" altLang="en-US"/>
        </a:p>
      </dgm:t>
    </dgm:pt>
    <dgm:pt modelId="{4F221DA7-EBE9-42B7-B8BC-979A2F9B8436}" type="pres">
      <dgm:prSet presAssocID="{E0627E0C-95A0-4D23-B7A7-6967784A5CDC}" presName="Name13" presStyleLbl="parChTrans1D2" presStyleIdx="4" presStyleCnt="5"/>
      <dgm:spPr/>
      <dgm:t>
        <a:bodyPr/>
        <a:lstStyle/>
        <a:p>
          <a:endParaRPr lang="zh-CN" altLang="en-US"/>
        </a:p>
      </dgm:t>
    </dgm:pt>
    <dgm:pt modelId="{25B6F45C-45CE-4991-A091-83C6B0F19BF3}" type="pres">
      <dgm:prSet presAssocID="{C20A2624-993F-45A7-AEE4-7D700148A8DF}" presName="childText" presStyleLbl="bgAcc1" presStyleIdx="4" presStyleCnt="5">
        <dgm:presLayoutVars>
          <dgm:bulletEnabled val="1"/>
        </dgm:presLayoutVars>
      </dgm:prSet>
      <dgm:spPr/>
      <dgm:t>
        <a:bodyPr/>
        <a:lstStyle/>
        <a:p>
          <a:endParaRPr lang="zh-CN" altLang="en-US"/>
        </a:p>
      </dgm:t>
    </dgm:pt>
  </dgm:ptLst>
  <dgm:cxnLst>
    <dgm:cxn modelId="{C571D90E-A445-4F0F-BE80-4B65CC89A747}" srcId="{673F94FD-5C94-4870-A77A-B6952FF49C16}" destId="{18DA7B59-E29B-4C2C-9747-F472754161C3}" srcOrd="2" destOrd="0" parTransId="{C5FEDB6B-8617-470B-B706-A8BB66783B74}" sibTransId="{72FBBED6-E23C-407F-BB5E-5AB5CD87D651}"/>
    <dgm:cxn modelId="{5202E11C-78E1-4D7F-A389-0D7F0C070260}" srcId="{673F94FD-5C94-4870-A77A-B6952FF49C16}" destId="{217E4664-C218-4AC4-9AA1-8B432227EA0C}" srcOrd="3" destOrd="0" parTransId="{0C9FBF45-BF81-46B8-8A5F-7027475DC31D}" sibTransId="{BE792FB5-9582-4033-8957-1E1A6935F3DC}"/>
    <dgm:cxn modelId="{6343E8B1-E23D-4928-94A0-5C35B4F00358}" type="presOf" srcId="{622D3E6A-FB5A-4FDF-9FF3-6E89BDC845C5}" destId="{83BFABE3-3D2C-4596-BAFE-CEC71098B4C8}" srcOrd="0" destOrd="0" presId="urn:microsoft.com/office/officeart/2005/8/layout/hierarchy3"/>
    <dgm:cxn modelId="{047D6583-F0C3-4DD5-B8F5-3DC85077AE23}" srcId="{673F94FD-5C94-4870-A77A-B6952FF49C16}" destId="{C20A2624-993F-45A7-AEE4-7D700148A8DF}" srcOrd="4" destOrd="0" parTransId="{E0627E0C-95A0-4D23-B7A7-6967784A5CDC}" sibTransId="{E5A9B50B-018B-4705-AD37-321C6BE4E58A}"/>
    <dgm:cxn modelId="{2C5DBE1A-F7FA-4BF4-9C53-B461A550FECF}" type="presOf" srcId="{673F94FD-5C94-4870-A77A-B6952FF49C16}" destId="{585E42D0-AEE9-42AE-BBD8-D97399EB3762}" srcOrd="0" destOrd="0" presId="urn:microsoft.com/office/officeart/2005/8/layout/hierarchy3"/>
    <dgm:cxn modelId="{B4DE55D9-BD76-4C28-8399-C7254A0BA545}" type="presOf" srcId="{217E4664-C218-4AC4-9AA1-8B432227EA0C}" destId="{379FA28E-C7FB-4F94-9A89-8C8379712B37}" srcOrd="0" destOrd="0" presId="urn:microsoft.com/office/officeart/2005/8/layout/hierarchy3"/>
    <dgm:cxn modelId="{075A9938-5E07-410A-B736-76502BE7EAE8}" type="presOf" srcId="{CCADB66B-B3C9-49CC-B2BF-208297AF8EB6}" destId="{8F430A09-BA26-4B2C-B347-D7A10693E267}" srcOrd="0" destOrd="0" presId="urn:microsoft.com/office/officeart/2005/8/layout/hierarchy3"/>
    <dgm:cxn modelId="{2DB9C51C-C200-48D2-AD81-E0601D9BC020}" type="presOf" srcId="{74BFE241-283D-46AB-AB79-1F289361C257}" destId="{21E3877C-8E34-4FCC-A216-A6024B456FBA}" srcOrd="0" destOrd="0" presId="urn:microsoft.com/office/officeart/2005/8/layout/hierarchy3"/>
    <dgm:cxn modelId="{15EFDA32-2D8C-4EC4-89F1-64EB387561B6}" type="presOf" srcId="{C5FEDB6B-8617-470B-B706-A8BB66783B74}" destId="{5EA925BB-6D63-4F32-AC63-90332E31A485}" srcOrd="0" destOrd="0" presId="urn:microsoft.com/office/officeart/2005/8/layout/hierarchy3"/>
    <dgm:cxn modelId="{59ECB541-9939-4701-AF27-C4AC1430FCA1}" srcId="{673F94FD-5C94-4870-A77A-B6952FF49C16}" destId="{74BFE241-283D-46AB-AB79-1F289361C257}" srcOrd="1" destOrd="0" parTransId="{1A3F59DA-807A-46B3-B93D-ACCFCB8DCFF6}" sibTransId="{B92CBB3F-DD8D-4F46-96E7-0461A8D4FA1B}"/>
    <dgm:cxn modelId="{20F95EA0-4365-499E-BD0E-D54D1D13427E}" type="presOf" srcId="{E0627E0C-95A0-4D23-B7A7-6967784A5CDC}" destId="{4F221DA7-EBE9-42B7-B8BC-979A2F9B8436}" srcOrd="0" destOrd="0" presId="urn:microsoft.com/office/officeart/2005/8/layout/hierarchy3"/>
    <dgm:cxn modelId="{B8EFBB0C-8E1F-42E9-AC1E-9DB92EA384AF}" type="presOf" srcId="{C20A2624-993F-45A7-AEE4-7D700148A8DF}" destId="{25B6F45C-45CE-4991-A091-83C6B0F19BF3}" srcOrd="0" destOrd="0" presId="urn:microsoft.com/office/officeart/2005/8/layout/hierarchy3"/>
    <dgm:cxn modelId="{3DA4D548-8C8B-4421-BD2B-79EDB5582ACD}" type="presOf" srcId="{1A3F59DA-807A-46B3-B93D-ACCFCB8DCFF6}" destId="{8F1CBD57-151B-47C6-AF05-342FB3C37696}" srcOrd="0" destOrd="0" presId="urn:microsoft.com/office/officeart/2005/8/layout/hierarchy3"/>
    <dgm:cxn modelId="{2BE7634D-7CDC-4730-9D66-68AEA7EA97A0}" srcId="{673F94FD-5C94-4870-A77A-B6952FF49C16}" destId="{CCADB66B-B3C9-49CC-B2BF-208297AF8EB6}" srcOrd="0" destOrd="0" parTransId="{622D3E6A-FB5A-4FDF-9FF3-6E89BDC845C5}" sibTransId="{CA097185-4018-4014-9894-E203822FA5A7}"/>
    <dgm:cxn modelId="{40E49365-D10D-48A7-BE12-814E3D9B74E5}" type="presOf" srcId="{0C9FBF45-BF81-46B8-8A5F-7027475DC31D}" destId="{99C9C277-0857-483D-8622-C2227FFB714F}" srcOrd="0" destOrd="0" presId="urn:microsoft.com/office/officeart/2005/8/layout/hierarchy3"/>
    <dgm:cxn modelId="{4F38F31B-1886-4FF0-8670-AD61962E85C3}" type="presOf" srcId="{6ADA2D72-72B7-4D39-BC9D-1BB6A3255C13}" destId="{963C8510-7BBA-42F3-8E45-A590B58260BC}" srcOrd="0" destOrd="0" presId="urn:microsoft.com/office/officeart/2005/8/layout/hierarchy3"/>
    <dgm:cxn modelId="{E3D17A65-C423-4876-9AE5-CCA67C50CC0F}" type="presOf" srcId="{18DA7B59-E29B-4C2C-9747-F472754161C3}" destId="{C45BF5E1-73F2-4004-999D-8F019D4CB45D}" srcOrd="0" destOrd="0" presId="urn:microsoft.com/office/officeart/2005/8/layout/hierarchy3"/>
    <dgm:cxn modelId="{6917B97C-4544-41B4-86F3-7BE4776E77C7}" type="presOf" srcId="{673F94FD-5C94-4870-A77A-B6952FF49C16}" destId="{035F48DA-BE43-4D4D-B59F-34975429DBAC}" srcOrd="1" destOrd="0" presId="urn:microsoft.com/office/officeart/2005/8/layout/hierarchy3"/>
    <dgm:cxn modelId="{0B37F0D8-A4B4-470C-9919-8E9D41E101D9}" srcId="{6ADA2D72-72B7-4D39-BC9D-1BB6A3255C13}" destId="{673F94FD-5C94-4870-A77A-B6952FF49C16}" srcOrd="0" destOrd="0" parTransId="{318D388A-F5D8-4BBA-855F-568009A05F68}" sibTransId="{79390753-068F-425A-9D7C-BCC4306B4271}"/>
    <dgm:cxn modelId="{CD8DE6FB-30DD-4724-864D-DDC2D1F1EEA7}" type="presParOf" srcId="{963C8510-7BBA-42F3-8E45-A590B58260BC}" destId="{07B28D8B-9976-4222-9F49-E430AFC845A0}" srcOrd="0" destOrd="0" presId="urn:microsoft.com/office/officeart/2005/8/layout/hierarchy3"/>
    <dgm:cxn modelId="{DD00885B-C442-41F6-B4FF-1117D889737B}" type="presParOf" srcId="{07B28D8B-9976-4222-9F49-E430AFC845A0}" destId="{F024777D-31BA-4169-8321-2CEBF8E8A502}" srcOrd="0" destOrd="0" presId="urn:microsoft.com/office/officeart/2005/8/layout/hierarchy3"/>
    <dgm:cxn modelId="{E000E658-3456-400E-B9AA-2F705819B60E}" type="presParOf" srcId="{F024777D-31BA-4169-8321-2CEBF8E8A502}" destId="{585E42D0-AEE9-42AE-BBD8-D97399EB3762}" srcOrd="0" destOrd="0" presId="urn:microsoft.com/office/officeart/2005/8/layout/hierarchy3"/>
    <dgm:cxn modelId="{510523D1-1742-4311-9146-C963230884A4}" type="presParOf" srcId="{F024777D-31BA-4169-8321-2CEBF8E8A502}" destId="{035F48DA-BE43-4D4D-B59F-34975429DBAC}" srcOrd="1" destOrd="0" presId="urn:microsoft.com/office/officeart/2005/8/layout/hierarchy3"/>
    <dgm:cxn modelId="{BD3BE7FD-0FBD-450B-BC62-035A513888E1}" type="presParOf" srcId="{07B28D8B-9976-4222-9F49-E430AFC845A0}" destId="{5A784157-8AAD-4DB5-BD4B-644B5F6CC942}" srcOrd="1" destOrd="0" presId="urn:microsoft.com/office/officeart/2005/8/layout/hierarchy3"/>
    <dgm:cxn modelId="{E69D2D98-0EE2-4161-868B-3F1B4A68DE81}" type="presParOf" srcId="{5A784157-8AAD-4DB5-BD4B-644B5F6CC942}" destId="{83BFABE3-3D2C-4596-BAFE-CEC71098B4C8}" srcOrd="0" destOrd="0" presId="urn:microsoft.com/office/officeart/2005/8/layout/hierarchy3"/>
    <dgm:cxn modelId="{A50BA310-7836-4C8B-B33B-FAD513427FC6}" type="presParOf" srcId="{5A784157-8AAD-4DB5-BD4B-644B5F6CC942}" destId="{8F430A09-BA26-4B2C-B347-D7A10693E267}" srcOrd="1" destOrd="0" presId="urn:microsoft.com/office/officeart/2005/8/layout/hierarchy3"/>
    <dgm:cxn modelId="{57589BD0-E913-48A4-8069-78AA0ADCBB7F}" type="presParOf" srcId="{5A784157-8AAD-4DB5-BD4B-644B5F6CC942}" destId="{8F1CBD57-151B-47C6-AF05-342FB3C37696}" srcOrd="2" destOrd="0" presId="urn:microsoft.com/office/officeart/2005/8/layout/hierarchy3"/>
    <dgm:cxn modelId="{B292E10F-DD32-42F9-A86B-9F284778B9F4}" type="presParOf" srcId="{5A784157-8AAD-4DB5-BD4B-644B5F6CC942}" destId="{21E3877C-8E34-4FCC-A216-A6024B456FBA}" srcOrd="3" destOrd="0" presId="urn:microsoft.com/office/officeart/2005/8/layout/hierarchy3"/>
    <dgm:cxn modelId="{B593F91B-3C69-475B-BD23-6EB177A10805}" type="presParOf" srcId="{5A784157-8AAD-4DB5-BD4B-644B5F6CC942}" destId="{5EA925BB-6D63-4F32-AC63-90332E31A485}" srcOrd="4" destOrd="0" presId="urn:microsoft.com/office/officeart/2005/8/layout/hierarchy3"/>
    <dgm:cxn modelId="{66F52885-5EF6-430F-93DD-0FDF67EB3A57}" type="presParOf" srcId="{5A784157-8AAD-4DB5-BD4B-644B5F6CC942}" destId="{C45BF5E1-73F2-4004-999D-8F019D4CB45D}" srcOrd="5" destOrd="0" presId="urn:microsoft.com/office/officeart/2005/8/layout/hierarchy3"/>
    <dgm:cxn modelId="{BF41129F-D942-4A8E-9B9C-199593A87B39}" type="presParOf" srcId="{5A784157-8AAD-4DB5-BD4B-644B5F6CC942}" destId="{99C9C277-0857-483D-8622-C2227FFB714F}" srcOrd="6" destOrd="0" presId="urn:microsoft.com/office/officeart/2005/8/layout/hierarchy3"/>
    <dgm:cxn modelId="{6B6CF595-CCA7-4D03-A64E-FA8614C0BBD8}" type="presParOf" srcId="{5A784157-8AAD-4DB5-BD4B-644B5F6CC942}" destId="{379FA28E-C7FB-4F94-9A89-8C8379712B37}" srcOrd="7" destOrd="0" presId="urn:microsoft.com/office/officeart/2005/8/layout/hierarchy3"/>
    <dgm:cxn modelId="{1C5FCB3E-F932-4109-A949-DE3A27418236}" type="presParOf" srcId="{5A784157-8AAD-4DB5-BD4B-644B5F6CC942}" destId="{4F221DA7-EBE9-42B7-B8BC-979A2F9B8436}" srcOrd="8" destOrd="0" presId="urn:microsoft.com/office/officeart/2005/8/layout/hierarchy3"/>
    <dgm:cxn modelId="{6AA12961-4A54-44ED-8745-6C5D34F6FC91}" type="presParOf" srcId="{5A784157-8AAD-4DB5-BD4B-644B5F6CC942}" destId="{25B6F45C-45CE-4991-A091-83C6B0F19BF3}" srcOrd="9" destOrd="0" presId="urn:microsoft.com/office/officeart/2005/8/layout/hierarchy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07.xml><?xml version="1.0" encoding="utf-8"?>
<dgm:dataModel xmlns:dgm="http://schemas.openxmlformats.org/drawingml/2006/diagram" xmlns:a="http://schemas.openxmlformats.org/drawingml/2006/main">
  <dgm:ptLst>
    <dgm:pt modelId="{6ADA2D72-72B7-4D39-BC9D-1BB6A3255C1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zh-CN" altLang="en-US"/>
        </a:p>
      </dgm:t>
    </dgm:pt>
    <dgm:pt modelId="{673F94FD-5C94-4870-A77A-B6952FF49C16}">
      <dgm:prSet phldrT="[文本]" custT="1"/>
      <dgm:spPr>
        <a:solidFill>
          <a:schemeClr val="tx2"/>
        </a:solidFill>
        <a:effectLst>
          <a:outerShdw blurRad="63500" sx="102000" sy="102000" algn="ctr" rotWithShape="0">
            <a:prstClr val="black">
              <a:alpha val="40000"/>
            </a:prstClr>
          </a:outerShdw>
        </a:effectLst>
      </dgm:spPr>
      <dgm:t>
        <a:bodyPr/>
        <a:lstStyle/>
        <a:p>
          <a:r>
            <a:rPr lang="zh-CN" altLang="en-US" sz="1400" dirty="0" smtClean="0">
              <a:latin typeface="华文中宋" panose="02010600040101010101" pitchFamily="2" charset="-122"/>
              <a:ea typeface="华文中宋" panose="02010600040101010101" pitchFamily="2" charset="-122"/>
            </a:rPr>
            <a:t>企业用电管理</a:t>
          </a:r>
          <a:endParaRPr lang="zh-CN" altLang="en-US" sz="1400" dirty="0">
            <a:latin typeface="华文中宋" panose="02010600040101010101" pitchFamily="2" charset="-122"/>
            <a:ea typeface="华文中宋" panose="02010600040101010101" pitchFamily="2" charset="-122"/>
          </a:endParaRPr>
        </a:p>
      </dgm:t>
    </dgm:pt>
    <dgm:pt modelId="{318D388A-F5D8-4BBA-855F-568009A05F68}" cxnId="{0B37F0D8-A4B4-470C-9919-8E9D41E101D9}"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9390753-068F-425A-9D7C-BCC4306B4271}" cxnId="{0B37F0D8-A4B4-470C-9919-8E9D41E101D9}"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CADB66B-B3C9-49CC-B2BF-208297AF8EB6}">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b="0" dirty="0" smtClean="0">
              <a:solidFill>
                <a:schemeClr val="bg1"/>
              </a:solidFill>
              <a:latin typeface="华文中宋" panose="02010600040101010101" pitchFamily="2" charset="-122"/>
              <a:ea typeface="华文中宋" panose="02010600040101010101" pitchFamily="2" charset="-122"/>
            </a:rPr>
            <a:t>电气作业安全检查</a:t>
          </a:r>
          <a:endParaRPr lang="zh-CN" altLang="en-US" sz="1400" b="0" dirty="0">
            <a:solidFill>
              <a:schemeClr val="bg1"/>
            </a:solidFill>
            <a:latin typeface="华文中宋" panose="02010600040101010101" pitchFamily="2" charset="-122"/>
            <a:ea typeface="华文中宋" panose="02010600040101010101" pitchFamily="2" charset="-122"/>
          </a:endParaRPr>
        </a:p>
      </dgm:t>
    </dgm:pt>
    <dgm:pt modelId="{622D3E6A-FB5A-4FDF-9FF3-6E89BDC845C5}" cxnId="{2BE7634D-7CDC-4730-9D66-68AEA7EA97A0}"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A097185-4018-4014-9894-E203822FA5A7}" cxnId="{2BE7634D-7CDC-4730-9D66-68AEA7EA97A0}"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4BFE241-283D-46AB-AB79-1F289361C257}">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电气作业安全教育</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1A3F59DA-807A-46B3-B93D-ACCFCB8DCFF6}" cxnId="{59ECB541-9939-4701-AF27-C4AC1430FCA1}"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B92CBB3F-DD8D-4F46-96E7-0461A8D4FA1B}" cxnId="{59ECB541-9939-4701-AF27-C4AC1430FCA1}"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18DA7B59-E29B-4C2C-9747-F472754161C3}">
      <dgm:prSet phldrT="[文本]" custT="1"/>
      <dgm:spPr>
        <a:solidFill>
          <a:schemeClr val="accent1">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电气作业安全标志</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C5FEDB6B-8617-470B-B706-A8BB66783B74}" cxnId="{C571D90E-A445-4F0F-BE80-4B65CC89A747}"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2FBBED6-E23C-407F-BB5E-5AB5CD87D651}" cxnId="{C571D90E-A445-4F0F-BE80-4B65CC89A747}"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217E4664-C218-4AC4-9AA1-8B432227EA0C}">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电气作业操作要求</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0C9FBF45-BF81-46B8-8A5F-7027475DC31D}" cxnId="{5202E11C-78E1-4D7F-A389-0D7F0C070260}"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BE792FB5-9582-4033-8957-1E1A6935F3DC}" cxnId="{5202E11C-78E1-4D7F-A389-0D7F0C070260}"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20A2624-993F-45A7-AEE4-7D700148A8DF}">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电气安全“十不准”</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E0627E0C-95A0-4D23-B7A7-6967784A5CDC}" cxnId="{047D6583-F0C3-4DD5-B8F5-3DC85077AE23}"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E5A9B50B-018B-4705-AD37-321C6BE4E58A}" cxnId="{047D6583-F0C3-4DD5-B8F5-3DC85077AE23}"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963C8510-7BBA-42F3-8E45-A590B58260BC}" type="pres">
      <dgm:prSet presAssocID="{6ADA2D72-72B7-4D39-BC9D-1BB6A3255C13}" presName="diagram" presStyleCnt="0">
        <dgm:presLayoutVars>
          <dgm:chPref val="1"/>
          <dgm:dir/>
          <dgm:animOne val="branch"/>
          <dgm:animLvl val="lvl"/>
          <dgm:resizeHandles/>
        </dgm:presLayoutVars>
      </dgm:prSet>
      <dgm:spPr/>
      <dgm:t>
        <a:bodyPr/>
        <a:lstStyle/>
        <a:p>
          <a:endParaRPr lang="zh-CN" altLang="en-US"/>
        </a:p>
      </dgm:t>
    </dgm:pt>
    <dgm:pt modelId="{07B28D8B-9976-4222-9F49-E430AFC845A0}" type="pres">
      <dgm:prSet presAssocID="{673F94FD-5C94-4870-A77A-B6952FF49C16}" presName="root" presStyleCnt="0"/>
      <dgm:spPr/>
    </dgm:pt>
    <dgm:pt modelId="{F024777D-31BA-4169-8321-2CEBF8E8A502}" type="pres">
      <dgm:prSet presAssocID="{673F94FD-5C94-4870-A77A-B6952FF49C16}" presName="rootComposite" presStyleCnt="0"/>
      <dgm:spPr/>
    </dgm:pt>
    <dgm:pt modelId="{585E42D0-AEE9-42AE-BBD8-D97399EB3762}" type="pres">
      <dgm:prSet presAssocID="{673F94FD-5C94-4870-A77A-B6952FF49C16}" presName="rootText" presStyleLbl="node1" presStyleIdx="0" presStyleCnt="1" custScaleY="85000" custLinFactNeighborY="-10000"/>
      <dgm:spPr/>
      <dgm:t>
        <a:bodyPr/>
        <a:lstStyle/>
        <a:p>
          <a:endParaRPr lang="zh-CN" altLang="en-US"/>
        </a:p>
      </dgm:t>
    </dgm:pt>
    <dgm:pt modelId="{035F48DA-BE43-4D4D-B59F-34975429DBAC}" type="pres">
      <dgm:prSet presAssocID="{673F94FD-5C94-4870-A77A-B6952FF49C16}" presName="rootConnector" presStyleLbl="node1" presStyleIdx="0" presStyleCnt="1"/>
      <dgm:spPr/>
      <dgm:t>
        <a:bodyPr/>
        <a:lstStyle/>
        <a:p>
          <a:endParaRPr lang="zh-CN" altLang="en-US"/>
        </a:p>
      </dgm:t>
    </dgm:pt>
    <dgm:pt modelId="{5A784157-8AAD-4DB5-BD4B-644B5F6CC942}" type="pres">
      <dgm:prSet presAssocID="{673F94FD-5C94-4870-A77A-B6952FF49C16}" presName="childShape" presStyleCnt="0"/>
      <dgm:spPr/>
    </dgm:pt>
    <dgm:pt modelId="{83BFABE3-3D2C-4596-BAFE-CEC71098B4C8}" type="pres">
      <dgm:prSet presAssocID="{622D3E6A-FB5A-4FDF-9FF3-6E89BDC845C5}" presName="Name13" presStyleLbl="parChTrans1D2" presStyleIdx="0" presStyleCnt="5"/>
      <dgm:spPr/>
      <dgm:t>
        <a:bodyPr/>
        <a:lstStyle/>
        <a:p>
          <a:endParaRPr lang="zh-CN" altLang="en-US"/>
        </a:p>
      </dgm:t>
    </dgm:pt>
    <dgm:pt modelId="{8F430A09-BA26-4B2C-B347-D7A10693E267}" type="pres">
      <dgm:prSet presAssocID="{CCADB66B-B3C9-49CC-B2BF-208297AF8EB6}" presName="childText" presStyleLbl="bgAcc1" presStyleIdx="0" presStyleCnt="5">
        <dgm:presLayoutVars>
          <dgm:bulletEnabled val="1"/>
        </dgm:presLayoutVars>
      </dgm:prSet>
      <dgm:spPr/>
      <dgm:t>
        <a:bodyPr/>
        <a:lstStyle/>
        <a:p>
          <a:endParaRPr lang="zh-CN" altLang="en-US"/>
        </a:p>
      </dgm:t>
    </dgm:pt>
    <dgm:pt modelId="{8F1CBD57-151B-47C6-AF05-342FB3C37696}" type="pres">
      <dgm:prSet presAssocID="{1A3F59DA-807A-46B3-B93D-ACCFCB8DCFF6}" presName="Name13" presStyleLbl="parChTrans1D2" presStyleIdx="1" presStyleCnt="5"/>
      <dgm:spPr/>
      <dgm:t>
        <a:bodyPr/>
        <a:lstStyle/>
        <a:p>
          <a:endParaRPr lang="zh-CN" altLang="en-US"/>
        </a:p>
      </dgm:t>
    </dgm:pt>
    <dgm:pt modelId="{21E3877C-8E34-4FCC-A216-A6024B456FBA}" type="pres">
      <dgm:prSet presAssocID="{74BFE241-283D-46AB-AB79-1F289361C257}" presName="childText" presStyleLbl="bgAcc1" presStyleIdx="1" presStyleCnt="5">
        <dgm:presLayoutVars>
          <dgm:bulletEnabled val="1"/>
        </dgm:presLayoutVars>
      </dgm:prSet>
      <dgm:spPr/>
      <dgm:t>
        <a:bodyPr/>
        <a:lstStyle/>
        <a:p>
          <a:endParaRPr lang="zh-CN" altLang="en-US"/>
        </a:p>
      </dgm:t>
    </dgm:pt>
    <dgm:pt modelId="{5EA925BB-6D63-4F32-AC63-90332E31A485}" type="pres">
      <dgm:prSet presAssocID="{C5FEDB6B-8617-470B-B706-A8BB66783B74}" presName="Name13" presStyleLbl="parChTrans1D2" presStyleIdx="2" presStyleCnt="5"/>
      <dgm:spPr/>
      <dgm:t>
        <a:bodyPr/>
        <a:lstStyle/>
        <a:p>
          <a:endParaRPr lang="zh-CN" altLang="en-US"/>
        </a:p>
      </dgm:t>
    </dgm:pt>
    <dgm:pt modelId="{C45BF5E1-73F2-4004-999D-8F019D4CB45D}" type="pres">
      <dgm:prSet presAssocID="{18DA7B59-E29B-4C2C-9747-F472754161C3}" presName="childText" presStyleLbl="bgAcc1" presStyleIdx="2" presStyleCnt="5">
        <dgm:presLayoutVars>
          <dgm:bulletEnabled val="1"/>
        </dgm:presLayoutVars>
      </dgm:prSet>
      <dgm:spPr/>
      <dgm:t>
        <a:bodyPr/>
        <a:lstStyle/>
        <a:p>
          <a:endParaRPr lang="zh-CN" altLang="en-US"/>
        </a:p>
      </dgm:t>
    </dgm:pt>
    <dgm:pt modelId="{99C9C277-0857-483D-8622-C2227FFB714F}" type="pres">
      <dgm:prSet presAssocID="{0C9FBF45-BF81-46B8-8A5F-7027475DC31D}" presName="Name13" presStyleLbl="parChTrans1D2" presStyleIdx="3" presStyleCnt="5"/>
      <dgm:spPr/>
      <dgm:t>
        <a:bodyPr/>
        <a:lstStyle/>
        <a:p>
          <a:endParaRPr lang="zh-CN" altLang="en-US"/>
        </a:p>
      </dgm:t>
    </dgm:pt>
    <dgm:pt modelId="{379FA28E-C7FB-4F94-9A89-8C8379712B37}" type="pres">
      <dgm:prSet presAssocID="{217E4664-C218-4AC4-9AA1-8B432227EA0C}" presName="childText" presStyleLbl="bgAcc1" presStyleIdx="3" presStyleCnt="5">
        <dgm:presLayoutVars>
          <dgm:bulletEnabled val="1"/>
        </dgm:presLayoutVars>
      </dgm:prSet>
      <dgm:spPr/>
      <dgm:t>
        <a:bodyPr/>
        <a:lstStyle/>
        <a:p>
          <a:endParaRPr lang="zh-CN" altLang="en-US"/>
        </a:p>
      </dgm:t>
    </dgm:pt>
    <dgm:pt modelId="{4F221DA7-EBE9-42B7-B8BC-979A2F9B8436}" type="pres">
      <dgm:prSet presAssocID="{E0627E0C-95A0-4D23-B7A7-6967784A5CDC}" presName="Name13" presStyleLbl="parChTrans1D2" presStyleIdx="4" presStyleCnt="5"/>
      <dgm:spPr/>
      <dgm:t>
        <a:bodyPr/>
        <a:lstStyle/>
        <a:p>
          <a:endParaRPr lang="zh-CN" altLang="en-US"/>
        </a:p>
      </dgm:t>
    </dgm:pt>
    <dgm:pt modelId="{25B6F45C-45CE-4991-A091-83C6B0F19BF3}" type="pres">
      <dgm:prSet presAssocID="{C20A2624-993F-45A7-AEE4-7D700148A8DF}" presName="childText" presStyleLbl="bgAcc1" presStyleIdx="4" presStyleCnt="5">
        <dgm:presLayoutVars>
          <dgm:bulletEnabled val="1"/>
        </dgm:presLayoutVars>
      </dgm:prSet>
      <dgm:spPr/>
      <dgm:t>
        <a:bodyPr/>
        <a:lstStyle/>
        <a:p>
          <a:endParaRPr lang="zh-CN" altLang="en-US"/>
        </a:p>
      </dgm:t>
    </dgm:pt>
  </dgm:ptLst>
  <dgm:cxnLst>
    <dgm:cxn modelId="{E8FF484E-32F1-4B0D-9717-334A000BAFF6}" type="presOf" srcId="{673F94FD-5C94-4870-A77A-B6952FF49C16}" destId="{035F48DA-BE43-4D4D-B59F-34975429DBAC}" srcOrd="1" destOrd="0" presId="urn:microsoft.com/office/officeart/2005/8/layout/hierarchy3"/>
    <dgm:cxn modelId="{C571D90E-A445-4F0F-BE80-4B65CC89A747}" srcId="{673F94FD-5C94-4870-A77A-B6952FF49C16}" destId="{18DA7B59-E29B-4C2C-9747-F472754161C3}" srcOrd="2" destOrd="0" parTransId="{C5FEDB6B-8617-470B-B706-A8BB66783B74}" sibTransId="{72FBBED6-E23C-407F-BB5E-5AB5CD87D651}"/>
    <dgm:cxn modelId="{5202E11C-78E1-4D7F-A389-0D7F0C070260}" srcId="{673F94FD-5C94-4870-A77A-B6952FF49C16}" destId="{217E4664-C218-4AC4-9AA1-8B432227EA0C}" srcOrd="3" destOrd="0" parTransId="{0C9FBF45-BF81-46B8-8A5F-7027475DC31D}" sibTransId="{BE792FB5-9582-4033-8957-1E1A6935F3DC}"/>
    <dgm:cxn modelId="{58102D04-1089-464B-81EF-C626C7C97591}" type="presOf" srcId="{74BFE241-283D-46AB-AB79-1F289361C257}" destId="{21E3877C-8E34-4FCC-A216-A6024B456FBA}" srcOrd="0" destOrd="0" presId="urn:microsoft.com/office/officeart/2005/8/layout/hierarchy3"/>
    <dgm:cxn modelId="{C1A36CD3-49BD-4A9F-8007-582D2D99E437}" type="presOf" srcId="{CCADB66B-B3C9-49CC-B2BF-208297AF8EB6}" destId="{8F430A09-BA26-4B2C-B347-D7A10693E267}" srcOrd="0" destOrd="0" presId="urn:microsoft.com/office/officeart/2005/8/layout/hierarchy3"/>
    <dgm:cxn modelId="{14730338-8399-413B-8DEE-0AD6DC428296}" type="presOf" srcId="{C5FEDB6B-8617-470B-B706-A8BB66783B74}" destId="{5EA925BB-6D63-4F32-AC63-90332E31A485}" srcOrd="0" destOrd="0" presId="urn:microsoft.com/office/officeart/2005/8/layout/hierarchy3"/>
    <dgm:cxn modelId="{489834D1-7BBA-4534-87F4-21D364B788D0}" type="presOf" srcId="{E0627E0C-95A0-4D23-B7A7-6967784A5CDC}" destId="{4F221DA7-EBE9-42B7-B8BC-979A2F9B8436}" srcOrd="0" destOrd="0" presId="urn:microsoft.com/office/officeart/2005/8/layout/hierarchy3"/>
    <dgm:cxn modelId="{047D6583-F0C3-4DD5-B8F5-3DC85077AE23}" srcId="{673F94FD-5C94-4870-A77A-B6952FF49C16}" destId="{C20A2624-993F-45A7-AEE4-7D700148A8DF}" srcOrd="4" destOrd="0" parTransId="{E0627E0C-95A0-4D23-B7A7-6967784A5CDC}" sibTransId="{E5A9B50B-018B-4705-AD37-321C6BE4E58A}"/>
    <dgm:cxn modelId="{4512C94C-A3E5-4B80-B1AC-DF5A61C0799A}" type="presOf" srcId="{C20A2624-993F-45A7-AEE4-7D700148A8DF}" destId="{25B6F45C-45CE-4991-A091-83C6B0F19BF3}" srcOrd="0" destOrd="0" presId="urn:microsoft.com/office/officeart/2005/8/layout/hierarchy3"/>
    <dgm:cxn modelId="{F856AD3E-EB78-40ED-9B34-DCC1D840950C}" type="presOf" srcId="{673F94FD-5C94-4870-A77A-B6952FF49C16}" destId="{585E42D0-AEE9-42AE-BBD8-D97399EB3762}" srcOrd="0" destOrd="0" presId="urn:microsoft.com/office/officeart/2005/8/layout/hierarchy3"/>
    <dgm:cxn modelId="{585DC130-5BBB-4155-8D66-840B384A3F51}" type="presOf" srcId="{0C9FBF45-BF81-46B8-8A5F-7027475DC31D}" destId="{99C9C277-0857-483D-8622-C2227FFB714F}" srcOrd="0" destOrd="0" presId="urn:microsoft.com/office/officeart/2005/8/layout/hierarchy3"/>
    <dgm:cxn modelId="{59ECB541-9939-4701-AF27-C4AC1430FCA1}" srcId="{673F94FD-5C94-4870-A77A-B6952FF49C16}" destId="{74BFE241-283D-46AB-AB79-1F289361C257}" srcOrd="1" destOrd="0" parTransId="{1A3F59DA-807A-46B3-B93D-ACCFCB8DCFF6}" sibTransId="{B92CBB3F-DD8D-4F46-96E7-0461A8D4FA1B}"/>
    <dgm:cxn modelId="{31C46764-6AFE-4EB6-B7FB-B13CC7B59EE1}" type="presOf" srcId="{1A3F59DA-807A-46B3-B93D-ACCFCB8DCFF6}" destId="{8F1CBD57-151B-47C6-AF05-342FB3C37696}" srcOrd="0" destOrd="0" presId="urn:microsoft.com/office/officeart/2005/8/layout/hierarchy3"/>
    <dgm:cxn modelId="{2BE7634D-7CDC-4730-9D66-68AEA7EA97A0}" srcId="{673F94FD-5C94-4870-A77A-B6952FF49C16}" destId="{CCADB66B-B3C9-49CC-B2BF-208297AF8EB6}" srcOrd="0" destOrd="0" parTransId="{622D3E6A-FB5A-4FDF-9FF3-6E89BDC845C5}" sibTransId="{CA097185-4018-4014-9894-E203822FA5A7}"/>
    <dgm:cxn modelId="{94BC9318-795D-4F7E-9531-371261EA81A7}" type="presOf" srcId="{622D3E6A-FB5A-4FDF-9FF3-6E89BDC845C5}" destId="{83BFABE3-3D2C-4596-BAFE-CEC71098B4C8}" srcOrd="0" destOrd="0" presId="urn:microsoft.com/office/officeart/2005/8/layout/hierarchy3"/>
    <dgm:cxn modelId="{AB50BA4D-46BF-4330-8F50-10443A72FC33}" type="presOf" srcId="{18DA7B59-E29B-4C2C-9747-F472754161C3}" destId="{C45BF5E1-73F2-4004-999D-8F019D4CB45D}" srcOrd="0" destOrd="0" presId="urn:microsoft.com/office/officeart/2005/8/layout/hierarchy3"/>
    <dgm:cxn modelId="{24355C23-7261-4309-A27A-0605C6C9AFCA}" type="presOf" srcId="{6ADA2D72-72B7-4D39-BC9D-1BB6A3255C13}" destId="{963C8510-7BBA-42F3-8E45-A590B58260BC}" srcOrd="0" destOrd="0" presId="urn:microsoft.com/office/officeart/2005/8/layout/hierarchy3"/>
    <dgm:cxn modelId="{40950E70-37FE-44E1-B6F6-4E08AD5BF00B}" type="presOf" srcId="{217E4664-C218-4AC4-9AA1-8B432227EA0C}" destId="{379FA28E-C7FB-4F94-9A89-8C8379712B37}" srcOrd="0" destOrd="0" presId="urn:microsoft.com/office/officeart/2005/8/layout/hierarchy3"/>
    <dgm:cxn modelId="{0B37F0D8-A4B4-470C-9919-8E9D41E101D9}" srcId="{6ADA2D72-72B7-4D39-BC9D-1BB6A3255C13}" destId="{673F94FD-5C94-4870-A77A-B6952FF49C16}" srcOrd="0" destOrd="0" parTransId="{318D388A-F5D8-4BBA-855F-568009A05F68}" sibTransId="{79390753-068F-425A-9D7C-BCC4306B4271}"/>
    <dgm:cxn modelId="{ECB94FE7-6768-41B8-AFA1-8F8CF7CA5461}" type="presParOf" srcId="{963C8510-7BBA-42F3-8E45-A590B58260BC}" destId="{07B28D8B-9976-4222-9F49-E430AFC845A0}" srcOrd="0" destOrd="0" presId="urn:microsoft.com/office/officeart/2005/8/layout/hierarchy3"/>
    <dgm:cxn modelId="{67942126-7742-45CC-9BCC-F6C1F1EF5961}" type="presParOf" srcId="{07B28D8B-9976-4222-9F49-E430AFC845A0}" destId="{F024777D-31BA-4169-8321-2CEBF8E8A502}" srcOrd="0" destOrd="0" presId="urn:microsoft.com/office/officeart/2005/8/layout/hierarchy3"/>
    <dgm:cxn modelId="{61251468-A49D-4BEF-A60E-DE6E2E4E2DAE}" type="presParOf" srcId="{F024777D-31BA-4169-8321-2CEBF8E8A502}" destId="{585E42D0-AEE9-42AE-BBD8-D97399EB3762}" srcOrd="0" destOrd="0" presId="urn:microsoft.com/office/officeart/2005/8/layout/hierarchy3"/>
    <dgm:cxn modelId="{8E5FB8DD-8F38-422C-874D-CB78615886D4}" type="presParOf" srcId="{F024777D-31BA-4169-8321-2CEBF8E8A502}" destId="{035F48DA-BE43-4D4D-B59F-34975429DBAC}" srcOrd="1" destOrd="0" presId="urn:microsoft.com/office/officeart/2005/8/layout/hierarchy3"/>
    <dgm:cxn modelId="{BAFFCFA2-6BC0-41F5-8A49-A879E1CEEC7B}" type="presParOf" srcId="{07B28D8B-9976-4222-9F49-E430AFC845A0}" destId="{5A784157-8AAD-4DB5-BD4B-644B5F6CC942}" srcOrd="1" destOrd="0" presId="urn:microsoft.com/office/officeart/2005/8/layout/hierarchy3"/>
    <dgm:cxn modelId="{696A692C-D184-4F5D-BDFC-398B8A037CD1}" type="presParOf" srcId="{5A784157-8AAD-4DB5-BD4B-644B5F6CC942}" destId="{83BFABE3-3D2C-4596-BAFE-CEC71098B4C8}" srcOrd="0" destOrd="0" presId="urn:microsoft.com/office/officeart/2005/8/layout/hierarchy3"/>
    <dgm:cxn modelId="{0654777A-1F65-47FD-BF1B-726573F71BCC}" type="presParOf" srcId="{5A784157-8AAD-4DB5-BD4B-644B5F6CC942}" destId="{8F430A09-BA26-4B2C-B347-D7A10693E267}" srcOrd="1" destOrd="0" presId="urn:microsoft.com/office/officeart/2005/8/layout/hierarchy3"/>
    <dgm:cxn modelId="{269EA576-AB75-4126-8602-129A54244427}" type="presParOf" srcId="{5A784157-8AAD-4DB5-BD4B-644B5F6CC942}" destId="{8F1CBD57-151B-47C6-AF05-342FB3C37696}" srcOrd="2" destOrd="0" presId="urn:microsoft.com/office/officeart/2005/8/layout/hierarchy3"/>
    <dgm:cxn modelId="{1297DEB3-59A5-4B55-8FED-EED8DFC84D9F}" type="presParOf" srcId="{5A784157-8AAD-4DB5-BD4B-644B5F6CC942}" destId="{21E3877C-8E34-4FCC-A216-A6024B456FBA}" srcOrd="3" destOrd="0" presId="urn:microsoft.com/office/officeart/2005/8/layout/hierarchy3"/>
    <dgm:cxn modelId="{3D7B9832-0A3B-409E-8F39-803642EA32DE}" type="presParOf" srcId="{5A784157-8AAD-4DB5-BD4B-644B5F6CC942}" destId="{5EA925BB-6D63-4F32-AC63-90332E31A485}" srcOrd="4" destOrd="0" presId="urn:microsoft.com/office/officeart/2005/8/layout/hierarchy3"/>
    <dgm:cxn modelId="{D9E66BEC-7C90-4EAC-A0C0-D97A14106C1F}" type="presParOf" srcId="{5A784157-8AAD-4DB5-BD4B-644B5F6CC942}" destId="{C45BF5E1-73F2-4004-999D-8F019D4CB45D}" srcOrd="5" destOrd="0" presId="urn:microsoft.com/office/officeart/2005/8/layout/hierarchy3"/>
    <dgm:cxn modelId="{E13911D3-459F-4678-BF47-2CB1A7E7BFF8}" type="presParOf" srcId="{5A784157-8AAD-4DB5-BD4B-644B5F6CC942}" destId="{99C9C277-0857-483D-8622-C2227FFB714F}" srcOrd="6" destOrd="0" presId="urn:microsoft.com/office/officeart/2005/8/layout/hierarchy3"/>
    <dgm:cxn modelId="{08BA16D5-5101-43C3-9C56-5A878E4E50E3}" type="presParOf" srcId="{5A784157-8AAD-4DB5-BD4B-644B5F6CC942}" destId="{379FA28E-C7FB-4F94-9A89-8C8379712B37}" srcOrd="7" destOrd="0" presId="urn:microsoft.com/office/officeart/2005/8/layout/hierarchy3"/>
    <dgm:cxn modelId="{5A9F76CD-6FC9-45C5-BAF8-9D64350FB8E6}" type="presParOf" srcId="{5A784157-8AAD-4DB5-BD4B-644B5F6CC942}" destId="{4F221DA7-EBE9-42B7-B8BC-979A2F9B8436}" srcOrd="8" destOrd="0" presId="urn:microsoft.com/office/officeart/2005/8/layout/hierarchy3"/>
    <dgm:cxn modelId="{6759E46E-BB35-4381-A54E-8239881B681D}" type="presParOf" srcId="{5A784157-8AAD-4DB5-BD4B-644B5F6CC942}" destId="{25B6F45C-45CE-4991-A091-83C6B0F19BF3}" srcOrd="9" destOrd="0" presId="urn:microsoft.com/office/officeart/2005/8/layout/hierarchy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08.xml><?xml version="1.0" encoding="utf-8"?>
<dgm:dataModel xmlns:dgm="http://schemas.openxmlformats.org/drawingml/2006/diagram" xmlns:a="http://schemas.openxmlformats.org/drawingml/2006/main">
  <dgm:ptLst>
    <dgm:pt modelId="{6ADA2D72-72B7-4D39-BC9D-1BB6A3255C1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zh-CN" altLang="en-US"/>
        </a:p>
      </dgm:t>
    </dgm:pt>
    <dgm:pt modelId="{673F94FD-5C94-4870-A77A-B6952FF49C16}">
      <dgm:prSet phldrT="[文本]" custT="1"/>
      <dgm:spPr>
        <a:solidFill>
          <a:schemeClr val="tx2"/>
        </a:solidFill>
        <a:effectLst>
          <a:outerShdw blurRad="63500" sx="102000" sy="102000" algn="ctr" rotWithShape="0">
            <a:prstClr val="black">
              <a:alpha val="40000"/>
            </a:prstClr>
          </a:outerShdw>
        </a:effectLst>
      </dgm:spPr>
      <dgm:t>
        <a:bodyPr/>
        <a:lstStyle/>
        <a:p>
          <a:r>
            <a:rPr lang="zh-CN" altLang="en-US" sz="1400" dirty="0" smtClean="0">
              <a:latin typeface="华文中宋" panose="02010600040101010101" pitchFamily="2" charset="-122"/>
              <a:ea typeface="华文中宋" panose="02010600040101010101" pitchFamily="2" charset="-122"/>
            </a:rPr>
            <a:t>企业用电管理</a:t>
          </a:r>
          <a:endParaRPr lang="zh-CN" altLang="en-US" sz="1400" dirty="0">
            <a:latin typeface="华文中宋" panose="02010600040101010101" pitchFamily="2" charset="-122"/>
            <a:ea typeface="华文中宋" panose="02010600040101010101" pitchFamily="2" charset="-122"/>
          </a:endParaRPr>
        </a:p>
      </dgm:t>
    </dgm:pt>
    <dgm:pt modelId="{318D388A-F5D8-4BBA-855F-568009A05F68}" cxnId="{0B37F0D8-A4B4-470C-9919-8E9D41E101D9}"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9390753-068F-425A-9D7C-BCC4306B4271}" cxnId="{0B37F0D8-A4B4-470C-9919-8E9D41E101D9}"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CADB66B-B3C9-49CC-B2BF-208297AF8EB6}">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b="0" dirty="0" smtClean="0">
              <a:solidFill>
                <a:schemeClr val="bg1"/>
              </a:solidFill>
              <a:latin typeface="华文中宋" panose="02010600040101010101" pitchFamily="2" charset="-122"/>
              <a:ea typeface="华文中宋" panose="02010600040101010101" pitchFamily="2" charset="-122"/>
            </a:rPr>
            <a:t>电气作业安全检查</a:t>
          </a:r>
          <a:endParaRPr lang="zh-CN" altLang="en-US" sz="1400" b="0" dirty="0">
            <a:solidFill>
              <a:schemeClr val="bg1"/>
            </a:solidFill>
            <a:latin typeface="华文中宋" panose="02010600040101010101" pitchFamily="2" charset="-122"/>
            <a:ea typeface="华文中宋" panose="02010600040101010101" pitchFamily="2" charset="-122"/>
          </a:endParaRPr>
        </a:p>
      </dgm:t>
    </dgm:pt>
    <dgm:pt modelId="{622D3E6A-FB5A-4FDF-9FF3-6E89BDC845C5}" cxnId="{2BE7634D-7CDC-4730-9D66-68AEA7EA97A0}"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A097185-4018-4014-9894-E203822FA5A7}" cxnId="{2BE7634D-7CDC-4730-9D66-68AEA7EA97A0}"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4BFE241-283D-46AB-AB79-1F289361C257}">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电气作业安全教育</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1A3F59DA-807A-46B3-B93D-ACCFCB8DCFF6}" cxnId="{59ECB541-9939-4701-AF27-C4AC1430FCA1}"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B92CBB3F-DD8D-4F46-96E7-0461A8D4FA1B}" cxnId="{59ECB541-9939-4701-AF27-C4AC1430FCA1}"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18DA7B59-E29B-4C2C-9747-F472754161C3}">
      <dgm:prSet phldrT="[文本]" custT="1"/>
      <dgm:spPr>
        <a:solidFill>
          <a:schemeClr val="accent1">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电气作业安全标志</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C5FEDB6B-8617-470B-B706-A8BB66783B74}" cxnId="{C571D90E-A445-4F0F-BE80-4B65CC89A747}"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2FBBED6-E23C-407F-BB5E-5AB5CD87D651}" cxnId="{C571D90E-A445-4F0F-BE80-4B65CC89A747}"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217E4664-C218-4AC4-9AA1-8B432227EA0C}">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电气作业操作要求</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0C9FBF45-BF81-46B8-8A5F-7027475DC31D}" cxnId="{5202E11C-78E1-4D7F-A389-0D7F0C070260}"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BE792FB5-9582-4033-8957-1E1A6935F3DC}" cxnId="{5202E11C-78E1-4D7F-A389-0D7F0C070260}"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20A2624-993F-45A7-AEE4-7D700148A8DF}">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电气安全“十不准”</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E0627E0C-95A0-4D23-B7A7-6967784A5CDC}" cxnId="{047D6583-F0C3-4DD5-B8F5-3DC85077AE23}"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E5A9B50B-018B-4705-AD37-321C6BE4E58A}" cxnId="{047D6583-F0C3-4DD5-B8F5-3DC85077AE23}"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963C8510-7BBA-42F3-8E45-A590B58260BC}" type="pres">
      <dgm:prSet presAssocID="{6ADA2D72-72B7-4D39-BC9D-1BB6A3255C13}" presName="diagram" presStyleCnt="0">
        <dgm:presLayoutVars>
          <dgm:chPref val="1"/>
          <dgm:dir/>
          <dgm:animOne val="branch"/>
          <dgm:animLvl val="lvl"/>
          <dgm:resizeHandles/>
        </dgm:presLayoutVars>
      </dgm:prSet>
      <dgm:spPr/>
      <dgm:t>
        <a:bodyPr/>
        <a:lstStyle/>
        <a:p>
          <a:endParaRPr lang="zh-CN" altLang="en-US"/>
        </a:p>
      </dgm:t>
    </dgm:pt>
    <dgm:pt modelId="{07B28D8B-9976-4222-9F49-E430AFC845A0}" type="pres">
      <dgm:prSet presAssocID="{673F94FD-5C94-4870-A77A-B6952FF49C16}" presName="root" presStyleCnt="0"/>
      <dgm:spPr/>
    </dgm:pt>
    <dgm:pt modelId="{F024777D-31BA-4169-8321-2CEBF8E8A502}" type="pres">
      <dgm:prSet presAssocID="{673F94FD-5C94-4870-A77A-B6952FF49C16}" presName="rootComposite" presStyleCnt="0"/>
      <dgm:spPr/>
    </dgm:pt>
    <dgm:pt modelId="{585E42D0-AEE9-42AE-BBD8-D97399EB3762}" type="pres">
      <dgm:prSet presAssocID="{673F94FD-5C94-4870-A77A-B6952FF49C16}" presName="rootText" presStyleLbl="node1" presStyleIdx="0" presStyleCnt="1" custScaleY="85000" custLinFactNeighborY="-10000"/>
      <dgm:spPr/>
      <dgm:t>
        <a:bodyPr/>
        <a:lstStyle/>
        <a:p>
          <a:endParaRPr lang="zh-CN" altLang="en-US"/>
        </a:p>
      </dgm:t>
    </dgm:pt>
    <dgm:pt modelId="{035F48DA-BE43-4D4D-B59F-34975429DBAC}" type="pres">
      <dgm:prSet presAssocID="{673F94FD-5C94-4870-A77A-B6952FF49C16}" presName="rootConnector" presStyleLbl="node1" presStyleIdx="0" presStyleCnt="1"/>
      <dgm:spPr/>
      <dgm:t>
        <a:bodyPr/>
        <a:lstStyle/>
        <a:p>
          <a:endParaRPr lang="zh-CN" altLang="en-US"/>
        </a:p>
      </dgm:t>
    </dgm:pt>
    <dgm:pt modelId="{5A784157-8AAD-4DB5-BD4B-644B5F6CC942}" type="pres">
      <dgm:prSet presAssocID="{673F94FD-5C94-4870-A77A-B6952FF49C16}" presName="childShape" presStyleCnt="0"/>
      <dgm:spPr/>
    </dgm:pt>
    <dgm:pt modelId="{83BFABE3-3D2C-4596-BAFE-CEC71098B4C8}" type="pres">
      <dgm:prSet presAssocID="{622D3E6A-FB5A-4FDF-9FF3-6E89BDC845C5}" presName="Name13" presStyleLbl="parChTrans1D2" presStyleIdx="0" presStyleCnt="5"/>
      <dgm:spPr/>
      <dgm:t>
        <a:bodyPr/>
        <a:lstStyle/>
        <a:p>
          <a:endParaRPr lang="zh-CN" altLang="en-US"/>
        </a:p>
      </dgm:t>
    </dgm:pt>
    <dgm:pt modelId="{8F430A09-BA26-4B2C-B347-D7A10693E267}" type="pres">
      <dgm:prSet presAssocID="{CCADB66B-B3C9-49CC-B2BF-208297AF8EB6}" presName="childText" presStyleLbl="bgAcc1" presStyleIdx="0" presStyleCnt="5">
        <dgm:presLayoutVars>
          <dgm:bulletEnabled val="1"/>
        </dgm:presLayoutVars>
      </dgm:prSet>
      <dgm:spPr/>
      <dgm:t>
        <a:bodyPr/>
        <a:lstStyle/>
        <a:p>
          <a:endParaRPr lang="zh-CN" altLang="en-US"/>
        </a:p>
      </dgm:t>
    </dgm:pt>
    <dgm:pt modelId="{8F1CBD57-151B-47C6-AF05-342FB3C37696}" type="pres">
      <dgm:prSet presAssocID="{1A3F59DA-807A-46B3-B93D-ACCFCB8DCFF6}" presName="Name13" presStyleLbl="parChTrans1D2" presStyleIdx="1" presStyleCnt="5"/>
      <dgm:spPr/>
      <dgm:t>
        <a:bodyPr/>
        <a:lstStyle/>
        <a:p>
          <a:endParaRPr lang="zh-CN" altLang="en-US"/>
        </a:p>
      </dgm:t>
    </dgm:pt>
    <dgm:pt modelId="{21E3877C-8E34-4FCC-A216-A6024B456FBA}" type="pres">
      <dgm:prSet presAssocID="{74BFE241-283D-46AB-AB79-1F289361C257}" presName="childText" presStyleLbl="bgAcc1" presStyleIdx="1" presStyleCnt="5">
        <dgm:presLayoutVars>
          <dgm:bulletEnabled val="1"/>
        </dgm:presLayoutVars>
      </dgm:prSet>
      <dgm:spPr/>
      <dgm:t>
        <a:bodyPr/>
        <a:lstStyle/>
        <a:p>
          <a:endParaRPr lang="zh-CN" altLang="en-US"/>
        </a:p>
      </dgm:t>
    </dgm:pt>
    <dgm:pt modelId="{5EA925BB-6D63-4F32-AC63-90332E31A485}" type="pres">
      <dgm:prSet presAssocID="{C5FEDB6B-8617-470B-B706-A8BB66783B74}" presName="Name13" presStyleLbl="parChTrans1D2" presStyleIdx="2" presStyleCnt="5"/>
      <dgm:spPr/>
      <dgm:t>
        <a:bodyPr/>
        <a:lstStyle/>
        <a:p>
          <a:endParaRPr lang="zh-CN" altLang="en-US"/>
        </a:p>
      </dgm:t>
    </dgm:pt>
    <dgm:pt modelId="{C45BF5E1-73F2-4004-999D-8F019D4CB45D}" type="pres">
      <dgm:prSet presAssocID="{18DA7B59-E29B-4C2C-9747-F472754161C3}" presName="childText" presStyleLbl="bgAcc1" presStyleIdx="2" presStyleCnt="5">
        <dgm:presLayoutVars>
          <dgm:bulletEnabled val="1"/>
        </dgm:presLayoutVars>
      </dgm:prSet>
      <dgm:spPr/>
      <dgm:t>
        <a:bodyPr/>
        <a:lstStyle/>
        <a:p>
          <a:endParaRPr lang="zh-CN" altLang="en-US"/>
        </a:p>
      </dgm:t>
    </dgm:pt>
    <dgm:pt modelId="{99C9C277-0857-483D-8622-C2227FFB714F}" type="pres">
      <dgm:prSet presAssocID="{0C9FBF45-BF81-46B8-8A5F-7027475DC31D}" presName="Name13" presStyleLbl="parChTrans1D2" presStyleIdx="3" presStyleCnt="5"/>
      <dgm:spPr/>
      <dgm:t>
        <a:bodyPr/>
        <a:lstStyle/>
        <a:p>
          <a:endParaRPr lang="zh-CN" altLang="en-US"/>
        </a:p>
      </dgm:t>
    </dgm:pt>
    <dgm:pt modelId="{379FA28E-C7FB-4F94-9A89-8C8379712B37}" type="pres">
      <dgm:prSet presAssocID="{217E4664-C218-4AC4-9AA1-8B432227EA0C}" presName="childText" presStyleLbl="bgAcc1" presStyleIdx="3" presStyleCnt="5">
        <dgm:presLayoutVars>
          <dgm:bulletEnabled val="1"/>
        </dgm:presLayoutVars>
      </dgm:prSet>
      <dgm:spPr/>
      <dgm:t>
        <a:bodyPr/>
        <a:lstStyle/>
        <a:p>
          <a:endParaRPr lang="zh-CN" altLang="en-US"/>
        </a:p>
      </dgm:t>
    </dgm:pt>
    <dgm:pt modelId="{4F221DA7-EBE9-42B7-B8BC-979A2F9B8436}" type="pres">
      <dgm:prSet presAssocID="{E0627E0C-95A0-4D23-B7A7-6967784A5CDC}" presName="Name13" presStyleLbl="parChTrans1D2" presStyleIdx="4" presStyleCnt="5"/>
      <dgm:spPr/>
      <dgm:t>
        <a:bodyPr/>
        <a:lstStyle/>
        <a:p>
          <a:endParaRPr lang="zh-CN" altLang="en-US"/>
        </a:p>
      </dgm:t>
    </dgm:pt>
    <dgm:pt modelId="{25B6F45C-45CE-4991-A091-83C6B0F19BF3}" type="pres">
      <dgm:prSet presAssocID="{C20A2624-993F-45A7-AEE4-7D700148A8DF}" presName="childText" presStyleLbl="bgAcc1" presStyleIdx="4" presStyleCnt="5">
        <dgm:presLayoutVars>
          <dgm:bulletEnabled val="1"/>
        </dgm:presLayoutVars>
      </dgm:prSet>
      <dgm:spPr/>
      <dgm:t>
        <a:bodyPr/>
        <a:lstStyle/>
        <a:p>
          <a:endParaRPr lang="zh-CN" altLang="en-US"/>
        </a:p>
      </dgm:t>
    </dgm:pt>
  </dgm:ptLst>
  <dgm:cxnLst>
    <dgm:cxn modelId="{299F017E-5DA2-4FB2-AB83-6944A3DB4508}" type="presOf" srcId="{0C9FBF45-BF81-46B8-8A5F-7027475DC31D}" destId="{99C9C277-0857-483D-8622-C2227FFB714F}" srcOrd="0" destOrd="0" presId="urn:microsoft.com/office/officeart/2005/8/layout/hierarchy3"/>
    <dgm:cxn modelId="{C571D90E-A445-4F0F-BE80-4B65CC89A747}" srcId="{673F94FD-5C94-4870-A77A-B6952FF49C16}" destId="{18DA7B59-E29B-4C2C-9747-F472754161C3}" srcOrd="2" destOrd="0" parTransId="{C5FEDB6B-8617-470B-B706-A8BB66783B74}" sibTransId="{72FBBED6-E23C-407F-BB5E-5AB5CD87D651}"/>
    <dgm:cxn modelId="{B7B44E2C-39CD-44C8-B1B3-595DAE755D4B}" type="presOf" srcId="{673F94FD-5C94-4870-A77A-B6952FF49C16}" destId="{585E42D0-AEE9-42AE-BBD8-D97399EB3762}" srcOrd="0" destOrd="0" presId="urn:microsoft.com/office/officeart/2005/8/layout/hierarchy3"/>
    <dgm:cxn modelId="{5202E11C-78E1-4D7F-A389-0D7F0C070260}" srcId="{673F94FD-5C94-4870-A77A-B6952FF49C16}" destId="{217E4664-C218-4AC4-9AA1-8B432227EA0C}" srcOrd="3" destOrd="0" parTransId="{0C9FBF45-BF81-46B8-8A5F-7027475DC31D}" sibTransId="{BE792FB5-9582-4033-8957-1E1A6935F3DC}"/>
    <dgm:cxn modelId="{57B0338E-BEAC-4C93-B60E-219B432CBB4E}" type="presOf" srcId="{217E4664-C218-4AC4-9AA1-8B432227EA0C}" destId="{379FA28E-C7FB-4F94-9A89-8C8379712B37}" srcOrd="0" destOrd="0" presId="urn:microsoft.com/office/officeart/2005/8/layout/hierarchy3"/>
    <dgm:cxn modelId="{2C45C229-D729-4050-AEA2-C3815D790C3D}" type="presOf" srcId="{CCADB66B-B3C9-49CC-B2BF-208297AF8EB6}" destId="{8F430A09-BA26-4B2C-B347-D7A10693E267}" srcOrd="0" destOrd="0" presId="urn:microsoft.com/office/officeart/2005/8/layout/hierarchy3"/>
    <dgm:cxn modelId="{22B75B1F-B0E6-4329-920A-142453F2E102}" type="presOf" srcId="{18DA7B59-E29B-4C2C-9747-F472754161C3}" destId="{C45BF5E1-73F2-4004-999D-8F019D4CB45D}" srcOrd="0" destOrd="0" presId="urn:microsoft.com/office/officeart/2005/8/layout/hierarchy3"/>
    <dgm:cxn modelId="{B1E39A5E-A364-4EFC-9FDE-7822A8E56E28}" type="presOf" srcId="{6ADA2D72-72B7-4D39-BC9D-1BB6A3255C13}" destId="{963C8510-7BBA-42F3-8E45-A590B58260BC}" srcOrd="0" destOrd="0" presId="urn:microsoft.com/office/officeart/2005/8/layout/hierarchy3"/>
    <dgm:cxn modelId="{047D6583-F0C3-4DD5-B8F5-3DC85077AE23}" srcId="{673F94FD-5C94-4870-A77A-B6952FF49C16}" destId="{C20A2624-993F-45A7-AEE4-7D700148A8DF}" srcOrd="4" destOrd="0" parTransId="{E0627E0C-95A0-4D23-B7A7-6967784A5CDC}" sibTransId="{E5A9B50B-018B-4705-AD37-321C6BE4E58A}"/>
    <dgm:cxn modelId="{18F8C5A9-2612-4BB8-AE82-706B54E4465A}" type="presOf" srcId="{74BFE241-283D-46AB-AB79-1F289361C257}" destId="{21E3877C-8E34-4FCC-A216-A6024B456FBA}" srcOrd="0" destOrd="0" presId="urn:microsoft.com/office/officeart/2005/8/layout/hierarchy3"/>
    <dgm:cxn modelId="{481D6476-1C9A-418C-BFFF-52145F5AFC93}" type="presOf" srcId="{C20A2624-993F-45A7-AEE4-7D700148A8DF}" destId="{25B6F45C-45CE-4991-A091-83C6B0F19BF3}" srcOrd="0" destOrd="0" presId="urn:microsoft.com/office/officeart/2005/8/layout/hierarchy3"/>
    <dgm:cxn modelId="{71620875-A13F-4925-9FD0-16EB795F1712}" type="presOf" srcId="{C5FEDB6B-8617-470B-B706-A8BB66783B74}" destId="{5EA925BB-6D63-4F32-AC63-90332E31A485}" srcOrd="0" destOrd="0" presId="urn:microsoft.com/office/officeart/2005/8/layout/hierarchy3"/>
    <dgm:cxn modelId="{59ECB541-9939-4701-AF27-C4AC1430FCA1}" srcId="{673F94FD-5C94-4870-A77A-B6952FF49C16}" destId="{74BFE241-283D-46AB-AB79-1F289361C257}" srcOrd="1" destOrd="0" parTransId="{1A3F59DA-807A-46B3-B93D-ACCFCB8DCFF6}" sibTransId="{B92CBB3F-DD8D-4F46-96E7-0461A8D4FA1B}"/>
    <dgm:cxn modelId="{52C3BABC-FA9F-41ED-9261-B09B0364F0F1}" type="presOf" srcId="{1A3F59DA-807A-46B3-B93D-ACCFCB8DCFF6}" destId="{8F1CBD57-151B-47C6-AF05-342FB3C37696}" srcOrd="0" destOrd="0" presId="urn:microsoft.com/office/officeart/2005/8/layout/hierarchy3"/>
    <dgm:cxn modelId="{2BE7634D-7CDC-4730-9D66-68AEA7EA97A0}" srcId="{673F94FD-5C94-4870-A77A-B6952FF49C16}" destId="{CCADB66B-B3C9-49CC-B2BF-208297AF8EB6}" srcOrd="0" destOrd="0" parTransId="{622D3E6A-FB5A-4FDF-9FF3-6E89BDC845C5}" sibTransId="{CA097185-4018-4014-9894-E203822FA5A7}"/>
    <dgm:cxn modelId="{2080F357-962E-4FDB-A731-61DD6F989A96}" type="presOf" srcId="{E0627E0C-95A0-4D23-B7A7-6967784A5CDC}" destId="{4F221DA7-EBE9-42B7-B8BC-979A2F9B8436}" srcOrd="0" destOrd="0" presId="urn:microsoft.com/office/officeart/2005/8/layout/hierarchy3"/>
    <dgm:cxn modelId="{FD636F1F-48F1-4D41-9E9F-E009A6D51BB9}" type="presOf" srcId="{622D3E6A-FB5A-4FDF-9FF3-6E89BDC845C5}" destId="{83BFABE3-3D2C-4596-BAFE-CEC71098B4C8}" srcOrd="0" destOrd="0" presId="urn:microsoft.com/office/officeart/2005/8/layout/hierarchy3"/>
    <dgm:cxn modelId="{A1807668-E722-48C8-A6B7-583F3922ECC2}" type="presOf" srcId="{673F94FD-5C94-4870-A77A-B6952FF49C16}" destId="{035F48DA-BE43-4D4D-B59F-34975429DBAC}" srcOrd="1" destOrd="0" presId="urn:microsoft.com/office/officeart/2005/8/layout/hierarchy3"/>
    <dgm:cxn modelId="{0B37F0D8-A4B4-470C-9919-8E9D41E101D9}" srcId="{6ADA2D72-72B7-4D39-BC9D-1BB6A3255C13}" destId="{673F94FD-5C94-4870-A77A-B6952FF49C16}" srcOrd="0" destOrd="0" parTransId="{318D388A-F5D8-4BBA-855F-568009A05F68}" sibTransId="{79390753-068F-425A-9D7C-BCC4306B4271}"/>
    <dgm:cxn modelId="{84C2858C-A209-446A-820B-ACCC2EFC5866}" type="presParOf" srcId="{963C8510-7BBA-42F3-8E45-A590B58260BC}" destId="{07B28D8B-9976-4222-9F49-E430AFC845A0}" srcOrd="0" destOrd="0" presId="urn:microsoft.com/office/officeart/2005/8/layout/hierarchy3"/>
    <dgm:cxn modelId="{1504F9DB-0909-4678-9AE5-8ECA3ED24E5E}" type="presParOf" srcId="{07B28D8B-9976-4222-9F49-E430AFC845A0}" destId="{F024777D-31BA-4169-8321-2CEBF8E8A502}" srcOrd="0" destOrd="0" presId="urn:microsoft.com/office/officeart/2005/8/layout/hierarchy3"/>
    <dgm:cxn modelId="{7CB46D3D-6604-47EF-932A-C1BA3070FCF8}" type="presParOf" srcId="{F024777D-31BA-4169-8321-2CEBF8E8A502}" destId="{585E42D0-AEE9-42AE-BBD8-D97399EB3762}" srcOrd="0" destOrd="0" presId="urn:microsoft.com/office/officeart/2005/8/layout/hierarchy3"/>
    <dgm:cxn modelId="{DC755896-7E39-4214-9701-8384859F0221}" type="presParOf" srcId="{F024777D-31BA-4169-8321-2CEBF8E8A502}" destId="{035F48DA-BE43-4D4D-B59F-34975429DBAC}" srcOrd="1" destOrd="0" presId="urn:microsoft.com/office/officeart/2005/8/layout/hierarchy3"/>
    <dgm:cxn modelId="{1AF339D8-11EC-4544-8342-A67CFF088DBB}" type="presParOf" srcId="{07B28D8B-9976-4222-9F49-E430AFC845A0}" destId="{5A784157-8AAD-4DB5-BD4B-644B5F6CC942}" srcOrd="1" destOrd="0" presId="urn:microsoft.com/office/officeart/2005/8/layout/hierarchy3"/>
    <dgm:cxn modelId="{E977B7E3-2994-44A6-A048-8F38A8311361}" type="presParOf" srcId="{5A784157-8AAD-4DB5-BD4B-644B5F6CC942}" destId="{83BFABE3-3D2C-4596-BAFE-CEC71098B4C8}" srcOrd="0" destOrd="0" presId="urn:microsoft.com/office/officeart/2005/8/layout/hierarchy3"/>
    <dgm:cxn modelId="{8AC1308E-3732-4E84-B88A-FCF4D7C2B8AE}" type="presParOf" srcId="{5A784157-8AAD-4DB5-BD4B-644B5F6CC942}" destId="{8F430A09-BA26-4B2C-B347-D7A10693E267}" srcOrd="1" destOrd="0" presId="urn:microsoft.com/office/officeart/2005/8/layout/hierarchy3"/>
    <dgm:cxn modelId="{82340631-FD0D-42F8-8A67-885100FA1E03}" type="presParOf" srcId="{5A784157-8AAD-4DB5-BD4B-644B5F6CC942}" destId="{8F1CBD57-151B-47C6-AF05-342FB3C37696}" srcOrd="2" destOrd="0" presId="urn:microsoft.com/office/officeart/2005/8/layout/hierarchy3"/>
    <dgm:cxn modelId="{566D3991-69EB-4250-A96A-BEEC5FBD7E42}" type="presParOf" srcId="{5A784157-8AAD-4DB5-BD4B-644B5F6CC942}" destId="{21E3877C-8E34-4FCC-A216-A6024B456FBA}" srcOrd="3" destOrd="0" presId="urn:microsoft.com/office/officeart/2005/8/layout/hierarchy3"/>
    <dgm:cxn modelId="{57D9D010-26EC-415B-85E4-95156A8EB30B}" type="presParOf" srcId="{5A784157-8AAD-4DB5-BD4B-644B5F6CC942}" destId="{5EA925BB-6D63-4F32-AC63-90332E31A485}" srcOrd="4" destOrd="0" presId="urn:microsoft.com/office/officeart/2005/8/layout/hierarchy3"/>
    <dgm:cxn modelId="{187F21EC-5A7A-49F9-A3FA-A48A832343DD}" type="presParOf" srcId="{5A784157-8AAD-4DB5-BD4B-644B5F6CC942}" destId="{C45BF5E1-73F2-4004-999D-8F019D4CB45D}" srcOrd="5" destOrd="0" presId="urn:microsoft.com/office/officeart/2005/8/layout/hierarchy3"/>
    <dgm:cxn modelId="{6F0A3E2E-F9B9-4A7B-96AC-427BBB155FA5}" type="presParOf" srcId="{5A784157-8AAD-4DB5-BD4B-644B5F6CC942}" destId="{99C9C277-0857-483D-8622-C2227FFB714F}" srcOrd="6" destOrd="0" presId="urn:microsoft.com/office/officeart/2005/8/layout/hierarchy3"/>
    <dgm:cxn modelId="{87B97DCA-AAE7-41D0-A250-D25A5DD2ED81}" type="presParOf" srcId="{5A784157-8AAD-4DB5-BD4B-644B5F6CC942}" destId="{379FA28E-C7FB-4F94-9A89-8C8379712B37}" srcOrd="7" destOrd="0" presId="urn:microsoft.com/office/officeart/2005/8/layout/hierarchy3"/>
    <dgm:cxn modelId="{EDBC5613-610F-437F-8736-6FD04216B6F1}" type="presParOf" srcId="{5A784157-8AAD-4DB5-BD4B-644B5F6CC942}" destId="{4F221DA7-EBE9-42B7-B8BC-979A2F9B8436}" srcOrd="8" destOrd="0" presId="urn:microsoft.com/office/officeart/2005/8/layout/hierarchy3"/>
    <dgm:cxn modelId="{4459E982-F2BF-4E2C-AD76-2C7F13F24120}" type="presParOf" srcId="{5A784157-8AAD-4DB5-BD4B-644B5F6CC942}" destId="{25B6F45C-45CE-4991-A091-83C6B0F19BF3}" srcOrd="9" destOrd="0" presId="urn:microsoft.com/office/officeart/2005/8/layout/hierarchy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09.xml><?xml version="1.0" encoding="utf-8"?>
<dgm:dataModel xmlns:dgm="http://schemas.openxmlformats.org/drawingml/2006/diagram" xmlns:a="http://schemas.openxmlformats.org/drawingml/2006/main">
  <dgm:ptLst>
    <dgm:pt modelId="{6ADA2D72-72B7-4D39-BC9D-1BB6A3255C1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zh-CN" altLang="en-US"/>
        </a:p>
      </dgm:t>
    </dgm:pt>
    <dgm:pt modelId="{673F94FD-5C94-4870-A77A-B6952FF49C16}">
      <dgm:prSet phldrT="[文本]" custT="1"/>
      <dgm:spPr>
        <a:solidFill>
          <a:schemeClr val="tx2"/>
        </a:solidFill>
        <a:effectLst>
          <a:outerShdw blurRad="63500" sx="102000" sy="102000" algn="ctr" rotWithShape="0">
            <a:prstClr val="black">
              <a:alpha val="40000"/>
            </a:prstClr>
          </a:outerShdw>
        </a:effectLst>
      </dgm:spPr>
      <dgm:t>
        <a:bodyPr/>
        <a:lstStyle/>
        <a:p>
          <a:r>
            <a:rPr lang="zh-CN" altLang="en-US" sz="1400" dirty="0" smtClean="0">
              <a:latin typeface="华文中宋" panose="02010600040101010101" pitchFamily="2" charset="-122"/>
              <a:ea typeface="华文中宋" panose="02010600040101010101" pitchFamily="2" charset="-122"/>
            </a:rPr>
            <a:t>企业用电管理</a:t>
          </a:r>
          <a:endParaRPr lang="zh-CN" altLang="en-US" sz="1400" dirty="0">
            <a:latin typeface="华文中宋" panose="02010600040101010101" pitchFamily="2" charset="-122"/>
            <a:ea typeface="华文中宋" panose="02010600040101010101" pitchFamily="2" charset="-122"/>
          </a:endParaRPr>
        </a:p>
      </dgm:t>
    </dgm:pt>
    <dgm:pt modelId="{318D388A-F5D8-4BBA-855F-568009A05F68}" cxnId="{0B37F0D8-A4B4-470C-9919-8E9D41E101D9}"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9390753-068F-425A-9D7C-BCC4306B4271}" cxnId="{0B37F0D8-A4B4-470C-9919-8E9D41E101D9}"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CADB66B-B3C9-49CC-B2BF-208297AF8EB6}">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b="0" dirty="0" smtClean="0">
              <a:solidFill>
                <a:schemeClr val="bg1"/>
              </a:solidFill>
              <a:latin typeface="华文中宋" panose="02010600040101010101" pitchFamily="2" charset="-122"/>
              <a:ea typeface="华文中宋" panose="02010600040101010101" pitchFamily="2" charset="-122"/>
            </a:rPr>
            <a:t>电气作业安全检查</a:t>
          </a:r>
          <a:endParaRPr lang="zh-CN" altLang="en-US" sz="1400" b="0" dirty="0">
            <a:solidFill>
              <a:schemeClr val="bg1"/>
            </a:solidFill>
            <a:latin typeface="华文中宋" panose="02010600040101010101" pitchFamily="2" charset="-122"/>
            <a:ea typeface="华文中宋" panose="02010600040101010101" pitchFamily="2" charset="-122"/>
          </a:endParaRPr>
        </a:p>
      </dgm:t>
    </dgm:pt>
    <dgm:pt modelId="{622D3E6A-FB5A-4FDF-9FF3-6E89BDC845C5}" cxnId="{2BE7634D-7CDC-4730-9D66-68AEA7EA97A0}"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A097185-4018-4014-9894-E203822FA5A7}" cxnId="{2BE7634D-7CDC-4730-9D66-68AEA7EA97A0}"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4BFE241-283D-46AB-AB79-1F289361C257}">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电气作业安全教育</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1A3F59DA-807A-46B3-B93D-ACCFCB8DCFF6}" cxnId="{59ECB541-9939-4701-AF27-C4AC1430FCA1}"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B92CBB3F-DD8D-4F46-96E7-0461A8D4FA1B}" cxnId="{59ECB541-9939-4701-AF27-C4AC1430FCA1}"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18DA7B59-E29B-4C2C-9747-F472754161C3}">
      <dgm:prSet phldrT="[文本]" custT="1"/>
      <dgm:spPr>
        <a:solidFill>
          <a:schemeClr val="accent1">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电气作业安全标志</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C5FEDB6B-8617-470B-B706-A8BB66783B74}" cxnId="{C571D90E-A445-4F0F-BE80-4B65CC89A747}"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2FBBED6-E23C-407F-BB5E-5AB5CD87D651}" cxnId="{C571D90E-A445-4F0F-BE80-4B65CC89A747}"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217E4664-C218-4AC4-9AA1-8B432227EA0C}">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电气作业操作要求</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0C9FBF45-BF81-46B8-8A5F-7027475DC31D}" cxnId="{5202E11C-78E1-4D7F-A389-0D7F0C070260}"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BE792FB5-9582-4033-8957-1E1A6935F3DC}" cxnId="{5202E11C-78E1-4D7F-A389-0D7F0C070260}"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20A2624-993F-45A7-AEE4-7D700148A8DF}">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电气安全“十不准”</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E0627E0C-95A0-4D23-B7A7-6967784A5CDC}" cxnId="{047D6583-F0C3-4DD5-B8F5-3DC85077AE23}"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E5A9B50B-018B-4705-AD37-321C6BE4E58A}" cxnId="{047D6583-F0C3-4DD5-B8F5-3DC85077AE23}"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963C8510-7BBA-42F3-8E45-A590B58260BC}" type="pres">
      <dgm:prSet presAssocID="{6ADA2D72-72B7-4D39-BC9D-1BB6A3255C13}" presName="diagram" presStyleCnt="0">
        <dgm:presLayoutVars>
          <dgm:chPref val="1"/>
          <dgm:dir/>
          <dgm:animOne val="branch"/>
          <dgm:animLvl val="lvl"/>
          <dgm:resizeHandles/>
        </dgm:presLayoutVars>
      </dgm:prSet>
      <dgm:spPr/>
      <dgm:t>
        <a:bodyPr/>
        <a:lstStyle/>
        <a:p>
          <a:endParaRPr lang="zh-CN" altLang="en-US"/>
        </a:p>
      </dgm:t>
    </dgm:pt>
    <dgm:pt modelId="{07B28D8B-9976-4222-9F49-E430AFC845A0}" type="pres">
      <dgm:prSet presAssocID="{673F94FD-5C94-4870-A77A-B6952FF49C16}" presName="root" presStyleCnt="0"/>
      <dgm:spPr/>
    </dgm:pt>
    <dgm:pt modelId="{F024777D-31BA-4169-8321-2CEBF8E8A502}" type="pres">
      <dgm:prSet presAssocID="{673F94FD-5C94-4870-A77A-B6952FF49C16}" presName="rootComposite" presStyleCnt="0"/>
      <dgm:spPr/>
    </dgm:pt>
    <dgm:pt modelId="{585E42D0-AEE9-42AE-BBD8-D97399EB3762}" type="pres">
      <dgm:prSet presAssocID="{673F94FD-5C94-4870-A77A-B6952FF49C16}" presName="rootText" presStyleLbl="node1" presStyleIdx="0" presStyleCnt="1" custScaleY="85000" custLinFactNeighborY="-10000"/>
      <dgm:spPr/>
      <dgm:t>
        <a:bodyPr/>
        <a:lstStyle/>
        <a:p>
          <a:endParaRPr lang="zh-CN" altLang="en-US"/>
        </a:p>
      </dgm:t>
    </dgm:pt>
    <dgm:pt modelId="{035F48DA-BE43-4D4D-B59F-34975429DBAC}" type="pres">
      <dgm:prSet presAssocID="{673F94FD-5C94-4870-A77A-B6952FF49C16}" presName="rootConnector" presStyleLbl="node1" presStyleIdx="0" presStyleCnt="1"/>
      <dgm:spPr/>
      <dgm:t>
        <a:bodyPr/>
        <a:lstStyle/>
        <a:p>
          <a:endParaRPr lang="zh-CN" altLang="en-US"/>
        </a:p>
      </dgm:t>
    </dgm:pt>
    <dgm:pt modelId="{5A784157-8AAD-4DB5-BD4B-644B5F6CC942}" type="pres">
      <dgm:prSet presAssocID="{673F94FD-5C94-4870-A77A-B6952FF49C16}" presName="childShape" presStyleCnt="0"/>
      <dgm:spPr/>
    </dgm:pt>
    <dgm:pt modelId="{83BFABE3-3D2C-4596-BAFE-CEC71098B4C8}" type="pres">
      <dgm:prSet presAssocID="{622D3E6A-FB5A-4FDF-9FF3-6E89BDC845C5}" presName="Name13" presStyleLbl="parChTrans1D2" presStyleIdx="0" presStyleCnt="5"/>
      <dgm:spPr/>
      <dgm:t>
        <a:bodyPr/>
        <a:lstStyle/>
        <a:p>
          <a:endParaRPr lang="zh-CN" altLang="en-US"/>
        </a:p>
      </dgm:t>
    </dgm:pt>
    <dgm:pt modelId="{8F430A09-BA26-4B2C-B347-D7A10693E267}" type="pres">
      <dgm:prSet presAssocID="{CCADB66B-B3C9-49CC-B2BF-208297AF8EB6}" presName="childText" presStyleLbl="bgAcc1" presStyleIdx="0" presStyleCnt="5">
        <dgm:presLayoutVars>
          <dgm:bulletEnabled val="1"/>
        </dgm:presLayoutVars>
      </dgm:prSet>
      <dgm:spPr/>
      <dgm:t>
        <a:bodyPr/>
        <a:lstStyle/>
        <a:p>
          <a:endParaRPr lang="zh-CN" altLang="en-US"/>
        </a:p>
      </dgm:t>
    </dgm:pt>
    <dgm:pt modelId="{8F1CBD57-151B-47C6-AF05-342FB3C37696}" type="pres">
      <dgm:prSet presAssocID="{1A3F59DA-807A-46B3-B93D-ACCFCB8DCFF6}" presName="Name13" presStyleLbl="parChTrans1D2" presStyleIdx="1" presStyleCnt="5"/>
      <dgm:spPr/>
      <dgm:t>
        <a:bodyPr/>
        <a:lstStyle/>
        <a:p>
          <a:endParaRPr lang="zh-CN" altLang="en-US"/>
        </a:p>
      </dgm:t>
    </dgm:pt>
    <dgm:pt modelId="{21E3877C-8E34-4FCC-A216-A6024B456FBA}" type="pres">
      <dgm:prSet presAssocID="{74BFE241-283D-46AB-AB79-1F289361C257}" presName="childText" presStyleLbl="bgAcc1" presStyleIdx="1" presStyleCnt="5">
        <dgm:presLayoutVars>
          <dgm:bulletEnabled val="1"/>
        </dgm:presLayoutVars>
      </dgm:prSet>
      <dgm:spPr/>
      <dgm:t>
        <a:bodyPr/>
        <a:lstStyle/>
        <a:p>
          <a:endParaRPr lang="zh-CN" altLang="en-US"/>
        </a:p>
      </dgm:t>
    </dgm:pt>
    <dgm:pt modelId="{5EA925BB-6D63-4F32-AC63-90332E31A485}" type="pres">
      <dgm:prSet presAssocID="{C5FEDB6B-8617-470B-B706-A8BB66783B74}" presName="Name13" presStyleLbl="parChTrans1D2" presStyleIdx="2" presStyleCnt="5"/>
      <dgm:spPr/>
      <dgm:t>
        <a:bodyPr/>
        <a:lstStyle/>
        <a:p>
          <a:endParaRPr lang="zh-CN" altLang="en-US"/>
        </a:p>
      </dgm:t>
    </dgm:pt>
    <dgm:pt modelId="{C45BF5E1-73F2-4004-999D-8F019D4CB45D}" type="pres">
      <dgm:prSet presAssocID="{18DA7B59-E29B-4C2C-9747-F472754161C3}" presName="childText" presStyleLbl="bgAcc1" presStyleIdx="2" presStyleCnt="5">
        <dgm:presLayoutVars>
          <dgm:bulletEnabled val="1"/>
        </dgm:presLayoutVars>
      </dgm:prSet>
      <dgm:spPr/>
      <dgm:t>
        <a:bodyPr/>
        <a:lstStyle/>
        <a:p>
          <a:endParaRPr lang="zh-CN" altLang="en-US"/>
        </a:p>
      </dgm:t>
    </dgm:pt>
    <dgm:pt modelId="{99C9C277-0857-483D-8622-C2227FFB714F}" type="pres">
      <dgm:prSet presAssocID="{0C9FBF45-BF81-46B8-8A5F-7027475DC31D}" presName="Name13" presStyleLbl="parChTrans1D2" presStyleIdx="3" presStyleCnt="5"/>
      <dgm:spPr/>
      <dgm:t>
        <a:bodyPr/>
        <a:lstStyle/>
        <a:p>
          <a:endParaRPr lang="zh-CN" altLang="en-US"/>
        </a:p>
      </dgm:t>
    </dgm:pt>
    <dgm:pt modelId="{379FA28E-C7FB-4F94-9A89-8C8379712B37}" type="pres">
      <dgm:prSet presAssocID="{217E4664-C218-4AC4-9AA1-8B432227EA0C}" presName="childText" presStyleLbl="bgAcc1" presStyleIdx="3" presStyleCnt="5">
        <dgm:presLayoutVars>
          <dgm:bulletEnabled val="1"/>
        </dgm:presLayoutVars>
      </dgm:prSet>
      <dgm:spPr/>
      <dgm:t>
        <a:bodyPr/>
        <a:lstStyle/>
        <a:p>
          <a:endParaRPr lang="zh-CN" altLang="en-US"/>
        </a:p>
      </dgm:t>
    </dgm:pt>
    <dgm:pt modelId="{4F221DA7-EBE9-42B7-B8BC-979A2F9B8436}" type="pres">
      <dgm:prSet presAssocID="{E0627E0C-95A0-4D23-B7A7-6967784A5CDC}" presName="Name13" presStyleLbl="parChTrans1D2" presStyleIdx="4" presStyleCnt="5"/>
      <dgm:spPr/>
      <dgm:t>
        <a:bodyPr/>
        <a:lstStyle/>
        <a:p>
          <a:endParaRPr lang="zh-CN" altLang="en-US"/>
        </a:p>
      </dgm:t>
    </dgm:pt>
    <dgm:pt modelId="{25B6F45C-45CE-4991-A091-83C6B0F19BF3}" type="pres">
      <dgm:prSet presAssocID="{C20A2624-993F-45A7-AEE4-7D700148A8DF}" presName="childText" presStyleLbl="bgAcc1" presStyleIdx="4" presStyleCnt="5">
        <dgm:presLayoutVars>
          <dgm:bulletEnabled val="1"/>
        </dgm:presLayoutVars>
      </dgm:prSet>
      <dgm:spPr/>
      <dgm:t>
        <a:bodyPr/>
        <a:lstStyle/>
        <a:p>
          <a:endParaRPr lang="zh-CN" altLang="en-US"/>
        </a:p>
      </dgm:t>
    </dgm:pt>
  </dgm:ptLst>
  <dgm:cxnLst>
    <dgm:cxn modelId="{094B35B4-5B39-4151-95BB-B1CBA5BDAECC}" type="presOf" srcId="{6ADA2D72-72B7-4D39-BC9D-1BB6A3255C13}" destId="{963C8510-7BBA-42F3-8E45-A590B58260BC}" srcOrd="0" destOrd="0" presId="urn:microsoft.com/office/officeart/2005/8/layout/hierarchy3"/>
    <dgm:cxn modelId="{13294D90-DBD3-49FC-92E5-6E1F2E5226CE}" type="presOf" srcId="{CCADB66B-B3C9-49CC-B2BF-208297AF8EB6}" destId="{8F430A09-BA26-4B2C-B347-D7A10693E267}" srcOrd="0" destOrd="0" presId="urn:microsoft.com/office/officeart/2005/8/layout/hierarchy3"/>
    <dgm:cxn modelId="{6A3AEBBA-3168-4AF8-8D9E-CF2ED6404186}" type="presOf" srcId="{C20A2624-993F-45A7-AEE4-7D700148A8DF}" destId="{25B6F45C-45CE-4991-A091-83C6B0F19BF3}" srcOrd="0" destOrd="0" presId="urn:microsoft.com/office/officeart/2005/8/layout/hierarchy3"/>
    <dgm:cxn modelId="{1959563F-9B20-42B3-8440-656F05640D18}" type="presOf" srcId="{673F94FD-5C94-4870-A77A-B6952FF49C16}" destId="{035F48DA-BE43-4D4D-B59F-34975429DBAC}" srcOrd="1" destOrd="0" presId="urn:microsoft.com/office/officeart/2005/8/layout/hierarchy3"/>
    <dgm:cxn modelId="{C571D90E-A445-4F0F-BE80-4B65CC89A747}" srcId="{673F94FD-5C94-4870-A77A-B6952FF49C16}" destId="{18DA7B59-E29B-4C2C-9747-F472754161C3}" srcOrd="2" destOrd="0" parTransId="{C5FEDB6B-8617-470B-B706-A8BB66783B74}" sibTransId="{72FBBED6-E23C-407F-BB5E-5AB5CD87D651}"/>
    <dgm:cxn modelId="{5202E11C-78E1-4D7F-A389-0D7F0C070260}" srcId="{673F94FD-5C94-4870-A77A-B6952FF49C16}" destId="{217E4664-C218-4AC4-9AA1-8B432227EA0C}" srcOrd="3" destOrd="0" parTransId="{0C9FBF45-BF81-46B8-8A5F-7027475DC31D}" sibTransId="{BE792FB5-9582-4033-8957-1E1A6935F3DC}"/>
    <dgm:cxn modelId="{7D3BCB0F-4082-4EF3-A36B-8F4169BC5F36}" type="presOf" srcId="{0C9FBF45-BF81-46B8-8A5F-7027475DC31D}" destId="{99C9C277-0857-483D-8622-C2227FFB714F}" srcOrd="0" destOrd="0" presId="urn:microsoft.com/office/officeart/2005/8/layout/hierarchy3"/>
    <dgm:cxn modelId="{4D6A8EE0-141C-41BB-AA80-823638E99D33}" type="presOf" srcId="{74BFE241-283D-46AB-AB79-1F289361C257}" destId="{21E3877C-8E34-4FCC-A216-A6024B456FBA}" srcOrd="0" destOrd="0" presId="urn:microsoft.com/office/officeart/2005/8/layout/hierarchy3"/>
    <dgm:cxn modelId="{047D6583-F0C3-4DD5-B8F5-3DC85077AE23}" srcId="{673F94FD-5C94-4870-A77A-B6952FF49C16}" destId="{C20A2624-993F-45A7-AEE4-7D700148A8DF}" srcOrd="4" destOrd="0" parTransId="{E0627E0C-95A0-4D23-B7A7-6967784A5CDC}" sibTransId="{E5A9B50B-018B-4705-AD37-321C6BE4E58A}"/>
    <dgm:cxn modelId="{F9BAAB09-69D5-4F37-9532-F806492C0EB3}" type="presOf" srcId="{622D3E6A-FB5A-4FDF-9FF3-6E89BDC845C5}" destId="{83BFABE3-3D2C-4596-BAFE-CEC71098B4C8}" srcOrd="0" destOrd="0" presId="urn:microsoft.com/office/officeart/2005/8/layout/hierarchy3"/>
    <dgm:cxn modelId="{4F14F53F-483A-4211-90F8-0F51CB150332}" type="presOf" srcId="{673F94FD-5C94-4870-A77A-B6952FF49C16}" destId="{585E42D0-AEE9-42AE-BBD8-D97399EB3762}" srcOrd="0" destOrd="0" presId="urn:microsoft.com/office/officeart/2005/8/layout/hierarchy3"/>
    <dgm:cxn modelId="{65ABBBAB-EC6C-4ECA-BD9A-6CA5C2C567D0}" type="presOf" srcId="{18DA7B59-E29B-4C2C-9747-F472754161C3}" destId="{C45BF5E1-73F2-4004-999D-8F019D4CB45D}" srcOrd="0" destOrd="0" presId="urn:microsoft.com/office/officeart/2005/8/layout/hierarchy3"/>
    <dgm:cxn modelId="{418E642A-C975-4242-ADD8-D546C569076C}" type="presOf" srcId="{1A3F59DA-807A-46B3-B93D-ACCFCB8DCFF6}" destId="{8F1CBD57-151B-47C6-AF05-342FB3C37696}" srcOrd="0" destOrd="0" presId="urn:microsoft.com/office/officeart/2005/8/layout/hierarchy3"/>
    <dgm:cxn modelId="{59ECB541-9939-4701-AF27-C4AC1430FCA1}" srcId="{673F94FD-5C94-4870-A77A-B6952FF49C16}" destId="{74BFE241-283D-46AB-AB79-1F289361C257}" srcOrd="1" destOrd="0" parTransId="{1A3F59DA-807A-46B3-B93D-ACCFCB8DCFF6}" sibTransId="{B92CBB3F-DD8D-4F46-96E7-0461A8D4FA1B}"/>
    <dgm:cxn modelId="{4757C9D6-3C33-4367-AB70-F5EFA6442FF5}" type="presOf" srcId="{217E4664-C218-4AC4-9AA1-8B432227EA0C}" destId="{379FA28E-C7FB-4F94-9A89-8C8379712B37}" srcOrd="0" destOrd="0" presId="urn:microsoft.com/office/officeart/2005/8/layout/hierarchy3"/>
    <dgm:cxn modelId="{2BE7634D-7CDC-4730-9D66-68AEA7EA97A0}" srcId="{673F94FD-5C94-4870-A77A-B6952FF49C16}" destId="{CCADB66B-B3C9-49CC-B2BF-208297AF8EB6}" srcOrd="0" destOrd="0" parTransId="{622D3E6A-FB5A-4FDF-9FF3-6E89BDC845C5}" sibTransId="{CA097185-4018-4014-9894-E203822FA5A7}"/>
    <dgm:cxn modelId="{30033D60-0777-447C-BE85-4B2F30833B0B}" type="presOf" srcId="{E0627E0C-95A0-4D23-B7A7-6967784A5CDC}" destId="{4F221DA7-EBE9-42B7-B8BC-979A2F9B8436}" srcOrd="0" destOrd="0" presId="urn:microsoft.com/office/officeart/2005/8/layout/hierarchy3"/>
    <dgm:cxn modelId="{0B37F0D8-A4B4-470C-9919-8E9D41E101D9}" srcId="{6ADA2D72-72B7-4D39-BC9D-1BB6A3255C13}" destId="{673F94FD-5C94-4870-A77A-B6952FF49C16}" srcOrd="0" destOrd="0" parTransId="{318D388A-F5D8-4BBA-855F-568009A05F68}" sibTransId="{79390753-068F-425A-9D7C-BCC4306B4271}"/>
    <dgm:cxn modelId="{7A5FBCEF-E894-4FC5-A7CE-BB51D7FA1E91}" type="presOf" srcId="{C5FEDB6B-8617-470B-B706-A8BB66783B74}" destId="{5EA925BB-6D63-4F32-AC63-90332E31A485}" srcOrd="0" destOrd="0" presId="urn:microsoft.com/office/officeart/2005/8/layout/hierarchy3"/>
    <dgm:cxn modelId="{7D9F6850-F457-403D-A04F-C4749F1CA6FF}" type="presParOf" srcId="{963C8510-7BBA-42F3-8E45-A590B58260BC}" destId="{07B28D8B-9976-4222-9F49-E430AFC845A0}" srcOrd="0" destOrd="0" presId="urn:microsoft.com/office/officeart/2005/8/layout/hierarchy3"/>
    <dgm:cxn modelId="{409BB442-C87F-48E0-BFCE-DE42E7AD9EBB}" type="presParOf" srcId="{07B28D8B-9976-4222-9F49-E430AFC845A0}" destId="{F024777D-31BA-4169-8321-2CEBF8E8A502}" srcOrd="0" destOrd="0" presId="urn:microsoft.com/office/officeart/2005/8/layout/hierarchy3"/>
    <dgm:cxn modelId="{FC2866E0-3AB4-4C29-BE4F-977787DA0EB3}" type="presParOf" srcId="{F024777D-31BA-4169-8321-2CEBF8E8A502}" destId="{585E42D0-AEE9-42AE-BBD8-D97399EB3762}" srcOrd="0" destOrd="0" presId="urn:microsoft.com/office/officeart/2005/8/layout/hierarchy3"/>
    <dgm:cxn modelId="{A958F9B2-3440-469F-BEC8-64D04E7A8956}" type="presParOf" srcId="{F024777D-31BA-4169-8321-2CEBF8E8A502}" destId="{035F48DA-BE43-4D4D-B59F-34975429DBAC}" srcOrd="1" destOrd="0" presId="urn:microsoft.com/office/officeart/2005/8/layout/hierarchy3"/>
    <dgm:cxn modelId="{C54EBE41-8B2E-410C-82D8-2DFEBD79EFAF}" type="presParOf" srcId="{07B28D8B-9976-4222-9F49-E430AFC845A0}" destId="{5A784157-8AAD-4DB5-BD4B-644B5F6CC942}" srcOrd="1" destOrd="0" presId="urn:microsoft.com/office/officeart/2005/8/layout/hierarchy3"/>
    <dgm:cxn modelId="{BA5CCC55-1746-4E4B-94B5-193341946FBD}" type="presParOf" srcId="{5A784157-8AAD-4DB5-BD4B-644B5F6CC942}" destId="{83BFABE3-3D2C-4596-BAFE-CEC71098B4C8}" srcOrd="0" destOrd="0" presId="urn:microsoft.com/office/officeart/2005/8/layout/hierarchy3"/>
    <dgm:cxn modelId="{B09AE295-2499-4C77-88A1-D8C725F6354C}" type="presParOf" srcId="{5A784157-8AAD-4DB5-BD4B-644B5F6CC942}" destId="{8F430A09-BA26-4B2C-B347-D7A10693E267}" srcOrd="1" destOrd="0" presId="urn:microsoft.com/office/officeart/2005/8/layout/hierarchy3"/>
    <dgm:cxn modelId="{7A2FCD35-A786-4239-A4ED-780CAC5EA869}" type="presParOf" srcId="{5A784157-8AAD-4DB5-BD4B-644B5F6CC942}" destId="{8F1CBD57-151B-47C6-AF05-342FB3C37696}" srcOrd="2" destOrd="0" presId="urn:microsoft.com/office/officeart/2005/8/layout/hierarchy3"/>
    <dgm:cxn modelId="{0D0E27EB-07C5-4EED-BBA8-BFDCA37DEE40}" type="presParOf" srcId="{5A784157-8AAD-4DB5-BD4B-644B5F6CC942}" destId="{21E3877C-8E34-4FCC-A216-A6024B456FBA}" srcOrd="3" destOrd="0" presId="urn:microsoft.com/office/officeart/2005/8/layout/hierarchy3"/>
    <dgm:cxn modelId="{B6B30AFC-553B-4C92-BD72-1E4752099C51}" type="presParOf" srcId="{5A784157-8AAD-4DB5-BD4B-644B5F6CC942}" destId="{5EA925BB-6D63-4F32-AC63-90332E31A485}" srcOrd="4" destOrd="0" presId="urn:microsoft.com/office/officeart/2005/8/layout/hierarchy3"/>
    <dgm:cxn modelId="{4B688CEC-110C-498D-8334-F5670A40FC27}" type="presParOf" srcId="{5A784157-8AAD-4DB5-BD4B-644B5F6CC942}" destId="{C45BF5E1-73F2-4004-999D-8F019D4CB45D}" srcOrd="5" destOrd="0" presId="urn:microsoft.com/office/officeart/2005/8/layout/hierarchy3"/>
    <dgm:cxn modelId="{310D18C9-EDFB-45D2-9373-89D83DD2BF5A}" type="presParOf" srcId="{5A784157-8AAD-4DB5-BD4B-644B5F6CC942}" destId="{99C9C277-0857-483D-8622-C2227FFB714F}" srcOrd="6" destOrd="0" presId="urn:microsoft.com/office/officeart/2005/8/layout/hierarchy3"/>
    <dgm:cxn modelId="{918C13C9-35B3-4790-90C5-C39DFC473DE8}" type="presParOf" srcId="{5A784157-8AAD-4DB5-BD4B-644B5F6CC942}" destId="{379FA28E-C7FB-4F94-9A89-8C8379712B37}" srcOrd="7" destOrd="0" presId="urn:microsoft.com/office/officeart/2005/8/layout/hierarchy3"/>
    <dgm:cxn modelId="{0948688B-5384-4871-A2DF-7129CCE59311}" type="presParOf" srcId="{5A784157-8AAD-4DB5-BD4B-644B5F6CC942}" destId="{4F221DA7-EBE9-42B7-B8BC-979A2F9B8436}" srcOrd="8" destOrd="0" presId="urn:microsoft.com/office/officeart/2005/8/layout/hierarchy3"/>
    <dgm:cxn modelId="{8CF780DA-6F96-4856-B63C-836326FD725C}" type="presParOf" srcId="{5A784157-8AAD-4DB5-BD4B-644B5F6CC942}" destId="{25B6F45C-45CE-4991-A091-83C6B0F19BF3}" srcOrd="9" destOrd="0" presId="urn:microsoft.com/office/officeart/2005/8/layout/hierarchy3"/>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49C9A1F-D982-4DF6-93AF-4F9167803A7E}"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zh-CN" altLang="en-US"/>
        </a:p>
      </dgm:t>
    </dgm:pt>
    <dgm:pt modelId="{4921AEEC-8F6E-4045-AFA5-F10258E3D7B9}">
      <dgm:prSet/>
      <dgm:spPr/>
      <dgm:t>
        <a:bodyPr/>
        <a:lstStyle/>
        <a:p>
          <a:pPr rtl="0"/>
          <a:r>
            <a:rPr lang="zh-CN" dirty="0" smtClean="0"/>
            <a:t>电气</a:t>
          </a:r>
          <a:r>
            <a:rPr lang="zh-CN" altLang="en-US" dirty="0" smtClean="0"/>
            <a:t>作业</a:t>
          </a:r>
          <a:endParaRPr lang="zh-CN" dirty="0"/>
        </a:p>
      </dgm:t>
    </dgm:pt>
    <dgm:pt modelId="{553500F3-DEDD-4BE5-9362-6D8F9521CD77}" cxnId="{994481D7-B725-490F-BF65-2D2BC50C6148}" type="parTrans">
      <dgm:prSet/>
      <dgm:spPr/>
      <dgm:t>
        <a:bodyPr/>
        <a:lstStyle/>
        <a:p>
          <a:endParaRPr lang="zh-CN" altLang="en-US"/>
        </a:p>
      </dgm:t>
    </dgm:pt>
    <dgm:pt modelId="{17F72682-1F93-4BD0-AB27-3A4B71DC3193}" cxnId="{994481D7-B725-490F-BF65-2D2BC50C6148}" type="sibTrans">
      <dgm:prSet/>
      <dgm:spPr/>
      <dgm:t>
        <a:bodyPr/>
        <a:lstStyle/>
        <a:p>
          <a:endParaRPr lang="zh-CN" altLang="en-US"/>
        </a:p>
      </dgm:t>
    </dgm:pt>
    <dgm:pt modelId="{881F3E50-AD4F-4607-9316-BCFB55F1E7B3}" type="pres">
      <dgm:prSet presAssocID="{549C9A1F-D982-4DF6-93AF-4F9167803A7E}" presName="CompostProcess" presStyleCnt="0">
        <dgm:presLayoutVars>
          <dgm:dir/>
          <dgm:resizeHandles val="exact"/>
        </dgm:presLayoutVars>
      </dgm:prSet>
      <dgm:spPr/>
      <dgm:t>
        <a:bodyPr/>
        <a:lstStyle/>
        <a:p>
          <a:endParaRPr lang="zh-CN" altLang="en-US"/>
        </a:p>
      </dgm:t>
    </dgm:pt>
    <dgm:pt modelId="{1DA5881B-25DE-41C9-91B0-F3B33E37F0AF}" type="pres">
      <dgm:prSet presAssocID="{549C9A1F-D982-4DF6-93AF-4F9167803A7E}" presName="arrow" presStyleLbl="bgShp" presStyleIdx="0" presStyleCnt="1"/>
      <dgm:spPr/>
    </dgm:pt>
    <dgm:pt modelId="{BF9AF2E5-BE20-4321-A21E-DB4432634FCD}" type="pres">
      <dgm:prSet presAssocID="{549C9A1F-D982-4DF6-93AF-4F9167803A7E}" presName="linearProcess" presStyleCnt="0"/>
      <dgm:spPr/>
    </dgm:pt>
    <dgm:pt modelId="{C55FE9C4-06B9-4743-B6C3-518969558331}" type="pres">
      <dgm:prSet presAssocID="{4921AEEC-8F6E-4045-AFA5-F10258E3D7B9}" presName="textNode" presStyleLbl="node1" presStyleIdx="0" presStyleCnt="1" custScaleX="106772" custLinFactNeighborX="-18271" custLinFactNeighborY="-3173">
        <dgm:presLayoutVars>
          <dgm:bulletEnabled val="1"/>
        </dgm:presLayoutVars>
      </dgm:prSet>
      <dgm:spPr/>
      <dgm:t>
        <a:bodyPr/>
        <a:lstStyle/>
        <a:p>
          <a:endParaRPr lang="zh-CN" altLang="en-US"/>
        </a:p>
      </dgm:t>
    </dgm:pt>
  </dgm:ptLst>
  <dgm:cxnLst>
    <dgm:cxn modelId="{0196FE84-BEA8-46A5-AB86-6B965E9BB1C6}" type="presOf" srcId="{549C9A1F-D982-4DF6-93AF-4F9167803A7E}" destId="{881F3E50-AD4F-4607-9316-BCFB55F1E7B3}" srcOrd="0" destOrd="0" presId="urn:microsoft.com/office/officeart/2005/8/layout/hProcess9"/>
    <dgm:cxn modelId="{C69079E6-C5D7-4922-A182-4D39830D129A}" type="presOf" srcId="{4921AEEC-8F6E-4045-AFA5-F10258E3D7B9}" destId="{C55FE9C4-06B9-4743-B6C3-518969558331}" srcOrd="0" destOrd="0" presId="urn:microsoft.com/office/officeart/2005/8/layout/hProcess9"/>
    <dgm:cxn modelId="{994481D7-B725-490F-BF65-2D2BC50C6148}" srcId="{549C9A1F-D982-4DF6-93AF-4F9167803A7E}" destId="{4921AEEC-8F6E-4045-AFA5-F10258E3D7B9}" srcOrd="0" destOrd="0" parTransId="{553500F3-DEDD-4BE5-9362-6D8F9521CD77}" sibTransId="{17F72682-1F93-4BD0-AB27-3A4B71DC3193}"/>
    <dgm:cxn modelId="{8D248034-AC7D-4B69-91B1-48D1D5F6C61E}" type="presParOf" srcId="{881F3E50-AD4F-4607-9316-BCFB55F1E7B3}" destId="{1DA5881B-25DE-41C9-91B0-F3B33E37F0AF}" srcOrd="0" destOrd="0" presId="urn:microsoft.com/office/officeart/2005/8/layout/hProcess9"/>
    <dgm:cxn modelId="{6F3C9708-34F6-4594-8068-443F3158EF8C}" type="presParOf" srcId="{881F3E50-AD4F-4607-9316-BCFB55F1E7B3}" destId="{BF9AF2E5-BE20-4321-A21E-DB4432634FCD}" srcOrd="1" destOrd="0" presId="urn:microsoft.com/office/officeart/2005/8/layout/hProcess9"/>
    <dgm:cxn modelId="{2D795AC6-1113-4960-B092-B759CA576A19}" type="presParOf" srcId="{BF9AF2E5-BE20-4321-A21E-DB4432634FCD}" destId="{C55FE9C4-06B9-4743-B6C3-518969558331}" srcOrd="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0.xml><?xml version="1.0" encoding="utf-8"?>
<dgm:dataModel xmlns:dgm="http://schemas.openxmlformats.org/drawingml/2006/diagram" xmlns:a="http://schemas.openxmlformats.org/drawingml/2006/main">
  <dgm:ptLst>
    <dgm:pt modelId="{6ADA2D72-72B7-4D39-BC9D-1BB6A3255C1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zh-CN" altLang="en-US"/>
        </a:p>
      </dgm:t>
    </dgm:pt>
    <dgm:pt modelId="{673F94FD-5C94-4870-A77A-B6952FF49C16}">
      <dgm:prSet phldrT="[文本]" custT="1"/>
      <dgm:spPr>
        <a:solidFill>
          <a:schemeClr val="tx2"/>
        </a:solidFill>
        <a:effectLst>
          <a:outerShdw blurRad="63500" sx="102000" sy="102000" algn="ctr" rotWithShape="0">
            <a:prstClr val="black">
              <a:alpha val="40000"/>
            </a:prstClr>
          </a:outerShdw>
        </a:effectLst>
      </dgm:spPr>
      <dgm:t>
        <a:bodyPr/>
        <a:lstStyle/>
        <a:p>
          <a:r>
            <a:rPr lang="zh-CN" altLang="en-US" sz="1400" dirty="0" smtClean="0">
              <a:latin typeface="华文中宋" panose="02010600040101010101" pitchFamily="2" charset="-122"/>
              <a:ea typeface="华文中宋" panose="02010600040101010101" pitchFamily="2" charset="-122"/>
            </a:rPr>
            <a:t>企业用电管理</a:t>
          </a:r>
          <a:endParaRPr lang="zh-CN" altLang="en-US" sz="1400" dirty="0">
            <a:latin typeface="华文中宋" panose="02010600040101010101" pitchFamily="2" charset="-122"/>
            <a:ea typeface="华文中宋" panose="02010600040101010101" pitchFamily="2" charset="-122"/>
          </a:endParaRPr>
        </a:p>
      </dgm:t>
    </dgm:pt>
    <dgm:pt modelId="{318D388A-F5D8-4BBA-855F-568009A05F68}" cxnId="{0B37F0D8-A4B4-470C-9919-8E9D41E101D9}"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9390753-068F-425A-9D7C-BCC4306B4271}" cxnId="{0B37F0D8-A4B4-470C-9919-8E9D41E101D9}"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CADB66B-B3C9-49CC-B2BF-208297AF8EB6}">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b="0" dirty="0" smtClean="0">
              <a:solidFill>
                <a:schemeClr val="bg1"/>
              </a:solidFill>
              <a:latin typeface="华文中宋" panose="02010600040101010101" pitchFamily="2" charset="-122"/>
              <a:ea typeface="华文中宋" panose="02010600040101010101" pitchFamily="2" charset="-122"/>
            </a:rPr>
            <a:t>电气作业安全检查</a:t>
          </a:r>
          <a:endParaRPr lang="zh-CN" altLang="en-US" sz="1400" b="0" dirty="0">
            <a:solidFill>
              <a:schemeClr val="bg1"/>
            </a:solidFill>
            <a:latin typeface="华文中宋" panose="02010600040101010101" pitchFamily="2" charset="-122"/>
            <a:ea typeface="华文中宋" panose="02010600040101010101" pitchFamily="2" charset="-122"/>
          </a:endParaRPr>
        </a:p>
      </dgm:t>
    </dgm:pt>
    <dgm:pt modelId="{622D3E6A-FB5A-4FDF-9FF3-6E89BDC845C5}" cxnId="{2BE7634D-7CDC-4730-9D66-68AEA7EA97A0}"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A097185-4018-4014-9894-E203822FA5A7}" cxnId="{2BE7634D-7CDC-4730-9D66-68AEA7EA97A0}"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4BFE241-283D-46AB-AB79-1F289361C257}">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电气作业安全教育</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1A3F59DA-807A-46B3-B93D-ACCFCB8DCFF6}" cxnId="{59ECB541-9939-4701-AF27-C4AC1430FCA1}"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B92CBB3F-DD8D-4F46-96E7-0461A8D4FA1B}" cxnId="{59ECB541-9939-4701-AF27-C4AC1430FCA1}"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18DA7B59-E29B-4C2C-9747-F472754161C3}">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电气作业安全标志</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C5FEDB6B-8617-470B-B706-A8BB66783B74}" cxnId="{C571D90E-A445-4F0F-BE80-4B65CC89A747}"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2FBBED6-E23C-407F-BB5E-5AB5CD87D651}" cxnId="{C571D90E-A445-4F0F-BE80-4B65CC89A747}"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217E4664-C218-4AC4-9AA1-8B432227EA0C}">
      <dgm:prSet phldrT="[文本]" custT="1"/>
      <dgm:spPr>
        <a:solidFill>
          <a:schemeClr val="accent1">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电气作业操作要求</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0C9FBF45-BF81-46B8-8A5F-7027475DC31D}" cxnId="{5202E11C-78E1-4D7F-A389-0D7F0C070260}"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BE792FB5-9582-4033-8957-1E1A6935F3DC}" cxnId="{5202E11C-78E1-4D7F-A389-0D7F0C070260}"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20A2624-993F-45A7-AEE4-7D700148A8DF}">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电气安全“十不准”</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E0627E0C-95A0-4D23-B7A7-6967784A5CDC}" cxnId="{047D6583-F0C3-4DD5-B8F5-3DC85077AE23}"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E5A9B50B-018B-4705-AD37-321C6BE4E58A}" cxnId="{047D6583-F0C3-4DD5-B8F5-3DC85077AE23}"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963C8510-7BBA-42F3-8E45-A590B58260BC}" type="pres">
      <dgm:prSet presAssocID="{6ADA2D72-72B7-4D39-BC9D-1BB6A3255C13}" presName="diagram" presStyleCnt="0">
        <dgm:presLayoutVars>
          <dgm:chPref val="1"/>
          <dgm:dir/>
          <dgm:animOne val="branch"/>
          <dgm:animLvl val="lvl"/>
          <dgm:resizeHandles/>
        </dgm:presLayoutVars>
      </dgm:prSet>
      <dgm:spPr/>
      <dgm:t>
        <a:bodyPr/>
        <a:lstStyle/>
        <a:p>
          <a:endParaRPr lang="zh-CN" altLang="en-US"/>
        </a:p>
      </dgm:t>
    </dgm:pt>
    <dgm:pt modelId="{07B28D8B-9976-4222-9F49-E430AFC845A0}" type="pres">
      <dgm:prSet presAssocID="{673F94FD-5C94-4870-A77A-B6952FF49C16}" presName="root" presStyleCnt="0"/>
      <dgm:spPr/>
    </dgm:pt>
    <dgm:pt modelId="{F024777D-31BA-4169-8321-2CEBF8E8A502}" type="pres">
      <dgm:prSet presAssocID="{673F94FD-5C94-4870-A77A-B6952FF49C16}" presName="rootComposite" presStyleCnt="0"/>
      <dgm:spPr/>
    </dgm:pt>
    <dgm:pt modelId="{585E42D0-AEE9-42AE-BBD8-D97399EB3762}" type="pres">
      <dgm:prSet presAssocID="{673F94FD-5C94-4870-A77A-B6952FF49C16}" presName="rootText" presStyleLbl="node1" presStyleIdx="0" presStyleCnt="1" custScaleY="85000" custLinFactNeighborY="-10000"/>
      <dgm:spPr/>
      <dgm:t>
        <a:bodyPr/>
        <a:lstStyle/>
        <a:p>
          <a:endParaRPr lang="zh-CN" altLang="en-US"/>
        </a:p>
      </dgm:t>
    </dgm:pt>
    <dgm:pt modelId="{035F48DA-BE43-4D4D-B59F-34975429DBAC}" type="pres">
      <dgm:prSet presAssocID="{673F94FD-5C94-4870-A77A-B6952FF49C16}" presName="rootConnector" presStyleLbl="node1" presStyleIdx="0" presStyleCnt="1"/>
      <dgm:spPr/>
      <dgm:t>
        <a:bodyPr/>
        <a:lstStyle/>
        <a:p>
          <a:endParaRPr lang="zh-CN" altLang="en-US"/>
        </a:p>
      </dgm:t>
    </dgm:pt>
    <dgm:pt modelId="{5A784157-8AAD-4DB5-BD4B-644B5F6CC942}" type="pres">
      <dgm:prSet presAssocID="{673F94FD-5C94-4870-A77A-B6952FF49C16}" presName="childShape" presStyleCnt="0"/>
      <dgm:spPr/>
    </dgm:pt>
    <dgm:pt modelId="{83BFABE3-3D2C-4596-BAFE-CEC71098B4C8}" type="pres">
      <dgm:prSet presAssocID="{622D3E6A-FB5A-4FDF-9FF3-6E89BDC845C5}" presName="Name13" presStyleLbl="parChTrans1D2" presStyleIdx="0" presStyleCnt="5"/>
      <dgm:spPr/>
      <dgm:t>
        <a:bodyPr/>
        <a:lstStyle/>
        <a:p>
          <a:endParaRPr lang="zh-CN" altLang="en-US"/>
        </a:p>
      </dgm:t>
    </dgm:pt>
    <dgm:pt modelId="{8F430A09-BA26-4B2C-B347-D7A10693E267}" type="pres">
      <dgm:prSet presAssocID="{CCADB66B-B3C9-49CC-B2BF-208297AF8EB6}" presName="childText" presStyleLbl="bgAcc1" presStyleIdx="0" presStyleCnt="5">
        <dgm:presLayoutVars>
          <dgm:bulletEnabled val="1"/>
        </dgm:presLayoutVars>
      </dgm:prSet>
      <dgm:spPr/>
      <dgm:t>
        <a:bodyPr/>
        <a:lstStyle/>
        <a:p>
          <a:endParaRPr lang="zh-CN" altLang="en-US"/>
        </a:p>
      </dgm:t>
    </dgm:pt>
    <dgm:pt modelId="{8F1CBD57-151B-47C6-AF05-342FB3C37696}" type="pres">
      <dgm:prSet presAssocID="{1A3F59DA-807A-46B3-B93D-ACCFCB8DCFF6}" presName="Name13" presStyleLbl="parChTrans1D2" presStyleIdx="1" presStyleCnt="5"/>
      <dgm:spPr/>
      <dgm:t>
        <a:bodyPr/>
        <a:lstStyle/>
        <a:p>
          <a:endParaRPr lang="zh-CN" altLang="en-US"/>
        </a:p>
      </dgm:t>
    </dgm:pt>
    <dgm:pt modelId="{21E3877C-8E34-4FCC-A216-A6024B456FBA}" type="pres">
      <dgm:prSet presAssocID="{74BFE241-283D-46AB-AB79-1F289361C257}" presName="childText" presStyleLbl="bgAcc1" presStyleIdx="1" presStyleCnt="5">
        <dgm:presLayoutVars>
          <dgm:bulletEnabled val="1"/>
        </dgm:presLayoutVars>
      </dgm:prSet>
      <dgm:spPr/>
      <dgm:t>
        <a:bodyPr/>
        <a:lstStyle/>
        <a:p>
          <a:endParaRPr lang="zh-CN" altLang="en-US"/>
        </a:p>
      </dgm:t>
    </dgm:pt>
    <dgm:pt modelId="{5EA925BB-6D63-4F32-AC63-90332E31A485}" type="pres">
      <dgm:prSet presAssocID="{C5FEDB6B-8617-470B-B706-A8BB66783B74}" presName="Name13" presStyleLbl="parChTrans1D2" presStyleIdx="2" presStyleCnt="5"/>
      <dgm:spPr/>
      <dgm:t>
        <a:bodyPr/>
        <a:lstStyle/>
        <a:p>
          <a:endParaRPr lang="zh-CN" altLang="en-US"/>
        </a:p>
      </dgm:t>
    </dgm:pt>
    <dgm:pt modelId="{C45BF5E1-73F2-4004-999D-8F019D4CB45D}" type="pres">
      <dgm:prSet presAssocID="{18DA7B59-E29B-4C2C-9747-F472754161C3}" presName="childText" presStyleLbl="bgAcc1" presStyleIdx="2" presStyleCnt="5">
        <dgm:presLayoutVars>
          <dgm:bulletEnabled val="1"/>
        </dgm:presLayoutVars>
      </dgm:prSet>
      <dgm:spPr/>
      <dgm:t>
        <a:bodyPr/>
        <a:lstStyle/>
        <a:p>
          <a:endParaRPr lang="zh-CN" altLang="en-US"/>
        </a:p>
      </dgm:t>
    </dgm:pt>
    <dgm:pt modelId="{99C9C277-0857-483D-8622-C2227FFB714F}" type="pres">
      <dgm:prSet presAssocID="{0C9FBF45-BF81-46B8-8A5F-7027475DC31D}" presName="Name13" presStyleLbl="parChTrans1D2" presStyleIdx="3" presStyleCnt="5"/>
      <dgm:spPr/>
      <dgm:t>
        <a:bodyPr/>
        <a:lstStyle/>
        <a:p>
          <a:endParaRPr lang="zh-CN" altLang="en-US"/>
        </a:p>
      </dgm:t>
    </dgm:pt>
    <dgm:pt modelId="{379FA28E-C7FB-4F94-9A89-8C8379712B37}" type="pres">
      <dgm:prSet presAssocID="{217E4664-C218-4AC4-9AA1-8B432227EA0C}" presName="childText" presStyleLbl="bgAcc1" presStyleIdx="3" presStyleCnt="5">
        <dgm:presLayoutVars>
          <dgm:bulletEnabled val="1"/>
        </dgm:presLayoutVars>
      </dgm:prSet>
      <dgm:spPr/>
      <dgm:t>
        <a:bodyPr/>
        <a:lstStyle/>
        <a:p>
          <a:endParaRPr lang="zh-CN" altLang="en-US"/>
        </a:p>
      </dgm:t>
    </dgm:pt>
    <dgm:pt modelId="{4F221DA7-EBE9-42B7-B8BC-979A2F9B8436}" type="pres">
      <dgm:prSet presAssocID="{E0627E0C-95A0-4D23-B7A7-6967784A5CDC}" presName="Name13" presStyleLbl="parChTrans1D2" presStyleIdx="4" presStyleCnt="5"/>
      <dgm:spPr/>
      <dgm:t>
        <a:bodyPr/>
        <a:lstStyle/>
        <a:p>
          <a:endParaRPr lang="zh-CN" altLang="en-US"/>
        </a:p>
      </dgm:t>
    </dgm:pt>
    <dgm:pt modelId="{25B6F45C-45CE-4991-A091-83C6B0F19BF3}" type="pres">
      <dgm:prSet presAssocID="{C20A2624-993F-45A7-AEE4-7D700148A8DF}" presName="childText" presStyleLbl="bgAcc1" presStyleIdx="4" presStyleCnt="5">
        <dgm:presLayoutVars>
          <dgm:bulletEnabled val="1"/>
        </dgm:presLayoutVars>
      </dgm:prSet>
      <dgm:spPr/>
      <dgm:t>
        <a:bodyPr/>
        <a:lstStyle/>
        <a:p>
          <a:endParaRPr lang="zh-CN" altLang="en-US"/>
        </a:p>
      </dgm:t>
    </dgm:pt>
  </dgm:ptLst>
  <dgm:cxnLst>
    <dgm:cxn modelId="{59ECB541-9939-4701-AF27-C4AC1430FCA1}" srcId="{673F94FD-5C94-4870-A77A-B6952FF49C16}" destId="{74BFE241-283D-46AB-AB79-1F289361C257}" srcOrd="1" destOrd="0" parTransId="{1A3F59DA-807A-46B3-B93D-ACCFCB8DCFF6}" sibTransId="{B92CBB3F-DD8D-4F46-96E7-0461A8D4FA1B}"/>
    <dgm:cxn modelId="{407E12CB-98B5-4656-8E85-065B5DEE2E6B}" type="presOf" srcId="{0C9FBF45-BF81-46B8-8A5F-7027475DC31D}" destId="{99C9C277-0857-483D-8622-C2227FFB714F}" srcOrd="0" destOrd="0" presId="urn:microsoft.com/office/officeart/2005/8/layout/hierarchy3"/>
    <dgm:cxn modelId="{0B37F0D8-A4B4-470C-9919-8E9D41E101D9}" srcId="{6ADA2D72-72B7-4D39-BC9D-1BB6A3255C13}" destId="{673F94FD-5C94-4870-A77A-B6952FF49C16}" srcOrd="0" destOrd="0" parTransId="{318D388A-F5D8-4BBA-855F-568009A05F68}" sibTransId="{79390753-068F-425A-9D7C-BCC4306B4271}"/>
    <dgm:cxn modelId="{DF8E1A99-0507-4118-A2B1-D0E971F11E43}" type="presOf" srcId="{673F94FD-5C94-4870-A77A-B6952FF49C16}" destId="{035F48DA-BE43-4D4D-B59F-34975429DBAC}" srcOrd="1" destOrd="0" presId="urn:microsoft.com/office/officeart/2005/8/layout/hierarchy3"/>
    <dgm:cxn modelId="{2BE7634D-7CDC-4730-9D66-68AEA7EA97A0}" srcId="{673F94FD-5C94-4870-A77A-B6952FF49C16}" destId="{CCADB66B-B3C9-49CC-B2BF-208297AF8EB6}" srcOrd="0" destOrd="0" parTransId="{622D3E6A-FB5A-4FDF-9FF3-6E89BDC845C5}" sibTransId="{CA097185-4018-4014-9894-E203822FA5A7}"/>
    <dgm:cxn modelId="{1218E718-D45D-493D-9F6E-47782C06F6FC}" type="presOf" srcId="{CCADB66B-B3C9-49CC-B2BF-208297AF8EB6}" destId="{8F430A09-BA26-4B2C-B347-D7A10693E267}" srcOrd="0" destOrd="0" presId="urn:microsoft.com/office/officeart/2005/8/layout/hierarchy3"/>
    <dgm:cxn modelId="{047D6583-F0C3-4DD5-B8F5-3DC85077AE23}" srcId="{673F94FD-5C94-4870-A77A-B6952FF49C16}" destId="{C20A2624-993F-45A7-AEE4-7D700148A8DF}" srcOrd="4" destOrd="0" parTransId="{E0627E0C-95A0-4D23-B7A7-6967784A5CDC}" sibTransId="{E5A9B50B-018B-4705-AD37-321C6BE4E58A}"/>
    <dgm:cxn modelId="{C571D90E-A445-4F0F-BE80-4B65CC89A747}" srcId="{673F94FD-5C94-4870-A77A-B6952FF49C16}" destId="{18DA7B59-E29B-4C2C-9747-F472754161C3}" srcOrd="2" destOrd="0" parTransId="{C5FEDB6B-8617-470B-B706-A8BB66783B74}" sibTransId="{72FBBED6-E23C-407F-BB5E-5AB5CD87D651}"/>
    <dgm:cxn modelId="{B0533E33-B290-4BB7-BA48-63CF754518B5}" type="presOf" srcId="{74BFE241-283D-46AB-AB79-1F289361C257}" destId="{21E3877C-8E34-4FCC-A216-A6024B456FBA}" srcOrd="0" destOrd="0" presId="urn:microsoft.com/office/officeart/2005/8/layout/hierarchy3"/>
    <dgm:cxn modelId="{3781D1AF-B6A7-4CFB-9E54-F3891FD48B85}" type="presOf" srcId="{C20A2624-993F-45A7-AEE4-7D700148A8DF}" destId="{25B6F45C-45CE-4991-A091-83C6B0F19BF3}" srcOrd="0" destOrd="0" presId="urn:microsoft.com/office/officeart/2005/8/layout/hierarchy3"/>
    <dgm:cxn modelId="{5CEA8952-B6F1-42AD-B57D-DDAB3758AEDA}" type="presOf" srcId="{217E4664-C218-4AC4-9AA1-8B432227EA0C}" destId="{379FA28E-C7FB-4F94-9A89-8C8379712B37}" srcOrd="0" destOrd="0" presId="urn:microsoft.com/office/officeart/2005/8/layout/hierarchy3"/>
    <dgm:cxn modelId="{6137FE5D-5508-41B0-B552-C573D8922A47}" type="presOf" srcId="{622D3E6A-FB5A-4FDF-9FF3-6E89BDC845C5}" destId="{83BFABE3-3D2C-4596-BAFE-CEC71098B4C8}" srcOrd="0" destOrd="0" presId="urn:microsoft.com/office/officeart/2005/8/layout/hierarchy3"/>
    <dgm:cxn modelId="{5202E11C-78E1-4D7F-A389-0D7F0C070260}" srcId="{673F94FD-5C94-4870-A77A-B6952FF49C16}" destId="{217E4664-C218-4AC4-9AA1-8B432227EA0C}" srcOrd="3" destOrd="0" parTransId="{0C9FBF45-BF81-46B8-8A5F-7027475DC31D}" sibTransId="{BE792FB5-9582-4033-8957-1E1A6935F3DC}"/>
    <dgm:cxn modelId="{83DEE8FA-BF0F-4C6C-9E17-A7A7CD48DF38}" type="presOf" srcId="{1A3F59DA-807A-46B3-B93D-ACCFCB8DCFF6}" destId="{8F1CBD57-151B-47C6-AF05-342FB3C37696}" srcOrd="0" destOrd="0" presId="urn:microsoft.com/office/officeart/2005/8/layout/hierarchy3"/>
    <dgm:cxn modelId="{CC0E9131-E51B-4F06-AD3B-1509C9D2B191}" type="presOf" srcId="{E0627E0C-95A0-4D23-B7A7-6967784A5CDC}" destId="{4F221DA7-EBE9-42B7-B8BC-979A2F9B8436}" srcOrd="0" destOrd="0" presId="urn:microsoft.com/office/officeart/2005/8/layout/hierarchy3"/>
    <dgm:cxn modelId="{90970766-CE48-4958-9570-CF436ED7E7F3}" type="presOf" srcId="{673F94FD-5C94-4870-A77A-B6952FF49C16}" destId="{585E42D0-AEE9-42AE-BBD8-D97399EB3762}" srcOrd="0" destOrd="0" presId="urn:microsoft.com/office/officeart/2005/8/layout/hierarchy3"/>
    <dgm:cxn modelId="{E26DDDB2-51EB-41D5-B7D0-47F08AD071CF}" type="presOf" srcId="{18DA7B59-E29B-4C2C-9747-F472754161C3}" destId="{C45BF5E1-73F2-4004-999D-8F019D4CB45D}" srcOrd="0" destOrd="0" presId="urn:microsoft.com/office/officeart/2005/8/layout/hierarchy3"/>
    <dgm:cxn modelId="{8995DBC9-B0C5-4F31-BB28-60D009160D1E}" type="presOf" srcId="{6ADA2D72-72B7-4D39-BC9D-1BB6A3255C13}" destId="{963C8510-7BBA-42F3-8E45-A590B58260BC}" srcOrd="0" destOrd="0" presId="urn:microsoft.com/office/officeart/2005/8/layout/hierarchy3"/>
    <dgm:cxn modelId="{1EF3A1BB-C8D0-4E93-B7BA-0AA173AEAE54}" type="presOf" srcId="{C5FEDB6B-8617-470B-B706-A8BB66783B74}" destId="{5EA925BB-6D63-4F32-AC63-90332E31A485}" srcOrd="0" destOrd="0" presId="urn:microsoft.com/office/officeart/2005/8/layout/hierarchy3"/>
    <dgm:cxn modelId="{098B974F-D837-4016-A8DE-91AFBFB4E350}" type="presParOf" srcId="{963C8510-7BBA-42F3-8E45-A590B58260BC}" destId="{07B28D8B-9976-4222-9F49-E430AFC845A0}" srcOrd="0" destOrd="0" presId="urn:microsoft.com/office/officeart/2005/8/layout/hierarchy3"/>
    <dgm:cxn modelId="{14F14595-8AB2-4829-8CA8-B9B167246C7A}" type="presParOf" srcId="{07B28D8B-9976-4222-9F49-E430AFC845A0}" destId="{F024777D-31BA-4169-8321-2CEBF8E8A502}" srcOrd="0" destOrd="0" presId="urn:microsoft.com/office/officeart/2005/8/layout/hierarchy3"/>
    <dgm:cxn modelId="{DEB9ECCA-7EB8-44D0-BBD8-301868780E09}" type="presParOf" srcId="{F024777D-31BA-4169-8321-2CEBF8E8A502}" destId="{585E42D0-AEE9-42AE-BBD8-D97399EB3762}" srcOrd="0" destOrd="0" presId="urn:microsoft.com/office/officeart/2005/8/layout/hierarchy3"/>
    <dgm:cxn modelId="{3EA60A7C-A9A5-4792-821D-4D96472E0085}" type="presParOf" srcId="{F024777D-31BA-4169-8321-2CEBF8E8A502}" destId="{035F48DA-BE43-4D4D-B59F-34975429DBAC}" srcOrd="1" destOrd="0" presId="urn:microsoft.com/office/officeart/2005/8/layout/hierarchy3"/>
    <dgm:cxn modelId="{E5AD20D9-FC30-400B-A326-032F66BD72B3}" type="presParOf" srcId="{07B28D8B-9976-4222-9F49-E430AFC845A0}" destId="{5A784157-8AAD-4DB5-BD4B-644B5F6CC942}" srcOrd="1" destOrd="0" presId="urn:microsoft.com/office/officeart/2005/8/layout/hierarchy3"/>
    <dgm:cxn modelId="{1C9C9342-B9F7-40B7-8B2A-5334D001A74A}" type="presParOf" srcId="{5A784157-8AAD-4DB5-BD4B-644B5F6CC942}" destId="{83BFABE3-3D2C-4596-BAFE-CEC71098B4C8}" srcOrd="0" destOrd="0" presId="urn:microsoft.com/office/officeart/2005/8/layout/hierarchy3"/>
    <dgm:cxn modelId="{FEC03ACD-4175-429F-B03A-5558BA4DEFC9}" type="presParOf" srcId="{5A784157-8AAD-4DB5-BD4B-644B5F6CC942}" destId="{8F430A09-BA26-4B2C-B347-D7A10693E267}" srcOrd="1" destOrd="0" presId="urn:microsoft.com/office/officeart/2005/8/layout/hierarchy3"/>
    <dgm:cxn modelId="{666CBF60-866D-4339-8BA9-CBD904F4CE46}" type="presParOf" srcId="{5A784157-8AAD-4DB5-BD4B-644B5F6CC942}" destId="{8F1CBD57-151B-47C6-AF05-342FB3C37696}" srcOrd="2" destOrd="0" presId="urn:microsoft.com/office/officeart/2005/8/layout/hierarchy3"/>
    <dgm:cxn modelId="{E171CC7A-C2D6-4972-BF0B-1F7F9BD6B75D}" type="presParOf" srcId="{5A784157-8AAD-4DB5-BD4B-644B5F6CC942}" destId="{21E3877C-8E34-4FCC-A216-A6024B456FBA}" srcOrd="3" destOrd="0" presId="urn:microsoft.com/office/officeart/2005/8/layout/hierarchy3"/>
    <dgm:cxn modelId="{37FAAA79-E33A-445A-AB27-60C8DDFB16A4}" type="presParOf" srcId="{5A784157-8AAD-4DB5-BD4B-644B5F6CC942}" destId="{5EA925BB-6D63-4F32-AC63-90332E31A485}" srcOrd="4" destOrd="0" presId="urn:microsoft.com/office/officeart/2005/8/layout/hierarchy3"/>
    <dgm:cxn modelId="{7DA81383-773E-4C7B-9E8C-43980DDC71CE}" type="presParOf" srcId="{5A784157-8AAD-4DB5-BD4B-644B5F6CC942}" destId="{C45BF5E1-73F2-4004-999D-8F019D4CB45D}" srcOrd="5" destOrd="0" presId="urn:microsoft.com/office/officeart/2005/8/layout/hierarchy3"/>
    <dgm:cxn modelId="{F8AF3F7C-95D3-471F-8816-856FACF00C9A}" type="presParOf" srcId="{5A784157-8AAD-4DB5-BD4B-644B5F6CC942}" destId="{99C9C277-0857-483D-8622-C2227FFB714F}" srcOrd="6" destOrd="0" presId="urn:microsoft.com/office/officeart/2005/8/layout/hierarchy3"/>
    <dgm:cxn modelId="{15D50504-118E-4362-93D4-5FF270DF71F8}" type="presParOf" srcId="{5A784157-8AAD-4DB5-BD4B-644B5F6CC942}" destId="{379FA28E-C7FB-4F94-9A89-8C8379712B37}" srcOrd="7" destOrd="0" presId="urn:microsoft.com/office/officeart/2005/8/layout/hierarchy3"/>
    <dgm:cxn modelId="{45E6860F-C1D9-4FCB-91CF-7D5928492F96}" type="presParOf" srcId="{5A784157-8AAD-4DB5-BD4B-644B5F6CC942}" destId="{4F221DA7-EBE9-42B7-B8BC-979A2F9B8436}" srcOrd="8" destOrd="0" presId="urn:microsoft.com/office/officeart/2005/8/layout/hierarchy3"/>
    <dgm:cxn modelId="{9D3529FC-570A-47C4-832A-A7790753C9A4}" type="presParOf" srcId="{5A784157-8AAD-4DB5-BD4B-644B5F6CC942}" destId="{25B6F45C-45CE-4991-A091-83C6B0F19BF3}" srcOrd="9" destOrd="0" presId="urn:microsoft.com/office/officeart/2005/8/layout/hierarchy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11.xml><?xml version="1.0" encoding="utf-8"?>
<dgm:dataModel xmlns:dgm="http://schemas.openxmlformats.org/drawingml/2006/diagram" xmlns:a="http://schemas.openxmlformats.org/drawingml/2006/main">
  <dgm:ptLst>
    <dgm:pt modelId="{6ADA2D72-72B7-4D39-BC9D-1BB6A3255C1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zh-CN" altLang="en-US"/>
        </a:p>
      </dgm:t>
    </dgm:pt>
    <dgm:pt modelId="{673F94FD-5C94-4870-A77A-B6952FF49C16}">
      <dgm:prSet phldrT="[文本]" custT="1"/>
      <dgm:spPr>
        <a:solidFill>
          <a:schemeClr val="tx2"/>
        </a:solidFill>
        <a:effectLst>
          <a:outerShdw blurRad="63500" sx="102000" sy="102000" algn="ctr" rotWithShape="0">
            <a:prstClr val="black">
              <a:alpha val="40000"/>
            </a:prstClr>
          </a:outerShdw>
        </a:effectLst>
      </dgm:spPr>
      <dgm:t>
        <a:bodyPr/>
        <a:lstStyle/>
        <a:p>
          <a:r>
            <a:rPr lang="zh-CN" altLang="en-US" sz="1400" dirty="0" smtClean="0">
              <a:latin typeface="华文中宋" panose="02010600040101010101" pitchFamily="2" charset="-122"/>
              <a:ea typeface="华文中宋" panose="02010600040101010101" pitchFamily="2" charset="-122"/>
            </a:rPr>
            <a:t>企业用电管理</a:t>
          </a:r>
          <a:endParaRPr lang="zh-CN" altLang="en-US" sz="1400" dirty="0">
            <a:latin typeface="华文中宋" panose="02010600040101010101" pitchFamily="2" charset="-122"/>
            <a:ea typeface="华文中宋" panose="02010600040101010101" pitchFamily="2" charset="-122"/>
          </a:endParaRPr>
        </a:p>
      </dgm:t>
    </dgm:pt>
    <dgm:pt modelId="{318D388A-F5D8-4BBA-855F-568009A05F68}" cxnId="{0B37F0D8-A4B4-470C-9919-8E9D41E101D9}"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9390753-068F-425A-9D7C-BCC4306B4271}" cxnId="{0B37F0D8-A4B4-470C-9919-8E9D41E101D9}"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CADB66B-B3C9-49CC-B2BF-208297AF8EB6}">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b="0" dirty="0" smtClean="0">
              <a:solidFill>
                <a:schemeClr val="bg1"/>
              </a:solidFill>
              <a:latin typeface="华文中宋" panose="02010600040101010101" pitchFamily="2" charset="-122"/>
              <a:ea typeface="华文中宋" panose="02010600040101010101" pitchFamily="2" charset="-122"/>
            </a:rPr>
            <a:t>电气作业安全检查</a:t>
          </a:r>
          <a:endParaRPr lang="zh-CN" altLang="en-US" sz="1400" b="0" dirty="0">
            <a:solidFill>
              <a:schemeClr val="bg1"/>
            </a:solidFill>
            <a:latin typeface="华文中宋" panose="02010600040101010101" pitchFamily="2" charset="-122"/>
            <a:ea typeface="华文中宋" panose="02010600040101010101" pitchFamily="2" charset="-122"/>
          </a:endParaRPr>
        </a:p>
      </dgm:t>
    </dgm:pt>
    <dgm:pt modelId="{622D3E6A-FB5A-4FDF-9FF3-6E89BDC845C5}" cxnId="{2BE7634D-7CDC-4730-9D66-68AEA7EA97A0}"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A097185-4018-4014-9894-E203822FA5A7}" cxnId="{2BE7634D-7CDC-4730-9D66-68AEA7EA97A0}"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4BFE241-283D-46AB-AB79-1F289361C257}">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电气作业安全教育</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1A3F59DA-807A-46B3-B93D-ACCFCB8DCFF6}" cxnId="{59ECB541-9939-4701-AF27-C4AC1430FCA1}"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B92CBB3F-DD8D-4F46-96E7-0461A8D4FA1B}" cxnId="{59ECB541-9939-4701-AF27-C4AC1430FCA1}"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18DA7B59-E29B-4C2C-9747-F472754161C3}">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电气作业安全标志</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C5FEDB6B-8617-470B-B706-A8BB66783B74}" cxnId="{C571D90E-A445-4F0F-BE80-4B65CC89A747}"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2FBBED6-E23C-407F-BB5E-5AB5CD87D651}" cxnId="{C571D90E-A445-4F0F-BE80-4B65CC89A747}"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217E4664-C218-4AC4-9AA1-8B432227EA0C}">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电气作业操作要求</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0C9FBF45-BF81-46B8-8A5F-7027475DC31D}" cxnId="{5202E11C-78E1-4D7F-A389-0D7F0C070260}"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BE792FB5-9582-4033-8957-1E1A6935F3DC}" cxnId="{5202E11C-78E1-4D7F-A389-0D7F0C070260}"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20A2624-993F-45A7-AEE4-7D700148A8DF}">
      <dgm:prSet phldrT="[文本]" custT="1"/>
      <dgm:spPr>
        <a:solidFill>
          <a:schemeClr val="accent1">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电气安全“十不准”</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E0627E0C-95A0-4D23-B7A7-6967784A5CDC}" cxnId="{047D6583-F0C3-4DD5-B8F5-3DC85077AE23}"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E5A9B50B-018B-4705-AD37-321C6BE4E58A}" cxnId="{047D6583-F0C3-4DD5-B8F5-3DC85077AE23}"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963C8510-7BBA-42F3-8E45-A590B58260BC}" type="pres">
      <dgm:prSet presAssocID="{6ADA2D72-72B7-4D39-BC9D-1BB6A3255C13}" presName="diagram" presStyleCnt="0">
        <dgm:presLayoutVars>
          <dgm:chPref val="1"/>
          <dgm:dir/>
          <dgm:animOne val="branch"/>
          <dgm:animLvl val="lvl"/>
          <dgm:resizeHandles/>
        </dgm:presLayoutVars>
      </dgm:prSet>
      <dgm:spPr/>
      <dgm:t>
        <a:bodyPr/>
        <a:lstStyle/>
        <a:p>
          <a:endParaRPr lang="zh-CN" altLang="en-US"/>
        </a:p>
      </dgm:t>
    </dgm:pt>
    <dgm:pt modelId="{07B28D8B-9976-4222-9F49-E430AFC845A0}" type="pres">
      <dgm:prSet presAssocID="{673F94FD-5C94-4870-A77A-B6952FF49C16}" presName="root" presStyleCnt="0"/>
      <dgm:spPr/>
    </dgm:pt>
    <dgm:pt modelId="{F024777D-31BA-4169-8321-2CEBF8E8A502}" type="pres">
      <dgm:prSet presAssocID="{673F94FD-5C94-4870-A77A-B6952FF49C16}" presName="rootComposite" presStyleCnt="0"/>
      <dgm:spPr/>
    </dgm:pt>
    <dgm:pt modelId="{585E42D0-AEE9-42AE-BBD8-D97399EB3762}" type="pres">
      <dgm:prSet presAssocID="{673F94FD-5C94-4870-A77A-B6952FF49C16}" presName="rootText" presStyleLbl="node1" presStyleIdx="0" presStyleCnt="1" custScaleY="85000" custLinFactNeighborY="-10000"/>
      <dgm:spPr/>
      <dgm:t>
        <a:bodyPr/>
        <a:lstStyle/>
        <a:p>
          <a:endParaRPr lang="zh-CN" altLang="en-US"/>
        </a:p>
      </dgm:t>
    </dgm:pt>
    <dgm:pt modelId="{035F48DA-BE43-4D4D-B59F-34975429DBAC}" type="pres">
      <dgm:prSet presAssocID="{673F94FD-5C94-4870-A77A-B6952FF49C16}" presName="rootConnector" presStyleLbl="node1" presStyleIdx="0" presStyleCnt="1"/>
      <dgm:spPr/>
      <dgm:t>
        <a:bodyPr/>
        <a:lstStyle/>
        <a:p>
          <a:endParaRPr lang="zh-CN" altLang="en-US"/>
        </a:p>
      </dgm:t>
    </dgm:pt>
    <dgm:pt modelId="{5A784157-8AAD-4DB5-BD4B-644B5F6CC942}" type="pres">
      <dgm:prSet presAssocID="{673F94FD-5C94-4870-A77A-B6952FF49C16}" presName="childShape" presStyleCnt="0"/>
      <dgm:spPr/>
    </dgm:pt>
    <dgm:pt modelId="{83BFABE3-3D2C-4596-BAFE-CEC71098B4C8}" type="pres">
      <dgm:prSet presAssocID="{622D3E6A-FB5A-4FDF-9FF3-6E89BDC845C5}" presName="Name13" presStyleLbl="parChTrans1D2" presStyleIdx="0" presStyleCnt="5"/>
      <dgm:spPr/>
      <dgm:t>
        <a:bodyPr/>
        <a:lstStyle/>
        <a:p>
          <a:endParaRPr lang="zh-CN" altLang="en-US"/>
        </a:p>
      </dgm:t>
    </dgm:pt>
    <dgm:pt modelId="{8F430A09-BA26-4B2C-B347-D7A10693E267}" type="pres">
      <dgm:prSet presAssocID="{CCADB66B-B3C9-49CC-B2BF-208297AF8EB6}" presName="childText" presStyleLbl="bgAcc1" presStyleIdx="0" presStyleCnt="5">
        <dgm:presLayoutVars>
          <dgm:bulletEnabled val="1"/>
        </dgm:presLayoutVars>
      </dgm:prSet>
      <dgm:spPr/>
      <dgm:t>
        <a:bodyPr/>
        <a:lstStyle/>
        <a:p>
          <a:endParaRPr lang="zh-CN" altLang="en-US"/>
        </a:p>
      </dgm:t>
    </dgm:pt>
    <dgm:pt modelId="{8F1CBD57-151B-47C6-AF05-342FB3C37696}" type="pres">
      <dgm:prSet presAssocID="{1A3F59DA-807A-46B3-B93D-ACCFCB8DCFF6}" presName="Name13" presStyleLbl="parChTrans1D2" presStyleIdx="1" presStyleCnt="5"/>
      <dgm:spPr/>
      <dgm:t>
        <a:bodyPr/>
        <a:lstStyle/>
        <a:p>
          <a:endParaRPr lang="zh-CN" altLang="en-US"/>
        </a:p>
      </dgm:t>
    </dgm:pt>
    <dgm:pt modelId="{21E3877C-8E34-4FCC-A216-A6024B456FBA}" type="pres">
      <dgm:prSet presAssocID="{74BFE241-283D-46AB-AB79-1F289361C257}" presName="childText" presStyleLbl="bgAcc1" presStyleIdx="1" presStyleCnt="5">
        <dgm:presLayoutVars>
          <dgm:bulletEnabled val="1"/>
        </dgm:presLayoutVars>
      </dgm:prSet>
      <dgm:spPr/>
      <dgm:t>
        <a:bodyPr/>
        <a:lstStyle/>
        <a:p>
          <a:endParaRPr lang="zh-CN" altLang="en-US"/>
        </a:p>
      </dgm:t>
    </dgm:pt>
    <dgm:pt modelId="{5EA925BB-6D63-4F32-AC63-90332E31A485}" type="pres">
      <dgm:prSet presAssocID="{C5FEDB6B-8617-470B-B706-A8BB66783B74}" presName="Name13" presStyleLbl="parChTrans1D2" presStyleIdx="2" presStyleCnt="5"/>
      <dgm:spPr/>
      <dgm:t>
        <a:bodyPr/>
        <a:lstStyle/>
        <a:p>
          <a:endParaRPr lang="zh-CN" altLang="en-US"/>
        </a:p>
      </dgm:t>
    </dgm:pt>
    <dgm:pt modelId="{C45BF5E1-73F2-4004-999D-8F019D4CB45D}" type="pres">
      <dgm:prSet presAssocID="{18DA7B59-E29B-4C2C-9747-F472754161C3}" presName="childText" presStyleLbl="bgAcc1" presStyleIdx="2" presStyleCnt="5">
        <dgm:presLayoutVars>
          <dgm:bulletEnabled val="1"/>
        </dgm:presLayoutVars>
      </dgm:prSet>
      <dgm:spPr/>
      <dgm:t>
        <a:bodyPr/>
        <a:lstStyle/>
        <a:p>
          <a:endParaRPr lang="zh-CN" altLang="en-US"/>
        </a:p>
      </dgm:t>
    </dgm:pt>
    <dgm:pt modelId="{99C9C277-0857-483D-8622-C2227FFB714F}" type="pres">
      <dgm:prSet presAssocID="{0C9FBF45-BF81-46B8-8A5F-7027475DC31D}" presName="Name13" presStyleLbl="parChTrans1D2" presStyleIdx="3" presStyleCnt="5"/>
      <dgm:spPr/>
      <dgm:t>
        <a:bodyPr/>
        <a:lstStyle/>
        <a:p>
          <a:endParaRPr lang="zh-CN" altLang="en-US"/>
        </a:p>
      </dgm:t>
    </dgm:pt>
    <dgm:pt modelId="{379FA28E-C7FB-4F94-9A89-8C8379712B37}" type="pres">
      <dgm:prSet presAssocID="{217E4664-C218-4AC4-9AA1-8B432227EA0C}" presName="childText" presStyleLbl="bgAcc1" presStyleIdx="3" presStyleCnt="5">
        <dgm:presLayoutVars>
          <dgm:bulletEnabled val="1"/>
        </dgm:presLayoutVars>
      </dgm:prSet>
      <dgm:spPr/>
      <dgm:t>
        <a:bodyPr/>
        <a:lstStyle/>
        <a:p>
          <a:endParaRPr lang="zh-CN" altLang="en-US"/>
        </a:p>
      </dgm:t>
    </dgm:pt>
    <dgm:pt modelId="{4F221DA7-EBE9-42B7-B8BC-979A2F9B8436}" type="pres">
      <dgm:prSet presAssocID="{E0627E0C-95A0-4D23-B7A7-6967784A5CDC}" presName="Name13" presStyleLbl="parChTrans1D2" presStyleIdx="4" presStyleCnt="5"/>
      <dgm:spPr/>
      <dgm:t>
        <a:bodyPr/>
        <a:lstStyle/>
        <a:p>
          <a:endParaRPr lang="zh-CN" altLang="en-US"/>
        </a:p>
      </dgm:t>
    </dgm:pt>
    <dgm:pt modelId="{25B6F45C-45CE-4991-A091-83C6B0F19BF3}" type="pres">
      <dgm:prSet presAssocID="{C20A2624-993F-45A7-AEE4-7D700148A8DF}" presName="childText" presStyleLbl="bgAcc1" presStyleIdx="4" presStyleCnt="5">
        <dgm:presLayoutVars>
          <dgm:bulletEnabled val="1"/>
        </dgm:presLayoutVars>
      </dgm:prSet>
      <dgm:spPr/>
      <dgm:t>
        <a:bodyPr/>
        <a:lstStyle/>
        <a:p>
          <a:endParaRPr lang="zh-CN" altLang="en-US"/>
        </a:p>
      </dgm:t>
    </dgm:pt>
  </dgm:ptLst>
  <dgm:cxnLst>
    <dgm:cxn modelId="{618E7463-F68E-4EDC-BC74-0B0F5AED5A21}" type="presOf" srcId="{C20A2624-993F-45A7-AEE4-7D700148A8DF}" destId="{25B6F45C-45CE-4991-A091-83C6B0F19BF3}" srcOrd="0" destOrd="0" presId="urn:microsoft.com/office/officeart/2005/8/layout/hierarchy3"/>
    <dgm:cxn modelId="{C571D90E-A445-4F0F-BE80-4B65CC89A747}" srcId="{673F94FD-5C94-4870-A77A-B6952FF49C16}" destId="{18DA7B59-E29B-4C2C-9747-F472754161C3}" srcOrd="2" destOrd="0" parTransId="{C5FEDB6B-8617-470B-B706-A8BB66783B74}" sibTransId="{72FBBED6-E23C-407F-BB5E-5AB5CD87D651}"/>
    <dgm:cxn modelId="{5202E11C-78E1-4D7F-A389-0D7F0C070260}" srcId="{673F94FD-5C94-4870-A77A-B6952FF49C16}" destId="{217E4664-C218-4AC4-9AA1-8B432227EA0C}" srcOrd="3" destOrd="0" parTransId="{0C9FBF45-BF81-46B8-8A5F-7027475DC31D}" sibTransId="{BE792FB5-9582-4033-8957-1E1A6935F3DC}"/>
    <dgm:cxn modelId="{4E272097-7EDD-452C-9ECC-E00D6781DF70}" type="presOf" srcId="{0C9FBF45-BF81-46B8-8A5F-7027475DC31D}" destId="{99C9C277-0857-483D-8622-C2227FFB714F}" srcOrd="0" destOrd="0" presId="urn:microsoft.com/office/officeart/2005/8/layout/hierarchy3"/>
    <dgm:cxn modelId="{985B0AEA-0823-4131-BDE3-ABE4013564B3}" type="presOf" srcId="{C5FEDB6B-8617-470B-B706-A8BB66783B74}" destId="{5EA925BB-6D63-4F32-AC63-90332E31A485}" srcOrd="0" destOrd="0" presId="urn:microsoft.com/office/officeart/2005/8/layout/hierarchy3"/>
    <dgm:cxn modelId="{A0098610-EDA4-45B4-94E2-ECF7B563FDBE}" type="presOf" srcId="{18DA7B59-E29B-4C2C-9747-F472754161C3}" destId="{C45BF5E1-73F2-4004-999D-8F019D4CB45D}" srcOrd="0" destOrd="0" presId="urn:microsoft.com/office/officeart/2005/8/layout/hierarchy3"/>
    <dgm:cxn modelId="{047D6583-F0C3-4DD5-B8F5-3DC85077AE23}" srcId="{673F94FD-5C94-4870-A77A-B6952FF49C16}" destId="{C20A2624-993F-45A7-AEE4-7D700148A8DF}" srcOrd="4" destOrd="0" parTransId="{E0627E0C-95A0-4D23-B7A7-6967784A5CDC}" sibTransId="{E5A9B50B-018B-4705-AD37-321C6BE4E58A}"/>
    <dgm:cxn modelId="{A17D352D-3433-45B0-B709-50E7FCA6F88E}" type="presOf" srcId="{74BFE241-283D-46AB-AB79-1F289361C257}" destId="{21E3877C-8E34-4FCC-A216-A6024B456FBA}" srcOrd="0" destOrd="0" presId="urn:microsoft.com/office/officeart/2005/8/layout/hierarchy3"/>
    <dgm:cxn modelId="{93856428-F7B2-4BE3-95DA-A42C3FFD97AD}" type="presOf" srcId="{673F94FD-5C94-4870-A77A-B6952FF49C16}" destId="{585E42D0-AEE9-42AE-BBD8-D97399EB3762}" srcOrd="0" destOrd="0" presId="urn:microsoft.com/office/officeart/2005/8/layout/hierarchy3"/>
    <dgm:cxn modelId="{4D6476A5-B764-4DD5-B027-1ACE6E86FA39}" type="presOf" srcId="{217E4664-C218-4AC4-9AA1-8B432227EA0C}" destId="{379FA28E-C7FB-4F94-9A89-8C8379712B37}" srcOrd="0" destOrd="0" presId="urn:microsoft.com/office/officeart/2005/8/layout/hierarchy3"/>
    <dgm:cxn modelId="{477CCC9A-D3D6-4134-8AEC-42C4909EFD8D}" type="presOf" srcId="{673F94FD-5C94-4870-A77A-B6952FF49C16}" destId="{035F48DA-BE43-4D4D-B59F-34975429DBAC}" srcOrd="1" destOrd="0" presId="urn:microsoft.com/office/officeart/2005/8/layout/hierarchy3"/>
    <dgm:cxn modelId="{59ECB541-9939-4701-AF27-C4AC1430FCA1}" srcId="{673F94FD-5C94-4870-A77A-B6952FF49C16}" destId="{74BFE241-283D-46AB-AB79-1F289361C257}" srcOrd="1" destOrd="0" parTransId="{1A3F59DA-807A-46B3-B93D-ACCFCB8DCFF6}" sibTransId="{B92CBB3F-DD8D-4F46-96E7-0461A8D4FA1B}"/>
    <dgm:cxn modelId="{F1496436-A81D-4BE6-85FE-42BCB6C9F4EF}" type="presOf" srcId="{622D3E6A-FB5A-4FDF-9FF3-6E89BDC845C5}" destId="{83BFABE3-3D2C-4596-BAFE-CEC71098B4C8}" srcOrd="0" destOrd="0" presId="urn:microsoft.com/office/officeart/2005/8/layout/hierarchy3"/>
    <dgm:cxn modelId="{8C7C0437-6D4D-4F3F-90C6-04B99B17919C}" type="presOf" srcId="{E0627E0C-95A0-4D23-B7A7-6967784A5CDC}" destId="{4F221DA7-EBE9-42B7-B8BC-979A2F9B8436}" srcOrd="0" destOrd="0" presId="urn:microsoft.com/office/officeart/2005/8/layout/hierarchy3"/>
    <dgm:cxn modelId="{2BE7634D-7CDC-4730-9D66-68AEA7EA97A0}" srcId="{673F94FD-5C94-4870-A77A-B6952FF49C16}" destId="{CCADB66B-B3C9-49CC-B2BF-208297AF8EB6}" srcOrd="0" destOrd="0" parTransId="{622D3E6A-FB5A-4FDF-9FF3-6E89BDC845C5}" sibTransId="{CA097185-4018-4014-9894-E203822FA5A7}"/>
    <dgm:cxn modelId="{732F906B-D8B3-406D-B05A-86EF746365E3}" type="presOf" srcId="{6ADA2D72-72B7-4D39-BC9D-1BB6A3255C13}" destId="{963C8510-7BBA-42F3-8E45-A590B58260BC}" srcOrd="0" destOrd="0" presId="urn:microsoft.com/office/officeart/2005/8/layout/hierarchy3"/>
    <dgm:cxn modelId="{C6158856-966D-4476-94EB-72780B693423}" type="presOf" srcId="{1A3F59DA-807A-46B3-B93D-ACCFCB8DCFF6}" destId="{8F1CBD57-151B-47C6-AF05-342FB3C37696}" srcOrd="0" destOrd="0" presId="urn:microsoft.com/office/officeart/2005/8/layout/hierarchy3"/>
    <dgm:cxn modelId="{E7A503F1-5354-4B0F-9AD8-3CD5B2930219}" type="presOf" srcId="{CCADB66B-B3C9-49CC-B2BF-208297AF8EB6}" destId="{8F430A09-BA26-4B2C-B347-D7A10693E267}" srcOrd="0" destOrd="0" presId="urn:microsoft.com/office/officeart/2005/8/layout/hierarchy3"/>
    <dgm:cxn modelId="{0B37F0D8-A4B4-470C-9919-8E9D41E101D9}" srcId="{6ADA2D72-72B7-4D39-BC9D-1BB6A3255C13}" destId="{673F94FD-5C94-4870-A77A-B6952FF49C16}" srcOrd="0" destOrd="0" parTransId="{318D388A-F5D8-4BBA-855F-568009A05F68}" sibTransId="{79390753-068F-425A-9D7C-BCC4306B4271}"/>
    <dgm:cxn modelId="{DCF87EE3-67F8-45AE-8356-4BBF35311A81}" type="presParOf" srcId="{963C8510-7BBA-42F3-8E45-A590B58260BC}" destId="{07B28D8B-9976-4222-9F49-E430AFC845A0}" srcOrd="0" destOrd="0" presId="urn:microsoft.com/office/officeart/2005/8/layout/hierarchy3"/>
    <dgm:cxn modelId="{F13C459D-E64C-4F43-93DE-A9DC119F2471}" type="presParOf" srcId="{07B28D8B-9976-4222-9F49-E430AFC845A0}" destId="{F024777D-31BA-4169-8321-2CEBF8E8A502}" srcOrd="0" destOrd="0" presId="urn:microsoft.com/office/officeart/2005/8/layout/hierarchy3"/>
    <dgm:cxn modelId="{A58D246E-3DD0-43B5-B596-EB95FED581B0}" type="presParOf" srcId="{F024777D-31BA-4169-8321-2CEBF8E8A502}" destId="{585E42D0-AEE9-42AE-BBD8-D97399EB3762}" srcOrd="0" destOrd="0" presId="urn:microsoft.com/office/officeart/2005/8/layout/hierarchy3"/>
    <dgm:cxn modelId="{10AAFF4A-CCA8-4CF9-9285-AE9BB4571E61}" type="presParOf" srcId="{F024777D-31BA-4169-8321-2CEBF8E8A502}" destId="{035F48DA-BE43-4D4D-B59F-34975429DBAC}" srcOrd="1" destOrd="0" presId="urn:microsoft.com/office/officeart/2005/8/layout/hierarchy3"/>
    <dgm:cxn modelId="{9644E116-9208-40BB-978B-920B65D2C843}" type="presParOf" srcId="{07B28D8B-9976-4222-9F49-E430AFC845A0}" destId="{5A784157-8AAD-4DB5-BD4B-644B5F6CC942}" srcOrd="1" destOrd="0" presId="urn:microsoft.com/office/officeart/2005/8/layout/hierarchy3"/>
    <dgm:cxn modelId="{E53C7359-DBC7-4A5B-9F57-FCD0E54E6F1B}" type="presParOf" srcId="{5A784157-8AAD-4DB5-BD4B-644B5F6CC942}" destId="{83BFABE3-3D2C-4596-BAFE-CEC71098B4C8}" srcOrd="0" destOrd="0" presId="urn:microsoft.com/office/officeart/2005/8/layout/hierarchy3"/>
    <dgm:cxn modelId="{2B3A045B-5A07-487F-98A3-797690641C9A}" type="presParOf" srcId="{5A784157-8AAD-4DB5-BD4B-644B5F6CC942}" destId="{8F430A09-BA26-4B2C-B347-D7A10693E267}" srcOrd="1" destOrd="0" presId="urn:microsoft.com/office/officeart/2005/8/layout/hierarchy3"/>
    <dgm:cxn modelId="{C977D17F-9D8D-46C2-902B-FD80E3D8DE45}" type="presParOf" srcId="{5A784157-8AAD-4DB5-BD4B-644B5F6CC942}" destId="{8F1CBD57-151B-47C6-AF05-342FB3C37696}" srcOrd="2" destOrd="0" presId="urn:microsoft.com/office/officeart/2005/8/layout/hierarchy3"/>
    <dgm:cxn modelId="{55F10885-2B35-4590-854B-AE205C0C0CAD}" type="presParOf" srcId="{5A784157-8AAD-4DB5-BD4B-644B5F6CC942}" destId="{21E3877C-8E34-4FCC-A216-A6024B456FBA}" srcOrd="3" destOrd="0" presId="urn:microsoft.com/office/officeart/2005/8/layout/hierarchy3"/>
    <dgm:cxn modelId="{1B735CA5-D852-4DAD-8726-1B85006C8236}" type="presParOf" srcId="{5A784157-8AAD-4DB5-BD4B-644B5F6CC942}" destId="{5EA925BB-6D63-4F32-AC63-90332E31A485}" srcOrd="4" destOrd="0" presId="urn:microsoft.com/office/officeart/2005/8/layout/hierarchy3"/>
    <dgm:cxn modelId="{6A56DF76-F4C2-42A7-84FE-C169DC896496}" type="presParOf" srcId="{5A784157-8AAD-4DB5-BD4B-644B5F6CC942}" destId="{C45BF5E1-73F2-4004-999D-8F019D4CB45D}" srcOrd="5" destOrd="0" presId="urn:microsoft.com/office/officeart/2005/8/layout/hierarchy3"/>
    <dgm:cxn modelId="{C7873A38-8B9B-4903-B9E4-314DA69265B1}" type="presParOf" srcId="{5A784157-8AAD-4DB5-BD4B-644B5F6CC942}" destId="{99C9C277-0857-483D-8622-C2227FFB714F}" srcOrd="6" destOrd="0" presId="urn:microsoft.com/office/officeart/2005/8/layout/hierarchy3"/>
    <dgm:cxn modelId="{567BF995-95A0-4C36-9569-43E3629F6EB2}" type="presParOf" srcId="{5A784157-8AAD-4DB5-BD4B-644B5F6CC942}" destId="{379FA28E-C7FB-4F94-9A89-8C8379712B37}" srcOrd="7" destOrd="0" presId="urn:microsoft.com/office/officeart/2005/8/layout/hierarchy3"/>
    <dgm:cxn modelId="{D07E4D47-744C-4435-822F-964AFCD8CC00}" type="presParOf" srcId="{5A784157-8AAD-4DB5-BD4B-644B5F6CC942}" destId="{4F221DA7-EBE9-42B7-B8BC-979A2F9B8436}" srcOrd="8" destOrd="0" presId="urn:microsoft.com/office/officeart/2005/8/layout/hierarchy3"/>
    <dgm:cxn modelId="{DDAC9F8C-F346-423F-A0B5-C385A690B8DA}" type="presParOf" srcId="{5A784157-8AAD-4DB5-BD4B-644B5F6CC942}" destId="{25B6F45C-45CE-4991-A091-83C6B0F19BF3}" srcOrd="9" destOrd="0" presId="urn:microsoft.com/office/officeart/2005/8/layout/hierarchy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12.xml><?xml version="1.0" encoding="utf-8"?>
<dgm:dataModel xmlns:dgm="http://schemas.openxmlformats.org/drawingml/2006/diagram" xmlns:a="http://schemas.openxmlformats.org/drawingml/2006/main">
  <dgm:ptLst>
    <dgm:pt modelId="{6ADA2D72-72B7-4D39-BC9D-1BB6A3255C1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zh-CN" altLang="en-US"/>
        </a:p>
      </dgm:t>
    </dgm:pt>
    <dgm:pt modelId="{673F94FD-5C94-4870-A77A-B6952FF49C16}">
      <dgm:prSet phldrT="[文本]" custT="1"/>
      <dgm:spPr>
        <a:solidFill>
          <a:schemeClr val="tx2"/>
        </a:solidFill>
        <a:effectLst>
          <a:outerShdw blurRad="63500" sx="102000" sy="102000" algn="ctr" rotWithShape="0">
            <a:prstClr val="black">
              <a:alpha val="40000"/>
            </a:prstClr>
          </a:outerShdw>
        </a:effectLst>
      </dgm:spPr>
      <dgm:t>
        <a:bodyPr/>
        <a:lstStyle/>
        <a:p>
          <a:r>
            <a:rPr lang="zh-CN" altLang="en-US" sz="1400" dirty="0" smtClean="0">
              <a:latin typeface="华文中宋" panose="02010600040101010101" pitchFamily="2" charset="-122"/>
              <a:ea typeface="华文中宋" panose="02010600040101010101" pitchFamily="2" charset="-122"/>
            </a:rPr>
            <a:t>企业用电管理</a:t>
          </a:r>
          <a:endParaRPr lang="zh-CN" altLang="en-US" sz="1400" dirty="0">
            <a:latin typeface="华文中宋" panose="02010600040101010101" pitchFamily="2" charset="-122"/>
            <a:ea typeface="华文中宋" panose="02010600040101010101" pitchFamily="2" charset="-122"/>
          </a:endParaRPr>
        </a:p>
      </dgm:t>
    </dgm:pt>
    <dgm:pt modelId="{318D388A-F5D8-4BBA-855F-568009A05F68}" cxnId="{0B37F0D8-A4B4-470C-9919-8E9D41E101D9}"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9390753-068F-425A-9D7C-BCC4306B4271}" cxnId="{0B37F0D8-A4B4-470C-9919-8E9D41E101D9}"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CADB66B-B3C9-49CC-B2BF-208297AF8EB6}">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b="0" dirty="0" smtClean="0">
              <a:solidFill>
                <a:schemeClr val="bg1"/>
              </a:solidFill>
              <a:latin typeface="华文中宋" panose="02010600040101010101" pitchFamily="2" charset="-122"/>
              <a:ea typeface="华文中宋" panose="02010600040101010101" pitchFamily="2" charset="-122"/>
            </a:rPr>
            <a:t>电气作业安全检查</a:t>
          </a:r>
          <a:endParaRPr lang="zh-CN" altLang="en-US" sz="1400" b="0" dirty="0">
            <a:solidFill>
              <a:schemeClr val="bg1"/>
            </a:solidFill>
            <a:latin typeface="华文中宋" panose="02010600040101010101" pitchFamily="2" charset="-122"/>
            <a:ea typeface="华文中宋" panose="02010600040101010101" pitchFamily="2" charset="-122"/>
          </a:endParaRPr>
        </a:p>
      </dgm:t>
    </dgm:pt>
    <dgm:pt modelId="{622D3E6A-FB5A-4FDF-9FF3-6E89BDC845C5}" cxnId="{2BE7634D-7CDC-4730-9D66-68AEA7EA97A0}"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A097185-4018-4014-9894-E203822FA5A7}" cxnId="{2BE7634D-7CDC-4730-9D66-68AEA7EA97A0}"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4BFE241-283D-46AB-AB79-1F289361C257}">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电气作业安全教育</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1A3F59DA-807A-46B3-B93D-ACCFCB8DCFF6}" cxnId="{59ECB541-9939-4701-AF27-C4AC1430FCA1}"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B92CBB3F-DD8D-4F46-96E7-0461A8D4FA1B}" cxnId="{59ECB541-9939-4701-AF27-C4AC1430FCA1}"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18DA7B59-E29B-4C2C-9747-F472754161C3}">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电气作业安全标志</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C5FEDB6B-8617-470B-B706-A8BB66783B74}" cxnId="{C571D90E-A445-4F0F-BE80-4B65CC89A747}"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2FBBED6-E23C-407F-BB5E-5AB5CD87D651}" cxnId="{C571D90E-A445-4F0F-BE80-4B65CC89A747}"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217E4664-C218-4AC4-9AA1-8B432227EA0C}">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电气作业操作要求</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0C9FBF45-BF81-46B8-8A5F-7027475DC31D}" cxnId="{5202E11C-78E1-4D7F-A389-0D7F0C070260}"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BE792FB5-9582-4033-8957-1E1A6935F3DC}" cxnId="{5202E11C-78E1-4D7F-A389-0D7F0C070260}"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20A2624-993F-45A7-AEE4-7D700148A8DF}">
      <dgm:prSet phldrT="[文本]" custT="1"/>
      <dgm:spPr>
        <a:solidFill>
          <a:schemeClr val="accent1">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电气安全“十不准”</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E0627E0C-95A0-4D23-B7A7-6967784A5CDC}" cxnId="{047D6583-F0C3-4DD5-B8F5-3DC85077AE23}"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E5A9B50B-018B-4705-AD37-321C6BE4E58A}" cxnId="{047D6583-F0C3-4DD5-B8F5-3DC85077AE23}"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963C8510-7BBA-42F3-8E45-A590B58260BC}" type="pres">
      <dgm:prSet presAssocID="{6ADA2D72-72B7-4D39-BC9D-1BB6A3255C13}" presName="diagram" presStyleCnt="0">
        <dgm:presLayoutVars>
          <dgm:chPref val="1"/>
          <dgm:dir/>
          <dgm:animOne val="branch"/>
          <dgm:animLvl val="lvl"/>
          <dgm:resizeHandles/>
        </dgm:presLayoutVars>
      </dgm:prSet>
      <dgm:spPr/>
      <dgm:t>
        <a:bodyPr/>
        <a:lstStyle/>
        <a:p>
          <a:endParaRPr lang="zh-CN" altLang="en-US"/>
        </a:p>
      </dgm:t>
    </dgm:pt>
    <dgm:pt modelId="{07B28D8B-9976-4222-9F49-E430AFC845A0}" type="pres">
      <dgm:prSet presAssocID="{673F94FD-5C94-4870-A77A-B6952FF49C16}" presName="root" presStyleCnt="0"/>
      <dgm:spPr/>
    </dgm:pt>
    <dgm:pt modelId="{F024777D-31BA-4169-8321-2CEBF8E8A502}" type="pres">
      <dgm:prSet presAssocID="{673F94FD-5C94-4870-A77A-B6952FF49C16}" presName="rootComposite" presStyleCnt="0"/>
      <dgm:spPr/>
    </dgm:pt>
    <dgm:pt modelId="{585E42D0-AEE9-42AE-BBD8-D97399EB3762}" type="pres">
      <dgm:prSet presAssocID="{673F94FD-5C94-4870-A77A-B6952FF49C16}" presName="rootText" presStyleLbl="node1" presStyleIdx="0" presStyleCnt="1" custScaleY="85000" custLinFactNeighborY="-10000"/>
      <dgm:spPr/>
      <dgm:t>
        <a:bodyPr/>
        <a:lstStyle/>
        <a:p>
          <a:endParaRPr lang="zh-CN" altLang="en-US"/>
        </a:p>
      </dgm:t>
    </dgm:pt>
    <dgm:pt modelId="{035F48DA-BE43-4D4D-B59F-34975429DBAC}" type="pres">
      <dgm:prSet presAssocID="{673F94FD-5C94-4870-A77A-B6952FF49C16}" presName="rootConnector" presStyleLbl="node1" presStyleIdx="0" presStyleCnt="1"/>
      <dgm:spPr/>
      <dgm:t>
        <a:bodyPr/>
        <a:lstStyle/>
        <a:p>
          <a:endParaRPr lang="zh-CN" altLang="en-US"/>
        </a:p>
      </dgm:t>
    </dgm:pt>
    <dgm:pt modelId="{5A784157-8AAD-4DB5-BD4B-644B5F6CC942}" type="pres">
      <dgm:prSet presAssocID="{673F94FD-5C94-4870-A77A-B6952FF49C16}" presName="childShape" presStyleCnt="0"/>
      <dgm:spPr/>
    </dgm:pt>
    <dgm:pt modelId="{83BFABE3-3D2C-4596-BAFE-CEC71098B4C8}" type="pres">
      <dgm:prSet presAssocID="{622D3E6A-FB5A-4FDF-9FF3-6E89BDC845C5}" presName="Name13" presStyleLbl="parChTrans1D2" presStyleIdx="0" presStyleCnt="5"/>
      <dgm:spPr/>
      <dgm:t>
        <a:bodyPr/>
        <a:lstStyle/>
        <a:p>
          <a:endParaRPr lang="zh-CN" altLang="en-US"/>
        </a:p>
      </dgm:t>
    </dgm:pt>
    <dgm:pt modelId="{8F430A09-BA26-4B2C-B347-D7A10693E267}" type="pres">
      <dgm:prSet presAssocID="{CCADB66B-B3C9-49CC-B2BF-208297AF8EB6}" presName="childText" presStyleLbl="bgAcc1" presStyleIdx="0" presStyleCnt="5">
        <dgm:presLayoutVars>
          <dgm:bulletEnabled val="1"/>
        </dgm:presLayoutVars>
      </dgm:prSet>
      <dgm:spPr/>
      <dgm:t>
        <a:bodyPr/>
        <a:lstStyle/>
        <a:p>
          <a:endParaRPr lang="zh-CN" altLang="en-US"/>
        </a:p>
      </dgm:t>
    </dgm:pt>
    <dgm:pt modelId="{8F1CBD57-151B-47C6-AF05-342FB3C37696}" type="pres">
      <dgm:prSet presAssocID="{1A3F59DA-807A-46B3-B93D-ACCFCB8DCFF6}" presName="Name13" presStyleLbl="parChTrans1D2" presStyleIdx="1" presStyleCnt="5"/>
      <dgm:spPr/>
      <dgm:t>
        <a:bodyPr/>
        <a:lstStyle/>
        <a:p>
          <a:endParaRPr lang="zh-CN" altLang="en-US"/>
        </a:p>
      </dgm:t>
    </dgm:pt>
    <dgm:pt modelId="{21E3877C-8E34-4FCC-A216-A6024B456FBA}" type="pres">
      <dgm:prSet presAssocID="{74BFE241-283D-46AB-AB79-1F289361C257}" presName="childText" presStyleLbl="bgAcc1" presStyleIdx="1" presStyleCnt="5">
        <dgm:presLayoutVars>
          <dgm:bulletEnabled val="1"/>
        </dgm:presLayoutVars>
      </dgm:prSet>
      <dgm:spPr/>
      <dgm:t>
        <a:bodyPr/>
        <a:lstStyle/>
        <a:p>
          <a:endParaRPr lang="zh-CN" altLang="en-US"/>
        </a:p>
      </dgm:t>
    </dgm:pt>
    <dgm:pt modelId="{5EA925BB-6D63-4F32-AC63-90332E31A485}" type="pres">
      <dgm:prSet presAssocID="{C5FEDB6B-8617-470B-B706-A8BB66783B74}" presName="Name13" presStyleLbl="parChTrans1D2" presStyleIdx="2" presStyleCnt="5"/>
      <dgm:spPr/>
      <dgm:t>
        <a:bodyPr/>
        <a:lstStyle/>
        <a:p>
          <a:endParaRPr lang="zh-CN" altLang="en-US"/>
        </a:p>
      </dgm:t>
    </dgm:pt>
    <dgm:pt modelId="{C45BF5E1-73F2-4004-999D-8F019D4CB45D}" type="pres">
      <dgm:prSet presAssocID="{18DA7B59-E29B-4C2C-9747-F472754161C3}" presName="childText" presStyleLbl="bgAcc1" presStyleIdx="2" presStyleCnt="5">
        <dgm:presLayoutVars>
          <dgm:bulletEnabled val="1"/>
        </dgm:presLayoutVars>
      </dgm:prSet>
      <dgm:spPr/>
      <dgm:t>
        <a:bodyPr/>
        <a:lstStyle/>
        <a:p>
          <a:endParaRPr lang="zh-CN" altLang="en-US"/>
        </a:p>
      </dgm:t>
    </dgm:pt>
    <dgm:pt modelId="{99C9C277-0857-483D-8622-C2227FFB714F}" type="pres">
      <dgm:prSet presAssocID="{0C9FBF45-BF81-46B8-8A5F-7027475DC31D}" presName="Name13" presStyleLbl="parChTrans1D2" presStyleIdx="3" presStyleCnt="5"/>
      <dgm:spPr/>
      <dgm:t>
        <a:bodyPr/>
        <a:lstStyle/>
        <a:p>
          <a:endParaRPr lang="zh-CN" altLang="en-US"/>
        </a:p>
      </dgm:t>
    </dgm:pt>
    <dgm:pt modelId="{379FA28E-C7FB-4F94-9A89-8C8379712B37}" type="pres">
      <dgm:prSet presAssocID="{217E4664-C218-4AC4-9AA1-8B432227EA0C}" presName="childText" presStyleLbl="bgAcc1" presStyleIdx="3" presStyleCnt="5">
        <dgm:presLayoutVars>
          <dgm:bulletEnabled val="1"/>
        </dgm:presLayoutVars>
      </dgm:prSet>
      <dgm:spPr/>
      <dgm:t>
        <a:bodyPr/>
        <a:lstStyle/>
        <a:p>
          <a:endParaRPr lang="zh-CN" altLang="en-US"/>
        </a:p>
      </dgm:t>
    </dgm:pt>
    <dgm:pt modelId="{4F221DA7-EBE9-42B7-B8BC-979A2F9B8436}" type="pres">
      <dgm:prSet presAssocID="{E0627E0C-95A0-4D23-B7A7-6967784A5CDC}" presName="Name13" presStyleLbl="parChTrans1D2" presStyleIdx="4" presStyleCnt="5"/>
      <dgm:spPr/>
      <dgm:t>
        <a:bodyPr/>
        <a:lstStyle/>
        <a:p>
          <a:endParaRPr lang="zh-CN" altLang="en-US"/>
        </a:p>
      </dgm:t>
    </dgm:pt>
    <dgm:pt modelId="{25B6F45C-45CE-4991-A091-83C6B0F19BF3}" type="pres">
      <dgm:prSet presAssocID="{C20A2624-993F-45A7-AEE4-7D700148A8DF}" presName="childText" presStyleLbl="bgAcc1" presStyleIdx="4" presStyleCnt="5">
        <dgm:presLayoutVars>
          <dgm:bulletEnabled val="1"/>
        </dgm:presLayoutVars>
      </dgm:prSet>
      <dgm:spPr/>
      <dgm:t>
        <a:bodyPr/>
        <a:lstStyle/>
        <a:p>
          <a:endParaRPr lang="zh-CN" altLang="en-US"/>
        </a:p>
      </dgm:t>
    </dgm:pt>
  </dgm:ptLst>
  <dgm:cxnLst>
    <dgm:cxn modelId="{C571D90E-A445-4F0F-BE80-4B65CC89A747}" srcId="{673F94FD-5C94-4870-A77A-B6952FF49C16}" destId="{18DA7B59-E29B-4C2C-9747-F472754161C3}" srcOrd="2" destOrd="0" parTransId="{C5FEDB6B-8617-470B-B706-A8BB66783B74}" sibTransId="{72FBBED6-E23C-407F-BB5E-5AB5CD87D651}"/>
    <dgm:cxn modelId="{5202E11C-78E1-4D7F-A389-0D7F0C070260}" srcId="{673F94FD-5C94-4870-A77A-B6952FF49C16}" destId="{217E4664-C218-4AC4-9AA1-8B432227EA0C}" srcOrd="3" destOrd="0" parTransId="{0C9FBF45-BF81-46B8-8A5F-7027475DC31D}" sibTransId="{BE792FB5-9582-4033-8957-1E1A6935F3DC}"/>
    <dgm:cxn modelId="{C88CD60C-E0BF-4842-A2E4-E3EC2E3AF0CC}" type="presOf" srcId="{18DA7B59-E29B-4C2C-9747-F472754161C3}" destId="{C45BF5E1-73F2-4004-999D-8F019D4CB45D}" srcOrd="0" destOrd="0" presId="urn:microsoft.com/office/officeart/2005/8/layout/hierarchy3"/>
    <dgm:cxn modelId="{047D6583-F0C3-4DD5-B8F5-3DC85077AE23}" srcId="{673F94FD-5C94-4870-A77A-B6952FF49C16}" destId="{C20A2624-993F-45A7-AEE4-7D700148A8DF}" srcOrd="4" destOrd="0" parTransId="{E0627E0C-95A0-4D23-B7A7-6967784A5CDC}" sibTransId="{E5A9B50B-018B-4705-AD37-321C6BE4E58A}"/>
    <dgm:cxn modelId="{ADAC826A-D67C-4921-A308-A2E99B3D9EB0}" type="presOf" srcId="{673F94FD-5C94-4870-A77A-B6952FF49C16}" destId="{035F48DA-BE43-4D4D-B59F-34975429DBAC}" srcOrd="1" destOrd="0" presId="urn:microsoft.com/office/officeart/2005/8/layout/hierarchy3"/>
    <dgm:cxn modelId="{38266D0B-A860-4CCC-A5D3-75347540A8C0}" type="presOf" srcId="{217E4664-C218-4AC4-9AA1-8B432227EA0C}" destId="{379FA28E-C7FB-4F94-9A89-8C8379712B37}" srcOrd="0" destOrd="0" presId="urn:microsoft.com/office/officeart/2005/8/layout/hierarchy3"/>
    <dgm:cxn modelId="{CB0F2B79-EE66-477F-8F24-C2280A0F4251}" type="presOf" srcId="{C20A2624-993F-45A7-AEE4-7D700148A8DF}" destId="{25B6F45C-45CE-4991-A091-83C6B0F19BF3}" srcOrd="0" destOrd="0" presId="urn:microsoft.com/office/officeart/2005/8/layout/hierarchy3"/>
    <dgm:cxn modelId="{59ECB541-9939-4701-AF27-C4AC1430FCA1}" srcId="{673F94FD-5C94-4870-A77A-B6952FF49C16}" destId="{74BFE241-283D-46AB-AB79-1F289361C257}" srcOrd="1" destOrd="0" parTransId="{1A3F59DA-807A-46B3-B93D-ACCFCB8DCFF6}" sibTransId="{B92CBB3F-DD8D-4F46-96E7-0461A8D4FA1B}"/>
    <dgm:cxn modelId="{2FB109E1-7F7D-437E-B87B-5B129FF16A5F}" type="presOf" srcId="{6ADA2D72-72B7-4D39-BC9D-1BB6A3255C13}" destId="{963C8510-7BBA-42F3-8E45-A590B58260BC}" srcOrd="0" destOrd="0" presId="urn:microsoft.com/office/officeart/2005/8/layout/hierarchy3"/>
    <dgm:cxn modelId="{2BE7634D-7CDC-4730-9D66-68AEA7EA97A0}" srcId="{673F94FD-5C94-4870-A77A-B6952FF49C16}" destId="{CCADB66B-B3C9-49CC-B2BF-208297AF8EB6}" srcOrd="0" destOrd="0" parTransId="{622D3E6A-FB5A-4FDF-9FF3-6E89BDC845C5}" sibTransId="{CA097185-4018-4014-9894-E203822FA5A7}"/>
    <dgm:cxn modelId="{7DBA6006-54A9-44EB-9B43-EFFA8EB95F38}" type="presOf" srcId="{1A3F59DA-807A-46B3-B93D-ACCFCB8DCFF6}" destId="{8F1CBD57-151B-47C6-AF05-342FB3C37696}" srcOrd="0" destOrd="0" presId="urn:microsoft.com/office/officeart/2005/8/layout/hierarchy3"/>
    <dgm:cxn modelId="{CDCB8E19-E73F-47EC-9382-1D1BF81985EC}" type="presOf" srcId="{74BFE241-283D-46AB-AB79-1F289361C257}" destId="{21E3877C-8E34-4FCC-A216-A6024B456FBA}" srcOrd="0" destOrd="0" presId="urn:microsoft.com/office/officeart/2005/8/layout/hierarchy3"/>
    <dgm:cxn modelId="{1C28C716-F116-4F89-B4FC-A4C94DF927CE}" type="presOf" srcId="{CCADB66B-B3C9-49CC-B2BF-208297AF8EB6}" destId="{8F430A09-BA26-4B2C-B347-D7A10693E267}" srcOrd="0" destOrd="0" presId="urn:microsoft.com/office/officeart/2005/8/layout/hierarchy3"/>
    <dgm:cxn modelId="{4E0E4992-0CF9-411E-96F7-2B41F1ACE318}" type="presOf" srcId="{673F94FD-5C94-4870-A77A-B6952FF49C16}" destId="{585E42D0-AEE9-42AE-BBD8-D97399EB3762}" srcOrd="0" destOrd="0" presId="urn:microsoft.com/office/officeart/2005/8/layout/hierarchy3"/>
    <dgm:cxn modelId="{4A6F9E9B-250C-4FE1-A3EC-5919BDCD2123}" type="presOf" srcId="{E0627E0C-95A0-4D23-B7A7-6967784A5CDC}" destId="{4F221DA7-EBE9-42B7-B8BC-979A2F9B8436}" srcOrd="0" destOrd="0" presId="urn:microsoft.com/office/officeart/2005/8/layout/hierarchy3"/>
    <dgm:cxn modelId="{8D605F42-077D-4AC4-B60C-D9DF9F988F95}" type="presOf" srcId="{0C9FBF45-BF81-46B8-8A5F-7027475DC31D}" destId="{99C9C277-0857-483D-8622-C2227FFB714F}" srcOrd="0" destOrd="0" presId="urn:microsoft.com/office/officeart/2005/8/layout/hierarchy3"/>
    <dgm:cxn modelId="{F9A4B004-EC4D-403A-A61E-13FD9E7278A0}" type="presOf" srcId="{622D3E6A-FB5A-4FDF-9FF3-6E89BDC845C5}" destId="{83BFABE3-3D2C-4596-BAFE-CEC71098B4C8}" srcOrd="0" destOrd="0" presId="urn:microsoft.com/office/officeart/2005/8/layout/hierarchy3"/>
    <dgm:cxn modelId="{34457315-F460-405B-A017-24653DFD2DAD}" type="presOf" srcId="{C5FEDB6B-8617-470B-B706-A8BB66783B74}" destId="{5EA925BB-6D63-4F32-AC63-90332E31A485}" srcOrd="0" destOrd="0" presId="urn:microsoft.com/office/officeart/2005/8/layout/hierarchy3"/>
    <dgm:cxn modelId="{0B37F0D8-A4B4-470C-9919-8E9D41E101D9}" srcId="{6ADA2D72-72B7-4D39-BC9D-1BB6A3255C13}" destId="{673F94FD-5C94-4870-A77A-B6952FF49C16}" srcOrd="0" destOrd="0" parTransId="{318D388A-F5D8-4BBA-855F-568009A05F68}" sibTransId="{79390753-068F-425A-9D7C-BCC4306B4271}"/>
    <dgm:cxn modelId="{25B0E6F6-C312-4685-9731-30BFB12D9A06}" type="presParOf" srcId="{963C8510-7BBA-42F3-8E45-A590B58260BC}" destId="{07B28D8B-9976-4222-9F49-E430AFC845A0}" srcOrd="0" destOrd="0" presId="urn:microsoft.com/office/officeart/2005/8/layout/hierarchy3"/>
    <dgm:cxn modelId="{A93BFC17-465D-4FB7-8ADA-E7A5C0EE2169}" type="presParOf" srcId="{07B28D8B-9976-4222-9F49-E430AFC845A0}" destId="{F024777D-31BA-4169-8321-2CEBF8E8A502}" srcOrd="0" destOrd="0" presId="urn:microsoft.com/office/officeart/2005/8/layout/hierarchy3"/>
    <dgm:cxn modelId="{A04FFDB5-2CF1-4386-A99D-907D1A9CC0BE}" type="presParOf" srcId="{F024777D-31BA-4169-8321-2CEBF8E8A502}" destId="{585E42D0-AEE9-42AE-BBD8-D97399EB3762}" srcOrd="0" destOrd="0" presId="urn:microsoft.com/office/officeart/2005/8/layout/hierarchy3"/>
    <dgm:cxn modelId="{C195B29D-EFEF-4D4C-BE1B-CE16959ED02A}" type="presParOf" srcId="{F024777D-31BA-4169-8321-2CEBF8E8A502}" destId="{035F48DA-BE43-4D4D-B59F-34975429DBAC}" srcOrd="1" destOrd="0" presId="urn:microsoft.com/office/officeart/2005/8/layout/hierarchy3"/>
    <dgm:cxn modelId="{71D48DAB-2FC9-4E3D-9DB5-55A1A40D772F}" type="presParOf" srcId="{07B28D8B-9976-4222-9F49-E430AFC845A0}" destId="{5A784157-8AAD-4DB5-BD4B-644B5F6CC942}" srcOrd="1" destOrd="0" presId="urn:microsoft.com/office/officeart/2005/8/layout/hierarchy3"/>
    <dgm:cxn modelId="{2F506ECF-A635-45EB-8582-1BE77F63CC7D}" type="presParOf" srcId="{5A784157-8AAD-4DB5-BD4B-644B5F6CC942}" destId="{83BFABE3-3D2C-4596-BAFE-CEC71098B4C8}" srcOrd="0" destOrd="0" presId="urn:microsoft.com/office/officeart/2005/8/layout/hierarchy3"/>
    <dgm:cxn modelId="{FF3B8B3A-88A3-4928-BEB3-3B4A83FB6654}" type="presParOf" srcId="{5A784157-8AAD-4DB5-BD4B-644B5F6CC942}" destId="{8F430A09-BA26-4B2C-B347-D7A10693E267}" srcOrd="1" destOrd="0" presId="urn:microsoft.com/office/officeart/2005/8/layout/hierarchy3"/>
    <dgm:cxn modelId="{6FEDE3C4-7117-4230-B44D-3D3BF651710C}" type="presParOf" srcId="{5A784157-8AAD-4DB5-BD4B-644B5F6CC942}" destId="{8F1CBD57-151B-47C6-AF05-342FB3C37696}" srcOrd="2" destOrd="0" presId="urn:microsoft.com/office/officeart/2005/8/layout/hierarchy3"/>
    <dgm:cxn modelId="{B9C9B79E-D80D-42E1-931D-1C319E4B88E2}" type="presParOf" srcId="{5A784157-8AAD-4DB5-BD4B-644B5F6CC942}" destId="{21E3877C-8E34-4FCC-A216-A6024B456FBA}" srcOrd="3" destOrd="0" presId="urn:microsoft.com/office/officeart/2005/8/layout/hierarchy3"/>
    <dgm:cxn modelId="{992689BF-EC65-4F19-8E5C-32FD7F36BFAA}" type="presParOf" srcId="{5A784157-8AAD-4DB5-BD4B-644B5F6CC942}" destId="{5EA925BB-6D63-4F32-AC63-90332E31A485}" srcOrd="4" destOrd="0" presId="urn:microsoft.com/office/officeart/2005/8/layout/hierarchy3"/>
    <dgm:cxn modelId="{6A560319-54B6-438C-B450-0155B2D3BADE}" type="presParOf" srcId="{5A784157-8AAD-4DB5-BD4B-644B5F6CC942}" destId="{C45BF5E1-73F2-4004-999D-8F019D4CB45D}" srcOrd="5" destOrd="0" presId="urn:microsoft.com/office/officeart/2005/8/layout/hierarchy3"/>
    <dgm:cxn modelId="{F9B9BB04-AE6D-48D3-9451-61F0D789A635}" type="presParOf" srcId="{5A784157-8AAD-4DB5-BD4B-644B5F6CC942}" destId="{99C9C277-0857-483D-8622-C2227FFB714F}" srcOrd="6" destOrd="0" presId="urn:microsoft.com/office/officeart/2005/8/layout/hierarchy3"/>
    <dgm:cxn modelId="{6036366B-AC33-4871-9EC3-FF69C649A5B3}" type="presParOf" srcId="{5A784157-8AAD-4DB5-BD4B-644B5F6CC942}" destId="{379FA28E-C7FB-4F94-9A89-8C8379712B37}" srcOrd="7" destOrd="0" presId="urn:microsoft.com/office/officeart/2005/8/layout/hierarchy3"/>
    <dgm:cxn modelId="{57D9343F-F2C7-42EB-896C-ECBC8D0AE245}" type="presParOf" srcId="{5A784157-8AAD-4DB5-BD4B-644B5F6CC942}" destId="{4F221DA7-EBE9-42B7-B8BC-979A2F9B8436}" srcOrd="8" destOrd="0" presId="urn:microsoft.com/office/officeart/2005/8/layout/hierarchy3"/>
    <dgm:cxn modelId="{43BE1743-1D1B-40ED-93CA-4261433C5525}" type="presParOf" srcId="{5A784157-8AAD-4DB5-BD4B-644B5F6CC942}" destId="{25B6F45C-45CE-4991-A091-83C6B0F19BF3}" srcOrd="9" destOrd="0" presId="urn:microsoft.com/office/officeart/2005/8/layout/hierarchy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13.xml><?xml version="1.0" encoding="utf-8"?>
<dgm:dataModel xmlns:dgm="http://schemas.openxmlformats.org/drawingml/2006/diagram" xmlns:a="http://schemas.openxmlformats.org/drawingml/2006/main">
  <dgm:ptLst>
    <dgm:pt modelId="{6ADA2D72-72B7-4D39-BC9D-1BB6A3255C1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zh-CN" altLang="en-US"/>
        </a:p>
      </dgm:t>
    </dgm:pt>
    <dgm:pt modelId="{673F94FD-5C94-4870-A77A-B6952FF49C16}">
      <dgm:prSet phldrT="[文本]" custT="1"/>
      <dgm:spPr>
        <a:solidFill>
          <a:schemeClr val="tx2"/>
        </a:solidFill>
        <a:effectLst>
          <a:outerShdw blurRad="63500" sx="102000" sy="102000" algn="ctr" rotWithShape="0">
            <a:prstClr val="black">
              <a:alpha val="40000"/>
            </a:prstClr>
          </a:outerShdw>
        </a:effectLst>
      </dgm:spPr>
      <dgm:t>
        <a:bodyPr/>
        <a:lstStyle/>
        <a:p>
          <a:r>
            <a:rPr lang="zh-CN" altLang="en-US" sz="1400" dirty="0" smtClean="0">
              <a:latin typeface="华文中宋" panose="02010600040101010101" pitchFamily="2" charset="-122"/>
              <a:ea typeface="华文中宋" panose="02010600040101010101" pitchFamily="2" charset="-122"/>
            </a:rPr>
            <a:t>相关方用电管理</a:t>
          </a:r>
          <a:endParaRPr lang="zh-CN" altLang="en-US" sz="1400" dirty="0">
            <a:latin typeface="华文中宋" panose="02010600040101010101" pitchFamily="2" charset="-122"/>
            <a:ea typeface="华文中宋" panose="02010600040101010101" pitchFamily="2" charset="-122"/>
          </a:endParaRPr>
        </a:p>
      </dgm:t>
    </dgm:pt>
    <dgm:pt modelId="{318D388A-F5D8-4BBA-855F-568009A05F68}" cxnId="{0B37F0D8-A4B4-470C-9919-8E9D41E101D9}"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9390753-068F-425A-9D7C-BCC4306B4271}" cxnId="{0B37F0D8-A4B4-470C-9919-8E9D41E101D9}"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CADB66B-B3C9-49CC-B2BF-208297AF8EB6}">
      <dgm:prSet phldrT="[文本]" custT="1"/>
      <dgm:spPr>
        <a:solidFill>
          <a:schemeClr val="accent1">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相关方安全技术交底</a:t>
          </a:r>
          <a:endParaRPr lang="zh-CN" altLang="en-US" sz="1400" b="0" dirty="0">
            <a:solidFill>
              <a:schemeClr val="bg1"/>
            </a:solidFill>
            <a:latin typeface="华文中宋" panose="02010600040101010101" pitchFamily="2" charset="-122"/>
            <a:ea typeface="华文中宋" panose="02010600040101010101" pitchFamily="2" charset="-122"/>
          </a:endParaRPr>
        </a:p>
      </dgm:t>
    </dgm:pt>
    <dgm:pt modelId="{622D3E6A-FB5A-4FDF-9FF3-6E89BDC845C5}" cxnId="{2BE7634D-7CDC-4730-9D66-68AEA7EA97A0}"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A097185-4018-4014-9894-E203822FA5A7}" cxnId="{2BE7634D-7CDC-4730-9D66-68AEA7EA97A0}"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4BFE241-283D-46AB-AB79-1F289361C257}">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临时用电管理</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1A3F59DA-807A-46B3-B93D-ACCFCB8DCFF6}" cxnId="{59ECB541-9939-4701-AF27-C4AC1430FCA1}"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B92CBB3F-DD8D-4F46-96E7-0461A8D4FA1B}" cxnId="{59ECB541-9939-4701-AF27-C4AC1430FCA1}"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963C8510-7BBA-42F3-8E45-A590B58260BC}" type="pres">
      <dgm:prSet presAssocID="{6ADA2D72-72B7-4D39-BC9D-1BB6A3255C13}" presName="diagram" presStyleCnt="0">
        <dgm:presLayoutVars>
          <dgm:chPref val="1"/>
          <dgm:dir/>
          <dgm:animOne val="branch"/>
          <dgm:animLvl val="lvl"/>
          <dgm:resizeHandles/>
        </dgm:presLayoutVars>
      </dgm:prSet>
      <dgm:spPr/>
      <dgm:t>
        <a:bodyPr/>
        <a:lstStyle/>
        <a:p>
          <a:endParaRPr lang="zh-CN" altLang="en-US"/>
        </a:p>
      </dgm:t>
    </dgm:pt>
    <dgm:pt modelId="{07B28D8B-9976-4222-9F49-E430AFC845A0}" type="pres">
      <dgm:prSet presAssocID="{673F94FD-5C94-4870-A77A-B6952FF49C16}" presName="root" presStyleCnt="0"/>
      <dgm:spPr/>
    </dgm:pt>
    <dgm:pt modelId="{F024777D-31BA-4169-8321-2CEBF8E8A502}" type="pres">
      <dgm:prSet presAssocID="{673F94FD-5C94-4870-A77A-B6952FF49C16}" presName="rootComposite" presStyleCnt="0"/>
      <dgm:spPr/>
    </dgm:pt>
    <dgm:pt modelId="{585E42D0-AEE9-42AE-BBD8-D97399EB3762}" type="pres">
      <dgm:prSet presAssocID="{673F94FD-5C94-4870-A77A-B6952FF49C16}" presName="rootText" presStyleLbl="node1" presStyleIdx="0" presStyleCnt="1" custScaleY="85000" custLinFactNeighborY="-18214"/>
      <dgm:spPr/>
      <dgm:t>
        <a:bodyPr/>
        <a:lstStyle/>
        <a:p>
          <a:endParaRPr lang="zh-CN" altLang="en-US"/>
        </a:p>
      </dgm:t>
    </dgm:pt>
    <dgm:pt modelId="{035F48DA-BE43-4D4D-B59F-34975429DBAC}" type="pres">
      <dgm:prSet presAssocID="{673F94FD-5C94-4870-A77A-B6952FF49C16}" presName="rootConnector" presStyleLbl="node1" presStyleIdx="0" presStyleCnt="1"/>
      <dgm:spPr/>
      <dgm:t>
        <a:bodyPr/>
        <a:lstStyle/>
        <a:p>
          <a:endParaRPr lang="zh-CN" altLang="en-US"/>
        </a:p>
      </dgm:t>
    </dgm:pt>
    <dgm:pt modelId="{5A784157-8AAD-4DB5-BD4B-644B5F6CC942}" type="pres">
      <dgm:prSet presAssocID="{673F94FD-5C94-4870-A77A-B6952FF49C16}" presName="childShape" presStyleCnt="0"/>
      <dgm:spPr/>
    </dgm:pt>
    <dgm:pt modelId="{83BFABE3-3D2C-4596-BAFE-CEC71098B4C8}" type="pres">
      <dgm:prSet presAssocID="{622D3E6A-FB5A-4FDF-9FF3-6E89BDC845C5}" presName="Name13" presStyleLbl="parChTrans1D2" presStyleIdx="0" presStyleCnt="2"/>
      <dgm:spPr/>
      <dgm:t>
        <a:bodyPr/>
        <a:lstStyle/>
        <a:p>
          <a:endParaRPr lang="zh-CN" altLang="en-US"/>
        </a:p>
      </dgm:t>
    </dgm:pt>
    <dgm:pt modelId="{8F430A09-BA26-4B2C-B347-D7A10693E267}" type="pres">
      <dgm:prSet presAssocID="{CCADB66B-B3C9-49CC-B2BF-208297AF8EB6}" presName="childText" presStyleLbl="bgAcc1" presStyleIdx="0" presStyleCnt="2" custScaleY="80951" custLinFactNeighborY="-13927">
        <dgm:presLayoutVars>
          <dgm:bulletEnabled val="1"/>
        </dgm:presLayoutVars>
      </dgm:prSet>
      <dgm:spPr/>
      <dgm:t>
        <a:bodyPr/>
        <a:lstStyle/>
        <a:p>
          <a:endParaRPr lang="zh-CN" altLang="en-US"/>
        </a:p>
      </dgm:t>
    </dgm:pt>
    <dgm:pt modelId="{8F1CBD57-151B-47C6-AF05-342FB3C37696}" type="pres">
      <dgm:prSet presAssocID="{1A3F59DA-807A-46B3-B93D-ACCFCB8DCFF6}" presName="Name13" presStyleLbl="parChTrans1D2" presStyleIdx="1" presStyleCnt="2"/>
      <dgm:spPr/>
      <dgm:t>
        <a:bodyPr/>
        <a:lstStyle/>
        <a:p>
          <a:endParaRPr lang="zh-CN" altLang="en-US"/>
        </a:p>
      </dgm:t>
    </dgm:pt>
    <dgm:pt modelId="{21E3877C-8E34-4FCC-A216-A6024B456FBA}" type="pres">
      <dgm:prSet presAssocID="{74BFE241-283D-46AB-AB79-1F289361C257}" presName="childText" presStyleLbl="bgAcc1" presStyleIdx="1" presStyleCnt="2" custScaleY="70043">
        <dgm:presLayoutVars>
          <dgm:bulletEnabled val="1"/>
        </dgm:presLayoutVars>
      </dgm:prSet>
      <dgm:spPr/>
      <dgm:t>
        <a:bodyPr/>
        <a:lstStyle/>
        <a:p>
          <a:endParaRPr lang="zh-CN" altLang="en-US"/>
        </a:p>
      </dgm:t>
    </dgm:pt>
  </dgm:ptLst>
  <dgm:cxnLst>
    <dgm:cxn modelId="{9AEDE9C4-8F8D-4339-8D06-CF2DEA2FB804}" type="presOf" srcId="{673F94FD-5C94-4870-A77A-B6952FF49C16}" destId="{035F48DA-BE43-4D4D-B59F-34975429DBAC}" srcOrd="1" destOrd="0" presId="urn:microsoft.com/office/officeart/2005/8/layout/hierarchy3"/>
    <dgm:cxn modelId="{B61149FB-C999-4A29-A748-16240DB4BAD5}" type="presOf" srcId="{673F94FD-5C94-4870-A77A-B6952FF49C16}" destId="{585E42D0-AEE9-42AE-BBD8-D97399EB3762}" srcOrd="0" destOrd="0" presId="urn:microsoft.com/office/officeart/2005/8/layout/hierarchy3"/>
    <dgm:cxn modelId="{6167C5CF-FC2A-400C-A773-ABBEAE3A8F8F}" type="presOf" srcId="{1A3F59DA-807A-46B3-B93D-ACCFCB8DCFF6}" destId="{8F1CBD57-151B-47C6-AF05-342FB3C37696}" srcOrd="0" destOrd="0" presId="urn:microsoft.com/office/officeart/2005/8/layout/hierarchy3"/>
    <dgm:cxn modelId="{E260469B-2D2F-4FF5-BF8E-2D26A34B38C1}" type="presOf" srcId="{622D3E6A-FB5A-4FDF-9FF3-6E89BDC845C5}" destId="{83BFABE3-3D2C-4596-BAFE-CEC71098B4C8}" srcOrd="0" destOrd="0" presId="urn:microsoft.com/office/officeart/2005/8/layout/hierarchy3"/>
    <dgm:cxn modelId="{59ECB541-9939-4701-AF27-C4AC1430FCA1}" srcId="{673F94FD-5C94-4870-A77A-B6952FF49C16}" destId="{74BFE241-283D-46AB-AB79-1F289361C257}" srcOrd="1" destOrd="0" parTransId="{1A3F59DA-807A-46B3-B93D-ACCFCB8DCFF6}" sibTransId="{B92CBB3F-DD8D-4F46-96E7-0461A8D4FA1B}"/>
    <dgm:cxn modelId="{E1B3340C-F7E3-4743-8712-82FF06554ECE}" type="presOf" srcId="{CCADB66B-B3C9-49CC-B2BF-208297AF8EB6}" destId="{8F430A09-BA26-4B2C-B347-D7A10693E267}" srcOrd="0" destOrd="0" presId="urn:microsoft.com/office/officeart/2005/8/layout/hierarchy3"/>
    <dgm:cxn modelId="{2BE7634D-7CDC-4730-9D66-68AEA7EA97A0}" srcId="{673F94FD-5C94-4870-A77A-B6952FF49C16}" destId="{CCADB66B-B3C9-49CC-B2BF-208297AF8EB6}" srcOrd="0" destOrd="0" parTransId="{622D3E6A-FB5A-4FDF-9FF3-6E89BDC845C5}" sibTransId="{CA097185-4018-4014-9894-E203822FA5A7}"/>
    <dgm:cxn modelId="{DF6B0CFD-FAE7-49FD-AFA1-84926BC447D3}" type="presOf" srcId="{6ADA2D72-72B7-4D39-BC9D-1BB6A3255C13}" destId="{963C8510-7BBA-42F3-8E45-A590B58260BC}" srcOrd="0" destOrd="0" presId="urn:microsoft.com/office/officeart/2005/8/layout/hierarchy3"/>
    <dgm:cxn modelId="{0B37F0D8-A4B4-470C-9919-8E9D41E101D9}" srcId="{6ADA2D72-72B7-4D39-BC9D-1BB6A3255C13}" destId="{673F94FD-5C94-4870-A77A-B6952FF49C16}" srcOrd="0" destOrd="0" parTransId="{318D388A-F5D8-4BBA-855F-568009A05F68}" sibTransId="{79390753-068F-425A-9D7C-BCC4306B4271}"/>
    <dgm:cxn modelId="{C3F79303-8CB1-4624-9476-F921E70D2512}" type="presOf" srcId="{74BFE241-283D-46AB-AB79-1F289361C257}" destId="{21E3877C-8E34-4FCC-A216-A6024B456FBA}" srcOrd="0" destOrd="0" presId="urn:microsoft.com/office/officeart/2005/8/layout/hierarchy3"/>
    <dgm:cxn modelId="{6ED70600-BAA4-45D1-9FB6-C50BDF73F20D}" type="presParOf" srcId="{963C8510-7BBA-42F3-8E45-A590B58260BC}" destId="{07B28D8B-9976-4222-9F49-E430AFC845A0}" srcOrd="0" destOrd="0" presId="urn:microsoft.com/office/officeart/2005/8/layout/hierarchy3"/>
    <dgm:cxn modelId="{2605980D-E429-41A8-8A53-FB9C0A069331}" type="presParOf" srcId="{07B28D8B-9976-4222-9F49-E430AFC845A0}" destId="{F024777D-31BA-4169-8321-2CEBF8E8A502}" srcOrd="0" destOrd="0" presId="urn:microsoft.com/office/officeart/2005/8/layout/hierarchy3"/>
    <dgm:cxn modelId="{060DEE37-BF61-4AC8-9938-3EF153968C08}" type="presParOf" srcId="{F024777D-31BA-4169-8321-2CEBF8E8A502}" destId="{585E42D0-AEE9-42AE-BBD8-D97399EB3762}" srcOrd="0" destOrd="0" presId="urn:microsoft.com/office/officeart/2005/8/layout/hierarchy3"/>
    <dgm:cxn modelId="{0DC426CC-8195-44F9-909C-3AB1E21DACDE}" type="presParOf" srcId="{F024777D-31BA-4169-8321-2CEBF8E8A502}" destId="{035F48DA-BE43-4D4D-B59F-34975429DBAC}" srcOrd="1" destOrd="0" presId="urn:microsoft.com/office/officeart/2005/8/layout/hierarchy3"/>
    <dgm:cxn modelId="{B6AAA000-B6C4-4FD1-9EBD-8DEDD9375A98}" type="presParOf" srcId="{07B28D8B-9976-4222-9F49-E430AFC845A0}" destId="{5A784157-8AAD-4DB5-BD4B-644B5F6CC942}" srcOrd="1" destOrd="0" presId="urn:microsoft.com/office/officeart/2005/8/layout/hierarchy3"/>
    <dgm:cxn modelId="{82B10E4D-78A0-477B-AEC0-68944C4C5E3E}" type="presParOf" srcId="{5A784157-8AAD-4DB5-BD4B-644B5F6CC942}" destId="{83BFABE3-3D2C-4596-BAFE-CEC71098B4C8}" srcOrd="0" destOrd="0" presId="urn:microsoft.com/office/officeart/2005/8/layout/hierarchy3"/>
    <dgm:cxn modelId="{711A9E10-B02D-43E3-9D45-90AC4332E94F}" type="presParOf" srcId="{5A784157-8AAD-4DB5-BD4B-644B5F6CC942}" destId="{8F430A09-BA26-4B2C-B347-D7A10693E267}" srcOrd="1" destOrd="0" presId="urn:microsoft.com/office/officeart/2005/8/layout/hierarchy3"/>
    <dgm:cxn modelId="{C3FC615F-5B3D-432A-BF75-EAA9C1462078}" type="presParOf" srcId="{5A784157-8AAD-4DB5-BD4B-644B5F6CC942}" destId="{8F1CBD57-151B-47C6-AF05-342FB3C37696}" srcOrd="2" destOrd="0" presId="urn:microsoft.com/office/officeart/2005/8/layout/hierarchy3"/>
    <dgm:cxn modelId="{5BF9C2BB-B24F-4CE9-83C9-FBCDD41E027B}" type="presParOf" srcId="{5A784157-8AAD-4DB5-BD4B-644B5F6CC942}" destId="{21E3877C-8E34-4FCC-A216-A6024B456FBA}" srcOrd="3" destOrd="0" presId="urn:microsoft.com/office/officeart/2005/8/layout/hierarchy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14.xml><?xml version="1.0" encoding="utf-8"?>
<dgm:dataModel xmlns:dgm="http://schemas.openxmlformats.org/drawingml/2006/diagram" xmlns:a="http://schemas.openxmlformats.org/drawingml/2006/main">
  <dgm:ptLst>
    <dgm:pt modelId="{6ADA2D72-72B7-4D39-BC9D-1BB6A3255C1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zh-CN" altLang="en-US"/>
        </a:p>
      </dgm:t>
    </dgm:pt>
    <dgm:pt modelId="{673F94FD-5C94-4870-A77A-B6952FF49C16}">
      <dgm:prSet phldrT="[文本]" custT="1"/>
      <dgm:spPr>
        <a:solidFill>
          <a:schemeClr val="tx2"/>
        </a:solidFill>
        <a:effectLst>
          <a:outerShdw blurRad="63500" sx="102000" sy="102000" algn="ctr" rotWithShape="0">
            <a:prstClr val="black">
              <a:alpha val="40000"/>
            </a:prstClr>
          </a:outerShdw>
        </a:effectLst>
      </dgm:spPr>
      <dgm:t>
        <a:bodyPr/>
        <a:lstStyle/>
        <a:p>
          <a:r>
            <a:rPr lang="zh-CN" altLang="en-US" sz="1400" dirty="0" smtClean="0">
              <a:latin typeface="华文中宋" panose="02010600040101010101" pitchFamily="2" charset="-122"/>
              <a:ea typeface="华文中宋" panose="02010600040101010101" pitchFamily="2" charset="-122"/>
            </a:rPr>
            <a:t>相关方用电管理</a:t>
          </a:r>
          <a:endParaRPr lang="zh-CN" altLang="en-US" sz="1400" dirty="0">
            <a:latin typeface="华文中宋" panose="02010600040101010101" pitchFamily="2" charset="-122"/>
            <a:ea typeface="华文中宋" panose="02010600040101010101" pitchFamily="2" charset="-122"/>
          </a:endParaRPr>
        </a:p>
      </dgm:t>
    </dgm:pt>
    <dgm:pt modelId="{318D388A-F5D8-4BBA-855F-568009A05F68}" cxnId="{0B37F0D8-A4B4-470C-9919-8E9D41E101D9}"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9390753-068F-425A-9D7C-BCC4306B4271}" cxnId="{0B37F0D8-A4B4-470C-9919-8E9D41E101D9}"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CADB66B-B3C9-49CC-B2BF-208297AF8EB6}">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相关方安全技术交底</a:t>
          </a:r>
          <a:endParaRPr lang="zh-CN" altLang="en-US" sz="1400" b="0" dirty="0">
            <a:solidFill>
              <a:schemeClr val="bg1"/>
            </a:solidFill>
            <a:latin typeface="华文中宋" panose="02010600040101010101" pitchFamily="2" charset="-122"/>
            <a:ea typeface="华文中宋" panose="02010600040101010101" pitchFamily="2" charset="-122"/>
          </a:endParaRPr>
        </a:p>
      </dgm:t>
    </dgm:pt>
    <dgm:pt modelId="{622D3E6A-FB5A-4FDF-9FF3-6E89BDC845C5}" cxnId="{2BE7634D-7CDC-4730-9D66-68AEA7EA97A0}"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A097185-4018-4014-9894-E203822FA5A7}" cxnId="{2BE7634D-7CDC-4730-9D66-68AEA7EA97A0}"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4BFE241-283D-46AB-AB79-1F289361C257}">
      <dgm:prSet phldrT="[文本]" custT="1"/>
      <dgm:spPr>
        <a:solidFill>
          <a:schemeClr val="accent1">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临时用电管理</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1A3F59DA-807A-46B3-B93D-ACCFCB8DCFF6}" cxnId="{59ECB541-9939-4701-AF27-C4AC1430FCA1}"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B92CBB3F-DD8D-4F46-96E7-0461A8D4FA1B}" cxnId="{59ECB541-9939-4701-AF27-C4AC1430FCA1}"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963C8510-7BBA-42F3-8E45-A590B58260BC}" type="pres">
      <dgm:prSet presAssocID="{6ADA2D72-72B7-4D39-BC9D-1BB6A3255C13}" presName="diagram" presStyleCnt="0">
        <dgm:presLayoutVars>
          <dgm:chPref val="1"/>
          <dgm:dir/>
          <dgm:animOne val="branch"/>
          <dgm:animLvl val="lvl"/>
          <dgm:resizeHandles/>
        </dgm:presLayoutVars>
      </dgm:prSet>
      <dgm:spPr/>
      <dgm:t>
        <a:bodyPr/>
        <a:lstStyle/>
        <a:p>
          <a:endParaRPr lang="zh-CN" altLang="en-US"/>
        </a:p>
      </dgm:t>
    </dgm:pt>
    <dgm:pt modelId="{07B28D8B-9976-4222-9F49-E430AFC845A0}" type="pres">
      <dgm:prSet presAssocID="{673F94FD-5C94-4870-A77A-B6952FF49C16}" presName="root" presStyleCnt="0"/>
      <dgm:spPr/>
    </dgm:pt>
    <dgm:pt modelId="{F024777D-31BA-4169-8321-2CEBF8E8A502}" type="pres">
      <dgm:prSet presAssocID="{673F94FD-5C94-4870-A77A-B6952FF49C16}" presName="rootComposite" presStyleCnt="0"/>
      <dgm:spPr/>
    </dgm:pt>
    <dgm:pt modelId="{585E42D0-AEE9-42AE-BBD8-D97399EB3762}" type="pres">
      <dgm:prSet presAssocID="{673F94FD-5C94-4870-A77A-B6952FF49C16}" presName="rootText" presStyleLbl="node1" presStyleIdx="0" presStyleCnt="1" custScaleY="85000" custLinFactNeighborY="-18214"/>
      <dgm:spPr/>
      <dgm:t>
        <a:bodyPr/>
        <a:lstStyle/>
        <a:p>
          <a:endParaRPr lang="zh-CN" altLang="en-US"/>
        </a:p>
      </dgm:t>
    </dgm:pt>
    <dgm:pt modelId="{035F48DA-BE43-4D4D-B59F-34975429DBAC}" type="pres">
      <dgm:prSet presAssocID="{673F94FD-5C94-4870-A77A-B6952FF49C16}" presName="rootConnector" presStyleLbl="node1" presStyleIdx="0" presStyleCnt="1"/>
      <dgm:spPr/>
      <dgm:t>
        <a:bodyPr/>
        <a:lstStyle/>
        <a:p>
          <a:endParaRPr lang="zh-CN" altLang="en-US"/>
        </a:p>
      </dgm:t>
    </dgm:pt>
    <dgm:pt modelId="{5A784157-8AAD-4DB5-BD4B-644B5F6CC942}" type="pres">
      <dgm:prSet presAssocID="{673F94FD-5C94-4870-A77A-B6952FF49C16}" presName="childShape" presStyleCnt="0"/>
      <dgm:spPr/>
    </dgm:pt>
    <dgm:pt modelId="{83BFABE3-3D2C-4596-BAFE-CEC71098B4C8}" type="pres">
      <dgm:prSet presAssocID="{622D3E6A-FB5A-4FDF-9FF3-6E89BDC845C5}" presName="Name13" presStyleLbl="parChTrans1D2" presStyleIdx="0" presStyleCnt="2"/>
      <dgm:spPr/>
      <dgm:t>
        <a:bodyPr/>
        <a:lstStyle/>
        <a:p>
          <a:endParaRPr lang="zh-CN" altLang="en-US"/>
        </a:p>
      </dgm:t>
    </dgm:pt>
    <dgm:pt modelId="{8F430A09-BA26-4B2C-B347-D7A10693E267}" type="pres">
      <dgm:prSet presAssocID="{CCADB66B-B3C9-49CC-B2BF-208297AF8EB6}" presName="childText" presStyleLbl="bgAcc1" presStyleIdx="0" presStyleCnt="2" custScaleY="80951" custLinFactNeighborY="-13927">
        <dgm:presLayoutVars>
          <dgm:bulletEnabled val="1"/>
        </dgm:presLayoutVars>
      </dgm:prSet>
      <dgm:spPr/>
      <dgm:t>
        <a:bodyPr/>
        <a:lstStyle/>
        <a:p>
          <a:endParaRPr lang="zh-CN" altLang="en-US"/>
        </a:p>
      </dgm:t>
    </dgm:pt>
    <dgm:pt modelId="{8F1CBD57-151B-47C6-AF05-342FB3C37696}" type="pres">
      <dgm:prSet presAssocID="{1A3F59DA-807A-46B3-B93D-ACCFCB8DCFF6}" presName="Name13" presStyleLbl="parChTrans1D2" presStyleIdx="1" presStyleCnt="2"/>
      <dgm:spPr/>
      <dgm:t>
        <a:bodyPr/>
        <a:lstStyle/>
        <a:p>
          <a:endParaRPr lang="zh-CN" altLang="en-US"/>
        </a:p>
      </dgm:t>
    </dgm:pt>
    <dgm:pt modelId="{21E3877C-8E34-4FCC-A216-A6024B456FBA}" type="pres">
      <dgm:prSet presAssocID="{74BFE241-283D-46AB-AB79-1F289361C257}" presName="childText" presStyleLbl="bgAcc1" presStyleIdx="1" presStyleCnt="2" custScaleY="70043">
        <dgm:presLayoutVars>
          <dgm:bulletEnabled val="1"/>
        </dgm:presLayoutVars>
      </dgm:prSet>
      <dgm:spPr/>
      <dgm:t>
        <a:bodyPr/>
        <a:lstStyle/>
        <a:p>
          <a:endParaRPr lang="zh-CN" altLang="en-US"/>
        </a:p>
      </dgm:t>
    </dgm:pt>
  </dgm:ptLst>
  <dgm:cxnLst>
    <dgm:cxn modelId="{37000F7F-909D-43D1-9E4D-F834061662FF}" type="presOf" srcId="{673F94FD-5C94-4870-A77A-B6952FF49C16}" destId="{035F48DA-BE43-4D4D-B59F-34975429DBAC}" srcOrd="1" destOrd="0" presId="urn:microsoft.com/office/officeart/2005/8/layout/hierarchy3"/>
    <dgm:cxn modelId="{F082E60E-5B97-407E-8708-D65DD246AB7E}" type="presOf" srcId="{CCADB66B-B3C9-49CC-B2BF-208297AF8EB6}" destId="{8F430A09-BA26-4B2C-B347-D7A10693E267}" srcOrd="0" destOrd="0" presId="urn:microsoft.com/office/officeart/2005/8/layout/hierarchy3"/>
    <dgm:cxn modelId="{88334982-CD37-4F44-9A6F-AF359490E1C5}" type="presOf" srcId="{6ADA2D72-72B7-4D39-BC9D-1BB6A3255C13}" destId="{963C8510-7BBA-42F3-8E45-A590B58260BC}" srcOrd="0" destOrd="0" presId="urn:microsoft.com/office/officeart/2005/8/layout/hierarchy3"/>
    <dgm:cxn modelId="{0E7BD543-B486-4B9B-AB1B-CE047A786469}" type="presOf" srcId="{622D3E6A-FB5A-4FDF-9FF3-6E89BDC845C5}" destId="{83BFABE3-3D2C-4596-BAFE-CEC71098B4C8}" srcOrd="0" destOrd="0" presId="urn:microsoft.com/office/officeart/2005/8/layout/hierarchy3"/>
    <dgm:cxn modelId="{59ECB541-9939-4701-AF27-C4AC1430FCA1}" srcId="{673F94FD-5C94-4870-A77A-B6952FF49C16}" destId="{74BFE241-283D-46AB-AB79-1F289361C257}" srcOrd="1" destOrd="0" parTransId="{1A3F59DA-807A-46B3-B93D-ACCFCB8DCFF6}" sibTransId="{B92CBB3F-DD8D-4F46-96E7-0461A8D4FA1B}"/>
    <dgm:cxn modelId="{99FD6AE9-A770-4113-8E27-8D6502B5B5F0}" type="presOf" srcId="{1A3F59DA-807A-46B3-B93D-ACCFCB8DCFF6}" destId="{8F1CBD57-151B-47C6-AF05-342FB3C37696}" srcOrd="0" destOrd="0" presId="urn:microsoft.com/office/officeart/2005/8/layout/hierarchy3"/>
    <dgm:cxn modelId="{E55AF387-3D9C-4708-8305-E5BCB03E27AE}" type="presOf" srcId="{74BFE241-283D-46AB-AB79-1F289361C257}" destId="{21E3877C-8E34-4FCC-A216-A6024B456FBA}" srcOrd="0" destOrd="0" presId="urn:microsoft.com/office/officeart/2005/8/layout/hierarchy3"/>
    <dgm:cxn modelId="{2BE7634D-7CDC-4730-9D66-68AEA7EA97A0}" srcId="{673F94FD-5C94-4870-A77A-B6952FF49C16}" destId="{CCADB66B-B3C9-49CC-B2BF-208297AF8EB6}" srcOrd="0" destOrd="0" parTransId="{622D3E6A-FB5A-4FDF-9FF3-6E89BDC845C5}" sibTransId="{CA097185-4018-4014-9894-E203822FA5A7}"/>
    <dgm:cxn modelId="{BD8A06BD-44AE-44BA-AD78-D59545A435B4}" type="presOf" srcId="{673F94FD-5C94-4870-A77A-B6952FF49C16}" destId="{585E42D0-AEE9-42AE-BBD8-D97399EB3762}" srcOrd="0" destOrd="0" presId="urn:microsoft.com/office/officeart/2005/8/layout/hierarchy3"/>
    <dgm:cxn modelId="{0B37F0D8-A4B4-470C-9919-8E9D41E101D9}" srcId="{6ADA2D72-72B7-4D39-BC9D-1BB6A3255C13}" destId="{673F94FD-5C94-4870-A77A-B6952FF49C16}" srcOrd="0" destOrd="0" parTransId="{318D388A-F5D8-4BBA-855F-568009A05F68}" sibTransId="{79390753-068F-425A-9D7C-BCC4306B4271}"/>
    <dgm:cxn modelId="{7438BC5F-20A8-49FE-8EAB-2680D2836E43}" type="presParOf" srcId="{963C8510-7BBA-42F3-8E45-A590B58260BC}" destId="{07B28D8B-9976-4222-9F49-E430AFC845A0}" srcOrd="0" destOrd="0" presId="urn:microsoft.com/office/officeart/2005/8/layout/hierarchy3"/>
    <dgm:cxn modelId="{9D8D37A2-0E35-41C4-8451-4EE83925FC21}" type="presParOf" srcId="{07B28D8B-9976-4222-9F49-E430AFC845A0}" destId="{F024777D-31BA-4169-8321-2CEBF8E8A502}" srcOrd="0" destOrd="0" presId="urn:microsoft.com/office/officeart/2005/8/layout/hierarchy3"/>
    <dgm:cxn modelId="{C90955C7-9758-4148-A902-985C943E2B1A}" type="presParOf" srcId="{F024777D-31BA-4169-8321-2CEBF8E8A502}" destId="{585E42D0-AEE9-42AE-BBD8-D97399EB3762}" srcOrd="0" destOrd="0" presId="urn:microsoft.com/office/officeart/2005/8/layout/hierarchy3"/>
    <dgm:cxn modelId="{0E388E41-25F6-40D0-AB5F-18481D50E9CA}" type="presParOf" srcId="{F024777D-31BA-4169-8321-2CEBF8E8A502}" destId="{035F48DA-BE43-4D4D-B59F-34975429DBAC}" srcOrd="1" destOrd="0" presId="urn:microsoft.com/office/officeart/2005/8/layout/hierarchy3"/>
    <dgm:cxn modelId="{90F755CD-8BF5-4500-80F8-59C2FBEEA1D6}" type="presParOf" srcId="{07B28D8B-9976-4222-9F49-E430AFC845A0}" destId="{5A784157-8AAD-4DB5-BD4B-644B5F6CC942}" srcOrd="1" destOrd="0" presId="urn:microsoft.com/office/officeart/2005/8/layout/hierarchy3"/>
    <dgm:cxn modelId="{FE2629B3-2D29-4E03-9FC8-C6599C985B38}" type="presParOf" srcId="{5A784157-8AAD-4DB5-BD4B-644B5F6CC942}" destId="{83BFABE3-3D2C-4596-BAFE-CEC71098B4C8}" srcOrd="0" destOrd="0" presId="urn:microsoft.com/office/officeart/2005/8/layout/hierarchy3"/>
    <dgm:cxn modelId="{B0243B2A-97DF-4707-9084-3270F632D6CA}" type="presParOf" srcId="{5A784157-8AAD-4DB5-BD4B-644B5F6CC942}" destId="{8F430A09-BA26-4B2C-B347-D7A10693E267}" srcOrd="1" destOrd="0" presId="urn:microsoft.com/office/officeart/2005/8/layout/hierarchy3"/>
    <dgm:cxn modelId="{DB1CF830-6141-44CA-A586-6B31FCC79FCC}" type="presParOf" srcId="{5A784157-8AAD-4DB5-BD4B-644B5F6CC942}" destId="{8F1CBD57-151B-47C6-AF05-342FB3C37696}" srcOrd="2" destOrd="0" presId="urn:microsoft.com/office/officeart/2005/8/layout/hierarchy3"/>
    <dgm:cxn modelId="{A2BE96E3-42C7-499D-B0EA-11B9D08DF0CA}" type="presParOf" srcId="{5A784157-8AAD-4DB5-BD4B-644B5F6CC942}" destId="{21E3877C-8E34-4FCC-A216-A6024B456FBA}" srcOrd="3" destOrd="0" presId="urn:microsoft.com/office/officeart/2005/8/layout/hierarchy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15.xml><?xml version="1.0" encoding="utf-8"?>
<dgm:dataModel xmlns:dgm="http://schemas.openxmlformats.org/drawingml/2006/diagram" xmlns:a="http://schemas.openxmlformats.org/drawingml/2006/main">
  <dgm:ptLst>
    <dgm:pt modelId="{6ADA2D72-72B7-4D39-BC9D-1BB6A3255C1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zh-CN" altLang="en-US"/>
        </a:p>
      </dgm:t>
    </dgm:pt>
    <dgm:pt modelId="{673F94FD-5C94-4870-A77A-B6952FF49C16}">
      <dgm:prSet phldrT="[文本]" custT="1"/>
      <dgm:spPr>
        <a:solidFill>
          <a:schemeClr val="tx2"/>
        </a:solidFill>
        <a:effectLst>
          <a:outerShdw blurRad="63500" sx="102000" sy="102000" algn="ctr" rotWithShape="0">
            <a:prstClr val="black">
              <a:alpha val="40000"/>
            </a:prstClr>
          </a:outerShdw>
        </a:effectLst>
      </dgm:spPr>
      <dgm:t>
        <a:bodyPr/>
        <a:lstStyle/>
        <a:p>
          <a:r>
            <a:rPr lang="zh-CN" altLang="en-US" sz="1400" dirty="0" smtClean="0">
              <a:latin typeface="华文中宋" panose="02010600040101010101" pitchFamily="2" charset="-122"/>
              <a:ea typeface="华文中宋" panose="02010600040101010101" pitchFamily="2" charset="-122"/>
            </a:rPr>
            <a:t>相关方用电管理</a:t>
          </a:r>
          <a:endParaRPr lang="zh-CN" altLang="en-US" sz="1400" dirty="0">
            <a:latin typeface="华文中宋" panose="02010600040101010101" pitchFamily="2" charset="-122"/>
            <a:ea typeface="华文中宋" panose="02010600040101010101" pitchFamily="2" charset="-122"/>
          </a:endParaRPr>
        </a:p>
      </dgm:t>
    </dgm:pt>
    <dgm:pt modelId="{318D388A-F5D8-4BBA-855F-568009A05F68}" cxnId="{0B37F0D8-A4B4-470C-9919-8E9D41E101D9}"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9390753-068F-425A-9D7C-BCC4306B4271}" cxnId="{0B37F0D8-A4B4-470C-9919-8E9D41E101D9}"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CADB66B-B3C9-49CC-B2BF-208297AF8EB6}">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相关方安全技术交底</a:t>
          </a:r>
          <a:endParaRPr lang="zh-CN" altLang="en-US" sz="1400" b="0" dirty="0">
            <a:solidFill>
              <a:schemeClr val="bg1"/>
            </a:solidFill>
            <a:latin typeface="华文中宋" panose="02010600040101010101" pitchFamily="2" charset="-122"/>
            <a:ea typeface="华文中宋" panose="02010600040101010101" pitchFamily="2" charset="-122"/>
          </a:endParaRPr>
        </a:p>
      </dgm:t>
    </dgm:pt>
    <dgm:pt modelId="{622D3E6A-FB5A-4FDF-9FF3-6E89BDC845C5}" cxnId="{2BE7634D-7CDC-4730-9D66-68AEA7EA97A0}"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A097185-4018-4014-9894-E203822FA5A7}" cxnId="{2BE7634D-7CDC-4730-9D66-68AEA7EA97A0}"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4BFE241-283D-46AB-AB79-1F289361C257}">
      <dgm:prSet phldrT="[文本]" custT="1"/>
      <dgm:spPr>
        <a:solidFill>
          <a:schemeClr val="accent1">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临时用电管理</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1A3F59DA-807A-46B3-B93D-ACCFCB8DCFF6}" cxnId="{59ECB541-9939-4701-AF27-C4AC1430FCA1}"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B92CBB3F-DD8D-4F46-96E7-0461A8D4FA1B}" cxnId="{59ECB541-9939-4701-AF27-C4AC1430FCA1}"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963C8510-7BBA-42F3-8E45-A590B58260BC}" type="pres">
      <dgm:prSet presAssocID="{6ADA2D72-72B7-4D39-BC9D-1BB6A3255C13}" presName="diagram" presStyleCnt="0">
        <dgm:presLayoutVars>
          <dgm:chPref val="1"/>
          <dgm:dir/>
          <dgm:animOne val="branch"/>
          <dgm:animLvl val="lvl"/>
          <dgm:resizeHandles/>
        </dgm:presLayoutVars>
      </dgm:prSet>
      <dgm:spPr/>
      <dgm:t>
        <a:bodyPr/>
        <a:lstStyle/>
        <a:p>
          <a:endParaRPr lang="zh-CN" altLang="en-US"/>
        </a:p>
      </dgm:t>
    </dgm:pt>
    <dgm:pt modelId="{07B28D8B-9976-4222-9F49-E430AFC845A0}" type="pres">
      <dgm:prSet presAssocID="{673F94FD-5C94-4870-A77A-B6952FF49C16}" presName="root" presStyleCnt="0"/>
      <dgm:spPr/>
    </dgm:pt>
    <dgm:pt modelId="{F024777D-31BA-4169-8321-2CEBF8E8A502}" type="pres">
      <dgm:prSet presAssocID="{673F94FD-5C94-4870-A77A-B6952FF49C16}" presName="rootComposite" presStyleCnt="0"/>
      <dgm:spPr/>
    </dgm:pt>
    <dgm:pt modelId="{585E42D0-AEE9-42AE-BBD8-D97399EB3762}" type="pres">
      <dgm:prSet presAssocID="{673F94FD-5C94-4870-A77A-B6952FF49C16}" presName="rootText" presStyleLbl="node1" presStyleIdx="0" presStyleCnt="1" custScaleY="85000" custLinFactNeighborY="-18214"/>
      <dgm:spPr/>
      <dgm:t>
        <a:bodyPr/>
        <a:lstStyle/>
        <a:p>
          <a:endParaRPr lang="zh-CN" altLang="en-US"/>
        </a:p>
      </dgm:t>
    </dgm:pt>
    <dgm:pt modelId="{035F48DA-BE43-4D4D-B59F-34975429DBAC}" type="pres">
      <dgm:prSet presAssocID="{673F94FD-5C94-4870-A77A-B6952FF49C16}" presName="rootConnector" presStyleLbl="node1" presStyleIdx="0" presStyleCnt="1"/>
      <dgm:spPr/>
      <dgm:t>
        <a:bodyPr/>
        <a:lstStyle/>
        <a:p>
          <a:endParaRPr lang="zh-CN" altLang="en-US"/>
        </a:p>
      </dgm:t>
    </dgm:pt>
    <dgm:pt modelId="{5A784157-8AAD-4DB5-BD4B-644B5F6CC942}" type="pres">
      <dgm:prSet presAssocID="{673F94FD-5C94-4870-A77A-B6952FF49C16}" presName="childShape" presStyleCnt="0"/>
      <dgm:spPr/>
    </dgm:pt>
    <dgm:pt modelId="{83BFABE3-3D2C-4596-BAFE-CEC71098B4C8}" type="pres">
      <dgm:prSet presAssocID="{622D3E6A-FB5A-4FDF-9FF3-6E89BDC845C5}" presName="Name13" presStyleLbl="parChTrans1D2" presStyleIdx="0" presStyleCnt="2"/>
      <dgm:spPr/>
      <dgm:t>
        <a:bodyPr/>
        <a:lstStyle/>
        <a:p>
          <a:endParaRPr lang="zh-CN" altLang="en-US"/>
        </a:p>
      </dgm:t>
    </dgm:pt>
    <dgm:pt modelId="{8F430A09-BA26-4B2C-B347-D7A10693E267}" type="pres">
      <dgm:prSet presAssocID="{CCADB66B-B3C9-49CC-B2BF-208297AF8EB6}" presName="childText" presStyleLbl="bgAcc1" presStyleIdx="0" presStyleCnt="2" custScaleY="80951" custLinFactNeighborY="-13927">
        <dgm:presLayoutVars>
          <dgm:bulletEnabled val="1"/>
        </dgm:presLayoutVars>
      </dgm:prSet>
      <dgm:spPr/>
      <dgm:t>
        <a:bodyPr/>
        <a:lstStyle/>
        <a:p>
          <a:endParaRPr lang="zh-CN" altLang="en-US"/>
        </a:p>
      </dgm:t>
    </dgm:pt>
    <dgm:pt modelId="{8F1CBD57-151B-47C6-AF05-342FB3C37696}" type="pres">
      <dgm:prSet presAssocID="{1A3F59DA-807A-46B3-B93D-ACCFCB8DCFF6}" presName="Name13" presStyleLbl="parChTrans1D2" presStyleIdx="1" presStyleCnt="2"/>
      <dgm:spPr/>
      <dgm:t>
        <a:bodyPr/>
        <a:lstStyle/>
        <a:p>
          <a:endParaRPr lang="zh-CN" altLang="en-US"/>
        </a:p>
      </dgm:t>
    </dgm:pt>
    <dgm:pt modelId="{21E3877C-8E34-4FCC-A216-A6024B456FBA}" type="pres">
      <dgm:prSet presAssocID="{74BFE241-283D-46AB-AB79-1F289361C257}" presName="childText" presStyleLbl="bgAcc1" presStyleIdx="1" presStyleCnt="2" custScaleY="70043">
        <dgm:presLayoutVars>
          <dgm:bulletEnabled val="1"/>
        </dgm:presLayoutVars>
      </dgm:prSet>
      <dgm:spPr/>
      <dgm:t>
        <a:bodyPr/>
        <a:lstStyle/>
        <a:p>
          <a:endParaRPr lang="zh-CN" altLang="en-US"/>
        </a:p>
      </dgm:t>
    </dgm:pt>
  </dgm:ptLst>
  <dgm:cxnLst>
    <dgm:cxn modelId="{772C7AFB-4DD1-48C3-AAE6-19E7A6441DCF}" type="presOf" srcId="{1A3F59DA-807A-46B3-B93D-ACCFCB8DCFF6}" destId="{8F1CBD57-151B-47C6-AF05-342FB3C37696}" srcOrd="0" destOrd="0" presId="urn:microsoft.com/office/officeart/2005/8/layout/hierarchy3"/>
    <dgm:cxn modelId="{1FA03DFE-3958-4E84-9FC3-A3DD1A197CFE}" type="presOf" srcId="{673F94FD-5C94-4870-A77A-B6952FF49C16}" destId="{035F48DA-BE43-4D4D-B59F-34975429DBAC}" srcOrd="1" destOrd="0" presId="urn:microsoft.com/office/officeart/2005/8/layout/hierarchy3"/>
    <dgm:cxn modelId="{B657076C-DB22-4F4D-B0CB-BA3B574C7370}" type="presOf" srcId="{622D3E6A-FB5A-4FDF-9FF3-6E89BDC845C5}" destId="{83BFABE3-3D2C-4596-BAFE-CEC71098B4C8}" srcOrd="0" destOrd="0" presId="urn:microsoft.com/office/officeart/2005/8/layout/hierarchy3"/>
    <dgm:cxn modelId="{FC2E43B4-CFBA-46D1-8184-B1625EE8BADD}" type="presOf" srcId="{CCADB66B-B3C9-49CC-B2BF-208297AF8EB6}" destId="{8F430A09-BA26-4B2C-B347-D7A10693E267}" srcOrd="0" destOrd="0" presId="urn:microsoft.com/office/officeart/2005/8/layout/hierarchy3"/>
    <dgm:cxn modelId="{59ECB541-9939-4701-AF27-C4AC1430FCA1}" srcId="{673F94FD-5C94-4870-A77A-B6952FF49C16}" destId="{74BFE241-283D-46AB-AB79-1F289361C257}" srcOrd="1" destOrd="0" parTransId="{1A3F59DA-807A-46B3-B93D-ACCFCB8DCFF6}" sibTransId="{B92CBB3F-DD8D-4F46-96E7-0461A8D4FA1B}"/>
    <dgm:cxn modelId="{2BE7634D-7CDC-4730-9D66-68AEA7EA97A0}" srcId="{673F94FD-5C94-4870-A77A-B6952FF49C16}" destId="{CCADB66B-B3C9-49CC-B2BF-208297AF8EB6}" srcOrd="0" destOrd="0" parTransId="{622D3E6A-FB5A-4FDF-9FF3-6E89BDC845C5}" sibTransId="{CA097185-4018-4014-9894-E203822FA5A7}"/>
    <dgm:cxn modelId="{596F09BB-22D6-4463-BFEC-53C1B942CF48}" type="presOf" srcId="{6ADA2D72-72B7-4D39-BC9D-1BB6A3255C13}" destId="{963C8510-7BBA-42F3-8E45-A590B58260BC}" srcOrd="0" destOrd="0" presId="urn:microsoft.com/office/officeart/2005/8/layout/hierarchy3"/>
    <dgm:cxn modelId="{DF038941-B8D6-406B-89C8-B7566F922681}" type="presOf" srcId="{74BFE241-283D-46AB-AB79-1F289361C257}" destId="{21E3877C-8E34-4FCC-A216-A6024B456FBA}" srcOrd="0" destOrd="0" presId="urn:microsoft.com/office/officeart/2005/8/layout/hierarchy3"/>
    <dgm:cxn modelId="{0B37F0D8-A4B4-470C-9919-8E9D41E101D9}" srcId="{6ADA2D72-72B7-4D39-BC9D-1BB6A3255C13}" destId="{673F94FD-5C94-4870-A77A-B6952FF49C16}" srcOrd="0" destOrd="0" parTransId="{318D388A-F5D8-4BBA-855F-568009A05F68}" sibTransId="{79390753-068F-425A-9D7C-BCC4306B4271}"/>
    <dgm:cxn modelId="{ADF0FE46-F0F5-497C-9842-4DCEAEF02915}" type="presOf" srcId="{673F94FD-5C94-4870-A77A-B6952FF49C16}" destId="{585E42D0-AEE9-42AE-BBD8-D97399EB3762}" srcOrd="0" destOrd="0" presId="urn:microsoft.com/office/officeart/2005/8/layout/hierarchy3"/>
    <dgm:cxn modelId="{3B7B0CDF-9C1F-4331-8C84-5A1DF6660BCA}" type="presParOf" srcId="{963C8510-7BBA-42F3-8E45-A590B58260BC}" destId="{07B28D8B-9976-4222-9F49-E430AFC845A0}" srcOrd="0" destOrd="0" presId="urn:microsoft.com/office/officeart/2005/8/layout/hierarchy3"/>
    <dgm:cxn modelId="{BB3F5522-1A29-4A6E-9B69-9723869700B7}" type="presParOf" srcId="{07B28D8B-9976-4222-9F49-E430AFC845A0}" destId="{F024777D-31BA-4169-8321-2CEBF8E8A502}" srcOrd="0" destOrd="0" presId="urn:microsoft.com/office/officeart/2005/8/layout/hierarchy3"/>
    <dgm:cxn modelId="{85F8DC69-742D-495A-BD3B-08F798D13AA7}" type="presParOf" srcId="{F024777D-31BA-4169-8321-2CEBF8E8A502}" destId="{585E42D0-AEE9-42AE-BBD8-D97399EB3762}" srcOrd="0" destOrd="0" presId="urn:microsoft.com/office/officeart/2005/8/layout/hierarchy3"/>
    <dgm:cxn modelId="{45FB7BFA-65D6-4F67-83AF-B8FF5DB81AC6}" type="presParOf" srcId="{F024777D-31BA-4169-8321-2CEBF8E8A502}" destId="{035F48DA-BE43-4D4D-B59F-34975429DBAC}" srcOrd="1" destOrd="0" presId="urn:microsoft.com/office/officeart/2005/8/layout/hierarchy3"/>
    <dgm:cxn modelId="{C54C183C-03BD-43B1-A947-C9F7C74EAFE3}" type="presParOf" srcId="{07B28D8B-9976-4222-9F49-E430AFC845A0}" destId="{5A784157-8AAD-4DB5-BD4B-644B5F6CC942}" srcOrd="1" destOrd="0" presId="urn:microsoft.com/office/officeart/2005/8/layout/hierarchy3"/>
    <dgm:cxn modelId="{BC5A3180-0D56-4C8E-B32B-0042D8BABDC1}" type="presParOf" srcId="{5A784157-8AAD-4DB5-BD4B-644B5F6CC942}" destId="{83BFABE3-3D2C-4596-BAFE-CEC71098B4C8}" srcOrd="0" destOrd="0" presId="urn:microsoft.com/office/officeart/2005/8/layout/hierarchy3"/>
    <dgm:cxn modelId="{D7199318-263B-433F-A076-58622A1CC01E}" type="presParOf" srcId="{5A784157-8AAD-4DB5-BD4B-644B5F6CC942}" destId="{8F430A09-BA26-4B2C-B347-D7A10693E267}" srcOrd="1" destOrd="0" presId="urn:microsoft.com/office/officeart/2005/8/layout/hierarchy3"/>
    <dgm:cxn modelId="{5E69FB48-EBD7-4711-B1C6-096746B6D038}" type="presParOf" srcId="{5A784157-8AAD-4DB5-BD4B-644B5F6CC942}" destId="{8F1CBD57-151B-47C6-AF05-342FB3C37696}" srcOrd="2" destOrd="0" presId="urn:microsoft.com/office/officeart/2005/8/layout/hierarchy3"/>
    <dgm:cxn modelId="{AFF83C5F-96AF-4108-90F7-732CA6317D00}" type="presParOf" srcId="{5A784157-8AAD-4DB5-BD4B-644B5F6CC942}" destId="{21E3877C-8E34-4FCC-A216-A6024B456FBA}" srcOrd="3" destOrd="0" presId="urn:microsoft.com/office/officeart/2005/8/layout/hierarchy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16.xml><?xml version="1.0" encoding="utf-8"?>
<dgm:dataModel xmlns:dgm="http://schemas.openxmlformats.org/drawingml/2006/diagram" xmlns:a="http://schemas.openxmlformats.org/drawingml/2006/main">
  <dgm:ptLst>
    <dgm:pt modelId="{6ADA2D72-72B7-4D39-BC9D-1BB6A3255C1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zh-CN" altLang="en-US"/>
        </a:p>
      </dgm:t>
    </dgm:pt>
    <dgm:pt modelId="{673F94FD-5C94-4870-A77A-B6952FF49C16}">
      <dgm:prSet phldrT="[文本]" custT="1"/>
      <dgm:spPr>
        <a:solidFill>
          <a:schemeClr val="tx2"/>
        </a:solidFill>
        <a:effectLst>
          <a:outerShdw blurRad="63500" sx="102000" sy="102000" algn="ctr" rotWithShape="0">
            <a:prstClr val="black">
              <a:alpha val="40000"/>
            </a:prstClr>
          </a:outerShdw>
        </a:effectLst>
      </dgm:spPr>
      <dgm:t>
        <a:bodyPr/>
        <a:lstStyle/>
        <a:p>
          <a:r>
            <a:rPr lang="zh-CN" altLang="en-US" sz="1400" dirty="0" smtClean="0">
              <a:latin typeface="华文中宋" panose="02010600040101010101" pitchFamily="2" charset="-122"/>
              <a:ea typeface="华文中宋" panose="02010600040101010101" pitchFamily="2" charset="-122"/>
            </a:rPr>
            <a:t>相关方用电管理</a:t>
          </a:r>
          <a:endParaRPr lang="zh-CN" altLang="en-US" sz="1400" dirty="0">
            <a:latin typeface="华文中宋" panose="02010600040101010101" pitchFamily="2" charset="-122"/>
            <a:ea typeface="华文中宋" panose="02010600040101010101" pitchFamily="2" charset="-122"/>
          </a:endParaRPr>
        </a:p>
      </dgm:t>
    </dgm:pt>
    <dgm:pt modelId="{318D388A-F5D8-4BBA-855F-568009A05F68}" cxnId="{0B37F0D8-A4B4-470C-9919-8E9D41E101D9}"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9390753-068F-425A-9D7C-BCC4306B4271}" cxnId="{0B37F0D8-A4B4-470C-9919-8E9D41E101D9}"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CADB66B-B3C9-49CC-B2BF-208297AF8EB6}">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相关方安全技术交底</a:t>
          </a:r>
          <a:endParaRPr lang="zh-CN" altLang="en-US" sz="1400" b="0" dirty="0">
            <a:solidFill>
              <a:schemeClr val="bg1"/>
            </a:solidFill>
            <a:latin typeface="华文中宋" panose="02010600040101010101" pitchFamily="2" charset="-122"/>
            <a:ea typeface="华文中宋" panose="02010600040101010101" pitchFamily="2" charset="-122"/>
          </a:endParaRPr>
        </a:p>
      </dgm:t>
    </dgm:pt>
    <dgm:pt modelId="{622D3E6A-FB5A-4FDF-9FF3-6E89BDC845C5}" cxnId="{2BE7634D-7CDC-4730-9D66-68AEA7EA97A0}"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A097185-4018-4014-9894-E203822FA5A7}" cxnId="{2BE7634D-7CDC-4730-9D66-68AEA7EA97A0}"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4BFE241-283D-46AB-AB79-1F289361C257}">
      <dgm:prSet phldrT="[文本]" custT="1"/>
      <dgm:spPr>
        <a:solidFill>
          <a:schemeClr val="accent1">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临时用电管理</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1A3F59DA-807A-46B3-B93D-ACCFCB8DCFF6}" cxnId="{59ECB541-9939-4701-AF27-C4AC1430FCA1}"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B92CBB3F-DD8D-4F46-96E7-0461A8D4FA1B}" cxnId="{59ECB541-9939-4701-AF27-C4AC1430FCA1}"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963C8510-7BBA-42F3-8E45-A590B58260BC}" type="pres">
      <dgm:prSet presAssocID="{6ADA2D72-72B7-4D39-BC9D-1BB6A3255C13}" presName="diagram" presStyleCnt="0">
        <dgm:presLayoutVars>
          <dgm:chPref val="1"/>
          <dgm:dir/>
          <dgm:animOne val="branch"/>
          <dgm:animLvl val="lvl"/>
          <dgm:resizeHandles/>
        </dgm:presLayoutVars>
      </dgm:prSet>
      <dgm:spPr/>
      <dgm:t>
        <a:bodyPr/>
        <a:lstStyle/>
        <a:p>
          <a:endParaRPr lang="zh-CN" altLang="en-US"/>
        </a:p>
      </dgm:t>
    </dgm:pt>
    <dgm:pt modelId="{07B28D8B-9976-4222-9F49-E430AFC845A0}" type="pres">
      <dgm:prSet presAssocID="{673F94FD-5C94-4870-A77A-B6952FF49C16}" presName="root" presStyleCnt="0"/>
      <dgm:spPr/>
    </dgm:pt>
    <dgm:pt modelId="{F024777D-31BA-4169-8321-2CEBF8E8A502}" type="pres">
      <dgm:prSet presAssocID="{673F94FD-5C94-4870-A77A-B6952FF49C16}" presName="rootComposite" presStyleCnt="0"/>
      <dgm:spPr/>
    </dgm:pt>
    <dgm:pt modelId="{585E42D0-AEE9-42AE-BBD8-D97399EB3762}" type="pres">
      <dgm:prSet presAssocID="{673F94FD-5C94-4870-A77A-B6952FF49C16}" presName="rootText" presStyleLbl="node1" presStyleIdx="0" presStyleCnt="1" custScaleY="85000" custLinFactNeighborY="-18214"/>
      <dgm:spPr/>
      <dgm:t>
        <a:bodyPr/>
        <a:lstStyle/>
        <a:p>
          <a:endParaRPr lang="zh-CN" altLang="en-US"/>
        </a:p>
      </dgm:t>
    </dgm:pt>
    <dgm:pt modelId="{035F48DA-BE43-4D4D-B59F-34975429DBAC}" type="pres">
      <dgm:prSet presAssocID="{673F94FD-5C94-4870-A77A-B6952FF49C16}" presName="rootConnector" presStyleLbl="node1" presStyleIdx="0" presStyleCnt="1"/>
      <dgm:spPr/>
      <dgm:t>
        <a:bodyPr/>
        <a:lstStyle/>
        <a:p>
          <a:endParaRPr lang="zh-CN" altLang="en-US"/>
        </a:p>
      </dgm:t>
    </dgm:pt>
    <dgm:pt modelId="{5A784157-8AAD-4DB5-BD4B-644B5F6CC942}" type="pres">
      <dgm:prSet presAssocID="{673F94FD-5C94-4870-A77A-B6952FF49C16}" presName="childShape" presStyleCnt="0"/>
      <dgm:spPr/>
    </dgm:pt>
    <dgm:pt modelId="{83BFABE3-3D2C-4596-BAFE-CEC71098B4C8}" type="pres">
      <dgm:prSet presAssocID="{622D3E6A-FB5A-4FDF-9FF3-6E89BDC845C5}" presName="Name13" presStyleLbl="parChTrans1D2" presStyleIdx="0" presStyleCnt="2"/>
      <dgm:spPr/>
      <dgm:t>
        <a:bodyPr/>
        <a:lstStyle/>
        <a:p>
          <a:endParaRPr lang="zh-CN" altLang="en-US"/>
        </a:p>
      </dgm:t>
    </dgm:pt>
    <dgm:pt modelId="{8F430A09-BA26-4B2C-B347-D7A10693E267}" type="pres">
      <dgm:prSet presAssocID="{CCADB66B-B3C9-49CC-B2BF-208297AF8EB6}" presName="childText" presStyleLbl="bgAcc1" presStyleIdx="0" presStyleCnt="2" custScaleY="80951" custLinFactNeighborY="-13927">
        <dgm:presLayoutVars>
          <dgm:bulletEnabled val="1"/>
        </dgm:presLayoutVars>
      </dgm:prSet>
      <dgm:spPr/>
      <dgm:t>
        <a:bodyPr/>
        <a:lstStyle/>
        <a:p>
          <a:endParaRPr lang="zh-CN" altLang="en-US"/>
        </a:p>
      </dgm:t>
    </dgm:pt>
    <dgm:pt modelId="{8F1CBD57-151B-47C6-AF05-342FB3C37696}" type="pres">
      <dgm:prSet presAssocID="{1A3F59DA-807A-46B3-B93D-ACCFCB8DCFF6}" presName="Name13" presStyleLbl="parChTrans1D2" presStyleIdx="1" presStyleCnt="2"/>
      <dgm:spPr/>
      <dgm:t>
        <a:bodyPr/>
        <a:lstStyle/>
        <a:p>
          <a:endParaRPr lang="zh-CN" altLang="en-US"/>
        </a:p>
      </dgm:t>
    </dgm:pt>
    <dgm:pt modelId="{21E3877C-8E34-4FCC-A216-A6024B456FBA}" type="pres">
      <dgm:prSet presAssocID="{74BFE241-283D-46AB-AB79-1F289361C257}" presName="childText" presStyleLbl="bgAcc1" presStyleIdx="1" presStyleCnt="2" custScaleY="70043">
        <dgm:presLayoutVars>
          <dgm:bulletEnabled val="1"/>
        </dgm:presLayoutVars>
      </dgm:prSet>
      <dgm:spPr/>
      <dgm:t>
        <a:bodyPr/>
        <a:lstStyle/>
        <a:p>
          <a:endParaRPr lang="zh-CN" altLang="en-US"/>
        </a:p>
      </dgm:t>
    </dgm:pt>
  </dgm:ptLst>
  <dgm:cxnLst>
    <dgm:cxn modelId="{32B820C9-8441-4B3A-93BE-FF6BEBCEAB9E}" type="presOf" srcId="{1A3F59DA-807A-46B3-B93D-ACCFCB8DCFF6}" destId="{8F1CBD57-151B-47C6-AF05-342FB3C37696}" srcOrd="0" destOrd="0" presId="urn:microsoft.com/office/officeart/2005/8/layout/hierarchy3"/>
    <dgm:cxn modelId="{CEE2F9FD-26CD-4BE4-BF20-0DDB2748B701}" type="presOf" srcId="{673F94FD-5C94-4870-A77A-B6952FF49C16}" destId="{585E42D0-AEE9-42AE-BBD8-D97399EB3762}" srcOrd="0" destOrd="0" presId="urn:microsoft.com/office/officeart/2005/8/layout/hierarchy3"/>
    <dgm:cxn modelId="{899DA5AA-6A15-44C3-8B1C-86D3FA2873E8}" type="presOf" srcId="{6ADA2D72-72B7-4D39-BC9D-1BB6A3255C13}" destId="{963C8510-7BBA-42F3-8E45-A590B58260BC}" srcOrd="0" destOrd="0" presId="urn:microsoft.com/office/officeart/2005/8/layout/hierarchy3"/>
    <dgm:cxn modelId="{D446AAE2-90A4-4A9F-BE1B-40F06FC7A158}" type="presOf" srcId="{673F94FD-5C94-4870-A77A-B6952FF49C16}" destId="{035F48DA-BE43-4D4D-B59F-34975429DBAC}" srcOrd="1" destOrd="0" presId="urn:microsoft.com/office/officeart/2005/8/layout/hierarchy3"/>
    <dgm:cxn modelId="{CC70718A-7C4C-4084-B857-7F39CD49ACF7}" type="presOf" srcId="{CCADB66B-B3C9-49CC-B2BF-208297AF8EB6}" destId="{8F430A09-BA26-4B2C-B347-D7A10693E267}" srcOrd="0" destOrd="0" presId="urn:microsoft.com/office/officeart/2005/8/layout/hierarchy3"/>
    <dgm:cxn modelId="{59ECB541-9939-4701-AF27-C4AC1430FCA1}" srcId="{673F94FD-5C94-4870-A77A-B6952FF49C16}" destId="{74BFE241-283D-46AB-AB79-1F289361C257}" srcOrd="1" destOrd="0" parTransId="{1A3F59DA-807A-46B3-B93D-ACCFCB8DCFF6}" sibTransId="{B92CBB3F-DD8D-4F46-96E7-0461A8D4FA1B}"/>
    <dgm:cxn modelId="{651C3DC7-1DC8-4943-B2C3-A9CD6F249DF5}" type="presOf" srcId="{622D3E6A-FB5A-4FDF-9FF3-6E89BDC845C5}" destId="{83BFABE3-3D2C-4596-BAFE-CEC71098B4C8}" srcOrd="0" destOrd="0" presId="urn:microsoft.com/office/officeart/2005/8/layout/hierarchy3"/>
    <dgm:cxn modelId="{2BE7634D-7CDC-4730-9D66-68AEA7EA97A0}" srcId="{673F94FD-5C94-4870-A77A-B6952FF49C16}" destId="{CCADB66B-B3C9-49CC-B2BF-208297AF8EB6}" srcOrd="0" destOrd="0" parTransId="{622D3E6A-FB5A-4FDF-9FF3-6E89BDC845C5}" sibTransId="{CA097185-4018-4014-9894-E203822FA5A7}"/>
    <dgm:cxn modelId="{F386A029-479D-49D1-B684-28D6483CEE7A}" type="presOf" srcId="{74BFE241-283D-46AB-AB79-1F289361C257}" destId="{21E3877C-8E34-4FCC-A216-A6024B456FBA}" srcOrd="0" destOrd="0" presId="urn:microsoft.com/office/officeart/2005/8/layout/hierarchy3"/>
    <dgm:cxn modelId="{0B37F0D8-A4B4-470C-9919-8E9D41E101D9}" srcId="{6ADA2D72-72B7-4D39-BC9D-1BB6A3255C13}" destId="{673F94FD-5C94-4870-A77A-B6952FF49C16}" srcOrd="0" destOrd="0" parTransId="{318D388A-F5D8-4BBA-855F-568009A05F68}" sibTransId="{79390753-068F-425A-9D7C-BCC4306B4271}"/>
    <dgm:cxn modelId="{18FA8225-AF8C-4FC9-8C2A-63AEDFD6C2BD}" type="presParOf" srcId="{963C8510-7BBA-42F3-8E45-A590B58260BC}" destId="{07B28D8B-9976-4222-9F49-E430AFC845A0}" srcOrd="0" destOrd="0" presId="urn:microsoft.com/office/officeart/2005/8/layout/hierarchy3"/>
    <dgm:cxn modelId="{ABE6F7A5-2FDB-43DA-9D3C-95B2E19B94DA}" type="presParOf" srcId="{07B28D8B-9976-4222-9F49-E430AFC845A0}" destId="{F024777D-31BA-4169-8321-2CEBF8E8A502}" srcOrd="0" destOrd="0" presId="urn:microsoft.com/office/officeart/2005/8/layout/hierarchy3"/>
    <dgm:cxn modelId="{6392C039-6637-4B6A-AA2A-46DB8329C5D2}" type="presParOf" srcId="{F024777D-31BA-4169-8321-2CEBF8E8A502}" destId="{585E42D0-AEE9-42AE-BBD8-D97399EB3762}" srcOrd="0" destOrd="0" presId="urn:microsoft.com/office/officeart/2005/8/layout/hierarchy3"/>
    <dgm:cxn modelId="{3E508415-F3D7-4989-88B6-3BAD17E15F28}" type="presParOf" srcId="{F024777D-31BA-4169-8321-2CEBF8E8A502}" destId="{035F48DA-BE43-4D4D-B59F-34975429DBAC}" srcOrd="1" destOrd="0" presId="urn:microsoft.com/office/officeart/2005/8/layout/hierarchy3"/>
    <dgm:cxn modelId="{E906CF86-B36D-49BC-B471-BD851568A0A6}" type="presParOf" srcId="{07B28D8B-9976-4222-9F49-E430AFC845A0}" destId="{5A784157-8AAD-4DB5-BD4B-644B5F6CC942}" srcOrd="1" destOrd="0" presId="urn:microsoft.com/office/officeart/2005/8/layout/hierarchy3"/>
    <dgm:cxn modelId="{25B63605-DB49-4308-86E7-F551D0DB6399}" type="presParOf" srcId="{5A784157-8AAD-4DB5-BD4B-644B5F6CC942}" destId="{83BFABE3-3D2C-4596-BAFE-CEC71098B4C8}" srcOrd="0" destOrd="0" presId="urn:microsoft.com/office/officeart/2005/8/layout/hierarchy3"/>
    <dgm:cxn modelId="{9649AD86-D28B-4EEC-8510-58156BE4B6CE}" type="presParOf" srcId="{5A784157-8AAD-4DB5-BD4B-644B5F6CC942}" destId="{8F430A09-BA26-4B2C-B347-D7A10693E267}" srcOrd="1" destOrd="0" presId="urn:microsoft.com/office/officeart/2005/8/layout/hierarchy3"/>
    <dgm:cxn modelId="{D43F1FA2-9EF4-4401-934A-E606F0412C00}" type="presParOf" srcId="{5A784157-8AAD-4DB5-BD4B-644B5F6CC942}" destId="{8F1CBD57-151B-47C6-AF05-342FB3C37696}" srcOrd="2" destOrd="0" presId="urn:microsoft.com/office/officeart/2005/8/layout/hierarchy3"/>
    <dgm:cxn modelId="{E6D42280-0A2C-4BB8-89C6-A936AEEC058A}" type="presParOf" srcId="{5A784157-8AAD-4DB5-BD4B-644B5F6CC942}" destId="{21E3877C-8E34-4FCC-A216-A6024B456FBA}" srcOrd="3" destOrd="0" presId="urn:microsoft.com/office/officeart/2005/8/layout/hierarchy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17.xml><?xml version="1.0" encoding="utf-8"?>
<dgm:dataModel xmlns:dgm="http://schemas.openxmlformats.org/drawingml/2006/diagram" xmlns:a="http://schemas.openxmlformats.org/drawingml/2006/main">
  <dgm:ptLst>
    <dgm:pt modelId="{6ADA2D72-72B7-4D39-BC9D-1BB6A3255C1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zh-CN" altLang="en-US"/>
        </a:p>
      </dgm:t>
    </dgm:pt>
    <dgm:pt modelId="{673F94FD-5C94-4870-A77A-B6952FF49C16}">
      <dgm:prSet phldrT="[文本]" custT="1"/>
      <dgm:spPr>
        <a:solidFill>
          <a:schemeClr val="tx2"/>
        </a:solidFill>
        <a:effectLst>
          <a:outerShdw blurRad="63500" sx="102000" sy="102000" algn="ctr" rotWithShape="0">
            <a:prstClr val="black">
              <a:alpha val="40000"/>
            </a:prstClr>
          </a:outerShdw>
        </a:effectLst>
      </dgm:spPr>
      <dgm:t>
        <a:bodyPr/>
        <a:lstStyle/>
        <a:p>
          <a:r>
            <a:rPr lang="zh-CN" altLang="en-US" sz="1400" dirty="0" smtClean="0">
              <a:latin typeface="华文中宋" panose="02010600040101010101" pitchFamily="2" charset="-122"/>
              <a:ea typeface="华文中宋" panose="02010600040101010101" pitchFamily="2" charset="-122"/>
            </a:rPr>
            <a:t>相关方用电管理</a:t>
          </a:r>
          <a:endParaRPr lang="zh-CN" altLang="en-US" sz="1400" dirty="0">
            <a:latin typeface="华文中宋" panose="02010600040101010101" pitchFamily="2" charset="-122"/>
            <a:ea typeface="华文中宋" panose="02010600040101010101" pitchFamily="2" charset="-122"/>
          </a:endParaRPr>
        </a:p>
      </dgm:t>
    </dgm:pt>
    <dgm:pt modelId="{318D388A-F5D8-4BBA-855F-568009A05F68}" cxnId="{0B37F0D8-A4B4-470C-9919-8E9D41E101D9}"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9390753-068F-425A-9D7C-BCC4306B4271}" cxnId="{0B37F0D8-A4B4-470C-9919-8E9D41E101D9}"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CADB66B-B3C9-49CC-B2BF-208297AF8EB6}">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相关方安全技术交底</a:t>
          </a:r>
          <a:endParaRPr lang="zh-CN" altLang="en-US" sz="1400" b="0" dirty="0">
            <a:solidFill>
              <a:schemeClr val="bg1"/>
            </a:solidFill>
            <a:latin typeface="华文中宋" panose="02010600040101010101" pitchFamily="2" charset="-122"/>
            <a:ea typeface="华文中宋" panose="02010600040101010101" pitchFamily="2" charset="-122"/>
          </a:endParaRPr>
        </a:p>
      </dgm:t>
    </dgm:pt>
    <dgm:pt modelId="{622D3E6A-FB5A-4FDF-9FF3-6E89BDC845C5}" cxnId="{2BE7634D-7CDC-4730-9D66-68AEA7EA97A0}"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A097185-4018-4014-9894-E203822FA5A7}" cxnId="{2BE7634D-7CDC-4730-9D66-68AEA7EA97A0}"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4BFE241-283D-46AB-AB79-1F289361C257}">
      <dgm:prSet phldrT="[文本]" custT="1"/>
      <dgm:spPr>
        <a:solidFill>
          <a:schemeClr val="accent1">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临时用电管理</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1A3F59DA-807A-46B3-B93D-ACCFCB8DCFF6}" cxnId="{59ECB541-9939-4701-AF27-C4AC1430FCA1}"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B92CBB3F-DD8D-4F46-96E7-0461A8D4FA1B}" cxnId="{59ECB541-9939-4701-AF27-C4AC1430FCA1}"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963C8510-7BBA-42F3-8E45-A590B58260BC}" type="pres">
      <dgm:prSet presAssocID="{6ADA2D72-72B7-4D39-BC9D-1BB6A3255C13}" presName="diagram" presStyleCnt="0">
        <dgm:presLayoutVars>
          <dgm:chPref val="1"/>
          <dgm:dir/>
          <dgm:animOne val="branch"/>
          <dgm:animLvl val="lvl"/>
          <dgm:resizeHandles/>
        </dgm:presLayoutVars>
      </dgm:prSet>
      <dgm:spPr/>
      <dgm:t>
        <a:bodyPr/>
        <a:lstStyle/>
        <a:p>
          <a:endParaRPr lang="zh-CN" altLang="en-US"/>
        </a:p>
      </dgm:t>
    </dgm:pt>
    <dgm:pt modelId="{07B28D8B-9976-4222-9F49-E430AFC845A0}" type="pres">
      <dgm:prSet presAssocID="{673F94FD-5C94-4870-A77A-B6952FF49C16}" presName="root" presStyleCnt="0"/>
      <dgm:spPr/>
    </dgm:pt>
    <dgm:pt modelId="{F024777D-31BA-4169-8321-2CEBF8E8A502}" type="pres">
      <dgm:prSet presAssocID="{673F94FD-5C94-4870-A77A-B6952FF49C16}" presName="rootComposite" presStyleCnt="0"/>
      <dgm:spPr/>
    </dgm:pt>
    <dgm:pt modelId="{585E42D0-AEE9-42AE-BBD8-D97399EB3762}" type="pres">
      <dgm:prSet presAssocID="{673F94FD-5C94-4870-A77A-B6952FF49C16}" presName="rootText" presStyleLbl="node1" presStyleIdx="0" presStyleCnt="1" custScaleY="85000" custLinFactNeighborY="-18214"/>
      <dgm:spPr/>
      <dgm:t>
        <a:bodyPr/>
        <a:lstStyle/>
        <a:p>
          <a:endParaRPr lang="zh-CN" altLang="en-US"/>
        </a:p>
      </dgm:t>
    </dgm:pt>
    <dgm:pt modelId="{035F48DA-BE43-4D4D-B59F-34975429DBAC}" type="pres">
      <dgm:prSet presAssocID="{673F94FD-5C94-4870-A77A-B6952FF49C16}" presName="rootConnector" presStyleLbl="node1" presStyleIdx="0" presStyleCnt="1"/>
      <dgm:spPr/>
      <dgm:t>
        <a:bodyPr/>
        <a:lstStyle/>
        <a:p>
          <a:endParaRPr lang="zh-CN" altLang="en-US"/>
        </a:p>
      </dgm:t>
    </dgm:pt>
    <dgm:pt modelId="{5A784157-8AAD-4DB5-BD4B-644B5F6CC942}" type="pres">
      <dgm:prSet presAssocID="{673F94FD-5C94-4870-A77A-B6952FF49C16}" presName="childShape" presStyleCnt="0"/>
      <dgm:spPr/>
    </dgm:pt>
    <dgm:pt modelId="{83BFABE3-3D2C-4596-BAFE-CEC71098B4C8}" type="pres">
      <dgm:prSet presAssocID="{622D3E6A-FB5A-4FDF-9FF3-6E89BDC845C5}" presName="Name13" presStyleLbl="parChTrans1D2" presStyleIdx="0" presStyleCnt="2"/>
      <dgm:spPr/>
      <dgm:t>
        <a:bodyPr/>
        <a:lstStyle/>
        <a:p>
          <a:endParaRPr lang="zh-CN" altLang="en-US"/>
        </a:p>
      </dgm:t>
    </dgm:pt>
    <dgm:pt modelId="{8F430A09-BA26-4B2C-B347-D7A10693E267}" type="pres">
      <dgm:prSet presAssocID="{CCADB66B-B3C9-49CC-B2BF-208297AF8EB6}" presName="childText" presStyleLbl="bgAcc1" presStyleIdx="0" presStyleCnt="2" custScaleY="80951" custLinFactNeighborY="-13927">
        <dgm:presLayoutVars>
          <dgm:bulletEnabled val="1"/>
        </dgm:presLayoutVars>
      </dgm:prSet>
      <dgm:spPr/>
      <dgm:t>
        <a:bodyPr/>
        <a:lstStyle/>
        <a:p>
          <a:endParaRPr lang="zh-CN" altLang="en-US"/>
        </a:p>
      </dgm:t>
    </dgm:pt>
    <dgm:pt modelId="{8F1CBD57-151B-47C6-AF05-342FB3C37696}" type="pres">
      <dgm:prSet presAssocID="{1A3F59DA-807A-46B3-B93D-ACCFCB8DCFF6}" presName="Name13" presStyleLbl="parChTrans1D2" presStyleIdx="1" presStyleCnt="2"/>
      <dgm:spPr/>
      <dgm:t>
        <a:bodyPr/>
        <a:lstStyle/>
        <a:p>
          <a:endParaRPr lang="zh-CN" altLang="en-US"/>
        </a:p>
      </dgm:t>
    </dgm:pt>
    <dgm:pt modelId="{21E3877C-8E34-4FCC-A216-A6024B456FBA}" type="pres">
      <dgm:prSet presAssocID="{74BFE241-283D-46AB-AB79-1F289361C257}" presName="childText" presStyleLbl="bgAcc1" presStyleIdx="1" presStyleCnt="2" custScaleY="70043">
        <dgm:presLayoutVars>
          <dgm:bulletEnabled val="1"/>
        </dgm:presLayoutVars>
      </dgm:prSet>
      <dgm:spPr/>
      <dgm:t>
        <a:bodyPr/>
        <a:lstStyle/>
        <a:p>
          <a:endParaRPr lang="zh-CN" altLang="en-US"/>
        </a:p>
      </dgm:t>
    </dgm:pt>
  </dgm:ptLst>
  <dgm:cxnLst>
    <dgm:cxn modelId="{B3131B1A-DB8E-4944-8EA9-C92E9509A729}" type="presOf" srcId="{74BFE241-283D-46AB-AB79-1F289361C257}" destId="{21E3877C-8E34-4FCC-A216-A6024B456FBA}" srcOrd="0" destOrd="0" presId="urn:microsoft.com/office/officeart/2005/8/layout/hierarchy3"/>
    <dgm:cxn modelId="{0B37F0D8-A4B4-470C-9919-8E9D41E101D9}" srcId="{6ADA2D72-72B7-4D39-BC9D-1BB6A3255C13}" destId="{673F94FD-5C94-4870-A77A-B6952FF49C16}" srcOrd="0" destOrd="0" parTransId="{318D388A-F5D8-4BBA-855F-568009A05F68}" sibTransId="{79390753-068F-425A-9D7C-BCC4306B4271}"/>
    <dgm:cxn modelId="{308D2CB2-1B38-4C2C-B7D6-2507B3B62DA1}" type="presOf" srcId="{1A3F59DA-807A-46B3-B93D-ACCFCB8DCFF6}" destId="{8F1CBD57-151B-47C6-AF05-342FB3C37696}" srcOrd="0" destOrd="0" presId="urn:microsoft.com/office/officeart/2005/8/layout/hierarchy3"/>
    <dgm:cxn modelId="{4EF4D779-443D-4BEB-AA3D-D8A78E6FBFF3}" type="presOf" srcId="{6ADA2D72-72B7-4D39-BC9D-1BB6A3255C13}" destId="{963C8510-7BBA-42F3-8E45-A590B58260BC}" srcOrd="0" destOrd="0" presId="urn:microsoft.com/office/officeart/2005/8/layout/hierarchy3"/>
    <dgm:cxn modelId="{2BE7634D-7CDC-4730-9D66-68AEA7EA97A0}" srcId="{673F94FD-5C94-4870-A77A-B6952FF49C16}" destId="{CCADB66B-B3C9-49CC-B2BF-208297AF8EB6}" srcOrd="0" destOrd="0" parTransId="{622D3E6A-FB5A-4FDF-9FF3-6E89BDC845C5}" sibTransId="{CA097185-4018-4014-9894-E203822FA5A7}"/>
    <dgm:cxn modelId="{59ECB541-9939-4701-AF27-C4AC1430FCA1}" srcId="{673F94FD-5C94-4870-A77A-B6952FF49C16}" destId="{74BFE241-283D-46AB-AB79-1F289361C257}" srcOrd="1" destOrd="0" parTransId="{1A3F59DA-807A-46B3-B93D-ACCFCB8DCFF6}" sibTransId="{B92CBB3F-DD8D-4F46-96E7-0461A8D4FA1B}"/>
    <dgm:cxn modelId="{AF5C1CE0-24B2-4ECC-A3F6-1E927DA0985C}" type="presOf" srcId="{673F94FD-5C94-4870-A77A-B6952FF49C16}" destId="{035F48DA-BE43-4D4D-B59F-34975429DBAC}" srcOrd="1" destOrd="0" presId="urn:microsoft.com/office/officeart/2005/8/layout/hierarchy3"/>
    <dgm:cxn modelId="{46ECA617-6FF4-404D-8F4D-2D8A259E7599}" type="presOf" srcId="{622D3E6A-FB5A-4FDF-9FF3-6E89BDC845C5}" destId="{83BFABE3-3D2C-4596-BAFE-CEC71098B4C8}" srcOrd="0" destOrd="0" presId="urn:microsoft.com/office/officeart/2005/8/layout/hierarchy3"/>
    <dgm:cxn modelId="{FA4CC82B-BEBE-4817-9E32-8EBBF823F70B}" type="presOf" srcId="{673F94FD-5C94-4870-A77A-B6952FF49C16}" destId="{585E42D0-AEE9-42AE-BBD8-D97399EB3762}" srcOrd="0" destOrd="0" presId="urn:microsoft.com/office/officeart/2005/8/layout/hierarchy3"/>
    <dgm:cxn modelId="{14FBD427-03CB-41D1-B935-FA1DD556CF7B}" type="presOf" srcId="{CCADB66B-B3C9-49CC-B2BF-208297AF8EB6}" destId="{8F430A09-BA26-4B2C-B347-D7A10693E267}" srcOrd="0" destOrd="0" presId="urn:microsoft.com/office/officeart/2005/8/layout/hierarchy3"/>
    <dgm:cxn modelId="{E2011F2E-D4A9-4F60-8B9F-98A77A6781CA}" type="presParOf" srcId="{963C8510-7BBA-42F3-8E45-A590B58260BC}" destId="{07B28D8B-9976-4222-9F49-E430AFC845A0}" srcOrd="0" destOrd="0" presId="urn:microsoft.com/office/officeart/2005/8/layout/hierarchy3"/>
    <dgm:cxn modelId="{E57702B5-7B44-4D28-A846-0EC748DA23A3}" type="presParOf" srcId="{07B28D8B-9976-4222-9F49-E430AFC845A0}" destId="{F024777D-31BA-4169-8321-2CEBF8E8A502}" srcOrd="0" destOrd="0" presId="urn:microsoft.com/office/officeart/2005/8/layout/hierarchy3"/>
    <dgm:cxn modelId="{28F42F22-73E2-4304-A27D-3EE18D7B33FB}" type="presParOf" srcId="{F024777D-31BA-4169-8321-2CEBF8E8A502}" destId="{585E42D0-AEE9-42AE-BBD8-D97399EB3762}" srcOrd="0" destOrd="0" presId="urn:microsoft.com/office/officeart/2005/8/layout/hierarchy3"/>
    <dgm:cxn modelId="{30573292-DFD2-4A0D-9EDC-4DF951293EE0}" type="presParOf" srcId="{F024777D-31BA-4169-8321-2CEBF8E8A502}" destId="{035F48DA-BE43-4D4D-B59F-34975429DBAC}" srcOrd="1" destOrd="0" presId="urn:microsoft.com/office/officeart/2005/8/layout/hierarchy3"/>
    <dgm:cxn modelId="{A7C2C0FD-A43E-45E2-A4E7-461F3A1788EC}" type="presParOf" srcId="{07B28D8B-9976-4222-9F49-E430AFC845A0}" destId="{5A784157-8AAD-4DB5-BD4B-644B5F6CC942}" srcOrd="1" destOrd="0" presId="urn:microsoft.com/office/officeart/2005/8/layout/hierarchy3"/>
    <dgm:cxn modelId="{358A4A3B-ED43-4937-977D-AF69A9FCF7D5}" type="presParOf" srcId="{5A784157-8AAD-4DB5-BD4B-644B5F6CC942}" destId="{83BFABE3-3D2C-4596-BAFE-CEC71098B4C8}" srcOrd="0" destOrd="0" presId="urn:microsoft.com/office/officeart/2005/8/layout/hierarchy3"/>
    <dgm:cxn modelId="{5D2B677E-02CD-4986-A63B-A301617C88C2}" type="presParOf" srcId="{5A784157-8AAD-4DB5-BD4B-644B5F6CC942}" destId="{8F430A09-BA26-4B2C-B347-D7A10693E267}" srcOrd="1" destOrd="0" presId="urn:microsoft.com/office/officeart/2005/8/layout/hierarchy3"/>
    <dgm:cxn modelId="{DD13615E-7EAE-40F1-828C-452DAD40572A}" type="presParOf" srcId="{5A784157-8AAD-4DB5-BD4B-644B5F6CC942}" destId="{8F1CBD57-151B-47C6-AF05-342FB3C37696}" srcOrd="2" destOrd="0" presId="urn:microsoft.com/office/officeart/2005/8/layout/hierarchy3"/>
    <dgm:cxn modelId="{E7EEB0B6-8E8B-4E7C-B840-7C6BF8AE6698}" type="presParOf" srcId="{5A784157-8AAD-4DB5-BD4B-644B5F6CC942}" destId="{21E3877C-8E34-4FCC-A216-A6024B456FBA}" srcOrd="3" destOrd="0" presId="urn:microsoft.com/office/officeart/2005/8/layout/hierarchy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18.xml><?xml version="1.0" encoding="utf-8"?>
<dgm:dataModel xmlns:dgm="http://schemas.openxmlformats.org/drawingml/2006/diagram" xmlns:a="http://schemas.openxmlformats.org/drawingml/2006/main">
  <dgm:ptLst>
    <dgm:pt modelId="{6ADA2D72-72B7-4D39-BC9D-1BB6A3255C1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zh-CN" altLang="en-US"/>
        </a:p>
      </dgm:t>
    </dgm:pt>
    <dgm:pt modelId="{673F94FD-5C94-4870-A77A-B6952FF49C16}">
      <dgm:prSet phldrT="[文本]" custT="1"/>
      <dgm:spPr>
        <a:solidFill>
          <a:schemeClr val="tx2"/>
        </a:solidFill>
        <a:effectLst>
          <a:outerShdw blurRad="63500" sx="102000" sy="102000" algn="ctr" rotWithShape="0">
            <a:prstClr val="black">
              <a:alpha val="40000"/>
            </a:prstClr>
          </a:outerShdw>
        </a:effectLst>
      </dgm:spPr>
      <dgm:t>
        <a:bodyPr/>
        <a:lstStyle/>
        <a:p>
          <a:r>
            <a:rPr lang="zh-CN" altLang="en-US" sz="1400" dirty="0" smtClean="0">
              <a:latin typeface="华文中宋" panose="02010600040101010101" pitchFamily="2" charset="-122"/>
              <a:ea typeface="华文中宋" panose="02010600040101010101" pitchFamily="2" charset="-122"/>
            </a:rPr>
            <a:t>相关方用电管理</a:t>
          </a:r>
          <a:endParaRPr lang="zh-CN" altLang="en-US" sz="1400" dirty="0">
            <a:latin typeface="华文中宋" panose="02010600040101010101" pitchFamily="2" charset="-122"/>
            <a:ea typeface="华文中宋" panose="02010600040101010101" pitchFamily="2" charset="-122"/>
          </a:endParaRPr>
        </a:p>
      </dgm:t>
    </dgm:pt>
    <dgm:pt modelId="{318D388A-F5D8-4BBA-855F-568009A05F68}" cxnId="{0B37F0D8-A4B4-470C-9919-8E9D41E101D9}"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9390753-068F-425A-9D7C-BCC4306B4271}" cxnId="{0B37F0D8-A4B4-470C-9919-8E9D41E101D9}"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CADB66B-B3C9-49CC-B2BF-208297AF8EB6}">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相关方安全技术交底</a:t>
          </a:r>
          <a:endParaRPr lang="zh-CN" altLang="en-US" sz="1400" b="0" dirty="0">
            <a:solidFill>
              <a:schemeClr val="bg1"/>
            </a:solidFill>
            <a:latin typeface="华文中宋" panose="02010600040101010101" pitchFamily="2" charset="-122"/>
            <a:ea typeface="华文中宋" panose="02010600040101010101" pitchFamily="2" charset="-122"/>
          </a:endParaRPr>
        </a:p>
      </dgm:t>
    </dgm:pt>
    <dgm:pt modelId="{622D3E6A-FB5A-4FDF-9FF3-6E89BDC845C5}" cxnId="{2BE7634D-7CDC-4730-9D66-68AEA7EA97A0}"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A097185-4018-4014-9894-E203822FA5A7}" cxnId="{2BE7634D-7CDC-4730-9D66-68AEA7EA97A0}"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4BFE241-283D-46AB-AB79-1F289361C257}">
      <dgm:prSet phldrT="[文本]" custT="1"/>
      <dgm:spPr>
        <a:solidFill>
          <a:schemeClr val="accent1">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临时用电管理</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1A3F59DA-807A-46B3-B93D-ACCFCB8DCFF6}" cxnId="{59ECB541-9939-4701-AF27-C4AC1430FCA1}"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B92CBB3F-DD8D-4F46-96E7-0461A8D4FA1B}" cxnId="{59ECB541-9939-4701-AF27-C4AC1430FCA1}"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963C8510-7BBA-42F3-8E45-A590B58260BC}" type="pres">
      <dgm:prSet presAssocID="{6ADA2D72-72B7-4D39-BC9D-1BB6A3255C13}" presName="diagram" presStyleCnt="0">
        <dgm:presLayoutVars>
          <dgm:chPref val="1"/>
          <dgm:dir/>
          <dgm:animOne val="branch"/>
          <dgm:animLvl val="lvl"/>
          <dgm:resizeHandles/>
        </dgm:presLayoutVars>
      </dgm:prSet>
      <dgm:spPr/>
      <dgm:t>
        <a:bodyPr/>
        <a:lstStyle/>
        <a:p>
          <a:endParaRPr lang="zh-CN" altLang="en-US"/>
        </a:p>
      </dgm:t>
    </dgm:pt>
    <dgm:pt modelId="{07B28D8B-9976-4222-9F49-E430AFC845A0}" type="pres">
      <dgm:prSet presAssocID="{673F94FD-5C94-4870-A77A-B6952FF49C16}" presName="root" presStyleCnt="0"/>
      <dgm:spPr/>
    </dgm:pt>
    <dgm:pt modelId="{F024777D-31BA-4169-8321-2CEBF8E8A502}" type="pres">
      <dgm:prSet presAssocID="{673F94FD-5C94-4870-A77A-B6952FF49C16}" presName="rootComposite" presStyleCnt="0"/>
      <dgm:spPr/>
    </dgm:pt>
    <dgm:pt modelId="{585E42D0-AEE9-42AE-BBD8-D97399EB3762}" type="pres">
      <dgm:prSet presAssocID="{673F94FD-5C94-4870-A77A-B6952FF49C16}" presName="rootText" presStyleLbl="node1" presStyleIdx="0" presStyleCnt="1" custScaleY="85000" custLinFactNeighborY="-18214"/>
      <dgm:spPr/>
      <dgm:t>
        <a:bodyPr/>
        <a:lstStyle/>
        <a:p>
          <a:endParaRPr lang="zh-CN" altLang="en-US"/>
        </a:p>
      </dgm:t>
    </dgm:pt>
    <dgm:pt modelId="{035F48DA-BE43-4D4D-B59F-34975429DBAC}" type="pres">
      <dgm:prSet presAssocID="{673F94FD-5C94-4870-A77A-B6952FF49C16}" presName="rootConnector" presStyleLbl="node1" presStyleIdx="0" presStyleCnt="1"/>
      <dgm:spPr/>
      <dgm:t>
        <a:bodyPr/>
        <a:lstStyle/>
        <a:p>
          <a:endParaRPr lang="zh-CN" altLang="en-US"/>
        </a:p>
      </dgm:t>
    </dgm:pt>
    <dgm:pt modelId="{5A784157-8AAD-4DB5-BD4B-644B5F6CC942}" type="pres">
      <dgm:prSet presAssocID="{673F94FD-5C94-4870-A77A-B6952FF49C16}" presName="childShape" presStyleCnt="0"/>
      <dgm:spPr/>
    </dgm:pt>
    <dgm:pt modelId="{83BFABE3-3D2C-4596-BAFE-CEC71098B4C8}" type="pres">
      <dgm:prSet presAssocID="{622D3E6A-FB5A-4FDF-9FF3-6E89BDC845C5}" presName="Name13" presStyleLbl="parChTrans1D2" presStyleIdx="0" presStyleCnt="2"/>
      <dgm:spPr/>
      <dgm:t>
        <a:bodyPr/>
        <a:lstStyle/>
        <a:p>
          <a:endParaRPr lang="zh-CN" altLang="en-US"/>
        </a:p>
      </dgm:t>
    </dgm:pt>
    <dgm:pt modelId="{8F430A09-BA26-4B2C-B347-D7A10693E267}" type="pres">
      <dgm:prSet presAssocID="{CCADB66B-B3C9-49CC-B2BF-208297AF8EB6}" presName="childText" presStyleLbl="bgAcc1" presStyleIdx="0" presStyleCnt="2" custScaleY="80951" custLinFactNeighborY="-13927">
        <dgm:presLayoutVars>
          <dgm:bulletEnabled val="1"/>
        </dgm:presLayoutVars>
      </dgm:prSet>
      <dgm:spPr/>
      <dgm:t>
        <a:bodyPr/>
        <a:lstStyle/>
        <a:p>
          <a:endParaRPr lang="zh-CN" altLang="en-US"/>
        </a:p>
      </dgm:t>
    </dgm:pt>
    <dgm:pt modelId="{8F1CBD57-151B-47C6-AF05-342FB3C37696}" type="pres">
      <dgm:prSet presAssocID="{1A3F59DA-807A-46B3-B93D-ACCFCB8DCFF6}" presName="Name13" presStyleLbl="parChTrans1D2" presStyleIdx="1" presStyleCnt="2"/>
      <dgm:spPr/>
      <dgm:t>
        <a:bodyPr/>
        <a:lstStyle/>
        <a:p>
          <a:endParaRPr lang="zh-CN" altLang="en-US"/>
        </a:p>
      </dgm:t>
    </dgm:pt>
    <dgm:pt modelId="{21E3877C-8E34-4FCC-A216-A6024B456FBA}" type="pres">
      <dgm:prSet presAssocID="{74BFE241-283D-46AB-AB79-1F289361C257}" presName="childText" presStyleLbl="bgAcc1" presStyleIdx="1" presStyleCnt="2" custScaleY="70043">
        <dgm:presLayoutVars>
          <dgm:bulletEnabled val="1"/>
        </dgm:presLayoutVars>
      </dgm:prSet>
      <dgm:spPr/>
      <dgm:t>
        <a:bodyPr/>
        <a:lstStyle/>
        <a:p>
          <a:endParaRPr lang="zh-CN" altLang="en-US"/>
        </a:p>
      </dgm:t>
    </dgm:pt>
  </dgm:ptLst>
  <dgm:cxnLst>
    <dgm:cxn modelId="{59ECB541-9939-4701-AF27-C4AC1430FCA1}" srcId="{673F94FD-5C94-4870-A77A-B6952FF49C16}" destId="{74BFE241-283D-46AB-AB79-1F289361C257}" srcOrd="1" destOrd="0" parTransId="{1A3F59DA-807A-46B3-B93D-ACCFCB8DCFF6}" sibTransId="{B92CBB3F-DD8D-4F46-96E7-0461A8D4FA1B}"/>
    <dgm:cxn modelId="{2EC6D2BD-7F3B-482E-A441-D0F9DAA98586}" type="presOf" srcId="{673F94FD-5C94-4870-A77A-B6952FF49C16}" destId="{585E42D0-AEE9-42AE-BBD8-D97399EB3762}" srcOrd="0" destOrd="0" presId="urn:microsoft.com/office/officeart/2005/8/layout/hierarchy3"/>
    <dgm:cxn modelId="{6E3124DB-959E-4B09-8D57-F5F3B69FF35F}" type="presOf" srcId="{1A3F59DA-807A-46B3-B93D-ACCFCB8DCFF6}" destId="{8F1CBD57-151B-47C6-AF05-342FB3C37696}" srcOrd="0" destOrd="0" presId="urn:microsoft.com/office/officeart/2005/8/layout/hierarchy3"/>
    <dgm:cxn modelId="{08F91E35-1678-4129-AFB1-B2F350F59150}" type="presOf" srcId="{6ADA2D72-72B7-4D39-BC9D-1BB6A3255C13}" destId="{963C8510-7BBA-42F3-8E45-A590B58260BC}" srcOrd="0" destOrd="0" presId="urn:microsoft.com/office/officeart/2005/8/layout/hierarchy3"/>
    <dgm:cxn modelId="{E1637546-DF7B-481C-84DB-334AF7A30870}" type="presOf" srcId="{622D3E6A-FB5A-4FDF-9FF3-6E89BDC845C5}" destId="{83BFABE3-3D2C-4596-BAFE-CEC71098B4C8}" srcOrd="0" destOrd="0" presId="urn:microsoft.com/office/officeart/2005/8/layout/hierarchy3"/>
    <dgm:cxn modelId="{EFCEE18F-C3E2-454B-931F-3E188C00D920}" type="presOf" srcId="{CCADB66B-B3C9-49CC-B2BF-208297AF8EB6}" destId="{8F430A09-BA26-4B2C-B347-D7A10693E267}" srcOrd="0" destOrd="0" presId="urn:microsoft.com/office/officeart/2005/8/layout/hierarchy3"/>
    <dgm:cxn modelId="{2BE7634D-7CDC-4730-9D66-68AEA7EA97A0}" srcId="{673F94FD-5C94-4870-A77A-B6952FF49C16}" destId="{CCADB66B-B3C9-49CC-B2BF-208297AF8EB6}" srcOrd="0" destOrd="0" parTransId="{622D3E6A-FB5A-4FDF-9FF3-6E89BDC845C5}" sibTransId="{CA097185-4018-4014-9894-E203822FA5A7}"/>
    <dgm:cxn modelId="{FC6969A2-5451-49C1-8D85-39A3809A2AB5}" type="presOf" srcId="{673F94FD-5C94-4870-A77A-B6952FF49C16}" destId="{035F48DA-BE43-4D4D-B59F-34975429DBAC}" srcOrd="1" destOrd="0" presId="urn:microsoft.com/office/officeart/2005/8/layout/hierarchy3"/>
    <dgm:cxn modelId="{0DA392FB-E052-4489-94C8-C6A9A02E6E62}" type="presOf" srcId="{74BFE241-283D-46AB-AB79-1F289361C257}" destId="{21E3877C-8E34-4FCC-A216-A6024B456FBA}" srcOrd="0" destOrd="0" presId="urn:microsoft.com/office/officeart/2005/8/layout/hierarchy3"/>
    <dgm:cxn modelId="{0B37F0D8-A4B4-470C-9919-8E9D41E101D9}" srcId="{6ADA2D72-72B7-4D39-BC9D-1BB6A3255C13}" destId="{673F94FD-5C94-4870-A77A-B6952FF49C16}" srcOrd="0" destOrd="0" parTransId="{318D388A-F5D8-4BBA-855F-568009A05F68}" sibTransId="{79390753-068F-425A-9D7C-BCC4306B4271}"/>
    <dgm:cxn modelId="{4CF2F05B-5F0A-4833-8444-3FEE2326EFE3}" type="presParOf" srcId="{963C8510-7BBA-42F3-8E45-A590B58260BC}" destId="{07B28D8B-9976-4222-9F49-E430AFC845A0}" srcOrd="0" destOrd="0" presId="urn:microsoft.com/office/officeart/2005/8/layout/hierarchy3"/>
    <dgm:cxn modelId="{82232137-7C50-4DC6-97FC-5371689EB939}" type="presParOf" srcId="{07B28D8B-9976-4222-9F49-E430AFC845A0}" destId="{F024777D-31BA-4169-8321-2CEBF8E8A502}" srcOrd="0" destOrd="0" presId="urn:microsoft.com/office/officeart/2005/8/layout/hierarchy3"/>
    <dgm:cxn modelId="{0DB56111-179D-47C6-BE84-15D746BA3E9B}" type="presParOf" srcId="{F024777D-31BA-4169-8321-2CEBF8E8A502}" destId="{585E42D0-AEE9-42AE-BBD8-D97399EB3762}" srcOrd="0" destOrd="0" presId="urn:microsoft.com/office/officeart/2005/8/layout/hierarchy3"/>
    <dgm:cxn modelId="{27AC0F13-C4E1-4722-8286-9C824291A49D}" type="presParOf" srcId="{F024777D-31BA-4169-8321-2CEBF8E8A502}" destId="{035F48DA-BE43-4D4D-B59F-34975429DBAC}" srcOrd="1" destOrd="0" presId="urn:microsoft.com/office/officeart/2005/8/layout/hierarchy3"/>
    <dgm:cxn modelId="{78120311-CD54-4AB3-B9F2-936C633EB59E}" type="presParOf" srcId="{07B28D8B-9976-4222-9F49-E430AFC845A0}" destId="{5A784157-8AAD-4DB5-BD4B-644B5F6CC942}" srcOrd="1" destOrd="0" presId="urn:microsoft.com/office/officeart/2005/8/layout/hierarchy3"/>
    <dgm:cxn modelId="{992F56A8-93C5-47DA-8FEF-7155A8FAB544}" type="presParOf" srcId="{5A784157-8AAD-4DB5-BD4B-644B5F6CC942}" destId="{83BFABE3-3D2C-4596-BAFE-CEC71098B4C8}" srcOrd="0" destOrd="0" presId="urn:microsoft.com/office/officeart/2005/8/layout/hierarchy3"/>
    <dgm:cxn modelId="{1C37E8B1-6185-4916-A2C7-4E6F6AACD3CA}" type="presParOf" srcId="{5A784157-8AAD-4DB5-BD4B-644B5F6CC942}" destId="{8F430A09-BA26-4B2C-B347-D7A10693E267}" srcOrd="1" destOrd="0" presId="urn:microsoft.com/office/officeart/2005/8/layout/hierarchy3"/>
    <dgm:cxn modelId="{A94894F5-BE24-4E9B-A5DF-5B64907B333C}" type="presParOf" srcId="{5A784157-8AAD-4DB5-BD4B-644B5F6CC942}" destId="{8F1CBD57-151B-47C6-AF05-342FB3C37696}" srcOrd="2" destOrd="0" presId="urn:microsoft.com/office/officeart/2005/8/layout/hierarchy3"/>
    <dgm:cxn modelId="{FB586008-426B-4B30-875D-CB6325D693E3}" type="presParOf" srcId="{5A784157-8AAD-4DB5-BD4B-644B5F6CC942}" destId="{21E3877C-8E34-4FCC-A216-A6024B456FBA}" srcOrd="3" destOrd="0" presId="urn:microsoft.com/office/officeart/2005/8/layout/hierarchy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19.xml><?xml version="1.0" encoding="utf-8"?>
<dgm:dataModel xmlns:dgm="http://schemas.openxmlformats.org/drawingml/2006/diagram" xmlns:a="http://schemas.openxmlformats.org/drawingml/2006/main">
  <dgm:ptLst>
    <dgm:pt modelId="{6ADA2D72-72B7-4D39-BC9D-1BB6A3255C1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zh-CN" altLang="en-US"/>
        </a:p>
      </dgm:t>
    </dgm:pt>
    <dgm:pt modelId="{673F94FD-5C94-4870-A77A-B6952FF49C16}">
      <dgm:prSet phldrT="[文本]" custT="1"/>
      <dgm:spPr>
        <a:solidFill>
          <a:schemeClr val="tx2"/>
        </a:solidFill>
        <a:effectLst>
          <a:outerShdw blurRad="63500" sx="102000" sy="102000" algn="ctr" rotWithShape="0">
            <a:prstClr val="black">
              <a:alpha val="40000"/>
            </a:prstClr>
          </a:outerShdw>
        </a:effectLst>
      </dgm:spPr>
      <dgm:t>
        <a:bodyPr/>
        <a:lstStyle/>
        <a:p>
          <a:r>
            <a:rPr lang="zh-CN" altLang="en-US" sz="1400" dirty="0" smtClean="0">
              <a:latin typeface="华文中宋" panose="02010600040101010101" pitchFamily="2" charset="-122"/>
              <a:ea typeface="华文中宋" panose="02010600040101010101" pitchFamily="2" charset="-122"/>
            </a:rPr>
            <a:t>相关方用电管理</a:t>
          </a:r>
          <a:endParaRPr lang="zh-CN" altLang="en-US" sz="1400" dirty="0">
            <a:latin typeface="华文中宋" panose="02010600040101010101" pitchFamily="2" charset="-122"/>
            <a:ea typeface="华文中宋" panose="02010600040101010101" pitchFamily="2" charset="-122"/>
          </a:endParaRPr>
        </a:p>
      </dgm:t>
    </dgm:pt>
    <dgm:pt modelId="{318D388A-F5D8-4BBA-855F-568009A05F68}" cxnId="{0B37F0D8-A4B4-470C-9919-8E9D41E101D9}"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9390753-068F-425A-9D7C-BCC4306B4271}" cxnId="{0B37F0D8-A4B4-470C-9919-8E9D41E101D9}"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CADB66B-B3C9-49CC-B2BF-208297AF8EB6}">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相关方安全技术交底</a:t>
          </a:r>
          <a:endParaRPr lang="zh-CN" altLang="en-US" sz="1400" b="0" dirty="0">
            <a:solidFill>
              <a:schemeClr val="bg1"/>
            </a:solidFill>
            <a:latin typeface="华文中宋" panose="02010600040101010101" pitchFamily="2" charset="-122"/>
            <a:ea typeface="华文中宋" panose="02010600040101010101" pitchFamily="2" charset="-122"/>
          </a:endParaRPr>
        </a:p>
      </dgm:t>
    </dgm:pt>
    <dgm:pt modelId="{622D3E6A-FB5A-4FDF-9FF3-6E89BDC845C5}" cxnId="{2BE7634D-7CDC-4730-9D66-68AEA7EA97A0}"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A097185-4018-4014-9894-E203822FA5A7}" cxnId="{2BE7634D-7CDC-4730-9D66-68AEA7EA97A0}"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4BFE241-283D-46AB-AB79-1F289361C257}">
      <dgm:prSet phldrT="[文本]" custT="1"/>
      <dgm:spPr>
        <a:solidFill>
          <a:schemeClr val="accent1">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临时用电管理</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1A3F59DA-807A-46B3-B93D-ACCFCB8DCFF6}" cxnId="{59ECB541-9939-4701-AF27-C4AC1430FCA1}"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B92CBB3F-DD8D-4F46-96E7-0461A8D4FA1B}" cxnId="{59ECB541-9939-4701-AF27-C4AC1430FCA1}"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963C8510-7BBA-42F3-8E45-A590B58260BC}" type="pres">
      <dgm:prSet presAssocID="{6ADA2D72-72B7-4D39-BC9D-1BB6A3255C13}" presName="diagram" presStyleCnt="0">
        <dgm:presLayoutVars>
          <dgm:chPref val="1"/>
          <dgm:dir/>
          <dgm:animOne val="branch"/>
          <dgm:animLvl val="lvl"/>
          <dgm:resizeHandles/>
        </dgm:presLayoutVars>
      </dgm:prSet>
      <dgm:spPr/>
      <dgm:t>
        <a:bodyPr/>
        <a:lstStyle/>
        <a:p>
          <a:endParaRPr lang="zh-CN" altLang="en-US"/>
        </a:p>
      </dgm:t>
    </dgm:pt>
    <dgm:pt modelId="{07B28D8B-9976-4222-9F49-E430AFC845A0}" type="pres">
      <dgm:prSet presAssocID="{673F94FD-5C94-4870-A77A-B6952FF49C16}" presName="root" presStyleCnt="0"/>
      <dgm:spPr/>
    </dgm:pt>
    <dgm:pt modelId="{F024777D-31BA-4169-8321-2CEBF8E8A502}" type="pres">
      <dgm:prSet presAssocID="{673F94FD-5C94-4870-A77A-B6952FF49C16}" presName="rootComposite" presStyleCnt="0"/>
      <dgm:spPr/>
    </dgm:pt>
    <dgm:pt modelId="{585E42D0-AEE9-42AE-BBD8-D97399EB3762}" type="pres">
      <dgm:prSet presAssocID="{673F94FD-5C94-4870-A77A-B6952FF49C16}" presName="rootText" presStyleLbl="node1" presStyleIdx="0" presStyleCnt="1" custScaleY="85000" custLinFactNeighborY="-18214"/>
      <dgm:spPr/>
      <dgm:t>
        <a:bodyPr/>
        <a:lstStyle/>
        <a:p>
          <a:endParaRPr lang="zh-CN" altLang="en-US"/>
        </a:p>
      </dgm:t>
    </dgm:pt>
    <dgm:pt modelId="{035F48DA-BE43-4D4D-B59F-34975429DBAC}" type="pres">
      <dgm:prSet presAssocID="{673F94FD-5C94-4870-A77A-B6952FF49C16}" presName="rootConnector" presStyleLbl="node1" presStyleIdx="0" presStyleCnt="1"/>
      <dgm:spPr/>
      <dgm:t>
        <a:bodyPr/>
        <a:lstStyle/>
        <a:p>
          <a:endParaRPr lang="zh-CN" altLang="en-US"/>
        </a:p>
      </dgm:t>
    </dgm:pt>
    <dgm:pt modelId="{5A784157-8AAD-4DB5-BD4B-644B5F6CC942}" type="pres">
      <dgm:prSet presAssocID="{673F94FD-5C94-4870-A77A-B6952FF49C16}" presName="childShape" presStyleCnt="0"/>
      <dgm:spPr/>
    </dgm:pt>
    <dgm:pt modelId="{83BFABE3-3D2C-4596-BAFE-CEC71098B4C8}" type="pres">
      <dgm:prSet presAssocID="{622D3E6A-FB5A-4FDF-9FF3-6E89BDC845C5}" presName="Name13" presStyleLbl="parChTrans1D2" presStyleIdx="0" presStyleCnt="2"/>
      <dgm:spPr/>
      <dgm:t>
        <a:bodyPr/>
        <a:lstStyle/>
        <a:p>
          <a:endParaRPr lang="zh-CN" altLang="en-US"/>
        </a:p>
      </dgm:t>
    </dgm:pt>
    <dgm:pt modelId="{8F430A09-BA26-4B2C-B347-D7A10693E267}" type="pres">
      <dgm:prSet presAssocID="{CCADB66B-B3C9-49CC-B2BF-208297AF8EB6}" presName="childText" presStyleLbl="bgAcc1" presStyleIdx="0" presStyleCnt="2" custScaleY="80951" custLinFactNeighborY="-13927">
        <dgm:presLayoutVars>
          <dgm:bulletEnabled val="1"/>
        </dgm:presLayoutVars>
      </dgm:prSet>
      <dgm:spPr/>
      <dgm:t>
        <a:bodyPr/>
        <a:lstStyle/>
        <a:p>
          <a:endParaRPr lang="zh-CN" altLang="en-US"/>
        </a:p>
      </dgm:t>
    </dgm:pt>
    <dgm:pt modelId="{8F1CBD57-151B-47C6-AF05-342FB3C37696}" type="pres">
      <dgm:prSet presAssocID="{1A3F59DA-807A-46B3-B93D-ACCFCB8DCFF6}" presName="Name13" presStyleLbl="parChTrans1D2" presStyleIdx="1" presStyleCnt="2"/>
      <dgm:spPr/>
      <dgm:t>
        <a:bodyPr/>
        <a:lstStyle/>
        <a:p>
          <a:endParaRPr lang="zh-CN" altLang="en-US"/>
        </a:p>
      </dgm:t>
    </dgm:pt>
    <dgm:pt modelId="{21E3877C-8E34-4FCC-A216-A6024B456FBA}" type="pres">
      <dgm:prSet presAssocID="{74BFE241-283D-46AB-AB79-1F289361C257}" presName="childText" presStyleLbl="bgAcc1" presStyleIdx="1" presStyleCnt="2" custScaleY="70043">
        <dgm:presLayoutVars>
          <dgm:bulletEnabled val="1"/>
        </dgm:presLayoutVars>
      </dgm:prSet>
      <dgm:spPr/>
      <dgm:t>
        <a:bodyPr/>
        <a:lstStyle/>
        <a:p>
          <a:endParaRPr lang="zh-CN" altLang="en-US"/>
        </a:p>
      </dgm:t>
    </dgm:pt>
  </dgm:ptLst>
  <dgm:cxnLst>
    <dgm:cxn modelId="{0B37F0D8-A4B4-470C-9919-8E9D41E101D9}" srcId="{6ADA2D72-72B7-4D39-BC9D-1BB6A3255C13}" destId="{673F94FD-5C94-4870-A77A-B6952FF49C16}" srcOrd="0" destOrd="0" parTransId="{318D388A-F5D8-4BBA-855F-568009A05F68}" sibTransId="{79390753-068F-425A-9D7C-BCC4306B4271}"/>
    <dgm:cxn modelId="{BE163C10-1666-444A-96B0-84CFC9CBAA3D}" type="presOf" srcId="{CCADB66B-B3C9-49CC-B2BF-208297AF8EB6}" destId="{8F430A09-BA26-4B2C-B347-D7A10693E267}" srcOrd="0" destOrd="0" presId="urn:microsoft.com/office/officeart/2005/8/layout/hierarchy3"/>
    <dgm:cxn modelId="{2BE7634D-7CDC-4730-9D66-68AEA7EA97A0}" srcId="{673F94FD-5C94-4870-A77A-B6952FF49C16}" destId="{CCADB66B-B3C9-49CC-B2BF-208297AF8EB6}" srcOrd="0" destOrd="0" parTransId="{622D3E6A-FB5A-4FDF-9FF3-6E89BDC845C5}" sibTransId="{CA097185-4018-4014-9894-E203822FA5A7}"/>
    <dgm:cxn modelId="{E249F3DA-D9B7-4D80-B8BA-5A5F2BA4F33C}" type="presOf" srcId="{622D3E6A-FB5A-4FDF-9FF3-6E89BDC845C5}" destId="{83BFABE3-3D2C-4596-BAFE-CEC71098B4C8}" srcOrd="0" destOrd="0" presId="urn:microsoft.com/office/officeart/2005/8/layout/hierarchy3"/>
    <dgm:cxn modelId="{EAA94065-9EAA-4715-97C2-991F072F0AB3}" type="presOf" srcId="{1A3F59DA-807A-46B3-B93D-ACCFCB8DCFF6}" destId="{8F1CBD57-151B-47C6-AF05-342FB3C37696}" srcOrd="0" destOrd="0" presId="urn:microsoft.com/office/officeart/2005/8/layout/hierarchy3"/>
    <dgm:cxn modelId="{DD9CB7D3-C991-461D-91A5-BFFF8E9D8CBB}" type="presOf" srcId="{673F94FD-5C94-4870-A77A-B6952FF49C16}" destId="{035F48DA-BE43-4D4D-B59F-34975429DBAC}" srcOrd="1" destOrd="0" presId="urn:microsoft.com/office/officeart/2005/8/layout/hierarchy3"/>
    <dgm:cxn modelId="{78091D3E-746E-4007-ACD9-89970293E403}" type="presOf" srcId="{673F94FD-5C94-4870-A77A-B6952FF49C16}" destId="{585E42D0-AEE9-42AE-BBD8-D97399EB3762}" srcOrd="0" destOrd="0" presId="urn:microsoft.com/office/officeart/2005/8/layout/hierarchy3"/>
    <dgm:cxn modelId="{0045E7EA-6889-44C6-9C54-3230E366AF6A}" type="presOf" srcId="{6ADA2D72-72B7-4D39-BC9D-1BB6A3255C13}" destId="{963C8510-7BBA-42F3-8E45-A590B58260BC}" srcOrd="0" destOrd="0" presId="urn:microsoft.com/office/officeart/2005/8/layout/hierarchy3"/>
    <dgm:cxn modelId="{59ECB541-9939-4701-AF27-C4AC1430FCA1}" srcId="{673F94FD-5C94-4870-A77A-B6952FF49C16}" destId="{74BFE241-283D-46AB-AB79-1F289361C257}" srcOrd="1" destOrd="0" parTransId="{1A3F59DA-807A-46B3-B93D-ACCFCB8DCFF6}" sibTransId="{B92CBB3F-DD8D-4F46-96E7-0461A8D4FA1B}"/>
    <dgm:cxn modelId="{EF875E56-DBE3-493D-B466-05E021A61F72}" type="presOf" srcId="{74BFE241-283D-46AB-AB79-1F289361C257}" destId="{21E3877C-8E34-4FCC-A216-A6024B456FBA}" srcOrd="0" destOrd="0" presId="urn:microsoft.com/office/officeart/2005/8/layout/hierarchy3"/>
    <dgm:cxn modelId="{DEDF3D2B-50FA-40AD-8564-43DF493AE0FB}" type="presParOf" srcId="{963C8510-7BBA-42F3-8E45-A590B58260BC}" destId="{07B28D8B-9976-4222-9F49-E430AFC845A0}" srcOrd="0" destOrd="0" presId="urn:microsoft.com/office/officeart/2005/8/layout/hierarchy3"/>
    <dgm:cxn modelId="{AEC1B26A-D81E-422D-AF56-E352276D9D30}" type="presParOf" srcId="{07B28D8B-9976-4222-9F49-E430AFC845A0}" destId="{F024777D-31BA-4169-8321-2CEBF8E8A502}" srcOrd="0" destOrd="0" presId="urn:microsoft.com/office/officeart/2005/8/layout/hierarchy3"/>
    <dgm:cxn modelId="{75B94E6F-8187-4ECE-9CA3-1630F7B61675}" type="presParOf" srcId="{F024777D-31BA-4169-8321-2CEBF8E8A502}" destId="{585E42D0-AEE9-42AE-BBD8-D97399EB3762}" srcOrd="0" destOrd="0" presId="urn:microsoft.com/office/officeart/2005/8/layout/hierarchy3"/>
    <dgm:cxn modelId="{4DF3C748-33E6-49C0-96C6-E785771C6D2F}" type="presParOf" srcId="{F024777D-31BA-4169-8321-2CEBF8E8A502}" destId="{035F48DA-BE43-4D4D-B59F-34975429DBAC}" srcOrd="1" destOrd="0" presId="urn:microsoft.com/office/officeart/2005/8/layout/hierarchy3"/>
    <dgm:cxn modelId="{927C06A6-B699-4283-9457-93EF21FB7660}" type="presParOf" srcId="{07B28D8B-9976-4222-9F49-E430AFC845A0}" destId="{5A784157-8AAD-4DB5-BD4B-644B5F6CC942}" srcOrd="1" destOrd="0" presId="urn:microsoft.com/office/officeart/2005/8/layout/hierarchy3"/>
    <dgm:cxn modelId="{D7593FFE-01C6-4B1C-8570-02F23F507651}" type="presParOf" srcId="{5A784157-8AAD-4DB5-BD4B-644B5F6CC942}" destId="{83BFABE3-3D2C-4596-BAFE-CEC71098B4C8}" srcOrd="0" destOrd="0" presId="urn:microsoft.com/office/officeart/2005/8/layout/hierarchy3"/>
    <dgm:cxn modelId="{35423C15-43DD-40C2-A712-0E62AAD65B7E}" type="presParOf" srcId="{5A784157-8AAD-4DB5-BD4B-644B5F6CC942}" destId="{8F430A09-BA26-4B2C-B347-D7A10693E267}" srcOrd="1" destOrd="0" presId="urn:microsoft.com/office/officeart/2005/8/layout/hierarchy3"/>
    <dgm:cxn modelId="{A1F58B4C-F7A5-40FD-806A-2B9D47A743F5}" type="presParOf" srcId="{5A784157-8AAD-4DB5-BD4B-644B5F6CC942}" destId="{8F1CBD57-151B-47C6-AF05-342FB3C37696}" srcOrd="2" destOrd="0" presId="urn:microsoft.com/office/officeart/2005/8/layout/hierarchy3"/>
    <dgm:cxn modelId="{2714C2A0-4C15-4F21-B3F2-281C4698EBBD}" type="presParOf" srcId="{5A784157-8AAD-4DB5-BD4B-644B5F6CC942}" destId="{21E3877C-8E34-4FCC-A216-A6024B456FBA}" srcOrd="3" destOrd="0" presId="urn:microsoft.com/office/officeart/2005/8/layout/hierarchy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2103AA4-4DAD-491D-B1DE-00079B45A20A}" type="doc">
      <dgm:prSet loTypeId="urn:microsoft.com/office/officeart/2005/8/layout/hProcess3" loCatId="process" qsTypeId="urn:microsoft.com/office/officeart/2005/8/quickstyle/simple2" qsCatId="simple" csTypeId="urn:microsoft.com/office/officeart/2005/8/colors/accent1_2" csCatId="accent1" phldr="0"/>
      <dgm:spPr/>
    </dgm:pt>
    <dgm:pt modelId="{914C3FFA-6A2D-46F9-8F69-645D515FB2F1}" type="pres">
      <dgm:prSet presAssocID="{E2103AA4-4DAD-491D-B1DE-00079B45A20A}" presName="Name0" presStyleCnt="0">
        <dgm:presLayoutVars>
          <dgm:dir val="rev"/>
          <dgm:animLvl val="lvl"/>
          <dgm:resizeHandles val="exact"/>
        </dgm:presLayoutVars>
      </dgm:prSet>
      <dgm:spPr/>
    </dgm:pt>
    <dgm:pt modelId="{D23FEDD0-9F80-4461-AE7D-284630C28191}" type="pres">
      <dgm:prSet presAssocID="{E2103AA4-4DAD-491D-B1DE-00079B45A20A}" presName="dummy" presStyleCnt="0"/>
      <dgm:spPr/>
    </dgm:pt>
    <dgm:pt modelId="{CB57BE0B-05B0-4ACC-8B50-43243B217069}" type="pres">
      <dgm:prSet presAssocID="{E2103AA4-4DAD-491D-B1DE-00079B45A20A}" presName="linH" presStyleCnt="0"/>
      <dgm:spPr/>
    </dgm:pt>
    <dgm:pt modelId="{B0768B63-2DC7-491C-A3E3-1AF810F994B7}" type="pres">
      <dgm:prSet presAssocID="{E2103AA4-4DAD-491D-B1DE-00079B45A20A}" presName="padding1" presStyleCnt="0"/>
      <dgm:spPr/>
    </dgm:pt>
    <dgm:pt modelId="{3EAFFB36-BAE6-471D-ACCD-EAEE3529E6EA}" type="pres">
      <dgm:prSet presAssocID="{E2103AA4-4DAD-491D-B1DE-00079B45A20A}" presName="padding2" presStyleCnt="0"/>
      <dgm:spPr/>
    </dgm:pt>
    <dgm:pt modelId="{2AD75340-B49F-4F52-A3BA-2F72CBF9552B}" type="pres">
      <dgm:prSet presAssocID="{E2103AA4-4DAD-491D-B1DE-00079B45A20A}" presName="negArrow" presStyleCnt="0"/>
      <dgm:spPr/>
    </dgm:pt>
    <dgm:pt modelId="{E38A18A3-A298-4627-BD1F-F6C4153065D7}" type="pres">
      <dgm:prSet presAssocID="{E2103AA4-4DAD-491D-B1DE-00079B45A20A}" presName="backgroundArrow" presStyleLbl="node1" presStyleIdx="0" presStyleCnt="1" custLinFactNeighborX="-14285" custLinFactNeighborY="-2197"/>
      <dgm:spPr/>
      <dgm:t>
        <a:bodyPr/>
        <a:lstStyle/>
        <a:p>
          <a:endParaRPr lang="zh-CN" altLang="en-US"/>
        </a:p>
      </dgm:t>
    </dgm:pt>
  </dgm:ptLst>
  <dgm:cxnLst>
    <dgm:cxn modelId="{CC6E208D-99E3-46AF-AECA-C505FCA0EDC9}" type="presOf" srcId="{E2103AA4-4DAD-491D-B1DE-00079B45A20A}" destId="{914C3FFA-6A2D-46F9-8F69-645D515FB2F1}" srcOrd="0" destOrd="0" presId="urn:microsoft.com/office/officeart/2005/8/layout/hProcess3"/>
    <dgm:cxn modelId="{9A854934-F186-44E3-B872-289F606E41CA}" type="presParOf" srcId="{914C3FFA-6A2D-46F9-8F69-645D515FB2F1}" destId="{D23FEDD0-9F80-4461-AE7D-284630C28191}" srcOrd="0" destOrd="0" presId="urn:microsoft.com/office/officeart/2005/8/layout/hProcess3"/>
    <dgm:cxn modelId="{CBBD1A72-8F3A-4450-A695-D0EB5D860F04}" type="presParOf" srcId="{914C3FFA-6A2D-46F9-8F69-645D515FB2F1}" destId="{CB57BE0B-05B0-4ACC-8B50-43243B217069}" srcOrd="1" destOrd="0" presId="urn:microsoft.com/office/officeart/2005/8/layout/hProcess3"/>
    <dgm:cxn modelId="{0E8A97F9-204A-4C4B-B8D7-465059C0D53E}" type="presParOf" srcId="{CB57BE0B-05B0-4ACC-8B50-43243B217069}" destId="{B0768B63-2DC7-491C-A3E3-1AF810F994B7}" srcOrd="0" destOrd="0" presId="urn:microsoft.com/office/officeart/2005/8/layout/hProcess3"/>
    <dgm:cxn modelId="{CEA05FAA-9688-446E-971E-6C3195DA35A2}" type="presParOf" srcId="{CB57BE0B-05B0-4ACC-8B50-43243B217069}" destId="{3EAFFB36-BAE6-471D-ACCD-EAEE3529E6EA}" srcOrd="1" destOrd="0" presId="urn:microsoft.com/office/officeart/2005/8/layout/hProcess3"/>
    <dgm:cxn modelId="{9B01B42E-6894-4F36-9957-0B52178036EE}" type="presParOf" srcId="{CB57BE0B-05B0-4ACC-8B50-43243B217069}" destId="{2AD75340-B49F-4F52-A3BA-2F72CBF9552B}" srcOrd="2" destOrd="0" presId="urn:microsoft.com/office/officeart/2005/8/layout/hProcess3"/>
    <dgm:cxn modelId="{6DC73768-98C1-4235-AC79-AAB9FB257C9D}" type="presParOf" srcId="{CB57BE0B-05B0-4ACC-8B50-43243B217069}" destId="{E38A18A3-A298-4627-BD1F-F6C4153065D7}" srcOrd="3" destOrd="0" presId="urn:microsoft.com/office/officeart/2005/8/layout/hProcess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20.xml><?xml version="1.0" encoding="utf-8"?>
<dgm:dataModel xmlns:dgm="http://schemas.openxmlformats.org/drawingml/2006/diagram" xmlns:a="http://schemas.openxmlformats.org/drawingml/2006/main">
  <dgm:ptLst>
    <dgm:pt modelId="{6ADA2D72-72B7-4D39-BC9D-1BB6A3255C1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zh-CN" altLang="en-US"/>
        </a:p>
      </dgm:t>
    </dgm:pt>
    <dgm:pt modelId="{673F94FD-5C94-4870-A77A-B6952FF49C16}">
      <dgm:prSet phldrT="[文本]" custT="1"/>
      <dgm:spPr>
        <a:solidFill>
          <a:schemeClr val="tx2"/>
        </a:solidFill>
        <a:effectLst>
          <a:outerShdw blurRad="63500" sx="102000" sy="102000" algn="ctr" rotWithShape="0">
            <a:prstClr val="black">
              <a:alpha val="40000"/>
            </a:prstClr>
          </a:outerShdw>
        </a:effectLst>
      </dgm:spPr>
      <dgm:t>
        <a:bodyPr/>
        <a:lstStyle/>
        <a:p>
          <a:r>
            <a:rPr lang="zh-CN" altLang="en-US" sz="1400" dirty="0" smtClean="0">
              <a:latin typeface="华文中宋" panose="02010600040101010101" pitchFamily="2" charset="-122"/>
              <a:ea typeface="华文中宋" panose="02010600040101010101" pitchFamily="2" charset="-122"/>
            </a:rPr>
            <a:t>相关方用电管理</a:t>
          </a:r>
          <a:endParaRPr lang="zh-CN" altLang="en-US" sz="1400" dirty="0">
            <a:latin typeface="华文中宋" panose="02010600040101010101" pitchFamily="2" charset="-122"/>
            <a:ea typeface="华文中宋" panose="02010600040101010101" pitchFamily="2" charset="-122"/>
          </a:endParaRPr>
        </a:p>
      </dgm:t>
    </dgm:pt>
    <dgm:pt modelId="{318D388A-F5D8-4BBA-855F-568009A05F68}" cxnId="{0B37F0D8-A4B4-470C-9919-8E9D41E101D9}"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9390753-068F-425A-9D7C-BCC4306B4271}" cxnId="{0B37F0D8-A4B4-470C-9919-8E9D41E101D9}"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CADB66B-B3C9-49CC-B2BF-208297AF8EB6}">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相关方安全技术交底</a:t>
          </a:r>
          <a:endParaRPr lang="zh-CN" altLang="en-US" sz="1400" b="0" dirty="0">
            <a:solidFill>
              <a:schemeClr val="bg1"/>
            </a:solidFill>
            <a:latin typeface="华文中宋" panose="02010600040101010101" pitchFamily="2" charset="-122"/>
            <a:ea typeface="华文中宋" panose="02010600040101010101" pitchFamily="2" charset="-122"/>
          </a:endParaRPr>
        </a:p>
      </dgm:t>
    </dgm:pt>
    <dgm:pt modelId="{622D3E6A-FB5A-4FDF-9FF3-6E89BDC845C5}" cxnId="{2BE7634D-7CDC-4730-9D66-68AEA7EA97A0}"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A097185-4018-4014-9894-E203822FA5A7}" cxnId="{2BE7634D-7CDC-4730-9D66-68AEA7EA97A0}"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4BFE241-283D-46AB-AB79-1F289361C257}">
      <dgm:prSet phldrT="[文本]" custT="1"/>
      <dgm:spPr>
        <a:solidFill>
          <a:schemeClr val="accent1">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临时用电管理</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1A3F59DA-807A-46B3-B93D-ACCFCB8DCFF6}" cxnId="{59ECB541-9939-4701-AF27-C4AC1430FCA1}"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B92CBB3F-DD8D-4F46-96E7-0461A8D4FA1B}" cxnId="{59ECB541-9939-4701-AF27-C4AC1430FCA1}"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963C8510-7BBA-42F3-8E45-A590B58260BC}" type="pres">
      <dgm:prSet presAssocID="{6ADA2D72-72B7-4D39-BC9D-1BB6A3255C13}" presName="diagram" presStyleCnt="0">
        <dgm:presLayoutVars>
          <dgm:chPref val="1"/>
          <dgm:dir/>
          <dgm:animOne val="branch"/>
          <dgm:animLvl val="lvl"/>
          <dgm:resizeHandles/>
        </dgm:presLayoutVars>
      </dgm:prSet>
      <dgm:spPr/>
      <dgm:t>
        <a:bodyPr/>
        <a:lstStyle/>
        <a:p>
          <a:endParaRPr lang="zh-CN" altLang="en-US"/>
        </a:p>
      </dgm:t>
    </dgm:pt>
    <dgm:pt modelId="{07B28D8B-9976-4222-9F49-E430AFC845A0}" type="pres">
      <dgm:prSet presAssocID="{673F94FD-5C94-4870-A77A-B6952FF49C16}" presName="root" presStyleCnt="0"/>
      <dgm:spPr/>
    </dgm:pt>
    <dgm:pt modelId="{F024777D-31BA-4169-8321-2CEBF8E8A502}" type="pres">
      <dgm:prSet presAssocID="{673F94FD-5C94-4870-A77A-B6952FF49C16}" presName="rootComposite" presStyleCnt="0"/>
      <dgm:spPr/>
    </dgm:pt>
    <dgm:pt modelId="{585E42D0-AEE9-42AE-BBD8-D97399EB3762}" type="pres">
      <dgm:prSet presAssocID="{673F94FD-5C94-4870-A77A-B6952FF49C16}" presName="rootText" presStyleLbl="node1" presStyleIdx="0" presStyleCnt="1" custScaleY="85000" custLinFactNeighborY="-18214"/>
      <dgm:spPr/>
      <dgm:t>
        <a:bodyPr/>
        <a:lstStyle/>
        <a:p>
          <a:endParaRPr lang="zh-CN" altLang="en-US"/>
        </a:p>
      </dgm:t>
    </dgm:pt>
    <dgm:pt modelId="{035F48DA-BE43-4D4D-B59F-34975429DBAC}" type="pres">
      <dgm:prSet presAssocID="{673F94FD-5C94-4870-A77A-B6952FF49C16}" presName="rootConnector" presStyleLbl="node1" presStyleIdx="0" presStyleCnt="1"/>
      <dgm:spPr/>
      <dgm:t>
        <a:bodyPr/>
        <a:lstStyle/>
        <a:p>
          <a:endParaRPr lang="zh-CN" altLang="en-US"/>
        </a:p>
      </dgm:t>
    </dgm:pt>
    <dgm:pt modelId="{5A784157-8AAD-4DB5-BD4B-644B5F6CC942}" type="pres">
      <dgm:prSet presAssocID="{673F94FD-5C94-4870-A77A-B6952FF49C16}" presName="childShape" presStyleCnt="0"/>
      <dgm:spPr/>
    </dgm:pt>
    <dgm:pt modelId="{83BFABE3-3D2C-4596-BAFE-CEC71098B4C8}" type="pres">
      <dgm:prSet presAssocID="{622D3E6A-FB5A-4FDF-9FF3-6E89BDC845C5}" presName="Name13" presStyleLbl="parChTrans1D2" presStyleIdx="0" presStyleCnt="2"/>
      <dgm:spPr/>
      <dgm:t>
        <a:bodyPr/>
        <a:lstStyle/>
        <a:p>
          <a:endParaRPr lang="zh-CN" altLang="en-US"/>
        </a:p>
      </dgm:t>
    </dgm:pt>
    <dgm:pt modelId="{8F430A09-BA26-4B2C-B347-D7A10693E267}" type="pres">
      <dgm:prSet presAssocID="{CCADB66B-B3C9-49CC-B2BF-208297AF8EB6}" presName="childText" presStyleLbl="bgAcc1" presStyleIdx="0" presStyleCnt="2" custScaleY="80951" custLinFactNeighborY="-13927">
        <dgm:presLayoutVars>
          <dgm:bulletEnabled val="1"/>
        </dgm:presLayoutVars>
      </dgm:prSet>
      <dgm:spPr/>
      <dgm:t>
        <a:bodyPr/>
        <a:lstStyle/>
        <a:p>
          <a:endParaRPr lang="zh-CN" altLang="en-US"/>
        </a:p>
      </dgm:t>
    </dgm:pt>
    <dgm:pt modelId="{8F1CBD57-151B-47C6-AF05-342FB3C37696}" type="pres">
      <dgm:prSet presAssocID="{1A3F59DA-807A-46B3-B93D-ACCFCB8DCFF6}" presName="Name13" presStyleLbl="parChTrans1D2" presStyleIdx="1" presStyleCnt="2"/>
      <dgm:spPr/>
      <dgm:t>
        <a:bodyPr/>
        <a:lstStyle/>
        <a:p>
          <a:endParaRPr lang="zh-CN" altLang="en-US"/>
        </a:p>
      </dgm:t>
    </dgm:pt>
    <dgm:pt modelId="{21E3877C-8E34-4FCC-A216-A6024B456FBA}" type="pres">
      <dgm:prSet presAssocID="{74BFE241-283D-46AB-AB79-1F289361C257}" presName="childText" presStyleLbl="bgAcc1" presStyleIdx="1" presStyleCnt="2" custScaleY="70043">
        <dgm:presLayoutVars>
          <dgm:bulletEnabled val="1"/>
        </dgm:presLayoutVars>
      </dgm:prSet>
      <dgm:spPr/>
      <dgm:t>
        <a:bodyPr/>
        <a:lstStyle/>
        <a:p>
          <a:endParaRPr lang="zh-CN" altLang="en-US"/>
        </a:p>
      </dgm:t>
    </dgm:pt>
  </dgm:ptLst>
  <dgm:cxnLst>
    <dgm:cxn modelId="{0B37F0D8-A4B4-470C-9919-8E9D41E101D9}" srcId="{6ADA2D72-72B7-4D39-BC9D-1BB6A3255C13}" destId="{673F94FD-5C94-4870-A77A-B6952FF49C16}" srcOrd="0" destOrd="0" parTransId="{318D388A-F5D8-4BBA-855F-568009A05F68}" sibTransId="{79390753-068F-425A-9D7C-BCC4306B4271}"/>
    <dgm:cxn modelId="{CCD60488-FCA8-4C4F-B045-E6EF6DDF0B98}" type="presOf" srcId="{6ADA2D72-72B7-4D39-BC9D-1BB6A3255C13}" destId="{963C8510-7BBA-42F3-8E45-A590B58260BC}" srcOrd="0" destOrd="0" presId="urn:microsoft.com/office/officeart/2005/8/layout/hierarchy3"/>
    <dgm:cxn modelId="{6F8998C3-C47D-42EB-9CEB-087066913502}" type="presOf" srcId="{CCADB66B-B3C9-49CC-B2BF-208297AF8EB6}" destId="{8F430A09-BA26-4B2C-B347-D7A10693E267}" srcOrd="0" destOrd="0" presId="urn:microsoft.com/office/officeart/2005/8/layout/hierarchy3"/>
    <dgm:cxn modelId="{A4C963E5-504B-4F47-B429-6FF7EA28B8F0}" type="presOf" srcId="{673F94FD-5C94-4870-A77A-B6952FF49C16}" destId="{585E42D0-AEE9-42AE-BBD8-D97399EB3762}" srcOrd="0" destOrd="0" presId="urn:microsoft.com/office/officeart/2005/8/layout/hierarchy3"/>
    <dgm:cxn modelId="{2BE7634D-7CDC-4730-9D66-68AEA7EA97A0}" srcId="{673F94FD-5C94-4870-A77A-B6952FF49C16}" destId="{CCADB66B-B3C9-49CC-B2BF-208297AF8EB6}" srcOrd="0" destOrd="0" parTransId="{622D3E6A-FB5A-4FDF-9FF3-6E89BDC845C5}" sibTransId="{CA097185-4018-4014-9894-E203822FA5A7}"/>
    <dgm:cxn modelId="{F9B0A95A-9066-47ED-9636-84D4AC43976A}" type="presOf" srcId="{74BFE241-283D-46AB-AB79-1F289361C257}" destId="{21E3877C-8E34-4FCC-A216-A6024B456FBA}" srcOrd="0" destOrd="0" presId="urn:microsoft.com/office/officeart/2005/8/layout/hierarchy3"/>
    <dgm:cxn modelId="{F06EB88C-3CBD-4825-B0F7-A3D566EB96BB}" type="presOf" srcId="{1A3F59DA-807A-46B3-B93D-ACCFCB8DCFF6}" destId="{8F1CBD57-151B-47C6-AF05-342FB3C37696}" srcOrd="0" destOrd="0" presId="urn:microsoft.com/office/officeart/2005/8/layout/hierarchy3"/>
    <dgm:cxn modelId="{FC1D09F7-4462-4A7F-BD91-461C308E03F4}" type="presOf" srcId="{673F94FD-5C94-4870-A77A-B6952FF49C16}" destId="{035F48DA-BE43-4D4D-B59F-34975429DBAC}" srcOrd="1" destOrd="0" presId="urn:microsoft.com/office/officeart/2005/8/layout/hierarchy3"/>
    <dgm:cxn modelId="{59ECB541-9939-4701-AF27-C4AC1430FCA1}" srcId="{673F94FD-5C94-4870-A77A-B6952FF49C16}" destId="{74BFE241-283D-46AB-AB79-1F289361C257}" srcOrd="1" destOrd="0" parTransId="{1A3F59DA-807A-46B3-B93D-ACCFCB8DCFF6}" sibTransId="{B92CBB3F-DD8D-4F46-96E7-0461A8D4FA1B}"/>
    <dgm:cxn modelId="{26667BE9-15C7-4B6E-9DC2-E09ACFB99875}" type="presOf" srcId="{622D3E6A-FB5A-4FDF-9FF3-6E89BDC845C5}" destId="{83BFABE3-3D2C-4596-BAFE-CEC71098B4C8}" srcOrd="0" destOrd="0" presId="urn:microsoft.com/office/officeart/2005/8/layout/hierarchy3"/>
    <dgm:cxn modelId="{E7C41162-4FD9-4A68-8279-180C5405740B}" type="presParOf" srcId="{963C8510-7BBA-42F3-8E45-A590B58260BC}" destId="{07B28D8B-9976-4222-9F49-E430AFC845A0}" srcOrd="0" destOrd="0" presId="urn:microsoft.com/office/officeart/2005/8/layout/hierarchy3"/>
    <dgm:cxn modelId="{E0472053-92CA-49FD-ABF9-6ECE7C6DCB2F}" type="presParOf" srcId="{07B28D8B-9976-4222-9F49-E430AFC845A0}" destId="{F024777D-31BA-4169-8321-2CEBF8E8A502}" srcOrd="0" destOrd="0" presId="urn:microsoft.com/office/officeart/2005/8/layout/hierarchy3"/>
    <dgm:cxn modelId="{B84B3AC4-2D62-45F2-8E04-3281613D6CB7}" type="presParOf" srcId="{F024777D-31BA-4169-8321-2CEBF8E8A502}" destId="{585E42D0-AEE9-42AE-BBD8-D97399EB3762}" srcOrd="0" destOrd="0" presId="urn:microsoft.com/office/officeart/2005/8/layout/hierarchy3"/>
    <dgm:cxn modelId="{05AF3DC3-EEC3-4B8E-A0B2-3AE731A58E3D}" type="presParOf" srcId="{F024777D-31BA-4169-8321-2CEBF8E8A502}" destId="{035F48DA-BE43-4D4D-B59F-34975429DBAC}" srcOrd="1" destOrd="0" presId="urn:microsoft.com/office/officeart/2005/8/layout/hierarchy3"/>
    <dgm:cxn modelId="{85AEB72D-837F-41C5-A57D-DE93DEB9E58C}" type="presParOf" srcId="{07B28D8B-9976-4222-9F49-E430AFC845A0}" destId="{5A784157-8AAD-4DB5-BD4B-644B5F6CC942}" srcOrd="1" destOrd="0" presId="urn:microsoft.com/office/officeart/2005/8/layout/hierarchy3"/>
    <dgm:cxn modelId="{5D7A4F11-80AF-43D3-94B6-DE7F17A85858}" type="presParOf" srcId="{5A784157-8AAD-4DB5-BD4B-644B5F6CC942}" destId="{83BFABE3-3D2C-4596-BAFE-CEC71098B4C8}" srcOrd="0" destOrd="0" presId="urn:microsoft.com/office/officeart/2005/8/layout/hierarchy3"/>
    <dgm:cxn modelId="{70FAD85F-E668-4B50-A91D-E2BF4C638918}" type="presParOf" srcId="{5A784157-8AAD-4DB5-BD4B-644B5F6CC942}" destId="{8F430A09-BA26-4B2C-B347-D7A10693E267}" srcOrd="1" destOrd="0" presId="urn:microsoft.com/office/officeart/2005/8/layout/hierarchy3"/>
    <dgm:cxn modelId="{492A0C06-2C28-4902-8C58-382419F429D4}" type="presParOf" srcId="{5A784157-8AAD-4DB5-BD4B-644B5F6CC942}" destId="{8F1CBD57-151B-47C6-AF05-342FB3C37696}" srcOrd="2" destOrd="0" presId="urn:microsoft.com/office/officeart/2005/8/layout/hierarchy3"/>
    <dgm:cxn modelId="{4EB77B86-E965-4EA3-9695-B66231C3D6EF}" type="presParOf" srcId="{5A784157-8AAD-4DB5-BD4B-644B5F6CC942}" destId="{21E3877C-8E34-4FCC-A216-A6024B456FBA}" srcOrd="3" destOrd="0" presId="urn:microsoft.com/office/officeart/2005/8/layout/hierarchy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21.xml><?xml version="1.0" encoding="utf-8"?>
<dgm:dataModel xmlns:dgm="http://schemas.openxmlformats.org/drawingml/2006/diagram" xmlns:a="http://schemas.openxmlformats.org/drawingml/2006/main">
  <dgm:ptLst>
    <dgm:pt modelId="{6ADA2D72-72B7-4D39-BC9D-1BB6A3255C1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zh-CN" altLang="en-US"/>
        </a:p>
      </dgm:t>
    </dgm:pt>
    <dgm:pt modelId="{673F94FD-5C94-4870-A77A-B6952FF49C16}">
      <dgm:prSet phldrT="[文本]" custT="1"/>
      <dgm:spPr>
        <a:solidFill>
          <a:schemeClr val="tx2"/>
        </a:solidFill>
        <a:effectLst>
          <a:outerShdw blurRad="63500" sx="102000" sy="102000" algn="ctr" rotWithShape="0">
            <a:prstClr val="black">
              <a:alpha val="40000"/>
            </a:prstClr>
          </a:outerShdw>
        </a:effectLst>
      </dgm:spPr>
      <dgm:t>
        <a:bodyPr/>
        <a:lstStyle/>
        <a:p>
          <a:r>
            <a:rPr lang="zh-CN" altLang="en-US" sz="1400" dirty="0" smtClean="0">
              <a:latin typeface="华文中宋" panose="02010600040101010101" pitchFamily="2" charset="-122"/>
              <a:ea typeface="华文中宋" panose="02010600040101010101" pitchFamily="2" charset="-122"/>
            </a:rPr>
            <a:t>相关方用电管理</a:t>
          </a:r>
          <a:endParaRPr lang="zh-CN" altLang="en-US" sz="1400" dirty="0">
            <a:latin typeface="华文中宋" panose="02010600040101010101" pitchFamily="2" charset="-122"/>
            <a:ea typeface="华文中宋" panose="02010600040101010101" pitchFamily="2" charset="-122"/>
          </a:endParaRPr>
        </a:p>
      </dgm:t>
    </dgm:pt>
    <dgm:pt modelId="{318D388A-F5D8-4BBA-855F-568009A05F68}" cxnId="{0B37F0D8-A4B4-470C-9919-8E9D41E101D9}"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9390753-068F-425A-9D7C-BCC4306B4271}" cxnId="{0B37F0D8-A4B4-470C-9919-8E9D41E101D9}"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CADB66B-B3C9-49CC-B2BF-208297AF8EB6}">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相关方安全技术交底</a:t>
          </a:r>
          <a:endParaRPr lang="zh-CN" altLang="en-US" sz="1400" b="0" dirty="0">
            <a:solidFill>
              <a:schemeClr val="bg1"/>
            </a:solidFill>
            <a:latin typeface="华文中宋" panose="02010600040101010101" pitchFamily="2" charset="-122"/>
            <a:ea typeface="华文中宋" panose="02010600040101010101" pitchFamily="2" charset="-122"/>
          </a:endParaRPr>
        </a:p>
      </dgm:t>
    </dgm:pt>
    <dgm:pt modelId="{622D3E6A-FB5A-4FDF-9FF3-6E89BDC845C5}" cxnId="{2BE7634D-7CDC-4730-9D66-68AEA7EA97A0}"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A097185-4018-4014-9894-E203822FA5A7}" cxnId="{2BE7634D-7CDC-4730-9D66-68AEA7EA97A0}"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4BFE241-283D-46AB-AB79-1F289361C257}">
      <dgm:prSet phldrT="[文本]" custT="1"/>
      <dgm:spPr>
        <a:solidFill>
          <a:schemeClr val="accent1">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临时用电管理</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1A3F59DA-807A-46B3-B93D-ACCFCB8DCFF6}" cxnId="{59ECB541-9939-4701-AF27-C4AC1430FCA1}"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B92CBB3F-DD8D-4F46-96E7-0461A8D4FA1B}" cxnId="{59ECB541-9939-4701-AF27-C4AC1430FCA1}"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963C8510-7BBA-42F3-8E45-A590B58260BC}" type="pres">
      <dgm:prSet presAssocID="{6ADA2D72-72B7-4D39-BC9D-1BB6A3255C13}" presName="diagram" presStyleCnt="0">
        <dgm:presLayoutVars>
          <dgm:chPref val="1"/>
          <dgm:dir/>
          <dgm:animOne val="branch"/>
          <dgm:animLvl val="lvl"/>
          <dgm:resizeHandles/>
        </dgm:presLayoutVars>
      </dgm:prSet>
      <dgm:spPr/>
      <dgm:t>
        <a:bodyPr/>
        <a:lstStyle/>
        <a:p>
          <a:endParaRPr lang="zh-CN" altLang="en-US"/>
        </a:p>
      </dgm:t>
    </dgm:pt>
    <dgm:pt modelId="{07B28D8B-9976-4222-9F49-E430AFC845A0}" type="pres">
      <dgm:prSet presAssocID="{673F94FD-5C94-4870-A77A-B6952FF49C16}" presName="root" presStyleCnt="0"/>
      <dgm:spPr/>
    </dgm:pt>
    <dgm:pt modelId="{F024777D-31BA-4169-8321-2CEBF8E8A502}" type="pres">
      <dgm:prSet presAssocID="{673F94FD-5C94-4870-A77A-B6952FF49C16}" presName="rootComposite" presStyleCnt="0"/>
      <dgm:spPr/>
    </dgm:pt>
    <dgm:pt modelId="{585E42D0-AEE9-42AE-BBD8-D97399EB3762}" type="pres">
      <dgm:prSet presAssocID="{673F94FD-5C94-4870-A77A-B6952FF49C16}" presName="rootText" presStyleLbl="node1" presStyleIdx="0" presStyleCnt="1" custScaleY="85000" custLinFactNeighborY="-18214"/>
      <dgm:spPr/>
      <dgm:t>
        <a:bodyPr/>
        <a:lstStyle/>
        <a:p>
          <a:endParaRPr lang="zh-CN" altLang="en-US"/>
        </a:p>
      </dgm:t>
    </dgm:pt>
    <dgm:pt modelId="{035F48DA-BE43-4D4D-B59F-34975429DBAC}" type="pres">
      <dgm:prSet presAssocID="{673F94FD-5C94-4870-A77A-B6952FF49C16}" presName="rootConnector" presStyleLbl="node1" presStyleIdx="0" presStyleCnt="1"/>
      <dgm:spPr/>
      <dgm:t>
        <a:bodyPr/>
        <a:lstStyle/>
        <a:p>
          <a:endParaRPr lang="zh-CN" altLang="en-US"/>
        </a:p>
      </dgm:t>
    </dgm:pt>
    <dgm:pt modelId="{5A784157-8AAD-4DB5-BD4B-644B5F6CC942}" type="pres">
      <dgm:prSet presAssocID="{673F94FD-5C94-4870-A77A-B6952FF49C16}" presName="childShape" presStyleCnt="0"/>
      <dgm:spPr/>
    </dgm:pt>
    <dgm:pt modelId="{83BFABE3-3D2C-4596-BAFE-CEC71098B4C8}" type="pres">
      <dgm:prSet presAssocID="{622D3E6A-FB5A-4FDF-9FF3-6E89BDC845C5}" presName="Name13" presStyleLbl="parChTrans1D2" presStyleIdx="0" presStyleCnt="2"/>
      <dgm:spPr/>
      <dgm:t>
        <a:bodyPr/>
        <a:lstStyle/>
        <a:p>
          <a:endParaRPr lang="zh-CN" altLang="en-US"/>
        </a:p>
      </dgm:t>
    </dgm:pt>
    <dgm:pt modelId="{8F430A09-BA26-4B2C-B347-D7A10693E267}" type="pres">
      <dgm:prSet presAssocID="{CCADB66B-B3C9-49CC-B2BF-208297AF8EB6}" presName="childText" presStyleLbl="bgAcc1" presStyleIdx="0" presStyleCnt="2" custScaleY="80951" custLinFactNeighborY="-13927">
        <dgm:presLayoutVars>
          <dgm:bulletEnabled val="1"/>
        </dgm:presLayoutVars>
      </dgm:prSet>
      <dgm:spPr/>
      <dgm:t>
        <a:bodyPr/>
        <a:lstStyle/>
        <a:p>
          <a:endParaRPr lang="zh-CN" altLang="en-US"/>
        </a:p>
      </dgm:t>
    </dgm:pt>
    <dgm:pt modelId="{8F1CBD57-151B-47C6-AF05-342FB3C37696}" type="pres">
      <dgm:prSet presAssocID="{1A3F59DA-807A-46B3-B93D-ACCFCB8DCFF6}" presName="Name13" presStyleLbl="parChTrans1D2" presStyleIdx="1" presStyleCnt="2"/>
      <dgm:spPr/>
      <dgm:t>
        <a:bodyPr/>
        <a:lstStyle/>
        <a:p>
          <a:endParaRPr lang="zh-CN" altLang="en-US"/>
        </a:p>
      </dgm:t>
    </dgm:pt>
    <dgm:pt modelId="{21E3877C-8E34-4FCC-A216-A6024B456FBA}" type="pres">
      <dgm:prSet presAssocID="{74BFE241-283D-46AB-AB79-1F289361C257}" presName="childText" presStyleLbl="bgAcc1" presStyleIdx="1" presStyleCnt="2" custScaleY="70043">
        <dgm:presLayoutVars>
          <dgm:bulletEnabled val="1"/>
        </dgm:presLayoutVars>
      </dgm:prSet>
      <dgm:spPr/>
      <dgm:t>
        <a:bodyPr/>
        <a:lstStyle/>
        <a:p>
          <a:endParaRPr lang="zh-CN" altLang="en-US"/>
        </a:p>
      </dgm:t>
    </dgm:pt>
  </dgm:ptLst>
  <dgm:cxnLst>
    <dgm:cxn modelId="{6F3C6120-E89E-4C72-AE9D-06D70FC763C2}" type="presOf" srcId="{6ADA2D72-72B7-4D39-BC9D-1BB6A3255C13}" destId="{963C8510-7BBA-42F3-8E45-A590B58260BC}" srcOrd="0" destOrd="0" presId="urn:microsoft.com/office/officeart/2005/8/layout/hierarchy3"/>
    <dgm:cxn modelId="{AA8A0DF6-7324-45AE-BC09-FD18B49868F7}" type="presOf" srcId="{673F94FD-5C94-4870-A77A-B6952FF49C16}" destId="{035F48DA-BE43-4D4D-B59F-34975429DBAC}" srcOrd="1" destOrd="0" presId="urn:microsoft.com/office/officeart/2005/8/layout/hierarchy3"/>
    <dgm:cxn modelId="{C92373FD-299E-4D65-A727-8D272E99F81D}" type="presOf" srcId="{622D3E6A-FB5A-4FDF-9FF3-6E89BDC845C5}" destId="{83BFABE3-3D2C-4596-BAFE-CEC71098B4C8}" srcOrd="0" destOrd="0" presId="urn:microsoft.com/office/officeart/2005/8/layout/hierarchy3"/>
    <dgm:cxn modelId="{73C542C6-65C4-4416-80BE-0BD02CB2BA84}" type="presOf" srcId="{74BFE241-283D-46AB-AB79-1F289361C257}" destId="{21E3877C-8E34-4FCC-A216-A6024B456FBA}" srcOrd="0" destOrd="0" presId="urn:microsoft.com/office/officeart/2005/8/layout/hierarchy3"/>
    <dgm:cxn modelId="{59ECB541-9939-4701-AF27-C4AC1430FCA1}" srcId="{673F94FD-5C94-4870-A77A-B6952FF49C16}" destId="{74BFE241-283D-46AB-AB79-1F289361C257}" srcOrd="1" destOrd="0" parTransId="{1A3F59DA-807A-46B3-B93D-ACCFCB8DCFF6}" sibTransId="{B92CBB3F-DD8D-4F46-96E7-0461A8D4FA1B}"/>
    <dgm:cxn modelId="{2BE7634D-7CDC-4730-9D66-68AEA7EA97A0}" srcId="{673F94FD-5C94-4870-A77A-B6952FF49C16}" destId="{CCADB66B-B3C9-49CC-B2BF-208297AF8EB6}" srcOrd="0" destOrd="0" parTransId="{622D3E6A-FB5A-4FDF-9FF3-6E89BDC845C5}" sibTransId="{CA097185-4018-4014-9894-E203822FA5A7}"/>
    <dgm:cxn modelId="{463DDA3A-4E02-4813-8275-0F673045C153}" type="presOf" srcId="{CCADB66B-B3C9-49CC-B2BF-208297AF8EB6}" destId="{8F430A09-BA26-4B2C-B347-D7A10693E267}" srcOrd="0" destOrd="0" presId="urn:microsoft.com/office/officeart/2005/8/layout/hierarchy3"/>
    <dgm:cxn modelId="{909A2C12-4A41-4A2D-8295-D31AB013B808}" type="presOf" srcId="{673F94FD-5C94-4870-A77A-B6952FF49C16}" destId="{585E42D0-AEE9-42AE-BBD8-D97399EB3762}" srcOrd="0" destOrd="0" presId="urn:microsoft.com/office/officeart/2005/8/layout/hierarchy3"/>
    <dgm:cxn modelId="{5B48C02E-ECEE-4122-8109-43C47BEAAD27}" type="presOf" srcId="{1A3F59DA-807A-46B3-B93D-ACCFCB8DCFF6}" destId="{8F1CBD57-151B-47C6-AF05-342FB3C37696}" srcOrd="0" destOrd="0" presId="urn:microsoft.com/office/officeart/2005/8/layout/hierarchy3"/>
    <dgm:cxn modelId="{0B37F0D8-A4B4-470C-9919-8E9D41E101D9}" srcId="{6ADA2D72-72B7-4D39-BC9D-1BB6A3255C13}" destId="{673F94FD-5C94-4870-A77A-B6952FF49C16}" srcOrd="0" destOrd="0" parTransId="{318D388A-F5D8-4BBA-855F-568009A05F68}" sibTransId="{79390753-068F-425A-9D7C-BCC4306B4271}"/>
    <dgm:cxn modelId="{F46B559F-2118-414A-94E4-E8F8E253164B}" type="presParOf" srcId="{963C8510-7BBA-42F3-8E45-A590B58260BC}" destId="{07B28D8B-9976-4222-9F49-E430AFC845A0}" srcOrd="0" destOrd="0" presId="urn:microsoft.com/office/officeart/2005/8/layout/hierarchy3"/>
    <dgm:cxn modelId="{3F582409-97D3-4728-956D-2A33624D2AFF}" type="presParOf" srcId="{07B28D8B-9976-4222-9F49-E430AFC845A0}" destId="{F024777D-31BA-4169-8321-2CEBF8E8A502}" srcOrd="0" destOrd="0" presId="urn:microsoft.com/office/officeart/2005/8/layout/hierarchy3"/>
    <dgm:cxn modelId="{F7DF3A32-D3AA-4765-86D0-88DC4879BD61}" type="presParOf" srcId="{F024777D-31BA-4169-8321-2CEBF8E8A502}" destId="{585E42D0-AEE9-42AE-BBD8-D97399EB3762}" srcOrd="0" destOrd="0" presId="urn:microsoft.com/office/officeart/2005/8/layout/hierarchy3"/>
    <dgm:cxn modelId="{A68A5A3E-788A-4FDE-B048-4AF1B1D96E56}" type="presParOf" srcId="{F024777D-31BA-4169-8321-2CEBF8E8A502}" destId="{035F48DA-BE43-4D4D-B59F-34975429DBAC}" srcOrd="1" destOrd="0" presId="urn:microsoft.com/office/officeart/2005/8/layout/hierarchy3"/>
    <dgm:cxn modelId="{61A651A4-C780-44CA-9049-843D28A6919A}" type="presParOf" srcId="{07B28D8B-9976-4222-9F49-E430AFC845A0}" destId="{5A784157-8AAD-4DB5-BD4B-644B5F6CC942}" srcOrd="1" destOrd="0" presId="urn:microsoft.com/office/officeart/2005/8/layout/hierarchy3"/>
    <dgm:cxn modelId="{82562D47-8669-400C-B4FF-3C702B4C897F}" type="presParOf" srcId="{5A784157-8AAD-4DB5-BD4B-644B5F6CC942}" destId="{83BFABE3-3D2C-4596-BAFE-CEC71098B4C8}" srcOrd="0" destOrd="0" presId="urn:microsoft.com/office/officeart/2005/8/layout/hierarchy3"/>
    <dgm:cxn modelId="{A3A90E42-9B84-4708-BFBC-D1E029DE44CB}" type="presParOf" srcId="{5A784157-8AAD-4DB5-BD4B-644B5F6CC942}" destId="{8F430A09-BA26-4B2C-B347-D7A10693E267}" srcOrd="1" destOrd="0" presId="urn:microsoft.com/office/officeart/2005/8/layout/hierarchy3"/>
    <dgm:cxn modelId="{FE96BAAB-40A8-4AA7-B96C-123024AD264D}" type="presParOf" srcId="{5A784157-8AAD-4DB5-BD4B-644B5F6CC942}" destId="{8F1CBD57-151B-47C6-AF05-342FB3C37696}" srcOrd="2" destOrd="0" presId="urn:microsoft.com/office/officeart/2005/8/layout/hierarchy3"/>
    <dgm:cxn modelId="{EFB393B8-9650-4E8D-AEBD-3ADAD6EA9EAD}" type="presParOf" srcId="{5A784157-8AAD-4DB5-BD4B-644B5F6CC942}" destId="{21E3877C-8E34-4FCC-A216-A6024B456FBA}" srcOrd="3" destOrd="0" presId="urn:microsoft.com/office/officeart/2005/8/layout/hierarchy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22.xml><?xml version="1.0" encoding="utf-8"?>
<dgm:dataModel xmlns:dgm="http://schemas.openxmlformats.org/drawingml/2006/diagram" xmlns:a="http://schemas.openxmlformats.org/drawingml/2006/main">
  <dgm:ptLst>
    <dgm:pt modelId="{6ADA2D72-72B7-4D39-BC9D-1BB6A3255C1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zh-CN" altLang="en-US"/>
        </a:p>
      </dgm:t>
    </dgm:pt>
    <dgm:pt modelId="{673F94FD-5C94-4870-A77A-B6952FF49C16}">
      <dgm:prSet phldrT="[文本]" custT="1"/>
      <dgm:spPr>
        <a:solidFill>
          <a:schemeClr val="tx2"/>
        </a:solidFill>
        <a:effectLst>
          <a:outerShdw blurRad="63500" sx="102000" sy="102000" algn="ctr" rotWithShape="0">
            <a:prstClr val="black">
              <a:alpha val="40000"/>
            </a:prstClr>
          </a:outerShdw>
        </a:effectLst>
      </dgm:spPr>
      <dgm:t>
        <a:bodyPr/>
        <a:lstStyle/>
        <a:p>
          <a:r>
            <a:rPr lang="zh-CN" altLang="en-US" sz="1400" dirty="0" smtClean="0">
              <a:latin typeface="华文中宋" panose="02010600040101010101" pitchFamily="2" charset="-122"/>
              <a:ea typeface="华文中宋" panose="02010600040101010101" pitchFamily="2" charset="-122"/>
            </a:rPr>
            <a:t>相关方用电管理</a:t>
          </a:r>
          <a:endParaRPr lang="zh-CN" altLang="en-US" sz="1400" dirty="0">
            <a:latin typeface="华文中宋" panose="02010600040101010101" pitchFamily="2" charset="-122"/>
            <a:ea typeface="华文中宋" panose="02010600040101010101" pitchFamily="2" charset="-122"/>
          </a:endParaRPr>
        </a:p>
      </dgm:t>
    </dgm:pt>
    <dgm:pt modelId="{318D388A-F5D8-4BBA-855F-568009A05F68}" cxnId="{0B37F0D8-A4B4-470C-9919-8E9D41E101D9}"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9390753-068F-425A-9D7C-BCC4306B4271}" cxnId="{0B37F0D8-A4B4-470C-9919-8E9D41E101D9}"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CADB66B-B3C9-49CC-B2BF-208297AF8EB6}">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相关方安全技术交底</a:t>
          </a:r>
          <a:endParaRPr lang="zh-CN" altLang="en-US" sz="1400" b="0" dirty="0">
            <a:solidFill>
              <a:schemeClr val="bg1"/>
            </a:solidFill>
            <a:latin typeface="华文中宋" panose="02010600040101010101" pitchFamily="2" charset="-122"/>
            <a:ea typeface="华文中宋" panose="02010600040101010101" pitchFamily="2" charset="-122"/>
          </a:endParaRPr>
        </a:p>
      </dgm:t>
    </dgm:pt>
    <dgm:pt modelId="{622D3E6A-FB5A-4FDF-9FF3-6E89BDC845C5}" cxnId="{2BE7634D-7CDC-4730-9D66-68AEA7EA97A0}"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CA097185-4018-4014-9894-E203822FA5A7}" cxnId="{2BE7634D-7CDC-4730-9D66-68AEA7EA97A0}"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74BFE241-283D-46AB-AB79-1F289361C257}">
      <dgm:prSet phldrT="[文本]" custT="1"/>
      <dgm:spPr>
        <a:solidFill>
          <a:schemeClr val="accent1">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400" dirty="0" smtClean="0">
              <a:solidFill>
                <a:schemeClr val="bg1"/>
              </a:solidFill>
              <a:latin typeface="华文中宋" panose="02010600040101010101" pitchFamily="2" charset="-122"/>
              <a:ea typeface="华文中宋" panose="02010600040101010101" pitchFamily="2" charset="-122"/>
            </a:rPr>
            <a:t>临时用电管理</a:t>
          </a:r>
          <a:endParaRPr lang="zh-CN" altLang="en-US" sz="1400" dirty="0">
            <a:solidFill>
              <a:schemeClr val="bg1"/>
            </a:solidFill>
            <a:latin typeface="华文中宋" panose="02010600040101010101" pitchFamily="2" charset="-122"/>
            <a:ea typeface="华文中宋" panose="02010600040101010101" pitchFamily="2" charset="-122"/>
          </a:endParaRPr>
        </a:p>
      </dgm:t>
    </dgm:pt>
    <dgm:pt modelId="{1A3F59DA-807A-46B3-B93D-ACCFCB8DCFF6}" cxnId="{59ECB541-9939-4701-AF27-C4AC1430FCA1}" type="par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B92CBB3F-DD8D-4F46-96E7-0461A8D4FA1B}" cxnId="{59ECB541-9939-4701-AF27-C4AC1430FCA1}" type="sibTrans">
      <dgm:prSet/>
      <dgm:spPr/>
      <dgm:t>
        <a:bodyPr/>
        <a:lstStyle/>
        <a:p>
          <a:endParaRPr lang="zh-CN" altLang="en-US" sz="1400">
            <a:latin typeface="华文中宋" panose="02010600040101010101" pitchFamily="2" charset="-122"/>
            <a:ea typeface="华文中宋" panose="02010600040101010101" pitchFamily="2" charset="-122"/>
          </a:endParaRPr>
        </a:p>
      </dgm:t>
    </dgm:pt>
    <dgm:pt modelId="{963C8510-7BBA-42F3-8E45-A590B58260BC}" type="pres">
      <dgm:prSet presAssocID="{6ADA2D72-72B7-4D39-BC9D-1BB6A3255C13}" presName="diagram" presStyleCnt="0">
        <dgm:presLayoutVars>
          <dgm:chPref val="1"/>
          <dgm:dir/>
          <dgm:animOne val="branch"/>
          <dgm:animLvl val="lvl"/>
          <dgm:resizeHandles/>
        </dgm:presLayoutVars>
      </dgm:prSet>
      <dgm:spPr/>
      <dgm:t>
        <a:bodyPr/>
        <a:lstStyle/>
        <a:p>
          <a:endParaRPr lang="zh-CN" altLang="en-US"/>
        </a:p>
      </dgm:t>
    </dgm:pt>
    <dgm:pt modelId="{07B28D8B-9976-4222-9F49-E430AFC845A0}" type="pres">
      <dgm:prSet presAssocID="{673F94FD-5C94-4870-A77A-B6952FF49C16}" presName="root" presStyleCnt="0"/>
      <dgm:spPr/>
    </dgm:pt>
    <dgm:pt modelId="{F024777D-31BA-4169-8321-2CEBF8E8A502}" type="pres">
      <dgm:prSet presAssocID="{673F94FD-5C94-4870-A77A-B6952FF49C16}" presName="rootComposite" presStyleCnt="0"/>
      <dgm:spPr/>
    </dgm:pt>
    <dgm:pt modelId="{585E42D0-AEE9-42AE-BBD8-D97399EB3762}" type="pres">
      <dgm:prSet presAssocID="{673F94FD-5C94-4870-A77A-B6952FF49C16}" presName="rootText" presStyleLbl="node1" presStyleIdx="0" presStyleCnt="1" custScaleY="85000" custLinFactNeighborY="-18214"/>
      <dgm:spPr/>
      <dgm:t>
        <a:bodyPr/>
        <a:lstStyle/>
        <a:p>
          <a:endParaRPr lang="zh-CN" altLang="en-US"/>
        </a:p>
      </dgm:t>
    </dgm:pt>
    <dgm:pt modelId="{035F48DA-BE43-4D4D-B59F-34975429DBAC}" type="pres">
      <dgm:prSet presAssocID="{673F94FD-5C94-4870-A77A-B6952FF49C16}" presName="rootConnector" presStyleLbl="node1" presStyleIdx="0" presStyleCnt="1"/>
      <dgm:spPr/>
      <dgm:t>
        <a:bodyPr/>
        <a:lstStyle/>
        <a:p>
          <a:endParaRPr lang="zh-CN" altLang="en-US"/>
        </a:p>
      </dgm:t>
    </dgm:pt>
    <dgm:pt modelId="{5A784157-8AAD-4DB5-BD4B-644B5F6CC942}" type="pres">
      <dgm:prSet presAssocID="{673F94FD-5C94-4870-A77A-B6952FF49C16}" presName="childShape" presStyleCnt="0"/>
      <dgm:spPr/>
    </dgm:pt>
    <dgm:pt modelId="{83BFABE3-3D2C-4596-BAFE-CEC71098B4C8}" type="pres">
      <dgm:prSet presAssocID="{622D3E6A-FB5A-4FDF-9FF3-6E89BDC845C5}" presName="Name13" presStyleLbl="parChTrans1D2" presStyleIdx="0" presStyleCnt="2"/>
      <dgm:spPr/>
      <dgm:t>
        <a:bodyPr/>
        <a:lstStyle/>
        <a:p>
          <a:endParaRPr lang="zh-CN" altLang="en-US"/>
        </a:p>
      </dgm:t>
    </dgm:pt>
    <dgm:pt modelId="{8F430A09-BA26-4B2C-B347-D7A10693E267}" type="pres">
      <dgm:prSet presAssocID="{CCADB66B-B3C9-49CC-B2BF-208297AF8EB6}" presName="childText" presStyleLbl="bgAcc1" presStyleIdx="0" presStyleCnt="2" custScaleY="80951" custLinFactNeighborY="-13927">
        <dgm:presLayoutVars>
          <dgm:bulletEnabled val="1"/>
        </dgm:presLayoutVars>
      </dgm:prSet>
      <dgm:spPr/>
      <dgm:t>
        <a:bodyPr/>
        <a:lstStyle/>
        <a:p>
          <a:endParaRPr lang="zh-CN" altLang="en-US"/>
        </a:p>
      </dgm:t>
    </dgm:pt>
    <dgm:pt modelId="{8F1CBD57-151B-47C6-AF05-342FB3C37696}" type="pres">
      <dgm:prSet presAssocID="{1A3F59DA-807A-46B3-B93D-ACCFCB8DCFF6}" presName="Name13" presStyleLbl="parChTrans1D2" presStyleIdx="1" presStyleCnt="2"/>
      <dgm:spPr/>
      <dgm:t>
        <a:bodyPr/>
        <a:lstStyle/>
        <a:p>
          <a:endParaRPr lang="zh-CN" altLang="en-US"/>
        </a:p>
      </dgm:t>
    </dgm:pt>
    <dgm:pt modelId="{21E3877C-8E34-4FCC-A216-A6024B456FBA}" type="pres">
      <dgm:prSet presAssocID="{74BFE241-283D-46AB-AB79-1F289361C257}" presName="childText" presStyleLbl="bgAcc1" presStyleIdx="1" presStyleCnt="2" custScaleY="70043">
        <dgm:presLayoutVars>
          <dgm:bulletEnabled val="1"/>
        </dgm:presLayoutVars>
      </dgm:prSet>
      <dgm:spPr/>
      <dgm:t>
        <a:bodyPr/>
        <a:lstStyle/>
        <a:p>
          <a:endParaRPr lang="zh-CN" altLang="en-US"/>
        </a:p>
      </dgm:t>
    </dgm:pt>
  </dgm:ptLst>
  <dgm:cxnLst>
    <dgm:cxn modelId="{6C8838D9-345C-4541-B1B4-4B6A31FC9336}" type="presOf" srcId="{6ADA2D72-72B7-4D39-BC9D-1BB6A3255C13}" destId="{963C8510-7BBA-42F3-8E45-A590B58260BC}" srcOrd="0" destOrd="0" presId="urn:microsoft.com/office/officeart/2005/8/layout/hierarchy3"/>
    <dgm:cxn modelId="{E30FB99A-3DA9-4ECB-99C2-6C6E6D3CB68D}" type="presOf" srcId="{673F94FD-5C94-4870-A77A-B6952FF49C16}" destId="{585E42D0-AEE9-42AE-BBD8-D97399EB3762}" srcOrd="0" destOrd="0" presId="urn:microsoft.com/office/officeart/2005/8/layout/hierarchy3"/>
    <dgm:cxn modelId="{B3F5E1DF-E3B7-4ED2-A1CC-0BB5814AFFF7}" type="presOf" srcId="{622D3E6A-FB5A-4FDF-9FF3-6E89BDC845C5}" destId="{83BFABE3-3D2C-4596-BAFE-CEC71098B4C8}" srcOrd="0" destOrd="0" presId="urn:microsoft.com/office/officeart/2005/8/layout/hierarchy3"/>
    <dgm:cxn modelId="{D95240DA-4602-4B95-94FA-556062BCC4DE}" type="presOf" srcId="{673F94FD-5C94-4870-A77A-B6952FF49C16}" destId="{035F48DA-BE43-4D4D-B59F-34975429DBAC}" srcOrd="1" destOrd="0" presId="urn:microsoft.com/office/officeart/2005/8/layout/hierarchy3"/>
    <dgm:cxn modelId="{59ECB541-9939-4701-AF27-C4AC1430FCA1}" srcId="{673F94FD-5C94-4870-A77A-B6952FF49C16}" destId="{74BFE241-283D-46AB-AB79-1F289361C257}" srcOrd="1" destOrd="0" parTransId="{1A3F59DA-807A-46B3-B93D-ACCFCB8DCFF6}" sibTransId="{B92CBB3F-DD8D-4F46-96E7-0461A8D4FA1B}"/>
    <dgm:cxn modelId="{071794F1-45FE-4D39-AB3D-56D520C5ECE3}" type="presOf" srcId="{74BFE241-283D-46AB-AB79-1F289361C257}" destId="{21E3877C-8E34-4FCC-A216-A6024B456FBA}" srcOrd="0" destOrd="0" presId="urn:microsoft.com/office/officeart/2005/8/layout/hierarchy3"/>
    <dgm:cxn modelId="{2BE7634D-7CDC-4730-9D66-68AEA7EA97A0}" srcId="{673F94FD-5C94-4870-A77A-B6952FF49C16}" destId="{CCADB66B-B3C9-49CC-B2BF-208297AF8EB6}" srcOrd="0" destOrd="0" parTransId="{622D3E6A-FB5A-4FDF-9FF3-6E89BDC845C5}" sibTransId="{CA097185-4018-4014-9894-E203822FA5A7}"/>
    <dgm:cxn modelId="{86C7481B-81F8-48EE-ADE3-1A6CAF8825AA}" type="presOf" srcId="{1A3F59DA-807A-46B3-B93D-ACCFCB8DCFF6}" destId="{8F1CBD57-151B-47C6-AF05-342FB3C37696}" srcOrd="0" destOrd="0" presId="urn:microsoft.com/office/officeart/2005/8/layout/hierarchy3"/>
    <dgm:cxn modelId="{F719E737-BE4B-4CDA-87A6-0F8820E1681A}" type="presOf" srcId="{CCADB66B-B3C9-49CC-B2BF-208297AF8EB6}" destId="{8F430A09-BA26-4B2C-B347-D7A10693E267}" srcOrd="0" destOrd="0" presId="urn:microsoft.com/office/officeart/2005/8/layout/hierarchy3"/>
    <dgm:cxn modelId="{0B37F0D8-A4B4-470C-9919-8E9D41E101D9}" srcId="{6ADA2D72-72B7-4D39-BC9D-1BB6A3255C13}" destId="{673F94FD-5C94-4870-A77A-B6952FF49C16}" srcOrd="0" destOrd="0" parTransId="{318D388A-F5D8-4BBA-855F-568009A05F68}" sibTransId="{79390753-068F-425A-9D7C-BCC4306B4271}"/>
    <dgm:cxn modelId="{786EA6EF-47D0-4875-8BA8-65E20127DDE0}" type="presParOf" srcId="{963C8510-7BBA-42F3-8E45-A590B58260BC}" destId="{07B28D8B-9976-4222-9F49-E430AFC845A0}" srcOrd="0" destOrd="0" presId="urn:microsoft.com/office/officeart/2005/8/layout/hierarchy3"/>
    <dgm:cxn modelId="{E1ED91BC-330E-44D9-9D46-5C4000FFB4E9}" type="presParOf" srcId="{07B28D8B-9976-4222-9F49-E430AFC845A0}" destId="{F024777D-31BA-4169-8321-2CEBF8E8A502}" srcOrd="0" destOrd="0" presId="urn:microsoft.com/office/officeart/2005/8/layout/hierarchy3"/>
    <dgm:cxn modelId="{C775C83A-20D4-41C2-A75B-7F40F54C1C0E}" type="presParOf" srcId="{F024777D-31BA-4169-8321-2CEBF8E8A502}" destId="{585E42D0-AEE9-42AE-BBD8-D97399EB3762}" srcOrd="0" destOrd="0" presId="urn:microsoft.com/office/officeart/2005/8/layout/hierarchy3"/>
    <dgm:cxn modelId="{38E8EF7A-C7F8-401A-8C20-AEF213FD7FD0}" type="presParOf" srcId="{F024777D-31BA-4169-8321-2CEBF8E8A502}" destId="{035F48DA-BE43-4D4D-B59F-34975429DBAC}" srcOrd="1" destOrd="0" presId="urn:microsoft.com/office/officeart/2005/8/layout/hierarchy3"/>
    <dgm:cxn modelId="{BCACAAF1-482A-46AD-8ADE-6F81EBFFD889}" type="presParOf" srcId="{07B28D8B-9976-4222-9F49-E430AFC845A0}" destId="{5A784157-8AAD-4DB5-BD4B-644B5F6CC942}" srcOrd="1" destOrd="0" presId="urn:microsoft.com/office/officeart/2005/8/layout/hierarchy3"/>
    <dgm:cxn modelId="{8B2053A2-0F8E-4E97-BAF2-4C77BAEE07FC}" type="presParOf" srcId="{5A784157-8AAD-4DB5-BD4B-644B5F6CC942}" destId="{83BFABE3-3D2C-4596-BAFE-CEC71098B4C8}" srcOrd="0" destOrd="0" presId="urn:microsoft.com/office/officeart/2005/8/layout/hierarchy3"/>
    <dgm:cxn modelId="{2AF9CA05-846A-4DC7-9BBD-EEE49C6AC0D1}" type="presParOf" srcId="{5A784157-8AAD-4DB5-BD4B-644B5F6CC942}" destId="{8F430A09-BA26-4B2C-B347-D7A10693E267}" srcOrd="1" destOrd="0" presId="urn:microsoft.com/office/officeart/2005/8/layout/hierarchy3"/>
    <dgm:cxn modelId="{13E41173-31C7-44A8-9672-F37CC1D6FFEC}" type="presParOf" srcId="{5A784157-8AAD-4DB5-BD4B-644B5F6CC942}" destId="{8F1CBD57-151B-47C6-AF05-342FB3C37696}" srcOrd="2" destOrd="0" presId="urn:microsoft.com/office/officeart/2005/8/layout/hierarchy3"/>
    <dgm:cxn modelId="{40D06447-D1AD-4376-8E2E-368E646BA982}" type="presParOf" srcId="{5A784157-8AAD-4DB5-BD4B-644B5F6CC942}" destId="{21E3877C-8E34-4FCC-A216-A6024B456FBA}" srcOrd="3" destOrd="0" presId="urn:microsoft.com/office/officeart/2005/8/layout/hierarchy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23.xml><?xml version="1.0" encoding="utf-8"?>
<dgm:dataModel xmlns:dgm="http://schemas.openxmlformats.org/drawingml/2006/diagram" xmlns:a="http://schemas.openxmlformats.org/drawingml/2006/main">
  <dgm:ptLst>
    <dgm:pt modelId="{6ADA2D72-72B7-4D39-BC9D-1BB6A3255C1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zh-CN" altLang="en-US"/>
        </a:p>
      </dgm:t>
    </dgm:pt>
    <dgm:pt modelId="{673F94FD-5C94-4870-A77A-B6952FF49C16}">
      <dgm:prSet phldrT="[文本]" custT="1"/>
      <dgm:spPr>
        <a:solidFill>
          <a:schemeClr val="tx2"/>
        </a:solidFill>
        <a:effectLst>
          <a:outerShdw blurRad="63500" sx="102000" sy="102000" algn="ctr" rotWithShape="0">
            <a:prstClr val="black">
              <a:alpha val="40000"/>
            </a:prstClr>
          </a:outerShdw>
        </a:effectLst>
      </dgm:spPr>
      <dgm:t>
        <a:bodyPr/>
        <a:lstStyle/>
        <a:p>
          <a:r>
            <a:rPr lang="zh-CN" altLang="en-US" sz="1600" dirty="0" smtClean="0">
              <a:latin typeface="华文中宋" panose="02010600040101010101" pitchFamily="2" charset="-122"/>
              <a:ea typeface="华文中宋" panose="02010600040101010101" pitchFamily="2" charset="-122"/>
            </a:rPr>
            <a:t>常见用电违章</a:t>
          </a:r>
          <a:endParaRPr lang="zh-CN" altLang="en-US" sz="1600" dirty="0">
            <a:latin typeface="华文中宋" panose="02010600040101010101" pitchFamily="2" charset="-122"/>
            <a:ea typeface="华文中宋" panose="02010600040101010101" pitchFamily="2" charset="-122"/>
          </a:endParaRPr>
        </a:p>
      </dgm:t>
    </dgm:pt>
    <dgm:pt modelId="{318D388A-F5D8-4BBA-855F-568009A05F68}" cxnId="{0B37F0D8-A4B4-470C-9919-8E9D41E101D9}"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79390753-068F-425A-9D7C-BCC4306B4271}" cxnId="{0B37F0D8-A4B4-470C-9919-8E9D41E101D9}"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CCADB66B-B3C9-49CC-B2BF-208297AF8EB6}">
      <dgm:prSet phldrT="[文本]" custT="1"/>
      <dgm:spPr>
        <a:solidFill>
          <a:schemeClr val="accent1">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b="0" dirty="0" smtClean="0">
              <a:solidFill>
                <a:schemeClr val="bg1"/>
              </a:solidFill>
              <a:latin typeface="华文中宋" panose="02010600040101010101" pitchFamily="2" charset="-122"/>
              <a:ea typeface="华文中宋" panose="02010600040101010101" pitchFamily="2" charset="-122"/>
            </a:rPr>
            <a:t>作业性违章</a:t>
          </a:r>
          <a:endParaRPr lang="zh-CN" altLang="en-US" sz="1600" b="0" dirty="0">
            <a:solidFill>
              <a:schemeClr val="bg1"/>
            </a:solidFill>
            <a:latin typeface="华文中宋" panose="02010600040101010101" pitchFamily="2" charset="-122"/>
            <a:ea typeface="华文中宋" panose="02010600040101010101" pitchFamily="2" charset="-122"/>
          </a:endParaRPr>
        </a:p>
      </dgm:t>
    </dgm:pt>
    <dgm:pt modelId="{622D3E6A-FB5A-4FDF-9FF3-6E89BDC845C5}" cxnId="{2BE7634D-7CDC-4730-9D66-68AEA7EA97A0}"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CA097185-4018-4014-9894-E203822FA5A7}" cxnId="{2BE7634D-7CDC-4730-9D66-68AEA7EA97A0}"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74BFE241-283D-46AB-AB79-1F289361C257}">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装置性违章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1A3F59DA-807A-46B3-B93D-ACCFCB8DCFF6}" cxnId="{59ECB541-9939-4701-AF27-C4AC1430FCA1}"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B92CBB3F-DD8D-4F46-96E7-0461A8D4FA1B}" cxnId="{59ECB541-9939-4701-AF27-C4AC1430FCA1}"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41F169A7-F40F-4F3B-9F46-82747CA5E0C4}">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管理性违章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B2DEAB0F-FE30-41AD-9059-9DE0B253F405}" cxnId="{AF4B6E3C-6328-45E0-8DB8-9B1FD3B3CA88}" type="parTrans">
      <dgm:prSet/>
      <dgm:spPr/>
      <dgm:t>
        <a:bodyPr/>
        <a:lstStyle/>
        <a:p>
          <a:endParaRPr lang="zh-CN" altLang="en-US" sz="1600"/>
        </a:p>
      </dgm:t>
    </dgm:pt>
    <dgm:pt modelId="{ED045338-CEBE-4339-801D-CD72BDE49824}" cxnId="{AF4B6E3C-6328-45E0-8DB8-9B1FD3B3CA88}" type="sibTrans">
      <dgm:prSet/>
      <dgm:spPr/>
      <dgm:t>
        <a:bodyPr/>
        <a:lstStyle/>
        <a:p>
          <a:endParaRPr lang="zh-CN" altLang="en-US" sz="1600"/>
        </a:p>
      </dgm:t>
    </dgm:pt>
    <dgm:pt modelId="{7A56BD0F-6BB3-4E84-BB73-4D2C7EB9FF93}">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指挥性违章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93A465A2-16C3-4BA3-A905-709895BBFF08}" cxnId="{BD378551-DE73-4952-BF00-1A990E702277}" type="parTrans">
      <dgm:prSet/>
      <dgm:spPr/>
      <dgm:t>
        <a:bodyPr/>
        <a:lstStyle/>
        <a:p>
          <a:endParaRPr lang="zh-CN" altLang="en-US" sz="1600"/>
        </a:p>
      </dgm:t>
    </dgm:pt>
    <dgm:pt modelId="{3D7C7A7D-09E7-408B-909D-92DE8EB5CE8D}" cxnId="{BD378551-DE73-4952-BF00-1A990E702277}" type="sibTrans">
      <dgm:prSet/>
      <dgm:spPr/>
      <dgm:t>
        <a:bodyPr/>
        <a:lstStyle/>
        <a:p>
          <a:endParaRPr lang="zh-CN" altLang="en-US" sz="1600"/>
        </a:p>
      </dgm:t>
    </dgm:pt>
    <dgm:pt modelId="{963C8510-7BBA-42F3-8E45-A590B58260BC}" type="pres">
      <dgm:prSet presAssocID="{6ADA2D72-72B7-4D39-BC9D-1BB6A3255C13}" presName="diagram" presStyleCnt="0">
        <dgm:presLayoutVars>
          <dgm:chPref val="1"/>
          <dgm:dir/>
          <dgm:animOne val="branch"/>
          <dgm:animLvl val="lvl"/>
          <dgm:resizeHandles/>
        </dgm:presLayoutVars>
      </dgm:prSet>
      <dgm:spPr/>
      <dgm:t>
        <a:bodyPr/>
        <a:lstStyle/>
        <a:p>
          <a:endParaRPr lang="zh-CN" altLang="en-US"/>
        </a:p>
      </dgm:t>
    </dgm:pt>
    <dgm:pt modelId="{07B28D8B-9976-4222-9F49-E430AFC845A0}" type="pres">
      <dgm:prSet presAssocID="{673F94FD-5C94-4870-A77A-B6952FF49C16}" presName="root" presStyleCnt="0"/>
      <dgm:spPr/>
    </dgm:pt>
    <dgm:pt modelId="{F024777D-31BA-4169-8321-2CEBF8E8A502}" type="pres">
      <dgm:prSet presAssocID="{673F94FD-5C94-4870-A77A-B6952FF49C16}" presName="rootComposite" presStyleCnt="0"/>
      <dgm:spPr/>
    </dgm:pt>
    <dgm:pt modelId="{585E42D0-AEE9-42AE-BBD8-D97399EB3762}" type="pres">
      <dgm:prSet presAssocID="{673F94FD-5C94-4870-A77A-B6952FF49C16}" presName="rootText" presStyleLbl="node1" presStyleIdx="0" presStyleCnt="1" custScaleY="85000" custLinFactNeighborY="-18214"/>
      <dgm:spPr/>
      <dgm:t>
        <a:bodyPr/>
        <a:lstStyle/>
        <a:p>
          <a:endParaRPr lang="zh-CN" altLang="en-US"/>
        </a:p>
      </dgm:t>
    </dgm:pt>
    <dgm:pt modelId="{035F48DA-BE43-4D4D-B59F-34975429DBAC}" type="pres">
      <dgm:prSet presAssocID="{673F94FD-5C94-4870-A77A-B6952FF49C16}" presName="rootConnector" presStyleLbl="node1" presStyleIdx="0" presStyleCnt="1"/>
      <dgm:spPr/>
      <dgm:t>
        <a:bodyPr/>
        <a:lstStyle/>
        <a:p>
          <a:endParaRPr lang="zh-CN" altLang="en-US"/>
        </a:p>
      </dgm:t>
    </dgm:pt>
    <dgm:pt modelId="{5A784157-8AAD-4DB5-BD4B-644B5F6CC942}" type="pres">
      <dgm:prSet presAssocID="{673F94FD-5C94-4870-A77A-B6952FF49C16}" presName="childShape" presStyleCnt="0"/>
      <dgm:spPr/>
    </dgm:pt>
    <dgm:pt modelId="{83BFABE3-3D2C-4596-BAFE-CEC71098B4C8}" type="pres">
      <dgm:prSet presAssocID="{622D3E6A-FB5A-4FDF-9FF3-6E89BDC845C5}" presName="Name13" presStyleLbl="parChTrans1D2" presStyleIdx="0" presStyleCnt="4"/>
      <dgm:spPr/>
      <dgm:t>
        <a:bodyPr/>
        <a:lstStyle/>
        <a:p>
          <a:endParaRPr lang="zh-CN" altLang="en-US"/>
        </a:p>
      </dgm:t>
    </dgm:pt>
    <dgm:pt modelId="{8F430A09-BA26-4B2C-B347-D7A10693E267}" type="pres">
      <dgm:prSet presAssocID="{CCADB66B-B3C9-49CC-B2BF-208297AF8EB6}" presName="childText" presStyleLbl="bgAcc1" presStyleIdx="0" presStyleCnt="4" custScaleY="62899" custLinFactNeighborY="-13927">
        <dgm:presLayoutVars>
          <dgm:bulletEnabled val="1"/>
        </dgm:presLayoutVars>
      </dgm:prSet>
      <dgm:spPr/>
      <dgm:t>
        <a:bodyPr/>
        <a:lstStyle/>
        <a:p>
          <a:endParaRPr lang="zh-CN" altLang="en-US"/>
        </a:p>
      </dgm:t>
    </dgm:pt>
    <dgm:pt modelId="{8F1CBD57-151B-47C6-AF05-342FB3C37696}" type="pres">
      <dgm:prSet presAssocID="{1A3F59DA-807A-46B3-B93D-ACCFCB8DCFF6}" presName="Name13" presStyleLbl="parChTrans1D2" presStyleIdx="1" presStyleCnt="4"/>
      <dgm:spPr/>
      <dgm:t>
        <a:bodyPr/>
        <a:lstStyle/>
        <a:p>
          <a:endParaRPr lang="zh-CN" altLang="en-US"/>
        </a:p>
      </dgm:t>
    </dgm:pt>
    <dgm:pt modelId="{21E3877C-8E34-4FCC-A216-A6024B456FBA}" type="pres">
      <dgm:prSet presAssocID="{74BFE241-283D-46AB-AB79-1F289361C257}" presName="childText" presStyleLbl="bgAcc1" presStyleIdx="1" presStyleCnt="4" custScaleY="70043">
        <dgm:presLayoutVars>
          <dgm:bulletEnabled val="1"/>
        </dgm:presLayoutVars>
      </dgm:prSet>
      <dgm:spPr/>
      <dgm:t>
        <a:bodyPr/>
        <a:lstStyle/>
        <a:p>
          <a:endParaRPr lang="zh-CN" altLang="en-US"/>
        </a:p>
      </dgm:t>
    </dgm:pt>
    <dgm:pt modelId="{E9C5095A-3BD5-4C24-955C-F37C0B2851A8}" type="pres">
      <dgm:prSet presAssocID="{B2DEAB0F-FE30-41AD-9059-9DE0B253F405}" presName="Name13" presStyleLbl="parChTrans1D2" presStyleIdx="2" presStyleCnt="4"/>
      <dgm:spPr/>
      <dgm:t>
        <a:bodyPr/>
        <a:lstStyle/>
        <a:p>
          <a:endParaRPr lang="zh-CN" altLang="en-US"/>
        </a:p>
      </dgm:t>
    </dgm:pt>
    <dgm:pt modelId="{3CA5924A-F2E7-47C7-9B90-4608F3C8569E}" type="pres">
      <dgm:prSet presAssocID="{41F169A7-F40F-4F3B-9F46-82747CA5E0C4}" presName="childText" presStyleLbl="bgAcc1" presStyleIdx="2" presStyleCnt="4" custScaleY="66840" custLinFactNeighborY="14131">
        <dgm:presLayoutVars>
          <dgm:bulletEnabled val="1"/>
        </dgm:presLayoutVars>
      </dgm:prSet>
      <dgm:spPr/>
      <dgm:t>
        <a:bodyPr/>
        <a:lstStyle/>
        <a:p>
          <a:endParaRPr lang="zh-CN" altLang="en-US"/>
        </a:p>
      </dgm:t>
    </dgm:pt>
    <dgm:pt modelId="{58029BCB-DE81-45F6-AE67-C30E8A33A264}" type="pres">
      <dgm:prSet presAssocID="{93A465A2-16C3-4BA3-A905-709895BBFF08}" presName="Name13" presStyleLbl="parChTrans1D2" presStyleIdx="3" presStyleCnt="4"/>
      <dgm:spPr/>
      <dgm:t>
        <a:bodyPr/>
        <a:lstStyle/>
        <a:p>
          <a:endParaRPr lang="zh-CN" altLang="en-US"/>
        </a:p>
      </dgm:t>
    </dgm:pt>
    <dgm:pt modelId="{30272681-13EA-4D4D-AD75-7BB746E522A3}" type="pres">
      <dgm:prSet presAssocID="{7A56BD0F-6BB3-4E84-BB73-4D2C7EB9FF93}" presName="childText" presStyleLbl="bgAcc1" presStyleIdx="3" presStyleCnt="4" custScaleY="63043" custLinFactNeighborY="26087">
        <dgm:presLayoutVars>
          <dgm:bulletEnabled val="1"/>
        </dgm:presLayoutVars>
      </dgm:prSet>
      <dgm:spPr/>
      <dgm:t>
        <a:bodyPr/>
        <a:lstStyle/>
        <a:p>
          <a:endParaRPr lang="zh-CN" altLang="en-US"/>
        </a:p>
      </dgm:t>
    </dgm:pt>
  </dgm:ptLst>
  <dgm:cxnLst>
    <dgm:cxn modelId="{D77AFC67-6C84-4C31-BC3E-CD120D728714}" type="presOf" srcId="{1A3F59DA-807A-46B3-B93D-ACCFCB8DCFF6}" destId="{8F1CBD57-151B-47C6-AF05-342FB3C37696}" srcOrd="0" destOrd="0" presId="urn:microsoft.com/office/officeart/2005/8/layout/hierarchy3"/>
    <dgm:cxn modelId="{054F1B58-31E6-426B-9389-C61F675D44F6}" type="presOf" srcId="{93A465A2-16C3-4BA3-A905-709895BBFF08}" destId="{58029BCB-DE81-45F6-AE67-C30E8A33A264}" srcOrd="0" destOrd="0" presId="urn:microsoft.com/office/officeart/2005/8/layout/hierarchy3"/>
    <dgm:cxn modelId="{6D5C4D19-5FE4-4220-A9DE-A45E34399A0E}" type="presOf" srcId="{673F94FD-5C94-4870-A77A-B6952FF49C16}" destId="{585E42D0-AEE9-42AE-BBD8-D97399EB3762}" srcOrd="0" destOrd="0" presId="urn:microsoft.com/office/officeart/2005/8/layout/hierarchy3"/>
    <dgm:cxn modelId="{44B61D3C-6D2E-4633-AAF7-C5A269AEE386}" type="presOf" srcId="{B2DEAB0F-FE30-41AD-9059-9DE0B253F405}" destId="{E9C5095A-3BD5-4C24-955C-F37C0B2851A8}" srcOrd="0" destOrd="0" presId="urn:microsoft.com/office/officeart/2005/8/layout/hierarchy3"/>
    <dgm:cxn modelId="{0E0DAE26-5641-4AA2-B32E-E1EC2B96FBED}" type="presOf" srcId="{622D3E6A-FB5A-4FDF-9FF3-6E89BDC845C5}" destId="{83BFABE3-3D2C-4596-BAFE-CEC71098B4C8}" srcOrd="0" destOrd="0" presId="urn:microsoft.com/office/officeart/2005/8/layout/hierarchy3"/>
    <dgm:cxn modelId="{59ECB541-9939-4701-AF27-C4AC1430FCA1}" srcId="{673F94FD-5C94-4870-A77A-B6952FF49C16}" destId="{74BFE241-283D-46AB-AB79-1F289361C257}" srcOrd="1" destOrd="0" parTransId="{1A3F59DA-807A-46B3-B93D-ACCFCB8DCFF6}" sibTransId="{B92CBB3F-DD8D-4F46-96E7-0461A8D4FA1B}"/>
    <dgm:cxn modelId="{6C1917BD-97CC-4307-9D83-74E07145449D}" type="presOf" srcId="{6ADA2D72-72B7-4D39-BC9D-1BB6A3255C13}" destId="{963C8510-7BBA-42F3-8E45-A590B58260BC}" srcOrd="0" destOrd="0" presId="urn:microsoft.com/office/officeart/2005/8/layout/hierarchy3"/>
    <dgm:cxn modelId="{3D18CEB9-F5B7-4808-B807-E5A8781CD096}" type="presOf" srcId="{41F169A7-F40F-4F3B-9F46-82747CA5E0C4}" destId="{3CA5924A-F2E7-47C7-9B90-4608F3C8569E}" srcOrd="0" destOrd="0" presId="urn:microsoft.com/office/officeart/2005/8/layout/hierarchy3"/>
    <dgm:cxn modelId="{06C5ADBF-0B4F-4AA0-BFBC-39B209EFEAEA}" type="presOf" srcId="{CCADB66B-B3C9-49CC-B2BF-208297AF8EB6}" destId="{8F430A09-BA26-4B2C-B347-D7A10693E267}" srcOrd="0" destOrd="0" presId="urn:microsoft.com/office/officeart/2005/8/layout/hierarchy3"/>
    <dgm:cxn modelId="{BD378551-DE73-4952-BF00-1A990E702277}" srcId="{673F94FD-5C94-4870-A77A-B6952FF49C16}" destId="{7A56BD0F-6BB3-4E84-BB73-4D2C7EB9FF93}" srcOrd="3" destOrd="0" parTransId="{93A465A2-16C3-4BA3-A905-709895BBFF08}" sibTransId="{3D7C7A7D-09E7-408B-909D-92DE8EB5CE8D}"/>
    <dgm:cxn modelId="{2BE7634D-7CDC-4730-9D66-68AEA7EA97A0}" srcId="{673F94FD-5C94-4870-A77A-B6952FF49C16}" destId="{CCADB66B-B3C9-49CC-B2BF-208297AF8EB6}" srcOrd="0" destOrd="0" parTransId="{622D3E6A-FB5A-4FDF-9FF3-6E89BDC845C5}" sibTransId="{CA097185-4018-4014-9894-E203822FA5A7}"/>
    <dgm:cxn modelId="{AF4B6E3C-6328-45E0-8DB8-9B1FD3B3CA88}" srcId="{673F94FD-5C94-4870-A77A-B6952FF49C16}" destId="{41F169A7-F40F-4F3B-9F46-82747CA5E0C4}" srcOrd="2" destOrd="0" parTransId="{B2DEAB0F-FE30-41AD-9059-9DE0B253F405}" sibTransId="{ED045338-CEBE-4339-801D-CD72BDE49824}"/>
    <dgm:cxn modelId="{23115013-E4EA-4594-B9F0-DC70612A0F03}" type="presOf" srcId="{74BFE241-283D-46AB-AB79-1F289361C257}" destId="{21E3877C-8E34-4FCC-A216-A6024B456FBA}" srcOrd="0" destOrd="0" presId="urn:microsoft.com/office/officeart/2005/8/layout/hierarchy3"/>
    <dgm:cxn modelId="{37558208-C146-4340-B94B-D44BEC53B6CA}" type="presOf" srcId="{7A56BD0F-6BB3-4E84-BB73-4D2C7EB9FF93}" destId="{30272681-13EA-4D4D-AD75-7BB746E522A3}" srcOrd="0" destOrd="0" presId="urn:microsoft.com/office/officeart/2005/8/layout/hierarchy3"/>
    <dgm:cxn modelId="{E53377E1-8290-4E7A-974F-CFE6D5FBFF26}" type="presOf" srcId="{673F94FD-5C94-4870-A77A-B6952FF49C16}" destId="{035F48DA-BE43-4D4D-B59F-34975429DBAC}" srcOrd="1" destOrd="0" presId="urn:microsoft.com/office/officeart/2005/8/layout/hierarchy3"/>
    <dgm:cxn modelId="{0B37F0D8-A4B4-470C-9919-8E9D41E101D9}" srcId="{6ADA2D72-72B7-4D39-BC9D-1BB6A3255C13}" destId="{673F94FD-5C94-4870-A77A-B6952FF49C16}" srcOrd="0" destOrd="0" parTransId="{318D388A-F5D8-4BBA-855F-568009A05F68}" sibTransId="{79390753-068F-425A-9D7C-BCC4306B4271}"/>
    <dgm:cxn modelId="{AC1E8D5A-B06A-4FA1-BE89-DF585182DD91}" type="presParOf" srcId="{963C8510-7BBA-42F3-8E45-A590B58260BC}" destId="{07B28D8B-9976-4222-9F49-E430AFC845A0}" srcOrd="0" destOrd="0" presId="urn:microsoft.com/office/officeart/2005/8/layout/hierarchy3"/>
    <dgm:cxn modelId="{10BC4A2A-B2E1-4031-8D43-901965B76A10}" type="presParOf" srcId="{07B28D8B-9976-4222-9F49-E430AFC845A0}" destId="{F024777D-31BA-4169-8321-2CEBF8E8A502}" srcOrd="0" destOrd="0" presId="urn:microsoft.com/office/officeart/2005/8/layout/hierarchy3"/>
    <dgm:cxn modelId="{8809FA05-EB25-474B-BA1C-571221B2B0F1}" type="presParOf" srcId="{F024777D-31BA-4169-8321-2CEBF8E8A502}" destId="{585E42D0-AEE9-42AE-BBD8-D97399EB3762}" srcOrd="0" destOrd="0" presId="urn:microsoft.com/office/officeart/2005/8/layout/hierarchy3"/>
    <dgm:cxn modelId="{9D14453B-1D28-481F-85B1-3C2D67B4730F}" type="presParOf" srcId="{F024777D-31BA-4169-8321-2CEBF8E8A502}" destId="{035F48DA-BE43-4D4D-B59F-34975429DBAC}" srcOrd="1" destOrd="0" presId="urn:microsoft.com/office/officeart/2005/8/layout/hierarchy3"/>
    <dgm:cxn modelId="{9FD48BAC-09CB-45EB-828A-A51174F0B340}" type="presParOf" srcId="{07B28D8B-9976-4222-9F49-E430AFC845A0}" destId="{5A784157-8AAD-4DB5-BD4B-644B5F6CC942}" srcOrd="1" destOrd="0" presId="urn:microsoft.com/office/officeart/2005/8/layout/hierarchy3"/>
    <dgm:cxn modelId="{9492F36B-D36D-4D82-BBA6-7F8E35480FAB}" type="presParOf" srcId="{5A784157-8AAD-4DB5-BD4B-644B5F6CC942}" destId="{83BFABE3-3D2C-4596-BAFE-CEC71098B4C8}" srcOrd="0" destOrd="0" presId="urn:microsoft.com/office/officeart/2005/8/layout/hierarchy3"/>
    <dgm:cxn modelId="{5FAB7B0C-22F0-4080-9560-D37C5A5F6EE2}" type="presParOf" srcId="{5A784157-8AAD-4DB5-BD4B-644B5F6CC942}" destId="{8F430A09-BA26-4B2C-B347-D7A10693E267}" srcOrd="1" destOrd="0" presId="urn:microsoft.com/office/officeart/2005/8/layout/hierarchy3"/>
    <dgm:cxn modelId="{02605C6E-5C61-45D7-B666-B56761864238}" type="presParOf" srcId="{5A784157-8AAD-4DB5-BD4B-644B5F6CC942}" destId="{8F1CBD57-151B-47C6-AF05-342FB3C37696}" srcOrd="2" destOrd="0" presId="urn:microsoft.com/office/officeart/2005/8/layout/hierarchy3"/>
    <dgm:cxn modelId="{14D85CAC-D95A-4584-847C-647CCF91BD59}" type="presParOf" srcId="{5A784157-8AAD-4DB5-BD4B-644B5F6CC942}" destId="{21E3877C-8E34-4FCC-A216-A6024B456FBA}" srcOrd="3" destOrd="0" presId="urn:microsoft.com/office/officeart/2005/8/layout/hierarchy3"/>
    <dgm:cxn modelId="{6CB07408-DB50-4629-BD1A-758E6ED60A9C}" type="presParOf" srcId="{5A784157-8AAD-4DB5-BD4B-644B5F6CC942}" destId="{E9C5095A-3BD5-4C24-955C-F37C0B2851A8}" srcOrd="4" destOrd="0" presId="urn:microsoft.com/office/officeart/2005/8/layout/hierarchy3"/>
    <dgm:cxn modelId="{CB0EAAC9-1DFB-4AB5-8542-F84C76F66671}" type="presParOf" srcId="{5A784157-8AAD-4DB5-BD4B-644B5F6CC942}" destId="{3CA5924A-F2E7-47C7-9B90-4608F3C8569E}" srcOrd="5" destOrd="0" presId="urn:microsoft.com/office/officeart/2005/8/layout/hierarchy3"/>
    <dgm:cxn modelId="{8BD5C33B-1083-4ED0-B011-9C21B89EBA74}" type="presParOf" srcId="{5A784157-8AAD-4DB5-BD4B-644B5F6CC942}" destId="{58029BCB-DE81-45F6-AE67-C30E8A33A264}" srcOrd="6" destOrd="0" presId="urn:microsoft.com/office/officeart/2005/8/layout/hierarchy3"/>
    <dgm:cxn modelId="{DE534D50-8ABF-4020-9F98-EB66F9A42B8B}" type="presParOf" srcId="{5A784157-8AAD-4DB5-BD4B-644B5F6CC942}" destId="{30272681-13EA-4D4D-AD75-7BB746E522A3}"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4.xml><?xml version="1.0" encoding="utf-8"?>
<dgm:dataModel xmlns:dgm="http://schemas.openxmlformats.org/drawingml/2006/diagram" xmlns:a="http://schemas.openxmlformats.org/drawingml/2006/main">
  <dgm:ptLst>
    <dgm:pt modelId="{6ADA2D72-72B7-4D39-BC9D-1BB6A3255C1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zh-CN" altLang="en-US"/>
        </a:p>
      </dgm:t>
    </dgm:pt>
    <dgm:pt modelId="{673F94FD-5C94-4870-A77A-B6952FF49C16}">
      <dgm:prSet phldrT="[文本]" custT="1"/>
      <dgm:spPr>
        <a:solidFill>
          <a:schemeClr val="tx2"/>
        </a:solidFill>
        <a:effectLst>
          <a:outerShdw blurRad="63500" sx="102000" sy="102000" algn="ctr" rotWithShape="0">
            <a:prstClr val="black">
              <a:alpha val="40000"/>
            </a:prstClr>
          </a:outerShdw>
        </a:effectLst>
      </dgm:spPr>
      <dgm:t>
        <a:bodyPr/>
        <a:lstStyle/>
        <a:p>
          <a:r>
            <a:rPr lang="zh-CN" altLang="en-US" sz="1600" dirty="0" smtClean="0">
              <a:latin typeface="华文中宋" panose="02010600040101010101" pitchFamily="2" charset="-122"/>
              <a:ea typeface="华文中宋" panose="02010600040101010101" pitchFamily="2" charset="-122"/>
            </a:rPr>
            <a:t>常见用电违章</a:t>
          </a:r>
          <a:endParaRPr lang="zh-CN" altLang="en-US" sz="1600" dirty="0">
            <a:latin typeface="华文中宋" panose="02010600040101010101" pitchFamily="2" charset="-122"/>
            <a:ea typeface="华文中宋" panose="02010600040101010101" pitchFamily="2" charset="-122"/>
          </a:endParaRPr>
        </a:p>
      </dgm:t>
    </dgm:pt>
    <dgm:pt modelId="{318D388A-F5D8-4BBA-855F-568009A05F68}" cxnId="{0B37F0D8-A4B4-470C-9919-8E9D41E101D9}"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79390753-068F-425A-9D7C-BCC4306B4271}" cxnId="{0B37F0D8-A4B4-470C-9919-8E9D41E101D9}"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CCADB66B-B3C9-49CC-B2BF-208297AF8EB6}">
      <dgm:prSet phldrT="[文本]" custT="1"/>
      <dgm:spPr>
        <a:solidFill>
          <a:schemeClr val="accent1">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b="0" dirty="0" smtClean="0">
              <a:solidFill>
                <a:schemeClr val="bg1"/>
              </a:solidFill>
              <a:latin typeface="华文中宋" panose="02010600040101010101" pitchFamily="2" charset="-122"/>
              <a:ea typeface="华文中宋" panose="02010600040101010101" pitchFamily="2" charset="-122"/>
            </a:rPr>
            <a:t>作业性违章</a:t>
          </a:r>
          <a:endParaRPr lang="zh-CN" altLang="en-US" sz="1600" b="0" dirty="0">
            <a:solidFill>
              <a:schemeClr val="bg1"/>
            </a:solidFill>
            <a:latin typeface="华文中宋" panose="02010600040101010101" pitchFamily="2" charset="-122"/>
            <a:ea typeface="华文中宋" panose="02010600040101010101" pitchFamily="2" charset="-122"/>
          </a:endParaRPr>
        </a:p>
      </dgm:t>
    </dgm:pt>
    <dgm:pt modelId="{622D3E6A-FB5A-4FDF-9FF3-6E89BDC845C5}" cxnId="{2BE7634D-7CDC-4730-9D66-68AEA7EA97A0}"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CA097185-4018-4014-9894-E203822FA5A7}" cxnId="{2BE7634D-7CDC-4730-9D66-68AEA7EA97A0}"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74BFE241-283D-46AB-AB79-1F289361C257}">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装置性违章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1A3F59DA-807A-46B3-B93D-ACCFCB8DCFF6}" cxnId="{59ECB541-9939-4701-AF27-C4AC1430FCA1}"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B92CBB3F-DD8D-4F46-96E7-0461A8D4FA1B}" cxnId="{59ECB541-9939-4701-AF27-C4AC1430FCA1}"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41F169A7-F40F-4F3B-9F46-82747CA5E0C4}">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管理性违章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B2DEAB0F-FE30-41AD-9059-9DE0B253F405}" cxnId="{AF4B6E3C-6328-45E0-8DB8-9B1FD3B3CA88}" type="parTrans">
      <dgm:prSet/>
      <dgm:spPr/>
      <dgm:t>
        <a:bodyPr/>
        <a:lstStyle/>
        <a:p>
          <a:endParaRPr lang="zh-CN" altLang="en-US" sz="1600"/>
        </a:p>
      </dgm:t>
    </dgm:pt>
    <dgm:pt modelId="{ED045338-CEBE-4339-801D-CD72BDE49824}" cxnId="{AF4B6E3C-6328-45E0-8DB8-9B1FD3B3CA88}" type="sibTrans">
      <dgm:prSet/>
      <dgm:spPr/>
      <dgm:t>
        <a:bodyPr/>
        <a:lstStyle/>
        <a:p>
          <a:endParaRPr lang="zh-CN" altLang="en-US" sz="1600"/>
        </a:p>
      </dgm:t>
    </dgm:pt>
    <dgm:pt modelId="{7A56BD0F-6BB3-4E84-BB73-4D2C7EB9FF93}">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指挥性违章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93A465A2-16C3-4BA3-A905-709895BBFF08}" cxnId="{BD378551-DE73-4952-BF00-1A990E702277}" type="parTrans">
      <dgm:prSet/>
      <dgm:spPr/>
      <dgm:t>
        <a:bodyPr/>
        <a:lstStyle/>
        <a:p>
          <a:endParaRPr lang="zh-CN" altLang="en-US" sz="1600"/>
        </a:p>
      </dgm:t>
    </dgm:pt>
    <dgm:pt modelId="{3D7C7A7D-09E7-408B-909D-92DE8EB5CE8D}" cxnId="{BD378551-DE73-4952-BF00-1A990E702277}" type="sibTrans">
      <dgm:prSet/>
      <dgm:spPr/>
      <dgm:t>
        <a:bodyPr/>
        <a:lstStyle/>
        <a:p>
          <a:endParaRPr lang="zh-CN" altLang="en-US" sz="1600"/>
        </a:p>
      </dgm:t>
    </dgm:pt>
    <dgm:pt modelId="{963C8510-7BBA-42F3-8E45-A590B58260BC}" type="pres">
      <dgm:prSet presAssocID="{6ADA2D72-72B7-4D39-BC9D-1BB6A3255C13}" presName="diagram" presStyleCnt="0">
        <dgm:presLayoutVars>
          <dgm:chPref val="1"/>
          <dgm:dir/>
          <dgm:animOne val="branch"/>
          <dgm:animLvl val="lvl"/>
          <dgm:resizeHandles/>
        </dgm:presLayoutVars>
      </dgm:prSet>
      <dgm:spPr/>
      <dgm:t>
        <a:bodyPr/>
        <a:lstStyle/>
        <a:p>
          <a:endParaRPr lang="zh-CN" altLang="en-US"/>
        </a:p>
      </dgm:t>
    </dgm:pt>
    <dgm:pt modelId="{07B28D8B-9976-4222-9F49-E430AFC845A0}" type="pres">
      <dgm:prSet presAssocID="{673F94FD-5C94-4870-A77A-B6952FF49C16}" presName="root" presStyleCnt="0"/>
      <dgm:spPr/>
    </dgm:pt>
    <dgm:pt modelId="{F024777D-31BA-4169-8321-2CEBF8E8A502}" type="pres">
      <dgm:prSet presAssocID="{673F94FD-5C94-4870-A77A-B6952FF49C16}" presName="rootComposite" presStyleCnt="0"/>
      <dgm:spPr/>
    </dgm:pt>
    <dgm:pt modelId="{585E42D0-AEE9-42AE-BBD8-D97399EB3762}" type="pres">
      <dgm:prSet presAssocID="{673F94FD-5C94-4870-A77A-B6952FF49C16}" presName="rootText" presStyleLbl="node1" presStyleIdx="0" presStyleCnt="1" custScaleY="85000" custLinFactNeighborY="-18214"/>
      <dgm:spPr/>
      <dgm:t>
        <a:bodyPr/>
        <a:lstStyle/>
        <a:p>
          <a:endParaRPr lang="zh-CN" altLang="en-US"/>
        </a:p>
      </dgm:t>
    </dgm:pt>
    <dgm:pt modelId="{035F48DA-BE43-4D4D-B59F-34975429DBAC}" type="pres">
      <dgm:prSet presAssocID="{673F94FD-5C94-4870-A77A-B6952FF49C16}" presName="rootConnector" presStyleLbl="node1" presStyleIdx="0" presStyleCnt="1"/>
      <dgm:spPr/>
      <dgm:t>
        <a:bodyPr/>
        <a:lstStyle/>
        <a:p>
          <a:endParaRPr lang="zh-CN" altLang="en-US"/>
        </a:p>
      </dgm:t>
    </dgm:pt>
    <dgm:pt modelId="{5A784157-8AAD-4DB5-BD4B-644B5F6CC942}" type="pres">
      <dgm:prSet presAssocID="{673F94FD-5C94-4870-A77A-B6952FF49C16}" presName="childShape" presStyleCnt="0"/>
      <dgm:spPr/>
    </dgm:pt>
    <dgm:pt modelId="{83BFABE3-3D2C-4596-BAFE-CEC71098B4C8}" type="pres">
      <dgm:prSet presAssocID="{622D3E6A-FB5A-4FDF-9FF3-6E89BDC845C5}" presName="Name13" presStyleLbl="parChTrans1D2" presStyleIdx="0" presStyleCnt="4"/>
      <dgm:spPr/>
      <dgm:t>
        <a:bodyPr/>
        <a:lstStyle/>
        <a:p>
          <a:endParaRPr lang="zh-CN" altLang="en-US"/>
        </a:p>
      </dgm:t>
    </dgm:pt>
    <dgm:pt modelId="{8F430A09-BA26-4B2C-B347-D7A10693E267}" type="pres">
      <dgm:prSet presAssocID="{CCADB66B-B3C9-49CC-B2BF-208297AF8EB6}" presName="childText" presStyleLbl="bgAcc1" presStyleIdx="0" presStyleCnt="4" custScaleY="62899" custLinFactNeighborY="-13927">
        <dgm:presLayoutVars>
          <dgm:bulletEnabled val="1"/>
        </dgm:presLayoutVars>
      </dgm:prSet>
      <dgm:spPr/>
      <dgm:t>
        <a:bodyPr/>
        <a:lstStyle/>
        <a:p>
          <a:endParaRPr lang="zh-CN" altLang="en-US"/>
        </a:p>
      </dgm:t>
    </dgm:pt>
    <dgm:pt modelId="{8F1CBD57-151B-47C6-AF05-342FB3C37696}" type="pres">
      <dgm:prSet presAssocID="{1A3F59DA-807A-46B3-B93D-ACCFCB8DCFF6}" presName="Name13" presStyleLbl="parChTrans1D2" presStyleIdx="1" presStyleCnt="4"/>
      <dgm:spPr/>
      <dgm:t>
        <a:bodyPr/>
        <a:lstStyle/>
        <a:p>
          <a:endParaRPr lang="zh-CN" altLang="en-US"/>
        </a:p>
      </dgm:t>
    </dgm:pt>
    <dgm:pt modelId="{21E3877C-8E34-4FCC-A216-A6024B456FBA}" type="pres">
      <dgm:prSet presAssocID="{74BFE241-283D-46AB-AB79-1F289361C257}" presName="childText" presStyleLbl="bgAcc1" presStyleIdx="1" presStyleCnt="4" custScaleY="70043">
        <dgm:presLayoutVars>
          <dgm:bulletEnabled val="1"/>
        </dgm:presLayoutVars>
      </dgm:prSet>
      <dgm:spPr/>
      <dgm:t>
        <a:bodyPr/>
        <a:lstStyle/>
        <a:p>
          <a:endParaRPr lang="zh-CN" altLang="en-US"/>
        </a:p>
      </dgm:t>
    </dgm:pt>
    <dgm:pt modelId="{E9C5095A-3BD5-4C24-955C-F37C0B2851A8}" type="pres">
      <dgm:prSet presAssocID="{B2DEAB0F-FE30-41AD-9059-9DE0B253F405}" presName="Name13" presStyleLbl="parChTrans1D2" presStyleIdx="2" presStyleCnt="4"/>
      <dgm:spPr/>
      <dgm:t>
        <a:bodyPr/>
        <a:lstStyle/>
        <a:p>
          <a:endParaRPr lang="zh-CN" altLang="en-US"/>
        </a:p>
      </dgm:t>
    </dgm:pt>
    <dgm:pt modelId="{3CA5924A-F2E7-47C7-9B90-4608F3C8569E}" type="pres">
      <dgm:prSet presAssocID="{41F169A7-F40F-4F3B-9F46-82747CA5E0C4}" presName="childText" presStyleLbl="bgAcc1" presStyleIdx="2" presStyleCnt="4" custScaleY="66840" custLinFactNeighborY="14131">
        <dgm:presLayoutVars>
          <dgm:bulletEnabled val="1"/>
        </dgm:presLayoutVars>
      </dgm:prSet>
      <dgm:spPr/>
      <dgm:t>
        <a:bodyPr/>
        <a:lstStyle/>
        <a:p>
          <a:endParaRPr lang="zh-CN" altLang="en-US"/>
        </a:p>
      </dgm:t>
    </dgm:pt>
    <dgm:pt modelId="{58029BCB-DE81-45F6-AE67-C30E8A33A264}" type="pres">
      <dgm:prSet presAssocID="{93A465A2-16C3-4BA3-A905-709895BBFF08}" presName="Name13" presStyleLbl="parChTrans1D2" presStyleIdx="3" presStyleCnt="4"/>
      <dgm:spPr/>
      <dgm:t>
        <a:bodyPr/>
        <a:lstStyle/>
        <a:p>
          <a:endParaRPr lang="zh-CN" altLang="en-US"/>
        </a:p>
      </dgm:t>
    </dgm:pt>
    <dgm:pt modelId="{30272681-13EA-4D4D-AD75-7BB746E522A3}" type="pres">
      <dgm:prSet presAssocID="{7A56BD0F-6BB3-4E84-BB73-4D2C7EB9FF93}" presName="childText" presStyleLbl="bgAcc1" presStyleIdx="3" presStyleCnt="4" custScaleY="63043" custLinFactNeighborY="26087">
        <dgm:presLayoutVars>
          <dgm:bulletEnabled val="1"/>
        </dgm:presLayoutVars>
      </dgm:prSet>
      <dgm:spPr/>
      <dgm:t>
        <a:bodyPr/>
        <a:lstStyle/>
        <a:p>
          <a:endParaRPr lang="zh-CN" altLang="en-US"/>
        </a:p>
      </dgm:t>
    </dgm:pt>
  </dgm:ptLst>
  <dgm:cxnLst>
    <dgm:cxn modelId="{1404A8BE-FF42-4F98-A831-C5345116E9C0}" type="presOf" srcId="{673F94FD-5C94-4870-A77A-B6952FF49C16}" destId="{035F48DA-BE43-4D4D-B59F-34975429DBAC}" srcOrd="1" destOrd="0" presId="urn:microsoft.com/office/officeart/2005/8/layout/hierarchy3"/>
    <dgm:cxn modelId="{5DBA410D-0CCB-4F77-8C53-5178AC49CA16}" type="presOf" srcId="{1A3F59DA-807A-46B3-B93D-ACCFCB8DCFF6}" destId="{8F1CBD57-151B-47C6-AF05-342FB3C37696}" srcOrd="0" destOrd="0" presId="urn:microsoft.com/office/officeart/2005/8/layout/hierarchy3"/>
    <dgm:cxn modelId="{E9135E0C-A868-4657-9D5E-BE214EF660C4}" type="presOf" srcId="{673F94FD-5C94-4870-A77A-B6952FF49C16}" destId="{585E42D0-AEE9-42AE-BBD8-D97399EB3762}" srcOrd="0" destOrd="0" presId="urn:microsoft.com/office/officeart/2005/8/layout/hierarchy3"/>
    <dgm:cxn modelId="{F38CD0B6-9A62-4DE4-90CC-F47202F8463A}" type="presOf" srcId="{41F169A7-F40F-4F3B-9F46-82747CA5E0C4}" destId="{3CA5924A-F2E7-47C7-9B90-4608F3C8569E}" srcOrd="0" destOrd="0" presId="urn:microsoft.com/office/officeart/2005/8/layout/hierarchy3"/>
    <dgm:cxn modelId="{A6FA92A4-8298-4870-ADA7-075CB9591975}" type="presOf" srcId="{6ADA2D72-72B7-4D39-BC9D-1BB6A3255C13}" destId="{963C8510-7BBA-42F3-8E45-A590B58260BC}" srcOrd="0" destOrd="0" presId="urn:microsoft.com/office/officeart/2005/8/layout/hierarchy3"/>
    <dgm:cxn modelId="{4C1D7869-9562-4F3A-ADEB-3A3491734241}" type="presOf" srcId="{CCADB66B-B3C9-49CC-B2BF-208297AF8EB6}" destId="{8F430A09-BA26-4B2C-B347-D7A10693E267}" srcOrd="0" destOrd="0" presId="urn:microsoft.com/office/officeart/2005/8/layout/hierarchy3"/>
    <dgm:cxn modelId="{59ECB541-9939-4701-AF27-C4AC1430FCA1}" srcId="{673F94FD-5C94-4870-A77A-B6952FF49C16}" destId="{74BFE241-283D-46AB-AB79-1F289361C257}" srcOrd="1" destOrd="0" parTransId="{1A3F59DA-807A-46B3-B93D-ACCFCB8DCFF6}" sibTransId="{B92CBB3F-DD8D-4F46-96E7-0461A8D4FA1B}"/>
    <dgm:cxn modelId="{D4DFF0E8-1C08-4629-A7A8-BDE461607840}" type="presOf" srcId="{93A465A2-16C3-4BA3-A905-709895BBFF08}" destId="{58029BCB-DE81-45F6-AE67-C30E8A33A264}" srcOrd="0" destOrd="0" presId="urn:microsoft.com/office/officeart/2005/8/layout/hierarchy3"/>
    <dgm:cxn modelId="{9510EED2-FC50-4D65-A75F-52FF113BE3DD}" type="presOf" srcId="{74BFE241-283D-46AB-AB79-1F289361C257}" destId="{21E3877C-8E34-4FCC-A216-A6024B456FBA}" srcOrd="0" destOrd="0" presId="urn:microsoft.com/office/officeart/2005/8/layout/hierarchy3"/>
    <dgm:cxn modelId="{24B2F304-EEBE-4AFD-BBDF-A3DCC0493934}" type="presOf" srcId="{B2DEAB0F-FE30-41AD-9059-9DE0B253F405}" destId="{E9C5095A-3BD5-4C24-955C-F37C0B2851A8}" srcOrd="0" destOrd="0" presId="urn:microsoft.com/office/officeart/2005/8/layout/hierarchy3"/>
    <dgm:cxn modelId="{BD378551-DE73-4952-BF00-1A990E702277}" srcId="{673F94FD-5C94-4870-A77A-B6952FF49C16}" destId="{7A56BD0F-6BB3-4E84-BB73-4D2C7EB9FF93}" srcOrd="3" destOrd="0" parTransId="{93A465A2-16C3-4BA3-A905-709895BBFF08}" sibTransId="{3D7C7A7D-09E7-408B-909D-92DE8EB5CE8D}"/>
    <dgm:cxn modelId="{2BE7634D-7CDC-4730-9D66-68AEA7EA97A0}" srcId="{673F94FD-5C94-4870-A77A-B6952FF49C16}" destId="{CCADB66B-B3C9-49CC-B2BF-208297AF8EB6}" srcOrd="0" destOrd="0" parTransId="{622D3E6A-FB5A-4FDF-9FF3-6E89BDC845C5}" sibTransId="{CA097185-4018-4014-9894-E203822FA5A7}"/>
    <dgm:cxn modelId="{AF4B6E3C-6328-45E0-8DB8-9B1FD3B3CA88}" srcId="{673F94FD-5C94-4870-A77A-B6952FF49C16}" destId="{41F169A7-F40F-4F3B-9F46-82747CA5E0C4}" srcOrd="2" destOrd="0" parTransId="{B2DEAB0F-FE30-41AD-9059-9DE0B253F405}" sibTransId="{ED045338-CEBE-4339-801D-CD72BDE49824}"/>
    <dgm:cxn modelId="{5EFB659E-9B08-4B06-AFEA-37C199C6BBF0}" type="presOf" srcId="{622D3E6A-FB5A-4FDF-9FF3-6E89BDC845C5}" destId="{83BFABE3-3D2C-4596-BAFE-CEC71098B4C8}" srcOrd="0" destOrd="0" presId="urn:microsoft.com/office/officeart/2005/8/layout/hierarchy3"/>
    <dgm:cxn modelId="{247E52F4-EE9E-4248-AF73-F5D3AB3BE702}" type="presOf" srcId="{7A56BD0F-6BB3-4E84-BB73-4D2C7EB9FF93}" destId="{30272681-13EA-4D4D-AD75-7BB746E522A3}" srcOrd="0" destOrd="0" presId="urn:microsoft.com/office/officeart/2005/8/layout/hierarchy3"/>
    <dgm:cxn modelId="{0B37F0D8-A4B4-470C-9919-8E9D41E101D9}" srcId="{6ADA2D72-72B7-4D39-BC9D-1BB6A3255C13}" destId="{673F94FD-5C94-4870-A77A-B6952FF49C16}" srcOrd="0" destOrd="0" parTransId="{318D388A-F5D8-4BBA-855F-568009A05F68}" sibTransId="{79390753-068F-425A-9D7C-BCC4306B4271}"/>
    <dgm:cxn modelId="{2D828C06-375B-4241-ACC2-9C7B66E0A502}" type="presParOf" srcId="{963C8510-7BBA-42F3-8E45-A590B58260BC}" destId="{07B28D8B-9976-4222-9F49-E430AFC845A0}" srcOrd="0" destOrd="0" presId="urn:microsoft.com/office/officeart/2005/8/layout/hierarchy3"/>
    <dgm:cxn modelId="{A94C8726-D127-4E4B-ACF8-96476C84C209}" type="presParOf" srcId="{07B28D8B-9976-4222-9F49-E430AFC845A0}" destId="{F024777D-31BA-4169-8321-2CEBF8E8A502}" srcOrd="0" destOrd="0" presId="urn:microsoft.com/office/officeart/2005/8/layout/hierarchy3"/>
    <dgm:cxn modelId="{8045A191-A9BF-41E5-92A8-DE556C9A7FEF}" type="presParOf" srcId="{F024777D-31BA-4169-8321-2CEBF8E8A502}" destId="{585E42D0-AEE9-42AE-BBD8-D97399EB3762}" srcOrd="0" destOrd="0" presId="urn:microsoft.com/office/officeart/2005/8/layout/hierarchy3"/>
    <dgm:cxn modelId="{92944C1B-D2AD-4DCC-B254-952183AC5059}" type="presParOf" srcId="{F024777D-31BA-4169-8321-2CEBF8E8A502}" destId="{035F48DA-BE43-4D4D-B59F-34975429DBAC}" srcOrd="1" destOrd="0" presId="urn:microsoft.com/office/officeart/2005/8/layout/hierarchy3"/>
    <dgm:cxn modelId="{9FB2D72B-A66F-4E56-A5CC-6625169AA7F2}" type="presParOf" srcId="{07B28D8B-9976-4222-9F49-E430AFC845A0}" destId="{5A784157-8AAD-4DB5-BD4B-644B5F6CC942}" srcOrd="1" destOrd="0" presId="urn:microsoft.com/office/officeart/2005/8/layout/hierarchy3"/>
    <dgm:cxn modelId="{E49C5C59-900F-4074-B329-8674FB051F14}" type="presParOf" srcId="{5A784157-8AAD-4DB5-BD4B-644B5F6CC942}" destId="{83BFABE3-3D2C-4596-BAFE-CEC71098B4C8}" srcOrd="0" destOrd="0" presId="urn:microsoft.com/office/officeart/2005/8/layout/hierarchy3"/>
    <dgm:cxn modelId="{558F0004-8E6A-4E73-99BB-BBACF8F07AC7}" type="presParOf" srcId="{5A784157-8AAD-4DB5-BD4B-644B5F6CC942}" destId="{8F430A09-BA26-4B2C-B347-D7A10693E267}" srcOrd="1" destOrd="0" presId="urn:microsoft.com/office/officeart/2005/8/layout/hierarchy3"/>
    <dgm:cxn modelId="{D1021B44-5D4C-4802-A104-446D8B682970}" type="presParOf" srcId="{5A784157-8AAD-4DB5-BD4B-644B5F6CC942}" destId="{8F1CBD57-151B-47C6-AF05-342FB3C37696}" srcOrd="2" destOrd="0" presId="urn:microsoft.com/office/officeart/2005/8/layout/hierarchy3"/>
    <dgm:cxn modelId="{4F339434-28F0-404F-AFC1-C9D0D36EF682}" type="presParOf" srcId="{5A784157-8AAD-4DB5-BD4B-644B5F6CC942}" destId="{21E3877C-8E34-4FCC-A216-A6024B456FBA}" srcOrd="3" destOrd="0" presId="urn:microsoft.com/office/officeart/2005/8/layout/hierarchy3"/>
    <dgm:cxn modelId="{BB739327-8255-4554-A6AC-B14534BD8E72}" type="presParOf" srcId="{5A784157-8AAD-4DB5-BD4B-644B5F6CC942}" destId="{E9C5095A-3BD5-4C24-955C-F37C0B2851A8}" srcOrd="4" destOrd="0" presId="urn:microsoft.com/office/officeart/2005/8/layout/hierarchy3"/>
    <dgm:cxn modelId="{EB4876E4-F062-4B0A-A05C-A0477DBDD946}" type="presParOf" srcId="{5A784157-8AAD-4DB5-BD4B-644B5F6CC942}" destId="{3CA5924A-F2E7-47C7-9B90-4608F3C8569E}" srcOrd="5" destOrd="0" presId="urn:microsoft.com/office/officeart/2005/8/layout/hierarchy3"/>
    <dgm:cxn modelId="{FF443E48-58C4-4DF0-8CFA-0FB7AA43495C}" type="presParOf" srcId="{5A784157-8AAD-4DB5-BD4B-644B5F6CC942}" destId="{58029BCB-DE81-45F6-AE67-C30E8A33A264}" srcOrd="6" destOrd="0" presId="urn:microsoft.com/office/officeart/2005/8/layout/hierarchy3"/>
    <dgm:cxn modelId="{4A717E31-2B13-4F75-9E45-080DE0F2C1C8}" type="presParOf" srcId="{5A784157-8AAD-4DB5-BD4B-644B5F6CC942}" destId="{30272681-13EA-4D4D-AD75-7BB746E522A3}" srcOrd="7" destOrd="0" presId="urn:microsoft.com/office/officeart/2005/8/layout/hierarchy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25.xml><?xml version="1.0" encoding="utf-8"?>
<dgm:dataModel xmlns:dgm="http://schemas.openxmlformats.org/drawingml/2006/diagram" xmlns:a="http://schemas.openxmlformats.org/drawingml/2006/main">
  <dgm:ptLst>
    <dgm:pt modelId="{6ADA2D72-72B7-4D39-BC9D-1BB6A3255C1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zh-CN" altLang="en-US"/>
        </a:p>
      </dgm:t>
    </dgm:pt>
    <dgm:pt modelId="{673F94FD-5C94-4870-A77A-B6952FF49C16}">
      <dgm:prSet phldrT="[文本]" custT="1"/>
      <dgm:spPr>
        <a:solidFill>
          <a:schemeClr val="tx2"/>
        </a:solidFill>
        <a:effectLst>
          <a:outerShdw blurRad="63500" sx="102000" sy="102000" algn="ctr" rotWithShape="0">
            <a:prstClr val="black">
              <a:alpha val="40000"/>
            </a:prstClr>
          </a:outerShdw>
        </a:effectLst>
      </dgm:spPr>
      <dgm:t>
        <a:bodyPr/>
        <a:lstStyle/>
        <a:p>
          <a:r>
            <a:rPr lang="zh-CN" altLang="en-US" sz="1600" dirty="0" smtClean="0">
              <a:latin typeface="华文中宋" panose="02010600040101010101" pitchFamily="2" charset="-122"/>
              <a:ea typeface="华文中宋" panose="02010600040101010101" pitchFamily="2" charset="-122"/>
            </a:rPr>
            <a:t>常见用电违章</a:t>
          </a:r>
          <a:endParaRPr lang="zh-CN" altLang="en-US" sz="1600" dirty="0">
            <a:latin typeface="华文中宋" panose="02010600040101010101" pitchFamily="2" charset="-122"/>
            <a:ea typeface="华文中宋" panose="02010600040101010101" pitchFamily="2" charset="-122"/>
          </a:endParaRPr>
        </a:p>
      </dgm:t>
    </dgm:pt>
    <dgm:pt modelId="{318D388A-F5D8-4BBA-855F-568009A05F68}" cxnId="{0B37F0D8-A4B4-470C-9919-8E9D41E101D9}"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79390753-068F-425A-9D7C-BCC4306B4271}" cxnId="{0B37F0D8-A4B4-470C-9919-8E9D41E101D9}"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CCADB66B-B3C9-49CC-B2BF-208297AF8EB6}">
      <dgm:prSet phldrT="[文本]" custT="1"/>
      <dgm:spPr>
        <a:solidFill>
          <a:schemeClr val="accent1">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b="0" dirty="0" smtClean="0">
              <a:solidFill>
                <a:schemeClr val="bg1"/>
              </a:solidFill>
              <a:latin typeface="华文中宋" panose="02010600040101010101" pitchFamily="2" charset="-122"/>
              <a:ea typeface="华文中宋" panose="02010600040101010101" pitchFamily="2" charset="-122"/>
            </a:rPr>
            <a:t>作业性违章</a:t>
          </a:r>
          <a:endParaRPr lang="zh-CN" altLang="en-US" sz="1600" b="0" dirty="0">
            <a:solidFill>
              <a:schemeClr val="bg1"/>
            </a:solidFill>
            <a:latin typeface="华文中宋" panose="02010600040101010101" pitchFamily="2" charset="-122"/>
            <a:ea typeface="华文中宋" panose="02010600040101010101" pitchFamily="2" charset="-122"/>
          </a:endParaRPr>
        </a:p>
      </dgm:t>
    </dgm:pt>
    <dgm:pt modelId="{622D3E6A-FB5A-4FDF-9FF3-6E89BDC845C5}" cxnId="{2BE7634D-7CDC-4730-9D66-68AEA7EA97A0}"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CA097185-4018-4014-9894-E203822FA5A7}" cxnId="{2BE7634D-7CDC-4730-9D66-68AEA7EA97A0}"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74BFE241-283D-46AB-AB79-1F289361C257}">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装置性违章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1A3F59DA-807A-46B3-B93D-ACCFCB8DCFF6}" cxnId="{59ECB541-9939-4701-AF27-C4AC1430FCA1}"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B92CBB3F-DD8D-4F46-96E7-0461A8D4FA1B}" cxnId="{59ECB541-9939-4701-AF27-C4AC1430FCA1}"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41F169A7-F40F-4F3B-9F46-82747CA5E0C4}">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管理性违章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B2DEAB0F-FE30-41AD-9059-9DE0B253F405}" cxnId="{AF4B6E3C-6328-45E0-8DB8-9B1FD3B3CA88}" type="parTrans">
      <dgm:prSet/>
      <dgm:spPr/>
      <dgm:t>
        <a:bodyPr/>
        <a:lstStyle/>
        <a:p>
          <a:endParaRPr lang="zh-CN" altLang="en-US" sz="1600"/>
        </a:p>
      </dgm:t>
    </dgm:pt>
    <dgm:pt modelId="{ED045338-CEBE-4339-801D-CD72BDE49824}" cxnId="{AF4B6E3C-6328-45E0-8DB8-9B1FD3B3CA88}" type="sibTrans">
      <dgm:prSet/>
      <dgm:spPr/>
      <dgm:t>
        <a:bodyPr/>
        <a:lstStyle/>
        <a:p>
          <a:endParaRPr lang="zh-CN" altLang="en-US" sz="1600"/>
        </a:p>
      </dgm:t>
    </dgm:pt>
    <dgm:pt modelId="{7A56BD0F-6BB3-4E84-BB73-4D2C7EB9FF93}">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指挥性违章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93A465A2-16C3-4BA3-A905-709895BBFF08}" cxnId="{BD378551-DE73-4952-BF00-1A990E702277}" type="parTrans">
      <dgm:prSet/>
      <dgm:spPr/>
      <dgm:t>
        <a:bodyPr/>
        <a:lstStyle/>
        <a:p>
          <a:endParaRPr lang="zh-CN" altLang="en-US" sz="1600"/>
        </a:p>
      </dgm:t>
    </dgm:pt>
    <dgm:pt modelId="{3D7C7A7D-09E7-408B-909D-92DE8EB5CE8D}" cxnId="{BD378551-DE73-4952-BF00-1A990E702277}" type="sibTrans">
      <dgm:prSet/>
      <dgm:spPr/>
      <dgm:t>
        <a:bodyPr/>
        <a:lstStyle/>
        <a:p>
          <a:endParaRPr lang="zh-CN" altLang="en-US" sz="1600"/>
        </a:p>
      </dgm:t>
    </dgm:pt>
    <dgm:pt modelId="{963C8510-7BBA-42F3-8E45-A590B58260BC}" type="pres">
      <dgm:prSet presAssocID="{6ADA2D72-72B7-4D39-BC9D-1BB6A3255C13}" presName="diagram" presStyleCnt="0">
        <dgm:presLayoutVars>
          <dgm:chPref val="1"/>
          <dgm:dir/>
          <dgm:animOne val="branch"/>
          <dgm:animLvl val="lvl"/>
          <dgm:resizeHandles/>
        </dgm:presLayoutVars>
      </dgm:prSet>
      <dgm:spPr/>
      <dgm:t>
        <a:bodyPr/>
        <a:lstStyle/>
        <a:p>
          <a:endParaRPr lang="zh-CN" altLang="en-US"/>
        </a:p>
      </dgm:t>
    </dgm:pt>
    <dgm:pt modelId="{07B28D8B-9976-4222-9F49-E430AFC845A0}" type="pres">
      <dgm:prSet presAssocID="{673F94FD-5C94-4870-A77A-B6952FF49C16}" presName="root" presStyleCnt="0"/>
      <dgm:spPr/>
    </dgm:pt>
    <dgm:pt modelId="{F024777D-31BA-4169-8321-2CEBF8E8A502}" type="pres">
      <dgm:prSet presAssocID="{673F94FD-5C94-4870-A77A-B6952FF49C16}" presName="rootComposite" presStyleCnt="0"/>
      <dgm:spPr/>
    </dgm:pt>
    <dgm:pt modelId="{585E42D0-AEE9-42AE-BBD8-D97399EB3762}" type="pres">
      <dgm:prSet presAssocID="{673F94FD-5C94-4870-A77A-B6952FF49C16}" presName="rootText" presStyleLbl="node1" presStyleIdx="0" presStyleCnt="1" custScaleY="85000" custLinFactNeighborY="-18214"/>
      <dgm:spPr/>
      <dgm:t>
        <a:bodyPr/>
        <a:lstStyle/>
        <a:p>
          <a:endParaRPr lang="zh-CN" altLang="en-US"/>
        </a:p>
      </dgm:t>
    </dgm:pt>
    <dgm:pt modelId="{035F48DA-BE43-4D4D-B59F-34975429DBAC}" type="pres">
      <dgm:prSet presAssocID="{673F94FD-5C94-4870-A77A-B6952FF49C16}" presName="rootConnector" presStyleLbl="node1" presStyleIdx="0" presStyleCnt="1"/>
      <dgm:spPr/>
      <dgm:t>
        <a:bodyPr/>
        <a:lstStyle/>
        <a:p>
          <a:endParaRPr lang="zh-CN" altLang="en-US"/>
        </a:p>
      </dgm:t>
    </dgm:pt>
    <dgm:pt modelId="{5A784157-8AAD-4DB5-BD4B-644B5F6CC942}" type="pres">
      <dgm:prSet presAssocID="{673F94FD-5C94-4870-A77A-B6952FF49C16}" presName="childShape" presStyleCnt="0"/>
      <dgm:spPr/>
    </dgm:pt>
    <dgm:pt modelId="{83BFABE3-3D2C-4596-BAFE-CEC71098B4C8}" type="pres">
      <dgm:prSet presAssocID="{622D3E6A-FB5A-4FDF-9FF3-6E89BDC845C5}" presName="Name13" presStyleLbl="parChTrans1D2" presStyleIdx="0" presStyleCnt="4"/>
      <dgm:spPr/>
      <dgm:t>
        <a:bodyPr/>
        <a:lstStyle/>
        <a:p>
          <a:endParaRPr lang="zh-CN" altLang="en-US"/>
        </a:p>
      </dgm:t>
    </dgm:pt>
    <dgm:pt modelId="{8F430A09-BA26-4B2C-B347-D7A10693E267}" type="pres">
      <dgm:prSet presAssocID="{CCADB66B-B3C9-49CC-B2BF-208297AF8EB6}" presName="childText" presStyleLbl="bgAcc1" presStyleIdx="0" presStyleCnt="4" custScaleY="62899" custLinFactNeighborY="-13927">
        <dgm:presLayoutVars>
          <dgm:bulletEnabled val="1"/>
        </dgm:presLayoutVars>
      </dgm:prSet>
      <dgm:spPr/>
      <dgm:t>
        <a:bodyPr/>
        <a:lstStyle/>
        <a:p>
          <a:endParaRPr lang="zh-CN" altLang="en-US"/>
        </a:p>
      </dgm:t>
    </dgm:pt>
    <dgm:pt modelId="{8F1CBD57-151B-47C6-AF05-342FB3C37696}" type="pres">
      <dgm:prSet presAssocID="{1A3F59DA-807A-46B3-B93D-ACCFCB8DCFF6}" presName="Name13" presStyleLbl="parChTrans1D2" presStyleIdx="1" presStyleCnt="4"/>
      <dgm:spPr/>
      <dgm:t>
        <a:bodyPr/>
        <a:lstStyle/>
        <a:p>
          <a:endParaRPr lang="zh-CN" altLang="en-US"/>
        </a:p>
      </dgm:t>
    </dgm:pt>
    <dgm:pt modelId="{21E3877C-8E34-4FCC-A216-A6024B456FBA}" type="pres">
      <dgm:prSet presAssocID="{74BFE241-283D-46AB-AB79-1F289361C257}" presName="childText" presStyleLbl="bgAcc1" presStyleIdx="1" presStyleCnt="4" custScaleY="70043">
        <dgm:presLayoutVars>
          <dgm:bulletEnabled val="1"/>
        </dgm:presLayoutVars>
      </dgm:prSet>
      <dgm:spPr/>
      <dgm:t>
        <a:bodyPr/>
        <a:lstStyle/>
        <a:p>
          <a:endParaRPr lang="zh-CN" altLang="en-US"/>
        </a:p>
      </dgm:t>
    </dgm:pt>
    <dgm:pt modelId="{E9C5095A-3BD5-4C24-955C-F37C0B2851A8}" type="pres">
      <dgm:prSet presAssocID="{B2DEAB0F-FE30-41AD-9059-9DE0B253F405}" presName="Name13" presStyleLbl="parChTrans1D2" presStyleIdx="2" presStyleCnt="4"/>
      <dgm:spPr/>
      <dgm:t>
        <a:bodyPr/>
        <a:lstStyle/>
        <a:p>
          <a:endParaRPr lang="zh-CN" altLang="en-US"/>
        </a:p>
      </dgm:t>
    </dgm:pt>
    <dgm:pt modelId="{3CA5924A-F2E7-47C7-9B90-4608F3C8569E}" type="pres">
      <dgm:prSet presAssocID="{41F169A7-F40F-4F3B-9F46-82747CA5E0C4}" presName="childText" presStyleLbl="bgAcc1" presStyleIdx="2" presStyleCnt="4" custScaleY="66840" custLinFactNeighborY="14131">
        <dgm:presLayoutVars>
          <dgm:bulletEnabled val="1"/>
        </dgm:presLayoutVars>
      </dgm:prSet>
      <dgm:spPr/>
      <dgm:t>
        <a:bodyPr/>
        <a:lstStyle/>
        <a:p>
          <a:endParaRPr lang="zh-CN" altLang="en-US"/>
        </a:p>
      </dgm:t>
    </dgm:pt>
    <dgm:pt modelId="{58029BCB-DE81-45F6-AE67-C30E8A33A264}" type="pres">
      <dgm:prSet presAssocID="{93A465A2-16C3-4BA3-A905-709895BBFF08}" presName="Name13" presStyleLbl="parChTrans1D2" presStyleIdx="3" presStyleCnt="4"/>
      <dgm:spPr/>
      <dgm:t>
        <a:bodyPr/>
        <a:lstStyle/>
        <a:p>
          <a:endParaRPr lang="zh-CN" altLang="en-US"/>
        </a:p>
      </dgm:t>
    </dgm:pt>
    <dgm:pt modelId="{30272681-13EA-4D4D-AD75-7BB746E522A3}" type="pres">
      <dgm:prSet presAssocID="{7A56BD0F-6BB3-4E84-BB73-4D2C7EB9FF93}" presName="childText" presStyleLbl="bgAcc1" presStyleIdx="3" presStyleCnt="4" custScaleY="63043" custLinFactNeighborY="26087">
        <dgm:presLayoutVars>
          <dgm:bulletEnabled val="1"/>
        </dgm:presLayoutVars>
      </dgm:prSet>
      <dgm:spPr/>
      <dgm:t>
        <a:bodyPr/>
        <a:lstStyle/>
        <a:p>
          <a:endParaRPr lang="zh-CN" altLang="en-US"/>
        </a:p>
      </dgm:t>
    </dgm:pt>
  </dgm:ptLst>
  <dgm:cxnLst>
    <dgm:cxn modelId="{4AB70F3E-9F1D-4D5A-A413-D3DB5C086B47}" type="presOf" srcId="{74BFE241-283D-46AB-AB79-1F289361C257}" destId="{21E3877C-8E34-4FCC-A216-A6024B456FBA}" srcOrd="0" destOrd="0" presId="urn:microsoft.com/office/officeart/2005/8/layout/hierarchy3"/>
    <dgm:cxn modelId="{9283B515-EC62-421C-9320-36D0BA344BC6}" type="presOf" srcId="{CCADB66B-B3C9-49CC-B2BF-208297AF8EB6}" destId="{8F430A09-BA26-4B2C-B347-D7A10693E267}" srcOrd="0" destOrd="0" presId="urn:microsoft.com/office/officeart/2005/8/layout/hierarchy3"/>
    <dgm:cxn modelId="{87586348-4525-4798-8B84-4C73A800BAFF}" type="presOf" srcId="{41F169A7-F40F-4F3B-9F46-82747CA5E0C4}" destId="{3CA5924A-F2E7-47C7-9B90-4608F3C8569E}" srcOrd="0" destOrd="0" presId="urn:microsoft.com/office/officeart/2005/8/layout/hierarchy3"/>
    <dgm:cxn modelId="{B44FA1D1-52FA-404F-93AF-45D8378DBB5F}" type="presOf" srcId="{6ADA2D72-72B7-4D39-BC9D-1BB6A3255C13}" destId="{963C8510-7BBA-42F3-8E45-A590B58260BC}" srcOrd="0" destOrd="0" presId="urn:microsoft.com/office/officeart/2005/8/layout/hierarchy3"/>
    <dgm:cxn modelId="{C45CB570-5BD0-44BD-BA86-5F5A3AD95EA4}" type="presOf" srcId="{7A56BD0F-6BB3-4E84-BB73-4D2C7EB9FF93}" destId="{30272681-13EA-4D4D-AD75-7BB746E522A3}" srcOrd="0" destOrd="0" presId="urn:microsoft.com/office/officeart/2005/8/layout/hierarchy3"/>
    <dgm:cxn modelId="{ED16816B-9377-478D-A7BD-B3C0116738B6}" type="presOf" srcId="{1A3F59DA-807A-46B3-B93D-ACCFCB8DCFF6}" destId="{8F1CBD57-151B-47C6-AF05-342FB3C37696}" srcOrd="0" destOrd="0" presId="urn:microsoft.com/office/officeart/2005/8/layout/hierarchy3"/>
    <dgm:cxn modelId="{59ECB541-9939-4701-AF27-C4AC1430FCA1}" srcId="{673F94FD-5C94-4870-A77A-B6952FF49C16}" destId="{74BFE241-283D-46AB-AB79-1F289361C257}" srcOrd="1" destOrd="0" parTransId="{1A3F59DA-807A-46B3-B93D-ACCFCB8DCFF6}" sibTransId="{B92CBB3F-DD8D-4F46-96E7-0461A8D4FA1B}"/>
    <dgm:cxn modelId="{3756EC20-E5C4-4308-9CFC-093CFFD0CA67}" type="presOf" srcId="{93A465A2-16C3-4BA3-A905-709895BBFF08}" destId="{58029BCB-DE81-45F6-AE67-C30E8A33A264}" srcOrd="0" destOrd="0" presId="urn:microsoft.com/office/officeart/2005/8/layout/hierarchy3"/>
    <dgm:cxn modelId="{41841EA4-4AA5-43F8-A276-D39A27AF817B}" type="presOf" srcId="{673F94FD-5C94-4870-A77A-B6952FF49C16}" destId="{585E42D0-AEE9-42AE-BBD8-D97399EB3762}" srcOrd="0" destOrd="0" presId="urn:microsoft.com/office/officeart/2005/8/layout/hierarchy3"/>
    <dgm:cxn modelId="{0DE19AB8-8A11-45C9-B10A-6F59B42DBCF7}" type="presOf" srcId="{B2DEAB0F-FE30-41AD-9059-9DE0B253F405}" destId="{E9C5095A-3BD5-4C24-955C-F37C0B2851A8}" srcOrd="0" destOrd="0" presId="urn:microsoft.com/office/officeart/2005/8/layout/hierarchy3"/>
    <dgm:cxn modelId="{BD378551-DE73-4952-BF00-1A990E702277}" srcId="{673F94FD-5C94-4870-A77A-B6952FF49C16}" destId="{7A56BD0F-6BB3-4E84-BB73-4D2C7EB9FF93}" srcOrd="3" destOrd="0" parTransId="{93A465A2-16C3-4BA3-A905-709895BBFF08}" sibTransId="{3D7C7A7D-09E7-408B-909D-92DE8EB5CE8D}"/>
    <dgm:cxn modelId="{2BE7634D-7CDC-4730-9D66-68AEA7EA97A0}" srcId="{673F94FD-5C94-4870-A77A-B6952FF49C16}" destId="{CCADB66B-B3C9-49CC-B2BF-208297AF8EB6}" srcOrd="0" destOrd="0" parTransId="{622D3E6A-FB5A-4FDF-9FF3-6E89BDC845C5}" sibTransId="{CA097185-4018-4014-9894-E203822FA5A7}"/>
    <dgm:cxn modelId="{AF4B6E3C-6328-45E0-8DB8-9B1FD3B3CA88}" srcId="{673F94FD-5C94-4870-A77A-B6952FF49C16}" destId="{41F169A7-F40F-4F3B-9F46-82747CA5E0C4}" srcOrd="2" destOrd="0" parTransId="{B2DEAB0F-FE30-41AD-9059-9DE0B253F405}" sibTransId="{ED045338-CEBE-4339-801D-CD72BDE49824}"/>
    <dgm:cxn modelId="{04975614-1A71-49EF-BF7E-579F8AFA470E}" type="presOf" srcId="{622D3E6A-FB5A-4FDF-9FF3-6E89BDC845C5}" destId="{83BFABE3-3D2C-4596-BAFE-CEC71098B4C8}" srcOrd="0" destOrd="0" presId="urn:microsoft.com/office/officeart/2005/8/layout/hierarchy3"/>
    <dgm:cxn modelId="{0B37F0D8-A4B4-470C-9919-8E9D41E101D9}" srcId="{6ADA2D72-72B7-4D39-BC9D-1BB6A3255C13}" destId="{673F94FD-5C94-4870-A77A-B6952FF49C16}" srcOrd="0" destOrd="0" parTransId="{318D388A-F5D8-4BBA-855F-568009A05F68}" sibTransId="{79390753-068F-425A-9D7C-BCC4306B4271}"/>
    <dgm:cxn modelId="{ED1C314A-0C93-4342-AE70-D91273506751}" type="presOf" srcId="{673F94FD-5C94-4870-A77A-B6952FF49C16}" destId="{035F48DA-BE43-4D4D-B59F-34975429DBAC}" srcOrd="1" destOrd="0" presId="urn:microsoft.com/office/officeart/2005/8/layout/hierarchy3"/>
    <dgm:cxn modelId="{1FF50285-34C6-4B4A-8B1F-ABB40E0F9A26}" type="presParOf" srcId="{963C8510-7BBA-42F3-8E45-A590B58260BC}" destId="{07B28D8B-9976-4222-9F49-E430AFC845A0}" srcOrd="0" destOrd="0" presId="urn:microsoft.com/office/officeart/2005/8/layout/hierarchy3"/>
    <dgm:cxn modelId="{DD6F0B40-ABC7-40B9-AE33-E796FB6106D5}" type="presParOf" srcId="{07B28D8B-9976-4222-9F49-E430AFC845A0}" destId="{F024777D-31BA-4169-8321-2CEBF8E8A502}" srcOrd="0" destOrd="0" presId="urn:microsoft.com/office/officeart/2005/8/layout/hierarchy3"/>
    <dgm:cxn modelId="{E8BC2B0E-4751-497C-9091-82C4D0CA5C81}" type="presParOf" srcId="{F024777D-31BA-4169-8321-2CEBF8E8A502}" destId="{585E42D0-AEE9-42AE-BBD8-D97399EB3762}" srcOrd="0" destOrd="0" presId="urn:microsoft.com/office/officeart/2005/8/layout/hierarchy3"/>
    <dgm:cxn modelId="{FBD180B3-924B-4994-A5D8-4FD60FA8A2A6}" type="presParOf" srcId="{F024777D-31BA-4169-8321-2CEBF8E8A502}" destId="{035F48DA-BE43-4D4D-B59F-34975429DBAC}" srcOrd="1" destOrd="0" presId="urn:microsoft.com/office/officeart/2005/8/layout/hierarchy3"/>
    <dgm:cxn modelId="{AB853C40-FA08-456E-80FA-C429B824C637}" type="presParOf" srcId="{07B28D8B-9976-4222-9F49-E430AFC845A0}" destId="{5A784157-8AAD-4DB5-BD4B-644B5F6CC942}" srcOrd="1" destOrd="0" presId="urn:microsoft.com/office/officeart/2005/8/layout/hierarchy3"/>
    <dgm:cxn modelId="{EF9102AF-5DDB-4D13-B5C4-67063D36220E}" type="presParOf" srcId="{5A784157-8AAD-4DB5-BD4B-644B5F6CC942}" destId="{83BFABE3-3D2C-4596-BAFE-CEC71098B4C8}" srcOrd="0" destOrd="0" presId="urn:microsoft.com/office/officeart/2005/8/layout/hierarchy3"/>
    <dgm:cxn modelId="{5A4AA46E-487D-4CB5-9949-C0F8BB4F1910}" type="presParOf" srcId="{5A784157-8AAD-4DB5-BD4B-644B5F6CC942}" destId="{8F430A09-BA26-4B2C-B347-D7A10693E267}" srcOrd="1" destOrd="0" presId="urn:microsoft.com/office/officeart/2005/8/layout/hierarchy3"/>
    <dgm:cxn modelId="{32FF44E0-F139-40FF-B5F6-4EAA01784605}" type="presParOf" srcId="{5A784157-8AAD-4DB5-BD4B-644B5F6CC942}" destId="{8F1CBD57-151B-47C6-AF05-342FB3C37696}" srcOrd="2" destOrd="0" presId="urn:microsoft.com/office/officeart/2005/8/layout/hierarchy3"/>
    <dgm:cxn modelId="{B4AB4DDF-07E4-4C28-8082-4E2FEFE3707F}" type="presParOf" srcId="{5A784157-8AAD-4DB5-BD4B-644B5F6CC942}" destId="{21E3877C-8E34-4FCC-A216-A6024B456FBA}" srcOrd="3" destOrd="0" presId="urn:microsoft.com/office/officeart/2005/8/layout/hierarchy3"/>
    <dgm:cxn modelId="{F28915B1-95E8-4D61-81F1-159D4958DB30}" type="presParOf" srcId="{5A784157-8AAD-4DB5-BD4B-644B5F6CC942}" destId="{E9C5095A-3BD5-4C24-955C-F37C0B2851A8}" srcOrd="4" destOrd="0" presId="urn:microsoft.com/office/officeart/2005/8/layout/hierarchy3"/>
    <dgm:cxn modelId="{FE496530-18C9-4962-B60C-A7304FDD0F5A}" type="presParOf" srcId="{5A784157-8AAD-4DB5-BD4B-644B5F6CC942}" destId="{3CA5924A-F2E7-47C7-9B90-4608F3C8569E}" srcOrd="5" destOrd="0" presId="urn:microsoft.com/office/officeart/2005/8/layout/hierarchy3"/>
    <dgm:cxn modelId="{5DADC9B0-03B1-4426-A480-0D8558CD8828}" type="presParOf" srcId="{5A784157-8AAD-4DB5-BD4B-644B5F6CC942}" destId="{58029BCB-DE81-45F6-AE67-C30E8A33A264}" srcOrd="6" destOrd="0" presId="urn:microsoft.com/office/officeart/2005/8/layout/hierarchy3"/>
    <dgm:cxn modelId="{B41D0B82-2468-4DD5-AD4C-3C055D0FE6F4}" type="presParOf" srcId="{5A784157-8AAD-4DB5-BD4B-644B5F6CC942}" destId="{30272681-13EA-4D4D-AD75-7BB746E522A3}" srcOrd="7" destOrd="0" presId="urn:microsoft.com/office/officeart/2005/8/layout/hierarchy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26.xml><?xml version="1.0" encoding="utf-8"?>
<dgm:dataModel xmlns:dgm="http://schemas.openxmlformats.org/drawingml/2006/diagram" xmlns:a="http://schemas.openxmlformats.org/drawingml/2006/main">
  <dgm:ptLst>
    <dgm:pt modelId="{6ADA2D72-72B7-4D39-BC9D-1BB6A3255C1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zh-CN" altLang="en-US"/>
        </a:p>
      </dgm:t>
    </dgm:pt>
    <dgm:pt modelId="{673F94FD-5C94-4870-A77A-B6952FF49C16}">
      <dgm:prSet phldrT="[文本]" custT="1"/>
      <dgm:spPr>
        <a:solidFill>
          <a:schemeClr val="tx2"/>
        </a:solidFill>
        <a:effectLst>
          <a:outerShdw blurRad="63500" sx="102000" sy="102000" algn="ctr" rotWithShape="0">
            <a:prstClr val="black">
              <a:alpha val="40000"/>
            </a:prstClr>
          </a:outerShdw>
        </a:effectLst>
      </dgm:spPr>
      <dgm:t>
        <a:bodyPr/>
        <a:lstStyle/>
        <a:p>
          <a:r>
            <a:rPr lang="zh-CN" altLang="en-US" sz="1600" dirty="0" smtClean="0">
              <a:latin typeface="华文中宋" panose="02010600040101010101" pitchFamily="2" charset="-122"/>
              <a:ea typeface="华文中宋" panose="02010600040101010101" pitchFamily="2" charset="-122"/>
            </a:rPr>
            <a:t>常见用电违章</a:t>
          </a:r>
          <a:endParaRPr lang="zh-CN" altLang="en-US" sz="1600" dirty="0">
            <a:latin typeface="华文中宋" panose="02010600040101010101" pitchFamily="2" charset="-122"/>
            <a:ea typeface="华文中宋" panose="02010600040101010101" pitchFamily="2" charset="-122"/>
          </a:endParaRPr>
        </a:p>
      </dgm:t>
    </dgm:pt>
    <dgm:pt modelId="{318D388A-F5D8-4BBA-855F-568009A05F68}" cxnId="{0B37F0D8-A4B4-470C-9919-8E9D41E101D9}"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79390753-068F-425A-9D7C-BCC4306B4271}" cxnId="{0B37F0D8-A4B4-470C-9919-8E9D41E101D9}"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CCADB66B-B3C9-49CC-B2BF-208297AF8EB6}">
      <dgm:prSet phldrT="[文本]" custT="1"/>
      <dgm:spPr>
        <a:solidFill>
          <a:schemeClr val="accent1">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b="0" dirty="0" smtClean="0">
              <a:solidFill>
                <a:schemeClr val="bg1"/>
              </a:solidFill>
              <a:latin typeface="华文中宋" panose="02010600040101010101" pitchFamily="2" charset="-122"/>
              <a:ea typeface="华文中宋" panose="02010600040101010101" pitchFamily="2" charset="-122"/>
            </a:rPr>
            <a:t>作业性违章</a:t>
          </a:r>
          <a:endParaRPr lang="zh-CN" altLang="en-US" sz="1600" b="0" dirty="0">
            <a:solidFill>
              <a:schemeClr val="bg1"/>
            </a:solidFill>
            <a:latin typeface="华文中宋" panose="02010600040101010101" pitchFamily="2" charset="-122"/>
            <a:ea typeface="华文中宋" panose="02010600040101010101" pitchFamily="2" charset="-122"/>
          </a:endParaRPr>
        </a:p>
      </dgm:t>
    </dgm:pt>
    <dgm:pt modelId="{622D3E6A-FB5A-4FDF-9FF3-6E89BDC845C5}" cxnId="{2BE7634D-7CDC-4730-9D66-68AEA7EA97A0}"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CA097185-4018-4014-9894-E203822FA5A7}" cxnId="{2BE7634D-7CDC-4730-9D66-68AEA7EA97A0}"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74BFE241-283D-46AB-AB79-1F289361C257}">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装置性违章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1A3F59DA-807A-46B3-B93D-ACCFCB8DCFF6}" cxnId="{59ECB541-9939-4701-AF27-C4AC1430FCA1}"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B92CBB3F-DD8D-4F46-96E7-0461A8D4FA1B}" cxnId="{59ECB541-9939-4701-AF27-C4AC1430FCA1}"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41F169A7-F40F-4F3B-9F46-82747CA5E0C4}">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管理性违章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B2DEAB0F-FE30-41AD-9059-9DE0B253F405}" cxnId="{AF4B6E3C-6328-45E0-8DB8-9B1FD3B3CA88}" type="parTrans">
      <dgm:prSet/>
      <dgm:spPr/>
      <dgm:t>
        <a:bodyPr/>
        <a:lstStyle/>
        <a:p>
          <a:endParaRPr lang="zh-CN" altLang="en-US" sz="1600"/>
        </a:p>
      </dgm:t>
    </dgm:pt>
    <dgm:pt modelId="{ED045338-CEBE-4339-801D-CD72BDE49824}" cxnId="{AF4B6E3C-6328-45E0-8DB8-9B1FD3B3CA88}" type="sibTrans">
      <dgm:prSet/>
      <dgm:spPr/>
      <dgm:t>
        <a:bodyPr/>
        <a:lstStyle/>
        <a:p>
          <a:endParaRPr lang="zh-CN" altLang="en-US" sz="1600"/>
        </a:p>
      </dgm:t>
    </dgm:pt>
    <dgm:pt modelId="{7A56BD0F-6BB3-4E84-BB73-4D2C7EB9FF93}">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指挥性违章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93A465A2-16C3-4BA3-A905-709895BBFF08}" cxnId="{BD378551-DE73-4952-BF00-1A990E702277}" type="parTrans">
      <dgm:prSet/>
      <dgm:spPr/>
      <dgm:t>
        <a:bodyPr/>
        <a:lstStyle/>
        <a:p>
          <a:endParaRPr lang="zh-CN" altLang="en-US" sz="1600"/>
        </a:p>
      </dgm:t>
    </dgm:pt>
    <dgm:pt modelId="{3D7C7A7D-09E7-408B-909D-92DE8EB5CE8D}" cxnId="{BD378551-DE73-4952-BF00-1A990E702277}" type="sibTrans">
      <dgm:prSet/>
      <dgm:spPr/>
      <dgm:t>
        <a:bodyPr/>
        <a:lstStyle/>
        <a:p>
          <a:endParaRPr lang="zh-CN" altLang="en-US" sz="1600"/>
        </a:p>
      </dgm:t>
    </dgm:pt>
    <dgm:pt modelId="{963C8510-7BBA-42F3-8E45-A590B58260BC}" type="pres">
      <dgm:prSet presAssocID="{6ADA2D72-72B7-4D39-BC9D-1BB6A3255C13}" presName="diagram" presStyleCnt="0">
        <dgm:presLayoutVars>
          <dgm:chPref val="1"/>
          <dgm:dir/>
          <dgm:animOne val="branch"/>
          <dgm:animLvl val="lvl"/>
          <dgm:resizeHandles/>
        </dgm:presLayoutVars>
      </dgm:prSet>
      <dgm:spPr/>
      <dgm:t>
        <a:bodyPr/>
        <a:lstStyle/>
        <a:p>
          <a:endParaRPr lang="zh-CN" altLang="en-US"/>
        </a:p>
      </dgm:t>
    </dgm:pt>
    <dgm:pt modelId="{07B28D8B-9976-4222-9F49-E430AFC845A0}" type="pres">
      <dgm:prSet presAssocID="{673F94FD-5C94-4870-A77A-B6952FF49C16}" presName="root" presStyleCnt="0"/>
      <dgm:spPr/>
    </dgm:pt>
    <dgm:pt modelId="{F024777D-31BA-4169-8321-2CEBF8E8A502}" type="pres">
      <dgm:prSet presAssocID="{673F94FD-5C94-4870-A77A-B6952FF49C16}" presName="rootComposite" presStyleCnt="0"/>
      <dgm:spPr/>
    </dgm:pt>
    <dgm:pt modelId="{585E42D0-AEE9-42AE-BBD8-D97399EB3762}" type="pres">
      <dgm:prSet presAssocID="{673F94FD-5C94-4870-A77A-B6952FF49C16}" presName="rootText" presStyleLbl="node1" presStyleIdx="0" presStyleCnt="1" custScaleY="85000" custLinFactNeighborY="-18214"/>
      <dgm:spPr/>
      <dgm:t>
        <a:bodyPr/>
        <a:lstStyle/>
        <a:p>
          <a:endParaRPr lang="zh-CN" altLang="en-US"/>
        </a:p>
      </dgm:t>
    </dgm:pt>
    <dgm:pt modelId="{035F48DA-BE43-4D4D-B59F-34975429DBAC}" type="pres">
      <dgm:prSet presAssocID="{673F94FD-5C94-4870-A77A-B6952FF49C16}" presName="rootConnector" presStyleLbl="node1" presStyleIdx="0" presStyleCnt="1"/>
      <dgm:spPr/>
      <dgm:t>
        <a:bodyPr/>
        <a:lstStyle/>
        <a:p>
          <a:endParaRPr lang="zh-CN" altLang="en-US"/>
        </a:p>
      </dgm:t>
    </dgm:pt>
    <dgm:pt modelId="{5A784157-8AAD-4DB5-BD4B-644B5F6CC942}" type="pres">
      <dgm:prSet presAssocID="{673F94FD-5C94-4870-A77A-B6952FF49C16}" presName="childShape" presStyleCnt="0"/>
      <dgm:spPr/>
    </dgm:pt>
    <dgm:pt modelId="{83BFABE3-3D2C-4596-BAFE-CEC71098B4C8}" type="pres">
      <dgm:prSet presAssocID="{622D3E6A-FB5A-4FDF-9FF3-6E89BDC845C5}" presName="Name13" presStyleLbl="parChTrans1D2" presStyleIdx="0" presStyleCnt="4"/>
      <dgm:spPr/>
      <dgm:t>
        <a:bodyPr/>
        <a:lstStyle/>
        <a:p>
          <a:endParaRPr lang="zh-CN" altLang="en-US"/>
        </a:p>
      </dgm:t>
    </dgm:pt>
    <dgm:pt modelId="{8F430A09-BA26-4B2C-B347-D7A10693E267}" type="pres">
      <dgm:prSet presAssocID="{CCADB66B-B3C9-49CC-B2BF-208297AF8EB6}" presName="childText" presStyleLbl="bgAcc1" presStyleIdx="0" presStyleCnt="4" custScaleY="62899" custLinFactNeighborY="-13927">
        <dgm:presLayoutVars>
          <dgm:bulletEnabled val="1"/>
        </dgm:presLayoutVars>
      </dgm:prSet>
      <dgm:spPr/>
      <dgm:t>
        <a:bodyPr/>
        <a:lstStyle/>
        <a:p>
          <a:endParaRPr lang="zh-CN" altLang="en-US"/>
        </a:p>
      </dgm:t>
    </dgm:pt>
    <dgm:pt modelId="{8F1CBD57-151B-47C6-AF05-342FB3C37696}" type="pres">
      <dgm:prSet presAssocID="{1A3F59DA-807A-46B3-B93D-ACCFCB8DCFF6}" presName="Name13" presStyleLbl="parChTrans1D2" presStyleIdx="1" presStyleCnt="4"/>
      <dgm:spPr/>
      <dgm:t>
        <a:bodyPr/>
        <a:lstStyle/>
        <a:p>
          <a:endParaRPr lang="zh-CN" altLang="en-US"/>
        </a:p>
      </dgm:t>
    </dgm:pt>
    <dgm:pt modelId="{21E3877C-8E34-4FCC-A216-A6024B456FBA}" type="pres">
      <dgm:prSet presAssocID="{74BFE241-283D-46AB-AB79-1F289361C257}" presName="childText" presStyleLbl="bgAcc1" presStyleIdx="1" presStyleCnt="4" custScaleY="70043">
        <dgm:presLayoutVars>
          <dgm:bulletEnabled val="1"/>
        </dgm:presLayoutVars>
      </dgm:prSet>
      <dgm:spPr/>
      <dgm:t>
        <a:bodyPr/>
        <a:lstStyle/>
        <a:p>
          <a:endParaRPr lang="zh-CN" altLang="en-US"/>
        </a:p>
      </dgm:t>
    </dgm:pt>
    <dgm:pt modelId="{E9C5095A-3BD5-4C24-955C-F37C0B2851A8}" type="pres">
      <dgm:prSet presAssocID="{B2DEAB0F-FE30-41AD-9059-9DE0B253F405}" presName="Name13" presStyleLbl="parChTrans1D2" presStyleIdx="2" presStyleCnt="4"/>
      <dgm:spPr/>
      <dgm:t>
        <a:bodyPr/>
        <a:lstStyle/>
        <a:p>
          <a:endParaRPr lang="zh-CN" altLang="en-US"/>
        </a:p>
      </dgm:t>
    </dgm:pt>
    <dgm:pt modelId="{3CA5924A-F2E7-47C7-9B90-4608F3C8569E}" type="pres">
      <dgm:prSet presAssocID="{41F169A7-F40F-4F3B-9F46-82747CA5E0C4}" presName="childText" presStyleLbl="bgAcc1" presStyleIdx="2" presStyleCnt="4" custScaleY="66840" custLinFactNeighborY="14131">
        <dgm:presLayoutVars>
          <dgm:bulletEnabled val="1"/>
        </dgm:presLayoutVars>
      </dgm:prSet>
      <dgm:spPr/>
      <dgm:t>
        <a:bodyPr/>
        <a:lstStyle/>
        <a:p>
          <a:endParaRPr lang="zh-CN" altLang="en-US"/>
        </a:p>
      </dgm:t>
    </dgm:pt>
    <dgm:pt modelId="{58029BCB-DE81-45F6-AE67-C30E8A33A264}" type="pres">
      <dgm:prSet presAssocID="{93A465A2-16C3-4BA3-A905-709895BBFF08}" presName="Name13" presStyleLbl="parChTrans1D2" presStyleIdx="3" presStyleCnt="4"/>
      <dgm:spPr/>
      <dgm:t>
        <a:bodyPr/>
        <a:lstStyle/>
        <a:p>
          <a:endParaRPr lang="zh-CN" altLang="en-US"/>
        </a:p>
      </dgm:t>
    </dgm:pt>
    <dgm:pt modelId="{30272681-13EA-4D4D-AD75-7BB746E522A3}" type="pres">
      <dgm:prSet presAssocID="{7A56BD0F-6BB3-4E84-BB73-4D2C7EB9FF93}" presName="childText" presStyleLbl="bgAcc1" presStyleIdx="3" presStyleCnt="4" custScaleY="63043" custLinFactNeighborY="26087">
        <dgm:presLayoutVars>
          <dgm:bulletEnabled val="1"/>
        </dgm:presLayoutVars>
      </dgm:prSet>
      <dgm:spPr/>
      <dgm:t>
        <a:bodyPr/>
        <a:lstStyle/>
        <a:p>
          <a:endParaRPr lang="zh-CN" altLang="en-US"/>
        </a:p>
      </dgm:t>
    </dgm:pt>
  </dgm:ptLst>
  <dgm:cxnLst>
    <dgm:cxn modelId="{CF0FC613-8858-4B86-99F6-228929E1BCB8}" type="presOf" srcId="{41F169A7-F40F-4F3B-9F46-82747CA5E0C4}" destId="{3CA5924A-F2E7-47C7-9B90-4608F3C8569E}" srcOrd="0" destOrd="0" presId="urn:microsoft.com/office/officeart/2005/8/layout/hierarchy3"/>
    <dgm:cxn modelId="{5070EAC2-43BC-4A75-A22A-6FC2CB783555}" type="presOf" srcId="{93A465A2-16C3-4BA3-A905-709895BBFF08}" destId="{58029BCB-DE81-45F6-AE67-C30E8A33A264}" srcOrd="0" destOrd="0" presId="urn:microsoft.com/office/officeart/2005/8/layout/hierarchy3"/>
    <dgm:cxn modelId="{2ACB7420-D322-4E34-A2AA-07969409EE0F}" type="presOf" srcId="{1A3F59DA-807A-46B3-B93D-ACCFCB8DCFF6}" destId="{8F1CBD57-151B-47C6-AF05-342FB3C37696}" srcOrd="0" destOrd="0" presId="urn:microsoft.com/office/officeart/2005/8/layout/hierarchy3"/>
    <dgm:cxn modelId="{C3011D2A-B5C5-4C63-A5C7-25E68BC3159F}" type="presOf" srcId="{622D3E6A-FB5A-4FDF-9FF3-6E89BDC845C5}" destId="{83BFABE3-3D2C-4596-BAFE-CEC71098B4C8}" srcOrd="0" destOrd="0" presId="urn:microsoft.com/office/officeart/2005/8/layout/hierarchy3"/>
    <dgm:cxn modelId="{59ECB541-9939-4701-AF27-C4AC1430FCA1}" srcId="{673F94FD-5C94-4870-A77A-B6952FF49C16}" destId="{74BFE241-283D-46AB-AB79-1F289361C257}" srcOrd="1" destOrd="0" parTransId="{1A3F59DA-807A-46B3-B93D-ACCFCB8DCFF6}" sibTransId="{B92CBB3F-DD8D-4F46-96E7-0461A8D4FA1B}"/>
    <dgm:cxn modelId="{05516DD6-5152-4923-A731-1FA6691B82BB}" type="presOf" srcId="{6ADA2D72-72B7-4D39-BC9D-1BB6A3255C13}" destId="{963C8510-7BBA-42F3-8E45-A590B58260BC}" srcOrd="0" destOrd="0" presId="urn:microsoft.com/office/officeart/2005/8/layout/hierarchy3"/>
    <dgm:cxn modelId="{A6D78720-0739-4EB0-9BCE-5050D330BD5D}" type="presOf" srcId="{673F94FD-5C94-4870-A77A-B6952FF49C16}" destId="{035F48DA-BE43-4D4D-B59F-34975429DBAC}" srcOrd="1" destOrd="0" presId="urn:microsoft.com/office/officeart/2005/8/layout/hierarchy3"/>
    <dgm:cxn modelId="{249246D8-444F-4BD5-9E28-AEEE0A2E89BD}" type="presOf" srcId="{CCADB66B-B3C9-49CC-B2BF-208297AF8EB6}" destId="{8F430A09-BA26-4B2C-B347-D7A10693E267}" srcOrd="0" destOrd="0" presId="urn:microsoft.com/office/officeart/2005/8/layout/hierarchy3"/>
    <dgm:cxn modelId="{BD378551-DE73-4952-BF00-1A990E702277}" srcId="{673F94FD-5C94-4870-A77A-B6952FF49C16}" destId="{7A56BD0F-6BB3-4E84-BB73-4D2C7EB9FF93}" srcOrd="3" destOrd="0" parTransId="{93A465A2-16C3-4BA3-A905-709895BBFF08}" sibTransId="{3D7C7A7D-09E7-408B-909D-92DE8EB5CE8D}"/>
    <dgm:cxn modelId="{B6DC1E95-0260-46C7-888A-2FD7C85CF3CD}" type="presOf" srcId="{B2DEAB0F-FE30-41AD-9059-9DE0B253F405}" destId="{E9C5095A-3BD5-4C24-955C-F37C0B2851A8}" srcOrd="0" destOrd="0" presId="urn:microsoft.com/office/officeart/2005/8/layout/hierarchy3"/>
    <dgm:cxn modelId="{2BE7634D-7CDC-4730-9D66-68AEA7EA97A0}" srcId="{673F94FD-5C94-4870-A77A-B6952FF49C16}" destId="{CCADB66B-B3C9-49CC-B2BF-208297AF8EB6}" srcOrd="0" destOrd="0" parTransId="{622D3E6A-FB5A-4FDF-9FF3-6E89BDC845C5}" sibTransId="{CA097185-4018-4014-9894-E203822FA5A7}"/>
    <dgm:cxn modelId="{AF4B6E3C-6328-45E0-8DB8-9B1FD3B3CA88}" srcId="{673F94FD-5C94-4870-A77A-B6952FF49C16}" destId="{41F169A7-F40F-4F3B-9F46-82747CA5E0C4}" srcOrd="2" destOrd="0" parTransId="{B2DEAB0F-FE30-41AD-9059-9DE0B253F405}" sibTransId="{ED045338-CEBE-4339-801D-CD72BDE49824}"/>
    <dgm:cxn modelId="{9B1D3030-D6FA-48A6-B9C6-9FF7742B005C}" type="presOf" srcId="{74BFE241-283D-46AB-AB79-1F289361C257}" destId="{21E3877C-8E34-4FCC-A216-A6024B456FBA}" srcOrd="0" destOrd="0" presId="urn:microsoft.com/office/officeart/2005/8/layout/hierarchy3"/>
    <dgm:cxn modelId="{27F16A97-6096-430C-878B-D342F73C3717}" type="presOf" srcId="{7A56BD0F-6BB3-4E84-BB73-4D2C7EB9FF93}" destId="{30272681-13EA-4D4D-AD75-7BB746E522A3}" srcOrd="0" destOrd="0" presId="urn:microsoft.com/office/officeart/2005/8/layout/hierarchy3"/>
    <dgm:cxn modelId="{57FE1DF9-D8A3-4DC7-840D-74C68B2E7208}" type="presOf" srcId="{673F94FD-5C94-4870-A77A-B6952FF49C16}" destId="{585E42D0-AEE9-42AE-BBD8-D97399EB3762}" srcOrd="0" destOrd="0" presId="urn:microsoft.com/office/officeart/2005/8/layout/hierarchy3"/>
    <dgm:cxn modelId="{0B37F0D8-A4B4-470C-9919-8E9D41E101D9}" srcId="{6ADA2D72-72B7-4D39-BC9D-1BB6A3255C13}" destId="{673F94FD-5C94-4870-A77A-B6952FF49C16}" srcOrd="0" destOrd="0" parTransId="{318D388A-F5D8-4BBA-855F-568009A05F68}" sibTransId="{79390753-068F-425A-9D7C-BCC4306B4271}"/>
    <dgm:cxn modelId="{76C88154-21FA-4344-B999-9CFDC5F1419F}" type="presParOf" srcId="{963C8510-7BBA-42F3-8E45-A590B58260BC}" destId="{07B28D8B-9976-4222-9F49-E430AFC845A0}" srcOrd="0" destOrd="0" presId="urn:microsoft.com/office/officeart/2005/8/layout/hierarchy3"/>
    <dgm:cxn modelId="{80B7A023-7918-4EB2-976C-BF49FD24BEAC}" type="presParOf" srcId="{07B28D8B-9976-4222-9F49-E430AFC845A0}" destId="{F024777D-31BA-4169-8321-2CEBF8E8A502}" srcOrd="0" destOrd="0" presId="urn:microsoft.com/office/officeart/2005/8/layout/hierarchy3"/>
    <dgm:cxn modelId="{3E0CF76E-33A7-49BD-8CFE-66E2B48ABE3E}" type="presParOf" srcId="{F024777D-31BA-4169-8321-2CEBF8E8A502}" destId="{585E42D0-AEE9-42AE-BBD8-D97399EB3762}" srcOrd="0" destOrd="0" presId="urn:microsoft.com/office/officeart/2005/8/layout/hierarchy3"/>
    <dgm:cxn modelId="{04A9022D-5072-47B7-B7EA-7ED3E758F12C}" type="presParOf" srcId="{F024777D-31BA-4169-8321-2CEBF8E8A502}" destId="{035F48DA-BE43-4D4D-B59F-34975429DBAC}" srcOrd="1" destOrd="0" presId="urn:microsoft.com/office/officeart/2005/8/layout/hierarchy3"/>
    <dgm:cxn modelId="{88361B99-C5D0-4A4E-8A39-2C8BFA318A47}" type="presParOf" srcId="{07B28D8B-9976-4222-9F49-E430AFC845A0}" destId="{5A784157-8AAD-4DB5-BD4B-644B5F6CC942}" srcOrd="1" destOrd="0" presId="urn:microsoft.com/office/officeart/2005/8/layout/hierarchy3"/>
    <dgm:cxn modelId="{1927A88E-144A-4141-ADF1-B829DC69882D}" type="presParOf" srcId="{5A784157-8AAD-4DB5-BD4B-644B5F6CC942}" destId="{83BFABE3-3D2C-4596-BAFE-CEC71098B4C8}" srcOrd="0" destOrd="0" presId="urn:microsoft.com/office/officeart/2005/8/layout/hierarchy3"/>
    <dgm:cxn modelId="{7B6EB099-0250-407B-8773-51EAB8644511}" type="presParOf" srcId="{5A784157-8AAD-4DB5-BD4B-644B5F6CC942}" destId="{8F430A09-BA26-4B2C-B347-D7A10693E267}" srcOrd="1" destOrd="0" presId="urn:microsoft.com/office/officeart/2005/8/layout/hierarchy3"/>
    <dgm:cxn modelId="{ACD2B1A8-76A4-45F8-87E4-72ECA89BED47}" type="presParOf" srcId="{5A784157-8AAD-4DB5-BD4B-644B5F6CC942}" destId="{8F1CBD57-151B-47C6-AF05-342FB3C37696}" srcOrd="2" destOrd="0" presId="urn:microsoft.com/office/officeart/2005/8/layout/hierarchy3"/>
    <dgm:cxn modelId="{99FFA094-1A95-4E12-AE88-FBBB488CC2F8}" type="presParOf" srcId="{5A784157-8AAD-4DB5-BD4B-644B5F6CC942}" destId="{21E3877C-8E34-4FCC-A216-A6024B456FBA}" srcOrd="3" destOrd="0" presId="urn:microsoft.com/office/officeart/2005/8/layout/hierarchy3"/>
    <dgm:cxn modelId="{B2703B32-F407-4285-BD2F-0861F3202722}" type="presParOf" srcId="{5A784157-8AAD-4DB5-BD4B-644B5F6CC942}" destId="{E9C5095A-3BD5-4C24-955C-F37C0B2851A8}" srcOrd="4" destOrd="0" presId="urn:microsoft.com/office/officeart/2005/8/layout/hierarchy3"/>
    <dgm:cxn modelId="{FF3E0F28-612F-4C12-A776-726CE06BD978}" type="presParOf" srcId="{5A784157-8AAD-4DB5-BD4B-644B5F6CC942}" destId="{3CA5924A-F2E7-47C7-9B90-4608F3C8569E}" srcOrd="5" destOrd="0" presId="urn:microsoft.com/office/officeart/2005/8/layout/hierarchy3"/>
    <dgm:cxn modelId="{B1C4EFCF-8A09-4AE4-A649-6B7E5FDF642D}" type="presParOf" srcId="{5A784157-8AAD-4DB5-BD4B-644B5F6CC942}" destId="{58029BCB-DE81-45F6-AE67-C30E8A33A264}" srcOrd="6" destOrd="0" presId="urn:microsoft.com/office/officeart/2005/8/layout/hierarchy3"/>
    <dgm:cxn modelId="{930198FB-6E06-4E6E-AEA6-3794E1ACA7A8}" type="presParOf" srcId="{5A784157-8AAD-4DB5-BD4B-644B5F6CC942}" destId="{30272681-13EA-4D4D-AD75-7BB746E522A3}" srcOrd="7" destOrd="0" presId="urn:microsoft.com/office/officeart/2005/8/layout/hierarchy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27.xml><?xml version="1.0" encoding="utf-8"?>
<dgm:dataModel xmlns:dgm="http://schemas.openxmlformats.org/drawingml/2006/diagram" xmlns:a="http://schemas.openxmlformats.org/drawingml/2006/main">
  <dgm:ptLst>
    <dgm:pt modelId="{6ADA2D72-72B7-4D39-BC9D-1BB6A3255C1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zh-CN" altLang="en-US"/>
        </a:p>
      </dgm:t>
    </dgm:pt>
    <dgm:pt modelId="{673F94FD-5C94-4870-A77A-B6952FF49C16}">
      <dgm:prSet phldrT="[文本]" custT="1"/>
      <dgm:spPr>
        <a:solidFill>
          <a:schemeClr val="tx2"/>
        </a:solidFill>
        <a:effectLst>
          <a:outerShdw blurRad="63500" sx="102000" sy="102000" algn="ctr" rotWithShape="0">
            <a:prstClr val="black">
              <a:alpha val="40000"/>
            </a:prstClr>
          </a:outerShdw>
        </a:effectLst>
      </dgm:spPr>
      <dgm:t>
        <a:bodyPr/>
        <a:lstStyle/>
        <a:p>
          <a:r>
            <a:rPr lang="zh-CN" altLang="en-US" sz="1600" dirty="0" smtClean="0">
              <a:latin typeface="华文中宋" panose="02010600040101010101" pitchFamily="2" charset="-122"/>
              <a:ea typeface="华文中宋" panose="02010600040101010101" pitchFamily="2" charset="-122"/>
            </a:rPr>
            <a:t>常见用电违章</a:t>
          </a:r>
          <a:endParaRPr lang="zh-CN" altLang="en-US" sz="1600" dirty="0">
            <a:latin typeface="华文中宋" panose="02010600040101010101" pitchFamily="2" charset="-122"/>
            <a:ea typeface="华文中宋" panose="02010600040101010101" pitchFamily="2" charset="-122"/>
          </a:endParaRPr>
        </a:p>
      </dgm:t>
    </dgm:pt>
    <dgm:pt modelId="{318D388A-F5D8-4BBA-855F-568009A05F68}" cxnId="{0B37F0D8-A4B4-470C-9919-8E9D41E101D9}"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79390753-068F-425A-9D7C-BCC4306B4271}" cxnId="{0B37F0D8-A4B4-470C-9919-8E9D41E101D9}"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CCADB66B-B3C9-49CC-B2BF-208297AF8EB6}">
      <dgm:prSet phldrT="[文本]" custT="1"/>
      <dgm:spPr>
        <a:solidFill>
          <a:schemeClr val="accent1">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b="0" dirty="0" smtClean="0">
              <a:solidFill>
                <a:schemeClr val="bg1"/>
              </a:solidFill>
              <a:latin typeface="华文中宋" panose="02010600040101010101" pitchFamily="2" charset="-122"/>
              <a:ea typeface="华文中宋" panose="02010600040101010101" pitchFamily="2" charset="-122"/>
            </a:rPr>
            <a:t>作业性违章</a:t>
          </a:r>
          <a:endParaRPr lang="zh-CN" altLang="en-US" sz="1600" b="0" dirty="0">
            <a:solidFill>
              <a:schemeClr val="bg1"/>
            </a:solidFill>
            <a:latin typeface="华文中宋" panose="02010600040101010101" pitchFamily="2" charset="-122"/>
            <a:ea typeface="华文中宋" panose="02010600040101010101" pitchFamily="2" charset="-122"/>
          </a:endParaRPr>
        </a:p>
      </dgm:t>
    </dgm:pt>
    <dgm:pt modelId="{622D3E6A-FB5A-4FDF-9FF3-6E89BDC845C5}" cxnId="{2BE7634D-7CDC-4730-9D66-68AEA7EA97A0}"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CA097185-4018-4014-9894-E203822FA5A7}" cxnId="{2BE7634D-7CDC-4730-9D66-68AEA7EA97A0}"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74BFE241-283D-46AB-AB79-1F289361C257}">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装置性违章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1A3F59DA-807A-46B3-B93D-ACCFCB8DCFF6}" cxnId="{59ECB541-9939-4701-AF27-C4AC1430FCA1}"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B92CBB3F-DD8D-4F46-96E7-0461A8D4FA1B}" cxnId="{59ECB541-9939-4701-AF27-C4AC1430FCA1}"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41F169A7-F40F-4F3B-9F46-82747CA5E0C4}">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管理性违章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B2DEAB0F-FE30-41AD-9059-9DE0B253F405}" cxnId="{AF4B6E3C-6328-45E0-8DB8-9B1FD3B3CA88}" type="parTrans">
      <dgm:prSet/>
      <dgm:spPr/>
      <dgm:t>
        <a:bodyPr/>
        <a:lstStyle/>
        <a:p>
          <a:endParaRPr lang="zh-CN" altLang="en-US" sz="1600"/>
        </a:p>
      </dgm:t>
    </dgm:pt>
    <dgm:pt modelId="{ED045338-CEBE-4339-801D-CD72BDE49824}" cxnId="{AF4B6E3C-6328-45E0-8DB8-9B1FD3B3CA88}" type="sibTrans">
      <dgm:prSet/>
      <dgm:spPr/>
      <dgm:t>
        <a:bodyPr/>
        <a:lstStyle/>
        <a:p>
          <a:endParaRPr lang="zh-CN" altLang="en-US" sz="1600"/>
        </a:p>
      </dgm:t>
    </dgm:pt>
    <dgm:pt modelId="{7A56BD0F-6BB3-4E84-BB73-4D2C7EB9FF93}">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指挥性违章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93A465A2-16C3-4BA3-A905-709895BBFF08}" cxnId="{BD378551-DE73-4952-BF00-1A990E702277}" type="parTrans">
      <dgm:prSet/>
      <dgm:spPr/>
      <dgm:t>
        <a:bodyPr/>
        <a:lstStyle/>
        <a:p>
          <a:endParaRPr lang="zh-CN" altLang="en-US" sz="1600"/>
        </a:p>
      </dgm:t>
    </dgm:pt>
    <dgm:pt modelId="{3D7C7A7D-09E7-408B-909D-92DE8EB5CE8D}" cxnId="{BD378551-DE73-4952-BF00-1A990E702277}" type="sibTrans">
      <dgm:prSet/>
      <dgm:spPr/>
      <dgm:t>
        <a:bodyPr/>
        <a:lstStyle/>
        <a:p>
          <a:endParaRPr lang="zh-CN" altLang="en-US" sz="1600"/>
        </a:p>
      </dgm:t>
    </dgm:pt>
    <dgm:pt modelId="{963C8510-7BBA-42F3-8E45-A590B58260BC}" type="pres">
      <dgm:prSet presAssocID="{6ADA2D72-72B7-4D39-BC9D-1BB6A3255C13}" presName="diagram" presStyleCnt="0">
        <dgm:presLayoutVars>
          <dgm:chPref val="1"/>
          <dgm:dir/>
          <dgm:animOne val="branch"/>
          <dgm:animLvl val="lvl"/>
          <dgm:resizeHandles/>
        </dgm:presLayoutVars>
      </dgm:prSet>
      <dgm:spPr/>
      <dgm:t>
        <a:bodyPr/>
        <a:lstStyle/>
        <a:p>
          <a:endParaRPr lang="zh-CN" altLang="en-US"/>
        </a:p>
      </dgm:t>
    </dgm:pt>
    <dgm:pt modelId="{07B28D8B-9976-4222-9F49-E430AFC845A0}" type="pres">
      <dgm:prSet presAssocID="{673F94FD-5C94-4870-A77A-B6952FF49C16}" presName="root" presStyleCnt="0"/>
      <dgm:spPr/>
    </dgm:pt>
    <dgm:pt modelId="{F024777D-31BA-4169-8321-2CEBF8E8A502}" type="pres">
      <dgm:prSet presAssocID="{673F94FD-5C94-4870-A77A-B6952FF49C16}" presName="rootComposite" presStyleCnt="0"/>
      <dgm:spPr/>
    </dgm:pt>
    <dgm:pt modelId="{585E42D0-AEE9-42AE-BBD8-D97399EB3762}" type="pres">
      <dgm:prSet presAssocID="{673F94FD-5C94-4870-A77A-B6952FF49C16}" presName="rootText" presStyleLbl="node1" presStyleIdx="0" presStyleCnt="1" custScaleY="85000" custLinFactNeighborY="-18214"/>
      <dgm:spPr/>
      <dgm:t>
        <a:bodyPr/>
        <a:lstStyle/>
        <a:p>
          <a:endParaRPr lang="zh-CN" altLang="en-US"/>
        </a:p>
      </dgm:t>
    </dgm:pt>
    <dgm:pt modelId="{035F48DA-BE43-4D4D-B59F-34975429DBAC}" type="pres">
      <dgm:prSet presAssocID="{673F94FD-5C94-4870-A77A-B6952FF49C16}" presName="rootConnector" presStyleLbl="node1" presStyleIdx="0" presStyleCnt="1"/>
      <dgm:spPr/>
      <dgm:t>
        <a:bodyPr/>
        <a:lstStyle/>
        <a:p>
          <a:endParaRPr lang="zh-CN" altLang="en-US"/>
        </a:p>
      </dgm:t>
    </dgm:pt>
    <dgm:pt modelId="{5A784157-8AAD-4DB5-BD4B-644B5F6CC942}" type="pres">
      <dgm:prSet presAssocID="{673F94FD-5C94-4870-A77A-B6952FF49C16}" presName="childShape" presStyleCnt="0"/>
      <dgm:spPr/>
    </dgm:pt>
    <dgm:pt modelId="{83BFABE3-3D2C-4596-BAFE-CEC71098B4C8}" type="pres">
      <dgm:prSet presAssocID="{622D3E6A-FB5A-4FDF-9FF3-6E89BDC845C5}" presName="Name13" presStyleLbl="parChTrans1D2" presStyleIdx="0" presStyleCnt="4"/>
      <dgm:spPr/>
      <dgm:t>
        <a:bodyPr/>
        <a:lstStyle/>
        <a:p>
          <a:endParaRPr lang="zh-CN" altLang="en-US"/>
        </a:p>
      </dgm:t>
    </dgm:pt>
    <dgm:pt modelId="{8F430A09-BA26-4B2C-B347-D7A10693E267}" type="pres">
      <dgm:prSet presAssocID="{CCADB66B-B3C9-49CC-B2BF-208297AF8EB6}" presName="childText" presStyleLbl="bgAcc1" presStyleIdx="0" presStyleCnt="4" custScaleY="62899" custLinFactNeighborY="-13927">
        <dgm:presLayoutVars>
          <dgm:bulletEnabled val="1"/>
        </dgm:presLayoutVars>
      </dgm:prSet>
      <dgm:spPr/>
      <dgm:t>
        <a:bodyPr/>
        <a:lstStyle/>
        <a:p>
          <a:endParaRPr lang="zh-CN" altLang="en-US"/>
        </a:p>
      </dgm:t>
    </dgm:pt>
    <dgm:pt modelId="{8F1CBD57-151B-47C6-AF05-342FB3C37696}" type="pres">
      <dgm:prSet presAssocID="{1A3F59DA-807A-46B3-B93D-ACCFCB8DCFF6}" presName="Name13" presStyleLbl="parChTrans1D2" presStyleIdx="1" presStyleCnt="4"/>
      <dgm:spPr/>
      <dgm:t>
        <a:bodyPr/>
        <a:lstStyle/>
        <a:p>
          <a:endParaRPr lang="zh-CN" altLang="en-US"/>
        </a:p>
      </dgm:t>
    </dgm:pt>
    <dgm:pt modelId="{21E3877C-8E34-4FCC-A216-A6024B456FBA}" type="pres">
      <dgm:prSet presAssocID="{74BFE241-283D-46AB-AB79-1F289361C257}" presName="childText" presStyleLbl="bgAcc1" presStyleIdx="1" presStyleCnt="4" custScaleY="70043">
        <dgm:presLayoutVars>
          <dgm:bulletEnabled val="1"/>
        </dgm:presLayoutVars>
      </dgm:prSet>
      <dgm:spPr/>
      <dgm:t>
        <a:bodyPr/>
        <a:lstStyle/>
        <a:p>
          <a:endParaRPr lang="zh-CN" altLang="en-US"/>
        </a:p>
      </dgm:t>
    </dgm:pt>
    <dgm:pt modelId="{E9C5095A-3BD5-4C24-955C-F37C0B2851A8}" type="pres">
      <dgm:prSet presAssocID="{B2DEAB0F-FE30-41AD-9059-9DE0B253F405}" presName="Name13" presStyleLbl="parChTrans1D2" presStyleIdx="2" presStyleCnt="4"/>
      <dgm:spPr/>
      <dgm:t>
        <a:bodyPr/>
        <a:lstStyle/>
        <a:p>
          <a:endParaRPr lang="zh-CN" altLang="en-US"/>
        </a:p>
      </dgm:t>
    </dgm:pt>
    <dgm:pt modelId="{3CA5924A-F2E7-47C7-9B90-4608F3C8569E}" type="pres">
      <dgm:prSet presAssocID="{41F169A7-F40F-4F3B-9F46-82747CA5E0C4}" presName="childText" presStyleLbl="bgAcc1" presStyleIdx="2" presStyleCnt="4" custScaleY="66840" custLinFactNeighborY="14131">
        <dgm:presLayoutVars>
          <dgm:bulletEnabled val="1"/>
        </dgm:presLayoutVars>
      </dgm:prSet>
      <dgm:spPr/>
      <dgm:t>
        <a:bodyPr/>
        <a:lstStyle/>
        <a:p>
          <a:endParaRPr lang="zh-CN" altLang="en-US"/>
        </a:p>
      </dgm:t>
    </dgm:pt>
    <dgm:pt modelId="{58029BCB-DE81-45F6-AE67-C30E8A33A264}" type="pres">
      <dgm:prSet presAssocID="{93A465A2-16C3-4BA3-A905-709895BBFF08}" presName="Name13" presStyleLbl="parChTrans1D2" presStyleIdx="3" presStyleCnt="4"/>
      <dgm:spPr/>
      <dgm:t>
        <a:bodyPr/>
        <a:lstStyle/>
        <a:p>
          <a:endParaRPr lang="zh-CN" altLang="en-US"/>
        </a:p>
      </dgm:t>
    </dgm:pt>
    <dgm:pt modelId="{30272681-13EA-4D4D-AD75-7BB746E522A3}" type="pres">
      <dgm:prSet presAssocID="{7A56BD0F-6BB3-4E84-BB73-4D2C7EB9FF93}" presName="childText" presStyleLbl="bgAcc1" presStyleIdx="3" presStyleCnt="4" custScaleY="63043" custLinFactNeighborY="26087">
        <dgm:presLayoutVars>
          <dgm:bulletEnabled val="1"/>
        </dgm:presLayoutVars>
      </dgm:prSet>
      <dgm:spPr/>
      <dgm:t>
        <a:bodyPr/>
        <a:lstStyle/>
        <a:p>
          <a:endParaRPr lang="zh-CN" altLang="en-US"/>
        </a:p>
      </dgm:t>
    </dgm:pt>
  </dgm:ptLst>
  <dgm:cxnLst>
    <dgm:cxn modelId="{DA25E8AC-86B5-4CD5-A1D0-3CF2A90B7205}" type="presOf" srcId="{673F94FD-5C94-4870-A77A-B6952FF49C16}" destId="{585E42D0-AEE9-42AE-BBD8-D97399EB3762}" srcOrd="0" destOrd="0" presId="urn:microsoft.com/office/officeart/2005/8/layout/hierarchy3"/>
    <dgm:cxn modelId="{C43ACC9F-C10D-4EBE-B02F-D0C5412DD0F1}" type="presOf" srcId="{B2DEAB0F-FE30-41AD-9059-9DE0B253F405}" destId="{E9C5095A-3BD5-4C24-955C-F37C0B2851A8}" srcOrd="0" destOrd="0" presId="urn:microsoft.com/office/officeart/2005/8/layout/hierarchy3"/>
    <dgm:cxn modelId="{5208AD75-8044-42B9-8AC0-991E75C21C72}" type="presOf" srcId="{41F169A7-F40F-4F3B-9F46-82747CA5E0C4}" destId="{3CA5924A-F2E7-47C7-9B90-4608F3C8569E}" srcOrd="0" destOrd="0" presId="urn:microsoft.com/office/officeart/2005/8/layout/hierarchy3"/>
    <dgm:cxn modelId="{E1BC6F22-1B00-4A35-AC61-555078F98C88}" type="presOf" srcId="{74BFE241-283D-46AB-AB79-1F289361C257}" destId="{21E3877C-8E34-4FCC-A216-A6024B456FBA}" srcOrd="0" destOrd="0" presId="urn:microsoft.com/office/officeart/2005/8/layout/hierarchy3"/>
    <dgm:cxn modelId="{45770E49-101F-400B-ADBA-EEEC9478FD69}" type="presOf" srcId="{6ADA2D72-72B7-4D39-BC9D-1BB6A3255C13}" destId="{963C8510-7BBA-42F3-8E45-A590B58260BC}" srcOrd="0" destOrd="0" presId="urn:microsoft.com/office/officeart/2005/8/layout/hierarchy3"/>
    <dgm:cxn modelId="{C5FA6943-EDC8-48AC-99BC-744EA398D137}" type="presOf" srcId="{7A56BD0F-6BB3-4E84-BB73-4D2C7EB9FF93}" destId="{30272681-13EA-4D4D-AD75-7BB746E522A3}" srcOrd="0" destOrd="0" presId="urn:microsoft.com/office/officeart/2005/8/layout/hierarchy3"/>
    <dgm:cxn modelId="{5C8703B4-62F7-4FB9-A809-67D2C816B726}" type="presOf" srcId="{1A3F59DA-807A-46B3-B93D-ACCFCB8DCFF6}" destId="{8F1CBD57-151B-47C6-AF05-342FB3C37696}" srcOrd="0" destOrd="0" presId="urn:microsoft.com/office/officeart/2005/8/layout/hierarchy3"/>
    <dgm:cxn modelId="{59ECB541-9939-4701-AF27-C4AC1430FCA1}" srcId="{673F94FD-5C94-4870-A77A-B6952FF49C16}" destId="{74BFE241-283D-46AB-AB79-1F289361C257}" srcOrd="1" destOrd="0" parTransId="{1A3F59DA-807A-46B3-B93D-ACCFCB8DCFF6}" sibTransId="{B92CBB3F-DD8D-4F46-96E7-0461A8D4FA1B}"/>
    <dgm:cxn modelId="{BD378551-DE73-4952-BF00-1A990E702277}" srcId="{673F94FD-5C94-4870-A77A-B6952FF49C16}" destId="{7A56BD0F-6BB3-4E84-BB73-4D2C7EB9FF93}" srcOrd="3" destOrd="0" parTransId="{93A465A2-16C3-4BA3-A905-709895BBFF08}" sibTransId="{3D7C7A7D-09E7-408B-909D-92DE8EB5CE8D}"/>
    <dgm:cxn modelId="{2BE7634D-7CDC-4730-9D66-68AEA7EA97A0}" srcId="{673F94FD-5C94-4870-A77A-B6952FF49C16}" destId="{CCADB66B-B3C9-49CC-B2BF-208297AF8EB6}" srcOrd="0" destOrd="0" parTransId="{622D3E6A-FB5A-4FDF-9FF3-6E89BDC845C5}" sibTransId="{CA097185-4018-4014-9894-E203822FA5A7}"/>
    <dgm:cxn modelId="{AF4B6E3C-6328-45E0-8DB8-9B1FD3B3CA88}" srcId="{673F94FD-5C94-4870-A77A-B6952FF49C16}" destId="{41F169A7-F40F-4F3B-9F46-82747CA5E0C4}" srcOrd="2" destOrd="0" parTransId="{B2DEAB0F-FE30-41AD-9059-9DE0B253F405}" sibTransId="{ED045338-CEBE-4339-801D-CD72BDE49824}"/>
    <dgm:cxn modelId="{05C5E3FE-6681-4EBA-95B1-EAA331D1FA11}" type="presOf" srcId="{673F94FD-5C94-4870-A77A-B6952FF49C16}" destId="{035F48DA-BE43-4D4D-B59F-34975429DBAC}" srcOrd="1" destOrd="0" presId="urn:microsoft.com/office/officeart/2005/8/layout/hierarchy3"/>
    <dgm:cxn modelId="{1E04B89A-2F57-4708-95EC-0CF7951DE28A}" type="presOf" srcId="{CCADB66B-B3C9-49CC-B2BF-208297AF8EB6}" destId="{8F430A09-BA26-4B2C-B347-D7A10693E267}" srcOrd="0" destOrd="0" presId="urn:microsoft.com/office/officeart/2005/8/layout/hierarchy3"/>
    <dgm:cxn modelId="{D0A6E476-24DD-4F33-87D3-0AA9FE3D63D9}" type="presOf" srcId="{93A465A2-16C3-4BA3-A905-709895BBFF08}" destId="{58029BCB-DE81-45F6-AE67-C30E8A33A264}" srcOrd="0" destOrd="0" presId="urn:microsoft.com/office/officeart/2005/8/layout/hierarchy3"/>
    <dgm:cxn modelId="{0B37F0D8-A4B4-470C-9919-8E9D41E101D9}" srcId="{6ADA2D72-72B7-4D39-BC9D-1BB6A3255C13}" destId="{673F94FD-5C94-4870-A77A-B6952FF49C16}" srcOrd="0" destOrd="0" parTransId="{318D388A-F5D8-4BBA-855F-568009A05F68}" sibTransId="{79390753-068F-425A-9D7C-BCC4306B4271}"/>
    <dgm:cxn modelId="{5451E6F8-6537-475B-82BF-D88E76E7E5DC}" type="presOf" srcId="{622D3E6A-FB5A-4FDF-9FF3-6E89BDC845C5}" destId="{83BFABE3-3D2C-4596-BAFE-CEC71098B4C8}" srcOrd="0" destOrd="0" presId="urn:microsoft.com/office/officeart/2005/8/layout/hierarchy3"/>
    <dgm:cxn modelId="{11990681-3443-467A-8B32-1489F9EC7464}" type="presParOf" srcId="{963C8510-7BBA-42F3-8E45-A590B58260BC}" destId="{07B28D8B-9976-4222-9F49-E430AFC845A0}" srcOrd="0" destOrd="0" presId="urn:microsoft.com/office/officeart/2005/8/layout/hierarchy3"/>
    <dgm:cxn modelId="{2784EBB0-82AA-4A98-BBC9-1845F9E340FE}" type="presParOf" srcId="{07B28D8B-9976-4222-9F49-E430AFC845A0}" destId="{F024777D-31BA-4169-8321-2CEBF8E8A502}" srcOrd="0" destOrd="0" presId="urn:microsoft.com/office/officeart/2005/8/layout/hierarchy3"/>
    <dgm:cxn modelId="{72427B9F-E87A-4F68-BB34-2D6EE0F0452A}" type="presParOf" srcId="{F024777D-31BA-4169-8321-2CEBF8E8A502}" destId="{585E42D0-AEE9-42AE-BBD8-D97399EB3762}" srcOrd="0" destOrd="0" presId="urn:microsoft.com/office/officeart/2005/8/layout/hierarchy3"/>
    <dgm:cxn modelId="{593D93E9-9D22-4E90-9BA2-4460A2FC2AAC}" type="presParOf" srcId="{F024777D-31BA-4169-8321-2CEBF8E8A502}" destId="{035F48DA-BE43-4D4D-B59F-34975429DBAC}" srcOrd="1" destOrd="0" presId="urn:microsoft.com/office/officeart/2005/8/layout/hierarchy3"/>
    <dgm:cxn modelId="{E55D7765-151F-43E2-B195-0C1F8C98A1ED}" type="presParOf" srcId="{07B28D8B-9976-4222-9F49-E430AFC845A0}" destId="{5A784157-8AAD-4DB5-BD4B-644B5F6CC942}" srcOrd="1" destOrd="0" presId="urn:microsoft.com/office/officeart/2005/8/layout/hierarchy3"/>
    <dgm:cxn modelId="{7807F1A4-C52B-4C5E-AA16-563E09F04B7D}" type="presParOf" srcId="{5A784157-8AAD-4DB5-BD4B-644B5F6CC942}" destId="{83BFABE3-3D2C-4596-BAFE-CEC71098B4C8}" srcOrd="0" destOrd="0" presId="urn:microsoft.com/office/officeart/2005/8/layout/hierarchy3"/>
    <dgm:cxn modelId="{B9985772-CD1B-4F84-BAD9-44BFA5A48D82}" type="presParOf" srcId="{5A784157-8AAD-4DB5-BD4B-644B5F6CC942}" destId="{8F430A09-BA26-4B2C-B347-D7A10693E267}" srcOrd="1" destOrd="0" presId="urn:microsoft.com/office/officeart/2005/8/layout/hierarchy3"/>
    <dgm:cxn modelId="{F3CE9B76-A713-4A2C-9EA1-546DA5C67F43}" type="presParOf" srcId="{5A784157-8AAD-4DB5-BD4B-644B5F6CC942}" destId="{8F1CBD57-151B-47C6-AF05-342FB3C37696}" srcOrd="2" destOrd="0" presId="urn:microsoft.com/office/officeart/2005/8/layout/hierarchy3"/>
    <dgm:cxn modelId="{EF24A6AD-F38C-4855-BB7D-D3F841B683C2}" type="presParOf" srcId="{5A784157-8AAD-4DB5-BD4B-644B5F6CC942}" destId="{21E3877C-8E34-4FCC-A216-A6024B456FBA}" srcOrd="3" destOrd="0" presId="urn:microsoft.com/office/officeart/2005/8/layout/hierarchy3"/>
    <dgm:cxn modelId="{7C15D54D-D612-420A-9D82-EA127AAD4D80}" type="presParOf" srcId="{5A784157-8AAD-4DB5-BD4B-644B5F6CC942}" destId="{E9C5095A-3BD5-4C24-955C-F37C0B2851A8}" srcOrd="4" destOrd="0" presId="urn:microsoft.com/office/officeart/2005/8/layout/hierarchy3"/>
    <dgm:cxn modelId="{F6F6064B-4ED8-4DBC-B0C2-79E1FB3B2110}" type="presParOf" srcId="{5A784157-8AAD-4DB5-BD4B-644B5F6CC942}" destId="{3CA5924A-F2E7-47C7-9B90-4608F3C8569E}" srcOrd="5" destOrd="0" presId="urn:microsoft.com/office/officeart/2005/8/layout/hierarchy3"/>
    <dgm:cxn modelId="{710021C3-53E4-4900-947F-1709E1B4E958}" type="presParOf" srcId="{5A784157-8AAD-4DB5-BD4B-644B5F6CC942}" destId="{58029BCB-DE81-45F6-AE67-C30E8A33A264}" srcOrd="6" destOrd="0" presId="urn:microsoft.com/office/officeart/2005/8/layout/hierarchy3"/>
    <dgm:cxn modelId="{1E7E3B95-805C-4F18-834C-7C8AE2DD90CD}" type="presParOf" srcId="{5A784157-8AAD-4DB5-BD4B-644B5F6CC942}" destId="{30272681-13EA-4D4D-AD75-7BB746E522A3}" srcOrd="7" destOrd="0" presId="urn:microsoft.com/office/officeart/2005/8/layout/hierarchy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28.xml><?xml version="1.0" encoding="utf-8"?>
<dgm:dataModel xmlns:dgm="http://schemas.openxmlformats.org/drawingml/2006/diagram" xmlns:a="http://schemas.openxmlformats.org/drawingml/2006/main">
  <dgm:ptLst>
    <dgm:pt modelId="{6ADA2D72-72B7-4D39-BC9D-1BB6A3255C1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zh-CN" altLang="en-US"/>
        </a:p>
      </dgm:t>
    </dgm:pt>
    <dgm:pt modelId="{673F94FD-5C94-4870-A77A-B6952FF49C16}">
      <dgm:prSet phldrT="[文本]" custT="1"/>
      <dgm:spPr>
        <a:solidFill>
          <a:schemeClr val="tx2"/>
        </a:solidFill>
        <a:effectLst>
          <a:outerShdw blurRad="63500" sx="102000" sy="102000" algn="ctr" rotWithShape="0">
            <a:prstClr val="black">
              <a:alpha val="40000"/>
            </a:prstClr>
          </a:outerShdw>
        </a:effectLst>
      </dgm:spPr>
      <dgm:t>
        <a:bodyPr/>
        <a:lstStyle/>
        <a:p>
          <a:r>
            <a:rPr lang="zh-CN" altLang="en-US" sz="1600" dirty="0" smtClean="0">
              <a:latin typeface="华文中宋" panose="02010600040101010101" pitchFamily="2" charset="-122"/>
              <a:ea typeface="华文中宋" panose="02010600040101010101" pitchFamily="2" charset="-122"/>
            </a:rPr>
            <a:t>常见用电违章</a:t>
          </a:r>
          <a:endParaRPr lang="zh-CN" altLang="en-US" sz="1600" dirty="0">
            <a:latin typeface="华文中宋" panose="02010600040101010101" pitchFamily="2" charset="-122"/>
            <a:ea typeface="华文中宋" panose="02010600040101010101" pitchFamily="2" charset="-122"/>
          </a:endParaRPr>
        </a:p>
      </dgm:t>
    </dgm:pt>
    <dgm:pt modelId="{318D388A-F5D8-4BBA-855F-568009A05F68}" cxnId="{0B37F0D8-A4B4-470C-9919-8E9D41E101D9}"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79390753-068F-425A-9D7C-BCC4306B4271}" cxnId="{0B37F0D8-A4B4-470C-9919-8E9D41E101D9}"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CCADB66B-B3C9-49CC-B2BF-208297AF8EB6}">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b="0" dirty="0" smtClean="0">
              <a:solidFill>
                <a:schemeClr val="bg1"/>
              </a:solidFill>
              <a:latin typeface="华文中宋" panose="02010600040101010101" pitchFamily="2" charset="-122"/>
              <a:ea typeface="华文中宋" panose="02010600040101010101" pitchFamily="2" charset="-122"/>
            </a:rPr>
            <a:t>作业性违章</a:t>
          </a:r>
          <a:endParaRPr lang="zh-CN" altLang="en-US" sz="1600" b="0" dirty="0">
            <a:solidFill>
              <a:schemeClr val="bg1"/>
            </a:solidFill>
            <a:latin typeface="华文中宋" panose="02010600040101010101" pitchFamily="2" charset="-122"/>
            <a:ea typeface="华文中宋" panose="02010600040101010101" pitchFamily="2" charset="-122"/>
          </a:endParaRPr>
        </a:p>
      </dgm:t>
    </dgm:pt>
    <dgm:pt modelId="{622D3E6A-FB5A-4FDF-9FF3-6E89BDC845C5}" cxnId="{2BE7634D-7CDC-4730-9D66-68AEA7EA97A0}"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CA097185-4018-4014-9894-E203822FA5A7}" cxnId="{2BE7634D-7CDC-4730-9D66-68AEA7EA97A0}"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74BFE241-283D-46AB-AB79-1F289361C257}">
      <dgm:prSet phldrT="[文本]" custT="1"/>
      <dgm:spPr>
        <a:solidFill>
          <a:schemeClr val="accent1">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装置性违章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1A3F59DA-807A-46B3-B93D-ACCFCB8DCFF6}" cxnId="{59ECB541-9939-4701-AF27-C4AC1430FCA1}"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B92CBB3F-DD8D-4F46-96E7-0461A8D4FA1B}" cxnId="{59ECB541-9939-4701-AF27-C4AC1430FCA1}"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41F169A7-F40F-4F3B-9F46-82747CA5E0C4}">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管理性违章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B2DEAB0F-FE30-41AD-9059-9DE0B253F405}" cxnId="{AF4B6E3C-6328-45E0-8DB8-9B1FD3B3CA88}" type="parTrans">
      <dgm:prSet/>
      <dgm:spPr/>
      <dgm:t>
        <a:bodyPr/>
        <a:lstStyle/>
        <a:p>
          <a:endParaRPr lang="zh-CN" altLang="en-US" sz="1600"/>
        </a:p>
      </dgm:t>
    </dgm:pt>
    <dgm:pt modelId="{ED045338-CEBE-4339-801D-CD72BDE49824}" cxnId="{AF4B6E3C-6328-45E0-8DB8-9B1FD3B3CA88}" type="sibTrans">
      <dgm:prSet/>
      <dgm:spPr/>
      <dgm:t>
        <a:bodyPr/>
        <a:lstStyle/>
        <a:p>
          <a:endParaRPr lang="zh-CN" altLang="en-US" sz="1600"/>
        </a:p>
      </dgm:t>
    </dgm:pt>
    <dgm:pt modelId="{7A56BD0F-6BB3-4E84-BB73-4D2C7EB9FF93}">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指挥性违章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93A465A2-16C3-4BA3-A905-709895BBFF08}" cxnId="{BD378551-DE73-4952-BF00-1A990E702277}" type="parTrans">
      <dgm:prSet/>
      <dgm:spPr/>
      <dgm:t>
        <a:bodyPr/>
        <a:lstStyle/>
        <a:p>
          <a:endParaRPr lang="zh-CN" altLang="en-US" sz="1600"/>
        </a:p>
      </dgm:t>
    </dgm:pt>
    <dgm:pt modelId="{3D7C7A7D-09E7-408B-909D-92DE8EB5CE8D}" cxnId="{BD378551-DE73-4952-BF00-1A990E702277}" type="sibTrans">
      <dgm:prSet/>
      <dgm:spPr/>
      <dgm:t>
        <a:bodyPr/>
        <a:lstStyle/>
        <a:p>
          <a:endParaRPr lang="zh-CN" altLang="en-US" sz="1600"/>
        </a:p>
      </dgm:t>
    </dgm:pt>
    <dgm:pt modelId="{963C8510-7BBA-42F3-8E45-A590B58260BC}" type="pres">
      <dgm:prSet presAssocID="{6ADA2D72-72B7-4D39-BC9D-1BB6A3255C13}" presName="diagram" presStyleCnt="0">
        <dgm:presLayoutVars>
          <dgm:chPref val="1"/>
          <dgm:dir/>
          <dgm:animOne val="branch"/>
          <dgm:animLvl val="lvl"/>
          <dgm:resizeHandles/>
        </dgm:presLayoutVars>
      </dgm:prSet>
      <dgm:spPr/>
      <dgm:t>
        <a:bodyPr/>
        <a:lstStyle/>
        <a:p>
          <a:endParaRPr lang="zh-CN" altLang="en-US"/>
        </a:p>
      </dgm:t>
    </dgm:pt>
    <dgm:pt modelId="{07B28D8B-9976-4222-9F49-E430AFC845A0}" type="pres">
      <dgm:prSet presAssocID="{673F94FD-5C94-4870-A77A-B6952FF49C16}" presName="root" presStyleCnt="0"/>
      <dgm:spPr/>
    </dgm:pt>
    <dgm:pt modelId="{F024777D-31BA-4169-8321-2CEBF8E8A502}" type="pres">
      <dgm:prSet presAssocID="{673F94FD-5C94-4870-A77A-B6952FF49C16}" presName="rootComposite" presStyleCnt="0"/>
      <dgm:spPr/>
    </dgm:pt>
    <dgm:pt modelId="{585E42D0-AEE9-42AE-BBD8-D97399EB3762}" type="pres">
      <dgm:prSet presAssocID="{673F94FD-5C94-4870-A77A-B6952FF49C16}" presName="rootText" presStyleLbl="node1" presStyleIdx="0" presStyleCnt="1" custScaleY="85000" custLinFactNeighborY="-18214"/>
      <dgm:spPr/>
      <dgm:t>
        <a:bodyPr/>
        <a:lstStyle/>
        <a:p>
          <a:endParaRPr lang="zh-CN" altLang="en-US"/>
        </a:p>
      </dgm:t>
    </dgm:pt>
    <dgm:pt modelId="{035F48DA-BE43-4D4D-B59F-34975429DBAC}" type="pres">
      <dgm:prSet presAssocID="{673F94FD-5C94-4870-A77A-B6952FF49C16}" presName="rootConnector" presStyleLbl="node1" presStyleIdx="0" presStyleCnt="1"/>
      <dgm:spPr/>
      <dgm:t>
        <a:bodyPr/>
        <a:lstStyle/>
        <a:p>
          <a:endParaRPr lang="zh-CN" altLang="en-US"/>
        </a:p>
      </dgm:t>
    </dgm:pt>
    <dgm:pt modelId="{5A784157-8AAD-4DB5-BD4B-644B5F6CC942}" type="pres">
      <dgm:prSet presAssocID="{673F94FD-5C94-4870-A77A-B6952FF49C16}" presName="childShape" presStyleCnt="0"/>
      <dgm:spPr/>
    </dgm:pt>
    <dgm:pt modelId="{83BFABE3-3D2C-4596-BAFE-CEC71098B4C8}" type="pres">
      <dgm:prSet presAssocID="{622D3E6A-FB5A-4FDF-9FF3-6E89BDC845C5}" presName="Name13" presStyleLbl="parChTrans1D2" presStyleIdx="0" presStyleCnt="4"/>
      <dgm:spPr/>
      <dgm:t>
        <a:bodyPr/>
        <a:lstStyle/>
        <a:p>
          <a:endParaRPr lang="zh-CN" altLang="en-US"/>
        </a:p>
      </dgm:t>
    </dgm:pt>
    <dgm:pt modelId="{8F430A09-BA26-4B2C-B347-D7A10693E267}" type="pres">
      <dgm:prSet presAssocID="{CCADB66B-B3C9-49CC-B2BF-208297AF8EB6}" presName="childText" presStyleLbl="bgAcc1" presStyleIdx="0" presStyleCnt="4" custScaleY="62899" custLinFactNeighborY="-13927">
        <dgm:presLayoutVars>
          <dgm:bulletEnabled val="1"/>
        </dgm:presLayoutVars>
      </dgm:prSet>
      <dgm:spPr/>
      <dgm:t>
        <a:bodyPr/>
        <a:lstStyle/>
        <a:p>
          <a:endParaRPr lang="zh-CN" altLang="en-US"/>
        </a:p>
      </dgm:t>
    </dgm:pt>
    <dgm:pt modelId="{8F1CBD57-151B-47C6-AF05-342FB3C37696}" type="pres">
      <dgm:prSet presAssocID="{1A3F59DA-807A-46B3-B93D-ACCFCB8DCFF6}" presName="Name13" presStyleLbl="parChTrans1D2" presStyleIdx="1" presStyleCnt="4"/>
      <dgm:spPr/>
      <dgm:t>
        <a:bodyPr/>
        <a:lstStyle/>
        <a:p>
          <a:endParaRPr lang="zh-CN" altLang="en-US"/>
        </a:p>
      </dgm:t>
    </dgm:pt>
    <dgm:pt modelId="{21E3877C-8E34-4FCC-A216-A6024B456FBA}" type="pres">
      <dgm:prSet presAssocID="{74BFE241-283D-46AB-AB79-1F289361C257}" presName="childText" presStyleLbl="bgAcc1" presStyleIdx="1" presStyleCnt="4" custScaleY="70043">
        <dgm:presLayoutVars>
          <dgm:bulletEnabled val="1"/>
        </dgm:presLayoutVars>
      </dgm:prSet>
      <dgm:spPr/>
      <dgm:t>
        <a:bodyPr/>
        <a:lstStyle/>
        <a:p>
          <a:endParaRPr lang="zh-CN" altLang="en-US"/>
        </a:p>
      </dgm:t>
    </dgm:pt>
    <dgm:pt modelId="{E9C5095A-3BD5-4C24-955C-F37C0B2851A8}" type="pres">
      <dgm:prSet presAssocID="{B2DEAB0F-FE30-41AD-9059-9DE0B253F405}" presName="Name13" presStyleLbl="parChTrans1D2" presStyleIdx="2" presStyleCnt="4"/>
      <dgm:spPr/>
      <dgm:t>
        <a:bodyPr/>
        <a:lstStyle/>
        <a:p>
          <a:endParaRPr lang="zh-CN" altLang="en-US"/>
        </a:p>
      </dgm:t>
    </dgm:pt>
    <dgm:pt modelId="{3CA5924A-F2E7-47C7-9B90-4608F3C8569E}" type="pres">
      <dgm:prSet presAssocID="{41F169A7-F40F-4F3B-9F46-82747CA5E0C4}" presName="childText" presStyleLbl="bgAcc1" presStyleIdx="2" presStyleCnt="4" custScaleY="66840" custLinFactNeighborY="14131">
        <dgm:presLayoutVars>
          <dgm:bulletEnabled val="1"/>
        </dgm:presLayoutVars>
      </dgm:prSet>
      <dgm:spPr/>
      <dgm:t>
        <a:bodyPr/>
        <a:lstStyle/>
        <a:p>
          <a:endParaRPr lang="zh-CN" altLang="en-US"/>
        </a:p>
      </dgm:t>
    </dgm:pt>
    <dgm:pt modelId="{58029BCB-DE81-45F6-AE67-C30E8A33A264}" type="pres">
      <dgm:prSet presAssocID="{93A465A2-16C3-4BA3-A905-709895BBFF08}" presName="Name13" presStyleLbl="parChTrans1D2" presStyleIdx="3" presStyleCnt="4"/>
      <dgm:spPr/>
      <dgm:t>
        <a:bodyPr/>
        <a:lstStyle/>
        <a:p>
          <a:endParaRPr lang="zh-CN" altLang="en-US"/>
        </a:p>
      </dgm:t>
    </dgm:pt>
    <dgm:pt modelId="{30272681-13EA-4D4D-AD75-7BB746E522A3}" type="pres">
      <dgm:prSet presAssocID="{7A56BD0F-6BB3-4E84-BB73-4D2C7EB9FF93}" presName="childText" presStyleLbl="bgAcc1" presStyleIdx="3" presStyleCnt="4" custScaleY="63043" custLinFactNeighborY="26087">
        <dgm:presLayoutVars>
          <dgm:bulletEnabled val="1"/>
        </dgm:presLayoutVars>
      </dgm:prSet>
      <dgm:spPr/>
      <dgm:t>
        <a:bodyPr/>
        <a:lstStyle/>
        <a:p>
          <a:endParaRPr lang="zh-CN" altLang="en-US"/>
        </a:p>
      </dgm:t>
    </dgm:pt>
  </dgm:ptLst>
  <dgm:cxnLst>
    <dgm:cxn modelId="{362C3DCF-F544-4009-B88D-5A06B384EEE5}" type="presOf" srcId="{B2DEAB0F-FE30-41AD-9059-9DE0B253F405}" destId="{E9C5095A-3BD5-4C24-955C-F37C0B2851A8}" srcOrd="0" destOrd="0" presId="urn:microsoft.com/office/officeart/2005/8/layout/hierarchy3"/>
    <dgm:cxn modelId="{A6D6A575-0F00-4168-A8F2-6CAF2D4705DF}" type="presOf" srcId="{CCADB66B-B3C9-49CC-B2BF-208297AF8EB6}" destId="{8F430A09-BA26-4B2C-B347-D7A10693E267}" srcOrd="0" destOrd="0" presId="urn:microsoft.com/office/officeart/2005/8/layout/hierarchy3"/>
    <dgm:cxn modelId="{97D91B8D-C9BA-44E1-ACD0-CC636CD01859}" type="presOf" srcId="{93A465A2-16C3-4BA3-A905-709895BBFF08}" destId="{58029BCB-DE81-45F6-AE67-C30E8A33A264}" srcOrd="0" destOrd="0" presId="urn:microsoft.com/office/officeart/2005/8/layout/hierarchy3"/>
    <dgm:cxn modelId="{716C39D2-ECF4-4DB7-AEED-BC70431491CC}" type="presOf" srcId="{673F94FD-5C94-4870-A77A-B6952FF49C16}" destId="{585E42D0-AEE9-42AE-BBD8-D97399EB3762}" srcOrd="0" destOrd="0" presId="urn:microsoft.com/office/officeart/2005/8/layout/hierarchy3"/>
    <dgm:cxn modelId="{8F1A77AE-126F-4167-87AF-717C001E0CC8}" type="presOf" srcId="{74BFE241-283D-46AB-AB79-1F289361C257}" destId="{21E3877C-8E34-4FCC-A216-A6024B456FBA}" srcOrd="0" destOrd="0" presId="urn:microsoft.com/office/officeart/2005/8/layout/hierarchy3"/>
    <dgm:cxn modelId="{59ECB541-9939-4701-AF27-C4AC1430FCA1}" srcId="{673F94FD-5C94-4870-A77A-B6952FF49C16}" destId="{74BFE241-283D-46AB-AB79-1F289361C257}" srcOrd="1" destOrd="0" parTransId="{1A3F59DA-807A-46B3-B93D-ACCFCB8DCFF6}" sibTransId="{B92CBB3F-DD8D-4F46-96E7-0461A8D4FA1B}"/>
    <dgm:cxn modelId="{4B5D1248-C981-4F51-B364-05F2EFE835D1}" type="presOf" srcId="{6ADA2D72-72B7-4D39-BC9D-1BB6A3255C13}" destId="{963C8510-7BBA-42F3-8E45-A590B58260BC}" srcOrd="0" destOrd="0" presId="urn:microsoft.com/office/officeart/2005/8/layout/hierarchy3"/>
    <dgm:cxn modelId="{D68BAAE6-CFFC-4201-8E5E-00C95F54DC12}" type="presOf" srcId="{673F94FD-5C94-4870-A77A-B6952FF49C16}" destId="{035F48DA-BE43-4D4D-B59F-34975429DBAC}" srcOrd="1" destOrd="0" presId="urn:microsoft.com/office/officeart/2005/8/layout/hierarchy3"/>
    <dgm:cxn modelId="{E81081E4-517E-491F-B580-FC690D81F563}" type="presOf" srcId="{1A3F59DA-807A-46B3-B93D-ACCFCB8DCFF6}" destId="{8F1CBD57-151B-47C6-AF05-342FB3C37696}" srcOrd="0" destOrd="0" presId="urn:microsoft.com/office/officeart/2005/8/layout/hierarchy3"/>
    <dgm:cxn modelId="{BD378551-DE73-4952-BF00-1A990E702277}" srcId="{673F94FD-5C94-4870-A77A-B6952FF49C16}" destId="{7A56BD0F-6BB3-4E84-BB73-4D2C7EB9FF93}" srcOrd="3" destOrd="0" parTransId="{93A465A2-16C3-4BA3-A905-709895BBFF08}" sibTransId="{3D7C7A7D-09E7-408B-909D-92DE8EB5CE8D}"/>
    <dgm:cxn modelId="{24A5147E-8D35-4C5B-9EFA-00F373A99584}" type="presOf" srcId="{41F169A7-F40F-4F3B-9F46-82747CA5E0C4}" destId="{3CA5924A-F2E7-47C7-9B90-4608F3C8569E}" srcOrd="0" destOrd="0" presId="urn:microsoft.com/office/officeart/2005/8/layout/hierarchy3"/>
    <dgm:cxn modelId="{2BE7634D-7CDC-4730-9D66-68AEA7EA97A0}" srcId="{673F94FD-5C94-4870-A77A-B6952FF49C16}" destId="{CCADB66B-B3C9-49CC-B2BF-208297AF8EB6}" srcOrd="0" destOrd="0" parTransId="{622D3E6A-FB5A-4FDF-9FF3-6E89BDC845C5}" sibTransId="{CA097185-4018-4014-9894-E203822FA5A7}"/>
    <dgm:cxn modelId="{AF4B6E3C-6328-45E0-8DB8-9B1FD3B3CA88}" srcId="{673F94FD-5C94-4870-A77A-B6952FF49C16}" destId="{41F169A7-F40F-4F3B-9F46-82747CA5E0C4}" srcOrd="2" destOrd="0" parTransId="{B2DEAB0F-FE30-41AD-9059-9DE0B253F405}" sibTransId="{ED045338-CEBE-4339-801D-CD72BDE49824}"/>
    <dgm:cxn modelId="{C08FCE27-40D4-4A96-92E7-D0169741891D}" type="presOf" srcId="{7A56BD0F-6BB3-4E84-BB73-4D2C7EB9FF93}" destId="{30272681-13EA-4D4D-AD75-7BB746E522A3}" srcOrd="0" destOrd="0" presId="urn:microsoft.com/office/officeart/2005/8/layout/hierarchy3"/>
    <dgm:cxn modelId="{0B37F0D8-A4B4-470C-9919-8E9D41E101D9}" srcId="{6ADA2D72-72B7-4D39-BC9D-1BB6A3255C13}" destId="{673F94FD-5C94-4870-A77A-B6952FF49C16}" srcOrd="0" destOrd="0" parTransId="{318D388A-F5D8-4BBA-855F-568009A05F68}" sibTransId="{79390753-068F-425A-9D7C-BCC4306B4271}"/>
    <dgm:cxn modelId="{82614187-0472-46C0-A84B-7CD67569BE6E}" type="presOf" srcId="{622D3E6A-FB5A-4FDF-9FF3-6E89BDC845C5}" destId="{83BFABE3-3D2C-4596-BAFE-CEC71098B4C8}" srcOrd="0" destOrd="0" presId="urn:microsoft.com/office/officeart/2005/8/layout/hierarchy3"/>
    <dgm:cxn modelId="{F65E8909-3096-4BD6-98E2-B8E55C83D31C}" type="presParOf" srcId="{963C8510-7BBA-42F3-8E45-A590B58260BC}" destId="{07B28D8B-9976-4222-9F49-E430AFC845A0}" srcOrd="0" destOrd="0" presId="urn:microsoft.com/office/officeart/2005/8/layout/hierarchy3"/>
    <dgm:cxn modelId="{7089370F-FB49-4B0A-93F4-D5914FC2A92E}" type="presParOf" srcId="{07B28D8B-9976-4222-9F49-E430AFC845A0}" destId="{F024777D-31BA-4169-8321-2CEBF8E8A502}" srcOrd="0" destOrd="0" presId="urn:microsoft.com/office/officeart/2005/8/layout/hierarchy3"/>
    <dgm:cxn modelId="{409283AA-AF18-4DDD-9F5F-730F5290BA1E}" type="presParOf" srcId="{F024777D-31BA-4169-8321-2CEBF8E8A502}" destId="{585E42D0-AEE9-42AE-BBD8-D97399EB3762}" srcOrd="0" destOrd="0" presId="urn:microsoft.com/office/officeart/2005/8/layout/hierarchy3"/>
    <dgm:cxn modelId="{C8BFA170-17F8-42AF-B8E7-022D19805A1F}" type="presParOf" srcId="{F024777D-31BA-4169-8321-2CEBF8E8A502}" destId="{035F48DA-BE43-4D4D-B59F-34975429DBAC}" srcOrd="1" destOrd="0" presId="urn:microsoft.com/office/officeart/2005/8/layout/hierarchy3"/>
    <dgm:cxn modelId="{827DA25B-5567-46BE-B68E-1BC0F3120F08}" type="presParOf" srcId="{07B28D8B-9976-4222-9F49-E430AFC845A0}" destId="{5A784157-8AAD-4DB5-BD4B-644B5F6CC942}" srcOrd="1" destOrd="0" presId="urn:microsoft.com/office/officeart/2005/8/layout/hierarchy3"/>
    <dgm:cxn modelId="{D2489655-E605-4E98-8C84-303556BA9006}" type="presParOf" srcId="{5A784157-8AAD-4DB5-BD4B-644B5F6CC942}" destId="{83BFABE3-3D2C-4596-BAFE-CEC71098B4C8}" srcOrd="0" destOrd="0" presId="urn:microsoft.com/office/officeart/2005/8/layout/hierarchy3"/>
    <dgm:cxn modelId="{BB56890F-3320-4AD1-9E73-BDF691808773}" type="presParOf" srcId="{5A784157-8AAD-4DB5-BD4B-644B5F6CC942}" destId="{8F430A09-BA26-4B2C-B347-D7A10693E267}" srcOrd="1" destOrd="0" presId="urn:microsoft.com/office/officeart/2005/8/layout/hierarchy3"/>
    <dgm:cxn modelId="{649CEB67-1A5E-406D-94B1-E0ECAFB50B2E}" type="presParOf" srcId="{5A784157-8AAD-4DB5-BD4B-644B5F6CC942}" destId="{8F1CBD57-151B-47C6-AF05-342FB3C37696}" srcOrd="2" destOrd="0" presId="urn:microsoft.com/office/officeart/2005/8/layout/hierarchy3"/>
    <dgm:cxn modelId="{9B1C0A5D-8535-4E11-8086-9CC09BB6E8C6}" type="presParOf" srcId="{5A784157-8AAD-4DB5-BD4B-644B5F6CC942}" destId="{21E3877C-8E34-4FCC-A216-A6024B456FBA}" srcOrd="3" destOrd="0" presId="urn:microsoft.com/office/officeart/2005/8/layout/hierarchy3"/>
    <dgm:cxn modelId="{10428719-F5F3-488E-8A60-EDBC957ECD55}" type="presParOf" srcId="{5A784157-8AAD-4DB5-BD4B-644B5F6CC942}" destId="{E9C5095A-3BD5-4C24-955C-F37C0B2851A8}" srcOrd="4" destOrd="0" presId="urn:microsoft.com/office/officeart/2005/8/layout/hierarchy3"/>
    <dgm:cxn modelId="{E46843B4-D28E-4796-B6CF-16DA67A96794}" type="presParOf" srcId="{5A784157-8AAD-4DB5-BD4B-644B5F6CC942}" destId="{3CA5924A-F2E7-47C7-9B90-4608F3C8569E}" srcOrd="5" destOrd="0" presId="urn:microsoft.com/office/officeart/2005/8/layout/hierarchy3"/>
    <dgm:cxn modelId="{BEF700B9-EDF0-4FD9-A757-6F74224ADE61}" type="presParOf" srcId="{5A784157-8AAD-4DB5-BD4B-644B5F6CC942}" destId="{58029BCB-DE81-45F6-AE67-C30E8A33A264}" srcOrd="6" destOrd="0" presId="urn:microsoft.com/office/officeart/2005/8/layout/hierarchy3"/>
    <dgm:cxn modelId="{C954C8A2-BEF2-49BE-A5B7-5B4BA4FC842E}" type="presParOf" srcId="{5A784157-8AAD-4DB5-BD4B-644B5F6CC942}" destId="{30272681-13EA-4D4D-AD75-7BB746E522A3}" srcOrd="7" destOrd="0" presId="urn:microsoft.com/office/officeart/2005/8/layout/hierarchy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29.xml><?xml version="1.0" encoding="utf-8"?>
<dgm:dataModel xmlns:dgm="http://schemas.openxmlformats.org/drawingml/2006/diagram" xmlns:a="http://schemas.openxmlformats.org/drawingml/2006/main">
  <dgm:ptLst>
    <dgm:pt modelId="{6ADA2D72-72B7-4D39-BC9D-1BB6A3255C1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zh-CN" altLang="en-US"/>
        </a:p>
      </dgm:t>
    </dgm:pt>
    <dgm:pt modelId="{673F94FD-5C94-4870-A77A-B6952FF49C16}">
      <dgm:prSet phldrT="[文本]" custT="1"/>
      <dgm:spPr>
        <a:solidFill>
          <a:schemeClr val="tx2"/>
        </a:solidFill>
        <a:effectLst>
          <a:outerShdw blurRad="63500" sx="102000" sy="102000" algn="ctr" rotWithShape="0">
            <a:prstClr val="black">
              <a:alpha val="40000"/>
            </a:prstClr>
          </a:outerShdw>
        </a:effectLst>
      </dgm:spPr>
      <dgm:t>
        <a:bodyPr/>
        <a:lstStyle/>
        <a:p>
          <a:r>
            <a:rPr lang="zh-CN" altLang="en-US" sz="1600" dirty="0" smtClean="0">
              <a:latin typeface="华文中宋" panose="02010600040101010101" pitchFamily="2" charset="-122"/>
              <a:ea typeface="华文中宋" panose="02010600040101010101" pitchFamily="2" charset="-122"/>
            </a:rPr>
            <a:t>常见用电违章</a:t>
          </a:r>
          <a:endParaRPr lang="zh-CN" altLang="en-US" sz="1600" dirty="0">
            <a:latin typeface="华文中宋" panose="02010600040101010101" pitchFamily="2" charset="-122"/>
            <a:ea typeface="华文中宋" panose="02010600040101010101" pitchFamily="2" charset="-122"/>
          </a:endParaRPr>
        </a:p>
      </dgm:t>
    </dgm:pt>
    <dgm:pt modelId="{318D388A-F5D8-4BBA-855F-568009A05F68}" cxnId="{0B37F0D8-A4B4-470C-9919-8E9D41E101D9}"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79390753-068F-425A-9D7C-BCC4306B4271}" cxnId="{0B37F0D8-A4B4-470C-9919-8E9D41E101D9}"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CCADB66B-B3C9-49CC-B2BF-208297AF8EB6}">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b="0" dirty="0" smtClean="0">
              <a:solidFill>
                <a:schemeClr val="bg1"/>
              </a:solidFill>
              <a:latin typeface="华文中宋" panose="02010600040101010101" pitchFamily="2" charset="-122"/>
              <a:ea typeface="华文中宋" panose="02010600040101010101" pitchFamily="2" charset="-122"/>
            </a:rPr>
            <a:t>作业性违章</a:t>
          </a:r>
          <a:endParaRPr lang="zh-CN" altLang="en-US" sz="1600" b="0" dirty="0">
            <a:solidFill>
              <a:schemeClr val="bg1"/>
            </a:solidFill>
            <a:latin typeface="华文中宋" panose="02010600040101010101" pitchFamily="2" charset="-122"/>
            <a:ea typeface="华文中宋" panose="02010600040101010101" pitchFamily="2" charset="-122"/>
          </a:endParaRPr>
        </a:p>
      </dgm:t>
    </dgm:pt>
    <dgm:pt modelId="{622D3E6A-FB5A-4FDF-9FF3-6E89BDC845C5}" cxnId="{2BE7634D-7CDC-4730-9D66-68AEA7EA97A0}"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CA097185-4018-4014-9894-E203822FA5A7}" cxnId="{2BE7634D-7CDC-4730-9D66-68AEA7EA97A0}"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74BFE241-283D-46AB-AB79-1F289361C257}">
      <dgm:prSet phldrT="[文本]" custT="1"/>
      <dgm:spPr>
        <a:solidFill>
          <a:schemeClr val="accent1">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装置性违章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1A3F59DA-807A-46B3-B93D-ACCFCB8DCFF6}" cxnId="{59ECB541-9939-4701-AF27-C4AC1430FCA1}"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B92CBB3F-DD8D-4F46-96E7-0461A8D4FA1B}" cxnId="{59ECB541-9939-4701-AF27-C4AC1430FCA1}"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41F169A7-F40F-4F3B-9F46-82747CA5E0C4}">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管理性违章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B2DEAB0F-FE30-41AD-9059-9DE0B253F405}" cxnId="{AF4B6E3C-6328-45E0-8DB8-9B1FD3B3CA88}" type="parTrans">
      <dgm:prSet/>
      <dgm:spPr/>
      <dgm:t>
        <a:bodyPr/>
        <a:lstStyle/>
        <a:p>
          <a:endParaRPr lang="zh-CN" altLang="en-US" sz="1600"/>
        </a:p>
      </dgm:t>
    </dgm:pt>
    <dgm:pt modelId="{ED045338-CEBE-4339-801D-CD72BDE49824}" cxnId="{AF4B6E3C-6328-45E0-8DB8-9B1FD3B3CA88}" type="sibTrans">
      <dgm:prSet/>
      <dgm:spPr/>
      <dgm:t>
        <a:bodyPr/>
        <a:lstStyle/>
        <a:p>
          <a:endParaRPr lang="zh-CN" altLang="en-US" sz="1600"/>
        </a:p>
      </dgm:t>
    </dgm:pt>
    <dgm:pt modelId="{7A56BD0F-6BB3-4E84-BB73-4D2C7EB9FF93}">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指挥性违章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93A465A2-16C3-4BA3-A905-709895BBFF08}" cxnId="{BD378551-DE73-4952-BF00-1A990E702277}" type="parTrans">
      <dgm:prSet/>
      <dgm:spPr/>
      <dgm:t>
        <a:bodyPr/>
        <a:lstStyle/>
        <a:p>
          <a:endParaRPr lang="zh-CN" altLang="en-US" sz="1600"/>
        </a:p>
      </dgm:t>
    </dgm:pt>
    <dgm:pt modelId="{3D7C7A7D-09E7-408B-909D-92DE8EB5CE8D}" cxnId="{BD378551-DE73-4952-BF00-1A990E702277}" type="sibTrans">
      <dgm:prSet/>
      <dgm:spPr/>
      <dgm:t>
        <a:bodyPr/>
        <a:lstStyle/>
        <a:p>
          <a:endParaRPr lang="zh-CN" altLang="en-US" sz="1600"/>
        </a:p>
      </dgm:t>
    </dgm:pt>
    <dgm:pt modelId="{963C8510-7BBA-42F3-8E45-A590B58260BC}" type="pres">
      <dgm:prSet presAssocID="{6ADA2D72-72B7-4D39-BC9D-1BB6A3255C13}" presName="diagram" presStyleCnt="0">
        <dgm:presLayoutVars>
          <dgm:chPref val="1"/>
          <dgm:dir/>
          <dgm:animOne val="branch"/>
          <dgm:animLvl val="lvl"/>
          <dgm:resizeHandles/>
        </dgm:presLayoutVars>
      </dgm:prSet>
      <dgm:spPr/>
      <dgm:t>
        <a:bodyPr/>
        <a:lstStyle/>
        <a:p>
          <a:endParaRPr lang="zh-CN" altLang="en-US"/>
        </a:p>
      </dgm:t>
    </dgm:pt>
    <dgm:pt modelId="{07B28D8B-9976-4222-9F49-E430AFC845A0}" type="pres">
      <dgm:prSet presAssocID="{673F94FD-5C94-4870-A77A-B6952FF49C16}" presName="root" presStyleCnt="0"/>
      <dgm:spPr/>
    </dgm:pt>
    <dgm:pt modelId="{F024777D-31BA-4169-8321-2CEBF8E8A502}" type="pres">
      <dgm:prSet presAssocID="{673F94FD-5C94-4870-A77A-B6952FF49C16}" presName="rootComposite" presStyleCnt="0"/>
      <dgm:spPr/>
    </dgm:pt>
    <dgm:pt modelId="{585E42D0-AEE9-42AE-BBD8-D97399EB3762}" type="pres">
      <dgm:prSet presAssocID="{673F94FD-5C94-4870-A77A-B6952FF49C16}" presName="rootText" presStyleLbl="node1" presStyleIdx="0" presStyleCnt="1" custScaleY="85000" custLinFactNeighborY="-18214"/>
      <dgm:spPr/>
      <dgm:t>
        <a:bodyPr/>
        <a:lstStyle/>
        <a:p>
          <a:endParaRPr lang="zh-CN" altLang="en-US"/>
        </a:p>
      </dgm:t>
    </dgm:pt>
    <dgm:pt modelId="{035F48DA-BE43-4D4D-B59F-34975429DBAC}" type="pres">
      <dgm:prSet presAssocID="{673F94FD-5C94-4870-A77A-B6952FF49C16}" presName="rootConnector" presStyleLbl="node1" presStyleIdx="0" presStyleCnt="1"/>
      <dgm:spPr/>
      <dgm:t>
        <a:bodyPr/>
        <a:lstStyle/>
        <a:p>
          <a:endParaRPr lang="zh-CN" altLang="en-US"/>
        </a:p>
      </dgm:t>
    </dgm:pt>
    <dgm:pt modelId="{5A784157-8AAD-4DB5-BD4B-644B5F6CC942}" type="pres">
      <dgm:prSet presAssocID="{673F94FD-5C94-4870-A77A-B6952FF49C16}" presName="childShape" presStyleCnt="0"/>
      <dgm:spPr/>
    </dgm:pt>
    <dgm:pt modelId="{83BFABE3-3D2C-4596-BAFE-CEC71098B4C8}" type="pres">
      <dgm:prSet presAssocID="{622D3E6A-FB5A-4FDF-9FF3-6E89BDC845C5}" presName="Name13" presStyleLbl="parChTrans1D2" presStyleIdx="0" presStyleCnt="4"/>
      <dgm:spPr/>
      <dgm:t>
        <a:bodyPr/>
        <a:lstStyle/>
        <a:p>
          <a:endParaRPr lang="zh-CN" altLang="en-US"/>
        </a:p>
      </dgm:t>
    </dgm:pt>
    <dgm:pt modelId="{8F430A09-BA26-4B2C-B347-D7A10693E267}" type="pres">
      <dgm:prSet presAssocID="{CCADB66B-B3C9-49CC-B2BF-208297AF8EB6}" presName="childText" presStyleLbl="bgAcc1" presStyleIdx="0" presStyleCnt="4" custScaleY="62899" custLinFactNeighborY="-13927">
        <dgm:presLayoutVars>
          <dgm:bulletEnabled val="1"/>
        </dgm:presLayoutVars>
      </dgm:prSet>
      <dgm:spPr/>
      <dgm:t>
        <a:bodyPr/>
        <a:lstStyle/>
        <a:p>
          <a:endParaRPr lang="zh-CN" altLang="en-US"/>
        </a:p>
      </dgm:t>
    </dgm:pt>
    <dgm:pt modelId="{8F1CBD57-151B-47C6-AF05-342FB3C37696}" type="pres">
      <dgm:prSet presAssocID="{1A3F59DA-807A-46B3-B93D-ACCFCB8DCFF6}" presName="Name13" presStyleLbl="parChTrans1D2" presStyleIdx="1" presStyleCnt="4"/>
      <dgm:spPr/>
      <dgm:t>
        <a:bodyPr/>
        <a:lstStyle/>
        <a:p>
          <a:endParaRPr lang="zh-CN" altLang="en-US"/>
        </a:p>
      </dgm:t>
    </dgm:pt>
    <dgm:pt modelId="{21E3877C-8E34-4FCC-A216-A6024B456FBA}" type="pres">
      <dgm:prSet presAssocID="{74BFE241-283D-46AB-AB79-1F289361C257}" presName="childText" presStyleLbl="bgAcc1" presStyleIdx="1" presStyleCnt="4" custScaleY="70043">
        <dgm:presLayoutVars>
          <dgm:bulletEnabled val="1"/>
        </dgm:presLayoutVars>
      </dgm:prSet>
      <dgm:spPr/>
      <dgm:t>
        <a:bodyPr/>
        <a:lstStyle/>
        <a:p>
          <a:endParaRPr lang="zh-CN" altLang="en-US"/>
        </a:p>
      </dgm:t>
    </dgm:pt>
    <dgm:pt modelId="{E9C5095A-3BD5-4C24-955C-F37C0B2851A8}" type="pres">
      <dgm:prSet presAssocID="{B2DEAB0F-FE30-41AD-9059-9DE0B253F405}" presName="Name13" presStyleLbl="parChTrans1D2" presStyleIdx="2" presStyleCnt="4"/>
      <dgm:spPr/>
      <dgm:t>
        <a:bodyPr/>
        <a:lstStyle/>
        <a:p>
          <a:endParaRPr lang="zh-CN" altLang="en-US"/>
        </a:p>
      </dgm:t>
    </dgm:pt>
    <dgm:pt modelId="{3CA5924A-F2E7-47C7-9B90-4608F3C8569E}" type="pres">
      <dgm:prSet presAssocID="{41F169A7-F40F-4F3B-9F46-82747CA5E0C4}" presName="childText" presStyleLbl="bgAcc1" presStyleIdx="2" presStyleCnt="4" custScaleY="66840" custLinFactNeighborY="14131">
        <dgm:presLayoutVars>
          <dgm:bulletEnabled val="1"/>
        </dgm:presLayoutVars>
      </dgm:prSet>
      <dgm:spPr/>
      <dgm:t>
        <a:bodyPr/>
        <a:lstStyle/>
        <a:p>
          <a:endParaRPr lang="zh-CN" altLang="en-US"/>
        </a:p>
      </dgm:t>
    </dgm:pt>
    <dgm:pt modelId="{58029BCB-DE81-45F6-AE67-C30E8A33A264}" type="pres">
      <dgm:prSet presAssocID="{93A465A2-16C3-4BA3-A905-709895BBFF08}" presName="Name13" presStyleLbl="parChTrans1D2" presStyleIdx="3" presStyleCnt="4"/>
      <dgm:spPr/>
      <dgm:t>
        <a:bodyPr/>
        <a:lstStyle/>
        <a:p>
          <a:endParaRPr lang="zh-CN" altLang="en-US"/>
        </a:p>
      </dgm:t>
    </dgm:pt>
    <dgm:pt modelId="{30272681-13EA-4D4D-AD75-7BB746E522A3}" type="pres">
      <dgm:prSet presAssocID="{7A56BD0F-6BB3-4E84-BB73-4D2C7EB9FF93}" presName="childText" presStyleLbl="bgAcc1" presStyleIdx="3" presStyleCnt="4" custScaleY="63043" custLinFactNeighborY="26087">
        <dgm:presLayoutVars>
          <dgm:bulletEnabled val="1"/>
        </dgm:presLayoutVars>
      </dgm:prSet>
      <dgm:spPr/>
      <dgm:t>
        <a:bodyPr/>
        <a:lstStyle/>
        <a:p>
          <a:endParaRPr lang="zh-CN" altLang="en-US"/>
        </a:p>
      </dgm:t>
    </dgm:pt>
  </dgm:ptLst>
  <dgm:cxnLst>
    <dgm:cxn modelId="{AF4B6E3C-6328-45E0-8DB8-9B1FD3B3CA88}" srcId="{673F94FD-5C94-4870-A77A-B6952FF49C16}" destId="{41F169A7-F40F-4F3B-9F46-82747CA5E0C4}" srcOrd="2" destOrd="0" parTransId="{B2DEAB0F-FE30-41AD-9059-9DE0B253F405}" sibTransId="{ED045338-CEBE-4339-801D-CD72BDE49824}"/>
    <dgm:cxn modelId="{59ECB541-9939-4701-AF27-C4AC1430FCA1}" srcId="{673F94FD-5C94-4870-A77A-B6952FF49C16}" destId="{74BFE241-283D-46AB-AB79-1F289361C257}" srcOrd="1" destOrd="0" parTransId="{1A3F59DA-807A-46B3-B93D-ACCFCB8DCFF6}" sibTransId="{B92CBB3F-DD8D-4F46-96E7-0461A8D4FA1B}"/>
    <dgm:cxn modelId="{254D93AB-2B39-4444-8FD2-B859D6075E86}" type="presOf" srcId="{7A56BD0F-6BB3-4E84-BB73-4D2C7EB9FF93}" destId="{30272681-13EA-4D4D-AD75-7BB746E522A3}" srcOrd="0" destOrd="0" presId="urn:microsoft.com/office/officeart/2005/8/layout/hierarchy3"/>
    <dgm:cxn modelId="{62EB6F5B-AF6F-44D8-8C09-8057C5093DEC}" type="presOf" srcId="{673F94FD-5C94-4870-A77A-B6952FF49C16}" destId="{035F48DA-BE43-4D4D-B59F-34975429DBAC}" srcOrd="1" destOrd="0" presId="urn:microsoft.com/office/officeart/2005/8/layout/hierarchy3"/>
    <dgm:cxn modelId="{0B37F0D8-A4B4-470C-9919-8E9D41E101D9}" srcId="{6ADA2D72-72B7-4D39-BC9D-1BB6A3255C13}" destId="{673F94FD-5C94-4870-A77A-B6952FF49C16}" srcOrd="0" destOrd="0" parTransId="{318D388A-F5D8-4BBA-855F-568009A05F68}" sibTransId="{79390753-068F-425A-9D7C-BCC4306B4271}"/>
    <dgm:cxn modelId="{CCBE376B-4AF7-490E-BDEA-9FE5B58A22FA}" type="presOf" srcId="{622D3E6A-FB5A-4FDF-9FF3-6E89BDC845C5}" destId="{83BFABE3-3D2C-4596-BAFE-CEC71098B4C8}" srcOrd="0" destOrd="0" presId="urn:microsoft.com/office/officeart/2005/8/layout/hierarchy3"/>
    <dgm:cxn modelId="{2BE7634D-7CDC-4730-9D66-68AEA7EA97A0}" srcId="{673F94FD-5C94-4870-A77A-B6952FF49C16}" destId="{CCADB66B-B3C9-49CC-B2BF-208297AF8EB6}" srcOrd="0" destOrd="0" parTransId="{622D3E6A-FB5A-4FDF-9FF3-6E89BDC845C5}" sibTransId="{CA097185-4018-4014-9894-E203822FA5A7}"/>
    <dgm:cxn modelId="{A02D58DE-1C95-47C5-8D79-33BBF1DFA511}" type="presOf" srcId="{6ADA2D72-72B7-4D39-BC9D-1BB6A3255C13}" destId="{963C8510-7BBA-42F3-8E45-A590B58260BC}" srcOrd="0" destOrd="0" presId="urn:microsoft.com/office/officeart/2005/8/layout/hierarchy3"/>
    <dgm:cxn modelId="{BD378551-DE73-4952-BF00-1A990E702277}" srcId="{673F94FD-5C94-4870-A77A-B6952FF49C16}" destId="{7A56BD0F-6BB3-4E84-BB73-4D2C7EB9FF93}" srcOrd="3" destOrd="0" parTransId="{93A465A2-16C3-4BA3-A905-709895BBFF08}" sibTransId="{3D7C7A7D-09E7-408B-909D-92DE8EB5CE8D}"/>
    <dgm:cxn modelId="{9464EC85-4119-4BE1-A5BD-2E679EF913EE}" type="presOf" srcId="{93A465A2-16C3-4BA3-A905-709895BBFF08}" destId="{58029BCB-DE81-45F6-AE67-C30E8A33A264}" srcOrd="0" destOrd="0" presId="urn:microsoft.com/office/officeart/2005/8/layout/hierarchy3"/>
    <dgm:cxn modelId="{5EF4FDBF-611D-498B-A6FD-8CDAD12B8BC8}" type="presOf" srcId="{41F169A7-F40F-4F3B-9F46-82747CA5E0C4}" destId="{3CA5924A-F2E7-47C7-9B90-4608F3C8569E}" srcOrd="0" destOrd="0" presId="urn:microsoft.com/office/officeart/2005/8/layout/hierarchy3"/>
    <dgm:cxn modelId="{E404D73B-D289-4556-8884-A7E42F6C597C}" type="presOf" srcId="{74BFE241-283D-46AB-AB79-1F289361C257}" destId="{21E3877C-8E34-4FCC-A216-A6024B456FBA}" srcOrd="0" destOrd="0" presId="urn:microsoft.com/office/officeart/2005/8/layout/hierarchy3"/>
    <dgm:cxn modelId="{5353FCE3-12FE-4229-A707-7E1F4A6F0F02}" type="presOf" srcId="{673F94FD-5C94-4870-A77A-B6952FF49C16}" destId="{585E42D0-AEE9-42AE-BBD8-D97399EB3762}" srcOrd="0" destOrd="0" presId="urn:microsoft.com/office/officeart/2005/8/layout/hierarchy3"/>
    <dgm:cxn modelId="{9BC66D1F-68C9-44F5-A165-026CC7CAC3A9}" type="presOf" srcId="{B2DEAB0F-FE30-41AD-9059-9DE0B253F405}" destId="{E9C5095A-3BD5-4C24-955C-F37C0B2851A8}" srcOrd="0" destOrd="0" presId="urn:microsoft.com/office/officeart/2005/8/layout/hierarchy3"/>
    <dgm:cxn modelId="{B9792DDC-CF0E-4378-8FD7-8BE3C4D6F3FC}" type="presOf" srcId="{1A3F59DA-807A-46B3-B93D-ACCFCB8DCFF6}" destId="{8F1CBD57-151B-47C6-AF05-342FB3C37696}" srcOrd="0" destOrd="0" presId="urn:microsoft.com/office/officeart/2005/8/layout/hierarchy3"/>
    <dgm:cxn modelId="{DAD6DE07-FDA6-4AD7-B82D-2D93EB484868}" type="presOf" srcId="{CCADB66B-B3C9-49CC-B2BF-208297AF8EB6}" destId="{8F430A09-BA26-4B2C-B347-D7A10693E267}" srcOrd="0" destOrd="0" presId="urn:microsoft.com/office/officeart/2005/8/layout/hierarchy3"/>
    <dgm:cxn modelId="{BDA05951-534F-4E8B-A41B-31E403894E0C}" type="presParOf" srcId="{963C8510-7BBA-42F3-8E45-A590B58260BC}" destId="{07B28D8B-9976-4222-9F49-E430AFC845A0}" srcOrd="0" destOrd="0" presId="urn:microsoft.com/office/officeart/2005/8/layout/hierarchy3"/>
    <dgm:cxn modelId="{C4BC4D28-D388-432E-B159-4237D887B475}" type="presParOf" srcId="{07B28D8B-9976-4222-9F49-E430AFC845A0}" destId="{F024777D-31BA-4169-8321-2CEBF8E8A502}" srcOrd="0" destOrd="0" presId="urn:microsoft.com/office/officeart/2005/8/layout/hierarchy3"/>
    <dgm:cxn modelId="{98A2D4EB-7927-42CB-88EC-48A7A0E456BF}" type="presParOf" srcId="{F024777D-31BA-4169-8321-2CEBF8E8A502}" destId="{585E42D0-AEE9-42AE-BBD8-D97399EB3762}" srcOrd="0" destOrd="0" presId="urn:microsoft.com/office/officeart/2005/8/layout/hierarchy3"/>
    <dgm:cxn modelId="{695ADBB4-8FB0-472D-8AEE-61CB23BB84B3}" type="presParOf" srcId="{F024777D-31BA-4169-8321-2CEBF8E8A502}" destId="{035F48DA-BE43-4D4D-B59F-34975429DBAC}" srcOrd="1" destOrd="0" presId="urn:microsoft.com/office/officeart/2005/8/layout/hierarchy3"/>
    <dgm:cxn modelId="{6C97C017-7431-43AB-ABB2-98DB8780FD5A}" type="presParOf" srcId="{07B28D8B-9976-4222-9F49-E430AFC845A0}" destId="{5A784157-8AAD-4DB5-BD4B-644B5F6CC942}" srcOrd="1" destOrd="0" presId="urn:microsoft.com/office/officeart/2005/8/layout/hierarchy3"/>
    <dgm:cxn modelId="{0189FD70-4E34-41FB-A742-98DB90100412}" type="presParOf" srcId="{5A784157-8AAD-4DB5-BD4B-644B5F6CC942}" destId="{83BFABE3-3D2C-4596-BAFE-CEC71098B4C8}" srcOrd="0" destOrd="0" presId="urn:microsoft.com/office/officeart/2005/8/layout/hierarchy3"/>
    <dgm:cxn modelId="{899BFBA6-4EF7-4FDD-B717-E93532A52647}" type="presParOf" srcId="{5A784157-8AAD-4DB5-BD4B-644B5F6CC942}" destId="{8F430A09-BA26-4B2C-B347-D7A10693E267}" srcOrd="1" destOrd="0" presId="urn:microsoft.com/office/officeart/2005/8/layout/hierarchy3"/>
    <dgm:cxn modelId="{69AA22D5-812D-4044-9CEA-02768579B700}" type="presParOf" srcId="{5A784157-8AAD-4DB5-BD4B-644B5F6CC942}" destId="{8F1CBD57-151B-47C6-AF05-342FB3C37696}" srcOrd="2" destOrd="0" presId="urn:microsoft.com/office/officeart/2005/8/layout/hierarchy3"/>
    <dgm:cxn modelId="{8AB30772-1F8A-4808-8BA2-5EE4B7423D8A}" type="presParOf" srcId="{5A784157-8AAD-4DB5-BD4B-644B5F6CC942}" destId="{21E3877C-8E34-4FCC-A216-A6024B456FBA}" srcOrd="3" destOrd="0" presId="urn:microsoft.com/office/officeart/2005/8/layout/hierarchy3"/>
    <dgm:cxn modelId="{2F90F538-16F6-4325-8A8A-4A40494E21B0}" type="presParOf" srcId="{5A784157-8AAD-4DB5-BD4B-644B5F6CC942}" destId="{E9C5095A-3BD5-4C24-955C-F37C0B2851A8}" srcOrd="4" destOrd="0" presId="urn:microsoft.com/office/officeart/2005/8/layout/hierarchy3"/>
    <dgm:cxn modelId="{F311B263-5C5A-4853-B67C-AE40C20C5290}" type="presParOf" srcId="{5A784157-8AAD-4DB5-BD4B-644B5F6CC942}" destId="{3CA5924A-F2E7-47C7-9B90-4608F3C8569E}" srcOrd="5" destOrd="0" presId="urn:microsoft.com/office/officeart/2005/8/layout/hierarchy3"/>
    <dgm:cxn modelId="{AE3682E7-74FA-4DB9-AA49-8D78C02935D1}" type="presParOf" srcId="{5A784157-8AAD-4DB5-BD4B-644B5F6CC942}" destId="{58029BCB-DE81-45F6-AE67-C30E8A33A264}" srcOrd="6" destOrd="0" presId="urn:microsoft.com/office/officeart/2005/8/layout/hierarchy3"/>
    <dgm:cxn modelId="{E8EB6C3C-5BCF-4229-8B9F-0CCBD25D4D81}" type="presParOf" srcId="{5A784157-8AAD-4DB5-BD4B-644B5F6CC942}" destId="{30272681-13EA-4D4D-AD75-7BB746E522A3}" srcOrd="7" destOrd="0" presId="urn:microsoft.com/office/officeart/2005/8/layout/hierarchy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843B927E-3C41-406A-90D9-586435C2C894}" type="presOf" srcId="{3CAF47F7-0649-4E32-9D61-ACE33D5E613F}" destId="{6BD7B332-9C29-4D74-8818-84F97C3CEAAB}" srcOrd="0" destOrd="0" presId="urn:microsoft.com/office/officeart/2005/8/layout/process1"/>
    <dgm:cxn modelId="{6A0A9D61-085E-483B-AC88-6B4292BF72BC}" type="presOf" srcId="{B64CB9B5-35B6-4EF8-A19A-55B5A88DB7B1}" destId="{91A7DF0D-1F44-4A0A-8503-18D34EEECD6D}" srcOrd="0"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D253BF3D-B743-48CF-88CA-357CF67018D9}" type="presOf" srcId="{25331CDF-9208-4B21-9985-DED03170403E}" destId="{AD3FA524-2D91-4DA2-889B-35C0AC824D15}" srcOrd="0" destOrd="0" presId="urn:microsoft.com/office/officeart/2005/8/layout/process1"/>
    <dgm:cxn modelId="{3947507F-DC27-42B8-AD53-89D13A9C0197}" srcId="{3A410565-3FF2-4096-92E3-B7394419FC4A}" destId="{25331CDF-9208-4B21-9985-DED03170403E}" srcOrd="0" destOrd="0" parTransId="{EFB14F38-B261-46F5-84CE-E12F76399B67}" sibTransId="{B979DD4A-2810-43FD-AE7E-3F985C954E94}"/>
    <dgm:cxn modelId="{279D4B66-65E8-4D1E-AF0F-7928FB2A1B5B}" srcId="{3A410565-3FF2-4096-92E3-B7394419FC4A}" destId="{3CAF47F7-0649-4E32-9D61-ACE33D5E613F}" srcOrd="3" destOrd="0" parTransId="{6644987A-9F4D-4540-98D8-3798872CE9B8}" sibTransId="{8367F9F4-59F6-4281-BC5C-137AA7582102}"/>
    <dgm:cxn modelId="{3BCD525D-4DC2-4160-8B33-5D2DBB4B28F7}" type="presOf" srcId="{8D7EF8C8-1AC6-45D7-B36A-2A908275D708}" destId="{783A112D-7696-47B7-B40B-9C044AE6A555}" srcOrd="0" destOrd="0" presId="urn:microsoft.com/office/officeart/2005/8/layout/process1"/>
    <dgm:cxn modelId="{E3B14DFB-D595-4590-A038-0722C5A6A35B}" type="presOf" srcId="{8D7EF8C8-1AC6-45D7-B36A-2A908275D708}" destId="{046F455C-CC44-489A-A7F3-6B62A525E3CF}" srcOrd="1"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F1B11681-13C1-4CCE-9C87-C6A0CAC51ED8}" type="presOf" srcId="{B979DD4A-2810-43FD-AE7E-3F985C954E94}" destId="{EE044C05-27D5-4679-B7D3-CA8AFF1B9568}" srcOrd="1" destOrd="0" presId="urn:microsoft.com/office/officeart/2005/8/layout/process1"/>
    <dgm:cxn modelId="{C11BBDD5-1961-4701-A1A0-F6280EF959D5}" type="presOf" srcId="{1E1DDEE6-3995-4DB7-BF86-A652BBC5CA91}" destId="{D19CB572-1714-4BEA-BB03-42E75EF90BEC}" srcOrd="1" destOrd="0" presId="urn:microsoft.com/office/officeart/2005/8/layout/process1"/>
    <dgm:cxn modelId="{043A78F5-BCC9-4E39-AA9B-CE6123964809}" type="presOf" srcId="{2DDE0DE8-6584-4161-931B-D17481A4B969}" destId="{060C810A-886A-4C16-A910-58257AC24F2A}" srcOrd="0" destOrd="0" presId="urn:microsoft.com/office/officeart/2005/8/layout/process1"/>
    <dgm:cxn modelId="{6AC149D4-9115-4662-9D11-6687A243B429}" type="presOf" srcId="{3A410565-3FF2-4096-92E3-B7394419FC4A}" destId="{632B0D6D-12E4-4351-BB91-82A4358DFF10}" srcOrd="0" destOrd="0" presId="urn:microsoft.com/office/officeart/2005/8/layout/process1"/>
    <dgm:cxn modelId="{D55E5573-F402-49C6-93E0-91476B0EB403}" type="presOf" srcId="{B979DD4A-2810-43FD-AE7E-3F985C954E94}" destId="{94421562-502C-496D-8538-C28A3F8A4238}" srcOrd="0" destOrd="0" presId="urn:microsoft.com/office/officeart/2005/8/layout/process1"/>
    <dgm:cxn modelId="{3F793802-6EDE-4A27-86A8-DF3DE34C8866}" type="presOf" srcId="{1E1DDEE6-3995-4DB7-BF86-A652BBC5CA91}" destId="{6F3D2C11-11AE-4E61-A515-34325CC05604}" srcOrd="0" destOrd="0" presId="urn:microsoft.com/office/officeart/2005/8/layout/process1"/>
    <dgm:cxn modelId="{B43A68F1-BF7F-4FD5-9065-786C88EF1108}" type="presParOf" srcId="{632B0D6D-12E4-4351-BB91-82A4358DFF10}" destId="{AD3FA524-2D91-4DA2-889B-35C0AC824D15}" srcOrd="0" destOrd="0" presId="urn:microsoft.com/office/officeart/2005/8/layout/process1"/>
    <dgm:cxn modelId="{E38E950A-7F81-4C25-8F4A-79F6F65192FA}" type="presParOf" srcId="{632B0D6D-12E4-4351-BB91-82A4358DFF10}" destId="{94421562-502C-496D-8538-C28A3F8A4238}" srcOrd="1" destOrd="0" presId="urn:microsoft.com/office/officeart/2005/8/layout/process1"/>
    <dgm:cxn modelId="{8B3C1EDA-C4E4-4BBF-881A-37DC5EB88FBA}" type="presParOf" srcId="{94421562-502C-496D-8538-C28A3F8A4238}" destId="{EE044C05-27D5-4679-B7D3-CA8AFF1B9568}" srcOrd="0" destOrd="0" presId="urn:microsoft.com/office/officeart/2005/8/layout/process1"/>
    <dgm:cxn modelId="{B1C14185-13A2-4DCE-A75E-205B59CA03E9}" type="presParOf" srcId="{632B0D6D-12E4-4351-BB91-82A4358DFF10}" destId="{91A7DF0D-1F44-4A0A-8503-18D34EEECD6D}" srcOrd="2" destOrd="0" presId="urn:microsoft.com/office/officeart/2005/8/layout/process1"/>
    <dgm:cxn modelId="{F056A6D6-49F5-404C-BD00-F181A5EE53CF}" type="presParOf" srcId="{632B0D6D-12E4-4351-BB91-82A4358DFF10}" destId="{6F3D2C11-11AE-4E61-A515-34325CC05604}" srcOrd="3" destOrd="0" presId="urn:microsoft.com/office/officeart/2005/8/layout/process1"/>
    <dgm:cxn modelId="{01719B7D-725C-4214-9A18-3709AE13BC25}" type="presParOf" srcId="{6F3D2C11-11AE-4E61-A515-34325CC05604}" destId="{D19CB572-1714-4BEA-BB03-42E75EF90BEC}" srcOrd="0" destOrd="0" presId="urn:microsoft.com/office/officeart/2005/8/layout/process1"/>
    <dgm:cxn modelId="{C7ADD828-3B55-46A2-BE65-BF3F37CBFEC5}" type="presParOf" srcId="{632B0D6D-12E4-4351-BB91-82A4358DFF10}" destId="{060C810A-886A-4C16-A910-58257AC24F2A}" srcOrd="4" destOrd="0" presId="urn:microsoft.com/office/officeart/2005/8/layout/process1"/>
    <dgm:cxn modelId="{DC1E2A44-29C4-4B63-BCAB-63B2FE5E672D}" type="presParOf" srcId="{632B0D6D-12E4-4351-BB91-82A4358DFF10}" destId="{783A112D-7696-47B7-B40B-9C044AE6A555}" srcOrd="5" destOrd="0" presId="urn:microsoft.com/office/officeart/2005/8/layout/process1"/>
    <dgm:cxn modelId="{ACACC66C-C80E-4C96-921C-437698332E53}" type="presParOf" srcId="{783A112D-7696-47B7-B40B-9C044AE6A555}" destId="{046F455C-CC44-489A-A7F3-6B62A525E3CF}" srcOrd="0" destOrd="0" presId="urn:microsoft.com/office/officeart/2005/8/layout/process1"/>
    <dgm:cxn modelId="{B4F36E26-09CD-426C-8273-AAF1146D93AD}"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30.xml><?xml version="1.0" encoding="utf-8"?>
<dgm:dataModel xmlns:dgm="http://schemas.openxmlformats.org/drawingml/2006/diagram" xmlns:a="http://schemas.openxmlformats.org/drawingml/2006/main">
  <dgm:ptLst>
    <dgm:pt modelId="{6ADA2D72-72B7-4D39-BC9D-1BB6A3255C1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zh-CN" altLang="en-US"/>
        </a:p>
      </dgm:t>
    </dgm:pt>
    <dgm:pt modelId="{673F94FD-5C94-4870-A77A-B6952FF49C16}">
      <dgm:prSet phldrT="[文本]" custT="1"/>
      <dgm:spPr>
        <a:solidFill>
          <a:schemeClr val="tx2"/>
        </a:solidFill>
        <a:effectLst>
          <a:outerShdw blurRad="63500" sx="102000" sy="102000" algn="ctr" rotWithShape="0">
            <a:prstClr val="black">
              <a:alpha val="40000"/>
            </a:prstClr>
          </a:outerShdw>
        </a:effectLst>
      </dgm:spPr>
      <dgm:t>
        <a:bodyPr/>
        <a:lstStyle/>
        <a:p>
          <a:r>
            <a:rPr lang="zh-CN" altLang="en-US" sz="1600" dirty="0" smtClean="0">
              <a:latin typeface="华文中宋" panose="02010600040101010101" pitchFamily="2" charset="-122"/>
              <a:ea typeface="华文中宋" panose="02010600040101010101" pitchFamily="2" charset="-122"/>
            </a:rPr>
            <a:t>常见用电违章</a:t>
          </a:r>
          <a:endParaRPr lang="zh-CN" altLang="en-US" sz="1600" dirty="0">
            <a:latin typeface="华文中宋" panose="02010600040101010101" pitchFamily="2" charset="-122"/>
            <a:ea typeface="华文中宋" panose="02010600040101010101" pitchFamily="2" charset="-122"/>
          </a:endParaRPr>
        </a:p>
      </dgm:t>
    </dgm:pt>
    <dgm:pt modelId="{318D388A-F5D8-4BBA-855F-568009A05F68}" cxnId="{0B37F0D8-A4B4-470C-9919-8E9D41E101D9}"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79390753-068F-425A-9D7C-BCC4306B4271}" cxnId="{0B37F0D8-A4B4-470C-9919-8E9D41E101D9}"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CCADB66B-B3C9-49CC-B2BF-208297AF8EB6}">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b="0" dirty="0" smtClean="0">
              <a:solidFill>
                <a:schemeClr val="bg1"/>
              </a:solidFill>
              <a:latin typeface="华文中宋" panose="02010600040101010101" pitchFamily="2" charset="-122"/>
              <a:ea typeface="华文中宋" panose="02010600040101010101" pitchFamily="2" charset="-122"/>
            </a:rPr>
            <a:t>作业性违章</a:t>
          </a:r>
          <a:endParaRPr lang="zh-CN" altLang="en-US" sz="1600" b="0" dirty="0">
            <a:solidFill>
              <a:schemeClr val="bg1"/>
            </a:solidFill>
            <a:latin typeface="华文中宋" panose="02010600040101010101" pitchFamily="2" charset="-122"/>
            <a:ea typeface="华文中宋" panose="02010600040101010101" pitchFamily="2" charset="-122"/>
          </a:endParaRPr>
        </a:p>
      </dgm:t>
    </dgm:pt>
    <dgm:pt modelId="{622D3E6A-FB5A-4FDF-9FF3-6E89BDC845C5}" cxnId="{2BE7634D-7CDC-4730-9D66-68AEA7EA97A0}"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CA097185-4018-4014-9894-E203822FA5A7}" cxnId="{2BE7634D-7CDC-4730-9D66-68AEA7EA97A0}"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74BFE241-283D-46AB-AB79-1F289361C257}">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装置性违章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1A3F59DA-807A-46B3-B93D-ACCFCB8DCFF6}" cxnId="{59ECB541-9939-4701-AF27-C4AC1430FCA1}"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B92CBB3F-DD8D-4F46-96E7-0461A8D4FA1B}" cxnId="{59ECB541-9939-4701-AF27-C4AC1430FCA1}"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41F169A7-F40F-4F3B-9F46-82747CA5E0C4}">
      <dgm:prSet phldrT="[文本]" custT="1"/>
      <dgm:spPr>
        <a:solidFill>
          <a:schemeClr val="accent1">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管理性违章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B2DEAB0F-FE30-41AD-9059-9DE0B253F405}" cxnId="{AF4B6E3C-6328-45E0-8DB8-9B1FD3B3CA88}" type="parTrans">
      <dgm:prSet/>
      <dgm:spPr/>
      <dgm:t>
        <a:bodyPr/>
        <a:lstStyle/>
        <a:p>
          <a:endParaRPr lang="zh-CN" altLang="en-US" sz="1600"/>
        </a:p>
      </dgm:t>
    </dgm:pt>
    <dgm:pt modelId="{ED045338-CEBE-4339-801D-CD72BDE49824}" cxnId="{AF4B6E3C-6328-45E0-8DB8-9B1FD3B3CA88}" type="sibTrans">
      <dgm:prSet/>
      <dgm:spPr/>
      <dgm:t>
        <a:bodyPr/>
        <a:lstStyle/>
        <a:p>
          <a:endParaRPr lang="zh-CN" altLang="en-US" sz="1600"/>
        </a:p>
      </dgm:t>
    </dgm:pt>
    <dgm:pt modelId="{7A56BD0F-6BB3-4E84-BB73-4D2C7EB9FF93}">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指挥性违章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93A465A2-16C3-4BA3-A905-709895BBFF08}" cxnId="{BD378551-DE73-4952-BF00-1A990E702277}" type="parTrans">
      <dgm:prSet/>
      <dgm:spPr/>
      <dgm:t>
        <a:bodyPr/>
        <a:lstStyle/>
        <a:p>
          <a:endParaRPr lang="zh-CN" altLang="en-US" sz="1600"/>
        </a:p>
      </dgm:t>
    </dgm:pt>
    <dgm:pt modelId="{3D7C7A7D-09E7-408B-909D-92DE8EB5CE8D}" cxnId="{BD378551-DE73-4952-BF00-1A990E702277}" type="sibTrans">
      <dgm:prSet/>
      <dgm:spPr/>
      <dgm:t>
        <a:bodyPr/>
        <a:lstStyle/>
        <a:p>
          <a:endParaRPr lang="zh-CN" altLang="en-US" sz="1600"/>
        </a:p>
      </dgm:t>
    </dgm:pt>
    <dgm:pt modelId="{963C8510-7BBA-42F3-8E45-A590B58260BC}" type="pres">
      <dgm:prSet presAssocID="{6ADA2D72-72B7-4D39-BC9D-1BB6A3255C13}" presName="diagram" presStyleCnt="0">
        <dgm:presLayoutVars>
          <dgm:chPref val="1"/>
          <dgm:dir/>
          <dgm:animOne val="branch"/>
          <dgm:animLvl val="lvl"/>
          <dgm:resizeHandles/>
        </dgm:presLayoutVars>
      </dgm:prSet>
      <dgm:spPr/>
      <dgm:t>
        <a:bodyPr/>
        <a:lstStyle/>
        <a:p>
          <a:endParaRPr lang="zh-CN" altLang="en-US"/>
        </a:p>
      </dgm:t>
    </dgm:pt>
    <dgm:pt modelId="{07B28D8B-9976-4222-9F49-E430AFC845A0}" type="pres">
      <dgm:prSet presAssocID="{673F94FD-5C94-4870-A77A-B6952FF49C16}" presName="root" presStyleCnt="0"/>
      <dgm:spPr/>
    </dgm:pt>
    <dgm:pt modelId="{F024777D-31BA-4169-8321-2CEBF8E8A502}" type="pres">
      <dgm:prSet presAssocID="{673F94FD-5C94-4870-A77A-B6952FF49C16}" presName="rootComposite" presStyleCnt="0"/>
      <dgm:spPr/>
    </dgm:pt>
    <dgm:pt modelId="{585E42D0-AEE9-42AE-BBD8-D97399EB3762}" type="pres">
      <dgm:prSet presAssocID="{673F94FD-5C94-4870-A77A-B6952FF49C16}" presName="rootText" presStyleLbl="node1" presStyleIdx="0" presStyleCnt="1" custScaleY="85000" custLinFactNeighborY="-18214"/>
      <dgm:spPr/>
      <dgm:t>
        <a:bodyPr/>
        <a:lstStyle/>
        <a:p>
          <a:endParaRPr lang="zh-CN" altLang="en-US"/>
        </a:p>
      </dgm:t>
    </dgm:pt>
    <dgm:pt modelId="{035F48DA-BE43-4D4D-B59F-34975429DBAC}" type="pres">
      <dgm:prSet presAssocID="{673F94FD-5C94-4870-A77A-B6952FF49C16}" presName="rootConnector" presStyleLbl="node1" presStyleIdx="0" presStyleCnt="1"/>
      <dgm:spPr/>
      <dgm:t>
        <a:bodyPr/>
        <a:lstStyle/>
        <a:p>
          <a:endParaRPr lang="zh-CN" altLang="en-US"/>
        </a:p>
      </dgm:t>
    </dgm:pt>
    <dgm:pt modelId="{5A784157-8AAD-4DB5-BD4B-644B5F6CC942}" type="pres">
      <dgm:prSet presAssocID="{673F94FD-5C94-4870-A77A-B6952FF49C16}" presName="childShape" presStyleCnt="0"/>
      <dgm:spPr/>
    </dgm:pt>
    <dgm:pt modelId="{83BFABE3-3D2C-4596-BAFE-CEC71098B4C8}" type="pres">
      <dgm:prSet presAssocID="{622D3E6A-FB5A-4FDF-9FF3-6E89BDC845C5}" presName="Name13" presStyleLbl="parChTrans1D2" presStyleIdx="0" presStyleCnt="4"/>
      <dgm:spPr/>
      <dgm:t>
        <a:bodyPr/>
        <a:lstStyle/>
        <a:p>
          <a:endParaRPr lang="zh-CN" altLang="en-US"/>
        </a:p>
      </dgm:t>
    </dgm:pt>
    <dgm:pt modelId="{8F430A09-BA26-4B2C-B347-D7A10693E267}" type="pres">
      <dgm:prSet presAssocID="{CCADB66B-B3C9-49CC-B2BF-208297AF8EB6}" presName="childText" presStyleLbl="bgAcc1" presStyleIdx="0" presStyleCnt="4" custScaleY="62899" custLinFactNeighborY="-13927">
        <dgm:presLayoutVars>
          <dgm:bulletEnabled val="1"/>
        </dgm:presLayoutVars>
      </dgm:prSet>
      <dgm:spPr/>
      <dgm:t>
        <a:bodyPr/>
        <a:lstStyle/>
        <a:p>
          <a:endParaRPr lang="zh-CN" altLang="en-US"/>
        </a:p>
      </dgm:t>
    </dgm:pt>
    <dgm:pt modelId="{8F1CBD57-151B-47C6-AF05-342FB3C37696}" type="pres">
      <dgm:prSet presAssocID="{1A3F59DA-807A-46B3-B93D-ACCFCB8DCFF6}" presName="Name13" presStyleLbl="parChTrans1D2" presStyleIdx="1" presStyleCnt="4"/>
      <dgm:spPr/>
      <dgm:t>
        <a:bodyPr/>
        <a:lstStyle/>
        <a:p>
          <a:endParaRPr lang="zh-CN" altLang="en-US"/>
        </a:p>
      </dgm:t>
    </dgm:pt>
    <dgm:pt modelId="{21E3877C-8E34-4FCC-A216-A6024B456FBA}" type="pres">
      <dgm:prSet presAssocID="{74BFE241-283D-46AB-AB79-1F289361C257}" presName="childText" presStyleLbl="bgAcc1" presStyleIdx="1" presStyleCnt="4" custScaleY="70043">
        <dgm:presLayoutVars>
          <dgm:bulletEnabled val="1"/>
        </dgm:presLayoutVars>
      </dgm:prSet>
      <dgm:spPr/>
      <dgm:t>
        <a:bodyPr/>
        <a:lstStyle/>
        <a:p>
          <a:endParaRPr lang="zh-CN" altLang="en-US"/>
        </a:p>
      </dgm:t>
    </dgm:pt>
    <dgm:pt modelId="{E9C5095A-3BD5-4C24-955C-F37C0B2851A8}" type="pres">
      <dgm:prSet presAssocID="{B2DEAB0F-FE30-41AD-9059-9DE0B253F405}" presName="Name13" presStyleLbl="parChTrans1D2" presStyleIdx="2" presStyleCnt="4"/>
      <dgm:spPr/>
      <dgm:t>
        <a:bodyPr/>
        <a:lstStyle/>
        <a:p>
          <a:endParaRPr lang="zh-CN" altLang="en-US"/>
        </a:p>
      </dgm:t>
    </dgm:pt>
    <dgm:pt modelId="{3CA5924A-F2E7-47C7-9B90-4608F3C8569E}" type="pres">
      <dgm:prSet presAssocID="{41F169A7-F40F-4F3B-9F46-82747CA5E0C4}" presName="childText" presStyleLbl="bgAcc1" presStyleIdx="2" presStyleCnt="4" custScaleY="66840" custLinFactNeighborY="14131">
        <dgm:presLayoutVars>
          <dgm:bulletEnabled val="1"/>
        </dgm:presLayoutVars>
      </dgm:prSet>
      <dgm:spPr/>
      <dgm:t>
        <a:bodyPr/>
        <a:lstStyle/>
        <a:p>
          <a:endParaRPr lang="zh-CN" altLang="en-US"/>
        </a:p>
      </dgm:t>
    </dgm:pt>
    <dgm:pt modelId="{58029BCB-DE81-45F6-AE67-C30E8A33A264}" type="pres">
      <dgm:prSet presAssocID="{93A465A2-16C3-4BA3-A905-709895BBFF08}" presName="Name13" presStyleLbl="parChTrans1D2" presStyleIdx="3" presStyleCnt="4"/>
      <dgm:spPr/>
      <dgm:t>
        <a:bodyPr/>
        <a:lstStyle/>
        <a:p>
          <a:endParaRPr lang="zh-CN" altLang="en-US"/>
        </a:p>
      </dgm:t>
    </dgm:pt>
    <dgm:pt modelId="{30272681-13EA-4D4D-AD75-7BB746E522A3}" type="pres">
      <dgm:prSet presAssocID="{7A56BD0F-6BB3-4E84-BB73-4D2C7EB9FF93}" presName="childText" presStyleLbl="bgAcc1" presStyleIdx="3" presStyleCnt="4" custScaleY="63043" custLinFactNeighborY="26087">
        <dgm:presLayoutVars>
          <dgm:bulletEnabled val="1"/>
        </dgm:presLayoutVars>
      </dgm:prSet>
      <dgm:spPr/>
      <dgm:t>
        <a:bodyPr/>
        <a:lstStyle/>
        <a:p>
          <a:endParaRPr lang="zh-CN" altLang="en-US"/>
        </a:p>
      </dgm:t>
    </dgm:pt>
  </dgm:ptLst>
  <dgm:cxnLst>
    <dgm:cxn modelId="{49E38B59-F68C-48A4-AB20-C420E621F94E}" type="presOf" srcId="{673F94FD-5C94-4870-A77A-B6952FF49C16}" destId="{035F48DA-BE43-4D4D-B59F-34975429DBAC}" srcOrd="1" destOrd="0" presId="urn:microsoft.com/office/officeart/2005/8/layout/hierarchy3"/>
    <dgm:cxn modelId="{767D38DB-DA6F-47ED-96FA-EE19CF3FE97B}" type="presOf" srcId="{74BFE241-283D-46AB-AB79-1F289361C257}" destId="{21E3877C-8E34-4FCC-A216-A6024B456FBA}" srcOrd="0" destOrd="0" presId="urn:microsoft.com/office/officeart/2005/8/layout/hierarchy3"/>
    <dgm:cxn modelId="{127018B6-4493-4680-8EC6-917B5B0744EF}" type="presOf" srcId="{673F94FD-5C94-4870-A77A-B6952FF49C16}" destId="{585E42D0-AEE9-42AE-BBD8-D97399EB3762}" srcOrd="0" destOrd="0" presId="urn:microsoft.com/office/officeart/2005/8/layout/hierarchy3"/>
    <dgm:cxn modelId="{005E6C99-141A-44EF-83A4-079E18F69302}" type="presOf" srcId="{6ADA2D72-72B7-4D39-BC9D-1BB6A3255C13}" destId="{963C8510-7BBA-42F3-8E45-A590B58260BC}" srcOrd="0" destOrd="0" presId="urn:microsoft.com/office/officeart/2005/8/layout/hierarchy3"/>
    <dgm:cxn modelId="{DB37A419-EF1A-43F4-9698-558677B12CD2}" type="presOf" srcId="{622D3E6A-FB5A-4FDF-9FF3-6E89BDC845C5}" destId="{83BFABE3-3D2C-4596-BAFE-CEC71098B4C8}" srcOrd="0" destOrd="0" presId="urn:microsoft.com/office/officeart/2005/8/layout/hierarchy3"/>
    <dgm:cxn modelId="{868BF850-D1F4-477B-B566-B622605155E1}" type="presOf" srcId="{CCADB66B-B3C9-49CC-B2BF-208297AF8EB6}" destId="{8F430A09-BA26-4B2C-B347-D7A10693E267}" srcOrd="0" destOrd="0" presId="urn:microsoft.com/office/officeart/2005/8/layout/hierarchy3"/>
    <dgm:cxn modelId="{1C3B7A75-6E0B-4FCF-AE59-51A7AC71FF11}" type="presOf" srcId="{1A3F59DA-807A-46B3-B93D-ACCFCB8DCFF6}" destId="{8F1CBD57-151B-47C6-AF05-342FB3C37696}" srcOrd="0" destOrd="0" presId="urn:microsoft.com/office/officeart/2005/8/layout/hierarchy3"/>
    <dgm:cxn modelId="{59ECB541-9939-4701-AF27-C4AC1430FCA1}" srcId="{673F94FD-5C94-4870-A77A-B6952FF49C16}" destId="{74BFE241-283D-46AB-AB79-1F289361C257}" srcOrd="1" destOrd="0" parTransId="{1A3F59DA-807A-46B3-B93D-ACCFCB8DCFF6}" sibTransId="{B92CBB3F-DD8D-4F46-96E7-0461A8D4FA1B}"/>
    <dgm:cxn modelId="{5C0FEDB9-C682-4BC6-A37D-2740767918C8}" type="presOf" srcId="{7A56BD0F-6BB3-4E84-BB73-4D2C7EB9FF93}" destId="{30272681-13EA-4D4D-AD75-7BB746E522A3}" srcOrd="0" destOrd="0" presId="urn:microsoft.com/office/officeart/2005/8/layout/hierarchy3"/>
    <dgm:cxn modelId="{CB5EA3B6-0E35-43AB-92EB-CEA4EB0715F0}" type="presOf" srcId="{B2DEAB0F-FE30-41AD-9059-9DE0B253F405}" destId="{E9C5095A-3BD5-4C24-955C-F37C0B2851A8}" srcOrd="0" destOrd="0" presId="urn:microsoft.com/office/officeart/2005/8/layout/hierarchy3"/>
    <dgm:cxn modelId="{BD378551-DE73-4952-BF00-1A990E702277}" srcId="{673F94FD-5C94-4870-A77A-B6952FF49C16}" destId="{7A56BD0F-6BB3-4E84-BB73-4D2C7EB9FF93}" srcOrd="3" destOrd="0" parTransId="{93A465A2-16C3-4BA3-A905-709895BBFF08}" sibTransId="{3D7C7A7D-09E7-408B-909D-92DE8EB5CE8D}"/>
    <dgm:cxn modelId="{2BE7634D-7CDC-4730-9D66-68AEA7EA97A0}" srcId="{673F94FD-5C94-4870-A77A-B6952FF49C16}" destId="{CCADB66B-B3C9-49CC-B2BF-208297AF8EB6}" srcOrd="0" destOrd="0" parTransId="{622D3E6A-FB5A-4FDF-9FF3-6E89BDC845C5}" sibTransId="{CA097185-4018-4014-9894-E203822FA5A7}"/>
    <dgm:cxn modelId="{AF4B6E3C-6328-45E0-8DB8-9B1FD3B3CA88}" srcId="{673F94FD-5C94-4870-A77A-B6952FF49C16}" destId="{41F169A7-F40F-4F3B-9F46-82747CA5E0C4}" srcOrd="2" destOrd="0" parTransId="{B2DEAB0F-FE30-41AD-9059-9DE0B253F405}" sibTransId="{ED045338-CEBE-4339-801D-CD72BDE49824}"/>
    <dgm:cxn modelId="{6720E84A-EB7E-44CA-92CC-41F4F1669364}" type="presOf" srcId="{93A465A2-16C3-4BA3-A905-709895BBFF08}" destId="{58029BCB-DE81-45F6-AE67-C30E8A33A264}" srcOrd="0" destOrd="0" presId="urn:microsoft.com/office/officeart/2005/8/layout/hierarchy3"/>
    <dgm:cxn modelId="{B4F16C55-29F9-46A8-97CE-2F224FE29BCA}" type="presOf" srcId="{41F169A7-F40F-4F3B-9F46-82747CA5E0C4}" destId="{3CA5924A-F2E7-47C7-9B90-4608F3C8569E}" srcOrd="0" destOrd="0" presId="urn:microsoft.com/office/officeart/2005/8/layout/hierarchy3"/>
    <dgm:cxn modelId="{0B37F0D8-A4B4-470C-9919-8E9D41E101D9}" srcId="{6ADA2D72-72B7-4D39-BC9D-1BB6A3255C13}" destId="{673F94FD-5C94-4870-A77A-B6952FF49C16}" srcOrd="0" destOrd="0" parTransId="{318D388A-F5D8-4BBA-855F-568009A05F68}" sibTransId="{79390753-068F-425A-9D7C-BCC4306B4271}"/>
    <dgm:cxn modelId="{2861A639-63FB-45D4-9F46-87CB8A07F16C}" type="presParOf" srcId="{963C8510-7BBA-42F3-8E45-A590B58260BC}" destId="{07B28D8B-9976-4222-9F49-E430AFC845A0}" srcOrd="0" destOrd="0" presId="urn:microsoft.com/office/officeart/2005/8/layout/hierarchy3"/>
    <dgm:cxn modelId="{E9F2C6E8-1646-4DE4-9E42-AA3958F65783}" type="presParOf" srcId="{07B28D8B-9976-4222-9F49-E430AFC845A0}" destId="{F024777D-31BA-4169-8321-2CEBF8E8A502}" srcOrd="0" destOrd="0" presId="urn:microsoft.com/office/officeart/2005/8/layout/hierarchy3"/>
    <dgm:cxn modelId="{EE3558B4-94DC-4A0A-93E3-88B66B7089AA}" type="presParOf" srcId="{F024777D-31BA-4169-8321-2CEBF8E8A502}" destId="{585E42D0-AEE9-42AE-BBD8-D97399EB3762}" srcOrd="0" destOrd="0" presId="urn:microsoft.com/office/officeart/2005/8/layout/hierarchy3"/>
    <dgm:cxn modelId="{1A31A7C9-3247-4B57-8E84-9E46E98051CB}" type="presParOf" srcId="{F024777D-31BA-4169-8321-2CEBF8E8A502}" destId="{035F48DA-BE43-4D4D-B59F-34975429DBAC}" srcOrd="1" destOrd="0" presId="urn:microsoft.com/office/officeart/2005/8/layout/hierarchy3"/>
    <dgm:cxn modelId="{1347B2A6-C2BC-45FB-8BEF-68D52FBF2C86}" type="presParOf" srcId="{07B28D8B-9976-4222-9F49-E430AFC845A0}" destId="{5A784157-8AAD-4DB5-BD4B-644B5F6CC942}" srcOrd="1" destOrd="0" presId="urn:microsoft.com/office/officeart/2005/8/layout/hierarchy3"/>
    <dgm:cxn modelId="{702D9EF5-A7B1-421D-A52B-D8EFCFBBAB54}" type="presParOf" srcId="{5A784157-8AAD-4DB5-BD4B-644B5F6CC942}" destId="{83BFABE3-3D2C-4596-BAFE-CEC71098B4C8}" srcOrd="0" destOrd="0" presId="urn:microsoft.com/office/officeart/2005/8/layout/hierarchy3"/>
    <dgm:cxn modelId="{B16AE1F5-CEDF-4718-9342-9043DA50EC1E}" type="presParOf" srcId="{5A784157-8AAD-4DB5-BD4B-644B5F6CC942}" destId="{8F430A09-BA26-4B2C-B347-D7A10693E267}" srcOrd="1" destOrd="0" presId="urn:microsoft.com/office/officeart/2005/8/layout/hierarchy3"/>
    <dgm:cxn modelId="{5D989CA9-C4D9-46E9-A115-61B8E2CDD6F8}" type="presParOf" srcId="{5A784157-8AAD-4DB5-BD4B-644B5F6CC942}" destId="{8F1CBD57-151B-47C6-AF05-342FB3C37696}" srcOrd="2" destOrd="0" presId="urn:microsoft.com/office/officeart/2005/8/layout/hierarchy3"/>
    <dgm:cxn modelId="{87A1BF7F-B931-4CDB-A44F-1852439E8B7C}" type="presParOf" srcId="{5A784157-8AAD-4DB5-BD4B-644B5F6CC942}" destId="{21E3877C-8E34-4FCC-A216-A6024B456FBA}" srcOrd="3" destOrd="0" presId="urn:microsoft.com/office/officeart/2005/8/layout/hierarchy3"/>
    <dgm:cxn modelId="{3705C61C-CB7E-4A92-9714-A7FACA775F95}" type="presParOf" srcId="{5A784157-8AAD-4DB5-BD4B-644B5F6CC942}" destId="{E9C5095A-3BD5-4C24-955C-F37C0B2851A8}" srcOrd="4" destOrd="0" presId="urn:microsoft.com/office/officeart/2005/8/layout/hierarchy3"/>
    <dgm:cxn modelId="{081161CB-9208-4BCF-8CA4-98769CD888D2}" type="presParOf" srcId="{5A784157-8AAD-4DB5-BD4B-644B5F6CC942}" destId="{3CA5924A-F2E7-47C7-9B90-4608F3C8569E}" srcOrd="5" destOrd="0" presId="urn:microsoft.com/office/officeart/2005/8/layout/hierarchy3"/>
    <dgm:cxn modelId="{94F64A23-0FF0-4BD6-B804-EDDD23E15186}" type="presParOf" srcId="{5A784157-8AAD-4DB5-BD4B-644B5F6CC942}" destId="{58029BCB-DE81-45F6-AE67-C30E8A33A264}" srcOrd="6" destOrd="0" presId="urn:microsoft.com/office/officeart/2005/8/layout/hierarchy3"/>
    <dgm:cxn modelId="{19A4426A-59E8-4327-8E7F-2647CF1C3577}" type="presParOf" srcId="{5A784157-8AAD-4DB5-BD4B-644B5F6CC942}" destId="{30272681-13EA-4D4D-AD75-7BB746E522A3}" srcOrd="7" destOrd="0" presId="urn:microsoft.com/office/officeart/2005/8/layout/hierarchy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31.xml><?xml version="1.0" encoding="utf-8"?>
<dgm:dataModel xmlns:dgm="http://schemas.openxmlformats.org/drawingml/2006/diagram" xmlns:a="http://schemas.openxmlformats.org/drawingml/2006/main">
  <dgm:ptLst>
    <dgm:pt modelId="{6ADA2D72-72B7-4D39-BC9D-1BB6A3255C1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zh-CN" altLang="en-US"/>
        </a:p>
      </dgm:t>
    </dgm:pt>
    <dgm:pt modelId="{673F94FD-5C94-4870-A77A-B6952FF49C16}">
      <dgm:prSet phldrT="[文本]" custT="1"/>
      <dgm:spPr>
        <a:solidFill>
          <a:schemeClr val="tx2"/>
        </a:solidFill>
        <a:effectLst>
          <a:outerShdw blurRad="63500" sx="102000" sy="102000" algn="ctr" rotWithShape="0">
            <a:prstClr val="black">
              <a:alpha val="40000"/>
            </a:prstClr>
          </a:outerShdw>
        </a:effectLst>
      </dgm:spPr>
      <dgm:t>
        <a:bodyPr/>
        <a:lstStyle/>
        <a:p>
          <a:r>
            <a:rPr lang="zh-CN" altLang="en-US" sz="1600" dirty="0" smtClean="0">
              <a:latin typeface="华文中宋" panose="02010600040101010101" pitchFamily="2" charset="-122"/>
              <a:ea typeface="华文中宋" panose="02010600040101010101" pitchFamily="2" charset="-122"/>
            </a:rPr>
            <a:t>常见用电违章</a:t>
          </a:r>
          <a:endParaRPr lang="zh-CN" altLang="en-US" sz="1600" dirty="0">
            <a:latin typeface="华文中宋" panose="02010600040101010101" pitchFamily="2" charset="-122"/>
            <a:ea typeface="华文中宋" panose="02010600040101010101" pitchFamily="2" charset="-122"/>
          </a:endParaRPr>
        </a:p>
      </dgm:t>
    </dgm:pt>
    <dgm:pt modelId="{318D388A-F5D8-4BBA-855F-568009A05F68}" cxnId="{0B37F0D8-A4B4-470C-9919-8E9D41E101D9}"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79390753-068F-425A-9D7C-BCC4306B4271}" cxnId="{0B37F0D8-A4B4-470C-9919-8E9D41E101D9}"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CCADB66B-B3C9-49CC-B2BF-208297AF8EB6}">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b="0" dirty="0" smtClean="0">
              <a:solidFill>
                <a:schemeClr val="bg1"/>
              </a:solidFill>
              <a:latin typeface="华文中宋" panose="02010600040101010101" pitchFamily="2" charset="-122"/>
              <a:ea typeface="华文中宋" panose="02010600040101010101" pitchFamily="2" charset="-122"/>
            </a:rPr>
            <a:t>作业性违章</a:t>
          </a:r>
          <a:endParaRPr lang="zh-CN" altLang="en-US" sz="1600" b="0" dirty="0">
            <a:solidFill>
              <a:schemeClr val="bg1"/>
            </a:solidFill>
            <a:latin typeface="华文中宋" panose="02010600040101010101" pitchFamily="2" charset="-122"/>
            <a:ea typeface="华文中宋" panose="02010600040101010101" pitchFamily="2" charset="-122"/>
          </a:endParaRPr>
        </a:p>
      </dgm:t>
    </dgm:pt>
    <dgm:pt modelId="{622D3E6A-FB5A-4FDF-9FF3-6E89BDC845C5}" cxnId="{2BE7634D-7CDC-4730-9D66-68AEA7EA97A0}"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CA097185-4018-4014-9894-E203822FA5A7}" cxnId="{2BE7634D-7CDC-4730-9D66-68AEA7EA97A0}"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74BFE241-283D-46AB-AB79-1F289361C257}">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装置性违章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1A3F59DA-807A-46B3-B93D-ACCFCB8DCFF6}" cxnId="{59ECB541-9939-4701-AF27-C4AC1430FCA1}"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B92CBB3F-DD8D-4F46-96E7-0461A8D4FA1B}" cxnId="{59ECB541-9939-4701-AF27-C4AC1430FCA1}"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41F169A7-F40F-4F3B-9F46-82747CA5E0C4}">
      <dgm:prSet phldrT="[文本]" custT="1"/>
      <dgm:spPr>
        <a:solidFill>
          <a:schemeClr val="accent1">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管理性违章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B2DEAB0F-FE30-41AD-9059-9DE0B253F405}" cxnId="{AF4B6E3C-6328-45E0-8DB8-9B1FD3B3CA88}" type="parTrans">
      <dgm:prSet/>
      <dgm:spPr/>
      <dgm:t>
        <a:bodyPr/>
        <a:lstStyle/>
        <a:p>
          <a:endParaRPr lang="zh-CN" altLang="en-US" sz="1600"/>
        </a:p>
      </dgm:t>
    </dgm:pt>
    <dgm:pt modelId="{ED045338-CEBE-4339-801D-CD72BDE49824}" cxnId="{AF4B6E3C-6328-45E0-8DB8-9B1FD3B3CA88}" type="sibTrans">
      <dgm:prSet/>
      <dgm:spPr/>
      <dgm:t>
        <a:bodyPr/>
        <a:lstStyle/>
        <a:p>
          <a:endParaRPr lang="zh-CN" altLang="en-US" sz="1600"/>
        </a:p>
      </dgm:t>
    </dgm:pt>
    <dgm:pt modelId="{7A56BD0F-6BB3-4E84-BB73-4D2C7EB9FF93}">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指挥性违章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93A465A2-16C3-4BA3-A905-709895BBFF08}" cxnId="{BD378551-DE73-4952-BF00-1A990E702277}" type="parTrans">
      <dgm:prSet/>
      <dgm:spPr/>
      <dgm:t>
        <a:bodyPr/>
        <a:lstStyle/>
        <a:p>
          <a:endParaRPr lang="zh-CN" altLang="en-US" sz="1600"/>
        </a:p>
      </dgm:t>
    </dgm:pt>
    <dgm:pt modelId="{3D7C7A7D-09E7-408B-909D-92DE8EB5CE8D}" cxnId="{BD378551-DE73-4952-BF00-1A990E702277}" type="sibTrans">
      <dgm:prSet/>
      <dgm:spPr/>
      <dgm:t>
        <a:bodyPr/>
        <a:lstStyle/>
        <a:p>
          <a:endParaRPr lang="zh-CN" altLang="en-US" sz="1600"/>
        </a:p>
      </dgm:t>
    </dgm:pt>
    <dgm:pt modelId="{963C8510-7BBA-42F3-8E45-A590B58260BC}" type="pres">
      <dgm:prSet presAssocID="{6ADA2D72-72B7-4D39-BC9D-1BB6A3255C13}" presName="diagram" presStyleCnt="0">
        <dgm:presLayoutVars>
          <dgm:chPref val="1"/>
          <dgm:dir/>
          <dgm:animOne val="branch"/>
          <dgm:animLvl val="lvl"/>
          <dgm:resizeHandles/>
        </dgm:presLayoutVars>
      </dgm:prSet>
      <dgm:spPr/>
      <dgm:t>
        <a:bodyPr/>
        <a:lstStyle/>
        <a:p>
          <a:endParaRPr lang="zh-CN" altLang="en-US"/>
        </a:p>
      </dgm:t>
    </dgm:pt>
    <dgm:pt modelId="{07B28D8B-9976-4222-9F49-E430AFC845A0}" type="pres">
      <dgm:prSet presAssocID="{673F94FD-5C94-4870-A77A-B6952FF49C16}" presName="root" presStyleCnt="0"/>
      <dgm:spPr/>
    </dgm:pt>
    <dgm:pt modelId="{F024777D-31BA-4169-8321-2CEBF8E8A502}" type="pres">
      <dgm:prSet presAssocID="{673F94FD-5C94-4870-A77A-B6952FF49C16}" presName="rootComposite" presStyleCnt="0"/>
      <dgm:spPr/>
    </dgm:pt>
    <dgm:pt modelId="{585E42D0-AEE9-42AE-BBD8-D97399EB3762}" type="pres">
      <dgm:prSet presAssocID="{673F94FD-5C94-4870-A77A-B6952FF49C16}" presName="rootText" presStyleLbl="node1" presStyleIdx="0" presStyleCnt="1" custScaleY="85000" custLinFactNeighborY="-18214"/>
      <dgm:spPr/>
      <dgm:t>
        <a:bodyPr/>
        <a:lstStyle/>
        <a:p>
          <a:endParaRPr lang="zh-CN" altLang="en-US"/>
        </a:p>
      </dgm:t>
    </dgm:pt>
    <dgm:pt modelId="{035F48DA-BE43-4D4D-B59F-34975429DBAC}" type="pres">
      <dgm:prSet presAssocID="{673F94FD-5C94-4870-A77A-B6952FF49C16}" presName="rootConnector" presStyleLbl="node1" presStyleIdx="0" presStyleCnt="1"/>
      <dgm:spPr/>
      <dgm:t>
        <a:bodyPr/>
        <a:lstStyle/>
        <a:p>
          <a:endParaRPr lang="zh-CN" altLang="en-US"/>
        </a:p>
      </dgm:t>
    </dgm:pt>
    <dgm:pt modelId="{5A784157-8AAD-4DB5-BD4B-644B5F6CC942}" type="pres">
      <dgm:prSet presAssocID="{673F94FD-5C94-4870-A77A-B6952FF49C16}" presName="childShape" presStyleCnt="0"/>
      <dgm:spPr/>
    </dgm:pt>
    <dgm:pt modelId="{83BFABE3-3D2C-4596-BAFE-CEC71098B4C8}" type="pres">
      <dgm:prSet presAssocID="{622D3E6A-FB5A-4FDF-9FF3-6E89BDC845C5}" presName="Name13" presStyleLbl="parChTrans1D2" presStyleIdx="0" presStyleCnt="4"/>
      <dgm:spPr/>
      <dgm:t>
        <a:bodyPr/>
        <a:lstStyle/>
        <a:p>
          <a:endParaRPr lang="zh-CN" altLang="en-US"/>
        </a:p>
      </dgm:t>
    </dgm:pt>
    <dgm:pt modelId="{8F430A09-BA26-4B2C-B347-D7A10693E267}" type="pres">
      <dgm:prSet presAssocID="{CCADB66B-B3C9-49CC-B2BF-208297AF8EB6}" presName="childText" presStyleLbl="bgAcc1" presStyleIdx="0" presStyleCnt="4" custScaleY="62899" custLinFactNeighborY="-13927">
        <dgm:presLayoutVars>
          <dgm:bulletEnabled val="1"/>
        </dgm:presLayoutVars>
      </dgm:prSet>
      <dgm:spPr/>
      <dgm:t>
        <a:bodyPr/>
        <a:lstStyle/>
        <a:p>
          <a:endParaRPr lang="zh-CN" altLang="en-US"/>
        </a:p>
      </dgm:t>
    </dgm:pt>
    <dgm:pt modelId="{8F1CBD57-151B-47C6-AF05-342FB3C37696}" type="pres">
      <dgm:prSet presAssocID="{1A3F59DA-807A-46B3-B93D-ACCFCB8DCFF6}" presName="Name13" presStyleLbl="parChTrans1D2" presStyleIdx="1" presStyleCnt="4"/>
      <dgm:spPr/>
      <dgm:t>
        <a:bodyPr/>
        <a:lstStyle/>
        <a:p>
          <a:endParaRPr lang="zh-CN" altLang="en-US"/>
        </a:p>
      </dgm:t>
    </dgm:pt>
    <dgm:pt modelId="{21E3877C-8E34-4FCC-A216-A6024B456FBA}" type="pres">
      <dgm:prSet presAssocID="{74BFE241-283D-46AB-AB79-1F289361C257}" presName="childText" presStyleLbl="bgAcc1" presStyleIdx="1" presStyleCnt="4" custScaleY="70043">
        <dgm:presLayoutVars>
          <dgm:bulletEnabled val="1"/>
        </dgm:presLayoutVars>
      </dgm:prSet>
      <dgm:spPr/>
      <dgm:t>
        <a:bodyPr/>
        <a:lstStyle/>
        <a:p>
          <a:endParaRPr lang="zh-CN" altLang="en-US"/>
        </a:p>
      </dgm:t>
    </dgm:pt>
    <dgm:pt modelId="{E9C5095A-3BD5-4C24-955C-F37C0B2851A8}" type="pres">
      <dgm:prSet presAssocID="{B2DEAB0F-FE30-41AD-9059-9DE0B253F405}" presName="Name13" presStyleLbl="parChTrans1D2" presStyleIdx="2" presStyleCnt="4"/>
      <dgm:spPr/>
      <dgm:t>
        <a:bodyPr/>
        <a:lstStyle/>
        <a:p>
          <a:endParaRPr lang="zh-CN" altLang="en-US"/>
        </a:p>
      </dgm:t>
    </dgm:pt>
    <dgm:pt modelId="{3CA5924A-F2E7-47C7-9B90-4608F3C8569E}" type="pres">
      <dgm:prSet presAssocID="{41F169A7-F40F-4F3B-9F46-82747CA5E0C4}" presName="childText" presStyleLbl="bgAcc1" presStyleIdx="2" presStyleCnt="4" custScaleY="66840" custLinFactNeighborY="14131">
        <dgm:presLayoutVars>
          <dgm:bulletEnabled val="1"/>
        </dgm:presLayoutVars>
      </dgm:prSet>
      <dgm:spPr/>
      <dgm:t>
        <a:bodyPr/>
        <a:lstStyle/>
        <a:p>
          <a:endParaRPr lang="zh-CN" altLang="en-US"/>
        </a:p>
      </dgm:t>
    </dgm:pt>
    <dgm:pt modelId="{58029BCB-DE81-45F6-AE67-C30E8A33A264}" type="pres">
      <dgm:prSet presAssocID="{93A465A2-16C3-4BA3-A905-709895BBFF08}" presName="Name13" presStyleLbl="parChTrans1D2" presStyleIdx="3" presStyleCnt="4"/>
      <dgm:spPr/>
      <dgm:t>
        <a:bodyPr/>
        <a:lstStyle/>
        <a:p>
          <a:endParaRPr lang="zh-CN" altLang="en-US"/>
        </a:p>
      </dgm:t>
    </dgm:pt>
    <dgm:pt modelId="{30272681-13EA-4D4D-AD75-7BB746E522A3}" type="pres">
      <dgm:prSet presAssocID="{7A56BD0F-6BB3-4E84-BB73-4D2C7EB9FF93}" presName="childText" presStyleLbl="bgAcc1" presStyleIdx="3" presStyleCnt="4" custScaleY="63043" custLinFactNeighborY="26087">
        <dgm:presLayoutVars>
          <dgm:bulletEnabled val="1"/>
        </dgm:presLayoutVars>
      </dgm:prSet>
      <dgm:spPr/>
      <dgm:t>
        <a:bodyPr/>
        <a:lstStyle/>
        <a:p>
          <a:endParaRPr lang="zh-CN" altLang="en-US"/>
        </a:p>
      </dgm:t>
    </dgm:pt>
  </dgm:ptLst>
  <dgm:cxnLst>
    <dgm:cxn modelId="{AF4B6E3C-6328-45E0-8DB8-9B1FD3B3CA88}" srcId="{673F94FD-5C94-4870-A77A-B6952FF49C16}" destId="{41F169A7-F40F-4F3B-9F46-82747CA5E0C4}" srcOrd="2" destOrd="0" parTransId="{B2DEAB0F-FE30-41AD-9059-9DE0B253F405}" sibTransId="{ED045338-CEBE-4339-801D-CD72BDE49824}"/>
    <dgm:cxn modelId="{59ECB541-9939-4701-AF27-C4AC1430FCA1}" srcId="{673F94FD-5C94-4870-A77A-B6952FF49C16}" destId="{74BFE241-283D-46AB-AB79-1F289361C257}" srcOrd="1" destOrd="0" parTransId="{1A3F59DA-807A-46B3-B93D-ACCFCB8DCFF6}" sibTransId="{B92CBB3F-DD8D-4F46-96E7-0461A8D4FA1B}"/>
    <dgm:cxn modelId="{0B37F0D8-A4B4-470C-9919-8E9D41E101D9}" srcId="{6ADA2D72-72B7-4D39-BC9D-1BB6A3255C13}" destId="{673F94FD-5C94-4870-A77A-B6952FF49C16}" srcOrd="0" destOrd="0" parTransId="{318D388A-F5D8-4BBA-855F-568009A05F68}" sibTransId="{79390753-068F-425A-9D7C-BCC4306B4271}"/>
    <dgm:cxn modelId="{56F06792-5986-4DA0-832D-309DC0455DA8}" type="presOf" srcId="{74BFE241-283D-46AB-AB79-1F289361C257}" destId="{21E3877C-8E34-4FCC-A216-A6024B456FBA}" srcOrd="0" destOrd="0" presId="urn:microsoft.com/office/officeart/2005/8/layout/hierarchy3"/>
    <dgm:cxn modelId="{0DC1C7CA-12EB-4CBD-8304-250FB604E1B3}" type="presOf" srcId="{41F169A7-F40F-4F3B-9F46-82747CA5E0C4}" destId="{3CA5924A-F2E7-47C7-9B90-4608F3C8569E}" srcOrd="0" destOrd="0" presId="urn:microsoft.com/office/officeart/2005/8/layout/hierarchy3"/>
    <dgm:cxn modelId="{2BE7634D-7CDC-4730-9D66-68AEA7EA97A0}" srcId="{673F94FD-5C94-4870-A77A-B6952FF49C16}" destId="{CCADB66B-B3C9-49CC-B2BF-208297AF8EB6}" srcOrd="0" destOrd="0" parTransId="{622D3E6A-FB5A-4FDF-9FF3-6E89BDC845C5}" sibTransId="{CA097185-4018-4014-9894-E203822FA5A7}"/>
    <dgm:cxn modelId="{931F74F0-E65F-49FE-A00F-68228BF019F8}" type="presOf" srcId="{1A3F59DA-807A-46B3-B93D-ACCFCB8DCFF6}" destId="{8F1CBD57-151B-47C6-AF05-342FB3C37696}" srcOrd="0" destOrd="0" presId="urn:microsoft.com/office/officeart/2005/8/layout/hierarchy3"/>
    <dgm:cxn modelId="{BD378551-DE73-4952-BF00-1A990E702277}" srcId="{673F94FD-5C94-4870-A77A-B6952FF49C16}" destId="{7A56BD0F-6BB3-4E84-BB73-4D2C7EB9FF93}" srcOrd="3" destOrd="0" parTransId="{93A465A2-16C3-4BA3-A905-709895BBFF08}" sibTransId="{3D7C7A7D-09E7-408B-909D-92DE8EB5CE8D}"/>
    <dgm:cxn modelId="{9251AD0B-5349-4563-AA48-9F224797B236}" type="presOf" srcId="{673F94FD-5C94-4870-A77A-B6952FF49C16}" destId="{035F48DA-BE43-4D4D-B59F-34975429DBAC}" srcOrd="1" destOrd="0" presId="urn:microsoft.com/office/officeart/2005/8/layout/hierarchy3"/>
    <dgm:cxn modelId="{2856B179-63E5-463B-A236-A6ACB285D84C}" type="presOf" srcId="{B2DEAB0F-FE30-41AD-9059-9DE0B253F405}" destId="{E9C5095A-3BD5-4C24-955C-F37C0B2851A8}" srcOrd="0" destOrd="0" presId="urn:microsoft.com/office/officeart/2005/8/layout/hierarchy3"/>
    <dgm:cxn modelId="{FF5457BD-CDB1-4690-9F77-1638201205A2}" type="presOf" srcId="{7A56BD0F-6BB3-4E84-BB73-4D2C7EB9FF93}" destId="{30272681-13EA-4D4D-AD75-7BB746E522A3}" srcOrd="0" destOrd="0" presId="urn:microsoft.com/office/officeart/2005/8/layout/hierarchy3"/>
    <dgm:cxn modelId="{D27F84F6-245A-44F0-A236-FEF9A40B8EF6}" type="presOf" srcId="{622D3E6A-FB5A-4FDF-9FF3-6E89BDC845C5}" destId="{83BFABE3-3D2C-4596-BAFE-CEC71098B4C8}" srcOrd="0" destOrd="0" presId="urn:microsoft.com/office/officeart/2005/8/layout/hierarchy3"/>
    <dgm:cxn modelId="{0BBA1622-2687-4862-8C72-852CD1E73FC5}" type="presOf" srcId="{673F94FD-5C94-4870-A77A-B6952FF49C16}" destId="{585E42D0-AEE9-42AE-BBD8-D97399EB3762}" srcOrd="0" destOrd="0" presId="urn:microsoft.com/office/officeart/2005/8/layout/hierarchy3"/>
    <dgm:cxn modelId="{FA0C173F-75FC-4CB0-8507-4C7A0A1083B5}" type="presOf" srcId="{6ADA2D72-72B7-4D39-BC9D-1BB6A3255C13}" destId="{963C8510-7BBA-42F3-8E45-A590B58260BC}" srcOrd="0" destOrd="0" presId="urn:microsoft.com/office/officeart/2005/8/layout/hierarchy3"/>
    <dgm:cxn modelId="{5DCBB4EC-57D3-4949-8234-8DC314CBBA66}" type="presOf" srcId="{CCADB66B-B3C9-49CC-B2BF-208297AF8EB6}" destId="{8F430A09-BA26-4B2C-B347-D7A10693E267}" srcOrd="0" destOrd="0" presId="urn:microsoft.com/office/officeart/2005/8/layout/hierarchy3"/>
    <dgm:cxn modelId="{096AE2A7-14CB-4685-A7D1-B22562A74EF4}" type="presOf" srcId="{93A465A2-16C3-4BA3-A905-709895BBFF08}" destId="{58029BCB-DE81-45F6-AE67-C30E8A33A264}" srcOrd="0" destOrd="0" presId="urn:microsoft.com/office/officeart/2005/8/layout/hierarchy3"/>
    <dgm:cxn modelId="{E2496A7B-3118-4594-9B9A-0FFDA18A6AE5}" type="presParOf" srcId="{963C8510-7BBA-42F3-8E45-A590B58260BC}" destId="{07B28D8B-9976-4222-9F49-E430AFC845A0}" srcOrd="0" destOrd="0" presId="urn:microsoft.com/office/officeart/2005/8/layout/hierarchy3"/>
    <dgm:cxn modelId="{4375F1C0-6DF7-4AAD-8873-B29B4F13F57D}" type="presParOf" srcId="{07B28D8B-9976-4222-9F49-E430AFC845A0}" destId="{F024777D-31BA-4169-8321-2CEBF8E8A502}" srcOrd="0" destOrd="0" presId="urn:microsoft.com/office/officeart/2005/8/layout/hierarchy3"/>
    <dgm:cxn modelId="{39968B08-D6D3-471D-86A6-ADB6D8C1823B}" type="presParOf" srcId="{F024777D-31BA-4169-8321-2CEBF8E8A502}" destId="{585E42D0-AEE9-42AE-BBD8-D97399EB3762}" srcOrd="0" destOrd="0" presId="urn:microsoft.com/office/officeart/2005/8/layout/hierarchy3"/>
    <dgm:cxn modelId="{6752F0CD-5FDB-433D-A8C7-9F3FAA9A0670}" type="presParOf" srcId="{F024777D-31BA-4169-8321-2CEBF8E8A502}" destId="{035F48DA-BE43-4D4D-B59F-34975429DBAC}" srcOrd="1" destOrd="0" presId="urn:microsoft.com/office/officeart/2005/8/layout/hierarchy3"/>
    <dgm:cxn modelId="{9F17C8BE-3773-467D-83A5-C8C730770A7D}" type="presParOf" srcId="{07B28D8B-9976-4222-9F49-E430AFC845A0}" destId="{5A784157-8AAD-4DB5-BD4B-644B5F6CC942}" srcOrd="1" destOrd="0" presId="urn:microsoft.com/office/officeart/2005/8/layout/hierarchy3"/>
    <dgm:cxn modelId="{4102B9F1-62A8-40A7-ADF3-638FA5272BF7}" type="presParOf" srcId="{5A784157-8AAD-4DB5-BD4B-644B5F6CC942}" destId="{83BFABE3-3D2C-4596-BAFE-CEC71098B4C8}" srcOrd="0" destOrd="0" presId="urn:microsoft.com/office/officeart/2005/8/layout/hierarchy3"/>
    <dgm:cxn modelId="{7164C590-7C44-4678-A70B-3C672E890EBC}" type="presParOf" srcId="{5A784157-8AAD-4DB5-BD4B-644B5F6CC942}" destId="{8F430A09-BA26-4B2C-B347-D7A10693E267}" srcOrd="1" destOrd="0" presId="urn:microsoft.com/office/officeart/2005/8/layout/hierarchy3"/>
    <dgm:cxn modelId="{361F09F8-FD28-4464-B0F1-9A661388A347}" type="presParOf" srcId="{5A784157-8AAD-4DB5-BD4B-644B5F6CC942}" destId="{8F1CBD57-151B-47C6-AF05-342FB3C37696}" srcOrd="2" destOrd="0" presId="urn:microsoft.com/office/officeart/2005/8/layout/hierarchy3"/>
    <dgm:cxn modelId="{152E8DB5-9EBD-4D0A-80A3-0F49503523FE}" type="presParOf" srcId="{5A784157-8AAD-4DB5-BD4B-644B5F6CC942}" destId="{21E3877C-8E34-4FCC-A216-A6024B456FBA}" srcOrd="3" destOrd="0" presId="urn:microsoft.com/office/officeart/2005/8/layout/hierarchy3"/>
    <dgm:cxn modelId="{36A3A36D-28BE-4DD6-B654-2E5F28CB534A}" type="presParOf" srcId="{5A784157-8AAD-4DB5-BD4B-644B5F6CC942}" destId="{E9C5095A-3BD5-4C24-955C-F37C0B2851A8}" srcOrd="4" destOrd="0" presId="urn:microsoft.com/office/officeart/2005/8/layout/hierarchy3"/>
    <dgm:cxn modelId="{DAD5C81C-6129-4C8E-A616-26E0CD4EC6C1}" type="presParOf" srcId="{5A784157-8AAD-4DB5-BD4B-644B5F6CC942}" destId="{3CA5924A-F2E7-47C7-9B90-4608F3C8569E}" srcOrd="5" destOrd="0" presId="urn:microsoft.com/office/officeart/2005/8/layout/hierarchy3"/>
    <dgm:cxn modelId="{9D6FAE86-7713-4EDD-8C1C-49EA552AC701}" type="presParOf" srcId="{5A784157-8AAD-4DB5-BD4B-644B5F6CC942}" destId="{58029BCB-DE81-45F6-AE67-C30E8A33A264}" srcOrd="6" destOrd="0" presId="urn:microsoft.com/office/officeart/2005/8/layout/hierarchy3"/>
    <dgm:cxn modelId="{191F4B56-F812-46A8-A72D-A0073D33777C}" type="presParOf" srcId="{5A784157-8AAD-4DB5-BD4B-644B5F6CC942}" destId="{30272681-13EA-4D4D-AD75-7BB746E522A3}"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2.xml><?xml version="1.0" encoding="utf-8"?>
<dgm:dataModel xmlns:dgm="http://schemas.openxmlformats.org/drawingml/2006/diagram" xmlns:a="http://schemas.openxmlformats.org/drawingml/2006/main">
  <dgm:ptLst>
    <dgm:pt modelId="{6ADA2D72-72B7-4D39-BC9D-1BB6A3255C1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zh-CN" altLang="en-US"/>
        </a:p>
      </dgm:t>
    </dgm:pt>
    <dgm:pt modelId="{673F94FD-5C94-4870-A77A-B6952FF49C16}">
      <dgm:prSet phldrT="[文本]" custT="1"/>
      <dgm:spPr>
        <a:solidFill>
          <a:schemeClr val="tx2"/>
        </a:solidFill>
        <a:effectLst>
          <a:outerShdw blurRad="63500" sx="102000" sy="102000" algn="ctr" rotWithShape="0">
            <a:prstClr val="black">
              <a:alpha val="40000"/>
            </a:prstClr>
          </a:outerShdw>
        </a:effectLst>
      </dgm:spPr>
      <dgm:t>
        <a:bodyPr/>
        <a:lstStyle/>
        <a:p>
          <a:r>
            <a:rPr lang="zh-CN" altLang="en-US" sz="1600" dirty="0" smtClean="0">
              <a:latin typeface="华文中宋" panose="02010600040101010101" pitchFamily="2" charset="-122"/>
              <a:ea typeface="华文中宋" panose="02010600040101010101" pitchFamily="2" charset="-122"/>
            </a:rPr>
            <a:t>常见用电违章</a:t>
          </a:r>
          <a:endParaRPr lang="zh-CN" altLang="en-US" sz="1600" dirty="0">
            <a:latin typeface="华文中宋" panose="02010600040101010101" pitchFamily="2" charset="-122"/>
            <a:ea typeface="华文中宋" panose="02010600040101010101" pitchFamily="2" charset="-122"/>
          </a:endParaRPr>
        </a:p>
      </dgm:t>
    </dgm:pt>
    <dgm:pt modelId="{318D388A-F5D8-4BBA-855F-568009A05F68}" cxnId="{0B37F0D8-A4B4-470C-9919-8E9D41E101D9}"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79390753-068F-425A-9D7C-BCC4306B4271}" cxnId="{0B37F0D8-A4B4-470C-9919-8E9D41E101D9}"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CCADB66B-B3C9-49CC-B2BF-208297AF8EB6}">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b="0" dirty="0" smtClean="0">
              <a:solidFill>
                <a:schemeClr val="bg1"/>
              </a:solidFill>
              <a:latin typeface="华文中宋" panose="02010600040101010101" pitchFamily="2" charset="-122"/>
              <a:ea typeface="华文中宋" panose="02010600040101010101" pitchFamily="2" charset="-122"/>
            </a:rPr>
            <a:t>作业性违章</a:t>
          </a:r>
          <a:endParaRPr lang="zh-CN" altLang="en-US" sz="1600" b="0" dirty="0">
            <a:solidFill>
              <a:schemeClr val="bg1"/>
            </a:solidFill>
            <a:latin typeface="华文中宋" panose="02010600040101010101" pitchFamily="2" charset="-122"/>
            <a:ea typeface="华文中宋" panose="02010600040101010101" pitchFamily="2" charset="-122"/>
          </a:endParaRPr>
        </a:p>
      </dgm:t>
    </dgm:pt>
    <dgm:pt modelId="{622D3E6A-FB5A-4FDF-9FF3-6E89BDC845C5}" cxnId="{2BE7634D-7CDC-4730-9D66-68AEA7EA97A0}"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CA097185-4018-4014-9894-E203822FA5A7}" cxnId="{2BE7634D-7CDC-4730-9D66-68AEA7EA97A0}"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74BFE241-283D-46AB-AB79-1F289361C257}">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装置性违章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1A3F59DA-807A-46B3-B93D-ACCFCB8DCFF6}" cxnId="{59ECB541-9939-4701-AF27-C4AC1430FCA1}"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B92CBB3F-DD8D-4F46-96E7-0461A8D4FA1B}" cxnId="{59ECB541-9939-4701-AF27-C4AC1430FCA1}"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41F169A7-F40F-4F3B-9F46-82747CA5E0C4}">
      <dgm:prSet phldrT="[文本]" custT="1"/>
      <dgm:spPr>
        <a:solidFill>
          <a:schemeClr val="accent1">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管理性违章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B2DEAB0F-FE30-41AD-9059-9DE0B253F405}" cxnId="{AF4B6E3C-6328-45E0-8DB8-9B1FD3B3CA88}" type="parTrans">
      <dgm:prSet/>
      <dgm:spPr/>
      <dgm:t>
        <a:bodyPr/>
        <a:lstStyle/>
        <a:p>
          <a:endParaRPr lang="zh-CN" altLang="en-US" sz="1600"/>
        </a:p>
      </dgm:t>
    </dgm:pt>
    <dgm:pt modelId="{ED045338-CEBE-4339-801D-CD72BDE49824}" cxnId="{AF4B6E3C-6328-45E0-8DB8-9B1FD3B3CA88}" type="sibTrans">
      <dgm:prSet/>
      <dgm:spPr/>
      <dgm:t>
        <a:bodyPr/>
        <a:lstStyle/>
        <a:p>
          <a:endParaRPr lang="zh-CN" altLang="en-US" sz="1600"/>
        </a:p>
      </dgm:t>
    </dgm:pt>
    <dgm:pt modelId="{7A56BD0F-6BB3-4E84-BB73-4D2C7EB9FF93}">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指挥性违章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93A465A2-16C3-4BA3-A905-709895BBFF08}" cxnId="{BD378551-DE73-4952-BF00-1A990E702277}" type="parTrans">
      <dgm:prSet/>
      <dgm:spPr/>
      <dgm:t>
        <a:bodyPr/>
        <a:lstStyle/>
        <a:p>
          <a:endParaRPr lang="zh-CN" altLang="en-US" sz="1600"/>
        </a:p>
      </dgm:t>
    </dgm:pt>
    <dgm:pt modelId="{3D7C7A7D-09E7-408B-909D-92DE8EB5CE8D}" cxnId="{BD378551-DE73-4952-BF00-1A990E702277}" type="sibTrans">
      <dgm:prSet/>
      <dgm:spPr/>
      <dgm:t>
        <a:bodyPr/>
        <a:lstStyle/>
        <a:p>
          <a:endParaRPr lang="zh-CN" altLang="en-US" sz="1600"/>
        </a:p>
      </dgm:t>
    </dgm:pt>
    <dgm:pt modelId="{963C8510-7BBA-42F3-8E45-A590B58260BC}" type="pres">
      <dgm:prSet presAssocID="{6ADA2D72-72B7-4D39-BC9D-1BB6A3255C13}" presName="diagram" presStyleCnt="0">
        <dgm:presLayoutVars>
          <dgm:chPref val="1"/>
          <dgm:dir/>
          <dgm:animOne val="branch"/>
          <dgm:animLvl val="lvl"/>
          <dgm:resizeHandles/>
        </dgm:presLayoutVars>
      </dgm:prSet>
      <dgm:spPr/>
      <dgm:t>
        <a:bodyPr/>
        <a:lstStyle/>
        <a:p>
          <a:endParaRPr lang="zh-CN" altLang="en-US"/>
        </a:p>
      </dgm:t>
    </dgm:pt>
    <dgm:pt modelId="{07B28D8B-9976-4222-9F49-E430AFC845A0}" type="pres">
      <dgm:prSet presAssocID="{673F94FD-5C94-4870-A77A-B6952FF49C16}" presName="root" presStyleCnt="0"/>
      <dgm:spPr/>
    </dgm:pt>
    <dgm:pt modelId="{F024777D-31BA-4169-8321-2CEBF8E8A502}" type="pres">
      <dgm:prSet presAssocID="{673F94FD-5C94-4870-A77A-B6952FF49C16}" presName="rootComposite" presStyleCnt="0"/>
      <dgm:spPr/>
    </dgm:pt>
    <dgm:pt modelId="{585E42D0-AEE9-42AE-BBD8-D97399EB3762}" type="pres">
      <dgm:prSet presAssocID="{673F94FD-5C94-4870-A77A-B6952FF49C16}" presName="rootText" presStyleLbl="node1" presStyleIdx="0" presStyleCnt="1" custScaleY="85000" custLinFactNeighborY="-18214"/>
      <dgm:spPr/>
      <dgm:t>
        <a:bodyPr/>
        <a:lstStyle/>
        <a:p>
          <a:endParaRPr lang="zh-CN" altLang="en-US"/>
        </a:p>
      </dgm:t>
    </dgm:pt>
    <dgm:pt modelId="{035F48DA-BE43-4D4D-B59F-34975429DBAC}" type="pres">
      <dgm:prSet presAssocID="{673F94FD-5C94-4870-A77A-B6952FF49C16}" presName="rootConnector" presStyleLbl="node1" presStyleIdx="0" presStyleCnt="1"/>
      <dgm:spPr/>
      <dgm:t>
        <a:bodyPr/>
        <a:lstStyle/>
        <a:p>
          <a:endParaRPr lang="zh-CN" altLang="en-US"/>
        </a:p>
      </dgm:t>
    </dgm:pt>
    <dgm:pt modelId="{5A784157-8AAD-4DB5-BD4B-644B5F6CC942}" type="pres">
      <dgm:prSet presAssocID="{673F94FD-5C94-4870-A77A-B6952FF49C16}" presName="childShape" presStyleCnt="0"/>
      <dgm:spPr/>
    </dgm:pt>
    <dgm:pt modelId="{83BFABE3-3D2C-4596-BAFE-CEC71098B4C8}" type="pres">
      <dgm:prSet presAssocID="{622D3E6A-FB5A-4FDF-9FF3-6E89BDC845C5}" presName="Name13" presStyleLbl="parChTrans1D2" presStyleIdx="0" presStyleCnt="4"/>
      <dgm:spPr/>
      <dgm:t>
        <a:bodyPr/>
        <a:lstStyle/>
        <a:p>
          <a:endParaRPr lang="zh-CN" altLang="en-US"/>
        </a:p>
      </dgm:t>
    </dgm:pt>
    <dgm:pt modelId="{8F430A09-BA26-4B2C-B347-D7A10693E267}" type="pres">
      <dgm:prSet presAssocID="{CCADB66B-B3C9-49CC-B2BF-208297AF8EB6}" presName="childText" presStyleLbl="bgAcc1" presStyleIdx="0" presStyleCnt="4" custScaleY="62899" custLinFactNeighborY="-13927">
        <dgm:presLayoutVars>
          <dgm:bulletEnabled val="1"/>
        </dgm:presLayoutVars>
      </dgm:prSet>
      <dgm:spPr/>
      <dgm:t>
        <a:bodyPr/>
        <a:lstStyle/>
        <a:p>
          <a:endParaRPr lang="zh-CN" altLang="en-US"/>
        </a:p>
      </dgm:t>
    </dgm:pt>
    <dgm:pt modelId="{8F1CBD57-151B-47C6-AF05-342FB3C37696}" type="pres">
      <dgm:prSet presAssocID="{1A3F59DA-807A-46B3-B93D-ACCFCB8DCFF6}" presName="Name13" presStyleLbl="parChTrans1D2" presStyleIdx="1" presStyleCnt="4"/>
      <dgm:spPr/>
      <dgm:t>
        <a:bodyPr/>
        <a:lstStyle/>
        <a:p>
          <a:endParaRPr lang="zh-CN" altLang="en-US"/>
        </a:p>
      </dgm:t>
    </dgm:pt>
    <dgm:pt modelId="{21E3877C-8E34-4FCC-A216-A6024B456FBA}" type="pres">
      <dgm:prSet presAssocID="{74BFE241-283D-46AB-AB79-1F289361C257}" presName="childText" presStyleLbl="bgAcc1" presStyleIdx="1" presStyleCnt="4" custScaleY="70043">
        <dgm:presLayoutVars>
          <dgm:bulletEnabled val="1"/>
        </dgm:presLayoutVars>
      </dgm:prSet>
      <dgm:spPr/>
      <dgm:t>
        <a:bodyPr/>
        <a:lstStyle/>
        <a:p>
          <a:endParaRPr lang="zh-CN" altLang="en-US"/>
        </a:p>
      </dgm:t>
    </dgm:pt>
    <dgm:pt modelId="{E9C5095A-3BD5-4C24-955C-F37C0B2851A8}" type="pres">
      <dgm:prSet presAssocID="{B2DEAB0F-FE30-41AD-9059-9DE0B253F405}" presName="Name13" presStyleLbl="parChTrans1D2" presStyleIdx="2" presStyleCnt="4"/>
      <dgm:spPr/>
      <dgm:t>
        <a:bodyPr/>
        <a:lstStyle/>
        <a:p>
          <a:endParaRPr lang="zh-CN" altLang="en-US"/>
        </a:p>
      </dgm:t>
    </dgm:pt>
    <dgm:pt modelId="{3CA5924A-F2E7-47C7-9B90-4608F3C8569E}" type="pres">
      <dgm:prSet presAssocID="{41F169A7-F40F-4F3B-9F46-82747CA5E0C4}" presName="childText" presStyleLbl="bgAcc1" presStyleIdx="2" presStyleCnt="4" custScaleY="66840" custLinFactNeighborY="14131">
        <dgm:presLayoutVars>
          <dgm:bulletEnabled val="1"/>
        </dgm:presLayoutVars>
      </dgm:prSet>
      <dgm:spPr/>
      <dgm:t>
        <a:bodyPr/>
        <a:lstStyle/>
        <a:p>
          <a:endParaRPr lang="zh-CN" altLang="en-US"/>
        </a:p>
      </dgm:t>
    </dgm:pt>
    <dgm:pt modelId="{58029BCB-DE81-45F6-AE67-C30E8A33A264}" type="pres">
      <dgm:prSet presAssocID="{93A465A2-16C3-4BA3-A905-709895BBFF08}" presName="Name13" presStyleLbl="parChTrans1D2" presStyleIdx="3" presStyleCnt="4"/>
      <dgm:spPr/>
      <dgm:t>
        <a:bodyPr/>
        <a:lstStyle/>
        <a:p>
          <a:endParaRPr lang="zh-CN" altLang="en-US"/>
        </a:p>
      </dgm:t>
    </dgm:pt>
    <dgm:pt modelId="{30272681-13EA-4D4D-AD75-7BB746E522A3}" type="pres">
      <dgm:prSet presAssocID="{7A56BD0F-6BB3-4E84-BB73-4D2C7EB9FF93}" presName="childText" presStyleLbl="bgAcc1" presStyleIdx="3" presStyleCnt="4" custScaleY="63043" custLinFactNeighborY="26087">
        <dgm:presLayoutVars>
          <dgm:bulletEnabled val="1"/>
        </dgm:presLayoutVars>
      </dgm:prSet>
      <dgm:spPr/>
      <dgm:t>
        <a:bodyPr/>
        <a:lstStyle/>
        <a:p>
          <a:endParaRPr lang="zh-CN" altLang="en-US"/>
        </a:p>
      </dgm:t>
    </dgm:pt>
  </dgm:ptLst>
  <dgm:cxnLst>
    <dgm:cxn modelId="{5D433EAC-D924-4524-B91F-BCFA92146495}" type="presOf" srcId="{7A56BD0F-6BB3-4E84-BB73-4D2C7EB9FF93}" destId="{30272681-13EA-4D4D-AD75-7BB746E522A3}" srcOrd="0" destOrd="0" presId="urn:microsoft.com/office/officeart/2005/8/layout/hierarchy3"/>
    <dgm:cxn modelId="{BD5A0ABD-C553-46A5-9ACB-435501581EFB}" type="presOf" srcId="{93A465A2-16C3-4BA3-A905-709895BBFF08}" destId="{58029BCB-DE81-45F6-AE67-C30E8A33A264}" srcOrd="0" destOrd="0" presId="urn:microsoft.com/office/officeart/2005/8/layout/hierarchy3"/>
    <dgm:cxn modelId="{ADC958A3-391E-484A-9B5A-CD06D3AB62DA}" type="presOf" srcId="{B2DEAB0F-FE30-41AD-9059-9DE0B253F405}" destId="{E9C5095A-3BD5-4C24-955C-F37C0B2851A8}" srcOrd="0" destOrd="0" presId="urn:microsoft.com/office/officeart/2005/8/layout/hierarchy3"/>
    <dgm:cxn modelId="{E49CD7B1-28C5-447A-A366-20DFA3430162}" type="presOf" srcId="{41F169A7-F40F-4F3B-9F46-82747CA5E0C4}" destId="{3CA5924A-F2E7-47C7-9B90-4608F3C8569E}" srcOrd="0" destOrd="0" presId="urn:microsoft.com/office/officeart/2005/8/layout/hierarchy3"/>
    <dgm:cxn modelId="{6CD4FE13-A0BF-490A-A70D-4B0444ED614B}" type="presOf" srcId="{1A3F59DA-807A-46B3-B93D-ACCFCB8DCFF6}" destId="{8F1CBD57-151B-47C6-AF05-342FB3C37696}" srcOrd="0" destOrd="0" presId="urn:microsoft.com/office/officeart/2005/8/layout/hierarchy3"/>
    <dgm:cxn modelId="{D5F7562C-DF2C-423F-8843-B4E28373701C}" type="presOf" srcId="{622D3E6A-FB5A-4FDF-9FF3-6E89BDC845C5}" destId="{83BFABE3-3D2C-4596-BAFE-CEC71098B4C8}" srcOrd="0" destOrd="0" presId="urn:microsoft.com/office/officeart/2005/8/layout/hierarchy3"/>
    <dgm:cxn modelId="{30DE095D-0475-4896-AF0F-70CCA1457EEA}" type="presOf" srcId="{74BFE241-283D-46AB-AB79-1F289361C257}" destId="{21E3877C-8E34-4FCC-A216-A6024B456FBA}" srcOrd="0" destOrd="0" presId="urn:microsoft.com/office/officeart/2005/8/layout/hierarchy3"/>
    <dgm:cxn modelId="{59ECB541-9939-4701-AF27-C4AC1430FCA1}" srcId="{673F94FD-5C94-4870-A77A-B6952FF49C16}" destId="{74BFE241-283D-46AB-AB79-1F289361C257}" srcOrd="1" destOrd="0" parTransId="{1A3F59DA-807A-46B3-B93D-ACCFCB8DCFF6}" sibTransId="{B92CBB3F-DD8D-4F46-96E7-0461A8D4FA1B}"/>
    <dgm:cxn modelId="{A3CEADD0-AD4D-4A08-B547-178B20DDC208}" type="presOf" srcId="{673F94FD-5C94-4870-A77A-B6952FF49C16}" destId="{035F48DA-BE43-4D4D-B59F-34975429DBAC}" srcOrd="1" destOrd="0" presId="urn:microsoft.com/office/officeart/2005/8/layout/hierarchy3"/>
    <dgm:cxn modelId="{E84A6296-AE55-4816-BEC3-0FEAFD9DE16B}" type="presOf" srcId="{CCADB66B-B3C9-49CC-B2BF-208297AF8EB6}" destId="{8F430A09-BA26-4B2C-B347-D7A10693E267}" srcOrd="0" destOrd="0" presId="urn:microsoft.com/office/officeart/2005/8/layout/hierarchy3"/>
    <dgm:cxn modelId="{BD378551-DE73-4952-BF00-1A990E702277}" srcId="{673F94FD-5C94-4870-A77A-B6952FF49C16}" destId="{7A56BD0F-6BB3-4E84-BB73-4D2C7EB9FF93}" srcOrd="3" destOrd="0" parTransId="{93A465A2-16C3-4BA3-A905-709895BBFF08}" sibTransId="{3D7C7A7D-09E7-408B-909D-92DE8EB5CE8D}"/>
    <dgm:cxn modelId="{2BE7634D-7CDC-4730-9D66-68AEA7EA97A0}" srcId="{673F94FD-5C94-4870-A77A-B6952FF49C16}" destId="{CCADB66B-B3C9-49CC-B2BF-208297AF8EB6}" srcOrd="0" destOrd="0" parTransId="{622D3E6A-FB5A-4FDF-9FF3-6E89BDC845C5}" sibTransId="{CA097185-4018-4014-9894-E203822FA5A7}"/>
    <dgm:cxn modelId="{AF4B6E3C-6328-45E0-8DB8-9B1FD3B3CA88}" srcId="{673F94FD-5C94-4870-A77A-B6952FF49C16}" destId="{41F169A7-F40F-4F3B-9F46-82747CA5E0C4}" srcOrd="2" destOrd="0" parTransId="{B2DEAB0F-FE30-41AD-9059-9DE0B253F405}" sibTransId="{ED045338-CEBE-4339-801D-CD72BDE49824}"/>
    <dgm:cxn modelId="{E322E1B9-2A75-439D-BDEF-37DAD115BF3F}" type="presOf" srcId="{673F94FD-5C94-4870-A77A-B6952FF49C16}" destId="{585E42D0-AEE9-42AE-BBD8-D97399EB3762}" srcOrd="0" destOrd="0" presId="urn:microsoft.com/office/officeart/2005/8/layout/hierarchy3"/>
    <dgm:cxn modelId="{F8B4CA99-85C4-4E0A-A39B-93BA48746CBC}" type="presOf" srcId="{6ADA2D72-72B7-4D39-BC9D-1BB6A3255C13}" destId="{963C8510-7BBA-42F3-8E45-A590B58260BC}" srcOrd="0" destOrd="0" presId="urn:microsoft.com/office/officeart/2005/8/layout/hierarchy3"/>
    <dgm:cxn modelId="{0B37F0D8-A4B4-470C-9919-8E9D41E101D9}" srcId="{6ADA2D72-72B7-4D39-BC9D-1BB6A3255C13}" destId="{673F94FD-5C94-4870-A77A-B6952FF49C16}" srcOrd="0" destOrd="0" parTransId="{318D388A-F5D8-4BBA-855F-568009A05F68}" sibTransId="{79390753-068F-425A-9D7C-BCC4306B4271}"/>
    <dgm:cxn modelId="{E41ED3DF-99E0-455C-BE10-7445DC137DF5}" type="presParOf" srcId="{963C8510-7BBA-42F3-8E45-A590B58260BC}" destId="{07B28D8B-9976-4222-9F49-E430AFC845A0}" srcOrd="0" destOrd="0" presId="urn:microsoft.com/office/officeart/2005/8/layout/hierarchy3"/>
    <dgm:cxn modelId="{FCC9E1B1-8453-4E04-8E09-7C37658013D9}" type="presParOf" srcId="{07B28D8B-9976-4222-9F49-E430AFC845A0}" destId="{F024777D-31BA-4169-8321-2CEBF8E8A502}" srcOrd="0" destOrd="0" presId="urn:microsoft.com/office/officeart/2005/8/layout/hierarchy3"/>
    <dgm:cxn modelId="{A05910F0-D46E-4181-A664-4118A4A70B38}" type="presParOf" srcId="{F024777D-31BA-4169-8321-2CEBF8E8A502}" destId="{585E42D0-AEE9-42AE-BBD8-D97399EB3762}" srcOrd="0" destOrd="0" presId="urn:microsoft.com/office/officeart/2005/8/layout/hierarchy3"/>
    <dgm:cxn modelId="{2FAD2839-AEA8-4506-9B08-5FA0A124D521}" type="presParOf" srcId="{F024777D-31BA-4169-8321-2CEBF8E8A502}" destId="{035F48DA-BE43-4D4D-B59F-34975429DBAC}" srcOrd="1" destOrd="0" presId="urn:microsoft.com/office/officeart/2005/8/layout/hierarchy3"/>
    <dgm:cxn modelId="{FEF8E4DA-DEEF-4CE0-8EF7-EFCF943429EE}" type="presParOf" srcId="{07B28D8B-9976-4222-9F49-E430AFC845A0}" destId="{5A784157-8AAD-4DB5-BD4B-644B5F6CC942}" srcOrd="1" destOrd="0" presId="urn:microsoft.com/office/officeart/2005/8/layout/hierarchy3"/>
    <dgm:cxn modelId="{728F6A52-8C2C-435F-BEA5-67DA69ABC5B7}" type="presParOf" srcId="{5A784157-8AAD-4DB5-BD4B-644B5F6CC942}" destId="{83BFABE3-3D2C-4596-BAFE-CEC71098B4C8}" srcOrd="0" destOrd="0" presId="urn:microsoft.com/office/officeart/2005/8/layout/hierarchy3"/>
    <dgm:cxn modelId="{45DAAA66-8ACB-4A85-9C7F-57A71C1C8B0E}" type="presParOf" srcId="{5A784157-8AAD-4DB5-BD4B-644B5F6CC942}" destId="{8F430A09-BA26-4B2C-B347-D7A10693E267}" srcOrd="1" destOrd="0" presId="urn:microsoft.com/office/officeart/2005/8/layout/hierarchy3"/>
    <dgm:cxn modelId="{16288042-9458-4E4B-9911-F9FF2BE586EB}" type="presParOf" srcId="{5A784157-8AAD-4DB5-BD4B-644B5F6CC942}" destId="{8F1CBD57-151B-47C6-AF05-342FB3C37696}" srcOrd="2" destOrd="0" presId="urn:microsoft.com/office/officeart/2005/8/layout/hierarchy3"/>
    <dgm:cxn modelId="{D8BC1CBA-EC7D-4223-A8FF-64E8B469600E}" type="presParOf" srcId="{5A784157-8AAD-4DB5-BD4B-644B5F6CC942}" destId="{21E3877C-8E34-4FCC-A216-A6024B456FBA}" srcOrd="3" destOrd="0" presId="urn:microsoft.com/office/officeart/2005/8/layout/hierarchy3"/>
    <dgm:cxn modelId="{6259FA03-36BC-467E-A569-68386809D628}" type="presParOf" srcId="{5A784157-8AAD-4DB5-BD4B-644B5F6CC942}" destId="{E9C5095A-3BD5-4C24-955C-F37C0B2851A8}" srcOrd="4" destOrd="0" presId="urn:microsoft.com/office/officeart/2005/8/layout/hierarchy3"/>
    <dgm:cxn modelId="{0E7FC1FA-E81C-4CA1-8442-7DCFB09EAF97}" type="presParOf" srcId="{5A784157-8AAD-4DB5-BD4B-644B5F6CC942}" destId="{3CA5924A-F2E7-47C7-9B90-4608F3C8569E}" srcOrd="5" destOrd="0" presId="urn:microsoft.com/office/officeart/2005/8/layout/hierarchy3"/>
    <dgm:cxn modelId="{6C2332D7-2574-47FB-96FB-582744AE9BB5}" type="presParOf" srcId="{5A784157-8AAD-4DB5-BD4B-644B5F6CC942}" destId="{58029BCB-DE81-45F6-AE67-C30E8A33A264}" srcOrd="6" destOrd="0" presId="urn:microsoft.com/office/officeart/2005/8/layout/hierarchy3"/>
    <dgm:cxn modelId="{A9BDE764-4576-4789-8EE3-07080D78AB8B}" type="presParOf" srcId="{5A784157-8AAD-4DB5-BD4B-644B5F6CC942}" destId="{30272681-13EA-4D4D-AD75-7BB746E522A3}" srcOrd="7" destOrd="0" presId="urn:microsoft.com/office/officeart/2005/8/layout/hierarchy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33.xml><?xml version="1.0" encoding="utf-8"?>
<dgm:dataModel xmlns:dgm="http://schemas.openxmlformats.org/drawingml/2006/diagram" xmlns:a="http://schemas.openxmlformats.org/drawingml/2006/main">
  <dgm:ptLst>
    <dgm:pt modelId="{6ADA2D72-72B7-4D39-BC9D-1BB6A3255C1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zh-CN" altLang="en-US"/>
        </a:p>
      </dgm:t>
    </dgm:pt>
    <dgm:pt modelId="{673F94FD-5C94-4870-A77A-B6952FF49C16}">
      <dgm:prSet phldrT="[文本]" custT="1"/>
      <dgm:spPr>
        <a:solidFill>
          <a:schemeClr val="tx2"/>
        </a:solidFill>
        <a:effectLst>
          <a:outerShdw blurRad="63500" sx="102000" sy="102000" algn="ctr" rotWithShape="0">
            <a:prstClr val="black">
              <a:alpha val="40000"/>
            </a:prstClr>
          </a:outerShdw>
        </a:effectLst>
      </dgm:spPr>
      <dgm:t>
        <a:bodyPr/>
        <a:lstStyle/>
        <a:p>
          <a:r>
            <a:rPr lang="zh-CN" altLang="en-US" sz="1600" dirty="0" smtClean="0">
              <a:latin typeface="华文中宋" panose="02010600040101010101" pitchFamily="2" charset="-122"/>
              <a:ea typeface="华文中宋" panose="02010600040101010101" pitchFamily="2" charset="-122"/>
            </a:rPr>
            <a:t>常见用电违章</a:t>
          </a:r>
          <a:endParaRPr lang="zh-CN" altLang="en-US" sz="1600" dirty="0">
            <a:latin typeface="华文中宋" panose="02010600040101010101" pitchFamily="2" charset="-122"/>
            <a:ea typeface="华文中宋" panose="02010600040101010101" pitchFamily="2" charset="-122"/>
          </a:endParaRPr>
        </a:p>
      </dgm:t>
    </dgm:pt>
    <dgm:pt modelId="{318D388A-F5D8-4BBA-855F-568009A05F68}" cxnId="{0B37F0D8-A4B4-470C-9919-8E9D41E101D9}"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79390753-068F-425A-9D7C-BCC4306B4271}" cxnId="{0B37F0D8-A4B4-470C-9919-8E9D41E101D9}"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CCADB66B-B3C9-49CC-B2BF-208297AF8EB6}">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b="0" dirty="0" smtClean="0">
              <a:solidFill>
                <a:schemeClr val="bg1"/>
              </a:solidFill>
              <a:latin typeface="华文中宋" panose="02010600040101010101" pitchFamily="2" charset="-122"/>
              <a:ea typeface="华文中宋" panose="02010600040101010101" pitchFamily="2" charset="-122"/>
            </a:rPr>
            <a:t>作业性违章</a:t>
          </a:r>
          <a:endParaRPr lang="zh-CN" altLang="en-US" sz="1600" b="0" dirty="0">
            <a:solidFill>
              <a:schemeClr val="bg1"/>
            </a:solidFill>
            <a:latin typeface="华文中宋" panose="02010600040101010101" pitchFamily="2" charset="-122"/>
            <a:ea typeface="华文中宋" panose="02010600040101010101" pitchFamily="2" charset="-122"/>
          </a:endParaRPr>
        </a:p>
      </dgm:t>
    </dgm:pt>
    <dgm:pt modelId="{622D3E6A-FB5A-4FDF-9FF3-6E89BDC845C5}" cxnId="{2BE7634D-7CDC-4730-9D66-68AEA7EA97A0}"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CA097185-4018-4014-9894-E203822FA5A7}" cxnId="{2BE7634D-7CDC-4730-9D66-68AEA7EA97A0}"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74BFE241-283D-46AB-AB79-1F289361C257}">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装置性违章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1A3F59DA-807A-46B3-B93D-ACCFCB8DCFF6}" cxnId="{59ECB541-9939-4701-AF27-C4AC1430FCA1}"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B92CBB3F-DD8D-4F46-96E7-0461A8D4FA1B}" cxnId="{59ECB541-9939-4701-AF27-C4AC1430FCA1}"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41F169A7-F40F-4F3B-9F46-82747CA5E0C4}">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管理性违章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B2DEAB0F-FE30-41AD-9059-9DE0B253F405}" cxnId="{AF4B6E3C-6328-45E0-8DB8-9B1FD3B3CA88}" type="parTrans">
      <dgm:prSet/>
      <dgm:spPr/>
      <dgm:t>
        <a:bodyPr/>
        <a:lstStyle/>
        <a:p>
          <a:endParaRPr lang="zh-CN" altLang="en-US" sz="1600"/>
        </a:p>
      </dgm:t>
    </dgm:pt>
    <dgm:pt modelId="{ED045338-CEBE-4339-801D-CD72BDE49824}" cxnId="{AF4B6E3C-6328-45E0-8DB8-9B1FD3B3CA88}" type="sibTrans">
      <dgm:prSet/>
      <dgm:spPr/>
      <dgm:t>
        <a:bodyPr/>
        <a:lstStyle/>
        <a:p>
          <a:endParaRPr lang="zh-CN" altLang="en-US" sz="1600"/>
        </a:p>
      </dgm:t>
    </dgm:pt>
    <dgm:pt modelId="{7A56BD0F-6BB3-4E84-BB73-4D2C7EB9FF93}">
      <dgm:prSet phldrT="[文本]" custT="1"/>
      <dgm:spPr>
        <a:solidFill>
          <a:schemeClr val="accent1">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指挥性违章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93A465A2-16C3-4BA3-A905-709895BBFF08}" cxnId="{BD378551-DE73-4952-BF00-1A990E702277}" type="parTrans">
      <dgm:prSet/>
      <dgm:spPr/>
      <dgm:t>
        <a:bodyPr/>
        <a:lstStyle/>
        <a:p>
          <a:endParaRPr lang="zh-CN" altLang="en-US" sz="1600"/>
        </a:p>
      </dgm:t>
    </dgm:pt>
    <dgm:pt modelId="{3D7C7A7D-09E7-408B-909D-92DE8EB5CE8D}" cxnId="{BD378551-DE73-4952-BF00-1A990E702277}" type="sibTrans">
      <dgm:prSet/>
      <dgm:spPr/>
      <dgm:t>
        <a:bodyPr/>
        <a:lstStyle/>
        <a:p>
          <a:endParaRPr lang="zh-CN" altLang="en-US" sz="1600"/>
        </a:p>
      </dgm:t>
    </dgm:pt>
    <dgm:pt modelId="{963C8510-7BBA-42F3-8E45-A590B58260BC}" type="pres">
      <dgm:prSet presAssocID="{6ADA2D72-72B7-4D39-BC9D-1BB6A3255C13}" presName="diagram" presStyleCnt="0">
        <dgm:presLayoutVars>
          <dgm:chPref val="1"/>
          <dgm:dir/>
          <dgm:animOne val="branch"/>
          <dgm:animLvl val="lvl"/>
          <dgm:resizeHandles/>
        </dgm:presLayoutVars>
      </dgm:prSet>
      <dgm:spPr/>
      <dgm:t>
        <a:bodyPr/>
        <a:lstStyle/>
        <a:p>
          <a:endParaRPr lang="zh-CN" altLang="en-US"/>
        </a:p>
      </dgm:t>
    </dgm:pt>
    <dgm:pt modelId="{07B28D8B-9976-4222-9F49-E430AFC845A0}" type="pres">
      <dgm:prSet presAssocID="{673F94FD-5C94-4870-A77A-B6952FF49C16}" presName="root" presStyleCnt="0"/>
      <dgm:spPr/>
    </dgm:pt>
    <dgm:pt modelId="{F024777D-31BA-4169-8321-2CEBF8E8A502}" type="pres">
      <dgm:prSet presAssocID="{673F94FD-5C94-4870-A77A-B6952FF49C16}" presName="rootComposite" presStyleCnt="0"/>
      <dgm:spPr/>
    </dgm:pt>
    <dgm:pt modelId="{585E42D0-AEE9-42AE-BBD8-D97399EB3762}" type="pres">
      <dgm:prSet presAssocID="{673F94FD-5C94-4870-A77A-B6952FF49C16}" presName="rootText" presStyleLbl="node1" presStyleIdx="0" presStyleCnt="1" custScaleY="85000" custLinFactNeighborY="-18214"/>
      <dgm:spPr/>
      <dgm:t>
        <a:bodyPr/>
        <a:lstStyle/>
        <a:p>
          <a:endParaRPr lang="zh-CN" altLang="en-US"/>
        </a:p>
      </dgm:t>
    </dgm:pt>
    <dgm:pt modelId="{035F48DA-BE43-4D4D-B59F-34975429DBAC}" type="pres">
      <dgm:prSet presAssocID="{673F94FD-5C94-4870-A77A-B6952FF49C16}" presName="rootConnector" presStyleLbl="node1" presStyleIdx="0" presStyleCnt="1"/>
      <dgm:spPr/>
      <dgm:t>
        <a:bodyPr/>
        <a:lstStyle/>
        <a:p>
          <a:endParaRPr lang="zh-CN" altLang="en-US"/>
        </a:p>
      </dgm:t>
    </dgm:pt>
    <dgm:pt modelId="{5A784157-8AAD-4DB5-BD4B-644B5F6CC942}" type="pres">
      <dgm:prSet presAssocID="{673F94FD-5C94-4870-A77A-B6952FF49C16}" presName="childShape" presStyleCnt="0"/>
      <dgm:spPr/>
    </dgm:pt>
    <dgm:pt modelId="{83BFABE3-3D2C-4596-BAFE-CEC71098B4C8}" type="pres">
      <dgm:prSet presAssocID="{622D3E6A-FB5A-4FDF-9FF3-6E89BDC845C5}" presName="Name13" presStyleLbl="parChTrans1D2" presStyleIdx="0" presStyleCnt="4"/>
      <dgm:spPr/>
      <dgm:t>
        <a:bodyPr/>
        <a:lstStyle/>
        <a:p>
          <a:endParaRPr lang="zh-CN" altLang="en-US"/>
        </a:p>
      </dgm:t>
    </dgm:pt>
    <dgm:pt modelId="{8F430A09-BA26-4B2C-B347-D7A10693E267}" type="pres">
      <dgm:prSet presAssocID="{CCADB66B-B3C9-49CC-B2BF-208297AF8EB6}" presName="childText" presStyleLbl="bgAcc1" presStyleIdx="0" presStyleCnt="4" custScaleY="62899" custLinFactNeighborY="-13927">
        <dgm:presLayoutVars>
          <dgm:bulletEnabled val="1"/>
        </dgm:presLayoutVars>
      </dgm:prSet>
      <dgm:spPr/>
      <dgm:t>
        <a:bodyPr/>
        <a:lstStyle/>
        <a:p>
          <a:endParaRPr lang="zh-CN" altLang="en-US"/>
        </a:p>
      </dgm:t>
    </dgm:pt>
    <dgm:pt modelId="{8F1CBD57-151B-47C6-AF05-342FB3C37696}" type="pres">
      <dgm:prSet presAssocID="{1A3F59DA-807A-46B3-B93D-ACCFCB8DCFF6}" presName="Name13" presStyleLbl="parChTrans1D2" presStyleIdx="1" presStyleCnt="4"/>
      <dgm:spPr/>
      <dgm:t>
        <a:bodyPr/>
        <a:lstStyle/>
        <a:p>
          <a:endParaRPr lang="zh-CN" altLang="en-US"/>
        </a:p>
      </dgm:t>
    </dgm:pt>
    <dgm:pt modelId="{21E3877C-8E34-4FCC-A216-A6024B456FBA}" type="pres">
      <dgm:prSet presAssocID="{74BFE241-283D-46AB-AB79-1F289361C257}" presName="childText" presStyleLbl="bgAcc1" presStyleIdx="1" presStyleCnt="4" custScaleY="70043">
        <dgm:presLayoutVars>
          <dgm:bulletEnabled val="1"/>
        </dgm:presLayoutVars>
      </dgm:prSet>
      <dgm:spPr/>
      <dgm:t>
        <a:bodyPr/>
        <a:lstStyle/>
        <a:p>
          <a:endParaRPr lang="zh-CN" altLang="en-US"/>
        </a:p>
      </dgm:t>
    </dgm:pt>
    <dgm:pt modelId="{E9C5095A-3BD5-4C24-955C-F37C0B2851A8}" type="pres">
      <dgm:prSet presAssocID="{B2DEAB0F-FE30-41AD-9059-9DE0B253F405}" presName="Name13" presStyleLbl="parChTrans1D2" presStyleIdx="2" presStyleCnt="4"/>
      <dgm:spPr/>
      <dgm:t>
        <a:bodyPr/>
        <a:lstStyle/>
        <a:p>
          <a:endParaRPr lang="zh-CN" altLang="en-US"/>
        </a:p>
      </dgm:t>
    </dgm:pt>
    <dgm:pt modelId="{3CA5924A-F2E7-47C7-9B90-4608F3C8569E}" type="pres">
      <dgm:prSet presAssocID="{41F169A7-F40F-4F3B-9F46-82747CA5E0C4}" presName="childText" presStyleLbl="bgAcc1" presStyleIdx="2" presStyleCnt="4" custScaleY="66840" custLinFactNeighborY="14131">
        <dgm:presLayoutVars>
          <dgm:bulletEnabled val="1"/>
        </dgm:presLayoutVars>
      </dgm:prSet>
      <dgm:spPr/>
      <dgm:t>
        <a:bodyPr/>
        <a:lstStyle/>
        <a:p>
          <a:endParaRPr lang="zh-CN" altLang="en-US"/>
        </a:p>
      </dgm:t>
    </dgm:pt>
    <dgm:pt modelId="{58029BCB-DE81-45F6-AE67-C30E8A33A264}" type="pres">
      <dgm:prSet presAssocID="{93A465A2-16C3-4BA3-A905-709895BBFF08}" presName="Name13" presStyleLbl="parChTrans1D2" presStyleIdx="3" presStyleCnt="4"/>
      <dgm:spPr/>
      <dgm:t>
        <a:bodyPr/>
        <a:lstStyle/>
        <a:p>
          <a:endParaRPr lang="zh-CN" altLang="en-US"/>
        </a:p>
      </dgm:t>
    </dgm:pt>
    <dgm:pt modelId="{30272681-13EA-4D4D-AD75-7BB746E522A3}" type="pres">
      <dgm:prSet presAssocID="{7A56BD0F-6BB3-4E84-BB73-4D2C7EB9FF93}" presName="childText" presStyleLbl="bgAcc1" presStyleIdx="3" presStyleCnt="4" custScaleY="63043" custLinFactNeighborY="26087">
        <dgm:presLayoutVars>
          <dgm:bulletEnabled val="1"/>
        </dgm:presLayoutVars>
      </dgm:prSet>
      <dgm:spPr/>
      <dgm:t>
        <a:bodyPr/>
        <a:lstStyle/>
        <a:p>
          <a:endParaRPr lang="zh-CN" altLang="en-US"/>
        </a:p>
      </dgm:t>
    </dgm:pt>
  </dgm:ptLst>
  <dgm:cxnLst>
    <dgm:cxn modelId="{DC0C1853-B684-4C00-A0CF-7C1472B39435}" type="presOf" srcId="{673F94FD-5C94-4870-A77A-B6952FF49C16}" destId="{035F48DA-BE43-4D4D-B59F-34975429DBAC}" srcOrd="1" destOrd="0" presId="urn:microsoft.com/office/officeart/2005/8/layout/hierarchy3"/>
    <dgm:cxn modelId="{CDFA52A1-28A9-4514-8F3C-A597F182AAE8}" type="presOf" srcId="{74BFE241-283D-46AB-AB79-1F289361C257}" destId="{21E3877C-8E34-4FCC-A216-A6024B456FBA}" srcOrd="0" destOrd="0" presId="urn:microsoft.com/office/officeart/2005/8/layout/hierarchy3"/>
    <dgm:cxn modelId="{A869CFB4-A857-4787-88FB-F64BAC5053C8}" type="presOf" srcId="{B2DEAB0F-FE30-41AD-9059-9DE0B253F405}" destId="{E9C5095A-3BD5-4C24-955C-F37C0B2851A8}" srcOrd="0" destOrd="0" presId="urn:microsoft.com/office/officeart/2005/8/layout/hierarchy3"/>
    <dgm:cxn modelId="{CB80B088-3CEE-4A25-9415-F7007757D30D}" type="presOf" srcId="{93A465A2-16C3-4BA3-A905-709895BBFF08}" destId="{58029BCB-DE81-45F6-AE67-C30E8A33A264}" srcOrd="0" destOrd="0" presId="urn:microsoft.com/office/officeart/2005/8/layout/hierarchy3"/>
    <dgm:cxn modelId="{092C4DB9-D5A6-4886-8F3B-8D60E2DE5A1A}" type="presOf" srcId="{7A56BD0F-6BB3-4E84-BB73-4D2C7EB9FF93}" destId="{30272681-13EA-4D4D-AD75-7BB746E522A3}" srcOrd="0" destOrd="0" presId="urn:microsoft.com/office/officeart/2005/8/layout/hierarchy3"/>
    <dgm:cxn modelId="{A5CF1CAA-5105-40D1-A3EF-3F9982C09FC9}" type="presOf" srcId="{622D3E6A-FB5A-4FDF-9FF3-6E89BDC845C5}" destId="{83BFABE3-3D2C-4596-BAFE-CEC71098B4C8}" srcOrd="0" destOrd="0" presId="urn:microsoft.com/office/officeart/2005/8/layout/hierarchy3"/>
    <dgm:cxn modelId="{004C9FF2-38C2-4866-8C3D-BA479D4311C0}" type="presOf" srcId="{1A3F59DA-807A-46B3-B93D-ACCFCB8DCFF6}" destId="{8F1CBD57-151B-47C6-AF05-342FB3C37696}" srcOrd="0" destOrd="0" presId="urn:microsoft.com/office/officeart/2005/8/layout/hierarchy3"/>
    <dgm:cxn modelId="{55E14A78-6704-42D4-BEA9-30555D78B935}" type="presOf" srcId="{41F169A7-F40F-4F3B-9F46-82747CA5E0C4}" destId="{3CA5924A-F2E7-47C7-9B90-4608F3C8569E}" srcOrd="0" destOrd="0" presId="urn:microsoft.com/office/officeart/2005/8/layout/hierarchy3"/>
    <dgm:cxn modelId="{59ECB541-9939-4701-AF27-C4AC1430FCA1}" srcId="{673F94FD-5C94-4870-A77A-B6952FF49C16}" destId="{74BFE241-283D-46AB-AB79-1F289361C257}" srcOrd="1" destOrd="0" parTransId="{1A3F59DA-807A-46B3-B93D-ACCFCB8DCFF6}" sibTransId="{B92CBB3F-DD8D-4F46-96E7-0461A8D4FA1B}"/>
    <dgm:cxn modelId="{01B6C2A7-B9DA-438F-8D09-301EE2C08760}" type="presOf" srcId="{673F94FD-5C94-4870-A77A-B6952FF49C16}" destId="{585E42D0-AEE9-42AE-BBD8-D97399EB3762}" srcOrd="0" destOrd="0" presId="urn:microsoft.com/office/officeart/2005/8/layout/hierarchy3"/>
    <dgm:cxn modelId="{BD378551-DE73-4952-BF00-1A990E702277}" srcId="{673F94FD-5C94-4870-A77A-B6952FF49C16}" destId="{7A56BD0F-6BB3-4E84-BB73-4D2C7EB9FF93}" srcOrd="3" destOrd="0" parTransId="{93A465A2-16C3-4BA3-A905-709895BBFF08}" sibTransId="{3D7C7A7D-09E7-408B-909D-92DE8EB5CE8D}"/>
    <dgm:cxn modelId="{2BE7634D-7CDC-4730-9D66-68AEA7EA97A0}" srcId="{673F94FD-5C94-4870-A77A-B6952FF49C16}" destId="{CCADB66B-B3C9-49CC-B2BF-208297AF8EB6}" srcOrd="0" destOrd="0" parTransId="{622D3E6A-FB5A-4FDF-9FF3-6E89BDC845C5}" sibTransId="{CA097185-4018-4014-9894-E203822FA5A7}"/>
    <dgm:cxn modelId="{AF4B6E3C-6328-45E0-8DB8-9B1FD3B3CA88}" srcId="{673F94FD-5C94-4870-A77A-B6952FF49C16}" destId="{41F169A7-F40F-4F3B-9F46-82747CA5E0C4}" srcOrd="2" destOrd="0" parTransId="{B2DEAB0F-FE30-41AD-9059-9DE0B253F405}" sibTransId="{ED045338-CEBE-4339-801D-CD72BDE49824}"/>
    <dgm:cxn modelId="{2398723B-1575-4257-A03B-C46D3E3FB1ED}" type="presOf" srcId="{CCADB66B-B3C9-49CC-B2BF-208297AF8EB6}" destId="{8F430A09-BA26-4B2C-B347-D7A10693E267}" srcOrd="0" destOrd="0" presId="urn:microsoft.com/office/officeart/2005/8/layout/hierarchy3"/>
    <dgm:cxn modelId="{0B37F0D8-A4B4-470C-9919-8E9D41E101D9}" srcId="{6ADA2D72-72B7-4D39-BC9D-1BB6A3255C13}" destId="{673F94FD-5C94-4870-A77A-B6952FF49C16}" srcOrd="0" destOrd="0" parTransId="{318D388A-F5D8-4BBA-855F-568009A05F68}" sibTransId="{79390753-068F-425A-9D7C-BCC4306B4271}"/>
    <dgm:cxn modelId="{19F07C57-7B89-4194-B7DF-871DAA0CA8E6}" type="presOf" srcId="{6ADA2D72-72B7-4D39-BC9D-1BB6A3255C13}" destId="{963C8510-7BBA-42F3-8E45-A590B58260BC}" srcOrd="0" destOrd="0" presId="urn:microsoft.com/office/officeart/2005/8/layout/hierarchy3"/>
    <dgm:cxn modelId="{0507C708-8839-428A-AC2C-A516DC2F6A2E}" type="presParOf" srcId="{963C8510-7BBA-42F3-8E45-A590B58260BC}" destId="{07B28D8B-9976-4222-9F49-E430AFC845A0}" srcOrd="0" destOrd="0" presId="urn:microsoft.com/office/officeart/2005/8/layout/hierarchy3"/>
    <dgm:cxn modelId="{769EBB3B-DD9A-4E81-83A7-F9DC4CDEC4B9}" type="presParOf" srcId="{07B28D8B-9976-4222-9F49-E430AFC845A0}" destId="{F024777D-31BA-4169-8321-2CEBF8E8A502}" srcOrd="0" destOrd="0" presId="urn:microsoft.com/office/officeart/2005/8/layout/hierarchy3"/>
    <dgm:cxn modelId="{5D04022C-F88C-48E3-8DF9-70B7194D14E7}" type="presParOf" srcId="{F024777D-31BA-4169-8321-2CEBF8E8A502}" destId="{585E42D0-AEE9-42AE-BBD8-D97399EB3762}" srcOrd="0" destOrd="0" presId="urn:microsoft.com/office/officeart/2005/8/layout/hierarchy3"/>
    <dgm:cxn modelId="{2AFF84E4-1BB6-42AF-9571-120B9B23E611}" type="presParOf" srcId="{F024777D-31BA-4169-8321-2CEBF8E8A502}" destId="{035F48DA-BE43-4D4D-B59F-34975429DBAC}" srcOrd="1" destOrd="0" presId="urn:microsoft.com/office/officeart/2005/8/layout/hierarchy3"/>
    <dgm:cxn modelId="{D7A6FE3F-D5EC-40F5-AF39-760B2E519C5E}" type="presParOf" srcId="{07B28D8B-9976-4222-9F49-E430AFC845A0}" destId="{5A784157-8AAD-4DB5-BD4B-644B5F6CC942}" srcOrd="1" destOrd="0" presId="urn:microsoft.com/office/officeart/2005/8/layout/hierarchy3"/>
    <dgm:cxn modelId="{A926E5B4-8CDD-4761-BA29-86E2411E76DE}" type="presParOf" srcId="{5A784157-8AAD-4DB5-BD4B-644B5F6CC942}" destId="{83BFABE3-3D2C-4596-BAFE-CEC71098B4C8}" srcOrd="0" destOrd="0" presId="urn:microsoft.com/office/officeart/2005/8/layout/hierarchy3"/>
    <dgm:cxn modelId="{3A03563D-30F5-4FD5-9C36-E711DA6252F4}" type="presParOf" srcId="{5A784157-8AAD-4DB5-BD4B-644B5F6CC942}" destId="{8F430A09-BA26-4B2C-B347-D7A10693E267}" srcOrd="1" destOrd="0" presId="urn:microsoft.com/office/officeart/2005/8/layout/hierarchy3"/>
    <dgm:cxn modelId="{DDB37367-915E-43A2-87FD-AEBB768C2EAF}" type="presParOf" srcId="{5A784157-8AAD-4DB5-BD4B-644B5F6CC942}" destId="{8F1CBD57-151B-47C6-AF05-342FB3C37696}" srcOrd="2" destOrd="0" presId="urn:microsoft.com/office/officeart/2005/8/layout/hierarchy3"/>
    <dgm:cxn modelId="{4771865E-2428-46F2-9EC9-E90C4864DA8D}" type="presParOf" srcId="{5A784157-8AAD-4DB5-BD4B-644B5F6CC942}" destId="{21E3877C-8E34-4FCC-A216-A6024B456FBA}" srcOrd="3" destOrd="0" presId="urn:microsoft.com/office/officeart/2005/8/layout/hierarchy3"/>
    <dgm:cxn modelId="{7E837CB5-9B7A-47AE-85AD-2A65A9C51B2B}" type="presParOf" srcId="{5A784157-8AAD-4DB5-BD4B-644B5F6CC942}" destId="{E9C5095A-3BD5-4C24-955C-F37C0B2851A8}" srcOrd="4" destOrd="0" presId="urn:microsoft.com/office/officeart/2005/8/layout/hierarchy3"/>
    <dgm:cxn modelId="{63E0C2DB-627D-4BCA-ABBC-EA4B21D4C69D}" type="presParOf" srcId="{5A784157-8AAD-4DB5-BD4B-644B5F6CC942}" destId="{3CA5924A-F2E7-47C7-9B90-4608F3C8569E}" srcOrd="5" destOrd="0" presId="urn:microsoft.com/office/officeart/2005/8/layout/hierarchy3"/>
    <dgm:cxn modelId="{9DB41045-1B4D-4048-8B42-D606F93C72B4}" type="presParOf" srcId="{5A784157-8AAD-4DB5-BD4B-644B5F6CC942}" destId="{58029BCB-DE81-45F6-AE67-C30E8A33A264}" srcOrd="6" destOrd="0" presId="urn:microsoft.com/office/officeart/2005/8/layout/hierarchy3"/>
    <dgm:cxn modelId="{2E0E7677-1851-4C63-B0BE-C20973E47794}" type="presParOf" srcId="{5A784157-8AAD-4DB5-BD4B-644B5F6CC942}" destId="{30272681-13EA-4D4D-AD75-7BB746E522A3}" srcOrd="7" destOrd="0" presId="urn:microsoft.com/office/officeart/2005/8/layout/hierarchy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34.xml><?xml version="1.0" encoding="utf-8"?>
<dgm:dataModel xmlns:dgm="http://schemas.openxmlformats.org/drawingml/2006/diagram" xmlns:a="http://schemas.openxmlformats.org/drawingml/2006/main">
  <dgm:ptLst>
    <dgm:pt modelId="{6ADA2D72-72B7-4D39-BC9D-1BB6A3255C1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zh-CN" altLang="en-US"/>
        </a:p>
      </dgm:t>
    </dgm:pt>
    <dgm:pt modelId="{673F94FD-5C94-4870-A77A-B6952FF49C16}">
      <dgm:prSet phldrT="[文本]" custT="1"/>
      <dgm:spPr>
        <a:solidFill>
          <a:schemeClr val="tx2"/>
        </a:solidFill>
        <a:effectLst>
          <a:outerShdw blurRad="63500" sx="102000" sy="102000" algn="ctr" rotWithShape="0">
            <a:prstClr val="black">
              <a:alpha val="40000"/>
            </a:prstClr>
          </a:outerShdw>
        </a:effectLst>
      </dgm:spPr>
      <dgm:t>
        <a:bodyPr/>
        <a:lstStyle/>
        <a:p>
          <a:r>
            <a:rPr lang="zh-CN" altLang="en-US" sz="1600" dirty="0" smtClean="0">
              <a:latin typeface="华文中宋" panose="02010600040101010101" pitchFamily="2" charset="-122"/>
              <a:ea typeface="华文中宋" panose="02010600040101010101" pitchFamily="2" charset="-122"/>
            </a:rPr>
            <a:t>常见用电违章</a:t>
          </a:r>
          <a:endParaRPr lang="zh-CN" altLang="en-US" sz="1600" dirty="0">
            <a:latin typeface="华文中宋" panose="02010600040101010101" pitchFamily="2" charset="-122"/>
            <a:ea typeface="华文中宋" panose="02010600040101010101" pitchFamily="2" charset="-122"/>
          </a:endParaRPr>
        </a:p>
      </dgm:t>
    </dgm:pt>
    <dgm:pt modelId="{318D388A-F5D8-4BBA-855F-568009A05F68}" cxnId="{0B37F0D8-A4B4-470C-9919-8E9D41E101D9}"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79390753-068F-425A-9D7C-BCC4306B4271}" cxnId="{0B37F0D8-A4B4-470C-9919-8E9D41E101D9}"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CCADB66B-B3C9-49CC-B2BF-208297AF8EB6}">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b="0" dirty="0" smtClean="0">
              <a:solidFill>
                <a:schemeClr val="bg1"/>
              </a:solidFill>
              <a:latin typeface="华文中宋" panose="02010600040101010101" pitchFamily="2" charset="-122"/>
              <a:ea typeface="华文中宋" panose="02010600040101010101" pitchFamily="2" charset="-122"/>
            </a:rPr>
            <a:t>作业性违章</a:t>
          </a:r>
          <a:endParaRPr lang="zh-CN" altLang="en-US" sz="1600" b="0" dirty="0">
            <a:solidFill>
              <a:schemeClr val="bg1"/>
            </a:solidFill>
            <a:latin typeface="华文中宋" panose="02010600040101010101" pitchFamily="2" charset="-122"/>
            <a:ea typeface="华文中宋" panose="02010600040101010101" pitchFamily="2" charset="-122"/>
          </a:endParaRPr>
        </a:p>
      </dgm:t>
    </dgm:pt>
    <dgm:pt modelId="{622D3E6A-FB5A-4FDF-9FF3-6E89BDC845C5}" cxnId="{2BE7634D-7CDC-4730-9D66-68AEA7EA97A0}"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CA097185-4018-4014-9894-E203822FA5A7}" cxnId="{2BE7634D-7CDC-4730-9D66-68AEA7EA97A0}"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74BFE241-283D-46AB-AB79-1F289361C257}">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装置性违章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1A3F59DA-807A-46B3-B93D-ACCFCB8DCFF6}" cxnId="{59ECB541-9939-4701-AF27-C4AC1430FCA1}" type="par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B92CBB3F-DD8D-4F46-96E7-0461A8D4FA1B}" cxnId="{59ECB541-9939-4701-AF27-C4AC1430FCA1}" type="sibTrans">
      <dgm:prSet/>
      <dgm:spPr/>
      <dgm:t>
        <a:bodyPr/>
        <a:lstStyle/>
        <a:p>
          <a:endParaRPr lang="zh-CN" altLang="en-US" sz="1600">
            <a:latin typeface="华文中宋" panose="02010600040101010101" pitchFamily="2" charset="-122"/>
            <a:ea typeface="华文中宋" panose="02010600040101010101" pitchFamily="2" charset="-122"/>
          </a:endParaRPr>
        </a:p>
      </dgm:t>
    </dgm:pt>
    <dgm:pt modelId="{41F169A7-F40F-4F3B-9F46-82747CA5E0C4}">
      <dgm:prSet phldrT="[文本]" custT="1"/>
      <dgm:spPr>
        <a:solidFill>
          <a:schemeClr val="bg1">
            <a:lumMod val="85000"/>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管理性违章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B2DEAB0F-FE30-41AD-9059-9DE0B253F405}" cxnId="{AF4B6E3C-6328-45E0-8DB8-9B1FD3B3CA88}" type="parTrans">
      <dgm:prSet/>
      <dgm:spPr/>
      <dgm:t>
        <a:bodyPr/>
        <a:lstStyle/>
        <a:p>
          <a:endParaRPr lang="zh-CN" altLang="en-US" sz="1600"/>
        </a:p>
      </dgm:t>
    </dgm:pt>
    <dgm:pt modelId="{ED045338-CEBE-4339-801D-CD72BDE49824}" cxnId="{AF4B6E3C-6328-45E0-8DB8-9B1FD3B3CA88}" type="sibTrans">
      <dgm:prSet/>
      <dgm:spPr/>
      <dgm:t>
        <a:bodyPr/>
        <a:lstStyle/>
        <a:p>
          <a:endParaRPr lang="zh-CN" altLang="en-US" sz="1600"/>
        </a:p>
      </dgm:t>
    </dgm:pt>
    <dgm:pt modelId="{7A56BD0F-6BB3-4E84-BB73-4D2C7EB9FF93}">
      <dgm:prSet phldrT="[文本]" custT="1"/>
      <dgm:spPr>
        <a:solidFill>
          <a:schemeClr val="accent1">
            <a:alpha val="90000"/>
          </a:schemeClr>
        </a:solidFill>
        <a:ln>
          <a:solidFill>
            <a:schemeClr val="bg1"/>
          </a:solidFill>
        </a:ln>
        <a:effectLst>
          <a:outerShdw blurRad="63500" sx="102000" sy="102000" algn="ctr" rotWithShape="0">
            <a:prstClr val="black">
              <a:alpha val="40000"/>
            </a:prstClr>
          </a:outerShdw>
        </a:effectLst>
      </dgm:spPr>
      <dgm:t>
        <a:bodyPr/>
        <a:lstStyle/>
        <a:p>
          <a:r>
            <a:rPr lang="zh-CN" altLang="en-US" sz="1600" dirty="0" smtClean="0">
              <a:solidFill>
                <a:schemeClr val="bg1"/>
              </a:solidFill>
              <a:latin typeface="华文中宋" panose="02010600040101010101" pitchFamily="2" charset="-122"/>
              <a:ea typeface="华文中宋" panose="02010600040101010101" pitchFamily="2" charset="-122"/>
            </a:rPr>
            <a:t>指挥性违章</a:t>
          </a:r>
          <a:endParaRPr lang="zh-CN" altLang="en-US" sz="1600" dirty="0">
            <a:solidFill>
              <a:schemeClr val="bg1"/>
            </a:solidFill>
            <a:latin typeface="华文中宋" panose="02010600040101010101" pitchFamily="2" charset="-122"/>
            <a:ea typeface="华文中宋" panose="02010600040101010101" pitchFamily="2" charset="-122"/>
          </a:endParaRPr>
        </a:p>
      </dgm:t>
    </dgm:pt>
    <dgm:pt modelId="{93A465A2-16C3-4BA3-A905-709895BBFF08}" cxnId="{BD378551-DE73-4952-BF00-1A990E702277}" type="parTrans">
      <dgm:prSet/>
      <dgm:spPr/>
      <dgm:t>
        <a:bodyPr/>
        <a:lstStyle/>
        <a:p>
          <a:endParaRPr lang="zh-CN" altLang="en-US" sz="1600"/>
        </a:p>
      </dgm:t>
    </dgm:pt>
    <dgm:pt modelId="{3D7C7A7D-09E7-408B-909D-92DE8EB5CE8D}" cxnId="{BD378551-DE73-4952-BF00-1A990E702277}" type="sibTrans">
      <dgm:prSet/>
      <dgm:spPr/>
      <dgm:t>
        <a:bodyPr/>
        <a:lstStyle/>
        <a:p>
          <a:endParaRPr lang="zh-CN" altLang="en-US" sz="1600"/>
        </a:p>
      </dgm:t>
    </dgm:pt>
    <dgm:pt modelId="{963C8510-7BBA-42F3-8E45-A590B58260BC}" type="pres">
      <dgm:prSet presAssocID="{6ADA2D72-72B7-4D39-BC9D-1BB6A3255C13}" presName="diagram" presStyleCnt="0">
        <dgm:presLayoutVars>
          <dgm:chPref val="1"/>
          <dgm:dir/>
          <dgm:animOne val="branch"/>
          <dgm:animLvl val="lvl"/>
          <dgm:resizeHandles/>
        </dgm:presLayoutVars>
      </dgm:prSet>
      <dgm:spPr/>
      <dgm:t>
        <a:bodyPr/>
        <a:lstStyle/>
        <a:p>
          <a:endParaRPr lang="zh-CN" altLang="en-US"/>
        </a:p>
      </dgm:t>
    </dgm:pt>
    <dgm:pt modelId="{07B28D8B-9976-4222-9F49-E430AFC845A0}" type="pres">
      <dgm:prSet presAssocID="{673F94FD-5C94-4870-A77A-B6952FF49C16}" presName="root" presStyleCnt="0"/>
      <dgm:spPr/>
    </dgm:pt>
    <dgm:pt modelId="{F024777D-31BA-4169-8321-2CEBF8E8A502}" type="pres">
      <dgm:prSet presAssocID="{673F94FD-5C94-4870-A77A-B6952FF49C16}" presName="rootComposite" presStyleCnt="0"/>
      <dgm:spPr/>
    </dgm:pt>
    <dgm:pt modelId="{585E42D0-AEE9-42AE-BBD8-D97399EB3762}" type="pres">
      <dgm:prSet presAssocID="{673F94FD-5C94-4870-A77A-B6952FF49C16}" presName="rootText" presStyleLbl="node1" presStyleIdx="0" presStyleCnt="1" custScaleY="85000" custLinFactNeighborY="-18214"/>
      <dgm:spPr/>
      <dgm:t>
        <a:bodyPr/>
        <a:lstStyle/>
        <a:p>
          <a:endParaRPr lang="zh-CN" altLang="en-US"/>
        </a:p>
      </dgm:t>
    </dgm:pt>
    <dgm:pt modelId="{035F48DA-BE43-4D4D-B59F-34975429DBAC}" type="pres">
      <dgm:prSet presAssocID="{673F94FD-5C94-4870-A77A-B6952FF49C16}" presName="rootConnector" presStyleLbl="node1" presStyleIdx="0" presStyleCnt="1"/>
      <dgm:spPr/>
      <dgm:t>
        <a:bodyPr/>
        <a:lstStyle/>
        <a:p>
          <a:endParaRPr lang="zh-CN" altLang="en-US"/>
        </a:p>
      </dgm:t>
    </dgm:pt>
    <dgm:pt modelId="{5A784157-8AAD-4DB5-BD4B-644B5F6CC942}" type="pres">
      <dgm:prSet presAssocID="{673F94FD-5C94-4870-A77A-B6952FF49C16}" presName="childShape" presStyleCnt="0"/>
      <dgm:spPr/>
    </dgm:pt>
    <dgm:pt modelId="{83BFABE3-3D2C-4596-BAFE-CEC71098B4C8}" type="pres">
      <dgm:prSet presAssocID="{622D3E6A-FB5A-4FDF-9FF3-6E89BDC845C5}" presName="Name13" presStyleLbl="parChTrans1D2" presStyleIdx="0" presStyleCnt="4"/>
      <dgm:spPr/>
      <dgm:t>
        <a:bodyPr/>
        <a:lstStyle/>
        <a:p>
          <a:endParaRPr lang="zh-CN" altLang="en-US"/>
        </a:p>
      </dgm:t>
    </dgm:pt>
    <dgm:pt modelId="{8F430A09-BA26-4B2C-B347-D7A10693E267}" type="pres">
      <dgm:prSet presAssocID="{CCADB66B-B3C9-49CC-B2BF-208297AF8EB6}" presName="childText" presStyleLbl="bgAcc1" presStyleIdx="0" presStyleCnt="4" custScaleY="62899" custLinFactNeighborY="-13927">
        <dgm:presLayoutVars>
          <dgm:bulletEnabled val="1"/>
        </dgm:presLayoutVars>
      </dgm:prSet>
      <dgm:spPr/>
      <dgm:t>
        <a:bodyPr/>
        <a:lstStyle/>
        <a:p>
          <a:endParaRPr lang="zh-CN" altLang="en-US"/>
        </a:p>
      </dgm:t>
    </dgm:pt>
    <dgm:pt modelId="{8F1CBD57-151B-47C6-AF05-342FB3C37696}" type="pres">
      <dgm:prSet presAssocID="{1A3F59DA-807A-46B3-B93D-ACCFCB8DCFF6}" presName="Name13" presStyleLbl="parChTrans1D2" presStyleIdx="1" presStyleCnt="4"/>
      <dgm:spPr/>
      <dgm:t>
        <a:bodyPr/>
        <a:lstStyle/>
        <a:p>
          <a:endParaRPr lang="zh-CN" altLang="en-US"/>
        </a:p>
      </dgm:t>
    </dgm:pt>
    <dgm:pt modelId="{21E3877C-8E34-4FCC-A216-A6024B456FBA}" type="pres">
      <dgm:prSet presAssocID="{74BFE241-283D-46AB-AB79-1F289361C257}" presName="childText" presStyleLbl="bgAcc1" presStyleIdx="1" presStyleCnt="4" custScaleY="70043">
        <dgm:presLayoutVars>
          <dgm:bulletEnabled val="1"/>
        </dgm:presLayoutVars>
      </dgm:prSet>
      <dgm:spPr/>
      <dgm:t>
        <a:bodyPr/>
        <a:lstStyle/>
        <a:p>
          <a:endParaRPr lang="zh-CN" altLang="en-US"/>
        </a:p>
      </dgm:t>
    </dgm:pt>
    <dgm:pt modelId="{E9C5095A-3BD5-4C24-955C-F37C0B2851A8}" type="pres">
      <dgm:prSet presAssocID="{B2DEAB0F-FE30-41AD-9059-9DE0B253F405}" presName="Name13" presStyleLbl="parChTrans1D2" presStyleIdx="2" presStyleCnt="4"/>
      <dgm:spPr/>
      <dgm:t>
        <a:bodyPr/>
        <a:lstStyle/>
        <a:p>
          <a:endParaRPr lang="zh-CN" altLang="en-US"/>
        </a:p>
      </dgm:t>
    </dgm:pt>
    <dgm:pt modelId="{3CA5924A-F2E7-47C7-9B90-4608F3C8569E}" type="pres">
      <dgm:prSet presAssocID="{41F169A7-F40F-4F3B-9F46-82747CA5E0C4}" presName="childText" presStyleLbl="bgAcc1" presStyleIdx="2" presStyleCnt="4" custScaleY="66840" custLinFactNeighborY="14131">
        <dgm:presLayoutVars>
          <dgm:bulletEnabled val="1"/>
        </dgm:presLayoutVars>
      </dgm:prSet>
      <dgm:spPr/>
      <dgm:t>
        <a:bodyPr/>
        <a:lstStyle/>
        <a:p>
          <a:endParaRPr lang="zh-CN" altLang="en-US"/>
        </a:p>
      </dgm:t>
    </dgm:pt>
    <dgm:pt modelId="{58029BCB-DE81-45F6-AE67-C30E8A33A264}" type="pres">
      <dgm:prSet presAssocID="{93A465A2-16C3-4BA3-A905-709895BBFF08}" presName="Name13" presStyleLbl="parChTrans1D2" presStyleIdx="3" presStyleCnt="4"/>
      <dgm:spPr/>
      <dgm:t>
        <a:bodyPr/>
        <a:lstStyle/>
        <a:p>
          <a:endParaRPr lang="zh-CN" altLang="en-US"/>
        </a:p>
      </dgm:t>
    </dgm:pt>
    <dgm:pt modelId="{30272681-13EA-4D4D-AD75-7BB746E522A3}" type="pres">
      <dgm:prSet presAssocID="{7A56BD0F-6BB3-4E84-BB73-4D2C7EB9FF93}" presName="childText" presStyleLbl="bgAcc1" presStyleIdx="3" presStyleCnt="4" custScaleY="63043" custLinFactNeighborY="26087">
        <dgm:presLayoutVars>
          <dgm:bulletEnabled val="1"/>
        </dgm:presLayoutVars>
      </dgm:prSet>
      <dgm:spPr/>
      <dgm:t>
        <a:bodyPr/>
        <a:lstStyle/>
        <a:p>
          <a:endParaRPr lang="zh-CN" altLang="en-US"/>
        </a:p>
      </dgm:t>
    </dgm:pt>
  </dgm:ptLst>
  <dgm:cxnLst>
    <dgm:cxn modelId="{32A5EC28-EC14-4238-A5F9-06F532305CFE}" type="presOf" srcId="{41F169A7-F40F-4F3B-9F46-82747CA5E0C4}" destId="{3CA5924A-F2E7-47C7-9B90-4608F3C8569E}" srcOrd="0" destOrd="0" presId="urn:microsoft.com/office/officeart/2005/8/layout/hierarchy3"/>
    <dgm:cxn modelId="{04CCE9F1-578A-457B-8964-868C3DBA0A9B}" type="presOf" srcId="{93A465A2-16C3-4BA3-A905-709895BBFF08}" destId="{58029BCB-DE81-45F6-AE67-C30E8A33A264}" srcOrd="0" destOrd="0" presId="urn:microsoft.com/office/officeart/2005/8/layout/hierarchy3"/>
    <dgm:cxn modelId="{F1297A52-9BDA-4E9C-A624-FEDD1F7CB976}" type="presOf" srcId="{673F94FD-5C94-4870-A77A-B6952FF49C16}" destId="{035F48DA-BE43-4D4D-B59F-34975429DBAC}" srcOrd="1" destOrd="0" presId="urn:microsoft.com/office/officeart/2005/8/layout/hierarchy3"/>
    <dgm:cxn modelId="{FD60E27F-FD13-444C-A278-77F33F6C12F8}" type="presOf" srcId="{7A56BD0F-6BB3-4E84-BB73-4D2C7EB9FF93}" destId="{30272681-13EA-4D4D-AD75-7BB746E522A3}" srcOrd="0" destOrd="0" presId="urn:microsoft.com/office/officeart/2005/8/layout/hierarchy3"/>
    <dgm:cxn modelId="{AB9460FE-7D0D-46CC-9211-D03744864F0E}" type="presOf" srcId="{6ADA2D72-72B7-4D39-BC9D-1BB6A3255C13}" destId="{963C8510-7BBA-42F3-8E45-A590B58260BC}" srcOrd="0" destOrd="0" presId="urn:microsoft.com/office/officeart/2005/8/layout/hierarchy3"/>
    <dgm:cxn modelId="{59ECB541-9939-4701-AF27-C4AC1430FCA1}" srcId="{673F94FD-5C94-4870-A77A-B6952FF49C16}" destId="{74BFE241-283D-46AB-AB79-1F289361C257}" srcOrd="1" destOrd="0" parTransId="{1A3F59DA-807A-46B3-B93D-ACCFCB8DCFF6}" sibTransId="{B92CBB3F-DD8D-4F46-96E7-0461A8D4FA1B}"/>
    <dgm:cxn modelId="{1C340A15-4626-469E-93F9-0F5184A9468F}" type="presOf" srcId="{B2DEAB0F-FE30-41AD-9059-9DE0B253F405}" destId="{E9C5095A-3BD5-4C24-955C-F37C0B2851A8}" srcOrd="0" destOrd="0" presId="urn:microsoft.com/office/officeart/2005/8/layout/hierarchy3"/>
    <dgm:cxn modelId="{BD378551-DE73-4952-BF00-1A990E702277}" srcId="{673F94FD-5C94-4870-A77A-B6952FF49C16}" destId="{7A56BD0F-6BB3-4E84-BB73-4D2C7EB9FF93}" srcOrd="3" destOrd="0" parTransId="{93A465A2-16C3-4BA3-A905-709895BBFF08}" sibTransId="{3D7C7A7D-09E7-408B-909D-92DE8EB5CE8D}"/>
    <dgm:cxn modelId="{A80A9A5D-EFB8-4DA4-9657-4ECBE70C24C1}" type="presOf" srcId="{622D3E6A-FB5A-4FDF-9FF3-6E89BDC845C5}" destId="{83BFABE3-3D2C-4596-BAFE-CEC71098B4C8}" srcOrd="0" destOrd="0" presId="urn:microsoft.com/office/officeart/2005/8/layout/hierarchy3"/>
    <dgm:cxn modelId="{2BE7634D-7CDC-4730-9D66-68AEA7EA97A0}" srcId="{673F94FD-5C94-4870-A77A-B6952FF49C16}" destId="{CCADB66B-B3C9-49CC-B2BF-208297AF8EB6}" srcOrd="0" destOrd="0" parTransId="{622D3E6A-FB5A-4FDF-9FF3-6E89BDC845C5}" sibTransId="{CA097185-4018-4014-9894-E203822FA5A7}"/>
    <dgm:cxn modelId="{AF4B6E3C-6328-45E0-8DB8-9B1FD3B3CA88}" srcId="{673F94FD-5C94-4870-A77A-B6952FF49C16}" destId="{41F169A7-F40F-4F3B-9F46-82747CA5E0C4}" srcOrd="2" destOrd="0" parTransId="{B2DEAB0F-FE30-41AD-9059-9DE0B253F405}" sibTransId="{ED045338-CEBE-4339-801D-CD72BDE49824}"/>
    <dgm:cxn modelId="{99E060D0-325B-4528-8121-A7655B37DABB}" type="presOf" srcId="{1A3F59DA-807A-46B3-B93D-ACCFCB8DCFF6}" destId="{8F1CBD57-151B-47C6-AF05-342FB3C37696}" srcOrd="0" destOrd="0" presId="urn:microsoft.com/office/officeart/2005/8/layout/hierarchy3"/>
    <dgm:cxn modelId="{229BCFBA-788E-430F-8124-E6A6C127619E}" type="presOf" srcId="{CCADB66B-B3C9-49CC-B2BF-208297AF8EB6}" destId="{8F430A09-BA26-4B2C-B347-D7A10693E267}" srcOrd="0" destOrd="0" presId="urn:microsoft.com/office/officeart/2005/8/layout/hierarchy3"/>
    <dgm:cxn modelId="{F67B8CF7-7C12-486D-B665-D421F7597EE1}" type="presOf" srcId="{74BFE241-283D-46AB-AB79-1F289361C257}" destId="{21E3877C-8E34-4FCC-A216-A6024B456FBA}" srcOrd="0" destOrd="0" presId="urn:microsoft.com/office/officeart/2005/8/layout/hierarchy3"/>
    <dgm:cxn modelId="{0B37F0D8-A4B4-470C-9919-8E9D41E101D9}" srcId="{6ADA2D72-72B7-4D39-BC9D-1BB6A3255C13}" destId="{673F94FD-5C94-4870-A77A-B6952FF49C16}" srcOrd="0" destOrd="0" parTransId="{318D388A-F5D8-4BBA-855F-568009A05F68}" sibTransId="{79390753-068F-425A-9D7C-BCC4306B4271}"/>
    <dgm:cxn modelId="{D1B4F642-29BF-4397-832B-176A70F563A2}" type="presOf" srcId="{673F94FD-5C94-4870-A77A-B6952FF49C16}" destId="{585E42D0-AEE9-42AE-BBD8-D97399EB3762}" srcOrd="0" destOrd="0" presId="urn:microsoft.com/office/officeart/2005/8/layout/hierarchy3"/>
    <dgm:cxn modelId="{3AE200E3-9AD3-4CC4-9DC9-6D85786CE90B}" type="presParOf" srcId="{963C8510-7BBA-42F3-8E45-A590B58260BC}" destId="{07B28D8B-9976-4222-9F49-E430AFC845A0}" srcOrd="0" destOrd="0" presId="urn:microsoft.com/office/officeart/2005/8/layout/hierarchy3"/>
    <dgm:cxn modelId="{1B6A063F-2B67-4883-B268-412B4306ADD0}" type="presParOf" srcId="{07B28D8B-9976-4222-9F49-E430AFC845A0}" destId="{F024777D-31BA-4169-8321-2CEBF8E8A502}" srcOrd="0" destOrd="0" presId="urn:microsoft.com/office/officeart/2005/8/layout/hierarchy3"/>
    <dgm:cxn modelId="{8F21DD3B-DBD8-43B6-A10B-76E2050020D6}" type="presParOf" srcId="{F024777D-31BA-4169-8321-2CEBF8E8A502}" destId="{585E42D0-AEE9-42AE-BBD8-D97399EB3762}" srcOrd="0" destOrd="0" presId="urn:microsoft.com/office/officeart/2005/8/layout/hierarchy3"/>
    <dgm:cxn modelId="{B9411583-908B-4E99-AC0B-9E16B658FF39}" type="presParOf" srcId="{F024777D-31BA-4169-8321-2CEBF8E8A502}" destId="{035F48DA-BE43-4D4D-B59F-34975429DBAC}" srcOrd="1" destOrd="0" presId="urn:microsoft.com/office/officeart/2005/8/layout/hierarchy3"/>
    <dgm:cxn modelId="{AB5DA3F5-B651-4232-B40A-2E4D92AD1F1E}" type="presParOf" srcId="{07B28D8B-9976-4222-9F49-E430AFC845A0}" destId="{5A784157-8AAD-4DB5-BD4B-644B5F6CC942}" srcOrd="1" destOrd="0" presId="urn:microsoft.com/office/officeart/2005/8/layout/hierarchy3"/>
    <dgm:cxn modelId="{C5612D0F-69F8-43F7-BE17-BF62D95BC428}" type="presParOf" srcId="{5A784157-8AAD-4DB5-BD4B-644B5F6CC942}" destId="{83BFABE3-3D2C-4596-BAFE-CEC71098B4C8}" srcOrd="0" destOrd="0" presId="urn:microsoft.com/office/officeart/2005/8/layout/hierarchy3"/>
    <dgm:cxn modelId="{E3D7E579-BDA9-49E1-966F-8CBC7D18731D}" type="presParOf" srcId="{5A784157-8AAD-4DB5-BD4B-644B5F6CC942}" destId="{8F430A09-BA26-4B2C-B347-D7A10693E267}" srcOrd="1" destOrd="0" presId="urn:microsoft.com/office/officeart/2005/8/layout/hierarchy3"/>
    <dgm:cxn modelId="{E6077F5D-4C75-453E-ADA4-E08DEA854A8D}" type="presParOf" srcId="{5A784157-8AAD-4DB5-BD4B-644B5F6CC942}" destId="{8F1CBD57-151B-47C6-AF05-342FB3C37696}" srcOrd="2" destOrd="0" presId="urn:microsoft.com/office/officeart/2005/8/layout/hierarchy3"/>
    <dgm:cxn modelId="{E15C0AEE-38C7-4BFE-855A-39544B54D072}" type="presParOf" srcId="{5A784157-8AAD-4DB5-BD4B-644B5F6CC942}" destId="{21E3877C-8E34-4FCC-A216-A6024B456FBA}" srcOrd="3" destOrd="0" presId="urn:microsoft.com/office/officeart/2005/8/layout/hierarchy3"/>
    <dgm:cxn modelId="{A40A670E-64BC-403D-8ADB-68A00368F646}" type="presParOf" srcId="{5A784157-8AAD-4DB5-BD4B-644B5F6CC942}" destId="{E9C5095A-3BD5-4C24-955C-F37C0B2851A8}" srcOrd="4" destOrd="0" presId="urn:microsoft.com/office/officeart/2005/8/layout/hierarchy3"/>
    <dgm:cxn modelId="{A49F4647-DA66-4C9B-9CF7-E28E7A1B24D5}" type="presParOf" srcId="{5A784157-8AAD-4DB5-BD4B-644B5F6CC942}" destId="{3CA5924A-F2E7-47C7-9B90-4608F3C8569E}" srcOrd="5" destOrd="0" presId="urn:microsoft.com/office/officeart/2005/8/layout/hierarchy3"/>
    <dgm:cxn modelId="{3897DD08-1748-4769-A239-3E3BAE9BADF1}" type="presParOf" srcId="{5A784157-8AAD-4DB5-BD4B-644B5F6CC942}" destId="{58029BCB-DE81-45F6-AE67-C30E8A33A264}" srcOrd="6" destOrd="0" presId="urn:microsoft.com/office/officeart/2005/8/layout/hierarchy3"/>
    <dgm:cxn modelId="{C72008C5-1C68-419B-80FE-100F6CFBF5AE}" type="presParOf" srcId="{5A784157-8AAD-4DB5-BD4B-644B5F6CC942}" destId="{30272681-13EA-4D4D-AD75-7BB746E522A3}" srcOrd="7" destOrd="0" presId="urn:microsoft.com/office/officeart/2005/8/layout/hierarchy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35.xml><?xml version="1.0" encoding="utf-8"?>
<dgm:dataModel xmlns:dgm="http://schemas.openxmlformats.org/drawingml/2006/diagram" xmlns:a="http://schemas.openxmlformats.org/drawingml/2006/main">
  <dgm:ptLst>
    <dgm:pt modelId="{53656C69-8679-4AD8-AC2E-F7054C5D52F1}" type="doc">
      <dgm:prSet loTypeId="urn:microsoft.com/office/officeart/2005/8/layout/radial3" loCatId="cycle" qsTypeId="urn:microsoft.com/office/officeart/2005/8/quickstyle/simple3" qsCatId="simple" csTypeId="urn:microsoft.com/office/officeart/2005/8/colors/accent1_2" csCatId="accent1" phldr="1"/>
      <dgm:spPr/>
      <dgm:t>
        <a:bodyPr/>
        <a:lstStyle/>
        <a:p>
          <a:endParaRPr lang="zh-CN" altLang="en-US"/>
        </a:p>
      </dgm:t>
    </dgm:pt>
    <dgm:pt modelId="{5A759E09-CDBE-4546-9BC8-94D2E4A36ACA}">
      <dgm:prSet phldrT="[文本]" custT="1"/>
      <dgm:spPr/>
      <dgm:t>
        <a:bodyPr/>
        <a:lstStyle/>
        <a:p>
          <a:r>
            <a:rPr lang="zh-CN" altLang="en-US" sz="1800" b="1" dirty="0" smtClean="0">
              <a:solidFill>
                <a:srgbClr val="C00000"/>
              </a:solidFill>
              <a:latin typeface="微软雅黑" panose="020B0503020204020204" pitchFamily="34" charset="-122"/>
              <a:ea typeface="微软雅黑" panose="020B0503020204020204" pitchFamily="34" charset="-122"/>
            </a:rPr>
            <a:t>发生原因</a:t>
          </a:r>
          <a:endParaRPr lang="zh-CN" altLang="en-US" sz="1800" dirty="0"/>
        </a:p>
      </dgm:t>
    </dgm:pt>
    <dgm:pt modelId="{6127193B-B205-4D08-977B-EE8A49516050}" cxnId="{0CBB0B96-A3A7-445A-A1E6-20FFCDD80290}" type="parTrans">
      <dgm:prSet/>
      <dgm:spPr/>
      <dgm:t>
        <a:bodyPr/>
        <a:lstStyle/>
        <a:p>
          <a:endParaRPr lang="zh-CN" altLang="en-US"/>
        </a:p>
      </dgm:t>
    </dgm:pt>
    <dgm:pt modelId="{2C94EDE1-FACC-41AB-930D-9B1D6EE81EF4}" cxnId="{0CBB0B96-A3A7-445A-A1E6-20FFCDD80290}" type="sibTrans">
      <dgm:prSet/>
      <dgm:spPr/>
      <dgm:t>
        <a:bodyPr/>
        <a:lstStyle/>
        <a:p>
          <a:endParaRPr lang="zh-CN" altLang="en-US"/>
        </a:p>
      </dgm:t>
    </dgm:pt>
    <dgm:pt modelId="{9278E146-CDD4-4E72-AB72-1068636F530A}">
      <dgm:prSet phldrT="[文本]"/>
      <dgm:spPr/>
      <dgm:t>
        <a:bodyPr/>
        <a:lstStyle/>
        <a:p>
          <a:r>
            <a:rPr lang="zh-CN" altLang="en-US" dirty="0" smtClean="0">
              <a:latin typeface="微软雅黑" panose="020B0503020204020204" pitchFamily="34" charset="-122"/>
              <a:ea typeface="微软雅黑" panose="020B0503020204020204" pitchFamily="34" charset="-122"/>
            </a:rPr>
            <a:t>电气设备安装不合理 </a:t>
          </a:r>
          <a:endParaRPr lang="zh-CN" altLang="en-US" dirty="0"/>
        </a:p>
      </dgm:t>
    </dgm:pt>
    <dgm:pt modelId="{53F0FF77-3BFC-4426-AA70-ED1079D4DDF3}" cxnId="{1F343E34-66B1-4076-AF11-65115B421A16}" type="parTrans">
      <dgm:prSet/>
      <dgm:spPr/>
      <dgm:t>
        <a:bodyPr/>
        <a:lstStyle/>
        <a:p>
          <a:endParaRPr lang="zh-CN" altLang="en-US"/>
        </a:p>
      </dgm:t>
    </dgm:pt>
    <dgm:pt modelId="{781B9E26-F9B8-40E9-A910-84C73BF06012}" cxnId="{1F343E34-66B1-4076-AF11-65115B421A16}" type="sibTrans">
      <dgm:prSet/>
      <dgm:spPr/>
      <dgm:t>
        <a:bodyPr/>
        <a:lstStyle/>
        <a:p>
          <a:endParaRPr lang="zh-CN" altLang="en-US"/>
        </a:p>
      </dgm:t>
    </dgm:pt>
    <dgm:pt modelId="{F587A163-9D09-41CF-920F-7A0DC53B7141}">
      <dgm:prSet phldrT="[文本]"/>
      <dgm:spPr/>
      <dgm:t>
        <a:bodyPr/>
        <a:lstStyle/>
        <a:p>
          <a:r>
            <a:rPr lang="en-US" altLang="zh-CN" dirty="0" smtClean="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违反电气安全操作规程</a:t>
          </a:r>
          <a:endParaRPr lang="zh-CN" altLang="en-US" dirty="0"/>
        </a:p>
      </dgm:t>
    </dgm:pt>
    <dgm:pt modelId="{6B5FDB06-F586-4680-933E-B3D58F460D00}" cxnId="{92676EC1-B677-4782-A0F1-79EE75ADE38C}" type="parTrans">
      <dgm:prSet/>
      <dgm:spPr/>
      <dgm:t>
        <a:bodyPr/>
        <a:lstStyle/>
        <a:p>
          <a:endParaRPr lang="zh-CN" altLang="en-US"/>
        </a:p>
      </dgm:t>
    </dgm:pt>
    <dgm:pt modelId="{3E64C79D-80DE-4FA3-B6E7-24FC5F9375C4}" cxnId="{92676EC1-B677-4782-A0F1-79EE75ADE38C}" type="sibTrans">
      <dgm:prSet/>
      <dgm:spPr/>
      <dgm:t>
        <a:bodyPr/>
        <a:lstStyle/>
        <a:p>
          <a:endParaRPr lang="zh-CN" altLang="en-US"/>
        </a:p>
      </dgm:t>
    </dgm:pt>
    <dgm:pt modelId="{1CDD32F0-7139-41BF-842E-375FF8675561}">
      <dgm:prSet phldrT="[文本]"/>
      <dgm:spPr/>
      <dgm:t>
        <a:bodyPr/>
        <a:lstStyle/>
        <a:p>
          <a:r>
            <a:rPr lang="zh-CN" altLang="en-US" dirty="0" smtClean="0">
              <a:latin typeface="微软雅黑" panose="020B0503020204020204" pitchFamily="34" charset="-122"/>
              <a:ea typeface="微软雅黑" panose="020B0503020204020204" pitchFamily="34" charset="-122"/>
            </a:rPr>
            <a:t>缺乏安全用电常识</a:t>
          </a:r>
          <a:endParaRPr lang="zh-CN" altLang="en-US" dirty="0"/>
        </a:p>
      </dgm:t>
    </dgm:pt>
    <dgm:pt modelId="{F94016CD-8633-4F0C-B232-8600E8302D45}" cxnId="{7C58430F-B5BF-4D81-BE35-CA1CF2AE18F6}" type="parTrans">
      <dgm:prSet/>
      <dgm:spPr/>
      <dgm:t>
        <a:bodyPr/>
        <a:lstStyle/>
        <a:p>
          <a:endParaRPr lang="zh-CN" altLang="en-US"/>
        </a:p>
      </dgm:t>
    </dgm:pt>
    <dgm:pt modelId="{315E697E-C173-4ACE-A1E4-6CDE26220DEF}" cxnId="{7C58430F-B5BF-4D81-BE35-CA1CF2AE18F6}" type="sibTrans">
      <dgm:prSet/>
      <dgm:spPr/>
      <dgm:t>
        <a:bodyPr/>
        <a:lstStyle/>
        <a:p>
          <a:endParaRPr lang="zh-CN" altLang="en-US"/>
        </a:p>
      </dgm:t>
    </dgm:pt>
    <dgm:pt modelId="{BC8CBAED-20E6-4D48-AE60-9FD67C426F9E}">
      <dgm:prSet phldrT="[文本]"/>
      <dgm:spPr/>
      <dgm:t>
        <a:bodyPr/>
        <a:lstStyle/>
        <a:p>
          <a:r>
            <a:rPr lang="zh-CN" altLang="en-US" dirty="0" smtClean="0">
              <a:latin typeface="微软雅黑" panose="020B0503020204020204" pitchFamily="34" charset="-122"/>
              <a:ea typeface="微软雅黑" panose="020B0503020204020204" pitchFamily="34" charset="-122"/>
            </a:rPr>
            <a:t>电气设备维修不及时</a:t>
          </a:r>
          <a:endParaRPr lang="zh-CN" altLang="en-US" dirty="0"/>
        </a:p>
      </dgm:t>
    </dgm:pt>
    <dgm:pt modelId="{E23C87CE-B785-4DAC-B27C-4C760FDB6BE6}" cxnId="{C34446C6-FD7F-4AB5-BC04-A5803278D46E}" type="parTrans">
      <dgm:prSet/>
      <dgm:spPr/>
      <dgm:t>
        <a:bodyPr/>
        <a:lstStyle/>
        <a:p>
          <a:endParaRPr lang="zh-CN" altLang="en-US"/>
        </a:p>
      </dgm:t>
    </dgm:pt>
    <dgm:pt modelId="{3918B6A9-2398-4CCA-B361-02B032639E68}" cxnId="{C34446C6-FD7F-4AB5-BC04-A5803278D46E}" type="sibTrans">
      <dgm:prSet/>
      <dgm:spPr/>
      <dgm:t>
        <a:bodyPr/>
        <a:lstStyle/>
        <a:p>
          <a:endParaRPr lang="zh-CN" altLang="en-US"/>
        </a:p>
      </dgm:t>
    </dgm:pt>
    <dgm:pt modelId="{48C9CE02-A532-4531-80D0-E77EC5130839}" type="pres">
      <dgm:prSet presAssocID="{53656C69-8679-4AD8-AC2E-F7054C5D52F1}" presName="composite" presStyleCnt="0">
        <dgm:presLayoutVars>
          <dgm:chMax val="1"/>
          <dgm:dir/>
          <dgm:resizeHandles val="exact"/>
        </dgm:presLayoutVars>
      </dgm:prSet>
      <dgm:spPr/>
      <dgm:t>
        <a:bodyPr/>
        <a:lstStyle/>
        <a:p>
          <a:endParaRPr lang="zh-CN" altLang="en-US"/>
        </a:p>
      </dgm:t>
    </dgm:pt>
    <dgm:pt modelId="{597F3AE7-00B8-4E98-B7DC-CD31FDD65C32}" type="pres">
      <dgm:prSet presAssocID="{53656C69-8679-4AD8-AC2E-F7054C5D52F1}" presName="radial" presStyleCnt="0">
        <dgm:presLayoutVars>
          <dgm:animLvl val="ctr"/>
        </dgm:presLayoutVars>
      </dgm:prSet>
      <dgm:spPr/>
    </dgm:pt>
    <dgm:pt modelId="{B87250A0-C4BC-42E2-A72F-F2FD35D9B5D4}" type="pres">
      <dgm:prSet presAssocID="{5A759E09-CDBE-4546-9BC8-94D2E4A36ACA}" presName="centerShape" presStyleLbl="vennNode1" presStyleIdx="0" presStyleCnt="5" custScaleX="82069" custScaleY="82069"/>
      <dgm:spPr/>
      <dgm:t>
        <a:bodyPr/>
        <a:lstStyle/>
        <a:p>
          <a:endParaRPr lang="zh-CN" altLang="en-US"/>
        </a:p>
      </dgm:t>
    </dgm:pt>
    <dgm:pt modelId="{912175D0-5D36-4DD1-8D8A-EDAD6DFB5727}" type="pres">
      <dgm:prSet presAssocID="{9278E146-CDD4-4E72-AB72-1068636F530A}" presName="node" presStyleLbl="vennNode1" presStyleIdx="1" presStyleCnt="5">
        <dgm:presLayoutVars>
          <dgm:bulletEnabled val="1"/>
        </dgm:presLayoutVars>
      </dgm:prSet>
      <dgm:spPr/>
      <dgm:t>
        <a:bodyPr/>
        <a:lstStyle/>
        <a:p>
          <a:endParaRPr lang="zh-CN" altLang="en-US"/>
        </a:p>
      </dgm:t>
    </dgm:pt>
    <dgm:pt modelId="{852D070A-7241-4668-B5FD-621FEA19E1CA}" type="pres">
      <dgm:prSet presAssocID="{F587A163-9D09-41CF-920F-7A0DC53B7141}" presName="node" presStyleLbl="vennNode1" presStyleIdx="2" presStyleCnt="5">
        <dgm:presLayoutVars>
          <dgm:bulletEnabled val="1"/>
        </dgm:presLayoutVars>
      </dgm:prSet>
      <dgm:spPr/>
      <dgm:t>
        <a:bodyPr/>
        <a:lstStyle/>
        <a:p>
          <a:endParaRPr lang="zh-CN" altLang="en-US"/>
        </a:p>
      </dgm:t>
    </dgm:pt>
    <dgm:pt modelId="{F10D62FD-59A3-443A-9635-B0231741956D}" type="pres">
      <dgm:prSet presAssocID="{1CDD32F0-7139-41BF-842E-375FF8675561}" presName="node" presStyleLbl="vennNode1" presStyleIdx="3" presStyleCnt="5">
        <dgm:presLayoutVars>
          <dgm:bulletEnabled val="1"/>
        </dgm:presLayoutVars>
      </dgm:prSet>
      <dgm:spPr/>
      <dgm:t>
        <a:bodyPr/>
        <a:lstStyle/>
        <a:p>
          <a:endParaRPr lang="zh-CN" altLang="en-US"/>
        </a:p>
      </dgm:t>
    </dgm:pt>
    <dgm:pt modelId="{E702C4F7-7CAB-4CCB-AAF9-3E479FD98FEF}" type="pres">
      <dgm:prSet presAssocID="{BC8CBAED-20E6-4D48-AE60-9FD67C426F9E}" presName="node" presStyleLbl="vennNode1" presStyleIdx="4" presStyleCnt="5">
        <dgm:presLayoutVars>
          <dgm:bulletEnabled val="1"/>
        </dgm:presLayoutVars>
      </dgm:prSet>
      <dgm:spPr/>
      <dgm:t>
        <a:bodyPr/>
        <a:lstStyle/>
        <a:p>
          <a:endParaRPr lang="zh-CN" altLang="en-US"/>
        </a:p>
      </dgm:t>
    </dgm:pt>
  </dgm:ptLst>
  <dgm:cxnLst>
    <dgm:cxn modelId="{0CBB0B96-A3A7-445A-A1E6-20FFCDD80290}" srcId="{53656C69-8679-4AD8-AC2E-F7054C5D52F1}" destId="{5A759E09-CDBE-4546-9BC8-94D2E4A36ACA}" srcOrd="0" destOrd="0" parTransId="{6127193B-B205-4D08-977B-EE8A49516050}" sibTransId="{2C94EDE1-FACC-41AB-930D-9B1D6EE81EF4}"/>
    <dgm:cxn modelId="{839B70E7-7565-41A7-ABD4-2255212E8E8B}" type="presOf" srcId="{F587A163-9D09-41CF-920F-7A0DC53B7141}" destId="{852D070A-7241-4668-B5FD-621FEA19E1CA}" srcOrd="0" destOrd="0" presId="urn:microsoft.com/office/officeart/2005/8/layout/radial3"/>
    <dgm:cxn modelId="{E93FD8FA-BA2E-429B-865A-BDDFF3711F84}" type="presOf" srcId="{5A759E09-CDBE-4546-9BC8-94D2E4A36ACA}" destId="{B87250A0-C4BC-42E2-A72F-F2FD35D9B5D4}" srcOrd="0" destOrd="0" presId="urn:microsoft.com/office/officeart/2005/8/layout/radial3"/>
    <dgm:cxn modelId="{9BB1F025-C43E-4FAC-A8CC-6B58E68A2722}" type="presOf" srcId="{9278E146-CDD4-4E72-AB72-1068636F530A}" destId="{912175D0-5D36-4DD1-8D8A-EDAD6DFB5727}" srcOrd="0" destOrd="0" presId="urn:microsoft.com/office/officeart/2005/8/layout/radial3"/>
    <dgm:cxn modelId="{7C58430F-B5BF-4D81-BE35-CA1CF2AE18F6}" srcId="{5A759E09-CDBE-4546-9BC8-94D2E4A36ACA}" destId="{1CDD32F0-7139-41BF-842E-375FF8675561}" srcOrd="2" destOrd="0" parTransId="{F94016CD-8633-4F0C-B232-8600E8302D45}" sibTransId="{315E697E-C173-4ACE-A1E4-6CDE26220DEF}"/>
    <dgm:cxn modelId="{1F343E34-66B1-4076-AF11-65115B421A16}" srcId="{5A759E09-CDBE-4546-9BC8-94D2E4A36ACA}" destId="{9278E146-CDD4-4E72-AB72-1068636F530A}" srcOrd="0" destOrd="0" parTransId="{53F0FF77-3BFC-4426-AA70-ED1079D4DDF3}" sibTransId="{781B9E26-F9B8-40E9-A910-84C73BF06012}"/>
    <dgm:cxn modelId="{C34446C6-FD7F-4AB5-BC04-A5803278D46E}" srcId="{5A759E09-CDBE-4546-9BC8-94D2E4A36ACA}" destId="{BC8CBAED-20E6-4D48-AE60-9FD67C426F9E}" srcOrd="3" destOrd="0" parTransId="{E23C87CE-B785-4DAC-B27C-4C760FDB6BE6}" sibTransId="{3918B6A9-2398-4CCA-B361-02B032639E68}"/>
    <dgm:cxn modelId="{7BFBF841-19B0-4BD6-804A-135592E10764}" type="presOf" srcId="{BC8CBAED-20E6-4D48-AE60-9FD67C426F9E}" destId="{E702C4F7-7CAB-4CCB-AAF9-3E479FD98FEF}" srcOrd="0" destOrd="0" presId="urn:microsoft.com/office/officeart/2005/8/layout/radial3"/>
    <dgm:cxn modelId="{CCD1DA30-2643-4C79-B4D9-047E396552E2}" type="presOf" srcId="{1CDD32F0-7139-41BF-842E-375FF8675561}" destId="{F10D62FD-59A3-443A-9635-B0231741956D}" srcOrd="0" destOrd="0" presId="urn:microsoft.com/office/officeart/2005/8/layout/radial3"/>
    <dgm:cxn modelId="{7DBFDEE4-8916-49C0-A6B5-A0260C8A79AD}" type="presOf" srcId="{53656C69-8679-4AD8-AC2E-F7054C5D52F1}" destId="{48C9CE02-A532-4531-80D0-E77EC5130839}" srcOrd="0" destOrd="0" presId="urn:microsoft.com/office/officeart/2005/8/layout/radial3"/>
    <dgm:cxn modelId="{92676EC1-B677-4782-A0F1-79EE75ADE38C}" srcId="{5A759E09-CDBE-4546-9BC8-94D2E4A36ACA}" destId="{F587A163-9D09-41CF-920F-7A0DC53B7141}" srcOrd="1" destOrd="0" parTransId="{6B5FDB06-F586-4680-933E-B3D58F460D00}" sibTransId="{3E64C79D-80DE-4FA3-B6E7-24FC5F9375C4}"/>
    <dgm:cxn modelId="{F8785097-0881-456C-A673-1993B2946DC1}" type="presParOf" srcId="{48C9CE02-A532-4531-80D0-E77EC5130839}" destId="{597F3AE7-00B8-4E98-B7DC-CD31FDD65C32}" srcOrd="0" destOrd="0" presId="urn:microsoft.com/office/officeart/2005/8/layout/radial3"/>
    <dgm:cxn modelId="{836C2D89-B96F-4DEA-9369-C5E73A138227}" type="presParOf" srcId="{597F3AE7-00B8-4E98-B7DC-CD31FDD65C32}" destId="{B87250A0-C4BC-42E2-A72F-F2FD35D9B5D4}" srcOrd="0" destOrd="0" presId="urn:microsoft.com/office/officeart/2005/8/layout/radial3"/>
    <dgm:cxn modelId="{6F3301AF-AF6A-4B26-B9FA-29FA7A827BDA}" type="presParOf" srcId="{597F3AE7-00B8-4E98-B7DC-CD31FDD65C32}" destId="{912175D0-5D36-4DD1-8D8A-EDAD6DFB5727}" srcOrd="1" destOrd="0" presId="urn:microsoft.com/office/officeart/2005/8/layout/radial3"/>
    <dgm:cxn modelId="{9A34A91D-25E4-4E54-BEBF-CA1234FCF888}" type="presParOf" srcId="{597F3AE7-00B8-4E98-B7DC-CD31FDD65C32}" destId="{852D070A-7241-4668-B5FD-621FEA19E1CA}" srcOrd="2" destOrd="0" presId="urn:microsoft.com/office/officeart/2005/8/layout/radial3"/>
    <dgm:cxn modelId="{D916B239-5E67-456E-BEBF-078413BFAAD9}" type="presParOf" srcId="{597F3AE7-00B8-4E98-B7DC-CD31FDD65C32}" destId="{F10D62FD-59A3-443A-9635-B0231741956D}" srcOrd="3" destOrd="0" presId="urn:microsoft.com/office/officeart/2005/8/layout/radial3"/>
    <dgm:cxn modelId="{EBB157B5-C6B6-4E54-8856-3C9B24F62261}" type="presParOf" srcId="{597F3AE7-00B8-4E98-B7DC-CD31FDD65C32}" destId="{E702C4F7-7CAB-4CCB-AAF9-3E479FD98FEF}" srcOrd="4" destOrd="0" presId="urn:microsoft.com/office/officeart/2005/8/layout/radial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36.xml><?xml version="1.0" encoding="utf-8"?>
<dgm:dataModel xmlns:dgm="http://schemas.openxmlformats.org/drawingml/2006/diagram" xmlns:a="http://schemas.openxmlformats.org/drawingml/2006/main">
  <dgm:ptLst>
    <dgm:pt modelId="{83944B0C-F13B-4CC6-BC42-2BBB9203D429}" type="doc">
      <dgm:prSet loTypeId="urn:microsoft.com/office/officeart/2005/8/layout/equation2" loCatId="process" qsTypeId="urn:microsoft.com/office/officeart/2005/8/quickstyle/simple2" qsCatId="simple" csTypeId="urn:microsoft.com/office/officeart/2005/8/colors/accent1_2" csCatId="accent1" phldr="1"/>
      <dgm:spPr/>
    </dgm:pt>
    <dgm:pt modelId="{17A70599-DEBD-4211-AC43-427EBF1A49EC}">
      <dgm:prSet phldrT="[文本]" custT="1"/>
      <dgm:spPr/>
      <dgm:t>
        <a:bodyPr/>
        <a:lstStyle/>
        <a:p>
          <a:r>
            <a:rPr lang="zh-CN" altLang="en-US" sz="1400" b="0" dirty="0" smtClean="0">
              <a:solidFill>
                <a:schemeClr val="bg1"/>
              </a:solidFill>
              <a:latin typeface="微软雅黑" panose="020B0503020204020204" pitchFamily="34" charset="-122"/>
              <a:ea typeface="微软雅黑" panose="020B0503020204020204" pitchFamily="34" charset="-122"/>
            </a:rPr>
            <a:t>电气安全</a:t>
          </a:r>
        </a:p>
        <a:p>
          <a:r>
            <a:rPr lang="zh-CN" altLang="en-US" sz="1400" b="0" dirty="0" smtClean="0">
              <a:solidFill>
                <a:schemeClr val="bg1"/>
              </a:solidFill>
              <a:latin typeface="微软雅黑" panose="020B0503020204020204" pitchFamily="34" charset="-122"/>
              <a:ea typeface="微软雅黑" panose="020B0503020204020204" pitchFamily="34" charset="-122"/>
            </a:rPr>
            <a:t>制度完善</a:t>
          </a:r>
          <a:endParaRPr lang="zh-CN" altLang="en-US" sz="1400" b="0" dirty="0">
            <a:solidFill>
              <a:schemeClr val="bg1"/>
            </a:solidFill>
            <a:latin typeface="微软雅黑" panose="020B0503020204020204" pitchFamily="34" charset="-122"/>
            <a:ea typeface="微软雅黑" panose="020B0503020204020204" pitchFamily="34" charset="-122"/>
          </a:endParaRPr>
        </a:p>
      </dgm:t>
    </dgm:pt>
    <dgm:pt modelId="{2DCBC23F-338B-412F-A07E-13665B5EB1E5}" cxnId="{D7DEEA1A-3CF0-4A88-AD21-EE9CB9015017}" type="parTrans">
      <dgm:prSet/>
      <dgm:spPr/>
      <dgm:t>
        <a:bodyPr/>
        <a:lstStyle/>
        <a:p>
          <a:endParaRPr lang="zh-CN" altLang="en-US"/>
        </a:p>
      </dgm:t>
    </dgm:pt>
    <dgm:pt modelId="{DA0335DB-81B8-4888-9AF3-D6CDB99AF73C}" cxnId="{D7DEEA1A-3CF0-4A88-AD21-EE9CB9015017}" type="sibTrans">
      <dgm:prSet/>
      <dgm:spPr/>
      <dgm:t>
        <a:bodyPr/>
        <a:lstStyle/>
        <a:p>
          <a:endParaRPr lang="zh-CN" altLang="en-US"/>
        </a:p>
      </dgm:t>
    </dgm:pt>
    <dgm:pt modelId="{2A1D7FC0-28B8-4EA5-95A4-128A23553683}">
      <dgm:prSet phldrT="[文本]" custT="1"/>
      <dgm:spPr/>
      <dgm:t>
        <a:bodyPr/>
        <a:lstStyle/>
        <a:p>
          <a:r>
            <a:rPr lang="zh-CN" altLang="en-US" sz="1400" b="0" dirty="0" smtClean="0">
              <a:solidFill>
                <a:schemeClr val="bg1"/>
              </a:solidFill>
              <a:latin typeface="微软雅黑" panose="020B0503020204020204" pitchFamily="34" charset="-122"/>
              <a:ea typeface="微软雅黑" panose="020B0503020204020204" pitchFamily="34" charset="-122"/>
            </a:rPr>
            <a:t>电气安全</a:t>
          </a:r>
        </a:p>
        <a:p>
          <a:r>
            <a:rPr lang="zh-CN" altLang="en-US" sz="1400" b="0" dirty="0" smtClean="0">
              <a:solidFill>
                <a:schemeClr val="bg1"/>
              </a:solidFill>
              <a:latin typeface="微软雅黑" panose="020B0503020204020204" pitchFamily="34" charset="-122"/>
              <a:ea typeface="微软雅黑" panose="020B0503020204020204" pitchFamily="34" charset="-122"/>
            </a:rPr>
            <a:t>检查严密</a:t>
          </a:r>
          <a:endParaRPr lang="zh-CN" altLang="en-US" sz="1400" b="0" dirty="0">
            <a:solidFill>
              <a:schemeClr val="bg1"/>
            </a:solidFill>
            <a:latin typeface="微软雅黑" panose="020B0503020204020204" pitchFamily="34" charset="-122"/>
            <a:ea typeface="微软雅黑" panose="020B0503020204020204" pitchFamily="34" charset="-122"/>
          </a:endParaRPr>
        </a:p>
      </dgm:t>
    </dgm:pt>
    <dgm:pt modelId="{50F02321-E064-4802-995D-0E15D3720342}" cxnId="{4C08FBB5-F3F7-4186-B3B9-F3EA049B7961}" type="parTrans">
      <dgm:prSet/>
      <dgm:spPr/>
      <dgm:t>
        <a:bodyPr/>
        <a:lstStyle/>
        <a:p>
          <a:endParaRPr lang="zh-CN" altLang="en-US"/>
        </a:p>
      </dgm:t>
    </dgm:pt>
    <dgm:pt modelId="{1467CEE8-0083-47DD-A520-69CF380A2087}" cxnId="{4C08FBB5-F3F7-4186-B3B9-F3EA049B7961}" type="sibTrans">
      <dgm:prSet/>
      <dgm:spPr/>
      <dgm:t>
        <a:bodyPr/>
        <a:lstStyle/>
        <a:p>
          <a:endParaRPr lang="zh-CN" altLang="en-US"/>
        </a:p>
      </dgm:t>
    </dgm:pt>
    <dgm:pt modelId="{F5CC04A4-E78A-479C-96E5-89DF14A3F876}">
      <dgm:prSet phldrT="[文本]" custT="1"/>
      <dgm:spPr/>
      <dgm:t>
        <a:bodyPr/>
        <a:lstStyle/>
        <a:p>
          <a:r>
            <a:rPr lang="zh-CN" altLang="en-US" sz="1400" dirty="0" smtClean="0">
              <a:solidFill>
                <a:schemeClr val="bg1"/>
              </a:solidFill>
              <a:latin typeface="微软雅黑" panose="020B0503020204020204" pitchFamily="34" charset="-122"/>
              <a:ea typeface="微软雅黑" panose="020B0503020204020204" pitchFamily="34" charset="-122"/>
            </a:rPr>
            <a:t>电气安全积极培训</a:t>
          </a:r>
          <a:endParaRPr lang="zh-CN" altLang="en-US" sz="1400" dirty="0">
            <a:solidFill>
              <a:schemeClr val="bg1"/>
            </a:solidFill>
            <a:latin typeface="微软雅黑" panose="020B0503020204020204" pitchFamily="34" charset="-122"/>
            <a:ea typeface="微软雅黑" panose="020B0503020204020204" pitchFamily="34" charset="-122"/>
          </a:endParaRPr>
        </a:p>
      </dgm:t>
    </dgm:pt>
    <dgm:pt modelId="{9E70821B-3958-45C0-8AA4-BCB44A76E83F}" cxnId="{1A2496D0-337C-4ECF-9A4A-E7B9B2E265CD}" type="parTrans">
      <dgm:prSet/>
      <dgm:spPr/>
      <dgm:t>
        <a:bodyPr/>
        <a:lstStyle/>
        <a:p>
          <a:endParaRPr lang="zh-CN" altLang="en-US"/>
        </a:p>
      </dgm:t>
    </dgm:pt>
    <dgm:pt modelId="{4E4F009A-F1B5-4744-AABA-060EFC16CF8A}" cxnId="{1A2496D0-337C-4ECF-9A4A-E7B9B2E265CD}" type="sibTrans">
      <dgm:prSet/>
      <dgm:spPr/>
      <dgm:t>
        <a:bodyPr/>
        <a:lstStyle/>
        <a:p>
          <a:endParaRPr lang="zh-CN" altLang="en-US"/>
        </a:p>
      </dgm:t>
    </dgm:pt>
    <dgm:pt modelId="{9A97BD64-A670-4956-AA93-076C77162CF2}">
      <dgm:prSet phldrT="[文本]" custT="1"/>
      <dgm:spPr/>
      <dgm:t>
        <a:bodyPr/>
        <a:lstStyle/>
        <a:p>
          <a:r>
            <a:rPr lang="zh-CN" altLang="en-US" sz="1800" b="1" dirty="0" smtClean="0">
              <a:solidFill>
                <a:schemeClr val="bg1"/>
              </a:solidFill>
              <a:latin typeface="微软雅黑" panose="020B0503020204020204" pitchFamily="34" charset="-122"/>
              <a:ea typeface="微软雅黑" panose="020B0503020204020204" pitchFamily="34" charset="-122"/>
            </a:rPr>
            <a:t>电气安全管理</a:t>
          </a:r>
          <a:endParaRPr lang="zh-CN" altLang="en-US" sz="1800" b="1" dirty="0">
            <a:solidFill>
              <a:schemeClr val="bg1"/>
            </a:solidFill>
            <a:latin typeface="微软雅黑" panose="020B0503020204020204" pitchFamily="34" charset="-122"/>
            <a:ea typeface="微软雅黑" panose="020B0503020204020204" pitchFamily="34" charset="-122"/>
          </a:endParaRPr>
        </a:p>
      </dgm:t>
    </dgm:pt>
    <dgm:pt modelId="{26D56CF9-F029-4006-8B70-24D7D0EB447B}" cxnId="{F2203078-A33E-48BC-9828-A3ABF823D1E4}" type="sibTrans">
      <dgm:prSet/>
      <dgm:spPr/>
      <dgm:t>
        <a:bodyPr/>
        <a:lstStyle/>
        <a:p>
          <a:endParaRPr lang="zh-CN" altLang="en-US"/>
        </a:p>
      </dgm:t>
    </dgm:pt>
    <dgm:pt modelId="{83EC7AAE-4351-4704-8CF4-16C1C8B9B513}" cxnId="{F2203078-A33E-48BC-9828-A3ABF823D1E4}" type="parTrans">
      <dgm:prSet/>
      <dgm:spPr/>
      <dgm:t>
        <a:bodyPr/>
        <a:lstStyle/>
        <a:p>
          <a:endParaRPr lang="zh-CN" altLang="en-US"/>
        </a:p>
      </dgm:t>
    </dgm:pt>
    <dgm:pt modelId="{975E0D94-6E4D-42C2-B91E-21E156B64916}" type="pres">
      <dgm:prSet presAssocID="{83944B0C-F13B-4CC6-BC42-2BBB9203D429}" presName="Name0" presStyleCnt="0">
        <dgm:presLayoutVars>
          <dgm:dir/>
          <dgm:resizeHandles val="exact"/>
        </dgm:presLayoutVars>
      </dgm:prSet>
      <dgm:spPr/>
    </dgm:pt>
    <dgm:pt modelId="{2143BEC1-E431-41E4-9E12-1838911A9723}" type="pres">
      <dgm:prSet presAssocID="{83944B0C-F13B-4CC6-BC42-2BBB9203D429}" presName="vNodes" presStyleCnt="0"/>
      <dgm:spPr/>
    </dgm:pt>
    <dgm:pt modelId="{C298463C-A07D-4D73-B0DD-1617005AFA56}" type="pres">
      <dgm:prSet presAssocID="{17A70599-DEBD-4211-AC43-427EBF1A49EC}" presName="node" presStyleLbl="node1" presStyleIdx="0" presStyleCnt="4" custScaleX="192791" custScaleY="192791" custLinFactX="78423" custLinFactNeighborX="100000">
        <dgm:presLayoutVars>
          <dgm:bulletEnabled val="1"/>
        </dgm:presLayoutVars>
      </dgm:prSet>
      <dgm:spPr/>
      <dgm:t>
        <a:bodyPr/>
        <a:lstStyle/>
        <a:p>
          <a:endParaRPr lang="zh-CN" altLang="en-US"/>
        </a:p>
      </dgm:t>
    </dgm:pt>
    <dgm:pt modelId="{EF7C1F04-AC9F-4C2A-9C3E-AAB8F69FE364}" type="pres">
      <dgm:prSet presAssocID="{DA0335DB-81B8-4888-9AF3-D6CDB99AF73C}" presName="spacerT" presStyleCnt="0"/>
      <dgm:spPr/>
    </dgm:pt>
    <dgm:pt modelId="{DE2844BE-9B3D-4501-A0CA-B1CCFC4C5E3D}" type="pres">
      <dgm:prSet presAssocID="{DA0335DB-81B8-4888-9AF3-D6CDB99AF73C}" presName="sibTrans" presStyleLbl="sibTrans2D1" presStyleIdx="0" presStyleCnt="3" custLinFactX="107627" custLinFactNeighborX="200000"/>
      <dgm:spPr/>
      <dgm:t>
        <a:bodyPr/>
        <a:lstStyle/>
        <a:p>
          <a:endParaRPr lang="zh-CN" altLang="en-US"/>
        </a:p>
      </dgm:t>
    </dgm:pt>
    <dgm:pt modelId="{A5419FD5-8611-47CE-B50B-0C78A09BA3E7}" type="pres">
      <dgm:prSet presAssocID="{DA0335DB-81B8-4888-9AF3-D6CDB99AF73C}" presName="spacerB" presStyleCnt="0"/>
      <dgm:spPr/>
    </dgm:pt>
    <dgm:pt modelId="{8CEE3331-F339-4BD1-A655-BE654231269D}" type="pres">
      <dgm:prSet presAssocID="{2A1D7FC0-28B8-4EA5-95A4-128A23553683}" presName="node" presStyleLbl="node1" presStyleIdx="1" presStyleCnt="4" custScaleX="190929" custScaleY="190928" custLinFactX="78423" custLinFactNeighborX="100000">
        <dgm:presLayoutVars>
          <dgm:bulletEnabled val="1"/>
        </dgm:presLayoutVars>
      </dgm:prSet>
      <dgm:spPr/>
      <dgm:t>
        <a:bodyPr/>
        <a:lstStyle/>
        <a:p>
          <a:endParaRPr lang="zh-CN" altLang="en-US"/>
        </a:p>
      </dgm:t>
    </dgm:pt>
    <dgm:pt modelId="{28BDC180-127E-46E4-8043-547D6089EC1D}" type="pres">
      <dgm:prSet presAssocID="{1467CEE8-0083-47DD-A520-69CF380A2087}" presName="spacerT" presStyleCnt="0"/>
      <dgm:spPr/>
    </dgm:pt>
    <dgm:pt modelId="{C24CBA03-DCFC-46C6-8680-2FB381390EAD}" type="pres">
      <dgm:prSet presAssocID="{1467CEE8-0083-47DD-A520-69CF380A2087}" presName="sibTrans" presStyleLbl="sibTrans2D1" presStyleIdx="1" presStyleCnt="3" custLinFactX="107627" custLinFactNeighborX="200000"/>
      <dgm:spPr/>
      <dgm:t>
        <a:bodyPr/>
        <a:lstStyle/>
        <a:p>
          <a:endParaRPr lang="zh-CN" altLang="en-US"/>
        </a:p>
      </dgm:t>
    </dgm:pt>
    <dgm:pt modelId="{AC583AB2-3004-45A1-B271-888C3A39D3EA}" type="pres">
      <dgm:prSet presAssocID="{1467CEE8-0083-47DD-A520-69CF380A2087}" presName="spacerB" presStyleCnt="0"/>
      <dgm:spPr/>
    </dgm:pt>
    <dgm:pt modelId="{B8504C11-8752-40E2-9A59-D7F8CEF5D40B}" type="pres">
      <dgm:prSet presAssocID="{F5CC04A4-E78A-479C-96E5-89DF14A3F876}" presName="node" presStyleLbl="node1" presStyleIdx="2" presStyleCnt="4" custScaleX="180312" custScaleY="180312" custLinFactX="78423" custLinFactNeighborX="100000">
        <dgm:presLayoutVars>
          <dgm:bulletEnabled val="1"/>
        </dgm:presLayoutVars>
      </dgm:prSet>
      <dgm:spPr/>
      <dgm:t>
        <a:bodyPr/>
        <a:lstStyle/>
        <a:p>
          <a:endParaRPr lang="zh-CN" altLang="en-US"/>
        </a:p>
      </dgm:t>
    </dgm:pt>
    <dgm:pt modelId="{AA657FDA-8C4B-4843-8367-A1571859304F}" type="pres">
      <dgm:prSet presAssocID="{83944B0C-F13B-4CC6-BC42-2BBB9203D429}" presName="sibTransLast" presStyleLbl="sibTrans2D1" presStyleIdx="2" presStyleCnt="3" custAng="10848060" custFlipHor="1" custScaleX="645112" custScaleY="206717" custLinFactNeighborX="61822"/>
      <dgm:spPr/>
      <dgm:t>
        <a:bodyPr/>
        <a:lstStyle/>
        <a:p>
          <a:endParaRPr lang="zh-CN" altLang="en-US"/>
        </a:p>
      </dgm:t>
    </dgm:pt>
    <dgm:pt modelId="{0D2ECF5A-A25D-4B30-B58D-CF3BDA2FA380}" type="pres">
      <dgm:prSet presAssocID="{83944B0C-F13B-4CC6-BC42-2BBB9203D429}" presName="connectorText" presStyleLbl="sibTrans2D1" presStyleIdx="2" presStyleCnt="3"/>
      <dgm:spPr/>
      <dgm:t>
        <a:bodyPr/>
        <a:lstStyle/>
        <a:p>
          <a:endParaRPr lang="zh-CN" altLang="en-US"/>
        </a:p>
      </dgm:t>
    </dgm:pt>
    <dgm:pt modelId="{C3F2DA6C-909F-473E-A757-D3B5C14062BF}" type="pres">
      <dgm:prSet presAssocID="{83944B0C-F13B-4CC6-BC42-2BBB9203D429}" presName="lastNode" presStyleLbl="node1" presStyleIdx="3" presStyleCnt="4" custScaleX="98288" custScaleY="98288" custLinFactX="-175705" custLinFactNeighborX="-200000" custLinFactNeighborY="1378">
        <dgm:presLayoutVars>
          <dgm:bulletEnabled val="1"/>
        </dgm:presLayoutVars>
      </dgm:prSet>
      <dgm:spPr/>
      <dgm:t>
        <a:bodyPr/>
        <a:lstStyle/>
        <a:p>
          <a:endParaRPr lang="zh-CN" altLang="en-US"/>
        </a:p>
      </dgm:t>
    </dgm:pt>
  </dgm:ptLst>
  <dgm:cxnLst>
    <dgm:cxn modelId="{4C08FBB5-F3F7-4186-B3B9-F3EA049B7961}" srcId="{83944B0C-F13B-4CC6-BC42-2BBB9203D429}" destId="{2A1D7FC0-28B8-4EA5-95A4-128A23553683}" srcOrd="1" destOrd="0" parTransId="{50F02321-E064-4802-995D-0E15D3720342}" sibTransId="{1467CEE8-0083-47DD-A520-69CF380A2087}"/>
    <dgm:cxn modelId="{B15D278F-FF48-47D7-B659-776992EA438D}" type="presOf" srcId="{17A70599-DEBD-4211-AC43-427EBF1A49EC}" destId="{C298463C-A07D-4D73-B0DD-1617005AFA56}" srcOrd="0" destOrd="0" presId="urn:microsoft.com/office/officeart/2005/8/layout/equation2"/>
    <dgm:cxn modelId="{D7DEEA1A-3CF0-4A88-AD21-EE9CB9015017}" srcId="{83944B0C-F13B-4CC6-BC42-2BBB9203D429}" destId="{17A70599-DEBD-4211-AC43-427EBF1A49EC}" srcOrd="0" destOrd="0" parTransId="{2DCBC23F-338B-412F-A07E-13665B5EB1E5}" sibTransId="{DA0335DB-81B8-4888-9AF3-D6CDB99AF73C}"/>
    <dgm:cxn modelId="{F40E314B-CA2E-4946-87FD-E3FC8E5D8C05}" type="presOf" srcId="{9A97BD64-A670-4956-AA93-076C77162CF2}" destId="{C3F2DA6C-909F-473E-A757-D3B5C14062BF}" srcOrd="0" destOrd="0" presId="urn:microsoft.com/office/officeart/2005/8/layout/equation2"/>
    <dgm:cxn modelId="{1A2496D0-337C-4ECF-9A4A-E7B9B2E265CD}" srcId="{83944B0C-F13B-4CC6-BC42-2BBB9203D429}" destId="{F5CC04A4-E78A-479C-96E5-89DF14A3F876}" srcOrd="2" destOrd="0" parTransId="{9E70821B-3958-45C0-8AA4-BCB44A76E83F}" sibTransId="{4E4F009A-F1B5-4744-AABA-060EFC16CF8A}"/>
    <dgm:cxn modelId="{C72551A3-0D12-45A1-8755-713E0DAD7D04}" type="presOf" srcId="{1467CEE8-0083-47DD-A520-69CF380A2087}" destId="{C24CBA03-DCFC-46C6-8680-2FB381390EAD}" srcOrd="0" destOrd="0" presId="urn:microsoft.com/office/officeart/2005/8/layout/equation2"/>
    <dgm:cxn modelId="{F2203078-A33E-48BC-9828-A3ABF823D1E4}" srcId="{83944B0C-F13B-4CC6-BC42-2BBB9203D429}" destId="{9A97BD64-A670-4956-AA93-076C77162CF2}" srcOrd="3" destOrd="0" parTransId="{83EC7AAE-4351-4704-8CF4-16C1C8B9B513}" sibTransId="{26D56CF9-F029-4006-8B70-24D7D0EB447B}"/>
    <dgm:cxn modelId="{E1013E96-A54A-4075-A40F-2F3FC8DAE9D1}" type="presOf" srcId="{4E4F009A-F1B5-4744-AABA-060EFC16CF8A}" destId="{0D2ECF5A-A25D-4B30-B58D-CF3BDA2FA380}" srcOrd="1" destOrd="0" presId="urn:microsoft.com/office/officeart/2005/8/layout/equation2"/>
    <dgm:cxn modelId="{4274D9C0-80D3-4F50-B2DD-EFAF848B123C}" type="presOf" srcId="{83944B0C-F13B-4CC6-BC42-2BBB9203D429}" destId="{975E0D94-6E4D-42C2-B91E-21E156B64916}" srcOrd="0" destOrd="0" presId="urn:microsoft.com/office/officeart/2005/8/layout/equation2"/>
    <dgm:cxn modelId="{E5B6240B-1C51-4229-B6CA-D0265EADDAFB}" type="presOf" srcId="{4E4F009A-F1B5-4744-AABA-060EFC16CF8A}" destId="{AA657FDA-8C4B-4843-8367-A1571859304F}" srcOrd="0" destOrd="0" presId="urn:microsoft.com/office/officeart/2005/8/layout/equation2"/>
    <dgm:cxn modelId="{D4332EF7-8207-494B-8D6A-638CD4B52498}" type="presOf" srcId="{2A1D7FC0-28B8-4EA5-95A4-128A23553683}" destId="{8CEE3331-F339-4BD1-A655-BE654231269D}" srcOrd="0" destOrd="0" presId="urn:microsoft.com/office/officeart/2005/8/layout/equation2"/>
    <dgm:cxn modelId="{5DA85BCF-CA4D-456D-922B-116C2BEEE6C9}" type="presOf" srcId="{DA0335DB-81B8-4888-9AF3-D6CDB99AF73C}" destId="{DE2844BE-9B3D-4501-A0CA-B1CCFC4C5E3D}" srcOrd="0" destOrd="0" presId="urn:microsoft.com/office/officeart/2005/8/layout/equation2"/>
    <dgm:cxn modelId="{98E3B037-245E-4EED-B1DB-D3CCB555E7D9}" type="presOf" srcId="{F5CC04A4-E78A-479C-96E5-89DF14A3F876}" destId="{B8504C11-8752-40E2-9A59-D7F8CEF5D40B}" srcOrd="0" destOrd="0" presId="urn:microsoft.com/office/officeart/2005/8/layout/equation2"/>
    <dgm:cxn modelId="{69F9E898-F588-47E6-8EC5-EF99010B23BC}" type="presParOf" srcId="{975E0D94-6E4D-42C2-B91E-21E156B64916}" destId="{2143BEC1-E431-41E4-9E12-1838911A9723}" srcOrd="0" destOrd="0" presId="urn:microsoft.com/office/officeart/2005/8/layout/equation2"/>
    <dgm:cxn modelId="{48DEF78C-B416-4F69-BB34-078464D90698}" type="presParOf" srcId="{2143BEC1-E431-41E4-9E12-1838911A9723}" destId="{C298463C-A07D-4D73-B0DD-1617005AFA56}" srcOrd="0" destOrd="0" presId="urn:microsoft.com/office/officeart/2005/8/layout/equation2"/>
    <dgm:cxn modelId="{7647788F-9F01-47E3-AAF5-1E059FDE7C9F}" type="presParOf" srcId="{2143BEC1-E431-41E4-9E12-1838911A9723}" destId="{EF7C1F04-AC9F-4C2A-9C3E-AAB8F69FE364}" srcOrd="1" destOrd="0" presId="urn:microsoft.com/office/officeart/2005/8/layout/equation2"/>
    <dgm:cxn modelId="{9C0F271E-E914-45A8-B7B6-D52D866DED5B}" type="presParOf" srcId="{2143BEC1-E431-41E4-9E12-1838911A9723}" destId="{DE2844BE-9B3D-4501-A0CA-B1CCFC4C5E3D}" srcOrd="2" destOrd="0" presId="urn:microsoft.com/office/officeart/2005/8/layout/equation2"/>
    <dgm:cxn modelId="{76505212-6415-439E-AACE-3C21D8C3DE35}" type="presParOf" srcId="{2143BEC1-E431-41E4-9E12-1838911A9723}" destId="{A5419FD5-8611-47CE-B50B-0C78A09BA3E7}" srcOrd="3" destOrd="0" presId="urn:microsoft.com/office/officeart/2005/8/layout/equation2"/>
    <dgm:cxn modelId="{1A48CA27-CC3C-442A-ACC3-615DA3FAF0AC}" type="presParOf" srcId="{2143BEC1-E431-41E4-9E12-1838911A9723}" destId="{8CEE3331-F339-4BD1-A655-BE654231269D}" srcOrd="4" destOrd="0" presId="urn:microsoft.com/office/officeart/2005/8/layout/equation2"/>
    <dgm:cxn modelId="{95521636-E4CB-44ED-8018-2AC155E17879}" type="presParOf" srcId="{2143BEC1-E431-41E4-9E12-1838911A9723}" destId="{28BDC180-127E-46E4-8043-547D6089EC1D}" srcOrd="5" destOrd="0" presId="urn:microsoft.com/office/officeart/2005/8/layout/equation2"/>
    <dgm:cxn modelId="{12C4DB0E-B785-465A-895B-0F8F67B501D1}" type="presParOf" srcId="{2143BEC1-E431-41E4-9E12-1838911A9723}" destId="{C24CBA03-DCFC-46C6-8680-2FB381390EAD}" srcOrd="6" destOrd="0" presId="urn:microsoft.com/office/officeart/2005/8/layout/equation2"/>
    <dgm:cxn modelId="{72DE8EB0-4E49-48B3-9983-26D21E2BCE4E}" type="presParOf" srcId="{2143BEC1-E431-41E4-9E12-1838911A9723}" destId="{AC583AB2-3004-45A1-B271-888C3A39D3EA}" srcOrd="7" destOrd="0" presId="urn:microsoft.com/office/officeart/2005/8/layout/equation2"/>
    <dgm:cxn modelId="{B31893D1-84C8-4FAA-8888-795E1B0301AD}" type="presParOf" srcId="{2143BEC1-E431-41E4-9E12-1838911A9723}" destId="{B8504C11-8752-40E2-9A59-D7F8CEF5D40B}" srcOrd="8" destOrd="0" presId="urn:microsoft.com/office/officeart/2005/8/layout/equation2"/>
    <dgm:cxn modelId="{5366ABF5-3B51-4ED0-9EBF-CDCD2D0969FE}" type="presParOf" srcId="{975E0D94-6E4D-42C2-B91E-21E156B64916}" destId="{AA657FDA-8C4B-4843-8367-A1571859304F}" srcOrd="1" destOrd="0" presId="urn:microsoft.com/office/officeart/2005/8/layout/equation2"/>
    <dgm:cxn modelId="{7223039F-88BD-4E28-9546-09A46C3ED6F7}" type="presParOf" srcId="{AA657FDA-8C4B-4843-8367-A1571859304F}" destId="{0D2ECF5A-A25D-4B30-B58D-CF3BDA2FA380}" srcOrd="0" destOrd="0" presId="urn:microsoft.com/office/officeart/2005/8/layout/equation2"/>
    <dgm:cxn modelId="{EDCE0E95-260D-4F6B-B191-9B34F4F2565F}" type="presParOf" srcId="{975E0D94-6E4D-42C2-B91E-21E156B64916}" destId="{C3F2DA6C-909F-473E-A757-D3B5C14062BF}" srcOrd="2" destOrd="0" presId="urn:microsoft.com/office/officeart/2005/8/layout/equati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dgm:t>
        <a:bodyPr/>
        <a:lstStyle/>
        <a:p>
          <a:r>
            <a:rPr lang="zh-CN" altLang="en-US" sz="1600" dirty="0" smtClean="0">
              <a:latin typeface="华文中宋" panose="02010600040101010101" pitchFamily="2" charset="-122"/>
              <a:ea typeface="华文中宋" panose="02010600040101010101" pitchFamily="2" charset="-122"/>
            </a:rPr>
            <a:t>工频电流对人体的影响</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绝缘的概念及相关事例</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屏护和间距</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FA6842EB-5572-4447-94DE-7AD2EDA41F58}">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安全电压</a:t>
          </a:r>
          <a:endParaRPr lang="zh-CN" altLang="en-US" sz="1600" dirty="0">
            <a:latin typeface="华文中宋" panose="02010600040101010101" pitchFamily="2" charset="-122"/>
            <a:ea typeface="华文中宋" panose="02010600040101010101" pitchFamily="2" charset="-122"/>
          </a:endParaRPr>
        </a:p>
      </dgm:t>
    </dgm:pt>
    <dgm:pt modelId="{7BBE90A1-20EC-495D-9CB9-0EB0FD2DD15A}" cxnId="{B3F45C32-ED33-4ACE-BFF9-9B98026C1E9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9234060D-2019-4542-937C-586809DC2685}" cxnId="{B3F45C32-ED33-4ACE-BFF9-9B98026C1E9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95EEB5D1-91B8-4FCF-A86E-53F7D720A9AB}">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电气隔离</a:t>
          </a:r>
          <a:endParaRPr lang="zh-CN" altLang="en-US" sz="1600" dirty="0">
            <a:latin typeface="华文中宋" panose="02010600040101010101" pitchFamily="2" charset="-122"/>
            <a:ea typeface="华文中宋" panose="02010600040101010101" pitchFamily="2" charset="-122"/>
          </a:endParaRPr>
        </a:p>
      </dgm:t>
    </dgm:pt>
    <dgm:pt modelId="{90C7C55A-8C40-4907-A64B-69FEB6234ABC}" cxnId="{F6E4D552-C92F-4505-83E8-418194CDDFAD}"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A41977B0-5B7F-48FE-98EA-4551C2405B94}" cxnId="{F6E4D552-C92F-4505-83E8-418194CDDFAD}"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23CE70B9-002A-4459-ADBD-1905CC10082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剩余电</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流保护</a:t>
          </a:r>
          <a:endParaRPr lang="zh-CN" altLang="en-US" sz="1600" dirty="0">
            <a:latin typeface="华文中宋" panose="02010600040101010101" pitchFamily="2" charset="-122"/>
            <a:ea typeface="华文中宋" panose="02010600040101010101" pitchFamily="2" charset="-122"/>
          </a:endParaRPr>
        </a:p>
      </dgm:t>
    </dgm:pt>
    <dgm:pt modelId="{B46A2C36-1285-415D-97D2-383A3F7EEF80}" cxnId="{C300A23C-6FAC-403B-8956-758FC36E1AE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8FF038A3-B5D9-4EAA-B3B1-E6215FF1F1DC}" cxnId="{C300A23C-6FAC-403B-8956-758FC36E1AE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6" custScaleY="103646">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5" custScaleY="79426"/>
      <dgm:spPr/>
      <dgm:t>
        <a:bodyPr/>
        <a:lstStyle/>
        <a:p>
          <a:endParaRPr lang="zh-CN" altLang="en-US"/>
        </a:p>
      </dgm:t>
    </dgm:pt>
    <dgm:pt modelId="{4C1E0FE9-BBE2-4002-99BB-070E3DA16121}" type="pres">
      <dgm:prSet presAssocID="{29BFBE1A-08AF-4844-B29C-982EB1EB0177}" presName="connectorText" presStyleLbl="sibTrans2D1" presStyleIdx="0" presStyleCnt="5"/>
      <dgm:spPr/>
      <dgm:t>
        <a:bodyPr/>
        <a:lstStyle/>
        <a:p>
          <a:endParaRPr lang="zh-CN" altLang="en-US"/>
        </a:p>
      </dgm:t>
    </dgm:pt>
    <dgm:pt modelId="{C69BB197-5404-418B-8020-03AC84A51865}" type="pres">
      <dgm:prSet presAssocID="{2D9B2B8D-D296-4998-854A-38921C278E09}" presName="node" presStyleLbl="node1" presStyleIdx="1" presStyleCnt="6" custScaleY="121076">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5" custScaleY="79426"/>
      <dgm:spPr/>
      <dgm:t>
        <a:bodyPr/>
        <a:lstStyle/>
        <a:p>
          <a:endParaRPr lang="zh-CN" altLang="en-US"/>
        </a:p>
      </dgm:t>
    </dgm:pt>
    <dgm:pt modelId="{F6198841-8EB8-46CA-B577-58B57F58ECBA}" type="pres">
      <dgm:prSet presAssocID="{B8FFF542-D36D-4AEE-BA3A-4CC333789B93}" presName="connectorText" presStyleLbl="sibTrans2D1" presStyleIdx="1" presStyleCnt="5"/>
      <dgm:spPr/>
      <dgm:t>
        <a:bodyPr/>
        <a:lstStyle/>
        <a:p>
          <a:endParaRPr lang="zh-CN" altLang="en-US"/>
        </a:p>
      </dgm:t>
    </dgm:pt>
    <dgm:pt modelId="{6BD6379E-BBB0-4ABC-9885-F8D0FB38CB6B}" type="pres">
      <dgm:prSet presAssocID="{3BAD30DB-79B8-4EF3-B552-4F0FACAE6AA4}" presName="node" presStyleLbl="node1" presStyleIdx="2" presStyleCnt="6" custScaleY="85858">
        <dgm:presLayoutVars>
          <dgm:bulletEnabled val="1"/>
        </dgm:presLayoutVars>
      </dgm:prSet>
      <dgm:spPr/>
      <dgm:t>
        <a:bodyPr/>
        <a:lstStyle/>
        <a:p>
          <a:endParaRPr lang="zh-CN" altLang="en-US"/>
        </a:p>
      </dgm:t>
    </dgm:pt>
    <dgm:pt modelId="{A195F072-1159-4858-A2C6-DED943436E82}" type="pres">
      <dgm:prSet presAssocID="{25C4739E-9103-4600-B5F2-1634E86A81AE}" presName="sibTrans" presStyleLbl="sibTrans2D1" presStyleIdx="2" presStyleCnt="5" custScaleY="79427"/>
      <dgm:spPr/>
      <dgm:t>
        <a:bodyPr/>
        <a:lstStyle/>
        <a:p>
          <a:endParaRPr lang="zh-CN" altLang="en-US"/>
        </a:p>
      </dgm:t>
    </dgm:pt>
    <dgm:pt modelId="{459D82C4-1A91-4551-88D3-F178DFF997E7}" type="pres">
      <dgm:prSet presAssocID="{25C4739E-9103-4600-B5F2-1634E86A81AE}" presName="connectorText" presStyleLbl="sibTrans2D1" presStyleIdx="2" presStyleCnt="5"/>
      <dgm:spPr/>
      <dgm:t>
        <a:bodyPr/>
        <a:lstStyle/>
        <a:p>
          <a:endParaRPr lang="zh-CN" altLang="en-US"/>
        </a:p>
      </dgm:t>
    </dgm:pt>
    <dgm:pt modelId="{D005286A-1632-432E-8CCE-6A3560803990}" type="pres">
      <dgm:prSet presAssocID="{FA6842EB-5572-4447-94DE-7AD2EDA41F58}" presName="node" presStyleLbl="node1" presStyleIdx="3" presStyleCnt="6" custScaleY="67534">
        <dgm:presLayoutVars>
          <dgm:bulletEnabled val="1"/>
        </dgm:presLayoutVars>
      </dgm:prSet>
      <dgm:spPr/>
      <dgm:t>
        <a:bodyPr/>
        <a:lstStyle/>
        <a:p>
          <a:endParaRPr lang="zh-CN" altLang="en-US"/>
        </a:p>
      </dgm:t>
    </dgm:pt>
    <dgm:pt modelId="{C1CCAB29-B391-4562-B354-1B756C3237E3}" type="pres">
      <dgm:prSet presAssocID="{9234060D-2019-4542-937C-586809DC2685}" presName="sibTrans" presStyleLbl="sibTrans2D1" presStyleIdx="3" presStyleCnt="5"/>
      <dgm:spPr/>
      <dgm:t>
        <a:bodyPr/>
        <a:lstStyle/>
        <a:p>
          <a:endParaRPr lang="zh-CN" altLang="en-US"/>
        </a:p>
      </dgm:t>
    </dgm:pt>
    <dgm:pt modelId="{94768EAC-6461-4C5A-9670-FBC18505B2DE}" type="pres">
      <dgm:prSet presAssocID="{9234060D-2019-4542-937C-586809DC2685}" presName="connectorText" presStyleLbl="sibTrans2D1" presStyleIdx="3" presStyleCnt="5"/>
      <dgm:spPr/>
      <dgm:t>
        <a:bodyPr/>
        <a:lstStyle/>
        <a:p>
          <a:endParaRPr lang="zh-CN" altLang="en-US"/>
        </a:p>
      </dgm:t>
    </dgm:pt>
    <dgm:pt modelId="{7C73763C-2F03-42BA-B605-DCD0B4F28D02}" type="pres">
      <dgm:prSet presAssocID="{95EEB5D1-91B8-4FCF-A86E-53F7D720A9AB}" presName="node" presStyleLbl="node1" presStyleIdx="4" presStyleCnt="6" custScaleY="65963">
        <dgm:presLayoutVars>
          <dgm:bulletEnabled val="1"/>
        </dgm:presLayoutVars>
      </dgm:prSet>
      <dgm:spPr/>
      <dgm:t>
        <a:bodyPr/>
        <a:lstStyle/>
        <a:p>
          <a:endParaRPr lang="zh-CN" altLang="en-US"/>
        </a:p>
      </dgm:t>
    </dgm:pt>
    <dgm:pt modelId="{AD1C1A7C-2A71-4E71-BB79-9BA92F263B29}" type="pres">
      <dgm:prSet presAssocID="{A41977B0-5B7F-48FE-98EA-4551C2405B94}" presName="sibTrans" presStyleLbl="sibTrans2D1" presStyleIdx="4" presStyleCnt="5"/>
      <dgm:spPr/>
      <dgm:t>
        <a:bodyPr/>
        <a:lstStyle/>
        <a:p>
          <a:endParaRPr lang="zh-CN" altLang="en-US"/>
        </a:p>
      </dgm:t>
    </dgm:pt>
    <dgm:pt modelId="{77039722-2627-4426-886D-97B045AC2635}" type="pres">
      <dgm:prSet presAssocID="{A41977B0-5B7F-48FE-98EA-4551C2405B94}" presName="connectorText" presStyleLbl="sibTrans2D1" presStyleIdx="4" presStyleCnt="5"/>
      <dgm:spPr/>
      <dgm:t>
        <a:bodyPr/>
        <a:lstStyle/>
        <a:p>
          <a:endParaRPr lang="zh-CN" altLang="en-US"/>
        </a:p>
      </dgm:t>
    </dgm:pt>
    <dgm:pt modelId="{1EE22984-5172-43B8-88DD-3C719DC6DB57}" type="pres">
      <dgm:prSet presAssocID="{23CE70B9-002A-4459-ADBD-1905CC100829}" presName="node" presStyleLbl="node1" presStyleIdx="5" presStyleCnt="6" custScaleY="128129">
        <dgm:presLayoutVars>
          <dgm:bulletEnabled val="1"/>
        </dgm:presLayoutVars>
      </dgm:prSet>
      <dgm:spPr/>
      <dgm:t>
        <a:bodyPr/>
        <a:lstStyle/>
        <a:p>
          <a:endParaRPr lang="zh-CN" altLang="en-US"/>
        </a:p>
      </dgm:t>
    </dgm:pt>
  </dgm:ptLst>
  <dgm:cxnLst>
    <dgm:cxn modelId="{8D87BA90-EDFA-49E1-AFAD-D5C03BD9298B}" type="presOf" srcId="{2D9B2B8D-D296-4998-854A-38921C278E09}" destId="{C69BB197-5404-418B-8020-03AC84A51865}" srcOrd="0" destOrd="0" presId="urn:microsoft.com/office/officeart/2005/8/layout/process2"/>
    <dgm:cxn modelId="{CF69A1B9-8200-4581-81FC-07FDAC72ECC8}" type="presOf" srcId="{FA6842EB-5572-4447-94DE-7AD2EDA41F58}" destId="{D005286A-1632-432E-8CCE-6A3560803990}" srcOrd="0" destOrd="0" presId="urn:microsoft.com/office/officeart/2005/8/layout/process2"/>
    <dgm:cxn modelId="{236C727C-F46A-4707-B115-6338B14E246E}" type="presOf" srcId="{A41977B0-5B7F-48FE-98EA-4551C2405B94}" destId="{77039722-2627-4426-886D-97B045AC2635}" srcOrd="1" destOrd="0" presId="urn:microsoft.com/office/officeart/2005/8/layout/process2"/>
    <dgm:cxn modelId="{EF90BA51-725F-4A8E-8ACE-704B58DF8DE0}" type="presOf" srcId="{29BFBE1A-08AF-4844-B29C-982EB1EB0177}" destId="{4C1E0FE9-BBE2-4002-99BB-070E3DA16121}" srcOrd="1" destOrd="0" presId="urn:microsoft.com/office/officeart/2005/8/layout/process2"/>
    <dgm:cxn modelId="{B68382D4-F780-4877-9F8C-21E0BDB5B4A6}" type="presOf" srcId="{9234060D-2019-4542-937C-586809DC2685}" destId="{94768EAC-6461-4C5A-9670-FBC18505B2DE}" srcOrd="1" destOrd="0" presId="urn:microsoft.com/office/officeart/2005/8/layout/process2"/>
    <dgm:cxn modelId="{0202BE0A-0F31-439C-91DE-9200897C24F2}" type="presOf" srcId="{3BAD30DB-79B8-4EF3-B552-4F0FACAE6AA4}" destId="{6BD6379E-BBB0-4ABC-9885-F8D0FB38CB6B}" srcOrd="0" destOrd="0" presId="urn:microsoft.com/office/officeart/2005/8/layout/process2"/>
    <dgm:cxn modelId="{B3F45C32-ED33-4ACE-BFF9-9B98026C1E99}" srcId="{1A4387FB-7510-4215-ADB1-0770137FC457}" destId="{FA6842EB-5572-4447-94DE-7AD2EDA41F58}" srcOrd="3" destOrd="0" parTransId="{7BBE90A1-20EC-495D-9CB9-0EB0FD2DD15A}" sibTransId="{9234060D-2019-4542-937C-586809DC2685}"/>
    <dgm:cxn modelId="{A05628D4-FF74-4BE7-8BA2-41A423801B17}" srcId="{1A4387FB-7510-4215-ADB1-0770137FC457}" destId="{2D9B2B8D-D296-4998-854A-38921C278E09}" srcOrd="1" destOrd="0" parTransId="{F8EA7CC3-04E5-4984-8C67-C48951CC2374}" sibTransId="{B8FFF542-D36D-4AEE-BA3A-4CC333789B93}"/>
    <dgm:cxn modelId="{F6E4D552-C92F-4505-83E8-418194CDDFAD}" srcId="{1A4387FB-7510-4215-ADB1-0770137FC457}" destId="{95EEB5D1-91B8-4FCF-A86E-53F7D720A9AB}" srcOrd="4" destOrd="0" parTransId="{90C7C55A-8C40-4907-A64B-69FEB6234ABC}" sibTransId="{A41977B0-5B7F-48FE-98EA-4551C2405B94}"/>
    <dgm:cxn modelId="{6962F40A-E83D-4A7D-B1EF-25182303E5C6}" type="presOf" srcId="{25C4739E-9103-4600-B5F2-1634E86A81AE}" destId="{459D82C4-1A91-4551-88D3-F178DFF997E7}" srcOrd="1" destOrd="0" presId="urn:microsoft.com/office/officeart/2005/8/layout/process2"/>
    <dgm:cxn modelId="{880A88B6-D095-472C-912E-BD53FD7CE19B}" type="presOf" srcId="{95EEB5D1-91B8-4FCF-A86E-53F7D720A9AB}" destId="{7C73763C-2F03-42BA-B605-DCD0B4F28D02}" srcOrd="0" destOrd="0" presId="urn:microsoft.com/office/officeart/2005/8/layout/process2"/>
    <dgm:cxn modelId="{D09701B6-002A-4D98-8F17-25476D6D6943}" type="presOf" srcId="{A41977B0-5B7F-48FE-98EA-4551C2405B94}" destId="{AD1C1A7C-2A71-4E71-BB79-9BA92F263B29}" srcOrd="0" destOrd="0" presId="urn:microsoft.com/office/officeart/2005/8/layout/process2"/>
    <dgm:cxn modelId="{C300A23C-6FAC-403B-8956-758FC36E1AE9}" srcId="{1A4387FB-7510-4215-ADB1-0770137FC457}" destId="{23CE70B9-002A-4459-ADBD-1905CC100829}" srcOrd="5" destOrd="0" parTransId="{B46A2C36-1285-415D-97D2-383A3F7EEF80}" sibTransId="{8FF038A3-B5D9-4EAA-B3B1-E6215FF1F1DC}"/>
    <dgm:cxn modelId="{9495FD03-4FA8-4A1F-85EF-B1232B4569A3}" type="presOf" srcId="{25C4739E-9103-4600-B5F2-1634E86A81AE}" destId="{A195F072-1159-4858-A2C6-DED943436E82}" srcOrd="0" destOrd="0" presId="urn:microsoft.com/office/officeart/2005/8/layout/process2"/>
    <dgm:cxn modelId="{E15D7791-2FB5-4616-B27C-27C640190FE7}" type="presOf" srcId="{23CE70B9-002A-4459-ADBD-1905CC100829}" destId="{1EE22984-5172-43B8-88DD-3C719DC6DB57}" srcOrd="0"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4B41F17E-430B-4E14-9316-968C14B8AA58}" type="presOf" srcId="{B8FFF542-D36D-4AEE-BA3A-4CC333789B93}" destId="{F6198841-8EB8-46CA-B577-58B57F58ECBA}" srcOrd="1" destOrd="0" presId="urn:microsoft.com/office/officeart/2005/8/layout/process2"/>
    <dgm:cxn modelId="{9EFA96D4-D5FC-4A52-90FD-6F51A7AF08B9}" type="presOf" srcId="{737B71FC-E172-4B97-80E3-25D3E357C9CA}" destId="{AD0A7A85-B259-4FC9-8C62-9AC0DA555DC6}" srcOrd="0" destOrd="0" presId="urn:microsoft.com/office/officeart/2005/8/layout/process2"/>
    <dgm:cxn modelId="{4C96162D-C3CF-473F-BD46-8F6C9BBBF64B}" type="presOf" srcId="{9234060D-2019-4542-937C-586809DC2685}" destId="{C1CCAB29-B391-4562-B354-1B756C3237E3}" srcOrd="0" destOrd="0" presId="urn:microsoft.com/office/officeart/2005/8/layout/process2"/>
    <dgm:cxn modelId="{51780659-1D98-4EF3-94A6-0012730AA580}" type="presOf" srcId="{B8FFF542-D36D-4AEE-BA3A-4CC333789B93}" destId="{550226BB-33FE-47C7-9DA9-586D2361ACE3}" srcOrd="0" destOrd="0" presId="urn:microsoft.com/office/officeart/2005/8/layout/process2"/>
    <dgm:cxn modelId="{B5712C05-2DD6-4A75-935D-723A8B17AEB5}" type="presOf" srcId="{29BFBE1A-08AF-4844-B29C-982EB1EB0177}" destId="{20234249-4719-46A5-9458-AE949EEE2F53}" srcOrd="0" destOrd="0" presId="urn:microsoft.com/office/officeart/2005/8/layout/process2"/>
    <dgm:cxn modelId="{4FFB7FDF-D0DD-4415-8174-3438C2B857E1}" type="presOf" srcId="{1A4387FB-7510-4215-ADB1-0770137FC457}" destId="{E29E4A83-0C16-4F4D-BCF4-2A6209859132}" srcOrd="0" destOrd="0" presId="urn:microsoft.com/office/officeart/2005/8/layout/process2"/>
    <dgm:cxn modelId="{10C3C279-95D0-45BC-94FD-620D0797263B}" srcId="{1A4387FB-7510-4215-ADB1-0770137FC457}" destId="{3BAD30DB-79B8-4EF3-B552-4F0FACAE6AA4}" srcOrd="2" destOrd="0" parTransId="{C6935C6B-18CB-44F5-8CAB-3128ECCC2858}" sibTransId="{25C4739E-9103-4600-B5F2-1634E86A81AE}"/>
    <dgm:cxn modelId="{1D573223-24AD-4E26-A309-16FFA8C38641}" type="presParOf" srcId="{E29E4A83-0C16-4F4D-BCF4-2A6209859132}" destId="{AD0A7A85-B259-4FC9-8C62-9AC0DA555DC6}" srcOrd="0" destOrd="0" presId="urn:microsoft.com/office/officeart/2005/8/layout/process2"/>
    <dgm:cxn modelId="{FF768DBD-2908-4BAC-A90F-507A96B4D173}" type="presParOf" srcId="{E29E4A83-0C16-4F4D-BCF4-2A6209859132}" destId="{20234249-4719-46A5-9458-AE949EEE2F53}" srcOrd="1" destOrd="0" presId="urn:microsoft.com/office/officeart/2005/8/layout/process2"/>
    <dgm:cxn modelId="{D90984C0-5215-459A-88EB-E2DA0178522E}" type="presParOf" srcId="{20234249-4719-46A5-9458-AE949EEE2F53}" destId="{4C1E0FE9-BBE2-4002-99BB-070E3DA16121}" srcOrd="0" destOrd="0" presId="urn:microsoft.com/office/officeart/2005/8/layout/process2"/>
    <dgm:cxn modelId="{5974B989-4055-4D58-B450-5BC45B07D8D8}" type="presParOf" srcId="{E29E4A83-0C16-4F4D-BCF4-2A6209859132}" destId="{C69BB197-5404-418B-8020-03AC84A51865}" srcOrd="2" destOrd="0" presId="urn:microsoft.com/office/officeart/2005/8/layout/process2"/>
    <dgm:cxn modelId="{6FEB2549-E16E-4303-B35D-F6F7FB9BF851}" type="presParOf" srcId="{E29E4A83-0C16-4F4D-BCF4-2A6209859132}" destId="{550226BB-33FE-47C7-9DA9-586D2361ACE3}" srcOrd="3" destOrd="0" presId="urn:microsoft.com/office/officeart/2005/8/layout/process2"/>
    <dgm:cxn modelId="{EE89703F-D917-4E79-8ED5-67487FE27AE1}" type="presParOf" srcId="{550226BB-33FE-47C7-9DA9-586D2361ACE3}" destId="{F6198841-8EB8-46CA-B577-58B57F58ECBA}" srcOrd="0" destOrd="0" presId="urn:microsoft.com/office/officeart/2005/8/layout/process2"/>
    <dgm:cxn modelId="{A7B314F4-919F-4003-B283-8EEFD6F3FF06}" type="presParOf" srcId="{E29E4A83-0C16-4F4D-BCF4-2A6209859132}" destId="{6BD6379E-BBB0-4ABC-9885-F8D0FB38CB6B}" srcOrd="4" destOrd="0" presId="urn:microsoft.com/office/officeart/2005/8/layout/process2"/>
    <dgm:cxn modelId="{3AEBB012-9E86-47D9-B1D7-943E77D36AEA}" type="presParOf" srcId="{E29E4A83-0C16-4F4D-BCF4-2A6209859132}" destId="{A195F072-1159-4858-A2C6-DED943436E82}" srcOrd="5" destOrd="0" presId="urn:microsoft.com/office/officeart/2005/8/layout/process2"/>
    <dgm:cxn modelId="{47EB811F-FCE0-4AF4-A808-52908270DD72}" type="presParOf" srcId="{A195F072-1159-4858-A2C6-DED943436E82}" destId="{459D82C4-1A91-4551-88D3-F178DFF997E7}" srcOrd="0" destOrd="0" presId="urn:microsoft.com/office/officeart/2005/8/layout/process2"/>
    <dgm:cxn modelId="{742F6103-038B-42BC-9D64-0F3EBCC5CD9E}" type="presParOf" srcId="{E29E4A83-0C16-4F4D-BCF4-2A6209859132}" destId="{D005286A-1632-432E-8CCE-6A3560803990}" srcOrd="6" destOrd="0" presId="urn:microsoft.com/office/officeart/2005/8/layout/process2"/>
    <dgm:cxn modelId="{48BB58F8-30B0-4332-A362-5E255FBF174B}" type="presParOf" srcId="{E29E4A83-0C16-4F4D-BCF4-2A6209859132}" destId="{C1CCAB29-B391-4562-B354-1B756C3237E3}" srcOrd="7" destOrd="0" presId="urn:microsoft.com/office/officeart/2005/8/layout/process2"/>
    <dgm:cxn modelId="{504B08DF-C0F8-404E-8EE7-97B1B83689CF}" type="presParOf" srcId="{C1CCAB29-B391-4562-B354-1B756C3237E3}" destId="{94768EAC-6461-4C5A-9670-FBC18505B2DE}" srcOrd="0" destOrd="0" presId="urn:microsoft.com/office/officeart/2005/8/layout/process2"/>
    <dgm:cxn modelId="{36C35D78-8F8B-4B29-8B68-F6D3875666D9}" type="presParOf" srcId="{E29E4A83-0C16-4F4D-BCF4-2A6209859132}" destId="{7C73763C-2F03-42BA-B605-DCD0B4F28D02}" srcOrd="8" destOrd="0" presId="urn:microsoft.com/office/officeart/2005/8/layout/process2"/>
    <dgm:cxn modelId="{57332F7E-0F74-4773-9129-42AD33D6503D}" type="presParOf" srcId="{E29E4A83-0C16-4F4D-BCF4-2A6209859132}" destId="{AD1C1A7C-2A71-4E71-BB79-9BA92F263B29}" srcOrd="9" destOrd="0" presId="urn:microsoft.com/office/officeart/2005/8/layout/process2"/>
    <dgm:cxn modelId="{F9299A0C-DFAA-4CBB-9B07-C666D2F79C3E}" type="presParOf" srcId="{AD1C1A7C-2A71-4E71-BB79-9BA92F263B29}" destId="{77039722-2627-4426-886D-97B045AC2635}" srcOrd="0" destOrd="0" presId="urn:microsoft.com/office/officeart/2005/8/layout/process2"/>
    <dgm:cxn modelId="{A82BE6D7-0152-4231-ADA8-6C2FAD258990}" type="presParOf" srcId="{E29E4A83-0C16-4F4D-BCF4-2A6209859132}" destId="{1EE22984-5172-43B8-88DD-3C719DC6DB57}" srcOrd="10"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4A074BC9-37C0-4F4A-A03C-44809FA24833}" type="presOf" srcId="{1E1DDEE6-3995-4DB7-BF86-A652BBC5CA91}" destId="{6F3D2C11-11AE-4E61-A515-34325CC05604}" srcOrd="0" destOrd="0" presId="urn:microsoft.com/office/officeart/2005/8/layout/process1"/>
    <dgm:cxn modelId="{2F0E016F-F91D-427A-9420-AFDE9E887F4B}" type="presOf" srcId="{1E1DDEE6-3995-4DB7-BF86-A652BBC5CA91}" destId="{D19CB572-1714-4BEA-BB03-42E75EF90BEC}" srcOrd="1" destOrd="0" presId="urn:microsoft.com/office/officeart/2005/8/layout/process1"/>
    <dgm:cxn modelId="{3AA84391-FD53-4ABB-A7B2-23346B8B1AB9}" type="presOf" srcId="{3CAF47F7-0649-4E32-9D61-ACE33D5E613F}" destId="{6BD7B332-9C29-4D74-8818-84F97C3CEAAB}" srcOrd="0"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3947507F-DC27-42B8-AD53-89D13A9C0197}" srcId="{3A410565-3FF2-4096-92E3-B7394419FC4A}" destId="{25331CDF-9208-4B21-9985-DED03170403E}" srcOrd="0" destOrd="0" parTransId="{EFB14F38-B261-46F5-84CE-E12F76399B67}" sibTransId="{B979DD4A-2810-43FD-AE7E-3F985C954E94}"/>
    <dgm:cxn modelId="{279D4B66-65E8-4D1E-AF0F-7928FB2A1B5B}" srcId="{3A410565-3FF2-4096-92E3-B7394419FC4A}" destId="{3CAF47F7-0649-4E32-9D61-ACE33D5E613F}" srcOrd="3" destOrd="0" parTransId="{6644987A-9F4D-4540-98D8-3798872CE9B8}" sibTransId="{8367F9F4-59F6-4281-BC5C-137AA7582102}"/>
    <dgm:cxn modelId="{F38C7221-3089-42D3-8270-24818715D376}" type="presOf" srcId="{3A410565-3FF2-4096-92E3-B7394419FC4A}" destId="{632B0D6D-12E4-4351-BB91-82A4358DFF10}" srcOrd="0" destOrd="0" presId="urn:microsoft.com/office/officeart/2005/8/layout/process1"/>
    <dgm:cxn modelId="{EEA745BE-B74E-4635-BCB1-BE57A1ED2A62}" type="presOf" srcId="{25331CDF-9208-4B21-9985-DED03170403E}" destId="{AD3FA524-2D91-4DA2-889B-35C0AC824D15}" srcOrd="0" destOrd="0" presId="urn:microsoft.com/office/officeart/2005/8/layout/process1"/>
    <dgm:cxn modelId="{2DC6FFBB-A2F3-4969-AF62-CC8B959C2C92}" type="presOf" srcId="{B979DD4A-2810-43FD-AE7E-3F985C954E94}" destId="{EE044C05-27D5-4679-B7D3-CA8AFF1B9568}" srcOrd="1"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9D77699B-69A2-400F-99CD-30D20AD3E163}" type="presOf" srcId="{8D7EF8C8-1AC6-45D7-B36A-2A908275D708}" destId="{783A112D-7696-47B7-B40B-9C044AE6A555}" srcOrd="0" destOrd="0" presId="urn:microsoft.com/office/officeart/2005/8/layout/process1"/>
    <dgm:cxn modelId="{8B933334-18C3-414F-963C-8994AEC85C14}" type="presOf" srcId="{B979DD4A-2810-43FD-AE7E-3F985C954E94}" destId="{94421562-502C-496D-8538-C28A3F8A4238}" srcOrd="0" destOrd="0" presId="urn:microsoft.com/office/officeart/2005/8/layout/process1"/>
    <dgm:cxn modelId="{E321D7D4-5804-4BA9-A322-9B89FBD9E665}" type="presOf" srcId="{B64CB9B5-35B6-4EF8-A19A-55B5A88DB7B1}" destId="{91A7DF0D-1F44-4A0A-8503-18D34EEECD6D}" srcOrd="0" destOrd="0" presId="urn:microsoft.com/office/officeart/2005/8/layout/process1"/>
    <dgm:cxn modelId="{CC0EBE91-E3B8-47FB-B1F1-3AE4AEDFA229}" type="presOf" srcId="{2DDE0DE8-6584-4161-931B-D17481A4B969}" destId="{060C810A-886A-4C16-A910-58257AC24F2A}" srcOrd="0" destOrd="0" presId="urn:microsoft.com/office/officeart/2005/8/layout/process1"/>
    <dgm:cxn modelId="{18444AC0-9E5A-48B5-80B0-66D67B378872}" type="presOf" srcId="{8D7EF8C8-1AC6-45D7-B36A-2A908275D708}" destId="{046F455C-CC44-489A-A7F3-6B62A525E3CF}" srcOrd="1" destOrd="0" presId="urn:microsoft.com/office/officeart/2005/8/layout/process1"/>
    <dgm:cxn modelId="{63A2E3FF-1836-4E31-979D-B23F0B3B30DB}" type="presParOf" srcId="{632B0D6D-12E4-4351-BB91-82A4358DFF10}" destId="{AD3FA524-2D91-4DA2-889B-35C0AC824D15}" srcOrd="0" destOrd="0" presId="urn:microsoft.com/office/officeart/2005/8/layout/process1"/>
    <dgm:cxn modelId="{7A759996-7912-416E-B98A-10D2930F406E}" type="presParOf" srcId="{632B0D6D-12E4-4351-BB91-82A4358DFF10}" destId="{94421562-502C-496D-8538-C28A3F8A4238}" srcOrd="1" destOrd="0" presId="urn:microsoft.com/office/officeart/2005/8/layout/process1"/>
    <dgm:cxn modelId="{419E1E61-2FFD-4C03-8BB3-7ACABA8EA1EB}" type="presParOf" srcId="{94421562-502C-496D-8538-C28A3F8A4238}" destId="{EE044C05-27D5-4679-B7D3-CA8AFF1B9568}" srcOrd="0" destOrd="0" presId="urn:microsoft.com/office/officeart/2005/8/layout/process1"/>
    <dgm:cxn modelId="{F7C73CA4-40F5-48BE-8927-E5F880A13173}" type="presParOf" srcId="{632B0D6D-12E4-4351-BB91-82A4358DFF10}" destId="{91A7DF0D-1F44-4A0A-8503-18D34EEECD6D}" srcOrd="2" destOrd="0" presId="urn:microsoft.com/office/officeart/2005/8/layout/process1"/>
    <dgm:cxn modelId="{D046BBC8-3C68-4AB5-A9EA-F1DB0299A610}" type="presParOf" srcId="{632B0D6D-12E4-4351-BB91-82A4358DFF10}" destId="{6F3D2C11-11AE-4E61-A515-34325CC05604}" srcOrd="3" destOrd="0" presId="urn:microsoft.com/office/officeart/2005/8/layout/process1"/>
    <dgm:cxn modelId="{8396B949-A2FA-4C54-BF8E-3D59BAF5BAA2}" type="presParOf" srcId="{6F3D2C11-11AE-4E61-A515-34325CC05604}" destId="{D19CB572-1714-4BEA-BB03-42E75EF90BEC}" srcOrd="0" destOrd="0" presId="urn:microsoft.com/office/officeart/2005/8/layout/process1"/>
    <dgm:cxn modelId="{11BCF4FC-D17C-49F6-AADA-03D7F77136F6}" type="presParOf" srcId="{632B0D6D-12E4-4351-BB91-82A4358DFF10}" destId="{060C810A-886A-4C16-A910-58257AC24F2A}" srcOrd="4" destOrd="0" presId="urn:microsoft.com/office/officeart/2005/8/layout/process1"/>
    <dgm:cxn modelId="{FBEEBC4C-BBC9-471B-ABAC-E8A87107A956}" type="presParOf" srcId="{632B0D6D-12E4-4351-BB91-82A4358DFF10}" destId="{783A112D-7696-47B7-B40B-9C044AE6A555}" srcOrd="5" destOrd="0" presId="urn:microsoft.com/office/officeart/2005/8/layout/process1"/>
    <dgm:cxn modelId="{50C69C92-D7CE-422A-8C49-2F874AC073DE}" type="presParOf" srcId="{783A112D-7696-47B7-B40B-9C044AE6A555}" destId="{046F455C-CC44-489A-A7F3-6B62A525E3CF}" srcOrd="0" destOrd="0" presId="urn:microsoft.com/office/officeart/2005/8/layout/process1"/>
    <dgm:cxn modelId="{D489614D-D940-4549-B8F6-499C1619236E}"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工频电流对人体的影响</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accent1"/>
        </a:solidFill>
      </dgm:spPr>
      <dgm:t>
        <a:bodyPr/>
        <a:lstStyle/>
        <a:p>
          <a:r>
            <a:rPr lang="zh-CN" altLang="en-US" sz="1600" dirty="0" smtClean="0">
              <a:latin typeface="华文中宋" panose="02010600040101010101" pitchFamily="2" charset="-122"/>
              <a:ea typeface="华文中宋" panose="02010600040101010101" pitchFamily="2" charset="-122"/>
            </a:rPr>
            <a:t>绝缘的概念及相关事例</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屏护和间距</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FA6842EB-5572-4447-94DE-7AD2EDA41F58}">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安全电压</a:t>
          </a:r>
          <a:endParaRPr lang="zh-CN" altLang="en-US" sz="1600" dirty="0">
            <a:latin typeface="华文中宋" panose="02010600040101010101" pitchFamily="2" charset="-122"/>
            <a:ea typeface="华文中宋" panose="02010600040101010101" pitchFamily="2" charset="-122"/>
          </a:endParaRPr>
        </a:p>
      </dgm:t>
    </dgm:pt>
    <dgm:pt modelId="{7BBE90A1-20EC-495D-9CB9-0EB0FD2DD15A}" cxnId="{B3F45C32-ED33-4ACE-BFF9-9B98026C1E9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9234060D-2019-4542-937C-586809DC2685}" cxnId="{B3F45C32-ED33-4ACE-BFF9-9B98026C1E9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95EEB5D1-91B8-4FCF-A86E-53F7D720A9AB}">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电气隔离</a:t>
          </a:r>
          <a:endParaRPr lang="zh-CN" altLang="en-US" sz="1600" dirty="0">
            <a:latin typeface="华文中宋" panose="02010600040101010101" pitchFamily="2" charset="-122"/>
            <a:ea typeface="华文中宋" panose="02010600040101010101" pitchFamily="2" charset="-122"/>
          </a:endParaRPr>
        </a:p>
      </dgm:t>
    </dgm:pt>
    <dgm:pt modelId="{90C7C55A-8C40-4907-A64B-69FEB6234ABC}" cxnId="{F6E4D552-C92F-4505-83E8-418194CDDFAD}"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A41977B0-5B7F-48FE-98EA-4551C2405B94}" cxnId="{F6E4D552-C92F-4505-83E8-418194CDDFAD}"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23CE70B9-002A-4459-ADBD-1905CC10082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剩余电</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流保护</a:t>
          </a:r>
          <a:endParaRPr lang="zh-CN" altLang="en-US" sz="1600" dirty="0">
            <a:latin typeface="华文中宋" panose="02010600040101010101" pitchFamily="2" charset="-122"/>
            <a:ea typeface="华文中宋" panose="02010600040101010101" pitchFamily="2" charset="-122"/>
          </a:endParaRPr>
        </a:p>
      </dgm:t>
    </dgm:pt>
    <dgm:pt modelId="{B46A2C36-1285-415D-97D2-383A3F7EEF80}" cxnId="{C300A23C-6FAC-403B-8956-758FC36E1AE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8FF038A3-B5D9-4EAA-B3B1-E6215FF1F1DC}" cxnId="{C300A23C-6FAC-403B-8956-758FC36E1AE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6" custScaleY="103646">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5" custScaleY="79426"/>
      <dgm:spPr/>
      <dgm:t>
        <a:bodyPr/>
        <a:lstStyle/>
        <a:p>
          <a:endParaRPr lang="zh-CN" altLang="en-US"/>
        </a:p>
      </dgm:t>
    </dgm:pt>
    <dgm:pt modelId="{4C1E0FE9-BBE2-4002-99BB-070E3DA16121}" type="pres">
      <dgm:prSet presAssocID="{29BFBE1A-08AF-4844-B29C-982EB1EB0177}" presName="connectorText" presStyleLbl="sibTrans2D1" presStyleIdx="0" presStyleCnt="5"/>
      <dgm:spPr/>
      <dgm:t>
        <a:bodyPr/>
        <a:lstStyle/>
        <a:p>
          <a:endParaRPr lang="zh-CN" altLang="en-US"/>
        </a:p>
      </dgm:t>
    </dgm:pt>
    <dgm:pt modelId="{C69BB197-5404-418B-8020-03AC84A51865}" type="pres">
      <dgm:prSet presAssocID="{2D9B2B8D-D296-4998-854A-38921C278E09}" presName="node" presStyleLbl="node1" presStyleIdx="1" presStyleCnt="6" custScaleY="121076">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5" custScaleY="79426"/>
      <dgm:spPr/>
      <dgm:t>
        <a:bodyPr/>
        <a:lstStyle/>
        <a:p>
          <a:endParaRPr lang="zh-CN" altLang="en-US"/>
        </a:p>
      </dgm:t>
    </dgm:pt>
    <dgm:pt modelId="{F6198841-8EB8-46CA-B577-58B57F58ECBA}" type="pres">
      <dgm:prSet presAssocID="{B8FFF542-D36D-4AEE-BA3A-4CC333789B93}" presName="connectorText" presStyleLbl="sibTrans2D1" presStyleIdx="1" presStyleCnt="5"/>
      <dgm:spPr/>
      <dgm:t>
        <a:bodyPr/>
        <a:lstStyle/>
        <a:p>
          <a:endParaRPr lang="zh-CN" altLang="en-US"/>
        </a:p>
      </dgm:t>
    </dgm:pt>
    <dgm:pt modelId="{6BD6379E-BBB0-4ABC-9885-F8D0FB38CB6B}" type="pres">
      <dgm:prSet presAssocID="{3BAD30DB-79B8-4EF3-B552-4F0FACAE6AA4}" presName="node" presStyleLbl="node1" presStyleIdx="2" presStyleCnt="6" custScaleY="85858">
        <dgm:presLayoutVars>
          <dgm:bulletEnabled val="1"/>
        </dgm:presLayoutVars>
      </dgm:prSet>
      <dgm:spPr/>
      <dgm:t>
        <a:bodyPr/>
        <a:lstStyle/>
        <a:p>
          <a:endParaRPr lang="zh-CN" altLang="en-US"/>
        </a:p>
      </dgm:t>
    </dgm:pt>
    <dgm:pt modelId="{A195F072-1159-4858-A2C6-DED943436E82}" type="pres">
      <dgm:prSet presAssocID="{25C4739E-9103-4600-B5F2-1634E86A81AE}" presName="sibTrans" presStyleLbl="sibTrans2D1" presStyleIdx="2" presStyleCnt="5" custScaleY="79427"/>
      <dgm:spPr/>
      <dgm:t>
        <a:bodyPr/>
        <a:lstStyle/>
        <a:p>
          <a:endParaRPr lang="zh-CN" altLang="en-US"/>
        </a:p>
      </dgm:t>
    </dgm:pt>
    <dgm:pt modelId="{459D82C4-1A91-4551-88D3-F178DFF997E7}" type="pres">
      <dgm:prSet presAssocID="{25C4739E-9103-4600-B5F2-1634E86A81AE}" presName="connectorText" presStyleLbl="sibTrans2D1" presStyleIdx="2" presStyleCnt="5"/>
      <dgm:spPr/>
      <dgm:t>
        <a:bodyPr/>
        <a:lstStyle/>
        <a:p>
          <a:endParaRPr lang="zh-CN" altLang="en-US"/>
        </a:p>
      </dgm:t>
    </dgm:pt>
    <dgm:pt modelId="{D005286A-1632-432E-8CCE-6A3560803990}" type="pres">
      <dgm:prSet presAssocID="{FA6842EB-5572-4447-94DE-7AD2EDA41F58}" presName="node" presStyleLbl="node1" presStyleIdx="3" presStyleCnt="6" custScaleY="67534">
        <dgm:presLayoutVars>
          <dgm:bulletEnabled val="1"/>
        </dgm:presLayoutVars>
      </dgm:prSet>
      <dgm:spPr/>
      <dgm:t>
        <a:bodyPr/>
        <a:lstStyle/>
        <a:p>
          <a:endParaRPr lang="zh-CN" altLang="en-US"/>
        </a:p>
      </dgm:t>
    </dgm:pt>
    <dgm:pt modelId="{C1CCAB29-B391-4562-B354-1B756C3237E3}" type="pres">
      <dgm:prSet presAssocID="{9234060D-2019-4542-937C-586809DC2685}" presName="sibTrans" presStyleLbl="sibTrans2D1" presStyleIdx="3" presStyleCnt="5"/>
      <dgm:spPr/>
      <dgm:t>
        <a:bodyPr/>
        <a:lstStyle/>
        <a:p>
          <a:endParaRPr lang="zh-CN" altLang="en-US"/>
        </a:p>
      </dgm:t>
    </dgm:pt>
    <dgm:pt modelId="{94768EAC-6461-4C5A-9670-FBC18505B2DE}" type="pres">
      <dgm:prSet presAssocID="{9234060D-2019-4542-937C-586809DC2685}" presName="connectorText" presStyleLbl="sibTrans2D1" presStyleIdx="3" presStyleCnt="5"/>
      <dgm:spPr/>
      <dgm:t>
        <a:bodyPr/>
        <a:lstStyle/>
        <a:p>
          <a:endParaRPr lang="zh-CN" altLang="en-US"/>
        </a:p>
      </dgm:t>
    </dgm:pt>
    <dgm:pt modelId="{7C73763C-2F03-42BA-B605-DCD0B4F28D02}" type="pres">
      <dgm:prSet presAssocID="{95EEB5D1-91B8-4FCF-A86E-53F7D720A9AB}" presName="node" presStyleLbl="node1" presStyleIdx="4" presStyleCnt="6" custScaleY="65963">
        <dgm:presLayoutVars>
          <dgm:bulletEnabled val="1"/>
        </dgm:presLayoutVars>
      </dgm:prSet>
      <dgm:spPr/>
      <dgm:t>
        <a:bodyPr/>
        <a:lstStyle/>
        <a:p>
          <a:endParaRPr lang="zh-CN" altLang="en-US"/>
        </a:p>
      </dgm:t>
    </dgm:pt>
    <dgm:pt modelId="{AD1C1A7C-2A71-4E71-BB79-9BA92F263B29}" type="pres">
      <dgm:prSet presAssocID="{A41977B0-5B7F-48FE-98EA-4551C2405B94}" presName="sibTrans" presStyleLbl="sibTrans2D1" presStyleIdx="4" presStyleCnt="5"/>
      <dgm:spPr/>
      <dgm:t>
        <a:bodyPr/>
        <a:lstStyle/>
        <a:p>
          <a:endParaRPr lang="zh-CN" altLang="en-US"/>
        </a:p>
      </dgm:t>
    </dgm:pt>
    <dgm:pt modelId="{77039722-2627-4426-886D-97B045AC2635}" type="pres">
      <dgm:prSet presAssocID="{A41977B0-5B7F-48FE-98EA-4551C2405B94}" presName="connectorText" presStyleLbl="sibTrans2D1" presStyleIdx="4" presStyleCnt="5"/>
      <dgm:spPr/>
      <dgm:t>
        <a:bodyPr/>
        <a:lstStyle/>
        <a:p>
          <a:endParaRPr lang="zh-CN" altLang="en-US"/>
        </a:p>
      </dgm:t>
    </dgm:pt>
    <dgm:pt modelId="{1EE22984-5172-43B8-88DD-3C719DC6DB57}" type="pres">
      <dgm:prSet presAssocID="{23CE70B9-002A-4459-ADBD-1905CC100829}" presName="node" presStyleLbl="node1" presStyleIdx="5" presStyleCnt="6" custScaleY="128129">
        <dgm:presLayoutVars>
          <dgm:bulletEnabled val="1"/>
        </dgm:presLayoutVars>
      </dgm:prSet>
      <dgm:spPr/>
      <dgm:t>
        <a:bodyPr/>
        <a:lstStyle/>
        <a:p>
          <a:endParaRPr lang="zh-CN" altLang="en-US"/>
        </a:p>
      </dgm:t>
    </dgm:pt>
  </dgm:ptLst>
  <dgm:cxnLst>
    <dgm:cxn modelId="{75732170-7349-47C5-9C00-B4E0ADD93BF7}" type="presOf" srcId="{29BFBE1A-08AF-4844-B29C-982EB1EB0177}" destId="{20234249-4719-46A5-9458-AE949EEE2F53}" srcOrd="0" destOrd="0" presId="urn:microsoft.com/office/officeart/2005/8/layout/process2"/>
    <dgm:cxn modelId="{9A6810F7-F93A-4259-B13A-5A847D896626}" type="presOf" srcId="{9234060D-2019-4542-937C-586809DC2685}" destId="{94768EAC-6461-4C5A-9670-FBC18505B2DE}" srcOrd="1" destOrd="0" presId="urn:microsoft.com/office/officeart/2005/8/layout/process2"/>
    <dgm:cxn modelId="{B79A5F5D-583E-443B-A35F-7DF9D7742D22}" type="presOf" srcId="{B8FFF542-D36D-4AEE-BA3A-4CC333789B93}" destId="{F6198841-8EB8-46CA-B577-58B57F58ECBA}" srcOrd="1" destOrd="0" presId="urn:microsoft.com/office/officeart/2005/8/layout/process2"/>
    <dgm:cxn modelId="{E6728ACC-0EFC-4535-8769-CC7CB7B6D0DA}" type="presOf" srcId="{3BAD30DB-79B8-4EF3-B552-4F0FACAE6AA4}" destId="{6BD6379E-BBB0-4ABC-9885-F8D0FB38CB6B}" srcOrd="0" destOrd="0" presId="urn:microsoft.com/office/officeart/2005/8/layout/process2"/>
    <dgm:cxn modelId="{14CCE71B-ADF4-4B53-87E4-536203C6C7FA}" type="presOf" srcId="{FA6842EB-5572-4447-94DE-7AD2EDA41F58}" destId="{D005286A-1632-432E-8CCE-6A3560803990}" srcOrd="0" destOrd="0" presId="urn:microsoft.com/office/officeart/2005/8/layout/process2"/>
    <dgm:cxn modelId="{B3F45C32-ED33-4ACE-BFF9-9B98026C1E99}" srcId="{1A4387FB-7510-4215-ADB1-0770137FC457}" destId="{FA6842EB-5572-4447-94DE-7AD2EDA41F58}" srcOrd="3" destOrd="0" parTransId="{7BBE90A1-20EC-495D-9CB9-0EB0FD2DD15A}" sibTransId="{9234060D-2019-4542-937C-586809DC2685}"/>
    <dgm:cxn modelId="{A05628D4-FF74-4BE7-8BA2-41A423801B17}" srcId="{1A4387FB-7510-4215-ADB1-0770137FC457}" destId="{2D9B2B8D-D296-4998-854A-38921C278E09}" srcOrd="1" destOrd="0" parTransId="{F8EA7CC3-04E5-4984-8C67-C48951CC2374}" sibTransId="{B8FFF542-D36D-4AEE-BA3A-4CC333789B93}"/>
    <dgm:cxn modelId="{EE3DF83F-C2B4-4B03-8552-2527AD59A0BD}" type="presOf" srcId="{A41977B0-5B7F-48FE-98EA-4551C2405B94}" destId="{AD1C1A7C-2A71-4E71-BB79-9BA92F263B29}" srcOrd="0" destOrd="0" presId="urn:microsoft.com/office/officeart/2005/8/layout/process2"/>
    <dgm:cxn modelId="{31117F23-929F-4129-A49E-CF9D2188A60F}" type="presOf" srcId="{23CE70B9-002A-4459-ADBD-1905CC100829}" destId="{1EE22984-5172-43B8-88DD-3C719DC6DB57}" srcOrd="0" destOrd="0" presId="urn:microsoft.com/office/officeart/2005/8/layout/process2"/>
    <dgm:cxn modelId="{F6E4D552-C92F-4505-83E8-418194CDDFAD}" srcId="{1A4387FB-7510-4215-ADB1-0770137FC457}" destId="{95EEB5D1-91B8-4FCF-A86E-53F7D720A9AB}" srcOrd="4" destOrd="0" parTransId="{90C7C55A-8C40-4907-A64B-69FEB6234ABC}" sibTransId="{A41977B0-5B7F-48FE-98EA-4551C2405B94}"/>
    <dgm:cxn modelId="{379C086D-0CE7-41BE-95BC-7D3B1A4892D4}" type="presOf" srcId="{25C4739E-9103-4600-B5F2-1634E86A81AE}" destId="{A195F072-1159-4858-A2C6-DED943436E82}" srcOrd="0" destOrd="0" presId="urn:microsoft.com/office/officeart/2005/8/layout/process2"/>
    <dgm:cxn modelId="{701644E9-9784-42D0-ABF2-3E746F155CE6}" type="presOf" srcId="{95EEB5D1-91B8-4FCF-A86E-53F7D720A9AB}" destId="{7C73763C-2F03-42BA-B605-DCD0B4F28D02}" srcOrd="0" destOrd="0" presId="urn:microsoft.com/office/officeart/2005/8/layout/process2"/>
    <dgm:cxn modelId="{FF4E20B6-A715-4A6A-8FEC-96BBC9559D84}" type="presOf" srcId="{29BFBE1A-08AF-4844-B29C-982EB1EB0177}" destId="{4C1E0FE9-BBE2-4002-99BB-070E3DA16121}" srcOrd="1" destOrd="0" presId="urn:microsoft.com/office/officeart/2005/8/layout/process2"/>
    <dgm:cxn modelId="{CF2CA9FC-494D-4326-B86A-D556DE3416D1}" type="presOf" srcId="{737B71FC-E172-4B97-80E3-25D3E357C9CA}" destId="{AD0A7A85-B259-4FC9-8C62-9AC0DA555DC6}" srcOrd="0" destOrd="0" presId="urn:microsoft.com/office/officeart/2005/8/layout/process2"/>
    <dgm:cxn modelId="{C300A23C-6FAC-403B-8956-758FC36E1AE9}" srcId="{1A4387FB-7510-4215-ADB1-0770137FC457}" destId="{23CE70B9-002A-4459-ADBD-1905CC100829}" srcOrd="5" destOrd="0" parTransId="{B46A2C36-1285-415D-97D2-383A3F7EEF80}" sibTransId="{8FF038A3-B5D9-4EAA-B3B1-E6215FF1F1DC}"/>
    <dgm:cxn modelId="{89AD3E50-A821-43ED-9D8B-373F573C49EF}" type="presOf" srcId="{A41977B0-5B7F-48FE-98EA-4551C2405B94}" destId="{77039722-2627-4426-886D-97B045AC2635}" srcOrd="1" destOrd="0" presId="urn:microsoft.com/office/officeart/2005/8/layout/process2"/>
    <dgm:cxn modelId="{3AAE5E9D-87DF-451F-8B1E-EE5E51DD28D0}" type="presOf" srcId="{25C4739E-9103-4600-B5F2-1634E86A81AE}" destId="{459D82C4-1A91-4551-88D3-F178DFF997E7}" srcOrd="1" destOrd="0" presId="urn:microsoft.com/office/officeart/2005/8/layout/process2"/>
    <dgm:cxn modelId="{DBE076B0-93C8-4406-A5E7-DE8B33DA8B50}" type="presOf" srcId="{2D9B2B8D-D296-4998-854A-38921C278E09}" destId="{C69BB197-5404-418B-8020-03AC84A51865}" srcOrd="0" destOrd="0" presId="urn:microsoft.com/office/officeart/2005/8/layout/process2"/>
    <dgm:cxn modelId="{A6441891-592C-49D9-BDC4-F99378870F3D}" type="presOf" srcId="{B8FFF542-D36D-4AEE-BA3A-4CC333789B93}" destId="{550226BB-33FE-47C7-9DA9-586D2361ACE3}" srcOrd="0"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CACC0822-F547-4FB3-95C5-5779F6385D09}" type="presOf" srcId="{9234060D-2019-4542-937C-586809DC2685}" destId="{C1CCAB29-B391-4562-B354-1B756C3237E3}" srcOrd="0" destOrd="0" presId="urn:microsoft.com/office/officeart/2005/8/layout/process2"/>
    <dgm:cxn modelId="{58C6CB39-C109-400B-BAD4-C68C3BFEBD64}" type="presOf" srcId="{1A4387FB-7510-4215-ADB1-0770137FC457}" destId="{E29E4A83-0C16-4F4D-BCF4-2A6209859132}" srcOrd="0" destOrd="0" presId="urn:microsoft.com/office/officeart/2005/8/layout/process2"/>
    <dgm:cxn modelId="{10C3C279-95D0-45BC-94FD-620D0797263B}" srcId="{1A4387FB-7510-4215-ADB1-0770137FC457}" destId="{3BAD30DB-79B8-4EF3-B552-4F0FACAE6AA4}" srcOrd="2" destOrd="0" parTransId="{C6935C6B-18CB-44F5-8CAB-3128ECCC2858}" sibTransId="{25C4739E-9103-4600-B5F2-1634E86A81AE}"/>
    <dgm:cxn modelId="{4CC362EA-4F9C-454C-B179-CE44CD425AA8}" type="presParOf" srcId="{E29E4A83-0C16-4F4D-BCF4-2A6209859132}" destId="{AD0A7A85-B259-4FC9-8C62-9AC0DA555DC6}" srcOrd="0" destOrd="0" presId="urn:microsoft.com/office/officeart/2005/8/layout/process2"/>
    <dgm:cxn modelId="{E1D9EDB2-817F-44F6-96E0-D45B0C9B4179}" type="presParOf" srcId="{E29E4A83-0C16-4F4D-BCF4-2A6209859132}" destId="{20234249-4719-46A5-9458-AE949EEE2F53}" srcOrd="1" destOrd="0" presId="urn:microsoft.com/office/officeart/2005/8/layout/process2"/>
    <dgm:cxn modelId="{E4686CCA-6C11-4F94-A1EC-1FC4D4772F8C}" type="presParOf" srcId="{20234249-4719-46A5-9458-AE949EEE2F53}" destId="{4C1E0FE9-BBE2-4002-99BB-070E3DA16121}" srcOrd="0" destOrd="0" presId="urn:microsoft.com/office/officeart/2005/8/layout/process2"/>
    <dgm:cxn modelId="{92A5C702-F85A-4F4F-930F-5D5866A4A93D}" type="presParOf" srcId="{E29E4A83-0C16-4F4D-BCF4-2A6209859132}" destId="{C69BB197-5404-418B-8020-03AC84A51865}" srcOrd="2" destOrd="0" presId="urn:microsoft.com/office/officeart/2005/8/layout/process2"/>
    <dgm:cxn modelId="{2A786E1E-A17A-45C5-A775-CD89035C0190}" type="presParOf" srcId="{E29E4A83-0C16-4F4D-BCF4-2A6209859132}" destId="{550226BB-33FE-47C7-9DA9-586D2361ACE3}" srcOrd="3" destOrd="0" presId="urn:microsoft.com/office/officeart/2005/8/layout/process2"/>
    <dgm:cxn modelId="{E38DD5DB-0C8A-402B-B003-5EA7A190B4BA}" type="presParOf" srcId="{550226BB-33FE-47C7-9DA9-586D2361ACE3}" destId="{F6198841-8EB8-46CA-B577-58B57F58ECBA}" srcOrd="0" destOrd="0" presId="urn:microsoft.com/office/officeart/2005/8/layout/process2"/>
    <dgm:cxn modelId="{0B14C6D3-5821-499F-9620-7100479FB6BE}" type="presParOf" srcId="{E29E4A83-0C16-4F4D-BCF4-2A6209859132}" destId="{6BD6379E-BBB0-4ABC-9885-F8D0FB38CB6B}" srcOrd="4" destOrd="0" presId="urn:microsoft.com/office/officeart/2005/8/layout/process2"/>
    <dgm:cxn modelId="{165833A8-AC9E-412A-9719-B1C60C56E42C}" type="presParOf" srcId="{E29E4A83-0C16-4F4D-BCF4-2A6209859132}" destId="{A195F072-1159-4858-A2C6-DED943436E82}" srcOrd="5" destOrd="0" presId="urn:microsoft.com/office/officeart/2005/8/layout/process2"/>
    <dgm:cxn modelId="{41171C1C-4F32-4555-AFA4-C0466348929F}" type="presParOf" srcId="{A195F072-1159-4858-A2C6-DED943436E82}" destId="{459D82C4-1A91-4551-88D3-F178DFF997E7}" srcOrd="0" destOrd="0" presId="urn:microsoft.com/office/officeart/2005/8/layout/process2"/>
    <dgm:cxn modelId="{5C752266-4635-4576-8A90-62C61E5502D3}" type="presParOf" srcId="{E29E4A83-0C16-4F4D-BCF4-2A6209859132}" destId="{D005286A-1632-432E-8CCE-6A3560803990}" srcOrd="6" destOrd="0" presId="urn:microsoft.com/office/officeart/2005/8/layout/process2"/>
    <dgm:cxn modelId="{45FEA16F-200F-4C9B-98DC-750555109FFF}" type="presParOf" srcId="{E29E4A83-0C16-4F4D-BCF4-2A6209859132}" destId="{C1CCAB29-B391-4562-B354-1B756C3237E3}" srcOrd="7" destOrd="0" presId="urn:microsoft.com/office/officeart/2005/8/layout/process2"/>
    <dgm:cxn modelId="{32C902DD-24D9-4C11-B43A-67E25E93D868}" type="presParOf" srcId="{C1CCAB29-B391-4562-B354-1B756C3237E3}" destId="{94768EAC-6461-4C5A-9670-FBC18505B2DE}" srcOrd="0" destOrd="0" presId="urn:microsoft.com/office/officeart/2005/8/layout/process2"/>
    <dgm:cxn modelId="{E3BFEA72-9D8E-4A2E-90AD-ED65C1F997E8}" type="presParOf" srcId="{E29E4A83-0C16-4F4D-BCF4-2A6209859132}" destId="{7C73763C-2F03-42BA-B605-DCD0B4F28D02}" srcOrd="8" destOrd="0" presId="urn:microsoft.com/office/officeart/2005/8/layout/process2"/>
    <dgm:cxn modelId="{5AA64807-C258-4F84-94D1-093A248F4CB5}" type="presParOf" srcId="{E29E4A83-0C16-4F4D-BCF4-2A6209859132}" destId="{AD1C1A7C-2A71-4E71-BB79-9BA92F263B29}" srcOrd="9" destOrd="0" presId="urn:microsoft.com/office/officeart/2005/8/layout/process2"/>
    <dgm:cxn modelId="{3552F6C0-D04A-4408-A614-279D748E90BF}" type="presParOf" srcId="{AD1C1A7C-2A71-4E71-BB79-9BA92F263B29}" destId="{77039722-2627-4426-886D-97B045AC2635}" srcOrd="0" destOrd="0" presId="urn:microsoft.com/office/officeart/2005/8/layout/process2"/>
    <dgm:cxn modelId="{0ADBF47E-F27D-482F-84EE-A91755274B7C}" type="presParOf" srcId="{E29E4A83-0C16-4F4D-BCF4-2A6209859132}" destId="{1EE22984-5172-43B8-88DD-3C719DC6DB57}" srcOrd="10"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6ABE6FB6-5EFF-4133-B383-FE0AAB0F633C}" type="presOf" srcId="{8D7EF8C8-1AC6-45D7-B36A-2A908275D708}" destId="{046F455C-CC44-489A-A7F3-6B62A525E3CF}" srcOrd="1" destOrd="0" presId="urn:microsoft.com/office/officeart/2005/8/layout/process1"/>
    <dgm:cxn modelId="{CC04E691-3D32-4140-9865-BE6FD36B9E25}" type="presOf" srcId="{8D7EF8C8-1AC6-45D7-B36A-2A908275D708}" destId="{783A112D-7696-47B7-B40B-9C044AE6A555}" srcOrd="0" destOrd="0" presId="urn:microsoft.com/office/officeart/2005/8/layout/process1"/>
    <dgm:cxn modelId="{66C04262-D45D-4A18-8B5B-2E44264CD0DB}" type="presOf" srcId="{B64CB9B5-35B6-4EF8-A19A-55B5A88DB7B1}" destId="{91A7DF0D-1F44-4A0A-8503-18D34EEECD6D}" srcOrd="0" destOrd="0" presId="urn:microsoft.com/office/officeart/2005/8/layout/process1"/>
    <dgm:cxn modelId="{BEA20AA7-563A-4D72-8DB3-2B5FC4645158}" type="presOf" srcId="{3A410565-3FF2-4096-92E3-B7394419FC4A}" destId="{632B0D6D-12E4-4351-BB91-82A4358DFF10}" srcOrd="0"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279D4B66-65E8-4D1E-AF0F-7928FB2A1B5B}" srcId="{3A410565-3FF2-4096-92E3-B7394419FC4A}" destId="{3CAF47F7-0649-4E32-9D61-ACE33D5E613F}" srcOrd="3" destOrd="0" parTransId="{6644987A-9F4D-4540-98D8-3798872CE9B8}" sibTransId="{8367F9F4-59F6-4281-BC5C-137AA7582102}"/>
    <dgm:cxn modelId="{3947507F-DC27-42B8-AD53-89D13A9C0197}" srcId="{3A410565-3FF2-4096-92E3-B7394419FC4A}" destId="{25331CDF-9208-4B21-9985-DED03170403E}" srcOrd="0" destOrd="0" parTransId="{EFB14F38-B261-46F5-84CE-E12F76399B67}" sibTransId="{B979DD4A-2810-43FD-AE7E-3F985C954E94}"/>
    <dgm:cxn modelId="{015DD6CE-61E2-42EA-A9BA-452EF0BF9D7E}" type="presOf" srcId="{25331CDF-9208-4B21-9985-DED03170403E}" destId="{AD3FA524-2D91-4DA2-889B-35C0AC824D15}" srcOrd="0" destOrd="0" presId="urn:microsoft.com/office/officeart/2005/8/layout/process1"/>
    <dgm:cxn modelId="{9042F512-0413-46B0-A85C-032A28B3BAE6}" type="presOf" srcId="{B979DD4A-2810-43FD-AE7E-3F985C954E94}" destId="{EE044C05-27D5-4679-B7D3-CA8AFF1B9568}" srcOrd="1" destOrd="0" presId="urn:microsoft.com/office/officeart/2005/8/layout/process1"/>
    <dgm:cxn modelId="{D12F8ABF-672F-45D1-84CD-2622FC98BB9A}" type="presOf" srcId="{B979DD4A-2810-43FD-AE7E-3F985C954E94}" destId="{94421562-502C-496D-8538-C28A3F8A4238}" srcOrd="0" destOrd="0" presId="urn:microsoft.com/office/officeart/2005/8/layout/process1"/>
    <dgm:cxn modelId="{4B3EA3B9-0525-4E17-9DA0-C78C1B07BE77}" type="presOf" srcId="{3CAF47F7-0649-4E32-9D61-ACE33D5E613F}" destId="{6BD7B332-9C29-4D74-8818-84F97C3CEAAB}"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AE813F52-4960-41E4-B02E-F9673673B433}" type="presOf" srcId="{1E1DDEE6-3995-4DB7-BF86-A652BBC5CA91}" destId="{D19CB572-1714-4BEA-BB03-42E75EF90BEC}" srcOrd="1" destOrd="0" presId="urn:microsoft.com/office/officeart/2005/8/layout/process1"/>
    <dgm:cxn modelId="{D0359814-9C7A-4F42-AA8C-86CD107DA4F4}" type="presOf" srcId="{2DDE0DE8-6584-4161-931B-D17481A4B969}" destId="{060C810A-886A-4C16-A910-58257AC24F2A}" srcOrd="0" destOrd="0" presId="urn:microsoft.com/office/officeart/2005/8/layout/process1"/>
    <dgm:cxn modelId="{A676C34E-6C71-4F19-885B-C92C3BA2992C}" type="presOf" srcId="{1E1DDEE6-3995-4DB7-BF86-A652BBC5CA91}" destId="{6F3D2C11-11AE-4E61-A515-34325CC05604}" srcOrd="0" destOrd="0" presId="urn:microsoft.com/office/officeart/2005/8/layout/process1"/>
    <dgm:cxn modelId="{EBE0AAD6-A580-4E16-B280-FCBA962EE98D}" type="presParOf" srcId="{632B0D6D-12E4-4351-BB91-82A4358DFF10}" destId="{AD3FA524-2D91-4DA2-889B-35C0AC824D15}" srcOrd="0" destOrd="0" presId="urn:microsoft.com/office/officeart/2005/8/layout/process1"/>
    <dgm:cxn modelId="{C524AE86-8289-44E0-B2BB-3ADC3A75C101}" type="presParOf" srcId="{632B0D6D-12E4-4351-BB91-82A4358DFF10}" destId="{94421562-502C-496D-8538-C28A3F8A4238}" srcOrd="1" destOrd="0" presId="urn:microsoft.com/office/officeart/2005/8/layout/process1"/>
    <dgm:cxn modelId="{6893E574-C21A-4CC4-87D3-5B5F9C4E491A}" type="presParOf" srcId="{94421562-502C-496D-8538-C28A3F8A4238}" destId="{EE044C05-27D5-4679-B7D3-CA8AFF1B9568}" srcOrd="0" destOrd="0" presId="urn:microsoft.com/office/officeart/2005/8/layout/process1"/>
    <dgm:cxn modelId="{85BC6FF3-F0F2-477F-9B9A-503B5EFEB9BA}" type="presParOf" srcId="{632B0D6D-12E4-4351-BB91-82A4358DFF10}" destId="{91A7DF0D-1F44-4A0A-8503-18D34EEECD6D}" srcOrd="2" destOrd="0" presId="urn:microsoft.com/office/officeart/2005/8/layout/process1"/>
    <dgm:cxn modelId="{0062091F-C4BE-49B0-BE79-29759D8234FE}" type="presParOf" srcId="{632B0D6D-12E4-4351-BB91-82A4358DFF10}" destId="{6F3D2C11-11AE-4E61-A515-34325CC05604}" srcOrd="3" destOrd="0" presId="urn:microsoft.com/office/officeart/2005/8/layout/process1"/>
    <dgm:cxn modelId="{22EAC6B7-027E-4198-93AE-D6D38E31C33C}" type="presParOf" srcId="{6F3D2C11-11AE-4E61-A515-34325CC05604}" destId="{D19CB572-1714-4BEA-BB03-42E75EF90BEC}" srcOrd="0" destOrd="0" presId="urn:microsoft.com/office/officeart/2005/8/layout/process1"/>
    <dgm:cxn modelId="{5F6E748D-7F31-4E67-9197-80511F0EB088}" type="presParOf" srcId="{632B0D6D-12E4-4351-BB91-82A4358DFF10}" destId="{060C810A-886A-4C16-A910-58257AC24F2A}" srcOrd="4" destOrd="0" presId="urn:microsoft.com/office/officeart/2005/8/layout/process1"/>
    <dgm:cxn modelId="{384D56E2-DA8A-42C2-BE0F-E011EE2784E5}" type="presParOf" srcId="{632B0D6D-12E4-4351-BB91-82A4358DFF10}" destId="{783A112D-7696-47B7-B40B-9C044AE6A555}" srcOrd="5" destOrd="0" presId="urn:microsoft.com/office/officeart/2005/8/layout/process1"/>
    <dgm:cxn modelId="{C4545D8B-A4C7-4C3A-B4E0-06C69CCDA9D8}" type="presParOf" srcId="{783A112D-7696-47B7-B40B-9C044AE6A555}" destId="{046F455C-CC44-489A-A7F3-6B62A525E3CF}" srcOrd="0" destOrd="0" presId="urn:microsoft.com/office/officeart/2005/8/layout/process1"/>
    <dgm:cxn modelId="{94CC0CDB-39A4-480C-9504-F1485CFC36C5}"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工频电流对人体的影响</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accent1"/>
        </a:solidFill>
      </dgm:spPr>
      <dgm:t>
        <a:bodyPr/>
        <a:lstStyle/>
        <a:p>
          <a:r>
            <a:rPr lang="zh-CN" altLang="en-US" sz="1600" dirty="0" smtClean="0">
              <a:latin typeface="华文中宋" panose="02010600040101010101" pitchFamily="2" charset="-122"/>
              <a:ea typeface="华文中宋" panose="02010600040101010101" pitchFamily="2" charset="-122"/>
            </a:rPr>
            <a:t>绝缘的概念及相关事例</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屏护和间距</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FA6842EB-5572-4447-94DE-7AD2EDA41F58}">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安全电压</a:t>
          </a:r>
          <a:endParaRPr lang="zh-CN" altLang="en-US" sz="1600" dirty="0">
            <a:latin typeface="华文中宋" panose="02010600040101010101" pitchFamily="2" charset="-122"/>
            <a:ea typeface="华文中宋" panose="02010600040101010101" pitchFamily="2" charset="-122"/>
          </a:endParaRPr>
        </a:p>
      </dgm:t>
    </dgm:pt>
    <dgm:pt modelId="{7BBE90A1-20EC-495D-9CB9-0EB0FD2DD15A}" cxnId="{B3F45C32-ED33-4ACE-BFF9-9B98026C1E9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9234060D-2019-4542-937C-586809DC2685}" cxnId="{B3F45C32-ED33-4ACE-BFF9-9B98026C1E9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95EEB5D1-91B8-4FCF-A86E-53F7D720A9AB}">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电气隔离</a:t>
          </a:r>
          <a:endParaRPr lang="zh-CN" altLang="en-US" sz="1600" dirty="0">
            <a:latin typeface="华文中宋" panose="02010600040101010101" pitchFamily="2" charset="-122"/>
            <a:ea typeface="华文中宋" panose="02010600040101010101" pitchFamily="2" charset="-122"/>
          </a:endParaRPr>
        </a:p>
      </dgm:t>
    </dgm:pt>
    <dgm:pt modelId="{90C7C55A-8C40-4907-A64B-69FEB6234ABC}" cxnId="{F6E4D552-C92F-4505-83E8-418194CDDFAD}"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A41977B0-5B7F-48FE-98EA-4551C2405B94}" cxnId="{F6E4D552-C92F-4505-83E8-418194CDDFAD}"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23CE70B9-002A-4459-ADBD-1905CC10082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剩余电</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流保护</a:t>
          </a:r>
          <a:endParaRPr lang="zh-CN" altLang="en-US" sz="1600" dirty="0">
            <a:latin typeface="华文中宋" panose="02010600040101010101" pitchFamily="2" charset="-122"/>
            <a:ea typeface="华文中宋" panose="02010600040101010101" pitchFamily="2" charset="-122"/>
          </a:endParaRPr>
        </a:p>
      </dgm:t>
    </dgm:pt>
    <dgm:pt modelId="{B46A2C36-1285-415D-97D2-383A3F7EEF80}" cxnId="{C300A23C-6FAC-403B-8956-758FC36E1AE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8FF038A3-B5D9-4EAA-B3B1-E6215FF1F1DC}" cxnId="{C300A23C-6FAC-403B-8956-758FC36E1AE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6" custScaleY="103646">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5" custScaleY="79426"/>
      <dgm:spPr/>
      <dgm:t>
        <a:bodyPr/>
        <a:lstStyle/>
        <a:p>
          <a:endParaRPr lang="zh-CN" altLang="en-US"/>
        </a:p>
      </dgm:t>
    </dgm:pt>
    <dgm:pt modelId="{4C1E0FE9-BBE2-4002-99BB-070E3DA16121}" type="pres">
      <dgm:prSet presAssocID="{29BFBE1A-08AF-4844-B29C-982EB1EB0177}" presName="connectorText" presStyleLbl="sibTrans2D1" presStyleIdx="0" presStyleCnt="5"/>
      <dgm:spPr/>
      <dgm:t>
        <a:bodyPr/>
        <a:lstStyle/>
        <a:p>
          <a:endParaRPr lang="zh-CN" altLang="en-US"/>
        </a:p>
      </dgm:t>
    </dgm:pt>
    <dgm:pt modelId="{C69BB197-5404-418B-8020-03AC84A51865}" type="pres">
      <dgm:prSet presAssocID="{2D9B2B8D-D296-4998-854A-38921C278E09}" presName="node" presStyleLbl="node1" presStyleIdx="1" presStyleCnt="6" custScaleY="121076">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5" custScaleY="79426"/>
      <dgm:spPr/>
      <dgm:t>
        <a:bodyPr/>
        <a:lstStyle/>
        <a:p>
          <a:endParaRPr lang="zh-CN" altLang="en-US"/>
        </a:p>
      </dgm:t>
    </dgm:pt>
    <dgm:pt modelId="{F6198841-8EB8-46CA-B577-58B57F58ECBA}" type="pres">
      <dgm:prSet presAssocID="{B8FFF542-D36D-4AEE-BA3A-4CC333789B93}" presName="connectorText" presStyleLbl="sibTrans2D1" presStyleIdx="1" presStyleCnt="5"/>
      <dgm:spPr/>
      <dgm:t>
        <a:bodyPr/>
        <a:lstStyle/>
        <a:p>
          <a:endParaRPr lang="zh-CN" altLang="en-US"/>
        </a:p>
      </dgm:t>
    </dgm:pt>
    <dgm:pt modelId="{6BD6379E-BBB0-4ABC-9885-F8D0FB38CB6B}" type="pres">
      <dgm:prSet presAssocID="{3BAD30DB-79B8-4EF3-B552-4F0FACAE6AA4}" presName="node" presStyleLbl="node1" presStyleIdx="2" presStyleCnt="6" custScaleY="85858">
        <dgm:presLayoutVars>
          <dgm:bulletEnabled val="1"/>
        </dgm:presLayoutVars>
      </dgm:prSet>
      <dgm:spPr/>
      <dgm:t>
        <a:bodyPr/>
        <a:lstStyle/>
        <a:p>
          <a:endParaRPr lang="zh-CN" altLang="en-US"/>
        </a:p>
      </dgm:t>
    </dgm:pt>
    <dgm:pt modelId="{A195F072-1159-4858-A2C6-DED943436E82}" type="pres">
      <dgm:prSet presAssocID="{25C4739E-9103-4600-B5F2-1634E86A81AE}" presName="sibTrans" presStyleLbl="sibTrans2D1" presStyleIdx="2" presStyleCnt="5" custScaleY="79427"/>
      <dgm:spPr/>
      <dgm:t>
        <a:bodyPr/>
        <a:lstStyle/>
        <a:p>
          <a:endParaRPr lang="zh-CN" altLang="en-US"/>
        </a:p>
      </dgm:t>
    </dgm:pt>
    <dgm:pt modelId="{459D82C4-1A91-4551-88D3-F178DFF997E7}" type="pres">
      <dgm:prSet presAssocID="{25C4739E-9103-4600-B5F2-1634E86A81AE}" presName="connectorText" presStyleLbl="sibTrans2D1" presStyleIdx="2" presStyleCnt="5"/>
      <dgm:spPr/>
      <dgm:t>
        <a:bodyPr/>
        <a:lstStyle/>
        <a:p>
          <a:endParaRPr lang="zh-CN" altLang="en-US"/>
        </a:p>
      </dgm:t>
    </dgm:pt>
    <dgm:pt modelId="{D005286A-1632-432E-8CCE-6A3560803990}" type="pres">
      <dgm:prSet presAssocID="{FA6842EB-5572-4447-94DE-7AD2EDA41F58}" presName="node" presStyleLbl="node1" presStyleIdx="3" presStyleCnt="6" custScaleY="67534">
        <dgm:presLayoutVars>
          <dgm:bulletEnabled val="1"/>
        </dgm:presLayoutVars>
      </dgm:prSet>
      <dgm:spPr/>
      <dgm:t>
        <a:bodyPr/>
        <a:lstStyle/>
        <a:p>
          <a:endParaRPr lang="zh-CN" altLang="en-US"/>
        </a:p>
      </dgm:t>
    </dgm:pt>
    <dgm:pt modelId="{C1CCAB29-B391-4562-B354-1B756C3237E3}" type="pres">
      <dgm:prSet presAssocID="{9234060D-2019-4542-937C-586809DC2685}" presName="sibTrans" presStyleLbl="sibTrans2D1" presStyleIdx="3" presStyleCnt="5"/>
      <dgm:spPr/>
      <dgm:t>
        <a:bodyPr/>
        <a:lstStyle/>
        <a:p>
          <a:endParaRPr lang="zh-CN" altLang="en-US"/>
        </a:p>
      </dgm:t>
    </dgm:pt>
    <dgm:pt modelId="{94768EAC-6461-4C5A-9670-FBC18505B2DE}" type="pres">
      <dgm:prSet presAssocID="{9234060D-2019-4542-937C-586809DC2685}" presName="connectorText" presStyleLbl="sibTrans2D1" presStyleIdx="3" presStyleCnt="5"/>
      <dgm:spPr/>
      <dgm:t>
        <a:bodyPr/>
        <a:lstStyle/>
        <a:p>
          <a:endParaRPr lang="zh-CN" altLang="en-US"/>
        </a:p>
      </dgm:t>
    </dgm:pt>
    <dgm:pt modelId="{7C73763C-2F03-42BA-B605-DCD0B4F28D02}" type="pres">
      <dgm:prSet presAssocID="{95EEB5D1-91B8-4FCF-A86E-53F7D720A9AB}" presName="node" presStyleLbl="node1" presStyleIdx="4" presStyleCnt="6" custScaleY="65963">
        <dgm:presLayoutVars>
          <dgm:bulletEnabled val="1"/>
        </dgm:presLayoutVars>
      </dgm:prSet>
      <dgm:spPr/>
      <dgm:t>
        <a:bodyPr/>
        <a:lstStyle/>
        <a:p>
          <a:endParaRPr lang="zh-CN" altLang="en-US"/>
        </a:p>
      </dgm:t>
    </dgm:pt>
    <dgm:pt modelId="{AD1C1A7C-2A71-4E71-BB79-9BA92F263B29}" type="pres">
      <dgm:prSet presAssocID="{A41977B0-5B7F-48FE-98EA-4551C2405B94}" presName="sibTrans" presStyleLbl="sibTrans2D1" presStyleIdx="4" presStyleCnt="5"/>
      <dgm:spPr/>
      <dgm:t>
        <a:bodyPr/>
        <a:lstStyle/>
        <a:p>
          <a:endParaRPr lang="zh-CN" altLang="en-US"/>
        </a:p>
      </dgm:t>
    </dgm:pt>
    <dgm:pt modelId="{77039722-2627-4426-886D-97B045AC2635}" type="pres">
      <dgm:prSet presAssocID="{A41977B0-5B7F-48FE-98EA-4551C2405B94}" presName="connectorText" presStyleLbl="sibTrans2D1" presStyleIdx="4" presStyleCnt="5"/>
      <dgm:spPr/>
      <dgm:t>
        <a:bodyPr/>
        <a:lstStyle/>
        <a:p>
          <a:endParaRPr lang="zh-CN" altLang="en-US"/>
        </a:p>
      </dgm:t>
    </dgm:pt>
    <dgm:pt modelId="{1EE22984-5172-43B8-88DD-3C719DC6DB57}" type="pres">
      <dgm:prSet presAssocID="{23CE70B9-002A-4459-ADBD-1905CC100829}" presName="node" presStyleLbl="node1" presStyleIdx="5" presStyleCnt="6" custScaleY="128129">
        <dgm:presLayoutVars>
          <dgm:bulletEnabled val="1"/>
        </dgm:presLayoutVars>
      </dgm:prSet>
      <dgm:spPr/>
      <dgm:t>
        <a:bodyPr/>
        <a:lstStyle/>
        <a:p>
          <a:endParaRPr lang="zh-CN" altLang="en-US"/>
        </a:p>
      </dgm:t>
    </dgm:pt>
  </dgm:ptLst>
  <dgm:cxnLst>
    <dgm:cxn modelId="{B27E1715-3D23-4C5A-9EC4-A81EAA26429D}" type="presOf" srcId="{1A4387FB-7510-4215-ADB1-0770137FC457}" destId="{E29E4A83-0C16-4F4D-BCF4-2A6209859132}" srcOrd="0" destOrd="0" presId="urn:microsoft.com/office/officeart/2005/8/layout/process2"/>
    <dgm:cxn modelId="{D0542344-694F-4609-BF1A-3461277DE876}" type="presOf" srcId="{B8FFF542-D36D-4AEE-BA3A-4CC333789B93}" destId="{F6198841-8EB8-46CA-B577-58B57F58ECBA}" srcOrd="1" destOrd="0" presId="urn:microsoft.com/office/officeart/2005/8/layout/process2"/>
    <dgm:cxn modelId="{D73DB8AC-1961-47B8-A2BB-5A9B16A089D3}" type="presOf" srcId="{A41977B0-5B7F-48FE-98EA-4551C2405B94}" destId="{AD1C1A7C-2A71-4E71-BB79-9BA92F263B29}" srcOrd="0" destOrd="0" presId="urn:microsoft.com/office/officeart/2005/8/layout/process2"/>
    <dgm:cxn modelId="{13765C2E-B241-44DB-BB5D-13376F8603ED}" type="presOf" srcId="{A41977B0-5B7F-48FE-98EA-4551C2405B94}" destId="{77039722-2627-4426-886D-97B045AC2635}" srcOrd="1" destOrd="0" presId="urn:microsoft.com/office/officeart/2005/8/layout/process2"/>
    <dgm:cxn modelId="{B3F45C32-ED33-4ACE-BFF9-9B98026C1E99}" srcId="{1A4387FB-7510-4215-ADB1-0770137FC457}" destId="{FA6842EB-5572-4447-94DE-7AD2EDA41F58}" srcOrd="3" destOrd="0" parTransId="{7BBE90A1-20EC-495D-9CB9-0EB0FD2DD15A}" sibTransId="{9234060D-2019-4542-937C-586809DC2685}"/>
    <dgm:cxn modelId="{98A83F26-D002-400F-B8E4-A34A905F8979}" type="presOf" srcId="{3BAD30DB-79B8-4EF3-B552-4F0FACAE6AA4}" destId="{6BD6379E-BBB0-4ABC-9885-F8D0FB38CB6B}" srcOrd="0" destOrd="0" presId="urn:microsoft.com/office/officeart/2005/8/layout/process2"/>
    <dgm:cxn modelId="{A05628D4-FF74-4BE7-8BA2-41A423801B17}" srcId="{1A4387FB-7510-4215-ADB1-0770137FC457}" destId="{2D9B2B8D-D296-4998-854A-38921C278E09}" srcOrd="1" destOrd="0" parTransId="{F8EA7CC3-04E5-4984-8C67-C48951CC2374}" sibTransId="{B8FFF542-D36D-4AEE-BA3A-4CC333789B93}"/>
    <dgm:cxn modelId="{0075CDD6-608D-4BCC-8609-AC068261A724}" type="presOf" srcId="{FA6842EB-5572-4447-94DE-7AD2EDA41F58}" destId="{D005286A-1632-432E-8CCE-6A3560803990}" srcOrd="0" destOrd="0" presId="urn:microsoft.com/office/officeart/2005/8/layout/process2"/>
    <dgm:cxn modelId="{11FBD050-DF68-47A2-AAF9-C51993788C5D}" type="presOf" srcId="{25C4739E-9103-4600-B5F2-1634E86A81AE}" destId="{A195F072-1159-4858-A2C6-DED943436E82}" srcOrd="0" destOrd="0" presId="urn:microsoft.com/office/officeart/2005/8/layout/process2"/>
    <dgm:cxn modelId="{4551D6F4-6C03-4436-9344-A71587E2A4B0}" type="presOf" srcId="{9234060D-2019-4542-937C-586809DC2685}" destId="{94768EAC-6461-4C5A-9670-FBC18505B2DE}" srcOrd="1" destOrd="0" presId="urn:microsoft.com/office/officeart/2005/8/layout/process2"/>
    <dgm:cxn modelId="{F6E4D552-C92F-4505-83E8-418194CDDFAD}" srcId="{1A4387FB-7510-4215-ADB1-0770137FC457}" destId="{95EEB5D1-91B8-4FCF-A86E-53F7D720A9AB}" srcOrd="4" destOrd="0" parTransId="{90C7C55A-8C40-4907-A64B-69FEB6234ABC}" sibTransId="{A41977B0-5B7F-48FE-98EA-4551C2405B94}"/>
    <dgm:cxn modelId="{C300A23C-6FAC-403B-8956-758FC36E1AE9}" srcId="{1A4387FB-7510-4215-ADB1-0770137FC457}" destId="{23CE70B9-002A-4459-ADBD-1905CC100829}" srcOrd="5" destOrd="0" parTransId="{B46A2C36-1285-415D-97D2-383A3F7EEF80}" sibTransId="{8FF038A3-B5D9-4EAA-B3B1-E6215FF1F1DC}"/>
    <dgm:cxn modelId="{2E66C19D-10FE-4804-9F68-E60A122CAF13}" type="presOf" srcId="{737B71FC-E172-4B97-80E3-25D3E357C9CA}" destId="{AD0A7A85-B259-4FC9-8C62-9AC0DA555DC6}" srcOrd="0" destOrd="0" presId="urn:microsoft.com/office/officeart/2005/8/layout/process2"/>
    <dgm:cxn modelId="{084C8F9F-DACA-4A20-A62B-3C73A191DF2A}" type="presOf" srcId="{23CE70B9-002A-4459-ADBD-1905CC100829}" destId="{1EE22984-5172-43B8-88DD-3C719DC6DB57}" srcOrd="0" destOrd="0" presId="urn:microsoft.com/office/officeart/2005/8/layout/process2"/>
    <dgm:cxn modelId="{99526F4C-CF25-464F-B916-981BB3DDB72A}" type="presOf" srcId="{95EEB5D1-91B8-4FCF-A86E-53F7D720A9AB}" destId="{7C73763C-2F03-42BA-B605-DCD0B4F28D02}" srcOrd="0"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C0590493-B437-402E-92F1-B940AA422AB1}" type="presOf" srcId="{9234060D-2019-4542-937C-586809DC2685}" destId="{C1CCAB29-B391-4562-B354-1B756C3237E3}" srcOrd="0" destOrd="0" presId="urn:microsoft.com/office/officeart/2005/8/layout/process2"/>
    <dgm:cxn modelId="{BB9BF090-003C-48EF-8A23-0D668463122B}" type="presOf" srcId="{29BFBE1A-08AF-4844-B29C-982EB1EB0177}" destId="{20234249-4719-46A5-9458-AE949EEE2F53}" srcOrd="0" destOrd="0" presId="urn:microsoft.com/office/officeart/2005/8/layout/process2"/>
    <dgm:cxn modelId="{05337616-5A2D-45D2-A5F9-4E1CE18865AB}" type="presOf" srcId="{2D9B2B8D-D296-4998-854A-38921C278E09}" destId="{C69BB197-5404-418B-8020-03AC84A51865}" srcOrd="0" destOrd="0" presId="urn:microsoft.com/office/officeart/2005/8/layout/process2"/>
    <dgm:cxn modelId="{0A008C0C-3312-4010-8919-E8F4D4D87B11}" type="presOf" srcId="{29BFBE1A-08AF-4844-B29C-982EB1EB0177}" destId="{4C1E0FE9-BBE2-4002-99BB-070E3DA16121}" srcOrd="1" destOrd="0" presId="urn:microsoft.com/office/officeart/2005/8/layout/process2"/>
    <dgm:cxn modelId="{3337140B-35E6-482F-B250-42A54E902E96}" type="presOf" srcId="{25C4739E-9103-4600-B5F2-1634E86A81AE}" destId="{459D82C4-1A91-4551-88D3-F178DFF997E7}" srcOrd="1" destOrd="0" presId="urn:microsoft.com/office/officeart/2005/8/layout/process2"/>
    <dgm:cxn modelId="{10C3C279-95D0-45BC-94FD-620D0797263B}" srcId="{1A4387FB-7510-4215-ADB1-0770137FC457}" destId="{3BAD30DB-79B8-4EF3-B552-4F0FACAE6AA4}" srcOrd="2" destOrd="0" parTransId="{C6935C6B-18CB-44F5-8CAB-3128ECCC2858}" sibTransId="{25C4739E-9103-4600-B5F2-1634E86A81AE}"/>
    <dgm:cxn modelId="{7CD17889-ECA7-46DF-888E-66EC503BA9F4}" type="presOf" srcId="{B8FFF542-D36D-4AEE-BA3A-4CC333789B93}" destId="{550226BB-33FE-47C7-9DA9-586D2361ACE3}" srcOrd="0" destOrd="0" presId="urn:microsoft.com/office/officeart/2005/8/layout/process2"/>
    <dgm:cxn modelId="{9A1AF8A4-B324-446A-A2A4-C742E450666C}" type="presParOf" srcId="{E29E4A83-0C16-4F4D-BCF4-2A6209859132}" destId="{AD0A7A85-B259-4FC9-8C62-9AC0DA555DC6}" srcOrd="0" destOrd="0" presId="urn:microsoft.com/office/officeart/2005/8/layout/process2"/>
    <dgm:cxn modelId="{6F0938C9-6E77-4360-865B-3AD0BC719176}" type="presParOf" srcId="{E29E4A83-0C16-4F4D-BCF4-2A6209859132}" destId="{20234249-4719-46A5-9458-AE949EEE2F53}" srcOrd="1" destOrd="0" presId="urn:microsoft.com/office/officeart/2005/8/layout/process2"/>
    <dgm:cxn modelId="{4ADE8D3B-2559-4E52-B2D6-745CF0FA0E69}" type="presParOf" srcId="{20234249-4719-46A5-9458-AE949EEE2F53}" destId="{4C1E0FE9-BBE2-4002-99BB-070E3DA16121}" srcOrd="0" destOrd="0" presId="urn:microsoft.com/office/officeart/2005/8/layout/process2"/>
    <dgm:cxn modelId="{678EF1C3-E242-48A8-AEF8-0F2116EB4306}" type="presParOf" srcId="{E29E4A83-0C16-4F4D-BCF4-2A6209859132}" destId="{C69BB197-5404-418B-8020-03AC84A51865}" srcOrd="2" destOrd="0" presId="urn:microsoft.com/office/officeart/2005/8/layout/process2"/>
    <dgm:cxn modelId="{BA0FB7AF-496E-419C-8F16-6E518652ED0E}" type="presParOf" srcId="{E29E4A83-0C16-4F4D-BCF4-2A6209859132}" destId="{550226BB-33FE-47C7-9DA9-586D2361ACE3}" srcOrd="3" destOrd="0" presId="urn:microsoft.com/office/officeart/2005/8/layout/process2"/>
    <dgm:cxn modelId="{2C395A9D-202A-4E06-A194-078E495E009B}" type="presParOf" srcId="{550226BB-33FE-47C7-9DA9-586D2361ACE3}" destId="{F6198841-8EB8-46CA-B577-58B57F58ECBA}" srcOrd="0" destOrd="0" presId="urn:microsoft.com/office/officeart/2005/8/layout/process2"/>
    <dgm:cxn modelId="{7CB59351-BAC7-4244-A4B7-38A9CEA64422}" type="presParOf" srcId="{E29E4A83-0C16-4F4D-BCF4-2A6209859132}" destId="{6BD6379E-BBB0-4ABC-9885-F8D0FB38CB6B}" srcOrd="4" destOrd="0" presId="urn:microsoft.com/office/officeart/2005/8/layout/process2"/>
    <dgm:cxn modelId="{3AB02B0E-6F4B-4AC0-9E80-3EB0E766543C}" type="presParOf" srcId="{E29E4A83-0C16-4F4D-BCF4-2A6209859132}" destId="{A195F072-1159-4858-A2C6-DED943436E82}" srcOrd="5" destOrd="0" presId="urn:microsoft.com/office/officeart/2005/8/layout/process2"/>
    <dgm:cxn modelId="{D353F6F7-7786-4696-AA87-AE17CF74F42E}" type="presParOf" srcId="{A195F072-1159-4858-A2C6-DED943436E82}" destId="{459D82C4-1A91-4551-88D3-F178DFF997E7}" srcOrd="0" destOrd="0" presId="urn:microsoft.com/office/officeart/2005/8/layout/process2"/>
    <dgm:cxn modelId="{7616460B-BA75-44E4-BE3B-29E1317FEC11}" type="presParOf" srcId="{E29E4A83-0C16-4F4D-BCF4-2A6209859132}" destId="{D005286A-1632-432E-8CCE-6A3560803990}" srcOrd="6" destOrd="0" presId="urn:microsoft.com/office/officeart/2005/8/layout/process2"/>
    <dgm:cxn modelId="{C1FDBA2D-C931-4F29-AB9E-03E59DBE6B08}" type="presParOf" srcId="{E29E4A83-0C16-4F4D-BCF4-2A6209859132}" destId="{C1CCAB29-B391-4562-B354-1B756C3237E3}" srcOrd="7" destOrd="0" presId="urn:microsoft.com/office/officeart/2005/8/layout/process2"/>
    <dgm:cxn modelId="{2D07DB11-DD93-4D60-B9C1-7399929F3C48}" type="presParOf" srcId="{C1CCAB29-B391-4562-B354-1B756C3237E3}" destId="{94768EAC-6461-4C5A-9670-FBC18505B2DE}" srcOrd="0" destOrd="0" presId="urn:microsoft.com/office/officeart/2005/8/layout/process2"/>
    <dgm:cxn modelId="{16D953A7-C977-4A35-827E-F26D582C4D63}" type="presParOf" srcId="{E29E4A83-0C16-4F4D-BCF4-2A6209859132}" destId="{7C73763C-2F03-42BA-B605-DCD0B4F28D02}" srcOrd="8" destOrd="0" presId="urn:microsoft.com/office/officeart/2005/8/layout/process2"/>
    <dgm:cxn modelId="{48106FF8-427E-40FF-95D3-6E90F8A9B582}" type="presParOf" srcId="{E29E4A83-0C16-4F4D-BCF4-2A6209859132}" destId="{AD1C1A7C-2A71-4E71-BB79-9BA92F263B29}" srcOrd="9" destOrd="0" presId="urn:microsoft.com/office/officeart/2005/8/layout/process2"/>
    <dgm:cxn modelId="{46CBB7D7-5304-40E9-9AB6-FF798ED82B60}" type="presParOf" srcId="{AD1C1A7C-2A71-4E71-BB79-9BA92F263B29}" destId="{77039722-2627-4426-886D-97B045AC2635}" srcOrd="0" destOrd="0" presId="urn:microsoft.com/office/officeart/2005/8/layout/process2"/>
    <dgm:cxn modelId="{02E3745A-3D83-4B0B-AF1A-9C74239EBE64}" type="presParOf" srcId="{E29E4A83-0C16-4F4D-BCF4-2A6209859132}" destId="{1EE22984-5172-43B8-88DD-3C719DC6DB57}" srcOrd="10"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C33AED80-72AA-442D-865D-E8F78AA97758}" type="presOf" srcId="{B979DD4A-2810-43FD-AE7E-3F985C954E94}" destId="{EE044C05-27D5-4679-B7D3-CA8AFF1B9568}" srcOrd="1" destOrd="0" presId="urn:microsoft.com/office/officeart/2005/8/layout/process1"/>
    <dgm:cxn modelId="{379FE8E4-D640-4787-8504-ADE8C418BC3B}" type="presOf" srcId="{2DDE0DE8-6584-4161-931B-D17481A4B969}" destId="{060C810A-886A-4C16-A910-58257AC24F2A}" srcOrd="0"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3947507F-DC27-42B8-AD53-89D13A9C0197}" srcId="{3A410565-3FF2-4096-92E3-B7394419FC4A}" destId="{25331CDF-9208-4B21-9985-DED03170403E}" srcOrd="0" destOrd="0" parTransId="{EFB14F38-B261-46F5-84CE-E12F76399B67}" sibTransId="{B979DD4A-2810-43FD-AE7E-3F985C954E94}"/>
    <dgm:cxn modelId="{279D4B66-65E8-4D1E-AF0F-7928FB2A1B5B}" srcId="{3A410565-3FF2-4096-92E3-B7394419FC4A}" destId="{3CAF47F7-0649-4E32-9D61-ACE33D5E613F}" srcOrd="3" destOrd="0" parTransId="{6644987A-9F4D-4540-98D8-3798872CE9B8}" sibTransId="{8367F9F4-59F6-4281-BC5C-137AA7582102}"/>
    <dgm:cxn modelId="{019BA5A2-BA80-4F66-A693-016E9A116E81}" type="presOf" srcId="{1E1DDEE6-3995-4DB7-BF86-A652BBC5CA91}" destId="{D19CB572-1714-4BEA-BB03-42E75EF90BEC}" srcOrd="1" destOrd="0" presId="urn:microsoft.com/office/officeart/2005/8/layout/process1"/>
    <dgm:cxn modelId="{7B95EDEC-871A-40AA-A526-7C3E81A14660}" type="presOf" srcId="{3CAF47F7-0649-4E32-9D61-ACE33D5E613F}" destId="{6BD7B332-9C29-4D74-8818-84F97C3CEAAB}"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02AAB91F-A508-47F0-8D0D-A1472E4147A3}" type="presOf" srcId="{8D7EF8C8-1AC6-45D7-B36A-2A908275D708}" destId="{046F455C-CC44-489A-A7F3-6B62A525E3CF}" srcOrd="1" destOrd="0" presId="urn:microsoft.com/office/officeart/2005/8/layout/process1"/>
    <dgm:cxn modelId="{BEE108EA-C617-4EBE-9693-6C28084F9E28}" type="presOf" srcId="{25331CDF-9208-4B21-9985-DED03170403E}" destId="{AD3FA524-2D91-4DA2-889B-35C0AC824D15}" srcOrd="0" destOrd="0" presId="urn:microsoft.com/office/officeart/2005/8/layout/process1"/>
    <dgm:cxn modelId="{B3A078F5-B4F1-4B0F-9CA4-434B769A8FC5}" type="presOf" srcId="{1E1DDEE6-3995-4DB7-BF86-A652BBC5CA91}" destId="{6F3D2C11-11AE-4E61-A515-34325CC05604}" srcOrd="0" destOrd="0" presId="urn:microsoft.com/office/officeart/2005/8/layout/process1"/>
    <dgm:cxn modelId="{A0383677-17E2-4DFB-927B-A4AFDF7B5C4E}" type="presOf" srcId="{B64CB9B5-35B6-4EF8-A19A-55B5A88DB7B1}" destId="{91A7DF0D-1F44-4A0A-8503-18D34EEECD6D}" srcOrd="0" destOrd="0" presId="urn:microsoft.com/office/officeart/2005/8/layout/process1"/>
    <dgm:cxn modelId="{796A41E8-440F-492A-8EE6-E4EA1867493A}" type="presOf" srcId="{8D7EF8C8-1AC6-45D7-B36A-2A908275D708}" destId="{783A112D-7696-47B7-B40B-9C044AE6A555}" srcOrd="0" destOrd="0" presId="urn:microsoft.com/office/officeart/2005/8/layout/process1"/>
    <dgm:cxn modelId="{33FEB60B-99BC-4D82-A758-2BF7947917D2}" type="presOf" srcId="{B979DD4A-2810-43FD-AE7E-3F985C954E94}" destId="{94421562-502C-496D-8538-C28A3F8A4238}" srcOrd="0" destOrd="0" presId="urn:microsoft.com/office/officeart/2005/8/layout/process1"/>
    <dgm:cxn modelId="{180AA6DF-627A-4D46-B2A5-98D5AAB90A10}" type="presOf" srcId="{3A410565-3FF2-4096-92E3-B7394419FC4A}" destId="{632B0D6D-12E4-4351-BB91-82A4358DFF10}" srcOrd="0" destOrd="0" presId="urn:microsoft.com/office/officeart/2005/8/layout/process1"/>
    <dgm:cxn modelId="{E0BD14E6-6E63-4401-8596-C7EE9942416E}" type="presParOf" srcId="{632B0D6D-12E4-4351-BB91-82A4358DFF10}" destId="{AD3FA524-2D91-4DA2-889B-35C0AC824D15}" srcOrd="0" destOrd="0" presId="urn:microsoft.com/office/officeart/2005/8/layout/process1"/>
    <dgm:cxn modelId="{1CD049C8-0129-491A-9F25-C1232FC64C1B}" type="presParOf" srcId="{632B0D6D-12E4-4351-BB91-82A4358DFF10}" destId="{94421562-502C-496D-8538-C28A3F8A4238}" srcOrd="1" destOrd="0" presId="urn:microsoft.com/office/officeart/2005/8/layout/process1"/>
    <dgm:cxn modelId="{F33822F3-28A9-4A26-9E33-833FB7180C8E}" type="presParOf" srcId="{94421562-502C-496D-8538-C28A3F8A4238}" destId="{EE044C05-27D5-4679-B7D3-CA8AFF1B9568}" srcOrd="0" destOrd="0" presId="urn:microsoft.com/office/officeart/2005/8/layout/process1"/>
    <dgm:cxn modelId="{80EA3787-FAA2-44CB-96D0-388BF38FEC8A}" type="presParOf" srcId="{632B0D6D-12E4-4351-BB91-82A4358DFF10}" destId="{91A7DF0D-1F44-4A0A-8503-18D34EEECD6D}" srcOrd="2" destOrd="0" presId="urn:microsoft.com/office/officeart/2005/8/layout/process1"/>
    <dgm:cxn modelId="{D5D3086E-6685-43E2-A5CD-A4B3442C18A8}" type="presParOf" srcId="{632B0D6D-12E4-4351-BB91-82A4358DFF10}" destId="{6F3D2C11-11AE-4E61-A515-34325CC05604}" srcOrd="3" destOrd="0" presId="urn:microsoft.com/office/officeart/2005/8/layout/process1"/>
    <dgm:cxn modelId="{B4FB5C86-0D6A-4CAA-96F0-0277F5D54A07}" type="presParOf" srcId="{6F3D2C11-11AE-4E61-A515-34325CC05604}" destId="{D19CB572-1714-4BEA-BB03-42E75EF90BEC}" srcOrd="0" destOrd="0" presId="urn:microsoft.com/office/officeart/2005/8/layout/process1"/>
    <dgm:cxn modelId="{07FB3CFB-212E-4C04-BC4F-EA895FAD340F}" type="presParOf" srcId="{632B0D6D-12E4-4351-BB91-82A4358DFF10}" destId="{060C810A-886A-4C16-A910-58257AC24F2A}" srcOrd="4" destOrd="0" presId="urn:microsoft.com/office/officeart/2005/8/layout/process1"/>
    <dgm:cxn modelId="{D937B7DA-1F12-480B-B11F-C42EE57CD0B7}" type="presParOf" srcId="{632B0D6D-12E4-4351-BB91-82A4358DFF10}" destId="{783A112D-7696-47B7-B40B-9C044AE6A555}" srcOrd="5" destOrd="0" presId="urn:microsoft.com/office/officeart/2005/8/layout/process1"/>
    <dgm:cxn modelId="{A0445B86-D1CC-47FB-B9F6-292D11501EE2}" type="presParOf" srcId="{783A112D-7696-47B7-B40B-9C044AE6A555}" destId="{046F455C-CC44-489A-A7F3-6B62A525E3CF}" srcOrd="0" destOrd="0" presId="urn:microsoft.com/office/officeart/2005/8/layout/process1"/>
    <dgm:cxn modelId="{9BDB9821-5767-421E-BE09-EF4911CFE454}"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5A74AE-093A-4310-A253-B57F15EEA0A2}" type="doc">
      <dgm:prSet loTypeId="urn:microsoft.com/office/officeart/2005/8/layout/target3" loCatId="relationship" qsTypeId="urn:microsoft.com/office/officeart/2005/8/quickstyle/simple1" qsCatId="simple" csTypeId="urn:microsoft.com/office/officeart/2005/8/colors/colorful4" csCatId="colorful" phldr="1"/>
      <dgm:spPr/>
      <dgm:t>
        <a:bodyPr/>
        <a:lstStyle/>
        <a:p>
          <a:endParaRPr lang="zh-CN" altLang="en-US"/>
        </a:p>
      </dgm:t>
    </dgm:pt>
    <dgm:pt modelId="{2D2EE974-6D46-4AFA-BDA3-D9AA30BF6609}">
      <dgm:prSet custT="1"/>
      <dgm:spPr/>
      <dgm:t>
        <a:bodyPr/>
        <a:lstStyle/>
        <a:p>
          <a:pPr algn="ctr" rtl="0"/>
          <a:r>
            <a:rPr lang="zh-CN" altLang="en-US" sz="2400" dirty="0" smtClean="0">
              <a:solidFill>
                <a:schemeClr val="accent6">
                  <a:lumMod val="75000"/>
                </a:schemeClr>
              </a:solidFill>
              <a:latin typeface="华文中宋" panose="02010600040101010101" pitchFamily="2" charset="-122"/>
              <a:ea typeface="华文中宋" panose="02010600040101010101" pitchFamily="2" charset="-122"/>
            </a:rPr>
            <a:t>请不要在课堂吸烟，吸烟请到指定吸烟区</a:t>
          </a:r>
          <a:r>
            <a:rPr lang="zh-CN" altLang="en-US" sz="2400" b="0" dirty="0" smtClean="0">
              <a:solidFill>
                <a:schemeClr val="accent6">
                  <a:lumMod val="75000"/>
                </a:schemeClr>
              </a:solidFill>
              <a:latin typeface="华文中宋" panose="02010600040101010101" pitchFamily="2" charset="-122"/>
              <a:ea typeface="华文中宋" panose="02010600040101010101" pitchFamily="2" charset="-122"/>
            </a:rPr>
            <a:t>！</a:t>
          </a:r>
          <a:endParaRPr lang="zh-CN" altLang="en-US" sz="2400" b="0" dirty="0">
            <a:solidFill>
              <a:schemeClr val="accent6">
                <a:lumMod val="75000"/>
              </a:schemeClr>
            </a:solidFill>
            <a:latin typeface="华文中宋" panose="02010600040101010101" pitchFamily="2" charset="-122"/>
            <a:ea typeface="华文中宋" panose="02010600040101010101" pitchFamily="2" charset="-122"/>
          </a:endParaRPr>
        </a:p>
      </dgm:t>
    </dgm:pt>
    <dgm:pt modelId="{83BB29D7-CFE4-423C-8EF1-0135DBDA7FDB}" cxnId="{F09A3873-48A6-4D2B-AFB2-0F2256CC07C5}" type="parTrans">
      <dgm:prSet/>
      <dgm:spPr/>
      <dgm:t>
        <a:bodyPr/>
        <a:lstStyle/>
        <a:p>
          <a:pPr algn="ctr"/>
          <a:endParaRPr lang="zh-CN" altLang="en-US">
            <a:solidFill>
              <a:schemeClr val="accent6">
                <a:lumMod val="75000"/>
              </a:schemeClr>
            </a:solidFill>
            <a:latin typeface="华文中宋" panose="02010600040101010101" pitchFamily="2" charset="-122"/>
            <a:ea typeface="华文中宋" panose="02010600040101010101" pitchFamily="2" charset="-122"/>
          </a:endParaRPr>
        </a:p>
      </dgm:t>
    </dgm:pt>
    <dgm:pt modelId="{E53C0263-6EA2-4279-BFAD-6BEC8934E81D}" cxnId="{F09A3873-48A6-4D2B-AFB2-0F2256CC07C5}" type="sibTrans">
      <dgm:prSet/>
      <dgm:spPr/>
      <dgm:t>
        <a:bodyPr/>
        <a:lstStyle/>
        <a:p>
          <a:pPr algn="ctr"/>
          <a:endParaRPr lang="zh-CN" altLang="en-US">
            <a:solidFill>
              <a:schemeClr val="accent6">
                <a:lumMod val="75000"/>
              </a:schemeClr>
            </a:solidFill>
            <a:latin typeface="华文中宋" panose="02010600040101010101" pitchFamily="2" charset="-122"/>
            <a:ea typeface="华文中宋" panose="02010600040101010101" pitchFamily="2" charset="-122"/>
          </a:endParaRPr>
        </a:p>
      </dgm:t>
    </dgm:pt>
    <dgm:pt modelId="{DC1F9CCA-5410-40FF-AB4B-E0C1907EBD59}" type="pres">
      <dgm:prSet presAssocID="{CA5A74AE-093A-4310-A253-B57F15EEA0A2}" presName="Name0" presStyleCnt="0">
        <dgm:presLayoutVars>
          <dgm:chMax val="7"/>
          <dgm:dir/>
          <dgm:animLvl val="lvl"/>
          <dgm:resizeHandles val="exact"/>
        </dgm:presLayoutVars>
      </dgm:prSet>
      <dgm:spPr/>
      <dgm:t>
        <a:bodyPr/>
        <a:lstStyle/>
        <a:p>
          <a:endParaRPr lang="zh-CN" altLang="en-US"/>
        </a:p>
      </dgm:t>
    </dgm:pt>
    <dgm:pt modelId="{435E9DFB-1874-43DE-BC05-EF272EFBE090}" type="pres">
      <dgm:prSet presAssocID="{2D2EE974-6D46-4AFA-BDA3-D9AA30BF6609}" presName="circle1" presStyleLbl="node1" presStyleIdx="0" presStyleCnt="1"/>
      <dgm:spPr/>
      <dgm:t>
        <a:bodyPr/>
        <a:lstStyle/>
        <a:p>
          <a:endParaRPr lang="zh-CN" altLang="en-US"/>
        </a:p>
      </dgm:t>
    </dgm:pt>
    <dgm:pt modelId="{FF90297C-EB57-406B-92A9-71AB82DEE347}" type="pres">
      <dgm:prSet presAssocID="{2D2EE974-6D46-4AFA-BDA3-D9AA30BF6609}" presName="space" presStyleCnt="0"/>
      <dgm:spPr/>
    </dgm:pt>
    <dgm:pt modelId="{F548939E-5DAC-48DF-A14D-690F65E6CFD5}" type="pres">
      <dgm:prSet presAssocID="{2D2EE974-6D46-4AFA-BDA3-D9AA30BF6609}" presName="rect1" presStyleLbl="alignAcc1" presStyleIdx="0" presStyleCnt="1"/>
      <dgm:spPr/>
      <dgm:t>
        <a:bodyPr/>
        <a:lstStyle/>
        <a:p>
          <a:endParaRPr lang="zh-CN" altLang="en-US"/>
        </a:p>
      </dgm:t>
    </dgm:pt>
    <dgm:pt modelId="{25BC3D06-E934-47E0-B9EA-1E54C4E45992}" type="pres">
      <dgm:prSet presAssocID="{2D2EE974-6D46-4AFA-BDA3-D9AA30BF6609}" presName="rect1ParTxNoCh" presStyleLbl="alignAcc1" presStyleIdx="0" presStyleCnt="1">
        <dgm:presLayoutVars>
          <dgm:chMax val="1"/>
          <dgm:bulletEnabled val="1"/>
        </dgm:presLayoutVars>
      </dgm:prSet>
      <dgm:spPr/>
      <dgm:t>
        <a:bodyPr/>
        <a:lstStyle/>
        <a:p>
          <a:endParaRPr lang="zh-CN" altLang="en-US"/>
        </a:p>
      </dgm:t>
    </dgm:pt>
  </dgm:ptLst>
  <dgm:cxnLst>
    <dgm:cxn modelId="{409C72E8-3042-49EC-A98A-CFB593FDABF5}" type="presOf" srcId="{2D2EE974-6D46-4AFA-BDA3-D9AA30BF6609}" destId="{25BC3D06-E934-47E0-B9EA-1E54C4E45992}" srcOrd="1" destOrd="0" presId="urn:microsoft.com/office/officeart/2005/8/layout/target3"/>
    <dgm:cxn modelId="{61679625-7BDE-446C-85DC-6E872018D7BA}" type="presOf" srcId="{2D2EE974-6D46-4AFA-BDA3-D9AA30BF6609}" destId="{F548939E-5DAC-48DF-A14D-690F65E6CFD5}" srcOrd="0" destOrd="0" presId="urn:microsoft.com/office/officeart/2005/8/layout/target3"/>
    <dgm:cxn modelId="{124C4C98-9203-4F5D-B6FE-F1D413DE2483}" type="presOf" srcId="{CA5A74AE-093A-4310-A253-B57F15EEA0A2}" destId="{DC1F9CCA-5410-40FF-AB4B-E0C1907EBD59}" srcOrd="0" destOrd="0" presId="urn:microsoft.com/office/officeart/2005/8/layout/target3"/>
    <dgm:cxn modelId="{F09A3873-48A6-4D2B-AFB2-0F2256CC07C5}" srcId="{CA5A74AE-093A-4310-A253-B57F15EEA0A2}" destId="{2D2EE974-6D46-4AFA-BDA3-D9AA30BF6609}" srcOrd="0" destOrd="0" parTransId="{83BB29D7-CFE4-423C-8EF1-0135DBDA7FDB}" sibTransId="{E53C0263-6EA2-4279-BFAD-6BEC8934E81D}"/>
    <dgm:cxn modelId="{F9BED1C1-942C-46A5-8CE2-4D0B973630ED}" type="presParOf" srcId="{DC1F9CCA-5410-40FF-AB4B-E0C1907EBD59}" destId="{435E9DFB-1874-43DE-BC05-EF272EFBE090}" srcOrd="0" destOrd="0" presId="urn:microsoft.com/office/officeart/2005/8/layout/target3"/>
    <dgm:cxn modelId="{119D3C71-925A-41E1-BC34-96E729406BD9}" type="presParOf" srcId="{DC1F9CCA-5410-40FF-AB4B-E0C1907EBD59}" destId="{FF90297C-EB57-406B-92A9-71AB82DEE347}" srcOrd="1" destOrd="0" presId="urn:microsoft.com/office/officeart/2005/8/layout/target3"/>
    <dgm:cxn modelId="{B5214F4F-C829-47A3-93D2-29E21C7696EA}" type="presParOf" srcId="{DC1F9CCA-5410-40FF-AB4B-E0C1907EBD59}" destId="{F548939E-5DAC-48DF-A14D-690F65E6CFD5}" srcOrd="2" destOrd="0" presId="urn:microsoft.com/office/officeart/2005/8/layout/target3"/>
    <dgm:cxn modelId="{3E230C86-BA95-4E18-AA20-4192C613EC53}" type="presParOf" srcId="{DC1F9CCA-5410-40FF-AB4B-E0C1907EBD59}" destId="{25BC3D06-E934-47E0-B9EA-1E54C4E45992}" srcOrd="3" destOrd="0" presId="urn:microsoft.com/office/officeart/2005/8/layout/targe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工频电流对人体的影响</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accent1"/>
        </a:solidFill>
      </dgm:spPr>
      <dgm:t>
        <a:bodyPr/>
        <a:lstStyle/>
        <a:p>
          <a:r>
            <a:rPr lang="zh-CN" altLang="en-US" sz="1600" dirty="0" smtClean="0">
              <a:latin typeface="华文中宋" panose="02010600040101010101" pitchFamily="2" charset="-122"/>
              <a:ea typeface="华文中宋" panose="02010600040101010101" pitchFamily="2" charset="-122"/>
            </a:rPr>
            <a:t>绝缘的概念及相关事例</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屏护和间距</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FA6842EB-5572-4447-94DE-7AD2EDA41F58}">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安全电压</a:t>
          </a:r>
          <a:endParaRPr lang="zh-CN" altLang="en-US" sz="1600" dirty="0">
            <a:latin typeface="华文中宋" panose="02010600040101010101" pitchFamily="2" charset="-122"/>
            <a:ea typeface="华文中宋" panose="02010600040101010101" pitchFamily="2" charset="-122"/>
          </a:endParaRPr>
        </a:p>
      </dgm:t>
    </dgm:pt>
    <dgm:pt modelId="{7BBE90A1-20EC-495D-9CB9-0EB0FD2DD15A}" cxnId="{B3F45C32-ED33-4ACE-BFF9-9B98026C1E9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9234060D-2019-4542-937C-586809DC2685}" cxnId="{B3F45C32-ED33-4ACE-BFF9-9B98026C1E9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95EEB5D1-91B8-4FCF-A86E-53F7D720A9AB}">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电气隔离</a:t>
          </a:r>
          <a:endParaRPr lang="zh-CN" altLang="en-US" sz="1600" dirty="0">
            <a:latin typeface="华文中宋" panose="02010600040101010101" pitchFamily="2" charset="-122"/>
            <a:ea typeface="华文中宋" panose="02010600040101010101" pitchFamily="2" charset="-122"/>
          </a:endParaRPr>
        </a:p>
      </dgm:t>
    </dgm:pt>
    <dgm:pt modelId="{90C7C55A-8C40-4907-A64B-69FEB6234ABC}" cxnId="{F6E4D552-C92F-4505-83E8-418194CDDFAD}"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A41977B0-5B7F-48FE-98EA-4551C2405B94}" cxnId="{F6E4D552-C92F-4505-83E8-418194CDDFAD}"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23CE70B9-002A-4459-ADBD-1905CC10082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剩余电</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流保护</a:t>
          </a:r>
          <a:endParaRPr lang="zh-CN" altLang="en-US" sz="1600" dirty="0">
            <a:latin typeface="华文中宋" panose="02010600040101010101" pitchFamily="2" charset="-122"/>
            <a:ea typeface="华文中宋" panose="02010600040101010101" pitchFamily="2" charset="-122"/>
          </a:endParaRPr>
        </a:p>
      </dgm:t>
    </dgm:pt>
    <dgm:pt modelId="{B46A2C36-1285-415D-97D2-383A3F7EEF80}" cxnId="{C300A23C-6FAC-403B-8956-758FC36E1AE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8FF038A3-B5D9-4EAA-B3B1-E6215FF1F1DC}" cxnId="{C300A23C-6FAC-403B-8956-758FC36E1AE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6" custScaleY="103646">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5" custScaleY="79426"/>
      <dgm:spPr/>
      <dgm:t>
        <a:bodyPr/>
        <a:lstStyle/>
        <a:p>
          <a:endParaRPr lang="zh-CN" altLang="en-US"/>
        </a:p>
      </dgm:t>
    </dgm:pt>
    <dgm:pt modelId="{4C1E0FE9-BBE2-4002-99BB-070E3DA16121}" type="pres">
      <dgm:prSet presAssocID="{29BFBE1A-08AF-4844-B29C-982EB1EB0177}" presName="connectorText" presStyleLbl="sibTrans2D1" presStyleIdx="0" presStyleCnt="5"/>
      <dgm:spPr/>
      <dgm:t>
        <a:bodyPr/>
        <a:lstStyle/>
        <a:p>
          <a:endParaRPr lang="zh-CN" altLang="en-US"/>
        </a:p>
      </dgm:t>
    </dgm:pt>
    <dgm:pt modelId="{C69BB197-5404-418B-8020-03AC84A51865}" type="pres">
      <dgm:prSet presAssocID="{2D9B2B8D-D296-4998-854A-38921C278E09}" presName="node" presStyleLbl="node1" presStyleIdx="1" presStyleCnt="6" custScaleY="121076">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5" custScaleY="79426"/>
      <dgm:spPr/>
      <dgm:t>
        <a:bodyPr/>
        <a:lstStyle/>
        <a:p>
          <a:endParaRPr lang="zh-CN" altLang="en-US"/>
        </a:p>
      </dgm:t>
    </dgm:pt>
    <dgm:pt modelId="{F6198841-8EB8-46CA-B577-58B57F58ECBA}" type="pres">
      <dgm:prSet presAssocID="{B8FFF542-D36D-4AEE-BA3A-4CC333789B93}" presName="connectorText" presStyleLbl="sibTrans2D1" presStyleIdx="1" presStyleCnt="5"/>
      <dgm:spPr/>
      <dgm:t>
        <a:bodyPr/>
        <a:lstStyle/>
        <a:p>
          <a:endParaRPr lang="zh-CN" altLang="en-US"/>
        </a:p>
      </dgm:t>
    </dgm:pt>
    <dgm:pt modelId="{6BD6379E-BBB0-4ABC-9885-F8D0FB38CB6B}" type="pres">
      <dgm:prSet presAssocID="{3BAD30DB-79B8-4EF3-B552-4F0FACAE6AA4}" presName="node" presStyleLbl="node1" presStyleIdx="2" presStyleCnt="6" custScaleY="85858">
        <dgm:presLayoutVars>
          <dgm:bulletEnabled val="1"/>
        </dgm:presLayoutVars>
      </dgm:prSet>
      <dgm:spPr/>
      <dgm:t>
        <a:bodyPr/>
        <a:lstStyle/>
        <a:p>
          <a:endParaRPr lang="zh-CN" altLang="en-US"/>
        </a:p>
      </dgm:t>
    </dgm:pt>
    <dgm:pt modelId="{A195F072-1159-4858-A2C6-DED943436E82}" type="pres">
      <dgm:prSet presAssocID="{25C4739E-9103-4600-B5F2-1634E86A81AE}" presName="sibTrans" presStyleLbl="sibTrans2D1" presStyleIdx="2" presStyleCnt="5" custScaleY="79427"/>
      <dgm:spPr/>
      <dgm:t>
        <a:bodyPr/>
        <a:lstStyle/>
        <a:p>
          <a:endParaRPr lang="zh-CN" altLang="en-US"/>
        </a:p>
      </dgm:t>
    </dgm:pt>
    <dgm:pt modelId="{459D82C4-1A91-4551-88D3-F178DFF997E7}" type="pres">
      <dgm:prSet presAssocID="{25C4739E-9103-4600-B5F2-1634E86A81AE}" presName="connectorText" presStyleLbl="sibTrans2D1" presStyleIdx="2" presStyleCnt="5"/>
      <dgm:spPr/>
      <dgm:t>
        <a:bodyPr/>
        <a:lstStyle/>
        <a:p>
          <a:endParaRPr lang="zh-CN" altLang="en-US"/>
        </a:p>
      </dgm:t>
    </dgm:pt>
    <dgm:pt modelId="{D005286A-1632-432E-8CCE-6A3560803990}" type="pres">
      <dgm:prSet presAssocID="{FA6842EB-5572-4447-94DE-7AD2EDA41F58}" presName="node" presStyleLbl="node1" presStyleIdx="3" presStyleCnt="6" custScaleY="67534">
        <dgm:presLayoutVars>
          <dgm:bulletEnabled val="1"/>
        </dgm:presLayoutVars>
      </dgm:prSet>
      <dgm:spPr/>
      <dgm:t>
        <a:bodyPr/>
        <a:lstStyle/>
        <a:p>
          <a:endParaRPr lang="zh-CN" altLang="en-US"/>
        </a:p>
      </dgm:t>
    </dgm:pt>
    <dgm:pt modelId="{C1CCAB29-B391-4562-B354-1B756C3237E3}" type="pres">
      <dgm:prSet presAssocID="{9234060D-2019-4542-937C-586809DC2685}" presName="sibTrans" presStyleLbl="sibTrans2D1" presStyleIdx="3" presStyleCnt="5"/>
      <dgm:spPr/>
      <dgm:t>
        <a:bodyPr/>
        <a:lstStyle/>
        <a:p>
          <a:endParaRPr lang="zh-CN" altLang="en-US"/>
        </a:p>
      </dgm:t>
    </dgm:pt>
    <dgm:pt modelId="{94768EAC-6461-4C5A-9670-FBC18505B2DE}" type="pres">
      <dgm:prSet presAssocID="{9234060D-2019-4542-937C-586809DC2685}" presName="connectorText" presStyleLbl="sibTrans2D1" presStyleIdx="3" presStyleCnt="5"/>
      <dgm:spPr/>
      <dgm:t>
        <a:bodyPr/>
        <a:lstStyle/>
        <a:p>
          <a:endParaRPr lang="zh-CN" altLang="en-US"/>
        </a:p>
      </dgm:t>
    </dgm:pt>
    <dgm:pt modelId="{7C73763C-2F03-42BA-B605-DCD0B4F28D02}" type="pres">
      <dgm:prSet presAssocID="{95EEB5D1-91B8-4FCF-A86E-53F7D720A9AB}" presName="node" presStyleLbl="node1" presStyleIdx="4" presStyleCnt="6" custScaleY="65963">
        <dgm:presLayoutVars>
          <dgm:bulletEnabled val="1"/>
        </dgm:presLayoutVars>
      </dgm:prSet>
      <dgm:spPr/>
      <dgm:t>
        <a:bodyPr/>
        <a:lstStyle/>
        <a:p>
          <a:endParaRPr lang="zh-CN" altLang="en-US"/>
        </a:p>
      </dgm:t>
    </dgm:pt>
    <dgm:pt modelId="{AD1C1A7C-2A71-4E71-BB79-9BA92F263B29}" type="pres">
      <dgm:prSet presAssocID="{A41977B0-5B7F-48FE-98EA-4551C2405B94}" presName="sibTrans" presStyleLbl="sibTrans2D1" presStyleIdx="4" presStyleCnt="5"/>
      <dgm:spPr/>
      <dgm:t>
        <a:bodyPr/>
        <a:lstStyle/>
        <a:p>
          <a:endParaRPr lang="zh-CN" altLang="en-US"/>
        </a:p>
      </dgm:t>
    </dgm:pt>
    <dgm:pt modelId="{77039722-2627-4426-886D-97B045AC2635}" type="pres">
      <dgm:prSet presAssocID="{A41977B0-5B7F-48FE-98EA-4551C2405B94}" presName="connectorText" presStyleLbl="sibTrans2D1" presStyleIdx="4" presStyleCnt="5"/>
      <dgm:spPr/>
      <dgm:t>
        <a:bodyPr/>
        <a:lstStyle/>
        <a:p>
          <a:endParaRPr lang="zh-CN" altLang="en-US"/>
        </a:p>
      </dgm:t>
    </dgm:pt>
    <dgm:pt modelId="{1EE22984-5172-43B8-88DD-3C719DC6DB57}" type="pres">
      <dgm:prSet presAssocID="{23CE70B9-002A-4459-ADBD-1905CC100829}" presName="node" presStyleLbl="node1" presStyleIdx="5" presStyleCnt="6" custScaleY="128129">
        <dgm:presLayoutVars>
          <dgm:bulletEnabled val="1"/>
        </dgm:presLayoutVars>
      </dgm:prSet>
      <dgm:spPr/>
      <dgm:t>
        <a:bodyPr/>
        <a:lstStyle/>
        <a:p>
          <a:endParaRPr lang="zh-CN" altLang="en-US"/>
        </a:p>
      </dgm:t>
    </dgm:pt>
  </dgm:ptLst>
  <dgm:cxnLst>
    <dgm:cxn modelId="{759562C3-3512-4737-8F52-6B618FB444C0}" type="presOf" srcId="{3BAD30DB-79B8-4EF3-B552-4F0FACAE6AA4}" destId="{6BD6379E-BBB0-4ABC-9885-F8D0FB38CB6B}" srcOrd="0" destOrd="0" presId="urn:microsoft.com/office/officeart/2005/8/layout/process2"/>
    <dgm:cxn modelId="{E291D212-1659-4F95-9CE4-5101B5AA52FE}" type="presOf" srcId="{B8FFF542-D36D-4AEE-BA3A-4CC333789B93}" destId="{F6198841-8EB8-46CA-B577-58B57F58ECBA}" srcOrd="1" destOrd="0" presId="urn:microsoft.com/office/officeart/2005/8/layout/process2"/>
    <dgm:cxn modelId="{B911C204-7C56-48B3-95A0-D65E67DCB474}" type="presOf" srcId="{25C4739E-9103-4600-B5F2-1634E86A81AE}" destId="{A195F072-1159-4858-A2C6-DED943436E82}" srcOrd="0" destOrd="0" presId="urn:microsoft.com/office/officeart/2005/8/layout/process2"/>
    <dgm:cxn modelId="{B3F45C32-ED33-4ACE-BFF9-9B98026C1E99}" srcId="{1A4387FB-7510-4215-ADB1-0770137FC457}" destId="{FA6842EB-5572-4447-94DE-7AD2EDA41F58}" srcOrd="3" destOrd="0" parTransId="{7BBE90A1-20EC-495D-9CB9-0EB0FD2DD15A}" sibTransId="{9234060D-2019-4542-937C-586809DC2685}"/>
    <dgm:cxn modelId="{A05628D4-FF74-4BE7-8BA2-41A423801B17}" srcId="{1A4387FB-7510-4215-ADB1-0770137FC457}" destId="{2D9B2B8D-D296-4998-854A-38921C278E09}" srcOrd="1" destOrd="0" parTransId="{F8EA7CC3-04E5-4984-8C67-C48951CC2374}" sibTransId="{B8FFF542-D36D-4AEE-BA3A-4CC333789B93}"/>
    <dgm:cxn modelId="{93397B85-2DB7-4665-BC19-4216E85FBB81}" type="presOf" srcId="{95EEB5D1-91B8-4FCF-A86E-53F7D720A9AB}" destId="{7C73763C-2F03-42BA-B605-DCD0B4F28D02}" srcOrd="0" destOrd="0" presId="urn:microsoft.com/office/officeart/2005/8/layout/process2"/>
    <dgm:cxn modelId="{C26B772C-C377-4981-BD21-A2DFB6895CE0}" type="presOf" srcId="{1A4387FB-7510-4215-ADB1-0770137FC457}" destId="{E29E4A83-0C16-4F4D-BCF4-2A6209859132}" srcOrd="0" destOrd="0" presId="urn:microsoft.com/office/officeart/2005/8/layout/process2"/>
    <dgm:cxn modelId="{1C9480F9-E4A7-4630-AA29-5DEDEF7EF182}" type="presOf" srcId="{FA6842EB-5572-4447-94DE-7AD2EDA41F58}" destId="{D005286A-1632-432E-8CCE-6A3560803990}" srcOrd="0" destOrd="0" presId="urn:microsoft.com/office/officeart/2005/8/layout/process2"/>
    <dgm:cxn modelId="{C4E47835-2A52-43F5-B9E0-D5F9F242CCE6}" type="presOf" srcId="{29BFBE1A-08AF-4844-B29C-982EB1EB0177}" destId="{4C1E0FE9-BBE2-4002-99BB-070E3DA16121}" srcOrd="1" destOrd="0" presId="urn:microsoft.com/office/officeart/2005/8/layout/process2"/>
    <dgm:cxn modelId="{099E19EF-AAC5-4CD5-88F6-AC2DB064E0B7}" type="presOf" srcId="{23CE70B9-002A-4459-ADBD-1905CC100829}" destId="{1EE22984-5172-43B8-88DD-3C719DC6DB57}" srcOrd="0" destOrd="0" presId="urn:microsoft.com/office/officeart/2005/8/layout/process2"/>
    <dgm:cxn modelId="{49E3C7B2-4E81-467F-95A2-4D148936C413}" type="presOf" srcId="{25C4739E-9103-4600-B5F2-1634E86A81AE}" destId="{459D82C4-1A91-4551-88D3-F178DFF997E7}" srcOrd="1" destOrd="0" presId="urn:microsoft.com/office/officeart/2005/8/layout/process2"/>
    <dgm:cxn modelId="{F6E4D552-C92F-4505-83E8-418194CDDFAD}" srcId="{1A4387FB-7510-4215-ADB1-0770137FC457}" destId="{95EEB5D1-91B8-4FCF-A86E-53F7D720A9AB}" srcOrd="4" destOrd="0" parTransId="{90C7C55A-8C40-4907-A64B-69FEB6234ABC}" sibTransId="{A41977B0-5B7F-48FE-98EA-4551C2405B94}"/>
    <dgm:cxn modelId="{3064B94C-6735-45E6-8F1A-53EB2795DAE5}" type="presOf" srcId="{A41977B0-5B7F-48FE-98EA-4551C2405B94}" destId="{AD1C1A7C-2A71-4E71-BB79-9BA92F263B29}" srcOrd="0" destOrd="0" presId="urn:microsoft.com/office/officeart/2005/8/layout/process2"/>
    <dgm:cxn modelId="{C300A23C-6FAC-403B-8956-758FC36E1AE9}" srcId="{1A4387FB-7510-4215-ADB1-0770137FC457}" destId="{23CE70B9-002A-4459-ADBD-1905CC100829}" srcOrd="5" destOrd="0" parTransId="{B46A2C36-1285-415D-97D2-383A3F7EEF80}" sibTransId="{8FF038A3-B5D9-4EAA-B3B1-E6215FF1F1DC}"/>
    <dgm:cxn modelId="{E3922226-A5C2-4E3D-A4A1-35D2ECE8B7D8}" type="presOf" srcId="{737B71FC-E172-4B97-80E3-25D3E357C9CA}" destId="{AD0A7A85-B259-4FC9-8C62-9AC0DA555DC6}" srcOrd="0" destOrd="0" presId="urn:microsoft.com/office/officeart/2005/8/layout/process2"/>
    <dgm:cxn modelId="{185E8294-F6B4-44D8-B420-899EBA8AFBAB}" type="presOf" srcId="{9234060D-2019-4542-937C-586809DC2685}" destId="{94768EAC-6461-4C5A-9670-FBC18505B2DE}" srcOrd="1" destOrd="0" presId="urn:microsoft.com/office/officeart/2005/8/layout/process2"/>
    <dgm:cxn modelId="{AD27CF7C-72F4-46F0-A21F-A6CFFD405483}" type="presOf" srcId="{9234060D-2019-4542-937C-586809DC2685}" destId="{C1CCAB29-B391-4562-B354-1B756C3237E3}" srcOrd="0" destOrd="0" presId="urn:microsoft.com/office/officeart/2005/8/layout/process2"/>
    <dgm:cxn modelId="{F7A99E8D-9994-4E62-870E-2C10E1A2247C}" type="presOf" srcId="{A41977B0-5B7F-48FE-98EA-4551C2405B94}" destId="{77039722-2627-4426-886D-97B045AC2635}" srcOrd="1" destOrd="0" presId="urn:microsoft.com/office/officeart/2005/8/layout/process2"/>
    <dgm:cxn modelId="{73E0013A-6A36-438C-BA69-FBA7532CD589}" type="presOf" srcId="{2D9B2B8D-D296-4998-854A-38921C278E09}" destId="{C69BB197-5404-418B-8020-03AC84A51865}" srcOrd="0"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E73D634A-EAE0-4FC2-B97D-0E3F16CFBF61}" type="presOf" srcId="{29BFBE1A-08AF-4844-B29C-982EB1EB0177}" destId="{20234249-4719-46A5-9458-AE949EEE2F53}" srcOrd="0" destOrd="0" presId="urn:microsoft.com/office/officeart/2005/8/layout/process2"/>
    <dgm:cxn modelId="{7D45EDF5-A5AF-4364-8C22-A203356B3D5D}" type="presOf" srcId="{B8FFF542-D36D-4AEE-BA3A-4CC333789B93}" destId="{550226BB-33FE-47C7-9DA9-586D2361ACE3}" srcOrd="0" destOrd="0" presId="urn:microsoft.com/office/officeart/2005/8/layout/process2"/>
    <dgm:cxn modelId="{10C3C279-95D0-45BC-94FD-620D0797263B}" srcId="{1A4387FB-7510-4215-ADB1-0770137FC457}" destId="{3BAD30DB-79B8-4EF3-B552-4F0FACAE6AA4}" srcOrd="2" destOrd="0" parTransId="{C6935C6B-18CB-44F5-8CAB-3128ECCC2858}" sibTransId="{25C4739E-9103-4600-B5F2-1634E86A81AE}"/>
    <dgm:cxn modelId="{A919DD74-05B5-4958-A388-F87F57327C92}" type="presParOf" srcId="{E29E4A83-0C16-4F4D-BCF4-2A6209859132}" destId="{AD0A7A85-B259-4FC9-8C62-9AC0DA555DC6}" srcOrd="0" destOrd="0" presId="urn:microsoft.com/office/officeart/2005/8/layout/process2"/>
    <dgm:cxn modelId="{5CBAC488-B21D-4CE5-838D-E5673AAD65A4}" type="presParOf" srcId="{E29E4A83-0C16-4F4D-BCF4-2A6209859132}" destId="{20234249-4719-46A5-9458-AE949EEE2F53}" srcOrd="1" destOrd="0" presId="urn:microsoft.com/office/officeart/2005/8/layout/process2"/>
    <dgm:cxn modelId="{1AC244B8-4A67-4D8A-809E-562793901C06}" type="presParOf" srcId="{20234249-4719-46A5-9458-AE949EEE2F53}" destId="{4C1E0FE9-BBE2-4002-99BB-070E3DA16121}" srcOrd="0" destOrd="0" presId="urn:microsoft.com/office/officeart/2005/8/layout/process2"/>
    <dgm:cxn modelId="{05A5B02E-0D11-4FCF-8FE4-B5E4F06AEC8F}" type="presParOf" srcId="{E29E4A83-0C16-4F4D-BCF4-2A6209859132}" destId="{C69BB197-5404-418B-8020-03AC84A51865}" srcOrd="2" destOrd="0" presId="urn:microsoft.com/office/officeart/2005/8/layout/process2"/>
    <dgm:cxn modelId="{E78398A9-0D38-4396-A1DB-BF90712681E2}" type="presParOf" srcId="{E29E4A83-0C16-4F4D-BCF4-2A6209859132}" destId="{550226BB-33FE-47C7-9DA9-586D2361ACE3}" srcOrd="3" destOrd="0" presId="urn:microsoft.com/office/officeart/2005/8/layout/process2"/>
    <dgm:cxn modelId="{B000AD05-89F8-401E-80CA-5944D28D2A08}" type="presParOf" srcId="{550226BB-33FE-47C7-9DA9-586D2361ACE3}" destId="{F6198841-8EB8-46CA-B577-58B57F58ECBA}" srcOrd="0" destOrd="0" presId="urn:microsoft.com/office/officeart/2005/8/layout/process2"/>
    <dgm:cxn modelId="{E0A9D9C6-7F9C-44C2-85AF-795846DFE1B7}" type="presParOf" srcId="{E29E4A83-0C16-4F4D-BCF4-2A6209859132}" destId="{6BD6379E-BBB0-4ABC-9885-F8D0FB38CB6B}" srcOrd="4" destOrd="0" presId="urn:microsoft.com/office/officeart/2005/8/layout/process2"/>
    <dgm:cxn modelId="{5E882C2A-27F1-4E5F-A3A6-59CCC961B1BB}" type="presParOf" srcId="{E29E4A83-0C16-4F4D-BCF4-2A6209859132}" destId="{A195F072-1159-4858-A2C6-DED943436E82}" srcOrd="5" destOrd="0" presId="urn:microsoft.com/office/officeart/2005/8/layout/process2"/>
    <dgm:cxn modelId="{C74F3BBB-8FE9-46C1-8254-1C4E34B54836}" type="presParOf" srcId="{A195F072-1159-4858-A2C6-DED943436E82}" destId="{459D82C4-1A91-4551-88D3-F178DFF997E7}" srcOrd="0" destOrd="0" presId="urn:microsoft.com/office/officeart/2005/8/layout/process2"/>
    <dgm:cxn modelId="{931360F3-82CD-408A-9CBD-29257D6B84BE}" type="presParOf" srcId="{E29E4A83-0C16-4F4D-BCF4-2A6209859132}" destId="{D005286A-1632-432E-8CCE-6A3560803990}" srcOrd="6" destOrd="0" presId="urn:microsoft.com/office/officeart/2005/8/layout/process2"/>
    <dgm:cxn modelId="{32EF73E9-EBF4-48C4-B252-2FD32C8CE6A6}" type="presParOf" srcId="{E29E4A83-0C16-4F4D-BCF4-2A6209859132}" destId="{C1CCAB29-B391-4562-B354-1B756C3237E3}" srcOrd="7" destOrd="0" presId="urn:microsoft.com/office/officeart/2005/8/layout/process2"/>
    <dgm:cxn modelId="{95CB0407-9931-4AD5-BCA8-FC40F86BDF55}" type="presParOf" srcId="{C1CCAB29-B391-4562-B354-1B756C3237E3}" destId="{94768EAC-6461-4C5A-9670-FBC18505B2DE}" srcOrd="0" destOrd="0" presId="urn:microsoft.com/office/officeart/2005/8/layout/process2"/>
    <dgm:cxn modelId="{075CA072-5EF2-469B-AFD2-913C1338DF06}" type="presParOf" srcId="{E29E4A83-0C16-4F4D-BCF4-2A6209859132}" destId="{7C73763C-2F03-42BA-B605-DCD0B4F28D02}" srcOrd="8" destOrd="0" presId="urn:microsoft.com/office/officeart/2005/8/layout/process2"/>
    <dgm:cxn modelId="{A71BB08C-B227-4AED-BED7-52CE59326B6B}" type="presParOf" srcId="{E29E4A83-0C16-4F4D-BCF4-2A6209859132}" destId="{AD1C1A7C-2A71-4E71-BB79-9BA92F263B29}" srcOrd="9" destOrd="0" presId="urn:microsoft.com/office/officeart/2005/8/layout/process2"/>
    <dgm:cxn modelId="{5E56371D-574F-49B5-879C-F6BDFF8ACB51}" type="presParOf" srcId="{AD1C1A7C-2A71-4E71-BB79-9BA92F263B29}" destId="{77039722-2627-4426-886D-97B045AC2635}" srcOrd="0" destOrd="0" presId="urn:microsoft.com/office/officeart/2005/8/layout/process2"/>
    <dgm:cxn modelId="{6E3B57AE-EA51-46EA-92E6-A3D7ACC7114E}" type="presParOf" srcId="{E29E4A83-0C16-4F4D-BCF4-2A6209859132}" destId="{1EE22984-5172-43B8-88DD-3C719DC6DB57}" srcOrd="10"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5F438142-5DE8-4F53-BB6D-7F1058AAB4F2}" type="presOf" srcId="{B979DD4A-2810-43FD-AE7E-3F985C954E94}" destId="{EE044C05-27D5-4679-B7D3-CA8AFF1B9568}" srcOrd="1"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3947507F-DC27-42B8-AD53-89D13A9C0197}" srcId="{3A410565-3FF2-4096-92E3-B7394419FC4A}" destId="{25331CDF-9208-4B21-9985-DED03170403E}" srcOrd="0" destOrd="0" parTransId="{EFB14F38-B261-46F5-84CE-E12F76399B67}" sibTransId="{B979DD4A-2810-43FD-AE7E-3F985C954E94}"/>
    <dgm:cxn modelId="{279D4B66-65E8-4D1E-AF0F-7928FB2A1B5B}" srcId="{3A410565-3FF2-4096-92E3-B7394419FC4A}" destId="{3CAF47F7-0649-4E32-9D61-ACE33D5E613F}" srcOrd="3" destOrd="0" parTransId="{6644987A-9F4D-4540-98D8-3798872CE9B8}" sibTransId="{8367F9F4-59F6-4281-BC5C-137AA7582102}"/>
    <dgm:cxn modelId="{208D4EF7-BAB9-451A-9487-57B8707A2B26}" type="presOf" srcId="{1E1DDEE6-3995-4DB7-BF86-A652BBC5CA91}" destId="{6F3D2C11-11AE-4E61-A515-34325CC05604}" srcOrd="0" destOrd="0" presId="urn:microsoft.com/office/officeart/2005/8/layout/process1"/>
    <dgm:cxn modelId="{6C93994F-C665-4503-A2DA-81CABB25B742}" type="presOf" srcId="{3CAF47F7-0649-4E32-9D61-ACE33D5E613F}" destId="{6BD7B332-9C29-4D74-8818-84F97C3CEAAB}" srcOrd="0" destOrd="0" presId="urn:microsoft.com/office/officeart/2005/8/layout/process1"/>
    <dgm:cxn modelId="{C7BB1F69-09F3-412F-BE57-102562888553}" type="presOf" srcId="{1E1DDEE6-3995-4DB7-BF86-A652BBC5CA91}" destId="{D19CB572-1714-4BEA-BB03-42E75EF90BEC}" srcOrd="1" destOrd="0" presId="urn:microsoft.com/office/officeart/2005/8/layout/process1"/>
    <dgm:cxn modelId="{096D5278-A8BA-4F5E-98DB-97A359A077CC}" type="presOf" srcId="{8D7EF8C8-1AC6-45D7-B36A-2A908275D708}" destId="{046F455C-CC44-489A-A7F3-6B62A525E3CF}" srcOrd="1" destOrd="0" presId="urn:microsoft.com/office/officeart/2005/8/layout/process1"/>
    <dgm:cxn modelId="{91E9B9E8-1050-4DD6-AD79-22418067B1CE}" type="presOf" srcId="{3A410565-3FF2-4096-92E3-B7394419FC4A}" destId="{632B0D6D-12E4-4351-BB91-82A4358DFF10}"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0AF3E514-59B1-4055-BC82-D7587983F614}" type="presOf" srcId="{B64CB9B5-35B6-4EF8-A19A-55B5A88DB7B1}" destId="{91A7DF0D-1F44-4A0A-8503-18D34EEECD6D}" srcOrd="0" destOrd="0" presId="urn:microsoft.com/office/officeart/2005/8/layout/process1"/>
    <dgm:cxn modelId="{09FA27D0-E49F-4A34-AD67-8DE69165A7B1}" type="presOf" srcId="{B979DD4A-2810-43FD-AE7E-3F985C954E94}" destId="{94421562-502C-496D-8538-C28A3F8A4238}" srcOrd="0" destOrd="0" presId="urn:microsoft.com/office/officeart/2005/8/layout/process1"/>
    <dgm:cxn modelId="{F55A8832-3CA3-438F-963B-AE19BB23E418}" type="presOf" srcId="{2DDE0DE8-6584-4161-931B-D17481A4B969}" destId="{060C810A-886A-4C16-A910-58257AC24F2A}" srcOrd="0" destOrd="0" presId="urn:microsoft.com/office/officeart/2005/8/layout/process1"/>
    <dgm:cxn modelId="{6E8C8FF8-6341-4274-BAED-8D4286B3ED07}" type="presOf" srcId="{25331CDF-9208-4B21-9985-DED03170403E}" destId="{AD3FA524-2D91-4DA2-889B-35C0AC824D15}" srcOrd="0" destOrd="0" presId="urn:microsoft.com/office/officeart/2005/8/layout/process1"/>
    <dgm:cxn modelId="{B509E5BF-740F-4B38-B2A4-6E1E029D8D81}" type="presOf" srcId="{8D7EF8C8-1AC6-45D7-B36A-2A908275D708}" destId="{783A112D-7696-47B7-B40B-9C044AE6A555}" srcOrd="0" destOrd="0" presId="urn:microsoft.com/office/officeart/2005/8/layout/process1"/>
    <dgm:cxn modelId="{9AD40DC1-E5BD-4620-884C-54BD6D17BEB6}" type="presParOf" srcId="{632B0D6D-12E4-4351-BB91-82A4358DFF10}" destId="{AD3FA524-2D91-4DA2-889B-35C0AC824D15}" srcOrd="0" destOrd="0" presId="urn:microsoft.com/office/officeart/2005/8/layout/process1"/>
    <dgm:cxn modelId="{7A70F74D-1058-47B9-BC05-8373643BB0AE}" type="presParOf" srcId="{632B0D6D-12E4-4351-BB91-82A4358DFF10}" destId="{94421562-502C-496D-8538-C28A3F8A4238}" srcOrd="1" destOrd="0" presId="urn:microsoft.com/office/officeart/2005/8/layout/process1"/>
    <dgm:cxn modelId="{D78E2775-866A-4E00-AADC-9B5F36D61C13}" type="presParOf" srcId="{94421562-502C-496D-8538-C28A3F8A4238}" destId="{EE044C05-27D5-4679-B7D3-CA8AFF1B9568}" srcOrd="0" destOrd="0" presId="urn:microsoft.com/office/officeart/2005/8/layout/process1"/>
    <dgm:cxn modelId="{5D6E2364-BE9D-49A4-9196-FE5BA0241E9A}" type="presParOf" srcId="{632B0D6D-12E4-4351-BB91-82A4358DFF10}" destId="{91A7DF0D-1F44-4A0A-8503-18D34EEECD6D}" srcOrd="2" destOrd="0" presId="urn:microsoft.com/office/officeart/2005/8/layout/process1"/>
    <dgm:cxn modelId="{7AE7C479-9B57-480B-AFEC-DCCC2F49F535}" type="presParOf" srcId="{632B0D6D-12E4-4351-BB91-82A4358DFF10}" destId="{6F3D2C11-11AE-4E61-A515-34325CC05604}" srcOrd="3" destOrd="0" presId="urn:microsoft.com/office/officeart/2005/8/layout/process1"/>
    <dgm:cxn modelId="{678C8E01-51D1-4867-92A8-2616476108EC}" type="presParOf" srcId="{6F3D2C11-11AE-4E61-A515-34325CC05604}" destId="{D19CB572-1714-4BEA-BB03-42E75EF90BEC}" srcOrd="0" destOrd="0" presId="urn:microsoft.com/office/officeart/2005/8/layout/process1"/>
    <dgm:cxn modelId="{E17A415A-3C09-4BBB-80EF-66E98CFAB3BC}" type="presParOf" srcId="{632B0D6D-12E4-4351-BB91-82A4358DFF10}" destId="{060C810A-886A-4C16-A910-58257AC24F2A}" srcOrd="4" destOrd="0" presId="urn:microsoft.com/office/officeart/2005/8/layout/process1"/>
    <dgm:cxn modelId="{9A4DCA0E-8703-4593-ADFD-B9A6A3FEBB9D}" type="presParOf" srcId="{632B0D6D-12E4-4351-BB91-82A4358DFF10}" destId="{783A112D-7696-47B7-B40B-9C044AE6A555}" srcOrd="5" destOrd="0" presId="urn:microsoft.com/office/officeart/2005/8/layout/process1"/>
    <dgm:cxn modelId="{B3094F67-4E3A-4023-9404-942B5652F67D}" type="presParOf" srcId="{783A112D-7696-47B7-B40B-9C044AE6A555}" destId="{046F455C-CC44-489A-A7F3-6B62A525E3CF}" srcOrd="0" destOrd="0" presId="urn:microsoft.com/office/officeart/2005/8/layout/process1"/>
    <dgm:cxn modelId="{039F81B9-BFF0-48A4-9D00-0E339930A4CE}"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工频电流对人体的影响</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accent1"/>
        </a:solidFill>
      </dgm:spPr>
      <dgm:t>
        <a:bodyPr/>
        <a:lstStyle/>
        <a:p>
          <a:r>
            <a:rPr lang="zh-CN" altLang="en-US" sz="1600" dirty="0" smtClean="0">
              <a:latin typeface="华文中宋" panose="02010600040101010101" pitchFamily="2" charset="-122"/>
              <a:ea typeface="华文中宋" panose="02010600040101010101" pitchFamily="2" charset="-122"/>
            </a:rPr>
            <a:t>绝缘的概念及相关事例</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屏护和间距</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FA6842EB-5572-4447-94DE-7AD2EDA41F58}">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安全电压</a:t>
          </a:r>
          <a:endParaRPr lang="zh-CN" altLang="en-US" sz="1600" dirty="0">
            <a:latin typeface="华文中宋" panose="02010600040101010101" pitchFamily="2" charset="-122"/>
            <a:ea typeface="华文中宋" panose="02010600040101010101" pitchFamily="2" charset="-122"/>
          </a:endParaRPr>
        </a:p>
      </dgm:t>
    </dgm:pt>
    <dgm:pt modelId="{7BBE90A1-20EC-495D-9CB9-0EB0FD2DD15A}" cxnId="{B3F45C32-ED33-4ACE-BFF9-9B98026C1E9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9234060D-2019-4542-937C-586809DC2685}" cxnId="{B3F45C32-ED33-4ACE-BFF9-9B98026C1E9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95EEB5D1-91B8-4FCF-A86E-53F7D720A9AB}">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电气隔离</a:t>
          </a:r>
          <a:endParaRPr lang="zh-CN" altLang="en-US" sz="1600" dirty="0">
            <a:latin typeface="华文中宋" panose="02010600040101010101" pitchFamily="2" charset="-122"/>
            <a:ea typeface="华文中宋" panose="02010600040101010101" pitchFamily="2" charset="-122"/>
          </a:endParaRPr>
        </a:p>
      </dgm:t>
    </dgm:pt>
    <dgm:pt modelId="{90C7C55A-8C40-4907-A64B-69FEB6234ABC}" cxnId="{F6E4D552-C92F-4505-83E8-418194CDDFAD}"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A41977B0-5B7F-48FE-98EA-4551C2405B94}" cxnId="{F6E4D552-C92F-4505-83E8-418194CDDFAD}"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23CE70B9-002A-4459-ADBD-1905CC10082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剩余电</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流保护</a:t>
          </a:r>
          <a:endParaRPr lang="zh-CN" altLang="en-US" sz="1600" dirty="0">
            <a:latin typeface="华文中宋" panose="02010600040101010101" pitchFamily="2" charset="-122"/>
            <a:ea typeface="华文中宋" panose="02010600040101010101" pitchFamily="2" charset="-122"/>
          </a:endParaRPr>
        </a:p>
      </dgm:t>
    </dgm:pt>
    <dgm:pt modelId="{B46A2C36-1285-415D-97D2-383A3F7EEF80}" cxnId="{C300A23C-6FAC-403B-8956-758FC36E1AE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8FF038A3-B5D9-4EAA-B3B1-E6215FF1F1DC}" cxnId="{C300A23C-6FAC-403B-8956-758FC36E1AE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6" custScaleY="103646">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5" custScaleY="79426"/>
      <dgm:spPr/>
      <dgm:t>
        <a:bodyPr/>
        <a:lstStyle/>
        <a:p>
          <a:endParaRPr lang="zh-CN" altLang="en-US"/>
        </a:p>
      </dgm:t>
    </dgm:pt>
    <dgm:pt modelId="{4C1E0FE9-BBE2-4002-99BB-070E3DA16121}" type="pres">
      <dgm:prSet presAssocID="{29BFBE1A-08AF-4844-B29C-982EB1EB0177}" presName="connectorText" presStyleLbl="sibTrans2D1" presStyleIdx="0" presStyleCnt="5"/>
      <dgm:spPr/>
      <dgm:t>
        <a:bodyPr/>
        <a:lstStyle/>
        <a:p>
          <a:endParaRPr lang="zh-CN" altLang="en-US"/>
        </a:p>
      </dgm:t>
    </dgm:pt>
    <dgm:pt modelId="{C69BB197-5404-418B-8020-03AC84A51865}" type="pres">
      <dgm:prSet presAssocID="{2D9B2B8D-D296-4998-854A-38921C278E09}" presName="node" presStyleLbl="node1" presStyleIdx="1" presStyleCnt="6" custScaleY="121076">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5" custScaleY="79426"/>
      <dgm:spPr/>
      <dgm:t>
        <a:bodyPr/>
        <a:lstStyle/>
        <a:p>
          <a:endParaRPr lang="zh-CN" altLang="en-US"/>
        </a:p>
      </dgm:t>
    </dgm:pt>
    <dgm:pt modelId="{F6198841-8EB8-46CA-B577-58B57F58ECBA}" type="pres">
      <dgm:prSet presAssocID="{B8FFF542-D36D-4AEE-BA3A-4CC333789B93}" presName="connectorText" presStyleLbl="sibTrans2D1" presStyleIdx="1" presStyleCnt="5"/>
      <dgm:spPr/>
      <dgm:t>
        <a:bodyPr/>
        <a:lstStyle/>
        <a:p>
          <a:endParaRPr lang="zh-CN" altLang="en-US"/>
        </a:p>
      </dgm:t>
    </dgm:pt>
    <dgm:pt modelId="{6BD6379E-BBB0-4ABC-9885-F8D0FB38CB6B}" type="pres">
      <dgm:prSet presAssocID="{3BAD30DB-79B8-4EF3-B552-4F0FACAE6AA4}" presName="node" presStyleLbl="node1" presStyleIdx="2" presStyleCnt="6" custScaleY="85858">
        <dgm:presLayoutVars>
          <dgm:bulletEnabled val="1"/>
        </dgm:presLayoutVars>
      </dgm:prSet>
      <dgm:spPr/>
      <dgm:t>
        <a:bodyPr/>
        <a:lstStyle/>
        <a:p>
          <a:endParaRPr lang="zh-CN" altLang="en-US"/>
        </a:p>
      </dgm:t>
    </dgm:pt>
    <dgm:pt modelId="{A195F072-1159-4858-A2C6-DED943436E82}" type="pres">
      <dgm:prSet presAssocID="{25C4739E-9103-4600-B5F2-1634E86A81AE}" presName="sibTrans" presStyleLbl="sibTrans2D1" presStyleIdx="2" presStyleCnt="5" custScaleY="79427"/>
      <dgm:spPr/>
      <dgm:t>
        <a:bodyPr/>
        <a:lstStyle/>
        <a:p>
          <a:endParaRPr lang="zh-CN" altLang="en-US"/>
        </a:p>
      </dgm:t>
    </dgm:pt>
    <dgm:pt modelId="{459D82C4-1A91-4551-88D3-F178DFF997E7}" type="pres">
      <dgm:prSet presAssocID="{25C4739E-9103-4600-B5F2-1634E86A81AE}" presName="connectorText" presStyleLbl="sibTrans2D1" presStyleIdx="2" presStyleCnt="5"/>
      <dgm:spPr/>
      <dgm:t>
        <a:bodyPr/>
        <a:lstStyle/>
        <a:p>
          <a:endParaRPr lang="zh-CN" altLang="en-US"/>
        </a:p>
      </dgm:t>
    </dgm:pt>
    <dgm:pt modelId="{D005286A-1632-432E-8CCE-6A3560803990}" type="pres">
      <dgm:prSet presAssocID="{FA6842EB-5572-4447-94DE-7AD2EDA41F58}" presName="node" presStyleLbl="node1" presStyleIdx="3" presStyleCnt="6" custScaleY="67534">
        <dgm:presLayoutVars>
          <dgm:bulletEnabled val="1"/>
        </dgm:presLayoutVars>
      </dgm:prSet>
      <dgm:spPr/>
      <dgm:t>
        <a:bodyPr/>
        <a:lstStyle/>
        <a:p>
          <a:endParaRPr lang="zh-CN" altLang="en-US"/>
        </a:p>
      </dgm:t>
    </dgm:pt>
    <dgm:pt modelId="{C1CCAB29-B391-4562-B354-1B756C3237E3}" type="pres">
      <dgm:prSet presAssocID="{9234060D-2019-4542-937C-586809DC2685}" presName="sibTrans" presStyleLbl="sibTrans2D1" presStyleIdx="3" presStyleCnt="5"/>
      <dgm:spPr/>
      <dgm:t>
        <a:bodyPr/>
        <a:lstStyle/>
        <a:p>
          <a:endParaRPr lang="zh-CN" altLang="en-US"/>
        </a:p>
      </dgm:t>
    </dgm:pt>
    <dgm:pt modelId="{94768EAC-6461-4C5A-9670-FBC18505B2DE}" type="pres">
      <dgm:prSet presAssocID="{9234060D-2019-4542-937C-586809DC2685}" presName="connectorText" presStyleLbl="sibTrans2D1" presStyleIdx="3" presStyleCnt="5"/>
      <dgm:spPr/>
      <dgm:t>
        <a:bodyPr/>
        <a:lstStyle/>
        <a:p>
          <a:endParaRPr lang="zh-CN" altLang="en-US"/>
        </a:p>
      </dgm:t>
    </dgm:pt>
    <dgm:pt modelId="{7C73763C-2F03-42BA-B605-DCD0B4F28D02}" type="pres">
      <dgm:prSet presAssocID="{95EEB5D1-91B8-4FCF-A86E-53F7D720A9AB}" presName="node" presStyleLbl="node1" presStyleIdx="4" presStyleCnt="6" custScaleY="65963">
        <dgm:presLayoutVars>
          <dgm:bulletEnabled val="1"/>
        </dgm:presLayoutVars>
      </dgm:prSet>
      <dgm:spPr/>
      <dgm:t>
        <a:bodyPr/>
        <a:lstStyle/>
        <a:p>
          <a:endParaRPr lang="zh-CN" altLang="en-US"/>
        </a:p>
      </dgm:t>
    </dgm:pt>
    <dgm:pt modelId="{AD1C1A7C-2A71-4E71-BB79-9BA92F263B29}" type="pres">
      <dgm:prSet presAssocID="{A41977B0-5B7F-48FE-98EA-4551C2405B94}" presName="sibTrans" presStyleLbl="sibTrans2D1" presStyleIdx="4" presStyleCnt="5"/>
      <dgm:spPr/>
      <dgm:t>
        <a:bodyPr/>
        <a:lstStyle/>
        <a:p>
          <a:endParaRPr lang="zh-CN" altLang="en-US"/>
        </a:p>
      </dgm:t>
    </dgm:pt>
    <dgm:pt modelId="{77039722-2627-4426-886D-97B045AC2635}" type="pres">
      <dgm:prSet presAssocID="{A41977B0-5B7F-48FE-98EA-4551C2405B94}" presName="connectorText" presStyleLbl="sibTrans2D1" presStyleIdx="4" presStyleCnt="5"/>
      <dgm:spPr/>
      <dgm:t>
        <a:bodyPr/>
        <a:lstStyle/>
        <a:p>
          <a:endParaRPr lang="zh-CN" altLang="en-US"/>
        </a:p>
      </dgm:t>
    </dgm:pt>
    <dgm:pt modelId="{1EE22984-5172-43B8-88DD-3C719DC6DB57}" type="pres">
      <dgm:prSet presAssocID="{23CE70B9-002A-4459-ADBD-1905CC100829}" presName="node" presStyleLbl="node1" presStyleIdx="5" presStyleCnt="6" custScaleY="128129">
        <dgm:presLayoutVars>
          <dgm:bulletEnabled val="1"/>
        </dgm:presLayoutVars>
      </dgm:prSet>
      <dgm:spPr/>
      <dgm:t>
        <a:bodyPr/>
        <a:lstStyle/>
        <a:p>
          <a:endParaRPr lang="zh-CN" altLang="en-US"/>
        </a:p>
      </dgm:t>
    </dgm:pt>
  </dgm:ptLst>
  <dgm:cxnLst>
    <dgm:cxn modelId="{F7E5D7CD-F385-4ADC-A48C-F1B8D1A87705}" type="presOf" srcId="{25C4739E-9103-4600-B5F2-1634E86A81AE}" destId="{A195F072-1159-4858-A2C6-DED943436E82}" srcOrd="0" destOrd="0" presId="urn:microsoft.com/office/officeart/2005/8/layout/process2"/>
    <dgm:cxn modelId="{D77EE530-B14C-4115-9603-F175146B8F11}" type="presOf" srcId="{29BFBE1A-08AF-4844-B29C-982EB1EB0177}" destId="{4C1E0FE9-BBE2-4002-99BB-070E3DA16121}" srcOrd="1" destOrd="0" presId="urn:microsoft.com/office/officeart/2005/8/layout/process2"/>
    <dgm:cxn modelId="{EF2C23B7-4E47-4EF8-8C82-03AD346BCB47}" type="presOf" srcId="{1A4387FB-7510-4215-ADB1-0770137FC457}" destId="{E29E4A83-0C16-4F4D-BCF4-2A6209859132}" srcOrd="0" destOrd="0" presId="urn:microsoft.com/office/officeart/2005/8/layout/process2"/>
    <dgm:cxn modelId="{7423C8D2-8DE1-4969-A54E-7834AC23F4AC}" type="presOf" srcId="{23CE70B9-002A-4459-ADBD-1905CC100829}" destId="{1EE22984-5172-43B8-88DD-3C719DC6DB57}" srcOrd="0" destOrd="0" presId="urn:microsoft.com/office/officeart/2005/8/layout/process2"/>
    <dgm:cxn modelId="{B3F45C32-ED33-4ACE-BFF9-9B98026C1E99}" srcId="{1A4387FB-7510-4215-ADB1-0770137FC457}" destId="{FA6842EB-5572-4447-94DE-7AD2EDA41F58}" srcOrd="3" destOrd="0" parTransId="{7BBE90A1-20EC-495D-9CB9-0EB0FD2DD15A}" sibTransId="{9234060D-2019-4542-937C-586809DC2685}"/>
    <dgm:cxn modelId="{A05628D4-FF74-4BE7-8BA2-41A423801B17}" srcId="{1A4387FB-7510-4215-ADB1-0770137FC457}" destId="{2D9B2B8D-D296-4998-854A-38921C278E09}" srcOrd="1" destOrd="0" parTransId="{F8EA7CC3-04E5-4984-8C67-C48951CC2374}" sibTransId="{B8FFF542-D36D-4AEE-BA3A-4CC333789B93}"/>
    <dgm:cxn modelId="{2CF0E1F4-C9B9-4FD6-BC9C-8E3B101D4DB9}" type="presOf" srcId="{95EEB5D1-91B8-4FCF-A86E-53F7D720A9AB}" destId="{7C73763C-2F03-42BA-B605-DCD0B4F28D02}" srcOrd="0" destOrd="0" presId="urn:microsoft.com/office/officeart/2005/8/layout/process2"/>
    <dgm:cxn modelId="{0044AE32-6369-4F8F-8ACD-FD8538961675}" type="presOf" srcId="{9234060D-2019-4542-937C-586809DC2685}" destId="{C1CCAB29-B391-4562-B354-1B756C3237E3}" srcOrd="0" destOrd="0" presId="urn:microsoft.com/office/officeart/2005/8/layout/process2"/>
    <dgm:cxn modelId="{047449CD-D76C-48EA-9FB1-1A81F66A3C89}" type="presOf" srcId="{B8FFF542-D36D-4AEE-BA3A-4CC333789B93}" destId="{F6198841-8EB8-46CA-B577-58B57F58ECBA}" srcOrd="1" destOrd="0" presId="urn:microsoft.com/office/officeart/2005/8/layout/process2"/>
    <dgm:cxn modelId="{F6E4D552-C92F-4505-83E8-418194CDDFAD}" srcId="{1A4387FB-7510-4215-ADB1-0770137FC457}" destId="{95EEB5D1-91B8-4FCF-A86E-53F7D720A9AB}" srcOrd="4" destOrd="0" parTransId="{90C7C55A-8C40-4907-A64B-69FEB6234ABC}" sibTransId="{A41977B0-5B7F-48FE-98EA-4551C2405B94}"/>
    <dgm:cxn modelId="{D2A54CCA-1897-4410-BFC7-F64177CBF6AE}" type="presOf" srcId="{29BFBE1A-08AF-4844-B29C-982EB1EB0177}" destId="{20234249-4719-46A5-9458-AE949EEE2F53}" srcOrd="0" destOrd="0" presId="urn:microsoft.com/office/officeart/2005/8/layout/process2"/>
    <dgm:cxn modelId="{DB2EB4E6-3DE7-4D13-B6BC-6FF0FCAF23EE}" type="presOf" srcId="{9234060D-2019-4542-937C-586809DC2685}" destId="{94768EAC-6461-4C5A-9670-FBC18505B2DE}" srcOrd="1" destOrd="0" presId="urn:microsoft.com/office/officeart/2005/8/layout/process2"/>
    <dgm:cxn modelId="{C300A23C-6FAC-403B-8956-758FC36E1AE9}" srcId="{1A4387FB-7510-4215-ADB1-0770137FC457}" destId="{23CE70B9-002A-4459-ADBD-1905CC100829}" srcOrd="5" destOrd="0" parTransId="{B46A2C36-1285-415D-97D2-383A3F7EEF80}" sibTransId="{8FF038A3-B5D9-4EAA-B3B1-E6215FF1F1DC}"/>
    <dgm:cxn modelId="{2244CB84-D39C-4561-897A-AFAC43E7BE04}" type="presOf" srcId="{3BAD30DB-79B8-4EF3-B552-4F0FACAE6AA4}" destId="{6BD6379E-BBB0-4ABC-9885-F8D0FB38CB6B}" srcOrd="0" destOrd="0" presId="urn:microsoft.com/office/officeart/2005/8/layout/process2"/>
    <dgm:cxn modelId="{48918C89-3C70-4FFD-A8A7-F134146103BD}" type="presOf" srcId="{A41977B0-5B7F-48FE-98EA-4551C2405B94}" destId="{AD1C1A7C-2A71-4E71-BB79-9BA92F263B29}" srcOrd="0"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E861A13F-0B30-4B41-A949-49C36524BEDD}" type="presOf" srcId="{A41977B0-5B7F-48FE-98EA-4551C2405B94}" destId="{77039722-2627-4426-886D-97B045AC2635}" srcOrd="1" destOrd="0" presId="urn:microsoft.com/office/officeart/2005/8/layout/process2"/>
    <dgm:cxn modelId="{61C2890B-5B09-4D7D-BD80-6FC96A5D6848}" type="presOf" srcId="{B8FFF542-D36D-4AEE-BA3A-4CC333789B93}" destId="{550226BB-33FE-47C7-9DA9-586D2361ACE3}" srcOrd="0" destOrd="0" presId="urn:microsoft.com/office/officeart/2005/8/layout/process2"/>
    <dgm:cxn modelId="{10C3C279-95D0-45BC-94FD-620D0797263B}" srcId="{1A4387FB-7510-4215-ADB1-0770137FC457}" destId="{3BAD30DB-79B8-4EF3-B552-4F0FACAE6AA4}" srcOrd="2" destOrd="0" parTransId="{C6935C6B-18CB-44F5-8CAB-3128ECCC2858}" sibTransId="{25C4739E-9103-4600-B5F2-1634E86A81AE}"/>
    <dgm:cxn modelId="{EB20C24A-45B6-4273-99B8-D134BE1B8EDA}" type="presOf" srcId="{2D9B2B8D-D296-4998-854A-38921C278E09}" destId="{C69BB197-5404-418B-8020-03AC84A51865}" srcOrd="0" destOrd="0" presId="urn:microsoft.com/office/officeart/2005/8/layout/process2"/>
    <dgm:cxn modelId="{50301005-16A6-4882-B339-83B863DDDB16}" type="presOf" srcId="{737B71FC-E172-4B97-80E3-25D3E357C9CA}" destId="{AD0A7A85-B259-4FC9-8C62-9AC0DA555DC6}" srcOrd="0" destOrd="0" presId="urn:microsoft.com/office/officeart/2005/8/layout/process2"/>
    <dgm:cxn modelId="{EB627F6B-1574-4684-955C-10EDE9B786A4}" type="presOf" srcId="{FA6842EB-5572-4447-94DE-7AD2EDA41F58}" destId="{D005286A-1632-432E-8CCE-6A3560803990}" srcOrd="0" destOrd="0" presId="urn:microsoft.com/office/officeart/2005/8/layout/process2"/>
    <dgm:cxn modelId="{BD028E99-A33E-4B30-B504-43A55E0DB751}" type="presOf" srcId="{25C4739E-9103-4600-B5F2-1634E86A81AE}" destId="{459D82C4-1A91-4551-88D3-F178DFF997E7}" srcOrd="1" destOrd="0" presId="urn:microsoft.com/office/officeart/2005/8/layout/process2"/>
    <dgm:cxn modelId="{2955471B-1702-4BDE-80C5-9718B850C1BF}" type="presParOf" srcId="{E29E4A83-0C16-4F4D-BCF4-2A6209859132}" destId="{AD0A7A85-B259-4FC9-8C62-9AC0DA555DC6}" srcOrd="0" destOrd="0" presId="urn:microsoft.com/office/officeart/2005/8/layout/process2"/>
    <dgm:cxn modelId="{A4D1D5EF-7C07-4BA0-A4EC-BFC3F34C0F15}" type="presParOf" srcId="{E29E4A83-0C16-4F4D-BCF4-2A6209859132}" destId="{20234249-4719-46A5-9458-AE949EEE2F53}" srcOrd="1" destOrd="0" presId="urn:microsoft.com/office/officeart/2005/8/layout/process2"/>
    <dgm:cxn modelId="{9DD6F55F-C75D-4EB8-B1C4-FAEBD69DD813}" type="presParOf" srcId="{20234249-4719-46A5-9458-AE949EEE2F53}" destId="{4C1E0FE9-BBE2-4002-99BB-070E3DA16121}" srcOrd="0" destOrd="0" presId="urn:microsoft.com/office/officeart/2005/8/layout/process2"/>
    <dgm:cxn modelId="{0EBE8140-5467-4C7E-9510-4AF2801AE65F}" type="presParOf" srcId="{E29E4A83-0C16-4F4D-BCF4-2A6209859132}" destId="{C69BB197-5404-418B-8020-03AC84A51865}" srcOrd="2" destOrd="0" presId="urn:microsoft.com/office/officeart/2005/8/layout/process2"/>
    <dgm:cxn modelId="{3224512C-4C98-41BD-AF10-3F093FE3FA9E}" type="presParOf" srcId="{E29E4A83-0C16-4F4D-BCF4-2A6209859132}" destId="{550226BB-33FE-47C7-9DA9-586D2361ACE3}" srcOrd="3" destOrd="0" presId="urn:microsoft.com/office/officeart/2005/8/layout/process2"/>
    <dgm:cxn modelId="{D891F50E-9962-4424-93D4-22037EFFADBE}" type="presParOf" srcId="{550226BB-33FE-47C7-9DA9-586D2361ACE3}" destId="{F6198841-8EB8-46CA-B577-58B57F58ECBA}" srcOrd="0" destOrd="0" presId="urn:microsoft.com/office/officeart/2005/8/layout/process2"/>
    <dgm:cxn modelId="{6279700C-D954-40A8-9937-021325EC73E6}" type="presParOf" srcId="{E29E4A83-0C16-4F4D-BCF4-2A6209859132}" destId="{6BD6379E-BBB0-4ABC-9885-F8D0FB38CB6B}" srcOrd="4" destOrd="0" presId="urn:microsoft.com/office/officeart/2005/8/layout/process2"/>
    <dgm:cxn modelId="{B971ED00-4CF4-481E-979B-3BD0F855515A}" type="presParOf" srcId="{E29E4A83-0C16-4F4D-BCF4-2A6209859132}" destId="{A195F072-1159-4858-A2C6-DED943436E82}" srcOrd="5" destOrd="0" presId="urn:microsoft.com/office/officeart/2005/8/layout/process2"/>
    <dgm:cxn modelId="{027051C6-F632-4FDF-A133-6F976C88ED71}" type="presParOf" srcId="{A195F072-1159-4858-A2C6-DED943436E82}" destId="{459D82C4-1A91-4551-88D3-F178DFF997E7}" srcOrd="0" destOrd="0" presId="urn:microsoft.com/office/officeart/2005/8/layout/process2"/>
    <dgm:cxn modelId="{3FA9676D-0B5E-4383-A3DD-0768E5C66FD4}" type="presParOf" srcId="{E29E4A83-0C16-4F4D-BCF4-2A6209859132}" destId="{D005286A-1632-432E-8CCE-6A3560803990}" srcOrd="6" destOrd="0" presId="urn:microsoft.com/office/officeart/2005/8/layout/process2"/>
    <dgm:cxn modelId="{20777A63-1332-46D1-8069-C3651A26F90D}" type="presParOf" srcId="{E29E4A83-0C16-4F4D-BCF4-2A6209859132}" destId="{C1CCAB29-B391-4562-B354-1B756C3237E3}" srcOrd="7" destOrd="0" presId="urn:microsoft.com/office/officeart/2005/8/layout/process2"/>
    <dgm:cxn modelId="{E42C1003-1FA0-4373-8BC3-3429F4B6F108}" type="presParOf" srcId="{C1CCAB29-B391-4562-B354-1B756C3237E3}" destId="{94768EAC-6461-4C5A-9670-FBC18505B2DE}" srcOrd="0" destOrd="0" presId="urn:microsoft.com/office/officeart/2005/8/layout/process2"/>
    <dgm:cxn modelId="{8534D0C7-0FC0-42D2-9AEA-2BDA50F8A6F6}" type="presParOf" srcId="{E29E4A83-0C16-4F4D-BCF4-2A6209859132}" destId="{7C73763C-2F03-42BA-B605-DCD0B4F28D02}" srcOrd="8" destOrd="0" presId="urn:microsoft.com/office/officeart/2005/8/layout/process2"/>
    <dgm:cxn modelId="{9142CDF1-B2E3-4BC5-BD38-3C0CEA183DC5}" type="presParOf" srcId="{E29E4A83-0C16-4F4D-BCF4-2A6209859132}" destId="{AD1C1A7C-2A71-4E71-BB79-9BA92F263B29}" srcOrd="9" destOrd="0" presId="urn:microsoft.com/office/officeart/2005/8/layout/process2"/>
    <dgm:cxn modelId="{F4D30AD8-B19A-4911-9B9D-036C3EF21D8A}" type="presParOf" srcId="{AD1C1A7C-2A71-4E71-BB79-9BA92F263B29}" destId="{77039722-2627-4426-886D-97B045AC2635}" srcOrd="0" destOrd="0" presId="urn:microsoft.com/office/officeart/2005/8/layout/process2"/>
    <dgm:cxn modelId="{2BB7E0C5-8C29-4390-A62D-15C2908AA0D6}" type="presParOf" srcId="{E29E4A83-0C16-4F4D-BCF4-2A6209859132}" destId="{1EE22984-5172-43B8-88DD-3C719DC6DB57}" srcOrd="10"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23DDCEEF-5FDF-4B5A-9DA8-79DCDCA6A624}" type="presOf" srcId="{B979DD4A-2810-43FD-AE7E-3F985C954E94}" destId="{EE044C05-27D5-4679-B7D3-CA8AFF1B9568}" srcOrd="1" destOrd="0" presId="urn:microsoft.com/office/officeart/2005/8/layout/process1"/>
    <dgm:cxn modelId="{93AFB4C1-7F77-4059-B661-1913B7ACC41B}" type="presOf" srcId="{3CAF47F7-0649-4E32-9D61-ACE33D5E613F}" destId="{6BD7B332-9C29-4D74-8818-84F97C3CEAAB}" srcOrd="0" destOrd="0" presId="urn:microsoft.com/office/officeart/2005/8/layout/process1"/>
    <dgm:cxn modelId="{9FC7D685-0597-4E1D-953D-568C307AC4DB}" type="presOf" srcId="{3A410565-3FF2-4096-92E3-B7394419FC4A}" destId="{632B0D6D-12E4-4351-BB91-82A4358DFF10}" srcOrd="0"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72EA9AFA-2591-4490-A1BE-FE6DC6500DF7}" type="presOf" srcId="{B979DD4A-2810-43FD-AE7E-3F985C954E94}" destId="{94421562-502C-496D-8538-C28A3F8A4238}" srcOrd="0" destOrd="0" presId="urn:microsoft.com/office/officeart/2005/8/layout/process1"/>
    <dgm:cxn modelId="{3947507F-DC27-42B8-AD53-89D13A9C0197}" srcId="{3A410565-3FF2-4096-92E3-B7394419FC4A}" destId="{25331CDF-9208-4B21-9985-DED03170403E}" srcOrd="0" destOrd="0" parTransId="{EFB14F38-B261-46F5-84CE-E12F76399B67}" sibTransId="{B979DD4A-2810-43FD-AE7E-3F985C954E94}"/>
    <dgm:cxn modelId="{279D4B66-65E8-4D1E-AF0F-7928FB2A1B5B}" srcId="{3A410565-3FF2-4096-92E3-B7394419FC4A}" destId="{3CAF47F7-0649-4E32-9D61-ACE33D5E613F}" srcOrd="3" destOrd="0" parTransId="{6644987A-9F4D-4540-98D8-3798872CE9B8}" sibTransId="{8367F9F4-59F6-4281-BC5C-137AA7582102}"/>
    <dgm:cxn modelId="{36129F2C-0B6B-406C-B2C7-1C0610D30BC2}" type="presOf" srcId="{8D7EF8C8-1AC6-45D7-B36A-2A908275D708}" destId="{046F455C-CC44-489A-A7F3-6B62A525E3CF}" srcOrd="1" destOrd="0" presId="urn:microsoft.com/office/officeart/2005/8/layout/process1"/>
    <dgm:cxn modelId="{8E7BA1A1-02B6-48BF-9C3B-CB6E8165B942}" type="presOf" srcId="{25331CDF-9208-4B21-9985-DED03170403E}" destId="{AD3FA524-2D91-4DA2-889B-35C0AC824D15}" srcOrd="0" destOrd="0" presId="urn:microsoft.com/office/officeart/2005/8/layout/process1"/>
    <dgm:cxn modelId="{B123B2BD-DCEC-4801-8681-0AD26ECFDD69}" type="presOf" srcId="{8D7EF8C8-1AC6-45D7-B36A-2A908275D708}" destId="{783A112D-7696-47B7-B40B-9C044AE6A555}"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DC284580-2F94-4A75-AD6C-35BC139C6E95}" type="presOf" srcId="{1E1DDEE6-3995-4DB7-BF86-A652BBC5CA91}" destId="{D19CB572-1714-4BEA-BB03-42E75EF90BEC}" srcOrd="1" destOrd="0" presId="urn:microsoft.com/office/officeart/2005/8/layout/process1"/>
    <dgm:cxn modelId="{9C962740-AC28-4C33-B5AA-6D0AC3B30D7D}" type="presOf" srcId="{1E1DDEE6-3995-4DB7-BF86-A652BBC5CA91}" destId="{6F3D2C11-11AE-4E61-A515-34325CC05604}" srcOrd="0" destOrd="0" presId="urn:microsoft.com/office/officeart/2005/8/layout/process1"/>
    <dgm:cxn modelId="{3FBA95B4-AD57-4EC4-BA0F-09ED574FBD4A}" type="presOf" srcId="{2DDE0DE8-6584-4161-931B-D17481A4B969}" destId="{060C810A-886A-4C16-A910-58257AC24F2A}" srcOrd="0" destOrd="0" presId="urn:microsoft.com/office/officeart/2005/8/layout/process1"/>
    <dgm:cxn modelId="{6DFD6614-9072-45BD-9D36-003645F42107}" type="presOf" srcId="{B64CB9B5-35B6-4EF8-A19A-55B5A88DB7B1}" destId="{91A7DF0D-1F44-4A0A-8503-18D34EEECD6D}" srcOrd="0" destOrd="0" presId="urn:microsoft.com/office/officeart/2005/8/layout/process1"/>
    <dgm:cxn modelId="{6855AB05-105A-49D4-AAB8-E553A3F2B64E}" type="presParOf" srcId="{632B0D6D-12E4-4351-BB91-82A4358DFF10}" destId="{AD3FA524-2D91-4DA2-889B-35C0AC824D15}" srcOrd="0" destOrd="0" presId="urn:microsoft.com/office/officeart/2005/8/layout/process1"/>
    <dgm:cxn modelId="{168F028C-EC1F-421A-89B4-543995B397AB}" type="presParOf" srcId="{632B0D6D-12E4-4351-BB91-82A4358DFF10}" destId="{94421562-502C-496D-8538-C28A3F8A4238}" srcOrd="1" destOrd="0" presId="urn:microsoft.com/office/officeart/2005/8/layout/process1"/>
    <dgm:cxn modelId="{04036249-DC22-4B0B-AEA0-62CD4F58F028}" type="presParOf" srcId="{94421562-502C-496D-8538-C28A3F8A4238}" destId="{EE044C05-27D5-4679-B7D3-CA8AFF1B9568}" srcOrd="0" destOrd="0" presId="urn:microsoft.com/office/officeart/2005/8/layout/process1"/>
    <dgm:cxn modelId="{CF292BC3-6E7F-4215-97BA-BCD139AFB6CF}" type="presParOf" srcId="{632B0D6D-12E4-4351-BB91-82A4358DFF10}" destId="{91A7DF0D-1F44-4A0A-8503-18D34EEECD6D}" srcOrd="2" destOrd="0" presId="urn:microsoft.com/office/officeart/2005/8/layout/process1"/>
    <dgm:cxn modelId="{9E27A2E8-1A4E-4712-96D4-B7B434F37AF1}" type="presParOf" srcId="{632B0D6D-12E4-4351-BB91-82A4358DFF10}" destId="{6F3D2C11-11AE-4E61-A515-34325CC05604}" srcOrd="3" destOrd="0" presId="urn:microsoft.com/office/officeart/2005/8/layout/process1"/>
    <dgm:cxn modelId="{E202F6DE-6251-44BF-9005-58E15A48C460}" type="presParOf" srcId="{6F3D2C11-11AE-4E61-A515-34325CC05604}" destId="{D19CB572-1714-4BEA-BB03-42E75EF90BEC}" srcOrd="0" destOrd="0" presId="urn:microsoft.com/office/officeart/2005/8/layout/process1"/>
    <dgm:cxn modelId="{A6A3B097-40C2-4700-A30B-8125FC85682B}" type="presParOf" srcId="{632B0D6D-12E4-4351-BB91-82A4358DFF10}" destId="{060C810A-886A-4C16-A910-58257AC24F2A}" srcOrd="4" destOrd="0" presId="urn:microsoft.com/office/officeart/2005/8/layout/process1"/>
    <dgm:cxn modelId="{41D8D279-D07C-4CC9-8A58-38DCF8A8DC72}" type="presParOf" srcId="{632B0D6D-12E4-4351-BB91-82A4358DFF10}" destId="{783A112D-7696-47B7-B40B-9C044AE6A555}" srcOrd="5" destOrd="0" presId="urn:microsoft.com/office/officeart/2005/8/layout/process1"/>
    <dgm:cxn modelId="{E092EA90-30CF-4A04-AB32-09005755A574}" type="presParOf" srcId="{783A112D-7696-47B7-B40B-9C044AE6A555}" destId="{046F455C-CC44-489A-A7F3-6B62A525E3CF}" srcOrd="0" destOrd="0" presId="urn:microsoft.com/office/officeart/2005/8/layout/process1"/>
    <dgm:cxn modelId="{34D57629-3C8F-4430-9129-8408B7CF99CC}"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工频电流对人体的影响</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绝缘的概念及相关事例</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rgbClr val="22518A"/>
        </a:solidFill>
      </dgm:spPr>
      <dgm:t>
        <a:bodyPr/>
        <a:lstStyle/>
        <a:p>
          <a:r>
            <a:rPr lang="zh-CN" altLang="en-US" sz="1600" dirty="0" smtClean="0">
              <a:latin typeface="华文中宋" panose="02010600040101010101" pitchFamily="2" charset="-122"/>
              <a:ea typeface="华文中宋" panose="02010600040101010101" pitchFamily="2" charset="-122"/>
            </a:rPr>
            <a:t>屏护和间距</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FA6842EB-5572-4447-94DE-7AD2EDA41F58}">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安全电压</a:t>
          </a:r>
          <a:endParaRPr lang="zh-CN" altLang="en-US" sz="1600" dirty="0">
            <a:latin typeface="华文中宋" panose="02010600040101010101" pitchFamily="2" charset="-122"/>
            <a:ea typeface="华文中宋" panose="02010600040101010101" pitchFamily="2" charset="-122"/>
          </a:endParaRPr>
        </a:p>
      </dgm:t>
    </dgm:pt>
    <dgm:pt modelId="{7BBE90A1-20EC-495D-9CB9-0EB0FD2DD15A}" cxnId="{B3F45C32-ED33-4ACE-BFF9-9B98026C1E9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9234060D-2019-4542-937C-586809DC2685}" cxnId="{B3F45C32-ED33-4ACE-BFF9-9B98026C1E9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95EEB5D1-91B8-4FCF-A86E-53F7D720A9AB}">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电气隔离</a:t>
          </a:r>
          <a:endParaRPr lang="zh-CN" altLang="en-US" sz="1600" dirty="0">
            <a:latin typeface="华文中宋" panose="02010600040101010101" pitchFamily="2" charset="-122"/>
            <a:ea typeface="华文中宋" panose="02010600040101010101" pitchFamily="2" charset="-122"/>
          </a:endParaRPr>
        </a:p>
      </dgm:t>
    </dgm:pt>
    <dgm:pt modelId="{90C7C55A-8C40-4907-A64B-69FEB6234ABC}" cxnId="{F6E4D552-C92F-4505-83E8-418194CDDFAD}"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A41977B0-5B7F-48FE-98EA-4551C2405B94}" cxnId="{F6E4D552-C92F-4505-83E8-418194CDDFAD}"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23CE70B9-002A-4459-ADBD-1905CC10082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剩余电</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流保护</a:t>
          </a:r>
          <a:endParaRPr lang="zh-CN" altLang="en-US" sz="1600" dirty="0">
            <a:latin typeface="华文中宋" panose="02010600040101010101" pitchFamily="2" charset="-122"/>
            <a:ea typeface="华文中宋" panose="02010600040101010101" pitchFamily="2" charset="-122"/>
          </a:endParaRPr>
        </a:p>
      </dgm:t>
    </dgm:pt>
    <dgm:pt modelId="{B46A2C36-1285-415D-97D2-383A3F7EEF80}" cxnId="{C300A23C-6FAC-403B-8956-758FC36E1AE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8FF038A3-B5D9-4EAA-B3B1-E6215FF1F1DC}" cxnId="{C300A23C-6FAC-403B-8956-758FC36E1AE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6" custScaleY="103646">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5" custScaleY="79426"/>
      <dgm:spPr/>
      <dgm:t>
        <a:bodyPr/>
        <a:lstStyle/>
        <a:p>
          <a:endParaRPr lang="zh-CN" altLang="en-US"/>
        </a:p>
      </dgm:t>
    </dgm:pt>
    <dgm:pt modelId="{4C1E0FE9-BBE2-4002-99BB-070E3DA16121}" type="pres">
      <dgm:prSet presAssocID="{29BFBE1A-08AF-4844-B29C-982EB1EB0177}" presName="connectorText" presStyleLbl="sibTrans2D1" presStyleIdx="0" presStyleCnt="5"/>
      <dgm:spPr/>
      <dgm:t>
        <a:bodyPr/>
        <a:lstStyle/>
        <a:p>
          <a:endParaRPr lang="zh-CN" altLang="en-US"/>
        </a:p>
      </dgm:t>
    </dgm:pt>
    <dgm:pt modelId="{C69BB197-5404-418B-8020-03AC84A51865}" type="pres">
      <dgm:prSet presAssocID="{2D9B2B8D-D296-4998-854A-38921C278E09}" presName="node" presStyleLbl="node1" presStyleIdx="1" presStyleCnt="6" custScaleY="121076">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5" custScaleY="79426"/>
      <dgm:spPr/>
      <dgm:t>
        <a:bodyPr/>
        <a:lstStyle/>
        <a:p>
          <a:endParaRPr lang="zh-CN" altLang="en-US"/>
        </a:p>
      </dgm:t>
    </dgm:pt>
    <dgm:pt modelId="{F6198841-8EB8-46CA-B577-58B57F58ECBA}" type="pres">
      <dgm:prSet presAssocID="{B8FFF542-D36D-4AEE-BA3A-4CC333789B93}" presName="connectorText" presStyleLbl="sibTrans2D1" presStyleIdx="1" presStyleCnt="5"/>
      <dgm:spPr/>
      <dgm:t>
        <a:bodyPr/>
        <a:lstStyle/>
        <a:p>
          <a:endParaRPr lang="zh-CN" altLang="en-US"/>
        </a:p>
      </dgm:t>
    </dgm:pt>
    <dgm:pt modelId="{6BD6379E-BBB0-4ABC-9885-F8D0FB38CB6B}" type="pres">
      <dgm:prSet presAssocID="{3BAD30DB-79B8-4EF3-B552-4F0FACAE6AA4}" presName="node" presStyleLbl="node1" presStyleIdx="2" presStyleCnt="6" custScaleY="85858">
        <dgm:presLayoutVars>
          <dgm:bulletEnabled val="1"/>
        </dgm:presLayoutVars>
      </dgm:prSet>
      <dgm:spPr/>
      <dgm:t>
        <a:bodyPr/>
        <a:lstStyle/>
        <a:p>
          <a:endParaRPr lang="zh-CN" altLang="en-US"/>
        </a:p>
      </dgm:t>
    </dgm:pt>
    <dgm:pt modelId="{A195F072-1159-4858-A2C6-DED943436E82}" type="pres">
      <dgm:prSet presAssocID="{25C4739E-9103-4600-B5F2-1634E86A81AE}" presName="sibTrans" presStyleLbl="sibTrans2D1" presStyleIdx="2" presStyleCnt="5" custScaleY="79427"/>
      <dgm:spPr/>
      <dgm:t>
        <a:bodyPr/>
        <a:lstStyle/>
        <a:p>
          <a:endParaRPr lang="zh-CN" altLang="en-US"/>
        </a:p>
      </dgm:t>
    </dgm:pt>
    <dgm:pt modelId="{459D82C4-1A91-4551-88D3-F178DFF997E7}" type="pres">
      <dgm:prSet presAssocID="{25C4739E-9103-4600-B5F2-1634E86A81AE}" presName="connectorText" presStyleLbl="sibTrans2D1" presStyleIdx="2" presStyleCnt="5"/>
      <dgm:spPr/>
      <dgm:t>
        <a:bodyPr/>
        <a:lstStyle/>
        <a:p>
          <a:endParaRPr lang="zh-CN" altLang="en-US"/>
        </a:p>
      </dgm:t>
    </dgm:pt>
    <dgm:pt modelId="{D005286A-1632-432E-8CCE-6A3560803990}" type="pres">
      <dgm:prSet presAssocID="{FA6842EB-5572-4447-94DE-7AD2EDA41F58}" presName="node" presStyleLbl="node1" presStyleIdx="3" presStyleCnt="6" custScaleY="67534">
        <dgm:presLayoutVars>
          <dgm:bulletEnabled val="1"/>
        </dgm:presLayoutVars>
      </dgm:prSet>
      <dgm:spPr/>
      <dgm:t>
        <a:bodyPr/>
        <a:lstStyle/>
        <a:p>
          <a:endParaRPr lang="zh-CN" altLang="en-US"/>
        </a:p>
      </dgm:t>
    </dgm:pt>
    <dgm:pt modelId="{C1CCAB29-B391-4562-B354-1B756C3237E3}" type="pres">
      <dgm:prSet presAssocID="{9234060D-2019-4542-937C-586809DC2685}" presName="sibTrans" presStyleLbl="sibTrans2D1" presStyleIdx="3" presStyleCnt="5"/>
      <dgm:spPr/>
      <dgm:t>
        <a:bodyPr/>
        <a:lstStyle/>
        <a:p>
          <a:endParaRPr lang="zh-CN" altLang="en-US"/>
        </a:p>
      </dgm:t>
    </dgm:pt>
    <dgm:pt modelId="{94768EAC-6461-4C5A-9670-FBC18505B2DE}" type="pres">
      <dgm:prSet presAssocID="{9234060D-2019-4542-937C-586809DC2685}" presName="connectorText" presStyleLbl="sibTrans2D1" presStyleIdx="3" presStyleCnt="5"/>
      <dgm:spPr/>
      <dgm:t>
        <a:bodyPr/>
        <a:lstStyle/>
        <a:p>
          <a:endParaRPr lang="zh-CN" altLang="en-US"/>
        </a:p>
      </dgm:t>
    </dgm:pt>
    <dgm:pt modelId="{7C73763C-2F03-42BA-B605-DCD0B4F28D02}" type="pres">
      <dgm:prSet presAssocID="{95EEB5D1-91B8-4FCF-A86E-53F7D720A9AB}" presName="node" presStyleLbl="node1" presStyleIdx="4" presStyleCnt="6" custScaleY="65963">
        <dgm:presLayoutVars>
          <dgm:bulletEnabled val="1"/>
        </dgm:presLayoutVars>
      </dgm:prSet>
      <dgm:spPr/>
      <dgm:t>
        <a:bodyPr/>
        <a:lstStyle/>
        <a:p>
          <a:endParaRPr lang="zh-CN" altLang="en-US"/>
        </a:p>
      </dgm:t>
    </dgm:pt>
    <dgm:pt modelId="{AD1C1A7C-2A71-4E71-BB79-9BA92F263B29}" type="pres">
      <dgm:prSet presAssocID="{A41977B0-5B7F-48FE-98EA-4551C2405B94}" presName="sibTrans" presStyleLbl="sibTrans2D1" presStyleIdx="4" presStyleCnt="5"/>
      <dgm:spPr/>
      <dgm:t>
        <a:bodyPr/>
        <a:lstStyle/>
        <a:p>
          <a:endParaRPr lang="zh-CN" altLang="en-US"/>
        </a:p>
      </dgm:t>
    </dgm:pt>
    <dgm:pt modelId="{77039722-2627-4426-886D-97B045AC2635}" type="pres">
      <dgm:prSet presAssocID="{A41977B0-5B7F-48FE-98EA-4551C2405B94}" presName="connectorText" presStyleLbl="sibTrans2D1" presStyleIdx="4" presStyleCnt="5"/>
      <dgm:spPr/>
      <dgm:t>
        <a:bodyPr/>
        <a:lstStyle/>
        <a:p>
          <a:endParaRPr lang="zh-CN" altLang="en-US"/>
        </a:p>
      </dgm:t>
    </dgm:pt>
    <dgm:pt modelId="{1EE22984-5172-43B8-88DD-3C719DC6DB57}" type="pres">
      <dgm:prSet presAssocID="{23CE70B9-002A-4459-ADBD-1905CC100829}" presName="node" presStyleLbl="node1" presStyleIdx="5" presStyleCnt="6" custScaleY="128129">
        <dgm:presLayoutVars>
          <dgm:bulletEnabled val="1"/>
        </dgm:presLayoutVars>
      </dgm:prSet>
      <dgm:spPr/>
      <dgm:t>
        <a:bodyPr/>
        <a:lstStyle/>
        <a:p>
          <a:endParaRPr lang="zh-CN" altLang="en-US"/>
        </a:p>
      </dgm:t>
    </dgm:pt>
  </dgm:ptLst>
  <dgm:cxnLst>
    <dgm:cxn modelId="{C0C1EC77-6D9F-4B80-95A8-B868D721829F}" type="presOf" srcId="{B8FFF542-D36D-4AEE-BA3A-4CC333789B93}" destId="{550226BB-33FE-47C7-9DA9-586D2361ACE3}" srcOrd="0" destOrd="0" presId="urn:microsoft.com/office/officeart/2005/8/layout/process2"/>
    <dgm:cxn modelId="{4B339E71-E948-4007-9930-038D4EE85D6F}" type="presOf" srcId="{A41977B0-5B7F-48FE-98EA-4551C2405B94}" destId="{AD1C1A7C-2A71-4E71-BB79-9BA92F263B29}" srcOrd="0" destOrd="0" presId="urn:microsoft.com/office/officeart/2005/8/layout/process2"/>
    <dgm:cxn modelId="{1434C58B-1EAB-457A-B9BF-0B2A291CFA7B}" type="presOf" srcId="{2D9B2B8D-D296-4998-854A-38921C278E09}" destId="{C69BB197-5404-418B-8020-03AC84A51865}" srcOrd="0" destOrd="0" presId="urn:microsoft.com/office/officeart/2005/8/layout/process2"/>
    <dgm:cxn modelId="{E31EA940-DDAD-47B8-B5F3-F35433269EE6}" type="presOf" srcId="{9234060D-2019-4542-937C-586809DC2685}" destId="{94768EAC-6461-4C5A-9670-FBC18505B2DE}" srcOrd="1" destOrd="0" presId="urn:microsoft.com/office/officeart/2005/8/layout/process2"/>
    <dgm:cxn modelId="{A79D9C53-15C9-470D-AFEC-A505F492A2B1}" type="presOf" srcId="{1A4387FB-7510-4215-ADB1-0770137FC457}" destId="{E29E4A83-0C16-4F4D-BCF4-2A6209859132}" srcOrd="0" destOrd="0" presId="urn:microsoft.com/office/officeart/2005/8/layout/process2"/>
    <dgm:cxn modelId="{B3F45C32-ED33-4ACE-BFF9-9B98026C1E99}" srcId="{1A4387FB-7510-4215-ADB1-0770137FC457}" destId="{FA6842EB-5572-4447-94DE-7AD2EDA41F58}" srcOrd="3" destOrd="0" parTransId="{7BBE90A1-20EC-495D-9CB9-0EB0FD2DD15A}" sibTransId="{9234060D-2019-4542-937C-586809DC2685}"/>
    <dgm:cxn modelId="{A05628D4-FF74-4BE7-8BA2-41A423801B17}" srcId="{1A4387FB-7510-4215-ADB1-0770137FC457}" destId="{2D9B2B8D-D296-4998-854A-38921C278E09}" srcOrd="1" destOrd="0" parTransId="{F8EA7CC3-04E5-4984-8C67-C48951CC2374}" sibTransId="{B8FFF542-D36D-4AEE-BA3A-4CC333789B93}"/>
    <dgm:cxn modelId="{F5BEA47D-9108-4F71-BACE-73613E2542B3}" type="presOf" srcId="{95EEB5D1-91B8-4FCF-A86E-53F7D720A9AB}" destId="{7C73763C-2F03-42BA-B605-DCD0B4F28D02}" srcOrd="0" destOrd="0" presId="urn:microsoft.com/office/officeart/2005/8/layout/process2"/>
    <dgm:cxn modelId="{F6E4D552-C92F-4505-83E8-418194CDDFAD}" srcId="{1A4387FB-7510-4215-ADB1-0770137FC457}" destId="{95EEB5D1-91B8-4FCF-A86E-53F7D720A9AB}" srcOrd="4" destOrd="0" parTransId="{90C7C55A-8C40-4907-A64B-69FEB6234ABC}" sibTransId="{A41977B0-5B7F-48FE-98EA-4551C2405B94}"/>
    <dgm:cxn modelId="{1A660402-0FA6-42B9-84B0-B4A626AABB8A}" type="presOf" srcId="{3BAD30DB-79B8-4EF3-B552-4F0FACAE6AA4}" destId="{6BD6379E-BBB0-4ABC-9885-F8D0FB38CB6B}" srcOrd="0" destOrd="0" presId="urn:microsoft.com/office/officeart/2005/8/layout/process2"/>
    <dgm:cxn modelId="{DF55AC86-28D8-47CA-AED7-B41A6731744C}" type="presOf" srcId="{29BFBE1A-08AF-4844-B29C-982EB1EB0177}" destId="{4C1E0FE9-BBE2-4002-99BB-070E3DA16121}" srcOrd="1" destOrd="0" presId="urn:microsoft.com/office/officeart/2005/8/layout/process2"/>
    <dgm:cxn modelId="{B6E22E16-6BCD-48B1-A6C7-2CB529076C5A}" type="presOf" srcId="{B8FFF542-D36D-4AEE-BA3A-4CC333789B93}" destId="{F6198841-8EB8-46CA-B577-58B57F58ECBA}" srcOrd="1" destOrd="0" presId="urn:microsoft.com/office/officeart/2005/8/layout/process2"/>
    <dgm:cxn modelId="{47B6BB18-AE1F-4026-BD8A-08553B90CB87}" type="presOf" srcId="{29BFBE1A-08AF-4844-B29C-982EB1EB0177}" destId="{20234249-4719-46A5-9458-AE949EEE2F53}" srcOrd="0" destOrd="0" presId="urn:microsoft.com/office/officeart/2005/8/layout/process2"/>
    <dgm:cxn modelId="{C300A23C-6FAC-403B-8956-758FC36E1AE9}" srcId="{1A4387FB-7510-4215-ADB1-0770137FC457}" destId="{23CE70B9-002A-4459-ADBD-1905CC100829}" srcOrd="5" destOrd="0" parTransId="{B46A2C36-1285-415D-97D2-383A3F7EEF80}" sibTransId="{8FF038A3-B5D9-4EAA-B3B1-E6215FF1F1DC}"/>
    <dgm:cxn modelId="{35461F69-6763-4E87-821F-885096003292}" type="presOf" srcId="{25C4739E-9103-4600-B5F2-1634E86A81AE}" destId="{A195F072-1159-4858-A2C6-DED943436E82}" srcOrd="0" destOrd="0" presId="urn:microsoft.com/office/officeart/2005/8/layout/process2"/>
    <dgm:cxn modelId="{5BB49E0A-F2B0-46FD-98AB-AF570F8EB43A}" type="presOf" srcId="{9234060D-2019-4542-937C-586809DC2685}" destId="{C1CCAB29-B391-4562-B354-1B756C3237E3}" srcOrd="0" destOrd="0" presId="urn:microsoft.com/office/officeart/2005/8/layout/process2"/>
    <dgm:cxn modelId="{E332C76E-94D0-4C6A-B48C-25C52520984C}" type="presOf" srcId="{23CE70B9-002A-4459-ADBD-1905CC100829}" destId="{1EE22984-5172-43B8-88DD-3C719DC6DB57}" srcOrd="0" destOrd="0" presId="urn:microsoft.com/office/officeart/2005/8/layout/process2"/>
    <dgm:cxn modelId="{8B3C527A-F6E5-4DED-86A0-10C91BEE8063}" type="presOf" srcId="{A41977B0-5B7F-48FE-98EA-4551C2405B94}" destId="{77039722-2627-4426-886D-97B045AC2635}" srcOrd="1" destOrd="0" presId="urn:microsoft.com/office/officeart/2005/8/layout/process2"/>
    <dgm:cxn modelId="{B289D583-4A22-4910-898B-15358DB33D5C}" type="presOf" srcId="{25C4739E-9103-4600-B5F2-1634E86A81AE}" destId="{459D82C4-1A91-4551-88D3-F178DFF997E7}" srcOrd="1"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156C37E4-BCDF-4153-93A5-225DD57DB39F}" type="presOf" srcId="{FA6842EB-5572-4447-94DE-7AD2EDA41F58}" destId="{D005286A-1632-432E-8CCE-6A3560803990}" srcOrd="0" destOrd="0" presId="urn:microsoft.com/office/officeart/2005/8/layout/process2"/>
    <dgm:cxn modelId="{7846D94E-4D9F-417E-9F46-1C3E491FB639}" type="presOf" srcId="{737B71FC-E172-4B97-80E3-25D3E357C9CA}" destId="{AD0A7A85-B259-4FC9-8C62-9AC0DA555DC6}" srcOrd="0" destOrd="0" presId="urn:microsoft.com/office/officeart/2005/8/layout/process2"/>
    <dgm:cxn modelId="{10C3C279-95D0-45BC-94FD-620D0797263B}" srcId="{1A4387FB-7510-4215-ADB1-0770137FC457}" destId="{3BAD30DB-79B8-4EF3-B552-4F0FACAE6AA4}" srcOrd="2" destOrd="0" parTransId="{C6935C6B-18CB-44F5-8CAB-3128ECCC2858}" sibTransId="{25C4739E-9103-4600-B5F2-1634E86A81AE}"/>
    <dgm:cxn modelId="{9A5D2923-CD14-4F66-9753-CD724DAD6E89}" type="presParOf" srcId="{E29E4A83-0C16-4F4D-BCF4-2A6209859132}" destId="{AD0A7A85-B259-4FC9-8C62-9AC0DA555DC6}" srcOrd="0" destOrd="0" presId="urn:microsoft.com/office/officeart/2005/8/layout/process2"/>
    <dgm:cxn modelId="{AABE90C2-7FBA-4045-B523-C4FF3F8F04AA}" type="presParOf" srcId="{E29E4A83-0C16-4F4D-BCF4-2A6209859132}" destId="{20234249-4719-46A5-9458-AE949EEE2F53}" srcOrd="1" destOrd="0" presId="urn:microsoft.com/office/officeart/2005/8/layout/process2"/>
    <dgm:cxn modelId="{D5C6432D-DC05-4C5E-83DB-41DD7D6E9AF0}" type="presParOf" srcId="{20234249-4719-46A5-9458-AE949EEE2F53}" destId="{4C1E0FE9-BBE2-4002-99BB-070E3DA16121}" srcOrd="0" destOrd="0" presId="urn:microsoft.com/office/officeart/2005/8/layout/process2"/>
    <dgm:cxn modelId="{51518D0A-813D-4EFB-906B-B96CDED20A39}" type="presParOf" srcId="{E29E4A83-0C16-4F4D-BCF4-2A6209859132}" destId="{C69BB197-5404-418B-8020-03AC84A51865}" srcOrd="2" destOrd="0" presId="urn:microsoft.com/office/officeart/2005/8/layout/process2"/>
    <dgm:cxn modelId="{52267672-F739-4AFB-8590-7C0ACFC06AA9}" type="presParOf" srcId="{E29E4A83-0C16-4F4D-BCF4-2A6209859132}" destId="{550226BB-33FE-47C7-9DA9-586D2361ACE3}" srcOrd="3" destOrd="0" presId="urn:microsoft.com/office/officeart/2005/8/layout/process2"/>
    <dgm:cxn modelId="{15B1438D-2F7D-4BC5-84BF-69452E767DA9}" type="presParOf" srcId="{550226BB-33FE-47C7-9DA9-586D2361ACE3}" destId="{F6198841-8EB8-46CA-B577-58B57F58ECBA}" srcOrd="0" destOrd="0" presId="urn:microsoft.com/office/officeart/2005/8/layout/process2"/>
    <dgm:cxn modelId="{61187C3D-517F-4EBB-8A7E-31F1484BC7BE}" type="presParOf" srcId="{E29E4A83-0C16-4F4D-BCF4-2A6209859132}" destId="{6BD6379E-BBB0-4ABC-9885-F8D0FB38CB6B}" srcOrd="4" destOrd="0" presId="urn:microsoft.com/office/officeart/2005/8/layout/process2"/>
    <dgm:cxn modelId="{1398424C-843B-467E-829E-846EBCF6DEEE}" type="presParOf" srcId="{E29E4A83-0C16-4F4D-BCF4-2A6209859132}" destId="{A195F072-1159-4858-A2C6-DED943436E82}" srcOrd="5" destOrd="0" presId="urn:microsoft.com/office/officeart/2005/8/layout/process2"/>
    <dgm:cxn modelId="{B59F456C-54CC-4845-B524-9EC741C9F487}" type="presParOf" srcId="{A195F072-1159-4858-A2C6-DED943436E82}" destId="{459D82C4-1A91-4551-88D3-F178DFF997E7}" srcOrd="0" destOrd="0" presId="urn:microsoft.com/office/officeart/2005/8/layout/process2"/>
    <dgm:cxn modelId="{BA101C8B-5435-40BB-BE21-7994F171CC8B}" type="presParOf" srcId="{E29E4A83-0C16-4F4D-BCF4-2A6209859132}" destId="{D005286A-1632-432E-8CCE-6A3560803990}" srcOrd="6" destOrd="0" presId="urn:microsoft.com/office/officeart/2005/8/layout/process2"/>
    <dgm:cxn modelId="{2CF71090-3679-4F9D-A2A4-CFD4F04DFCA1}" type="presParOf" srcId="{E29E4A83-0C16-4F4D-BCF4-2A6209859132}" destId="{C1CCAB29-B391-4562-B354-1B756C3237E3}" srcOrd="7" destOrd="0" presId="urn:microsoft.com/office/officeart/2005/8/layout/process2"/>
    <dgm:cxn modelId="{04925EAA-B505-434E-86B9-12C5F12A96EE}" type="presParOf" srcId="{C1CCAB29-B391-4562-B354-1B756C3237E3}" destId="{94768EAC-6461-4C5A-9670-FBC18505B2DE}" srcOrd="0" destOrd="0" presId="urn:microsoft.com/office/officeart/2005/8/layout/process2"/>
    <dgm:cxn modelId="{6096C54B-5E9E-4045-8F94-E27C285DE45A}" type="presParOf" srcId="{E29E4A83-0C16-4F4D-BCF4-2A6209859132}" destId="{7C73763C-2F03-42BA-B605-DCD0B4F28D02}" srcOrd="8" destOrd="0" presId="urn:microsoft.com/office/officeart/2005/8/layout/process2"/>
    <dgm:cxn modelId="{2C191787-D30F-48E9-8A77-C29E39014A75}" type="presParOf" srcId="{E29E4A83-0C16-4F4D-BCF4-2A6209859132}" destId="{AD1C1A7C-2A71-4E71-BB79-9BA92F263B29}" srcOrd="9" destOrd="0" presId="urn:microsoft.com/office/officeart/2005/8/layout/process2"/>
    <dgm:cxn modelId="{BF02A6E9-D325-4933-AFCD-5C3BB5C7ECBD}" type="presParOf" srcId="{AD1C1A7C-2A71-4E71-BB79-9BA92F263B29}" destId="{77039722-2627-4426-886D-97B045AC2635}" srcOrd="0" destOrd="0" presId="urn:microsoft.com/office/officeart/2005/8/layout/process2"/>
    <dgm:cxn modelId="{28774873-7E76-4AFE-A10C-8F79BBD20707}" type="presParOf" srcId="{E29E4A83-0C16-4F4D-BCF4-2A6209859132}" destId="{1EE22984-5172-43B8-88DD-3C719DC6DB57}" srcOrd="10"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8FA3278C-5E78-4CFD-A9A8-9B534EF037F9}" type="presOf" srcId="{8D7EF8C8-1AC6-45D7-B36A-2A908275D708}" destId="{046F455C-CC44-489A-A7F3-6B62A525E3CF}" srcOrd="1" destOrd="0" presId="urn:microsoft.com/office/officeart/2005/8/layout/process1"/>
    <dgm:cxn modelId="{A587B599-D136-472C-9DF9-882B688CED94}" type="presOf" srcId="{B64CB9B5-35B6-4EF8-A19A-55B5A88DB7B1}" destId="{91A7DF0D-1F44-4A0A-8503-18D34EEECD6D}" srcOrd="0" destOrd="0" presId="urn:microsoft.com/office/officeart/2005/8/layout/process1"/>
    <dgm:cxn modelId="{457226B1-0164-424E-96F5-574BA81768B9}" type="presOf" srcId="{8D7EF8C8-1AC6-45D7-B36A-2A908275D708}" destId="{783A112D-7696-47B7-B40B-9C044AE6A555}" srcOrd="0" destOrd="0" presId="urn:microsoft.com/office/officeart/2005/8/layout/process1"/>
    <dgm:cxn modelId="{48F191D1-B513-4706-9C53-39326846B55C}" type="presOf" srcId="{3A410565-3FF2-4096-92E3-B7394419FC4A}" destId="{632B0D6D-12E4-4351-BB91-82A4358DFF10}" srcOrd="0" destOrd="0" presId="urn:microsoft.com/office/officeart/2005/8/layout/process1"/>
    <dgm:cxn modelId="{95AA50CE-1250-4722-911B-B03084A774B5}" type="presOf" srcId="{1E1DDEE6-3995-4DB7-BF86-A652BBC5CA91}" destId="{6F3D2C11-11AE-4E61-A515-34325CC05604}" srcOrd="0"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3947507F-DC27-42B8-AD53-89D13A9C0197}" srcId="{3A410565-3FF2-4096-92E3-B7394419FC4A}" destId="{25331CDF-9208-4B21-9985-DED03170403E}" srcOrd="0" destOrd="0" parTransId="{EFB14F38-B261-46F5-84CE-E12F76399B67}" sibTransId="{B979DD4A-2810-43FD-AE7E-3F985C954E94}"/>
    <dgm:cxn modelId="{279D4B66-65E8-4D1E-AF0F-7928FB2A1B5B}" srcId="{3A410565-3FF2-4096-92E3-B7394419FC4A}" destId="{3CAF47F7-0649-4E32-9D61-ACE33D5E613F}" srcOrd="3" destOrd="0" parTransId="{6644987A-9F4D-4540-98D8-3798872CE9B8}" sibTransId="{8367F9F4-59F6-4281-BC5C-137AA7582102}"/>
    <dgm:cxn modelId="{A245CD43-F0C5-4C7B-BE2A-25AE8C4FDBF5}" type="presOf" srcId="{2DDE0DE8-6584-4161-931B-D17481A4B969}" destId="{060C810A-886A-4C16-A910-58257AC24F2A}" srcOrd="0" destOrd="0" presId="urn:microsoft.com/office/officeart/2005/8/layout/process1"/>
    <dgm:cxn modelId="{27F00F2C-B2CB-4899-BA27-3FAA68079441}" type="presOf" srcId="{25331CDF-9208-4B21-9985-DED03170403E}" destId="{AD3FA524-2D91-4DA2-889B-35C0AC824D15}"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10F35653-171D-46B3-9D05-D7233A64D24C}" type="presOf" srcId="{B979DD4A-2810-43FD-AE7E-3F985C954E94}" destId="{EE044C05-27D5-4679-B7D3-CA8AFF1B9568}" srcOrd="1" destOrd="0" presId="urn:microsoft.com/office/officeart/2005/8/layout/process1"/>
    <dgm:cxn modelId="{CF23EDD1-BDBB-45DA-9AC7-45E8D789D818}" type="presOf" srcId="{1E1DDEE6-3995-4DB7-BF86-A652BBC5CA91}" destId="{D19CB572-1714-4BEA-BB03-42E75EF90BEC}" srcOrd="1" destOrd="0" presId="urn:microsoft.com/office/officeart/2005/8/layout/process1"/>
    <dgm:cxn modelId="{F0AC94B3-653C-44F0-87CB-412BA6DA84F1}" type="presOf" srcId="{3CAF47F7-0649-4E32-9D61-ACE33D5E613F}" destId="{6BD7B332-9C29-4D74-8818-84F97C3CEAAB}" srcOrd="0" destOrd="0" presId="urn:microsoft.com/office/officeart/2005/8/layout/process1"/>
    <dgm:cxn modelId="{5F84771B-9D8A-4793-ABBD-903EF09A761B}" type="presOf" srcId="{B979DD4A-2810-43FD-AE7E-3F985C954E94}" destId="{94421562-502C-496D-8538-C28A3F8A4238}" srcOrd="0" destOrd="0" presId="urn:microsoft.com/office/officeart/2005/8/layout/process1"/>
    <dgm:cxn modelId="{53381A75-E5FF-44C1-9529-E5F9E99426C9}" type="presParOf" srcId="{632B0D6D-12E4-4351-BB91-82A4358DFF10}" destId="{AD3FA524-2D91-4DA2-889B-35C0AC824D15}" srcOrd="0" destOrd="0" presId="urn:microsoft.com/office/officeart/2005/8/layout/process1"/>
    <dgm:cxn modelId="{F52AAC4C-DB03-40B4-9700-7E12C3A2E855}" type="presParOf" srcId="{632B0D6D-12E4-4351-BB91-82A4358DFF10}" destId="{94421562-502C-496D-8538-C28A3F8A4238}" srcOrd="1" destOrd="0" presId="urn:microsoft.com/office/officeart/2005/8/layout/process1"/>
    <dgm:cxn modelId="{413F94AE-08D1-4DBD-B504-DFCFF119F3D7}" type="presParOf" srcId="{94421562-502C-496D-8538-C28A3F8A4238}" destId="{EE044C05-27D5-4679-B7D3-CA8AFF1B9568}" srcOrd="0" destOrd="0" presId="urn:microsoft.com/office/officeart/2005/8/layout/process1"/>
    <dgm:cxn modelId="{89F21F65-2ADD-4C6B-A123-C8CE05AF4B08}" type="presParOf" srcId="{632B0D6D-12E4-4351-BB91-82A4358DFF10}" destId="{91A7DF0D-1F44-4A0A-8503-18D34EEECD6D}" srcOrd="2" destOrd="0" presId="urn:microsoft.com/office/officeart/2005/8/layout/process1"/>
    <dgm:cxn modelId="{698E824F-0D96-4BFB-AE59-7B7A4E8932E7}" type="presParOf" srcId="{632B0D6D-12E4-4351-BB91-82A4358DFF10}" destId="{6F3D2C11-11AE-4E61-A515-34325CC05604}" srcOrd="3" destOrd="0" presId="urn:microsoft.com/office/officeart/2005/8/layout/process1"/>
    <dgm:cxn modelId="{5A49B32C-6A65-4042-8268-EC1FB510279A}" type="presParOf" srcId="{6F3D2C11-11AE-4E61-A515-34325CC05604}" destId="{D19CB572-1714-4BEA-BB03-42E75EF90BEC}" srcOrd="0" destOrd="0" presId="urn:microsoft.com/office/officeart/2005/8/layout/process1"/>
    <dgm:cxn modelId="{166E4089-3562-4150-8F83-238F9B0424E6}" type="presParOf" srcId="{632B0D6D-12E4-4351-BB91-82A4358DFF10}" destId="{060C810A-886A-4C16-A910-58257AC24F2A}" srcOrd="4" destOrd="0" presId="urn:microsoft.com/office/officeart/2005/8/layout/process1"/>
    <dgm:cxn modelId="{75C1CE42-F99C-4E6B-936A-F00B6DBAB722}" type="presParOf" srcId="{632B0D6D-12E4-4351-BB91-82A4358DFF10}" destId="{783A112D-7696-47B7-B40B-9C044AE6A555}" srcOrd="5" destOrd="0" presId="urn:microsoft.com/office/officeart/2005/8/layout/process1"/>
    <dgm:cxn modelId="{D58C036D-5C8B-428C-850A-3DA93660CC54}" type="presParOf" srcId="{783A112D-7696-47B7-B40B-9C044AE6A555}" destId="{046F455C-CC44-489A-A7F3-6B62A525E3CF}" srcOrd="0" destOrd="0" presId="urn:microsoft.com/office/officeart/2005/8/layout/process1"/>
    <dgm:cxn modelId="{7AFD3919-D5F4-4A4C-9A41-AE0BE35AE581}"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工频电流对人体的影响</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绝缘的概念及相关事例</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rgbClr val="22518A"/>
        </a:solidFill>
      </dgm:spPr>
      <dgm:t>
        <a:bodyPr/>
        <a:lstStyle/>
        <a:p>
          <a:r>
            <a:rPr lang="zh-CN" altLang="en-US" sz="1600" dirty="0" smtClean="0">
              <a:latin typeface="华文中宋" panose="02010600040101010101" pitchFamily="2" charset="-122"/>
              <a:ea typeface="华文中宋" panose="02010600040101010101" pitchFamily="2" charset="-122"/>
            </a:rPr>
            <a:t>屏护和间距</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FA6842EB-5572-4447-94DE-7AD2EDA41F58}">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安全电压</a:t>
          </a:r>
          <a:endParaRPr lang="zh-CN" altLang="en-US" sz="1600" dirty="0">
            <a:latin typeface="华文中宋" panose="02010600040101010101" pitchFamily="2" charset="-122"/>
            <a:ea typeface="华文中宋" panose="02010600040101010101" pitchFamily="2" charset="-122"/>
          </a:endParaRPr>
        </a:p>
      </dgm:t>
    </dgm:pt>
    <dgm:pt modelId="{7BBE90A1-20EC-495D-9CB9-0EB0FD2DD15A}" cxnId="{B3F45C32-ED33-4ACE-BFF9-9B98026C1E9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9234060D-2019-4542-937C-586809DC2685}" cxnId="{B3F45C32-ED33-4ACE-BFF9-9B98026C1E9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95EEB5D1-91B8-4FCF-A86E-53F7D720A9AB}">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电气隔离</a:t>
          </a:r>
          <a:endParaRPr lang="zh-CN" altLang="en-US" sz="1600" dirty="0">
            <a:latin typeface="华文中宋" panose="02010600040101010101" pitchFamily="2" charset="-122"/>
            <a:ea typeface="华文中宋" panose="02010600040101010101" pitchFamily="2" charset="-122"/>
          </a:endParaRPr>
        </a:p>
      </dgm:t>
    </dgm:pt>
    <dgm:pt modelId="{90C7C55A-8C40-4907-A64B-69FEB6234ABC}" cxnId="{F6E4D552-C92F-4505-83E8-418194CDDFAD}"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A41977B0-5B7F-48FE-98EA-4551C2405B94}" cxnId="{F6E4D552-C92F-4505-83E8-418194CDDFAD}"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23CE70B9-002A-4459-ADBD-1905CC10082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剩余电</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流保护</a:t>
          </a:r>
          <a:endParaRPr lang="zh-CN" altLang="en-US" sz="1600" dirty="0">
            <a:latin typeface="华文中宋" panose="02010600040101010101" pitchFamily="2" charset="-122"/>
            <a:ea typeface="华文中宋" panose="02010600040101010101" pitchFamily="2" charset="-122"/>
          </a:endParaRPr>
        </a:p>
      </dgm:t>
    </dgm:pt>
    <dgm:pt modelId="{B46A2C36-1285-415D-97D2-383A3F7EEF80}" cxnId="{C300A23C-6FAC-403B-8956-758FC36E1AE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8FF038A3-B5D9-4EAA-B3B1-E6215FF1F1DC}" cxnId="{C300A23C-6FAC-403B-8956-758FC36E1AE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6" custScaleY="103646">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5" custScaleY="79426"/>
      <dgm:spPr/>
      <dgm:t>
        <a:bodyPr/>
        <a:lstStyle/>
        <a:p>
          <a:endParaRPr lang="zh-CN" altLang="en-US"/>
        </a:p>
      </dgm:t>
    </dgm:pt>
    <dgm:pt modelId="{4C1E0FE9-BBE2-4002-99BB-070E3DA16121}" type="pres">
      <dgm:prSet presAssocID="{29BFBE1A-08AF-4844-B29C-982EB1EB0177}" presName="connectorText" presStyleLbl="sibTrans2D1" presStyleIdx="0" presStyleCnt="5"/>
      <dgm:spPr/>
      <dgm:t>
        <a:bodyPr/>
        <a:lstStyle/>
        <a:p>
          <a:endParaRPr lang="zh-CN" altLang="en-US"/>
        </a:p>
      </dgm:t>
    </dgm:pt>
    <dgm:pt modelId="{C69BB197-5404-418B-8020-03AC84A51865}" type="pres">
      <dgm:prSet presAssocID="{2D9B2B8D-D296-4998-854A-38921C278E09}" presName="node" presStyleLbl="node1" presStyleIdx="1" presStyleCnt="6" custScaleY="121076">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5" custScaleY="79426"/>
      <dgm:spPr/>
      <dgm:t>
        <a:bodyPr/>
        <a:lstStyle/>
        <a:p>
          <a:endParaRPr lang="zh-CN" altLang="en-US"/>
        </a:p>
      </dgm:t>
    </dgm:pt>
    <dgm:pt modelId="{F6198841-8EB8-46CA-B577-58B57F58ECBA}" type="pres">
      <dgm:prSet presAssocID="{B8FFF542-D36D-4AEE-BA3A-4CC333789B93}" presName="connectorText" presStyleLbl="sibTrans2D1" presStyleIdx="1" presStyleCnt="5"/>
      <dgm:spPr/>
      <dgm:t>
        <a:bodyPr/>
        <a:lstStyle/>
        <a:p>
          <a:endParaRPr lang="zh-CN" altLang="en-US"/>
        </a:p>
      </dgm:t>
    </dgm:pt>
    <dgm:pt modelId="{6BD6379E-BBB0-4ABC-9885-F8D0FB38CB6B}" type="pres">
      <dgm:prSet presAssocID="{3BAD30DB-79B8-4EF3-B552-4F0FACAE6AA4}" presName="node" presStyleLbl="node1" presStyleIdx="2" presStyleCnt="6" custScaleY="85858">
        <dgm:presLayoutVars>
          <dgm:bulletEnabled val="1"/>
        </dgm:presLayoutVars>
      </dgm:prSet>
      <dgm:spPr/>
      <dgm:t>
        <a:bodyPr/>
        <a:lstStyle/>
        <a:p>
          <a:endParaRPr lang="zh-CN" altLang="en-US"/>
        </a:p>
      </dgm:t>
    </dgm:pt>
    <dgm:pt modelId="{A195F072-1159-4858-A2C6-DED943436E82}" type="pres">
      <dgm:prSet presAssocID="{25C4739E-9103-4600-B5F2-1634E86A81AE}" presName="sibTrans" presStyleLbl="sibTrans2D1" presStyleIdx="2" presStyleCnt="5" custScaleY="79427"/>
      <dgm:spPr/>
      <dgm:t>
        <a:bodyPr/>
        <a:lstStyle/>
        <a:p>
          <a:endParaRPr lang="zh-CN" altLang="en-US"/>
        </a:p>
      </dgm:t>
    </dgm:pt>
    <dgm:pt modelId="{459D82C4-1A91-4551-88D3-F178DFF997E7}" type="pres">
      <dgm:prSet presAssocID="{25C4739E-9103-4600-B5F2-1634E86A81AE}" presName="connectorText" presStyleLbl="sibTrans2D1" presStyleIdx="2" presStyleCnt="5"/>
      <dgm:spPr/>
      <dgm:t>
        <a:bodyPr/>
        <a:lstStyle/>
        <a:p>
          <a:endParaRPr lang="zh-CN" altLang="en-US"/>
        </a:p>
      </dgm:t>
    </dgm:pt>
    <dgm:pt modelId="{D005286A-1632-432E-8CCE-6A3560803990}" type="pres">
      <dgm:prSet presAssocID="{FA6842EB-5572-4447-94DE-7AD2EDA41F58}" presName="node" presStyleLbl="node1" presStyleIdx="3" presStyleCnt="6" custScaleY="67534">
        <dgm:presLayoutVars>
          <dgm:bulletEnabled val="1"/>
        </dgm:presLayoutVars>
      </dgm:prSet>
      <dgm:spPr/>
      <dgm:t>
        <a:bodyPr/>
        <a:lstStyle/>
        <a:p>
          <a:endParaRPr lang="zh-CN" altLang="en-US"/>
        </a:p>
      </dgm:t>
    </dgm:pt>
    <dgm:pt modelId="{C1CCAB29-B391-4562-B354-1B756C3237E3}" type="pres">
      <dgm:prSet presAssocID="{9234060D-2019-4542-937C-586809DC2685}" presName="sibTrans" presStyleLbl="sibTrans2D1" presStyleIdx="3" presStyleCnt="5"/>
      <dgm:spPr/>
      <dgm:t>
        <a:bodyPr/>
        <a:lstStyle/>
        <a:p>
          <a:endParaRPr lang="zh-CN" altLang="en-US"/>
        </a:p>
      </dgm:t>
    </dgm:pt>
    <dgm:pt modelId="{94768EAC-6461-4C5A-9670-FBC18505B2DE}" type="pres">
      <dgm:prSet presAssocID="{9234060D-2019-4542-937C-586809DC2685}" presName="connectorText" presStyleLbl="sibTrans2D1" presStyleIdx="3" presStyleCnt="5"/>
      <dgm:spPr/>
      <dgm:t>
        <a:bodyPr/>
        <a:lstStyle/>
        <a:p>
          <a:endParaRPr lang="zh-CN" altLang="en-US"/>
        </a:p>
      </dgm:t>
    </dgm:pt>
    <dgm:pt modelId="{7C73763C-2F03-42BA-B605-DCD0B4F28D02}" type="pres">
      <dgm:prSet presAssocID="{95EEB5D1-91B8-4FCF-A86E-53F7D720A9AB}" presName="node" presStyleLbl="node1" presStyleIdx="4" presStyleCnt="6" custScaleY="65963">
        <dgm:presLayoutVars>
          <dgm:bulletEnabled val="1"/>
        </dgm:presLayoutVars>
      </dgm:prSet>
      <dgm:spPr/>
      <dgm:t>
        <a:bodyPr/>
        <a:lstStyle/>
        <a:p>
          <a:endParaRPr lang="zh-CN" altLang="en-US"/>
        </a:p>
      </dgm:t>
    </dgm:pt>
    <dgm:pt modelId="{AD1C1A7C-2A71-4E71-BB79-9BA92F263B29}" type="pres">
      <dgm:prSet presAssocID="{A41977B0-5B7F-48FE-98EA-4551C2405B94}" presName="sibTrans" presStyleLbl="sibTrans2D1" presStyleIdx="4" presStyleCnt="5"/>
      <dgm:spPr/>
      <dgm:t>
        <a:bodyPr/>
        <a:lstStyle/>
        <a:p>
          <a:endParaRPr lang="zh-CN" altLang="en-US"/>
        </a:p>
      </dgm:t>
    </dgm:pt>
    <dgm:pt modelId="{77039722-2627-4426-886D-97B045AC2635}" type="pres">
      <dgm:prSet presAssocID="{A41977B0-5B7F-48FE-98EA-4551C2405B94}" presName="connectorText" presStyleLbl="sibTrans2D1" presStyleIdx="4" presStyleCnt="5"/>
      <dgm:spPr/>
      <dgm:t>
        <a:bodyPr/>
        <a:lstStyle/>
        <a:p>
          <a:endParaRPr lang="zh-CN" altLang="en-US"/>
        </a:p>
      </dgm:t>
    </dgm:pt>
    <dgm:pt modelId="{1EE22984-5172-43B8-88DD-3C719DC6DB57}" type="pres">
      <dgm:prSet presAssocID="{23CE70B9-002A-4459-ADBD-1905CC100829}" presName="node" presStyleLbl="node1" presStyleIdx="5" presStyleCnt="6" custScaleY="128129">
        <dgm:presLayoutVars>
          <dgm:bulletEnabled val="1"/>
        </dgm:presLayoutVars>
      </dgm:prSet>
      <dgm:spPr/>
      <dgm:t>
        <a:bodyPr/>
        <a:lstStyle/>
        <a:p>
          <a:endParaRPr lang="zh-CN" altLang="en-US"/>
        </a:p>
      </dgm:t>
    </dgm:pt>
  </dgm:ptLst>
  <dgm:cxnLst>
    <dgm:cxn modelId="{57F41DA5-4B70-47D9-9FD2-824F64AB0EF0}" type="presOf" srcId="{A41977B0-5B7F-48FE-98EA-4551C2405B94}" destId="{77039722-2627-4426-886D-97B045AC2635}" srcOrd="1" destOrd="0" presId="urn:microsoft.com/office/officeart/2005/8/layout/process2"/>
    <dgm:cxn modelId="{B81AE517-649F-432E-8882-313D0CD73227}" type="presOf" srcId="{29BFBE1A-08AF-4844-B29C-982EB1EB0177}" destId="{4C1E0FE9-BBE2-4002-99BB-070E3DA16121}" srcOrd="1" destOrd="0" presId="urn:microsoft.com/office/officeart/2005/8/layout/process2"/>
    <dgm:cxn modelId="{5CD6B8A5-B13D-4948-9CF6-4A27CCC15B35}" type="presOf" srcId="{FA6842EB-5572-4447-94DE-7AD2EDA41F58}" destId="{D005286A-1632-432E-8CCE-6A3560803990}" srcOrd="0" destOrd="0" presId="urn:microsoft.com/office/officeart/2005/8/layout/process2"/>
    <dgm:cxn modelId="{8493070D-6F58-465E-861C-F17497281E53}" type="presOf" srcId="{23CE70B9-002A-4459-ADBD-1905CC100829}" destId="{1EE22984-5172-43B8-88DD-3C719DC6DB57}" srcOrd="0" destOrd="0" presId="urn:microsoft.com/office/officeart/2005/8/layout/process2"/>
    <dgm:cxn modelId="{0C401138-4D43-44A9-A724-13FD1999CE56}" type="presOf" srcId="{A41977B0-5B7F-48FE-98EA-4551C2405B94}" destId="{AD1C1A7C-2A71-4E71-BB79-9BA92F263B29}" srcOrd="0" destOrd="0" presId="urn:microsoft.com/office/officeart/2005/8/layout/process2"/>
    <dgm:cxn modelId="{15FCD979-8BAB-41BB-BDC6-BE851FFF22CF}" type="presOf" srcId="{B8FFF542-D36D-4AEE-BA3A-4CC333789B93}" destId="{F6198841-8EB8-46CA-B577-58B57F58ECBA}" srcOrd="1" destOrd="0" presId="urn:microsoft.com/office/officeart/2005/8/layout/process2"/>
    <dgm:cxn modelId="{B3F45C32-ED33-4ACE-BFF9-9B98026C1E99}" srcId="{1A4387FB-7510-4215-ADB1-0770137FC457}" destId="{FA6842EB-5572-4447-94DE-7AD2EDA41F58}" srcOrd="3" destOrd="0" parTransId="{7BBE90A1-20EC-495D-9CB9-0EB0FD2DD15A}" sibTransId="{9234060D-2019-4542-937C-586809DC2685}"/>
    <dgm:cxn modelId="{8417E73F-807D-43AB-A890-B67B045D7F15}" type="presOf" srcId="{B8FFF542-D36D-4AEE-BA3A-4CC333789B93}" destId="{550226BB-33FE-47C7-9DA9-586D2361ACE3}" srcOrd="0" destOrd="0" presId="urn:microsoft.com/office/officeart/2005/8/layout/process2"/>
    <dgm:cxn modelId="{A05628D4-FF74-4BE7-8BA2-41A423801B17}" srcId="{1A4387FB-7510-4215-ADB1-0770137FC457}" destId="{2D9B2B8D-D296-4998-854A-38921C278E09}" srcOrd="1" destOrd="0" parTransId="{F8EA7CC3-04E5-4984-8C67-C48951CC2374}" sibTransId="{B8FFF542-D36D-4AEE-BA3A-4CC333789B93}"/>
    <dgm:cxn modelId="{9112146D-EC0D-4CCA-B656-4A990A2E7F26}" type="presOf" srcId="{3BAD30DB-79B8-4EF3-B552-4F0FACAE6AA4}" destId="{6BD6379E-BBB0-4ABC-9885-F8D0FB38CB6B}" srcOrd="0" destOrd="0" presId="urn:microsoft.com/office/officeart/2005/8/layout/process2"/>
    <dgm:cxn modelId="{7F214A0D-12E0-4843-A84A-6C331BCE76C7}" type="presOf" srcId="{1A4387FB-7510-4215-ADB1-0770137FC457}" destId="{E29E4A83-0C16-4F4D-BCF4-2A6209859132}" srcOrd="0" destOrd="0" presId="urn:microsoft.com/office/officeart/2005/8/layout/process2"/>
    <dgm:cxn modelId="{6D2E4DFD-B8CE-479C-B8F0-0A25D29733FE}" type="presOf" srcId="{9234060D-2019-4542-937C-586809DC2685}" destId="{C1CCAB29-B391-4562-B354-1B756C3237E3}" srcOrd="0" destOrd="0" presId="urn:microsoft.com/office/officeart/2005/8/layout/process2"/>
    <dgm:cxn modelId="{E335B788-5BC6-425A-828C-96649B55C642}" type="presOf" srcId="{737B71FC-E172-4B97-80E3-25D3E357C9CA}" destId="{AD0A7A85-B259-4FC9-8C62-9AC0DA555DC6}" srcOrd="0" destOrd="0" presId="urn:microsoft.com/office/officeart/2005/8/layout/process2"/>
    <dgm:cxn modelId="{954CF740-F2A7-4BBE-B563-157595C7FB36}" type="presOf" srcId="{25C4739E-9103-4600-B5F2-1634E86A81AE}" destId="{459D82C4-1A91-4551-88D3-F178DFF997E7}" srcOrd="1" destOrd="0" presId="urn:microsoft.com/office/officeart/2005/8/layout/process2"/>
    <dgm:cxn modelId="{3BE24644-A87A-48AB-9F31-35229304E28B}" type="presOf" srcId="{29BFBE1A-08AF-4844-B29C-982EB1EB0177}" destId="{20234249-4719-46A5-9458-AE949EEE2F53}" srcOrd="0" destOrd="0" presId="urn:microsoft.com/office/officeart/2005/8/layout/process2"/>
    <dgm:cxn modelId="{F6E4D552-C92F-4505-83E8-418194CDDFAD}" srcId="{1A4387FB-7510-4215-ADB1-0770137FC457}" destId="{95EEB5D1-91B8-4FCF-A86E-53F7D720A9AB}" srcOrd="4" destOrd="0" parTransId="{90C7C55A-8C40-4907-A64B-69FEB6234ABC}" sibTransId="{A41977B0-5B7F-48FE-98EA-4551C2405B94}"/>
    <dgm:cxn modelId="{C300A23C-6FAC-403B-8956-758FC36E1AE9}" srcId="{1A4387FB-7510-4215-ADB1-0770137FC457}" destId="{23CE70B9-002A-4459-ADBD-1905CC100829}" srcOrd="5" destOrd="0" parTransId="{B46A2C36-1285-415D-97D2-383A3F7EEF80}" sibTransId="{8FF038A3-B5D9-4EAA-B3B1-E6215FF1F1DC}"/>
    <dgm:cxn modelId="{683C26DF-E0CB-4522-A381-B4E27BC59C8A}" type="presOf" srcId="{9234060D-2019-4542-937C-586809DC2685}" destId="{94768EAC-6461-4C5A-9670-FBC18505B2DE}" srcOrd="1"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2A82BB37-4683-4C51-B270-4A5F3BF7FC7B}" type="presOf" srcId="{25C4739E-9103-4600-B5F2-1634E86A81AE}" destId="{A195F072-1159-4858-A2C6-DED943436E82}" srcOrd="0" destOrd="0" presId="urn:microsoft.com/office/officeart/2005/8/layout/process2"/>
    <dgm:cxn modelId="{EDFB4424-4BEA-4ACF-B353-C9744DF144FD}" type="presOf" srcId="{2D9B2B8D-D296-4998-854A-38921C278E09}" destId="{C69BB197-5404-418B-8020-03AC84A51865}" srcOrd="0" destOrd="0" presId="urn:microsoft.com/office/officeart/2005/8/layout/process2"/>
    <dgm:cxn modelId="{BB487137-DFF6-472A-B0E1-1BED47567120}" type="presOf" srcId="{95EEB5D1-91B8-4FCF-A86E-53F7D720A9AB}" destId="{7C73763C-2F03-42BA-B605-DCD0B4F28D02}" srcOrd="0" destOrd="0" presId="urn:microsoft.com/office/officeart/2005/8/layout/process2"/>
    <dgm:cxn modelId="{10C3C279-95D0-45BC-94FD-620D0797263B}" srcId="{1A4387FB-7510-4215-ADB1-0770137FC457}" destId="{3BAD30DB-79B8-4EF3-B552-4F0FACAE6AA4}" srcOrd="2" destOrd="0" parTransId="{C6935C6B-18CB-44F5-8CAB-3128ECCC2858}" sibTransId="{25C4739E-9103-4600-B5F2-1634E86A81AE}"/>
    <dgm:cxn modelId="{28EC4AAD-2FE8-4222-AEFD-2B030933820F}" type="presParOf" srcId="{E29E4A83-0C16-4F4D-BCF4-2A6209859132}" destId="{AD0A7A85-B259-4FC9-8C62-9AC0DA555DC6}" srcOrd="0" destOrd="0" presId="urn:microsoft.com/office/officeart/2005/8/layout/process2"/>
    <dgm:cxn modelId="{51FC1BB6-2EDF-4B3C-9B4F-B82590DDD34D}" type="presParOf" srcId="{E29E4A83-0C16-4F4D-BCF4-2A6209859132}" destId="{20234249-4719-46A5-9458-AE949EEE2F53}" srcOrd="1" destOrd="0" presId="urn:microsoft.com/office/officeart/2005/8/layout/process2"/>
    <dgm:cxn modelId="{17EB394E-B880-4D10-B223-F583A12989F3}" type="presParOf" srcId="{20234249-4719-46A5-9458-AE949EEE2F53}" destId="{4C1E0FE9-BBE2-4002-99BB-070E3DA16121}" srcOrd="0" destOrd="0" presId="urn:microsoft.com/office/officeart/2005/8/layout/process2"/>
    <dgm:cxn modelId="{937B0B92-2F59-44BE-AF7D-8AEBBEAE5C5B}" type="presParOf" srcId="{E29E4A83-0C16-4F4D-BCF4-2A6209859132}" destId="{C69BB197-5404-418B-8020-03AC84A51865}" srcOrd="2" destOrd="0" presId="urn:microsoft.com/office/officeart/2005/8/layout/process2"/>
    <dgm:cxn modelId="{9365612F-E0D6-4734-87F7-6FEF93048B64}" type="presParOf" srcId="{E29E4A83-0C16-4F4D-BCF4-2A6209859132}" destId="{550226BB-33FE-47C7-9DA9-586D2361ACE3}" srcOrd="3" destOrd="0" presId="urn:microsoft.com/office/officeart/2005/8/layout/process2"/>
    <dgm:cxn modelId="{4B093E4A-F9E2-4109-9C73-DD3E3A0DB7C2}" type="presParOf" srcId="{550226BB-33FE-47C7-9DA9-586D2361ACE3}" destId="{F6198841-8EB8-46CA-B577-58B57F58ECBA}" srcOrd="0" destOrd="0" presId="urn:microsoft.com/office/officeart/2005/8/layout/process2"/>
    <dgm:cxn modelId="{55578E13-CE87-492D-A27E-FBCBEEB5D812}" type="presParOf" srcId="{E29E4A83-0C16-4F4D-BCF4-2A6209859132}" destId="{6BD6379E-BBB0-4ABC-9885-F8D0FB38CB6B}" srcOrd="4" destOrd="0" presId="urn:microsoft.com/office/officeart/2005/8/layout/process2"/>
    <dgm:cxn modelId="{D0901762-2BAE-4562-86B5-8E9436854C7A}" type="presParOf" srcId="{E29E4A83-0C16-4F4D-BCF4-2A6209859132}" destId="{A195F072-1159-4858-A2C6-DED943436E82}" srcOrd="5" destOrd="0" presId="urn:microsoft.com/office/officeart/2005/8/layout/process2"/>
    <dgm:cxn modelId="{8BB6CDC5-2B58-4BD1-967A-BBB0924A87A6}" type="presParOf" srcId="{A195F072-1159-4858-A2C6-DED943436E82}" destId="{459D82C4-1A91-4551-88D3-F178DFF997E7}" srcOrd="0" destOrd="0" presId="urn:microsoft.com/office/officeart/2005/8/layout/process2"/>
    <dgm:cxn modelId="{0B6373F3-A5A3-45AD-8126-26533AE6B8AA}" type="presParOf" srcId="{E29E4A83-0C16-4F4D-BCF4-2A6209859132}" destId="{D005286A-1632-432E-8CCE-6A3560803990}" srcOrd="6" destOrd="0" presId="urn:microsoft.com/office/officeart/2005/8/layout/process2"/>
    <dgm:cxn modelId="{78A1F49C-6E22-4E65-B1E4-B802ADF17713}" type="presParOf" srcId="{E29E4A83-0C16-4F4D-BCF4-2A6209859132}" destId="{C1CCAB29-B391-4562-B354-1B756C3237E3}" srcOrd="7" destOrd="0" presId="urn:microsoft.com/office/officeart/2005/8/layout/process2"/>
    <dgm:cxn modelId="{BC7C2334-6EE4-449C-9149-04ACEDF7342C}" type="presParOf" srcId="{C1CCAB29-B391-4562-B354-1B756C3237E3}" destId="{94768EAC-6461-4C5A-9670-FBC18505B2DE}" srcOrd="0" destOrd="0" presId="urn:microsoft.com/office/officeart/2005/8/layout/process2"/>
    <dgm:cxn modelId="{DA715C67-713F-4C05-B2AB-B7A98D6BEA50}" type="presParOf" srcId="{E29E4A83-0C16-4F4D-BCF4-2A6209859132}" destId="{7C73763C-2F03-42BA-B605-DCD0B4F28D02}" srcOrd="8" destOrd="0" presId="urn:microsoft.com/office/officeart/2005/8/layout/process2"/>
    <dgm:cxn modelId="{82785AF5-452C-435F-9575-33513E343D90}" type="presParOf" srcId="{E29E4A83-0C16-4F4D-BCF4-2A6209859132}" destId="{AD1C1A7C-2A71-4E71-BB79-9BA92F263B29}" srcOrd="9" destOrd="0" presId="urn:microsoft.com/office/officeart/2005/8/layout/process2"/>
    <dgm:cxn modelId="{6FCCF89E-FEDF-4F8D-8EF9-E5CF57B1A92E}" type="presParOf" srcId="{AD1C1A7C-2A71-4E71-BB79-9BA92F263B29}" destId="{77039722-2627-4426-886D-97B045AC2635}" srcOrd="0" destOrd="0" presId="urn:microsoft.com/office/officeart/2005/8/layout/process2"/>
    <dgm:cxn modelId="{F3807DC0-4F37-486B-A72B-4C6F5DE8A564}" type="presParOf" srcId="{E29E4A83-0C16-4F4D-BCF4-2A6209859132}" destId="{1EE22984-5172-43B8-88DD-3C719DC6DB57}" srcOrd="10"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A12D5ADB-1916-41D9-A705-F00F2B80823A}" type="presOf" srcId="{8D7EF8C8-1AC6-45D7-B36A-2A908275D708}" destId="{046F455C-CC44-489A-A7F3-6B62A525E3CF}" srcOrd="1"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3947507F-DC27-42B8-AD53-89D13A9C0197}" srcId="{3A410565-3FF2-4096-92E3-B7394419FC4A}" destId="{25331CDF-9208-4B21-9985-DED03170403E}" srcOrd="0" destOrd="0" parTransId="{EFB14F38-B261-46F5-84CE-E12F76399B67}" sibTransId="{B979DD4A-2810-43FD-AE7E-3F985C954E94}"/>
    <dgm:cxn modelId="{279D4B66-65E8-4D1E-AF0F-7928FB2A1B5B}" srcId="{3A410565-3FF2-4096-92E3-B7394419FC4A}" destId="{3CAF47F7-0649-4E32-9D61-ACE33D5E613F}" srcOrd="3" destOrd="0" parTransId="{6644987A-9F4D-4540-98D8-3798872CE9B8}" sibTransId="{8367F9F4-59F6-4281-BC5C-137AA7582102}"/>
    <dgm:cxn modelId="{FEBD5CE0-95A3-4A2F-9B94-D63E88CC39BE}" type="presOf" srcId="{3A410565-3FF2-4096-92E3-B7394419FC4A}" destId="{632B0D6D-12E4-4351-BB91-82A4358DFF10}" srcOrd="0" destOrd="0" presId="urn:microsoft.com/office/officeart/2005/8/layout/process1"/>
    <dgm:cxn modelId="{96C656FA-E748-4DA0-B2AE-4960715C072C}" type="presOf" srcId="{25331CDF-9208-4B21-9985-DED03170403E}" destId="{AD3FA524-2D91-4DA2-889B-35C0AC824D15}" srcOrd="0" destOrd="0" presId="urn:microsoft.com/office/officeart/2005/8/layout/process1"/>
    <dgm:cxn modelId="{5D3DD47A-EB96-44B1-825E-8256ED9F0297}" type="presOf" srcId="{B979DD4A-2810-43FD-AE7E-3F985C954E94}" destId="{EE044C05-27D5-4679-B7D3-CA8AFF1B9568}" srcOrd="1" destOrd="0" presId="urn:microsoft.com/office/officeart/2005/8/layout/process1"/>
    <dgm:cxn modelId="{C02D5045-9797-4A92-AC32-DB716D5CD421}" type="presOf" srcId="{3CAF47F7-0649-4E32-9D61-ACE33D5E613F}" destId="{6BD7B332-9C29-4D74-8818-84F97C3CEAAB}" srcOrd="0" destOrd="0" presId="urn:microsoft.com/office/officeart/2005/8/layout/process1"/>
    <dgm:cxn modelId="{225EA7FC-885B-4F41-8F66-7CBD2DD71F2F}" type="presOf" srcId="{B979DD4A-2810-43FD-AE7E-3F985C954E94}" destId="{94421562-502C-496D-8538-C28A3F8A4238}"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A057B620-94A0-423F-A941-66CEEB4785E9}" type="presOf" srcId="{B64CB9B5-35B6-4EF8-A19A-55B5A88DB7B1}" destId="{91A7DF0D-1F44-4A0A-8503-18D34EEECD6D}" srcOrd="0" destOrd="0" presId="urn:microsoft.com/office/officeart/2005/8/layout/process1"/>
    <dgm:cxn modelId="{112E7A37-51B6-4545-B16B-C373645D1B5C}" type="presOf" srcId="{8D7EF8C8-1AC6-45D7-B36A-2A908275D708}" destId="{783A112D-7696-47B7-B40B-9C044AE6A555}" srcOrd="0" destOrd="0" presId="urn:microsoft.com/office/officeart/2005/8/layout/process1"/>
    <dgm:cxn modelId="{1B666807-8894-4134-B4EC-E3CC9A93040B}" type="presOf" srcId="{1E1DDEE6-3995-4DB7-BF86-A652BBC5CA91}" destId="{6F3D2C11-11AE-4E61-A515-34325CC05604}" srcOrd="0" destOrd="0" presId="urn:microsoft.com/office/officeart/2005/8/layout/process1"/>
    <dgm:cxn modelId="{31FB5CFD-0B32-483C-A6EC-6967804739E9}" type="presOf" srcId="{1E1DDEE6-3995-4DB7-BF86-A652BBC5CA91}" destId="{D19CB572-1714-4BEA-BB03-42E75EF90BEC}" srcOrd="1" destOrd="0" presId="urn:microsoft.com/office/officeart/2005/8/layout/process1"/>
    <dgm:cxn modelId="{08FE9D84-C474-4B37-BB4F-8AA0B5F8682B}" type="presOf" srcId="{2DDE0DE8-6584-4161-931B-D17481A4B969}" destId="{060C810A-886A-4C16-A910-58257AC24F2A}" srcOrd="0" destOrd="0" presId="urn:microsoft.com/office/officeart/2005/8/layout/process1"/>
    <dgm:cxn modelId="{55B9E04D-90DA-45BD-A566-746FA60DF32E}" type="presParOf" srcId="{632B0D6D-12E4-4351-BB91-82A4358DFF10}" destId="{AD3FA524-2D91-4DA2-889B-35C0AC824D15}" srcOrd="0" destOrd="0" presId="urn:microsoft.com/office/officeart/2005/8/layout/process1"/>
    <dgm:cxn modelId="{5D75596D-72C0-42F3-AC2C-A7B740D0F489}" type="presParOf" srcId="{632B0D6D-12E4-4351-BB91-82A4358DFF10}" destId="{94421562-502C-496D-8538-C28A3F8A4238}" srcOrd="1" destOrd="0" presId="urn:microsoft.com/office/officeart/2005/8/layout/process1"/>
    <dgm:cxn modelId="{B253C425-21FC-4D6B-8244-F833A3BE4A17}" type="presParOf" srcId="{94421562-502C-496D-8538-C28A3F8A4238}" destId="{EE044C05-27D5-4679-B7D3-CA8AFF1B9568}" srcOrd="0" destOrd="0" presId="urn:microsoft.com/office/officeart/2005/8/layout/process1"/>
    <dgm:cxn modelId="{AA578FF9-2D1E-48F0-B7FD-446F51C69BA0}" type="presParOf" srcId="{632B0D6D-12E4-4351-BB91-82A4358DFF10}" destId="{91A7DF0D-1F44-4A0A-8503-18D34EEECD6D}" srcOrd="2" destOrd="0" presId="urn:microsoft.com/office/officeart/2005/8/layout/process1"/>
    <dgm:cxn modelId="{3ED7DBF8-61D9-4414-BE7D-B2809D36C2D0}" type="presParOf" srcId="{632B0D6D-12E4-4351-BB91-82A4358DFF10}" destId="{6F3D2C11-11AE-4E61-A515-34325CC05604}" srcOrd="3" destOrd="0" presId="urn:microsoft.com/office/officeart/2005/8/layout/process1"/>
    <dgm:cxn modelId="{2682CA3D-3431-45D1-A5EB-A1CC82D12022}" type="presParOf" srcId="{6F3D2C11-11AE-4E61-A515-34325CC05604}" destId="{D19CB572-1714-4BEA-BB03-42E75EF90BEC}" srcOrd="0" destOrd="0" presId="urn:microsoft.com/office/officeart/2005/8/layout/process1"/>
    <dgm:cxn modelId="{8981276B-5E59-47A2-AE5E-0A4F09DF7296}" type="presParOf" srcId="{632B0D6D-12E4-4351-BB91-82A4358DFF10}" destId="{060C810A-886A-4C16-A910-58257AC24F2A}" srcOrd="4" destOrd="0" presId="urn:microsoft.com/office/officeart/2005/8/layout/process1"/>
    <dgm:cxn modelId="{C9CA71A4-3E48-4065-B587-76D26AE8B372}" type="presParOf" srcId="{632B0D6D-12E4-4351-BB91-82A4358DFF10}" destId="{783A112D-7696-47B7-B40B-9C044AE6A555}" srcOrd="5" destOrd="0" presId="urn:microsoft.com/office/officeart/2005/8/layout/process1"/>
    <dgm:cxn modelId="{2B346488-C3EC-4F3B-ABE7-92BEE750867A}" type="presParOf" srcId="{783A112D-7696-47B7-B40B-9C044AE6A555}" destId="{046F455C-CC44-489A-A7F3-6B62A525E3CF}" srcOrd="0" destOrd="0" presId="urn:microsoft.com/office/officeart/2005/8/layout/process1"/>
    <dgm:cxn modelId="{38C4D5E0-16D4-4860-BCA1-BA1131AC4D6C}"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工频电流对人体的影响</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绝缘的概念及相关事例</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rgbClr val="22518A"/>
        </a:solidFill>
      </dgm:spPr>
      <dgm:t>
        <a:bodyPr/>
        <a:lstStyle/>
        <a:p>
          <a:r>
            <a:rPr lang="zh-CN" altLang="en-US" sz="1600" dirty="0" smtClean="0">
              <a:latin typeface="华文中宋" panose="02010600040101010101" pitchFamily="2" charset="-122"/>
              <a:ea typeface="华文中宋" panose="02010600040101010101" pitchFamily="2" charset="-122"/>
            </a:rPr>
            <a:t>屏护和间距</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FA6842EB-5572-4447-94DE-7AD2EDA41F58}">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安全电压</a:t>
          </a:r>
          <a:endParaRPr lang="zh-CN" altLang="en-US" sz="1600" dirty="0">
            <a:latin typeface="华文中宋" panose="02010600040101010101" pitchFamily="2" charset="-122"/>
            <a:ea typeface="华文中宋" panose="02010600040101010101" pitchFamily="2" charset="-122"/>
          </a:endParaRPr>
        </a:p>
      </dgm:t>
    </dgm:pt>
    <dgm:pt modelId="{7BBE90A1-20EC-495D-9CB9-0EB0FD2DD15A}" cxnId="{B3F45C32-ED33-4ACE-BFF9-9B98026C1E9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9234060D-2019-4542-937C-586809DC2685}" cxnId="{B3F45C32-ED33-4ACE-BFF9-9B98026C1E9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95EEB5D1-91B8-4FCF-A86E-53F7D720A9AB}">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电气隔离</a:t>
          </a:r>
          <a:endParaRPr lang="zh-CN" altLang="en-US" sz="1600" dirty="0">
            <a:latin typeface="华文中宋" panose="02010600040101010101" pitchFamily="2" charset="-122"/>
            <a:ea typeface="华文中宋" panose="02010600040101010101" pitchFamily="2" charset="-122"/>
          </a:endParaRPr>
        </a:p>
      </dgm:t>
    </dgm:pt>
    <dgm:pt modelId="{90C7C55A-8C40-4907-A64B-69FEB6234ABC}" cxnId="{F6E4D552-C92F-4505-83E8-418194CDDFAD}"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A41977B0-5B7F-48FE-98EA-4551C2405B94}" cxnId="{F6E4D552-C92F-4505-83E8-418194CDDFAD}"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23CE70B9-002A-4459-ADBD-1905CC10082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剩余电</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流保护</a:t>
          </a:r>
          <a:endParaRPr lang="zh-CN" altLang="en-US" sz="1600" dirty="0">
            <a:latin typeface="华文中宋" panose="02010600040101010101" pitchFamily="2" charset="-122"/>
            <a:ea typeface="华文中宋" panose="02010600040101010101" pitchFamily="2" charset="-122"/>
          </a:endParaRPr>
        </a:p>
      </dgm:t>
    </dgm:pt>
    <dgm:pt modelId="{B46A2C36-1285-415D-97D2-383A3F7EEF80}" cxnId="{C300A23C-6FAC-403B-8956-758FC36E1AE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8FF038A3-B5D9-4EAA-B3B1-E6215FF1F1DC}" cxnId="{C300A23C-6FAC-403B-8956-758FC36E1AE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6" custScaleY="103646">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5" custScaleY="79426"/>
      <dgm:spPr/>
      <dgm:t>
        <a:bodyPr/>
        <a:lstStyle/>
        <a:p>
          <a:endParaRPr lang="zh-CN" altLang="en-US"/>
        </a:p>
      </dgm:t>
    </dgm:pt>
    <dgm:pt modelId="{4C1E0FE9-BBE2-4002-99BB-070E3DA16121}" type="pres">
      <dgm:prSet presAssocID="{29BFBE1A-08AF-4844-B29C-982EB1EB0177}" presName="connectorText" presStyleLbl="sibTrans2D1" presStyleIdx="0" presStyleCnt="5"/>
      <dgm:spPr/>
      <dgm:t>
        <a:bodyPr/>
        <a:lstStyle/>
        <a:p>
          <a:endParaRPr lang="zh-CN" altLang="en-US"/>
        </a:p>
      </dgm:t>
    </dgm:pt>
    <dgm:pt modelId="{C69BB197-5404-418B-8020-03AC84A51865}" type="pres">
      <dgm:prSet presAssocID="{2D9B2B8D-D296-4998-854A-38921C278E09}" presName="node" presStyleLbl="node1" presStyleIdx="1" presStyleCnt="6" custScaleY="121076">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5" custScaleY="79426"/>
      <dgm:spPr/>
      <dgm:t>
        <a:bodyPr/>
        <a:lstStyle/>
        <a:p>
          <a:endParaRPr lang="zh-CN" altLang="en-US"/>
        </a:p>
      </dgm:t>
    </dgm:pt>
    <dgm:pt modelId="{F6198841-8EB8-46CA-B577-58B57F58ECBA}" type="pres">
      <dgm:prSet presAssocID="{B8FFF542-D36D-4AEE-BA3A-4CC333789B93}" presName="connectorText" presStyleLbl="sibTrans2D1" presStyleIdx="1" presStyleCnt="5"/>
      <dgm:spPr/>
      <dgm:t>
        <a:bodyPr/>
        <a:lstStyle/>
        <a:p>
          <a:endParaRPr lang="zh-CN" altLang="en-US"/>
        </a:p>
      </dgm:t>
    </dgm:pt>
    <dgm:pt modelId="{6BD6379E-BBB0-4ABC-9885-F8D0FB38CB6B}" type="pres">
      <dgm:prSet presAssocID="{3BAD30DB-79B8-4EF3-B552-4F0FACAE6AA4}" presName="node" presStyleLbl="node1" presStyleIdx="2" presStyleCnt="6" custScaleY="85858">
        <dgm:presLayoutVars>
          <dgm:bulletEnabled val="1"/>
        </dgm:presLayoutVars>
      </dgm:prSet>
      <dgm:spPr/>
      <dgm:t>
        <a:bodyPr/>
        <a:lstStyle/>
        <a:p>
          <a:endParaRPr lang="zh-CN" altLang="en-US"/>
        </a:p>
      </dgm:t>
    </dgm:pt>
    <dgm:pt modelId="{A195F072-1159-4858-A2C6-DED943436E82}" type="pres">
      <dgm:prSet presAssocID="{25C4739E-9103-4600-B5F2-1634E86A81AE}" presName="sibTrans" presStyleLbl="sibTrans2D1" presStyleIdx="2" presStyleCnt="5" custScaleY="79427"/>
      <dgm:spPr/>
      <dgm:t>
        <a:bodyPr/>
        <a:lstStyle/>
        <a:p>
          <a:endParaRPr lang="zh-CN" altLang="en-US"/>
        </a:p>
      </dgm:t>
    </dgm:pt>
    <dgm:pt modelId="{459D82C4-1A91-4551-88D3-F178DFF997E7}" type="pres">
      <dgm:prSet presAssocID="{25C4739E-9103-4600-B5F2-1634E86A81AE}" presName="connectorText" presStyleLbl="sibTrans2D1" presStyleIdx="2" presStyleCnt="5"/>
      <dgm:spPr/>
      <dgm:t>
        <a:bodyPr/>
        <a:lstStyle/>
        <a:p>
          <a:endParaRPr lang="zh-CN" altLang="en-US"/>
        </a:p>
      </dgm:t>
    </dgm:pt>
    <dgm:pt modelId="{D005286A-1632-432E-8CCE-6A3560803990}" type="pres">
      <dgm:prSet presAssocID="{FA6842EB-5572-4447-94DE-7AD2EDA41F58}" presName="node" presStyleLbl="node1" presStyleIdx="3" presStyleCnt="6" custScaleY="67534">
        <dgm:presLayoutVars>
          <dgm:bulletEnabled val="1"/>
        </dgm:presLayoutVars>
      </dgm:prSet>
      <dgm:spPr/>
      <dgm:t>
        <a:bodyPr/>
        <a:lstStyle/>
        <a:p>
          <a:endParaRPr lang="zh-CN" altLang="en-US"/>
        </a:p>
      </dgm:t>
    </dgm:pt>
    <dgm:pt modelId="{C1CCAB29-B391-4562-B354-1B756C3237E3}" type="pres">
      <dgm:prSet presAssocID="{9234060D-2019-4542-937C-586809DC2685}" presName="sibTrans" presStyleLbl="sibTrans2D1" presStyleIdx="3" presStyleCnt="5"/>
      <dgm:spPr/>
      <dgm:t>
        <a:bodyPr/>
        <a:lstStyle/>
        <a:p>
          <a:endParaRPr lang="zh-CN" altLang="en-US"/>
        </a:p>
      </dgm:t>
    </dgm:pt>
    <dgm:pt modelId="{94768EAC-6461-4C5A-9670-FBC18505B2DE}" type="pres">
      <dgm:prSet presAssocID="{9234060D-2019-4542-937C-586809DC2685}" presName="connectorText" presStyleLbl="sibTrans2D1" presStyleIdx="3" presStyleCnt="5"/>
      <dgm:spPr/>
      <dgm:t>
        <a:bodyPr/>
        <a:lstStyle/>
        <a:p>
          <a:endParaRPr lang="zh-CN" altLang="en-US"/>
        </a:p>
      </dgm:t>
    </dgm:pt>
    <dgm:pt modelId="{7C73763C-2F03-42BA-B605-DCD0B4F28D02}" type="pres">
      <dgm:prSet presAssocID="{95EEB5D1-91B8-4FCF-A86E-53F7D720A9AB}" presName="node" presStyleLbl="node1" presStyleIdx="4" presStyleCnt="6" custScaleY="65963">
        <dgm:presLayoutVars>
          <dgm:bulletEnabled val="1"/>
        </dgm:presLayoutVars>
      </dgm:prSet>
      <dgm:spPr/>
      <dgm:t>
        <a:bodyPr/>
        <a:lstStyle/>
        <a:p>
          <a:endParaRPr lang="zh-CN" altLang="en-US"/>
        </a:p>
      </dgm:t>
    </dgm:pt>
    <dgm:pt modelId="{AD1C1A7C-2A71-4E71-BB79-9BA92F263B29}" type="pres">
      <dgm:prSet presAssocID="{A41977B0-5B7F-48FE-98EA-4551C2405B94}" presName="sibTrans" presStyleLbl="sibTrans2D1" presStyleIdx="4" presStyleCnt="5"/>
      <dgm:spPr/>
      <dgm:t>
        <a:bodyPr/>
        <a:lstStyle/>
        <a:p>
          <a:endParaRPr lang="zh-CN" altLang="en-US"/>
        </a:p>
      </dgm:t>
    </dgm:pt>
    <dgm:pt modelId="{77039722-2627-4426-886D-97B045AC2635}" type="pres">
      <dgm:prSet presAssocID="{A41977B0-5B7F-48FE-98EA-4551C2405B94}" presName="connectorText" presStyleLbl="sibTrans2D1" presStyleIdx="4" presStyleCnt="5"/>
      <dgm:spPr/>
      <dgm:t>
        <a:bodyPr/>
        <a:lstStyle/>
        <a:p>
          <a:endParaRPr lang="zh-CN" altLang="en-US"/>
        </a:p>
      </dgm:t>
    </dgm:pt>
    <dgm:pt modelId="{1EE22984-5172-43B8-88DD-3C719DC6DB57}" type="pres">
      <dgm:prSet presAssocID="{23CE70B9-002A-4459-ADBD-1905CC100829}" presName="node" presStyleLbl="node1" presStyleIdx="5" presStyleCnt="6" custScaleY="128129">
        <dgm:presLayoutVars>
          <dgm:bulletEnabled val="1"/>
        </dgm:presLayoutVars>
      </dgm:prSet>
      <dgm:spPr/>
      <dgm:t>
        <a:bodyPr/>
        <a:lstStyle/>
        <a:p>
          <a:endParaRPr lang="zh-CN" altLang="en-US"/>
        </a:p>
      </dgm:t>
    </dgm:pt>
  </dgm:ptLst>
  <dgm:cxnLst>
    <dgm:cxn modelId="{E0CF7881-D040-4148-B889-66C2EBA59EA3}" type="presOf" srcId="{25C4739E-9103-4600-B5F2-1634E86A81AE}" destId="{459D82C4-1A91-4551-88D3-F178DFF997E7}" srcOrd="1" destOrd="0" presId="urn:microsoft.com/office/officeart/2005/8/layout/process2"/>
    <dgm:cxn modelId="{3AB86C1F-64AC-4D92-9B26-E895DB7669F1}" type="presOf" srcId="{2D9B2B8D-D296-4998-854A-38921C278E09}" destId="{C69BB197-5404-418B-8020-03AC84A51865}" srcOrd="0" destOrd="0" presId="urn:microsoft.com/office/officeart/2005/8/layout/process2"/>
    <dgm:cxn modelId="{83A736E8-F590-47A4-9E76-EC46509EA170}" type="presOf" srcId="{A41977B0-5B7F-48FE-98EA-4551C2405B94}" destId="{AD1C1A7C-2A71-4E71-BB79-9BA92F263B29}" srcOrd="0" destOrd="0" presId="urn:microsoft.com/office/officeart/2005/8/layout/process2"/>
    <dgm:cxn modelId="{32D871C3-5415-4916-BF2B-D1F900279FD2}" type="presOf" srcId="{B8FFF542-D36D-4AEE-BA3A-4CC333789B93}" destId="{F6198841-8EB8-46CA-B577-58B57F58ECBA}" srcOrd="1" destOrd="0" presId="urn:microsoft.com/office/officeart/2005/8/layout/process2"/>
    <dgm:cxn modelId="{875820C2-50E4-4F46-8C39-D63C90D07776}" type="presOf" srcId="{9234060D-2019-4542-937C-586809DC2685}" destId="{C1CCAB29-B391-4562-B354-1B756C3237E3}" srcOrd="0" destOrd="0" presId="urn:microsoft.com/office/officeart/2005/8/layout/process2"/>
    <dgm:cxn modelId="{AF2A7B99-7884-4EB2-9022-EEE8113C7A22}" type="presOf" srcId="{A41977B0-5B7F-48FE-98EA-4551C2405B94}" destId="{77039722-2627-4426-886D-97B045AC2635}" srcOrd="1" destOrd="0" presId="urn:microsoft.com/office/officeart/2005/8/layout/process2"/>
    <dgm:cxn modelId="{438ACF14-1433-48CE-8809-F6E510965E3E}" type="presOf" srcId="{1A4387FB-7510-4215-ADB1-0770137FC457}" destId="{E29E4A83-0C16-4F4D-BCF4-2A6209859132}" srcOrd="0" destOrd="0" presId="urn:microsoft.com/office/officeart/2005/8/layout/process2"/>
    <dgm:cxn modelId="{17F8E607-8168-4582-855A-06BDA6790F10}" type="presOf" srcId="{29BFBE1A-08AF-4844-B29C-982EB1EB0177}" destId="{20234249-4719-46A5-9458-AE949EEE2F53}" srcOrd="0" destOrd="0" presId="urn:microsoft.com/office/officeart/2005/8/layout/process2"/>
    <dgm:cxn modelId="{0F06D898-BFBF-47C6-B12C-BB81E706D22A}" type="presOf" srcId="{3BAD30DB-79B8-4EF3-B552-4F0FACAE6AA4}" destId="{6BD6379E-BBB0-4ABC-9885-F8D0FB38CB6B}" srcOrd="0" destOrd="0" presId="urn:microsoft.com/office/officeart/2005/8/layout/process2"/>
    <dgm:cxn modelId="{B3F45C32-ED33-4ACE-BFF9-9B98026C1E99}" srcId="{1A4387FB-7510-4215-ADB1-0770137FC457}" destId="{FA6842EB-5572-4447-94DE-7AD2EDA41F58}" srcOrd="3" destOrd="0" parTransId="{7BBE90A1-20EC-495D-9CB9-0EB0FD2DD15A}" sibTransId="{9234060D-2019-4542-937C-586809DC2685}"/>
    <dgm:cxn modelId="{A05628D4-FF74-4BE7-8BA2-41A423801B17}" srcId="{1A4387FB-7510-4215-ADB1-0770137FC457}" destId="{2D9B2B8D-D296-4998-854A-38921C278E09}" srcOrd="1" destOrd="0" parTransId="{F8EA7CC3-04E5-4984-8C67-C48951CC2374}" sibTransId="{B8FFF542-D36D-4AEE-BA3A-4CC333789B93}"/>
    <dgm:cxn modelId="{BFD47E84-39B8-45BD-9232-A36E8AFE2550}" type="presOf" srcId="{B8FFF542-D36D-4AEE-BA3A-4CC333789B93}" destId="{550226BB-33FE-47C7-9DA9-586D2361ACE3}" srcOrd="0" destOrd="0" presId="urn:microsoft.com/office/officeart/2005/8/layout/process2"/>
    <dgm:cxn modelId="{6CE0263F-EA77-43FB-9422-A49850F56BAA}" type="presOf" srcId="{25C4739E-9103-4600-B5F2-1634E86A81AE}" destId="{A195F072-1159-4858-A2C6-DED943436E82}" srcOrd="0" destOrd="0" presId="urn:microsoft.com/office/officeart/2005/8/layout/process2"/>
    <dgm:cxn modelId="{F6E4D552-C92F-4505-83E8-418194CDDFAD}" srcId="{1A4387FB-7510-4215-ADB1-0770137FC457}" destId="{95EEB5D1-91B8-4FCF-A86E-53F7D720A9AB}" srcOrd="4" destOrd="0" parTransId="{90C7C55A-8C40-4907-A64B-69FEB6234ABC}" sibTransId="{A41977B0-5B7F-48FE-98EA-4551C2405B94}"/>
    <dgm:cxn modelId="{BB9B6DD3-136A-402A-95F7-9BBC9417096A}" type="presOf" srcId="{29BFBE1A-08AF-4844-B29C-982EB1EB0177}" destId="{4C1E0FE9-BBE2-4002-99BB-070E3DA16121}" srcOrd="1" destOrd="0" presId="urn:microsoft.com/office/officeart/2005/8/layout/process2"/>
    <dgm:cxn modelId="{05650FA3-116D-48D5-9274-009B353729B8}" type="presOf" srcId="{FA6842EB-5572-4447-94DE-7AD2EDA41F58}" destId="{D005286A-1632-432E-8CCE-6A3560803990}" srcOrd="0" destOrd="0" presId="urn:microsoft.com/office/officeart/2005/8/layout/process2"/>
    <dgm:cxn modelId="{C300A23C-6FAC-403B-8956-758FC36E1AE9}" srcId="{1A4387FB-7510-4215-ADB1-0770137FC457}" destId="{23CE70B9-002A-4459-ADBD-1905CC100829}" srcOrd="5" destOrd="0" parTransId="{B46A2C36-1285-415D-97D2-383A3F7EEF80}" sibTransId="{8FF038A3-B5D9-4EAA-B3B1-E6215FF1F1DC}"/>
    <dgm:cxn modelId="{72C93A4E-F724-447A-B8A6-2F83A726A68D}" type="presOf" srcId="{23CE70B9-002A-4459-ADBD-1905CC100829}" destId="{1EE22984-5172-43B8-88DD-3C719DC6DB57}" srcOrd="0" destOrd="0" presId="urn:microsoft.com/office/officeart/2005/8/layout/process2"/>
    <dgm:cxn modelId="{A5912298-BAF6-485A-88EB-958716083C42}" type="presOf" srcId="{9234060D-2019-4542-937C-586809DC2685}" destId="{94768EAC-6461-4C5A-9670-FBC18505B2DE}" srcOrd="1"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CF2D0060-E6FE-4D14-B819-4B9A3432D6C2}" type="presOf" srcId="{737B71FC-E172-4B97-80E3-25D3E357C9CA}" destId="{AD0A7A85-B259-4FC9-8C62-9AC0DA555DC6}" srcOrd="0" destOrd="0" presId="urn:microsoft.com/office/officeart/2005/8/layout/process2"/>
    <dgm:cxn modelId="{10C3C279-95D0-45BC-94FD-620D0797263B}" srcId="{1A4387FB-7510-4215-ADB1-0770137FC457}" destId="{3BAD30DB-79B8-4EF3-B552-4F0FACAE6AA4}" srcOrd="2" destOrd="0" parTransId="{C6935C6B-18CB-44F5-8CAB-3128ECCC2858}" sibTransId="{25C4739E-9103-4600-B5F2-1634E86A81AE}"/>
    <dgm:cxn modelId="{B2FC6361-A883-4B13-BB3B-D8E50DA5E60A}" type="presOf" srcId="{95EEB5D1-91B8-4FCF-A86E-53F7D720A9AB}" destId="{7C73763C-2F03-42BA-B605-DCD0B4F28D02}" srcOrd="0" destOrd="0" presId="urn:microsoft.com/office/officeart/2005/8/layout/process2"/>
    <dgm:cxn modelId="{6A49017E-9F60-4991-B675-952133E0DBEF}" type="presParOf" srcId="{E29E4A83-0C16-4F4D-BCF4-2A6209859132}" destId="{AD0A7A85-B259-4FC9-8C62-9AC0DA555DC6}" srcOrd="0" destOrd="0" presId="urn:microsoft.com/office/officeart/2005/8/layout/process2"/>
    <dgm:cxn modelId="{AC43F8FB-F28A-4258-8219-95F242229E86}" type="presParOf" srcId="{E29E4A83-0C16-4F4D-BCF4-2A6209859132}" destId="{20234249-4719-46A5-9458-AE949EEE2F53}" srcOrd="1" destOrd="0" presId="urn:microsoft.com/office/officeart/2005/8/layout/process2"/>
    <dgm:cxn modelId="{789416AA-5AFE-4021-98CA-3DD6A5E2D79B}" type="presParOf" srcId="{20234249-4719-46A5-9458-AE949EEE2F53}" destId="{4C1E0FE9-BBE2-4002-99BB-070E3DA16121}" srcOrd="0" destOrd="0" presId="urn:microsoft.com/office/officeart/2005/8/layout/process2"/>
    <dgm:cxn modelId="{06744EC7-687B-40DA-B083-5F1835BE3DB6}" type="presParOf" srcId="{E29E4A83-0C16-4F4D-BCF4-2A6209859132}" destId="{C69BB197-5404-418B-8020-03AC84A51865}" srcOrd="2" destOrd="0" presId="urn:microsoft.com/office/officeart/2005/8/layout/process2"/>
    <dgm:cxn modelId="{64BF3E65-788B-4CAB-9ED9-29D6FACFBF38}" type="presParOf" srcId="{E29E4A83-0C16-4F4D-BCF4-2A6209859132}" destId="{550226BB-33FE-47C7-9DA9-586D2361ACE3}" srcOrd="3" destOrd="0" presId="urn:microsoft.com/office/officeart/2005/8/layout/process2"/>
    <dgm:cxn modelId="{0B65B6F6-ED2B-4FD3-A340-0D65843D0EE3}" type="presParOf" srcId="{550226BB-33FE-47C7-9DA9-586D2361ACE3}" destId="{F6198841-8EB8-46CA-B577-58B57F58ECBA}" srcOrd="0" destOrd="0" presId="urn:microsoft.com/office/officeart/2005/8/layout/process2"/>
    <dgm:cxn modelId="{4FD2EDAF-2A9F-4EE8-9A74-23D60D84B0E6}" type="presParOf" srcId="{E29E4A83-0C16-4F4D-BCF4-2A6209859132}" destId="{6BD6379E-BBB0-4ABC-9885-F8D0FB38CB6B}" srcOrd="4" destOrd="0" presId="urn:microsoft.com/office/officeart/2005/8/layout/process2"/>
    <dgm:cxn modelId="{7F11726A-62E3-4300-AFE4-192F7DFFE04F}" type="presParOf" srcId="{E29E4A83-0C16-4F4D-BCF4-2A6209859132}" destId="{A195F072-1159-4858-A2C6-DED943436E82}" srcOrd="5" destOrd="0" presId="urn:microsoft.com/office/officeart/2005/8/layout/process2"/>
    <dgm:cxn modelId="{6CAD3A09-4597-4362-ABE9-5FBBF71263BF}" type="presParOf" srcId="{A195F072-1159-4858-A2C6-DED943436E82}" destId="{459D82C4-1A91-4551-88D3-F178DFF997E7}" srcOrd="0" destOrd="0" presId="urn:microsoft.com/office/officeart/2005/8/layout/process2"/>
    <dgm:cxn modelId="{25087C4C-8EC1-4449-A044-C6D3AC217D66}" type="presParOf" srcId="{E29E4A83-0C16-4F4D-BCF4-2A6209859132}" destId="{D005286A-1632-432E-8CCE-6A3560803990}" srcOrd="6" destOrd="0" presId="urn:microsoft.com/office/officeart/2005/8/layout/process2"/>
    <dgm:cxn modelId="{098FB8F0-F133-4A62-99BF-99D8A79DE2A4}" type="presParOf" srcId="{E29E4A83-0C16-4F4D-BCF4-2A6209859132}" destId="{C1CCAB29-B391-4562-B354-1B756C3237E3}" srcOrd="7" destOrd="0" presId="urn:microsoft.com/office/officeart/2005/8/layout/process2"/>
    <dgm:cxn modelId="{6363C318-A302-4D3D-9147-D5C192FB90DC}" type="presParOf" srcId="{C1CCAB29-B391-4562-B354-1B756C3237E3}" destId="{94768EAC-6461-4C5A-9670-FBC18505B2DE}" srcOrd="0" destOrd="0" presId="urn:microsoft.com/office/officeart/2005/8/layout/process2"/>
    <dgm:cxn modelId="{3F75C012-9B06-4B4A-BF57-E8441D582E8F}" type="presParOf" srcId="{E29E4A83-0C16-4F4D-BCF4-2A6209859132}" destId="{7C73763C-2F03-42BA-B605-DCD0B4F28D02}" srcOrd="8" destOrd="0" presId="urn:microsoft.com/office/officeart/2005/8/layout/process2"/>
    <dgm:cxn modelId="{DC03DEE0-6202-45B4-B04F-75E37187BD4B}" type="presParOf" srcId="{E29E4A83-0C16-4F4D-BCF4-2A6209859132}" destId="{AD1C1A7C-2A71-4E71-BB79-9BA92F263B29}" srcOrd="9" destOrd="0" presId="urn:microsoft.com/office/officeart/2005/8/layout/process2"/>
    <dgm:cxn modelId="{585C503D-9609-4B38-AD35-3BC6CC82835D}" type="presParOf" srcId="{AD1C1A7C-2A71-4E71-BB79-9BA92F263B29}" destId="{77039722-2627-4426-886D-97B045AC2635}" srcOrd="0" destOrd="0" presId="urn:microsoft.com/office/officeart/2005/8/layout/process2"/>
    <dgm:cxn modelId="{2F58829A-B6E8-42DB-91B5-57FFA3083F91}" type="presParOf" srcId="{E29E4A83-0C16-4F4D-BCF4-2A6209859132}" destId="{1EE22984-5172-43B8-88DD-3C719DC6DB57}" srcOrd="10"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DC28E34D-62AA-4925-BB22-48FBF6361E83}" type="presOf" srcId="{25331CDF-9208-4B21-9985-DED03170403E}" destId="{AD3FA524-2D91-4DA2-889B-35C0AC824D15}" srcOrd="0" destOrd="0" presId="urn:microsoft.com/office/officeart/2005/8/layout/process1"/>
    <dgm:cxn modelId="{B3A6A94C-90A4-405A-985E-223B126EE24B}" type="presOf" srcId="{3CAF47F7-0649-4E32-9D61-ACE33D5E613F}" destId="{6BD7B332-9C29-4D74-8818-84F97C3CEAAB}" srcOrd="0"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C4EF5B46-9522-47DA-BE03-5C1F79ACDEB5}" type="presOf" srcId="{B979DD4A-2810-43FD-AE7E-3F985C954E94}" destId="{EE044C05-27D5-4679-B7D3-CA8AFF1B9568}" srcOrd="1" destOrd="0" presId="urn:microsoft.com/office/officeart/2005/8/layout/process1"/>
    <dgm:cxn modelId="{3947507F-DC27-42B8-AD53-89D13A9C0197}" srcId="{3A410565-3FF2-4096-92E3-B7394419FC4A}" destId="{25331CDF-9208-4B21-9985-DED03170403E}" srcOrd="0" destOrd="0" parTransId="{EFB14F38-B261-46F5-84CE-E12F76399B67}" sibTransId="{B979DD4A-2810-43FD-AE7E-3F985C954E94}"/>
    <dgm:cxn modelId="{279D4B66-65E8-4D1E-AF0F-7928FB2A1B5B}" srcId="{3A410565-3FF2-4096-92E3-B7394419FC4A}" destId="{3CAF47F7-0649-4E32-9D61-ACE33D5E613F}" srcOrd="3" destOrd="0" parTransId="{6644987A-9F4D-4540-98D8-3798872CE9B8}" sibTransId="{8367F9F4-59F6-4281-BC5C-137AA7582102}"/>
    <dgm:cxn modelId="{E1964D4A-B1B8-44AD-9271-304DA202E0FE}" type="presOf" srcId="{2DDE0DE8-6584-4161-931B-D17481A4B969}" destId="{060C810A-886A-4C16-A910-58257AC24F2A}" srcOrd="0" destOrd="0" presId="urn:microsoft.com/office/officeart/2005/8/layout/process1"/>
    <dgm:cxn modelId="{3C1EE893-D06E-4E4C-8ACF-F6FFB2DF03B7}" type="presOf" srcId="{B64CB9B5-35B6-4EF8-A19A-55B5A88DB7B1}" destId="{91A7DF0D-1F44-4A0A-8503-18D34EEECD6D}" srcOrd="0" destOrd="0" presId="urn:microsoft.com/office/officeart/2005/8/layout/process1"/>
    <dgm:cxn modelId="{D1742F9D-E6CA-47C2-A66E-A0AB62AC02D6}" type="presOf" srcId="{8D7EF8C8-1AC6-45D7-B36A-2A908275D708}" destId="{046F455C-CC44-489A-A7F3-6B62A525E3CF}" srcOrd="1"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A655E12B-A0E4-43DE-A3BA-9F2497DE01E7}" type="presOf" srcId="{3A410565-3FF2-4096-92E3-B7394419FC4A}" destId="{632B0D6D-12E4-4351-BB91-82A4358DFF10}" srcOrd="0" destOrd="0" presId="urn:microsoft.com/office/officeart/2005/8/layout/process1"/>
    <dgm:cxn modelId="{42BB579F-62DC-4F7E-AAFE-C5A2916EA751}" type="presOf" srcId="{B979DD4A-2810-43FD-AE7E-3F985C954E94}" destId="{94421562-502C-496D-8538-C28A3F8A4238}" srcOrd="0" destOrd="0" presId="urn:microsoft.com/office/officeart/2005/8/layout/process1"/>
    <dgm:cxn modelId="{7EE356DC-F0DF-44C2-8597-BF29F6E19705}" type="presOf" srcId="{1E1DDEE6-3995-4DB7-BF86-A652BBC5CA91}" destId="{D19CB572-1714-4BEA-BB03-42E75EF90BEC}" srcOrd="1" destOrd="0" presId="urn:microsoft.com/office/officeart/2005/8/layout/process1"/>
    <dgm:cxn modelId="{79792F91-4D56-482A-85BE-E90C523501C7}" type="presOf" srcId="{1E1DDEE6-3995-4DB7-BF86-A652BBC5CA91}" destId="{6F3D2C11-11AE-4E61-A515-34325CC05604}" srcOrd="0" destOrd="0" presId="urn:microsoft.com/office/officeart/2005/8/layout/process1"/>
    <dgm:cxn modelId="{16EB0798-DB93-43AB-80BC-E015D6679189}" type="presOf" srcId="{8D7EF8C8-1AC6-45D7-B36A-2A908275D708}" destId="{783A112D-7696-47B7-B40B-9C044AE6A555}" srcOrd="0" destOrd="0" presId="urn:microsoft.com/office/officeart/2005/8/layout/process1"/>
    <dgm:cxn modelId="{528ECF66-EFC9-47B2-A1CC-4C6F2CEABB0A}" type="presParOf" srcId="{632B0D6D-12E4-4351-BB91-82A4358DFF10}" destId="{AD3FA524-2D91-4DA2-889B-35C0AC824D15}" srcOrd="0" destOrd="0" presId="urn:microsoft.com/office/officeart/2005/8/layout/process1"/>
    <dgm:cxn modelId="{CF962CB6-9E5A-4666-AA5A-799E98222664}" type="presParOf" srcId="{632B0D6D-12E4-4351-BB91-82A4358DFF10}" destId="{94421562-502C-496D-8538-C28A3F8A4238}" srcOrd="1" destOrd="0" presId="urn:microsoft.com/office/officeart/2005/8/layout/process1"/>
    <dgm:cxn modelId="{67438361-22AB-414F-BFE8-DD4C1A2B2652}" type="presParOf" srcId="{94421562-502C-496D-8538-C28A3F8A4238}" destId="{EE044C05-27D5-4679-B7D3-CA8AFF1B9568}" srcOrd="0" destOrd="0" presId="urn:microsoft.com/office/officeart/2005/8/layout/process1"/>
    <dgm:cxn modelId="{D5F25791-A3E1-4F81-BBBD-6F1442A9CB27}" type="presParOf" srcId="{632B0D6D-12E4-4351-BB91-82A4358DFF10}" destId="{91A7DF0D-1F44-4A0A-8503-18D34EEECD6D}" srcOrd="2" destOrd="0" presId="urn:microsoft.com/office/officeart/2005/8/layout/process1"/>
    <dgm:cxn modelId="{7058A3D8-4909-4883-9D8B-63A3D5826B5E}" type="presParOf" srcId="{632B0D6D-12E4-4351-BB91-82A4358DFF10}" destId="{6F3D2C11-11AE-4E61-A515-34325CC05604}" srcOrd="3" destOrd="0" presId="urn:microsoft.com/office/officeart/2005/8/layout/process1"/>
    <dgm:cxn modelId="{BE4527FE-8157-445B-BA53-F4C9CB9974B6}" type="presParOf" srcId="{6F3D2C11-11AE-4E61-A515-34325CC05604}" destId="{D19CB572-1714-4BEA-BB03-42E75EF90BEC}" srcOrd="0" destOrd="0" presId="urn:microsoft.com/office/officeart/2005/8/layout/process1"/>
    <dgm:cxn modelId="{953E88EA-C138-4E39-A02B-C5EC389B170D}" type="presParOf" srcId="{632B0D6D-12E4-4351-BB91-82A4358DFF10}" destId="{060C810A-886A-4C16-A910-58257AC24F2A}" srcOrd="4" destOrd="0" presId="urn:microsoft.com/office/officeart/2005/8/layout/process1"/>
    <dgm:cxn modelId="{F68FBEC6-A603-4362-991E-4942B0A57A13}" type="presParOf" srcId="{632B0D6D-12E4-4351-BB91-82A4358DFF10}" destId="{783A112D-7696-47B7-B40B-9C044AE6A555}" srcOrd="5" destOrd="0" presId="urn:microsoft.com/office/officeart/2005/8/layout/process1"/>
    <dgm:cxn modelId="{DCCE50A3-0C68-4B7F-BD38-9CAD25A16C78}" type="presParOf" srcId="{783A112D-7696-47B7-B40B-9C044AE6A555}" destId="{046F455C-CC44-489A-A7F3-6B62A525E3CF}" srcOrd="0" destOrd="0" presId="urn:microsoft.com/office/officeart/2005/8/layout/process1"/>
    <dgm:cxn modelId="{82B46314-8A13-4D15-AD68-3AB07DC1EEE0}"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A58125-6E32-4B48-B20D-B20AAD152AF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zh-CN" altLang="en-US"/>
        </a:p>
      </dgm:t>
    </dgm:pt>
    <dgm:pt modelId="{AB98130F-5030-4609-83C7-8E93BD595707}">
      <dgm:prSet phldrT="[文本]"/>
      <dgm:spPr/>
      <dgm:t>
        <a:bodyPr/>
        <a:lstStyle/>
        <a:p>
          <a:r>
            <a:rPr lang="en-US" altLang="zh-CN" b="1" dirty="0" smtClean="0">
              <a:latin typeface="微软雅黑" panose="020B0503020204020204" pitchFamily="34" charset="-122"/>
              <a:ea typeface="微软雅黑" panose="020B0503020204020204" pitchFamily="34" charset="-122"/>
            </a:rPr>
            <a:t>1</a:t>
          </a:r>
          <a:endParaRPr lang="zh-CN" altLang="en-US" b="1" dirty="0">
            <a:latin typeface="微软雅黑" panose="020B0503020204020204" pitchFamily="34" charset="-122"/>
            <a:ea typeface="微软雅黑" panose="020B0503020204020204" pitchFamily="34" charset="-122"/>
          </a:endParaRPr>
        </a:p>
      </dgm:t>
    </dgm:pt>
    <dgm:pt modelId="{8BAD5905-7264-45AC-AB74-701D0B03DA8B}" cxnId="{FB298B4D-3861-4649-A52A-5D46D32B0D87}"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821725AB-1F41-47B4-9382-CD49F186160C}" cxnId="{FB298B4D-3861-4649-A52A-5D46D32B0D87}"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9D7D0C3E-4843-4EB7-AE0D-A2E285E7E34F}">
      <dgm:prSet phldrT="[文本]"/>
      <dgm:spPr/>
      <dgm:t>
        <a:bodyPr/>
        <a:lstStyle/>
        <a:p>
          <a:r>
            <a:rPr lang="zh-CN" altLang="en-US" dirty="0" smtClean="0">
              <a:solidFill>
                <a:schemeClr val="tx2"/>
              </a:solidFill>
              <a:latin typeface="微软雅黑" panose="020B0503020204020204" pitchFamily="34" charset="-122"/>
              <a:ea typeface="微软雅黑" panose="020B0503020204020204" pitchFamily="34" charset="-122"/>
            </a:rPr>
            <a:t>了解企业常用的电气设备、电气装置和电气作业，熟悉其安全要求。     </a:t>
          </a:r>
          <a:endParaRPr lang="zh-CN" altLang="en-US" dirty="0">
            <a:solidFill>
              <a:schemeClr val="tx2"/>
            </a:solidFill>
            <a:latin typeface="微软雅黑" panose="020B0503020204020204" pitchFamily="34" charset="-122"/>
            <a:ea typeface="微软雅黑" panose="020B0503020204020204" pitchFamily="34" charset="-122"/>
          </a:endParaRPr>
        </a:p>
      </dgm:t>
    </dgm:pt>
    <dgm:pt modelId="{067F4385-81DF-4A30-84CC-04D6A8DBA773}" cxnId="{2B5C85A1-70C4-4880-B43C-78D613517BD6}"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EEE3CC93-85BD-44EA-883D-BEC2109AB436}" cxnId="{2B5C85A1-70C4-4880-B43C-78D613517BD6}"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ADDC741E-CC6D-4C7C-B101-1FA944C3F371}">
      <dgm:prSet phldrT="[文本]"/>
      <dgm:spPr/>
      <dgm:t>
        <a:bodyPr/>
        <a:lstStyle/>
        <a:p>
          <a:r>
            <a:rPr lang="zh-CN" altLang="en-US" dirty="0" smtClean="0">
              <a:solidFill>
                <a:schemeClr val="tx2"/>
              </a:solidFill>
              <a:latin typeface="微软雅黑" panose="020B0503020204020204" pitchFamily="34" charset="-122"/>
              <a:ea typeface="微软雅黑" panose="020B0503020204020204" pitchFamily="34" charset="-122"/>
            </a:rPr>
            <a:t>熟知企业常用的电气的相关安全技术标准。</a:t>
          </a:r>
          <a:endParaRPr lang="zh-CN" altLang="en-US" dirty="0">
            <a:solidFill>
              <a:schemeClr val="tx2"/>
            </a:solidFill>
            <a:latin typeface="微软雅黑" panose="020B0503020204020204" pitchFamily="34" charset="-122"/>
            <a:ea typeface="微软雅黑" panose="020B0503020204020204" pitchFamily="34" charset="-122"/>
          </a:endParaRPr>
        </a:p>
      </dgm:t>
    </dgm:pt>
    <dgm:pt modelId="{D368F92C-F54A-4987-B932-22E56EED3297}" cxnId="{9C09A1F2-48F4-4480-9482-6171661ED428}"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D5BC4A8F-488C-4031-8F5F-E49E971B7FB9}" cxnId="{9C09A1F2-48F4-4480-9482-6171661ED428}"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88ED3841-A61D-4640-B17B-32E4672B5CC3}">
      <dgm:prSet phldrT="[文本]"/>
      <dgm:spPr/>
      <dgm:t>
        <a:bodyPr/>
        <a:lstStyle/>
        <a:p>
          <a:r>
            <a:rPr lang="en-US" altLang="zh-CN" b="1" dirty="0" smtClean="0">
              <a:latin typeface="微软雅黑" panose="020B0503020204020204" pitchFamily="34" charset="-122"/>
              <a:ea typeface="微软雅黑" panose="020B0503020204020204" pitchFamily="34" charset="-122"/>
            </a:rPr>
            <a:t>2</a:t>
          </a:r>
          <a:endParaRPr lang="zh-CN" altLang="en-US" b="1" dirty="0">
            <a:latin typeface="微软雅黑" panose="020B0503020204020204" pitchFamily="34" charset="-122"/>
            <a:ea typeface="微软雅黑" panose="020B0503020204020204" pitchFamily="34" charset="-122"/>
          </a:endParaRPr>
        </a:p>
      </dgm:t>
    </dgm:pt>
    <dgm:pt modelId="{FE16746C-D2F2-4857-BB35-F5682156E04B}" cxnId="{3410385D-713E-4D9B-A2B2-87A2DF086EDE}"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3886DAFD-973A-482B-A71A-DCE5441F7706}" cxnId="{3410385D-713E-4D9B-A2B2-87A2DF086EDE}"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F1F73486-4CDB-4307-A761-E214A71EBDB6}">
      <dgm:prSet phldrT="[文本]"/>
      <dgm:spPr/>
      <dgm:t>
        <a:bodyPr/>
        <a:lstStyle/>
        <a:p>
          <a:r>
            <a:rPr lang="zh-CN" altLang="en-US" dirty="0" smtClean="0">
              <a:solidFill>
                <a:schemeClr val="tx2"/>
              </a:solidFill>
              <a:latin typeface="微软雅黑" panose="020B0503020204020204" pitchFamily="34" charset="-122"/>
              <a:ea typeface="微软雅黑" panose="020B0503020204020204" pitchFamily="34" charset="-122"/>
            </a:rPr>
            <a:t>熟知企业常见用电违章行为及纠正，掌握安全检查内容和方法，并加以运用。</a:t>
          </a:r>
          <a:endParaRPr lang="zh-CN" altLang="en-US" dirty="0">
            <a:solidFill>
              <a:schemeClr val="tx2"/>
            </a:solidFill>
            <a:latin typeface="微软雅黑" panose="020B0503020204020204" pitchFamily="34" charset="-122"/>
            <a:ea typeface="微软雅黑" panose="020B0503020204020204" pitchFamily="34" charset="-122"/>
          </a:endParaRPr>
        </a:p>
      </dgm:t>
    </dgm:pt>
    <dgm:pt modelId="{665F554F-0820-4FF9-A4E1-2EE04B836909}" cxnId="{9C41A7CA-8E49-443A-8D0E-C5F3487516C2}"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1A1329EA-1039-487E-84A8-380EE019213B}" cxnId="{9C41A7CA-8E49-443A-8D0E-C5F3487516C2}"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8D8DB7DD-1C0C-41E3-8E61-2EE0CB239B66}">
      <dgm:prSet phldrT="[文本]"/>
      <dgm:spPr/>
      <dgm:t>
        <a:bodyPr/>
        <a:lstStyle/>
        <a:p>
          <a:r>
            <a:rPr lang="en-US" altLang="zh-CN" b="1" dirty="0" smtClean="0">
              <a:latin typeface="微软雅黑" panose="020B0503020204020204" pitchFamily="34" charset="-122"/>
              <a:ea typeface="微软雅黑" panose="020B0503020204020204" pitchFamily="34" charset="-122"/>
            </a:rPr>
            <a:t>3</a:t>
          </a:r>
          <a:endParaRPr lang="zh-CN" altLang="en-US" b="1" dirty="0">
            <a:latin typeface="微软雅黑" panose="020B0503020204020204" pitchFamily="34" charset="-122"/>
            <a:ea typeface="微软雅黑" panose="020B0503020204020204" pitchFamily="34" charset="-122"/>
          </a:endParaRPr>
        </a:p>
      </dgm:t>
    </dgm:pt>
    <dgm:pt modelId="{A9826824-CABD-4E20-9491-908FD313847A}" cxnId="{3A878744-E53E-4A58-A23B-692346938CBE}"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A4A63FD5-ADD8-44E3-A114-3801D9941ED0}" cxnId="{3A878744-E53E-4A58-A23B-692346938CBE}"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0716A2B7-D695-4863-B993-354FF45EB045}">
      <dgm:prSet phldrT="[文本]"/>
      <dgm:spPr/>
      <dgm:t>
        <a:bodyPr/>
        <a:lstStyle/>
        <a:p>
          <a:r>
            <a:rPr lang="zh-CN" altLang="en-US" dirty="0" smtClean="0">
              <a:solidFill>
                <a:schemeClr val="tx2"/>
              </a:solidFill>
              <a:latin typeface="微软雅黑" panose="020B0503020204020204" pitchFamily="34" charset="-122"/>
              <a:ea typeface="微软雅黑" panose="020B0503020204020204" pitchFamily="34" charset="-122"/>
            </a:rPr>
            <a:t>熟知企业的电气事故的产生及原因、防范对策、急救方法。</a:t>
          </a:r>
          <a:endParaRPr lang="zh-CN" altLang="en-US" dirty="0">
            <a:solidFill>
              <a:schemeClr val="tx2"/>
            </a:solidFill>
            <a:latin typeface="微软雅黑" panose="020B0503020204020204" pitchFamily="34" charset="-122"/>
            <a:ea typeface="微软雅黑" panose="020B0503020204020204" pitchFamily="34" charset="-122"/>
          </a:endParaRPr>
        </a:p>
      </dgm:t>
    </dgm:pt>
    <dgm:pt modelId="{799E6568-D6B2-44E6-9796-D1D253B0F430}" cxnId="{4E95AA9D-4986-49FD-B75C-DDD0D630A709}"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D6BF9FFF-C82C-4EC0-A65A-005E0F959612}" cxnId="{4E95AA9D-4986-49FD-B75C-DDD0D630A709}"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B7E30F04-C685-48BB-860A-1133E6305B1C}" type="pres">
      <dgm:prSet presAssocID="{4CA58125-6E32-4B48-B20D-B20AAD152AFA}" presName="linearFlow" presStyleCnt="0">
        <dgm:presLayoutVars>
          <dgm:dir/>
          <dgm:animLvl val="lvl"/>
          <dgm:resizeHandles val="exact"/>
        </dgm:presLayoutVars>
      </dgm:prSet>
      <dgm:spPr/>
      <dgm:t>
        <a:bodyPr/>
        <a:lstStyle/>
        <a:p>
          <a:endParaRPr lang="zh-CN" altLang="en-US"/>
        </a:p>
      </dgm:t>
    </dgm:pt>
    <dgm:pt modelId="{226864FA-3F11-4422-B81B-23595C301A7F}" type="pres">
      <dgm:prSet presAssocID="{AB98130F-5030-4609-83C7-8E93BD595707}" presName="composite" presStyleCnt="0"/>
      <dgm:spPr/>
    </dgm:pt>
    <dgm:pt modelId="{4035782A-DE30-4606-97E1-809AB88F3CFC}" type="pres">
      <dgm:prSet presAssocID="{AB98130F-5030-4609-83C7-8E93BD595707}" presName="parentText" presStyleLbl="alignNode1" presStyleIdx="0" presStyleCnt="3">
        <dgm:presLayoutVars>
          <dgm:chMax val="1"/>
          <dgm:bulletEnabled val="1"/>
        </dgm:presLayoutVars>
      </dgm:prSet>
      <dgm:spPr/>
      <dgm:t>
        <a:bodyPr/>
        <a:lstStyle/>
        <a:p>
          <a:endParaRPr lang="zh-CN" altLang="en-US"/>
        </a:p>
      </dgm:t>
    </dgm:pt>
    <dgm:pt modelId="{3DF25B97-9193-4C8A-A4E7-6F9E1FB75F5E}" type="pres">
      <dgm:prSet presAssocID="{AB98130F-5030-4609-83C7-8E93BD595707}" presName="descendantText" presStyleLbl="alignAcc1" presStyleIdx="0" presStyleCnt="3">
        <dgm:presLayoutVars>
          <dgm:bulletEnabled val="1"/>
        </dgm:presLayoutVars>
      </dgm:prSet>
      <dgm:spPr/>
      <dgm:t>
        <a:bodyPr/>
        <a:lstStyle/>
        <a:p>
          <a:endParaRPr lang="zh-CN" altLang="en-US"/>
        </a:p>
      </dgm:t>
    </dgm:pt>
    <dgm:pt modelId="{5DA801F0-296D-448C-A982-05AA1186CE81}" type="pres">
      <dgm:prSet presAssocID="{821725AB-1F41-47B4-9382-CD49F186160C}" presName="sp" presStyleCnt="0"/>
      <dgm:spPr/>
    </dgm:pt>
    <dgm:pt modelId="{F646570D-A2CD-4B0E-8E3E-6864836606C6}" type="pres">
      <dgm:prSet presAssocID="{88ED3841-A61D-4640-B17B-32E4672B5CC3}" presName="composite" presStyleCnt="0"/>
      <dgm:spPr/>
    </dgm:pt>
    <dgm:pt modelId="{81899B1B-563F-497A-A025-FF59EA9DBE65}" type="pres">
      <dgm:prSet presAssocID="{88ED3841-A61D-4640-B17B-32E4672B5CC3}" presName="parentText" presStyleLbl="alignNode1" presStyleIdx="1" presStyleCnt="3">
        <dgm:presLayoutVars>
          <dgm:chMax val="1"/>
          <dgm:bulletEnabled val="1"/>
        </dgm:presLayoutVars>
      </dgm:prSet>
      <dgm:spPr/>
      <dgm:t>
        <a:bodyPr/>
        <a:lstStyle/>
        <a:p>
          <a:endParaRPr lang="zh-CN" altLang="en-US"/>
        </a:p>
      </dgm:t>
    </dgm:pt>
    <dgm:pt modelId="{A607AEEE-78A2-4E25-861F-6724596F309C}" type="pres">
      <dgm:prSet presAssocID="{88ED3841-A61D-4640-B17B-32E4672B5CC3}" presName="descendantText" presStyleLbl="alignAcc1" presStyleIdx="1" presStyleCnt="3">
        <dgm:presLayoutVars>
          <dgm:bulletEnabled val="1"/>
        </dgm:presLayoutVars>
      </dgm:prSet>
      <dgm:spPr/>
      <dgm:t>
        <a:bodyPr/>
        <a:lstStyle/>
        <a:p>
          <a:endParaRPr lang="zh-CN" altLang="en-US"/>
        </a:p>
      </dgm:t>
    </dgm:pt>
    <dgm:pt modelId="{F4B43445-BF87-48B2-867E-2207B2A92E6D}" type="pres">
      <dgm:prSet presAssocID="{3886DAFD-973A-482B-A71A-DCE5441F7706}" presName="sp" presStyleCnt="0"/>
      <dgm:spPr/>
    </dgm:pt>
    <dgm:pt modelId="{BAEE97F0-1870-4D91-A34B-E7FC503D396E}" type="pres">
      <dgm:prSet presAssocID="{8D8DB7DD-1C0C-41E3-8E61-2EE0CB239B66}" presName="composite" presStyleCnt="0"/>
      <dgm:spPr/>
    </dgm:pt>
    <dgm:pt modelId="{53D944B6-4410-4DBC-8EB7-6E49B045B16F}" type="pres">
      <dgm:prSet presAssocID="{8D8DB7DD-1C0C-41E3-8E61-2EE0CB239B66}" presName="parentText" presStyleLbl="alignNode1" presStyleIdx="2" presStyleCnt="3">
        <dgm:presLayoutVars>
          <dgm:chMax val="1"/>
          <dgm:bulletEnabled val="1"/>
        </dgm:presLayoutVars>
      </dgm:prSet>
      <dgm:spPr/>
      <dgm:t>
        <a:bodyPr/>
        <a:lstStyle/>
        <a:p>
          <a:endParaRPr lang="zh-CN" altLang="en-US"/>
        </a:p>
      </dgm:t>
    </dgm:pt>
    <dgm:pt modelId="{57F1C155-CF05-4CBD-9DFA-DD36E867C15C}" type="pres">
      <dgm:prSet presAssocID="{8D8DB7DD-1C0C-41E3-8E61-2EE0CB239B66}" presName="descendantText" presStyleLbl="alignAcc1" presStyleIdx="2" presStyleCnt="3">
        <dgm:presLayoutVars>
          <dgm:bulletEnabled val="1"/>
        </dgm:presLayoutVars>
      </dgm:prSet>
      <dgm:spPr/>
      <dgm:t>
        <a:bodyPr/>
        <a:lstStyle/>
        <a:p>
          <a:endParaRPr lang="zh-CN" altLang="en-US"/>
        </a:p>
      </dgm:t>
    </dgm:pt>
  </dgm:ptLst>
  <dgm:cxnLst>
    <dgm:cxn modelId="{3A878744-E53E-4A58-A23B-692346938CBE}" srcId="{4CA58125-6E32-4B48-B20D-B20AAD152AFA}" destId="{8D8DB7DD-1C0C-41E3-8E61-2EE0CB239B66}" srcOrd="2" destOrd="0" parTransId="{A9826824-CABD-4E20-9491-908FD313847A}" sibTransId="{A4A63FD5-ADD8-44E3-A114-3801D9941ED0}"/>
    <dgm:cxn modelId="{4E95AA9D-4986-49FD-B75C-DDD0D630A709}" srcId="{8D8DB7DD-1C0C-41E3-8E61-2EE0CB239B66}" destId="{0716A2B7-D695-4863-B993-354FF45EB045}" srcOrd="0" destOrd="0" parTransId="{799E6568-D6B2-44E6-9796-D1D253B0F430}" sibTransId="{D6BF9FFF-C82C-4EC0-A65A-005E0F959612}"/>
    <dgm:cxn modelId="{2B5C85A1-70C4-4880-B43C-78D613517BD6}" srcId="{AB98130F-5030-4609-83C7-8E93BD595707}" destId="{9D7D0C3E-4843-4EB7-AE0D-A2E285E7E34F}" srcOrd="0" destOrd="0" parTransId="{067F4385-81DF-4A30-84CC-04D6A8DBA773}" sibTransId="{EEE3CC93-85BD-44EA-883D-BEC2109AB436}"/>
    <dgm:cxn modelId="{7739720D-0364-400E-9583-3CBDC9BD27C2}" type="presOf" srcId="{ADDC741E-CC6D-4C7C-B101-1FA944C3F371}" destId="{3DF25B97-9193-4C8A-A4E7-6F9E1FB75F5E}" srcOrd="0" destOrd="1" presId="urn:microsoft.com/office/officeart/2005/8/layout/chevron2"/>
    <dgm:cxn modelId="{57573BAD-22C8-4709-81B7-A31F510F45A0}" type="presOf" srcId="{4CA58125-6E32-4B48-B20D-B20AAD152AFA}" destId="{B7E30F04-C685-48BB-860A-1133E6305B1C}" srcOrd="0" destOrd="0" presId="urn:microsoft.com/office/officeart/2005/8/layout/chevron2"/>
    <dgm:cxn modelId="{3410385D-713E-4D9B-A2B2-87A2DF086EDE}" srcId="{4CA58125-6E32-4B48-B20D-B20AAD152AFA}" destId="{88ED3841-A61D-4640-B17B-32E4672B5CC3}" srcOrd="1" destOrd="0" parTransId="{FE16746C-D2F2-4857-BB35-F5682156E04B}" sibTransId="{3886DAFD-973A-482B-A71A-DCE5441F7706}"/>
    <dgm:cxn modelId="{1651D19F-E5CE-408A-9F46-EAD3A0538A04}" type="presOf" srcId="{0716A2B7-D695-4863-B993-354FF45EB045}" destId="{57F1C155-CF05-4CBD-9DFA-DD36E867C15C}" srcOrd="0" destOrd="0" presId="urn:microsoft.com/office/officeart/2005/8/layout/chevron2"/>
    <dgm:cxn modelId="{2D2EF57D-6310-4DE2-A14D-BD261C821887}" type="presOf" srcId="{AB98130F-5030-4609-83C7-8E93BD595707}" destId="{4035782A-DE30-4606-97E1-809AB88F3CFC}" srcOrd="0" destOrd="0" presId="urn:microsoft.com/office/officeart/2005/8/layout/chevron2"/>
    <dgm:cxn modelId="{FB298B4D-3861-4649-A52A-5D46D32B0D87}" srcId="{4CA58125-6E32-4B48-B20D-B20AAD152AFA}" destId="{AB98130F-5030-4609-83C7-8E93BD595707}" srcOrd="0" destOrd="0" parTransId="{8BAD5905-7264-45AC-AB74-701D0B03DA8B}" sibTransId="{821725AB-1F41-47B4-9382-CD49F186160C}"/>
    <dgm:cxn modelId="{F617D75C-9A69-4D0A-A42E-62D34F062EAC}" type="presOf" srcId="{F1F73486-4CDB-4307-A761-E214A71EBDB6}" destId="{A607AEEE-78A2-4E25-861F-6724596F309C}" srcOrd="0" destOrd="0" presId="urn:microsoft.com/office/officeart/2005/8/layout/chevron2"/>
    <dgm:cxn modelId="{E704D3AE-3E62-4B5B-ACBC-56FEC7B098F9}" type="presOf" srcId="{9D7D0C3E-4843-4EB7-AE0D-A2E285E7E34F}" destId="{3DF25B97-9193-4C8A-A4E7-6F9E1FB75F5E}" srcOrd="0" destOrd="0" presId="urn:microsoft.com/office/officeart/2005/8/layout/chevron2"/>
    <dgm:cxn modelId="{79292B3B-8B6B-4F54-9103-CEBDAFD78212}" type="presOf" srcId="{8D8DB7DD-1C0C-41E3-8E61-2EE0CB239B66}" destId="{53D944B6-4410-4DBC-8EB7-6E49B045B16F}" srcOrd="0" destOrd="0" presId="urn:microsoft.com/office/officeart/2005/8/layout/chevron2"/>
    <dgm:cxn modelId="{66FC680E-C84D-4446-9E00-0CC3F1B80FC8}" type="presOf" srcId="{88ED3841-A61D-4640-B17B-32E4672B5CC3}" destId="{81899B1B-563F-497A-A025-FF59EA9DBE65}" srcOrd="0" destOrd="0" presId="urn:microsoft.com/office/officeart/2005/8/layout/chevron2"/>
    <dgm:cxn modelId="{9C09A1F2-48F4-4480-9482-6171661ED428}" srcId="{AB98130F-5030-4609-83C7-8E93BD595707}" destId="{ADDC741E-CC6D-4C7C-B101-1FA944C3F371}" srcOrd="1" destOrd="0" parTransId="{D368F92C-F54A-4987-B932-22E56EED3297}" sibTransId="{D5BC4A8F-488C-4031-8F5F-E49E971B7FB9}"/>
    <dgm:cxn modelId="{9C41A7CA-8E49-443A-8D0E-C5F3487516C2}" srcId="{88ED3841-A61D-4640-B17B-32E4672B5CC3}" destId="{F1F73486-4CDB-4307-A761-E214A71EBDB6}" srcOrd="0" destOrd="0" parTransId="{665F554F-0820-4FF9-A4E1-2EE04B836909}" sibTransId="{1A1329EA-1039-487E-84A8-380EE019213B}"/>
    <dgm:cxn modelId="{ECC916F5-7F28-4B78-9FC6-A2AEAE5A090E}" type="presParOf" srcId="{B7E30F04-C685-48BB-860A-1133E6305B1C}" destId="{226864FA-3F11-4422-B81B-23595C301A7F}" srcOrd="0" destOrd="0" presId="urn:microsoft.com/office/officeart/2005/8/layout/chevron2"/>
    <dgm:cxn modelId="{DD8C76D5-B866-415A-9193-1674D0E9E909}" type="presParOf" srcId="{226864FA-3F11-4422-B81B-23595C301A7F}" destId="{4035782A-DE30-4606-97E1-809AB88F3CFC}" srcOrd="0" destOrd="0" presId="urn:microsoft.com/office/officeart/2005/8/layout/chevron2"/>
    <dgm:cxn modelId="{9CF888C2-CAA3-4098-84E4-EB0AFABB96CA}" type="presParOf" srcId="{226864FA-3F11-4422-B81B-23595C301A7F}" destId="{3DF25B97-9193-4C8A-A4E7-6F9E1FB75F5E}" srcOrd="1" destOrd="0" presId="urn:microsoft.com/office/officeart/2005/8/layout/chevron2"/>
    <dgm:cxn modelId="{D4189E05-003E-45C8-8EB0-DC4103DAB512}" type="presParOf" srcId="{B7E30F04-C685-48BB-860A-1133E6305B1C}" destId="{5DA801F0-296D-448C-A982-05AA1186CE81}" srcOrd="1" destOrd="0" presId="urn:microsoft.com/office/officeart/2005/8/layout/chevron2"/>
    <dgm:cxn modelId="{989359D8-BA15-4C3F-A959-44B00D6C9659}" type="presParOf" srcId="{B7E30F04-C685-48BB-860A-1133E6305B1C}" destId="{F646570D-A2CD-4B0E-8E3E-6864836606C6}" srcOrd="2" destOrd="0" presId="urn:microsoft.com/office/officeart/2005/8/layout/chevron2"/>
    <dgm:cxn modelId="{4D08EB62-F250-44CD-AA62-10AF4FED301B}" type="presParOf" srcId="{F646570D-A2CD-4B0E-8E3E-6864836606C6}" destId="{81899B1B-563F-497A-A025-FF59EA9DBE65}" srcOrd="0" destOrd="0" presId="urn:microsoft.com/office/officeart/2005/8/layout/chevron2"/>
    <dgm:cxn modelId="{ADADB8DC-B676-4448-AAFF-9CDEA1420C0B}" type="presParOf" srcId="{F646570D-A2CD-4B0E-8E3E-6864836606C6}" destId="{A607AEEE-78A2-4E25-861F-6724596F309C}" srcOrd="1" destOrd="0" presId="urn:microsoft.com/office/officeart/2005/8/layout/chevron2"/>
    <dgm:cxn modelId="{389571C3-2EBD-4763-B026-B8E6B684995D}" type="presParOf" srcId="{B7E30F04-C685-48BB-860A-1133E6305B1C}" destId="{F4B43445-BF87-48B2-867E-2207B2A92E6D}" srcOrd="3" destOrd="0" presId="urn:microsoft.com/office/officeart/2005/8/layout/chevron2"/>
    <dgm:cxn modelId="{B5B567D3-387D-43B9-8722-834092C97BD7}" type="presParOf" srcId="{B7E30F04-C685-48BB-860A-1133E6305B1C}" destId="{BAEE97F0-1870-4D91-A34B-E7FC503D396E}" srcOrd="4" destOrd="0" presId="urn:microsoft.com/office/officeart/2005/8/layout/chevron2"/>
    <dgm:cxn modelId="{D869E18D-BA1A-42FB-AEFC-A51F60FEE220}" type="presParOf" srcId="{BAEE97F0-1870-4D91-A34B-E7FC503D396E}" destId="{53D944B6-4410-4DBC-8EB7-6E49B045B16F}" srcOrd="0" destOrd="0" presId="urn:microsoft.com/office/officeart/2005/8/layout/chevron2"/>
    <dgm:cxn modelId="{23FE7D7D-A4D2-4DE5-A7DC-4CD5D15B60B2}" type="presParOf" srcId="{BAEE97F0-1870-4D91-A34B-E7FC503D396E}" destId="{57F1C155-CF05-4CBD-9DFA-DD36E867C15C}" srcOrd="1" destOrd="0" presId="urn:microsoft.com/office/officeart/2005/8/layout/chevron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工频电流对人体的影响</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绝缘的概念及相关事例</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rgbClr val="22518A"/>
        </a:solidFill>
      </dgm:spPr>
      <dgm:t>
        <a:bodyPr/>
        <a:lstStyle/>
        <a:p>
          <a:r>
            <a:rPr lang="zh-CN" altLang="en-US" sz="1600" dirty="0" smtClean="0">
              <a:latin typeface="华文中宋" panose="02010600040101010101" pitchFamily="2" charset="-122"/>
              <a:ea typeface="华文中宋" panose="02010600040101010101" pitchFamily="2" charset="-122"/>
            </a:rPr>
            <a:t>屏护和间距</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FA6842EB-5572-4447-94DE-7AD2EDA41F58}">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安全电压</a:t>
          </a:r>
          <a:endParaRPr lang="zh-CN" altLang="en-US" sz="1600" dirty="0">
            <a:latin typeface="华文中宋" panose="02010600040101010101" pitchFamily="2" charset="-122"/>
            <a:ea typeface="华文中宋" panose="02010600040101010101" pitchFamily="2" charset="-122"/>
          </a:endParaRPr>
        </a:p>
      </dgm:t>
    </dgm:pt>
    <dgm:pt modelId="{7BBE90A1-20EC-495D-9CB9-0EB0FD2DD15A}" cxnId="{B3F45C32-ED33-4ACE-BFF9-9B98026C1E9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9234060D-2019-4542-937C-586809DC2685}" cxnId="{B3F45C32-ED33-4ACE-BFF9-9B98026C1E9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95EEB5D1-91B8-4FCF-A86E-53F7D720A9AB}">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电气隔离</a:t>
          </a:r>
          <a:endParaRPr lang="zh-CN" altLang="en-US" sz="1600" dirty="0">
            <a:latin typeface="华文中宋" panose="02010600040101010101" pitchFamily="2" charset="-122"/>
            <a:ea typeface="华文中宋" panose="02010600040101010101" pitchFamily="2" charset="-122"/>
          </a:endParaRPr>
        </a:p>
      </dgm:t>
    </dgm:pt>
    <dgm:pt modelId="{90C7C55A-8C40-4907-A64B-69FEB6234ABC}" cxnId="{F6E4D552-C92F-4505-83E8-418194CDDFAD}"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A41977B0-5B7F-48FE-98EA-4551C2405B94}" cxnId="{F6E4D552-C92F-4505-83E8-418194CDDFAD}"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23CE70B9-002A-4459-ADBD-1905CC10082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剩余电</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流保护</a:t>
          </a:r>
          <a:endParaRPr lang="zh-CN" altLang="en-US" sz="1600" dirty="0">
            <a:latin typeface="华文中宋" panose="02010600040101010101" pitchFamily="2" charset="-122"/>
            <a:ea typeface="华文中宋" panose="02010600040101010101" pitchFamily="2" charset="-122"/>
          </a:endParaRPr>
        </a:p>
      </dgm:t>
    </dgm:pt>
    <dgm:pt modelId="{B46A2C36-1285-415D-97D2-383A3F7EEF80}" cxnId="{C300A23C-6FAC-403B-8956-758FC36E1AE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8FF038A3-B5D9-4EAA-B3B1-E6215FF1F1DC}" cxnId="{C300A23C-6FAC-403B-8956-758FC36E1AE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6" custScaleY="103646">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5" custScaleY="79426"/>
      <dgm:spPr/>
      <dgm:t>
        <a:bodyPr/>
        <a:lstStyle/>
        <a:p>
          <a:endParaRPr lang="zh-CN" altLang="en-US"/>
        </a:p>
      </dgm:t>
    </dgm:pt>
    <dgm:pt modelId="{4C1E0FE9-BBE2-4002-99BB-070E3DA16121}" type="pres">
      <dgm:prSet presAssocID="{29BFBE1A-08AF-4844-B29C-982EB1EB0177}" presName="connectorText" presStyleLbl="sibTrans2D1" presStyleIdx="0" presStyleCnt="5"/>
      <dgm:spPr/>
      <dgm:t>
        <a:bodyPr/>
        <a:lstStyle/>
        <a:p>
          <a:endParaRPr lang="zh-CN" altLang="en-US"/>
        </a:p>
      </dgm:t>
    </dgm:pt>
    <dgm:pt modelId="{C69BB197-5404-418B-8020-03AC84A51865}" type="pres">
      <dgm:prSet presAssocID="{2D9B2B8D-D296-4998-854A-38921C278E09}" presName="node" presStyleLbl="node1" presStyleIdx="1" presStyleCnt="6" custScaleY="121076">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5" custScaleY="79426"/>
      <dgm:spPr/>
      <dgm:t>
        <a:bodyPr/>
        <a:lstStyle/>
        <a:p>
          <a:endParaRPr lang="zh-CN" altLang="en-US"/>
        </a:p>
      </dgm:t>
    </dgm:pt>
    <dgm:pt modelId="{F6198841-8EB8-46CA-B577-58B57F58ECBA}" type="pres">
      <dgm:prSet presAssocID="{B8FFF542-D36D-4AEE-BA3A-4CC333789B93}" presName="connectorText" presStyleLbl="sibTrans2D1" presStyleIdx="1" presStyleCnt="5"/>
      <dgm:spPr/>
      <dgm:t>
        <a:bodyPr/>
        <a:lstStyle/>
        <a:p>
          <a:endParaRPr lang="zh-CN" altLang="en-US"/>
        </a:p>
      </dgm:t>
    </dgm:pt>
    <dgm:pt modelId="{6BD6379E-BBB0-4ABC-9885-F8D0FB38CB6B}" type="pres">
      <dgm:prSet presAssocID="{3BAD30DB-79B8-4EF3-B552-4F0FACAE6AA4}" presName="node" presStyleLbl="node1" presStyleIdx="2" presStyleCnt="6" custScaleY="85858">
        <dgm:presLayoutVars>
          <dgm:bulletEnabled val="1"/>
        </dgm:presLayoutVars>
      </dgm:prSet>
      <dgm:spPr/>
      <dgm:t>
        <a:bodyPr/>
        <a:lstStyle/>
        <a:p>
          <a:endParaRPr lang="zh-CN" altLang="en-US"/>
        </a:p>
      </dgm:t>
    </dgm:pt>
    <dgm:pt modelId="{A195F072-1159-4858-A2C6-DED943436E82}" type="pres">
      <dgm:prSet presAssocID="{25C4739E-9103-4600-B5F2-1634E86A81AE}" presName="sibTrans" presStyleLbl="sibTrans2D1" presStyleIdx="2" presStyleCnt="5" custScaleY="79427"/>
      <dgm:spPr/>
      <dgm:t>
        <a:bodyPr/>
        <a:lstStyle/>
        <a:p>
          <a:endParaRPr lang="zh-CN" altLang="en-US"/>
        </a:p>
      </dgm:t>
    </dgm:pt>
    <dgm:pt modelId="{459D82C4-1A91-4551-88D3-F178DFF997E7}" type="pres">
      <dgm:prSet presAssocID="{25C4739E-9103-4600-B5F2-1634E86A81AE}" presName="connectorText" presStyleLbl="sibTrans2D1" presStyleIdx="2" presStyleCnt="5"/>
      <dgm:spPr/>
      <dgm:t>
        <a:bodyPr/>
        <a:lstStyle/>
        <a:p>
          <a:endParaRPr lang="zh-CN" altLang="en-US"/>
        </a:p>
      </dgm:t>
    </dgm:pt>
    <dgm:pt modelId="{D005286A-1632-432E-8CCE-6A3560803990}" type="pres">
      <dgm:prSet presAssocID="{FA6842EB-5572-4447-94DE-7AD2EDA41F58}" presName="node" presStyleLbl="node1" presStyleIdx="3" presStyleCnt="6" custScaleY="67534">
        <dgm:presLayoutVars>
          <dgm:bulletEnabled val="1"/>
        </dgm:presLayoutVars>
      </dgm:prSet>
      <dgm:spPr/>
      <dgm:t>
        <a:bodyPr/>
        <a:lstStyle/>
        <a:p>
          <a:endParaRPr lang="zh-CN" altLang="en-US"/>
        </a:p>
      </dgm:t>
    </dgm:pt>
    <dgm:pt modelId="{C1CCAB29-B391-4562-B354-1B756C3237E3}" type="pres">
      <dgm:prSet presAssocID="{9234060D-2019-4542-937C-586809DC2685}" presName="sibTrans" presStyleLbl="sibTrans2D1" presStyleIdx="3" presStyleCnt="5"/>
      <dgm:spPr/>
      <dgm:t>
        <a:bodyPr/>
        <a:lstStyle/>
        <a:p>
          <a:endParaRPr lang="zh-CN" altLang="en-US"/>
        </a:p>
      </dgm:t>
    </dgm:pt>
    <dgm:pt modelId="{94768EAC-6461-4C5A-9670-FBC18505B2DE}" type="pres">
      <dgm:prSet presAssocID="{9234060D-2019-4542-937C-586809DC2685}" presName="connectorText" presStyleLbl="sibTrans2D1" presStyleIdx="3" presStyleCnt="5"/>
      <dgm:spPr/>
      <dgm:t>
        <a:bodyPr/>
        <a:lstStyle/>
        <a:p>
          <a:endParaRPr lang="zh-CN" altLang="en-US"/>
        </a:p>
      </dgm:t>
    </dgm:pt>
    <dgm:pt modelId="{7C73763C-2F03-42BA-B605-DCD0B4F28D02}" type="pres">
      <dgm:prSet presAssocID="{95EEB5D1-91B8-4FCF-A86E-53F7D720A9AB}" presName="node" presStyleLbl="node1" presStyleIdx="4" presStyleCnt="6" custScaleY="65963">
        <dgm:presLayoutVars>
          <dgm:bulletEnabled val="1"/>
        </dgm:presLayoutVars>
      </dgm:prSet>
      <dgm:spPr/>
      <dgm:t>
        <a:bodyPr/>
        <a:lstStyle/>
        <a:p>
          <a:endParaRPr lang="zh-CN" altLang="en-US"/>
        </a:p>
      </dgm:t>
    </dgm:pt>
    <dgm:pt modelId="{AD1C1A7C-2A71-4E71-BB79-9BA92F263B29}" type="pres">
      <dgm:prSet presAssocID="{A41977B0-5B7F-48FE-98EA-4551C2405B94}" presName="sibTrans" presStyleLbl="sibTrans2D1" presStyleIdx="4" presStyleCnt="5"/>
      <dgm:spPr/>
      <dgm:t>
        <a:bodyPr/>
        <a:lstStyle/>
        <a:p>
          <a:endParaRPr lang="zh-CN" altLang="en-US"/>
        </a:p>
      </dgm:t>
    </dgm:pt>
    <dgm:pt modelId="{77039722-2627-4426-886D-97B045AC2635}" type="pres">
      <dgm:prSet presAssocID="{A41977B0-5B7F-48FE-98EA-4551C2405B94}" presName="connectorText" presStyleLbl="sibTrans2D1" presStyleIdx="4" presStyleCnt="5"/>
      <dgm:spPr/>
      <dgm:t>
        <a:bodyPr/>
        <a:lstStyle/>
        <a:p>
          <a:endParaRPr lang="zh-CN" altLang="en-US"/>
        </a:p>
      </dgm:t>
    </dgm:pt>
    <dgm:pt modelId="{1EE22984-5172-43B8-88DD-3C719DC6DB57}" type="pres">
      <dgm:prSet presAssocID="{23CE70B9-002A-4459-ADBD-1905CC100829}" presName="node" presStyleLbl="node1" presStyleIdx="5" presStyleCnt="6" custScaleY="128129">
        <dgm:presLayoutVars>
          <dgm:bulletEnabled val="1"/>
        </dgm:presLayoutVars>
      </dgm:prSet>
      <dgm:spPr/>
      <dgm:t>
        <a:bodyPr/>
        <a:lstStyle/>
        <a:p>
          <a:endParaRPr lang="zh-CN" altLang="en-US"/>
        </a:p>
      </dgm:t>
    </dgm:pt>
  </dgm:ptLst>
  <dgm:cxnLst>
    <dgm:cxn modelId="{B3F45C32-ED33-4ACE-BFF9-9B98026C1E99}" srcId="{1A4387FB-7510-4215-ADB1-0770137FC457}" destId="{FA6842EB-5572-4447-94DE-7AD2EDA41F58}" srcOrd="3" destOrd="0" parTransId="{7BBE90A1-20EC-495D-9CB9-0EB0FD2DD15A}" sibTransId="{9234060D-2019-4542-937C-586809DC2685}"/>
    <dgm:cxn modelId="{190218D1-C8C2-4819-A99C-F89D29923A8D}" type="presOf" srcId="{A41977B0-5B7F-48FE-98EA-4551C2405B94}" destId="{77039722-2627-4426-886D-97B045AC2635}" srcOrd="1" destOrd="0" presId="urn:microsoft.com/office/officeart/2005/8/layout/process2"/>
    <dgm:cxn modelId="{C300A23C-6FAC-403B-8956-758FC36E1AE9}" srcId="{1A4387FB-7510-4215-ADB1-0770137FC457}" destId="{23CE70B9-002A-4459-ADBD-1905CC100829}" srcOrd="5" destOrd="0" parTransId="{B46A2C36-1285-415D-97D2-383A3F7EEF80}" sibTransId="{8FF038A3-B5D9-4EAA-B3B1-E6215FF1F1DC}"/>
    <dgm:cxn modelId="{6B360A00-8AE6-4DF5-9E52-EA2E0A33DE66}" type="presOf" srcId="{FA6842EB-5572-4447-94DE-7AD2EDA41F58}" destId="{D005286A-1632-432E-8CCE-6A3560803990}" srcOrd="0" destOrd="0" presId="urn:microsoft.com/office/officeart/2005/8/layout/process2"/>
    <dgm:cxn modelId="{494831BE-AEDF-47EA-8052-005008793EE2}" type="presOf" srcId="{9234060D-2019-4542-937C-586809DC2685}" destId="{94768EAC-6461-4C5A-9670-FBC18505B2DE}" srcOrd="1"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13048DC7-CCFC-4F28-9977-8D8F7F6FE4D7}" type="presOf" srcId="{29BFBE1A-08AF-4844-B29C-982EB1EB0177}" destId="{20234249-4719-46A5-9458-AE949EEE2F53}" srcOrd="0" destOrd="0" presId="urn:microsoft.com/office/officeart/2005/8/layout/process2"/>
    <dgm:cxn modelId="{638AFCD4-5BAF-4AED-B26E-6D0014587865}" type="presOf" srcId="{25C4739E-9103-4600-B5F2-1634E86A81AE}" destId="{A195F072-1159-4858-A2C6-DED943436E82}" srcOrd="0" destOrd="0" presId="urn:microsoft.com/office/officeart/2005/8/layout/process2"/>
    <dgm:cxn modelId="{5EDE0922-081D-4446-B539-363EE369790E}" type="presOf" srcId="{2D9B2B8D-D296-4998-854A-38921C278E09}" destId="{C69BB197-5404-418B-8020-03AC84A51865}" srcOrd="0" destOrd="0" presId="urn:microsoft.com/office/officeart/2005/8/layout/process2"/>
    <dgm:cxn modelId="{431B4B44-59DC-4B41-96AC-03CDF853D522}" type="presOf" srcId="{23CE70B9-002A-4459-ADBD-1905CC100829}" destId="{1EE22984-5172-43B8-88DD-3C719DC6DB57}" srcOrd="0" destOrd="0" presId="urn:microsoft.com/office/officeart/2005/8/layout/process2"/>
    <dgm:cxn modelId="{3C966028-B35A-4F7B-A6E6-EDED8FFFB5F4}" type="presOf" srcId="{B8FFF542-D36D-4AEE-BA3A-4CC333789B93}" destId="{F6198841-8EB8-46CA-B577-58B57F58ECBA}" srcOrd="1" destOrd="0" presId="urn:microsoft.com/office/officeart/2005/8/layout/process2"/>
    <dgm:cxn modelId="{10C3C279-95D0-45BC-94FD-620D0797263B}" srcId="{1A4387FB-7510-4215-ADB1-0770137FC457}" destId="{3BAD30DB-79B8-4EF3-B552-4F0FACAE6AA4}" srcOrd="2" destOrd="0" parTransId="{C6935C6B-18CB-44F5-8CAB-3128ECCC2858}" sibTransId="{25C4739E-9103-4600-B5F2-1634E86A81AE}"/>
    <dgm:cxn modelId="{90B00E1C-0F12-429D-9193-0C8512B7BF76}" type="presOf" srcId="{9234060D-2019-4542-937C-586809DC2685}" destId="{C1CCAB29-B391-4562-B354-1B756C3237E3}" srcOrd="0" destOrd="0" presId="urn:microsoft.com/office/officeart/2005/8/layout/process2"/>
    <dgm:cxn modelId="{326EA0FF-0D25-48B4-BAAA-7C2A1973824C}" type="presOf" srcId="{25C4739E-9103-4600-B5F2-1634E86A81AE}" destId="{459D82C4-1A91-4551-88D3-F178DFF997E7}" srcOrd="1" destOrd="0" presId="urn:microsoft.com/office/officeart/2005/8/layout/process2"/>
    <dgm:cxn modelId="{4A2573E4-9F61-4F7B-B111-B64572ABE119}" type="presOf" srcId="{95EEB5D1-91B8-4FCF-A86E-53F7D720A9AB}" destId="{7C73763C-2F03-42BA-B605-DCD0B4F28D02}" srcOrd="0" destOrd="0" presId="urn:microsoft.com/office/officeart/2005/8/layout/process2"/>
    <dgm:cxn modelId="{F6E4D552-C92F-4505-83E8-418194CDDFAD}" srcId="{1A4387FB-7510-4215-ADB1-0770137FC457}" destId="{95EEB5D1-91B8-4FCF-A86E-53F7D720A9AB}" srcOrd="4" destOrd="0" parTransId="{90C7C55A-8C40-4907-A64B-69FEB6234ABC}" sibTransId="{A41977B0-5B7F-48FE-98EA-4551C2405B94}"/>
    <dgm:cxn modelId="{E4B3420B-5A5B-4F2D-AA6A-1CB93191324A}" type="presOf" srcId="{A41977B0-5B7F-48FE-98EA-4551C2405B94}" destId="{AD1C1A7C-2A71-4E71-BB79-9BA92F263B29}" srcOrd="0" destOrd="0" presId="urn:microsoft.com/office/officeart/2005/8/layout/process2"/>
    <dgm:cxn modelId="{FA680584-7E07-4FF0-9A8D-E59825A57A34}" type="presOf" srcId="{B8FFF542-D36D-4AEE-BA3A-4CC333789B93}" destId="{550226BB-33FE-47C7-9DA9-586D2361ACE3}" srcOrd="0" destOrd="0" presId="urn:microsoft.com/office/officeart/2005/8/layout/process2"/>
    <dgm:cxn modelId="{9FA9DBA4-322F-4653-90A0-F4FE3809C68F}" type="presOf" srcId="{1A4387FB-7510-4215-ADB1-0770137FC457}" destId="{E29E4A83-0C16-4F4D-BCF4-2A6209859132}" srcOrd="0" destOrd="0" presId="urn:microsoft.com/office/officeart/2005/8/layout/process2"/>
    <dgm:cxn modelId="{738743AF-12B2-4E2A-9DB9-3BDC56FBF9AF}" type="presOf" srcId="{29BFBE1A-08AF-4844-B29C-982EB1EB0177}" destId="{4C1E0FE9-BBE2-4002-99BB-070E3DA16121}" srcOrd="1" destOrd="0" presId="urn:microsoft.com/office/officeart/2005/8/layout/process2"/>
    <dgm:cxn modelId="{16C4B269-1902-4306-99CC-F82CFDF16F61}" type="presOf" srcId="{737B71FC-E172-4B97-80E3-25D3E357C9CA}" destId="{AD0A7A85-B259-4FC9-8C62-9AC0DA555DC6}" srcOrd="0" destOrd="0" presId="urn:microsoft.com/office/officeart/2005/8/layout/process2"/>
    <dgm:cxn modelId="{691EC2DB-2D2C-42AA-B890-FF346F83388F}" type="presOf" srcId="{3BAD30DB-79B8-4EF3-B552-4F0FACAE6AA4}" destId="{6BD6379E-BBB0-4ABC-9885-F8D0FB38CB6B}" srcOrd="0" destOrd="0" presId="urn:microsoft.com/office/officeart/2005/8/layout/process2"/>
    <dgm:cxn modelId="{A05628D4-FF74-4BE7-8BA2-41A423801B17}" srcId="{1A4387FB-7510-4215-ADB1-0770137FC457}" destId="{2D9B2B8D-D296-4998-854A-38921C278E09}" srcOrd="1" destOrd="0" parTransId="{F8EA7CC3-04E5-4984-8C67-C48951CC2374}" sibTransId="{B8FFF542-D36D-4AEE-BA3A-4CC333789B93}"/>
    <dgm:cxn modelId="{7FFBE9EC-6BDF-431C-AF6C-71F9EB2569F1}" type="presParOf" srcId="{E29E4A83-0C16-4F4D-BCF4-2A6209859132}" destId="{AD0A7A85-B259-4FC9-8C62-9AC0DA555DC6}" srcOrd="0" destOrd="0" presId="urn:microsoft.com/office/officeart/2005/8/layout/process2"/>
    <dgm:cxn modelId="{2280C69A-497E-4F34-BB0D-7D775A07D122}" type="presParOf" srcId="{E29E4A83-0C16-4F4D-BCF4-2A6209859132}" destId="{20234249-4719-46A5-9458-AE949EEE2F53}" srcOrd="1" destOrd="0" presId="urn:microsoft.com/office/officeart/2005/8/layout/process2"/>
    <dgm:cxn modelId="{29421DA0-D94D-4D8A-8915-CE608883BB5B}" type="presParOf" srcId="{20234249-4719-46A5-9458-AE949EEE2F53}" destId="{4C1E0FE9-BBE2-4002-99BB-070E3DA16121}" srcOrd="0" destOrd="0" presId="urn:microsoft.com/office/officeart/2005/8/layout/process2"/>
    <dgm:cxn modelId="{94EF6747-6777-4555-B937-C7C1D94886B3}" type="presParOf" srcId="{E29E4A83-0C16-4F4D-BCF4-2A6209859132}" destId="{C69BB197-5404-418B-8020-03AC84A51865}" srcOrd="2" destOrd="0" presId="urn:microsoft.com/office/officeart/2005/8/layout/process2"/>
    <dgm:cxn modelId="{F89D964C-83C4-4513-9CDC-C74614781F36}" type="presParOf" srcId="{E29E4A83-0C16-4F4D-BCF4-2A6209859132}" destId="{550226BB-33FE-47C7-9DA9-586D2361ACE3}" srcOrd="3" destOrd="0" presId="urn:microsoft.com/office/officeart/2005/8/layout/process2"/>
    <dgm:cxn modelId="{E2B8503C-24E5-4229-85DB-A38B0E7635A0}" type="presParOf" srcId="{550226BB-33FE-47C7-9DA9-586D2361ACE3}" destId="{F6198841-8EB8-46CA-B577-58B57F58ECBA}" srcOrd="0" destOrd="0" presId="urn:microsoft.com/office/officeart/2005/8/layout/process2"/>
    <dgm:cxn modelId="{6C994454-BF53-478B-94D4-5EB00976BEBA}" type="presParOf" srcId="{E29E4A83-0C16-4F4D-BCF4-2A6209859132}" destId="{6BD6379E-BBB0-4ABC-9885-F8D0FB38CB6B}" srcOrd="4" destOrd="0" presId="urn:microsoft.com/office/officeart/2005/8/layout/process2"/>
    <dgm:cxn modelId="{CE797FF7-D8F8-41E7-9ADC-87100E0CF246}" type="presParOf" srcId="{E29E4A83-0C16-4F4D-BCF4-2A6209859132}" destId="{A195F072-1159-4858-A2C6-DED943436E82}" srcOrd="5" destOrd="0" presId="urn:microsoft.com/office/officeart/2005/8/layout/process2"/>
    <dgm:cxn modelId="{E849BC7D-918D-4913-8C71-EA52E2155AF1}" type="presParOf" srcId="{A195F072-1159-4858-A2C6-DED943436E82}" destId="{459D82C4-1A91-4551-88D3-F178DFF997E7}" srcOrd="0" destOrd="0" presId="urn:microsoft.com/office/officeart/2005/8/layout/process2"/>
    <dgm:cxn modelId="{C748B4CF-AD64-4219-9ACA-93073218F53F}" type="presParOf" srcId="{E29E4A83-0C16-4F4D-BCF4-2A6209859132}" destId="{D005286A-1632-432E-8CCE-6A3560803990}" srcOrd="6" destOrd="0" presId="urn:microsoft.com/office/officeart/2005/8/layout/process2"/>
    <dgm:cxn modelId="{BE58E4F2-44BC-4283-87B4-A5EE8DB406C6}" type="presParOf" srcId="{E29E4A83-0C16-4F4D-BCF4-2A6209859132}" destId="{C1CCAB29-B391-4562-B354-1B756C3237E3}" srcOrd="7" destOrd="0" presId="urn:microsoft.com/office/officeart/2005/8/layout/process2"/>
    <dgm:cxn modelId="{7A8C685C-F961-4E38-A50D-617695FD9966}" type="presParOf" srcId="{C1CCAB29-B391-4562-B354-1B756C3237E3}" destId="{94768EAC-6461-4C5A-9670-FBC18505B2DE}" srcOrd="0" destOrd="0" presId="urn:microsoft.com/office/officeart/2005/8/layout/process2"/>
    <dgm:cxn modelId="{13507CD4-6D47-4E4F-9B08-800EFE7B6171}" type="presParOf" srcId="{E29E4A83-0C16-4F4D-BCF4-2A6209859132}" destId="{7C73763C-2F03-42BA-B605-DCD0B4F28D02}" srcOrd="8" destOrd="0" presId="urn:microsoft.com/office/officeart/2005/8/layout/process2"/>
    <dgm:cxn modelId="{05956ABC-DBC4-44A6-BFAE-468C5A046BF1}" type="presParOf" srcId="{E29E4A83-0C16-4F4D-BCF4-2A6209859132}" destId="{AD1C1A7C-2A71-4E71-BB79-9BA92F263B29}" srcOrd="9" destOrd="0" presId="urn:microsoft.com/office/officeart/2005/8/layout/process2"/>
    <dgm:cxn modelId="{6C56BA10-57D7-49AC-BAE1-1A0AC3042A9B}" type="presParOf" srcId="{AD1C1A7C-2A71-4E71-BB79-9BA92F263B29}" destId="{77039722-2627-4426-886D-97B045AC2635}" srcOrd="0" destOrd="0" presId="urn:microsoft.com/office/officeart/2005/8/layout/process2"/>
    <dgm:cxn modelId="{B67A2DB4-5769-480C-A1F0-6E99AFE8AC17}" type="presParOf" srcId="{E29E4A83-0C16-4F4D-BCF4-2A6209859132}" destId="{1EE22984-5172-43B8-88DD-3C719DC6DB57}" srcOrd="10"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BCC0430B-9AF0-46FD-B19A-1DF656DF9A16}" type="presOf" srcId="{8D7EF8C8-1AC6-45D7-B36A-2A908275D708}" destId="{783A112D-7696-47B7-B40B-9C044AE6A555}" srcOrd="0" destOrd="0" presId="urn:microsoft.com/office/officeart/2005/8/layout/process1"/>
    <dgm:cxn modelId="{AA07DE12-7D3C-4E3B-8D54-9FD26DABA89B}" type="presOf" srcId="{1E1DDEE6-3995-4DB7-BF86-A652BBC5CA91}" destId="{6F3D2C11-11AE-4E61-A515-34325CC05604}" srcOrd="0" destOrd="0" presId="urn:microsoft.com/office/officeart/2005/8/layout/process1"/>
    <dgm:cxn modelId="{6F6FAFF1-4BFA-454B-A0AA-5ED74A458BD2}" type="presOf" srcId="{B64CB9B5-35B6-4EF8-A19A-55B5A88DB7B1}" destId="{91A7DF0D-1F44-4A0A-8503-18D34EEECD6D}" srcOrd="0"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3947507F-DC27-42B8-AD53-89D13A9C0197}" srcId="{3A410565-3FF2-4096-92E3-B7394419FC4A}" destId="{25331CDF-9208-4B21-9985-DED03170403E}" srcOrd="0" destOrd="0" parTransId="{EFB14F38-B261-46F5-84CE-E12F76399B67}" sibTransId="{B979DD4A-2810-43FD-AE7E-3F985C954E94}"/>
    <dgm:cxn modelId="{279D4B66-65E8-4D1E-AF0F-7928FB2A1B5B}" srcId="{3A410565-3FF2-4096-92E3-B7394419FC4A}" destId="{3CAF47F7-0649-4E32-9D61-ACE33D5E613F}" srcOrd="3" destOrd="0" parTransId="{6644987A-9F4D-4540-98D8-3798872CE9B8}" sibTransId="{8367F9F4-59F6-4281-BC5C-137AA7582102}"/>
    <dgm:cxn modelId="{1B3A0687-DB07-4C10-91B9-BE0F936BD03F}" type="presOf" srcId="{3A410565-3FF2-4096-92E3-B7394419FC4A}" destId="{632B0D6D-12E4-4351-BB91-82A4358DFF10}"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0AA5310F-2694-4F51-B2C0-F3A9B9DE941D}" type="presOf" srcId="{8D7EF8C8-1AC6-45D7-B36A-2A908275D708}" destId="{046F455C-CC44-489A-A7F3-6B62A525E3CF}" srcOrd="1" destOrd="0" presId="urn:microsoft.com/office/officeart/2005/8/layout/process1"/>
    <dgm:cxn modelId="{07685E70-DC43-4A46-A817-C1EBF76BD719}" type="presOf" srcId="{3CAF47F7-0649-4E32-9D61-ACE33D5E613F}" destId="{6BD7B332-9C29-4D74-8818-84F97C3CEAAB}" srcOrd="0" destOrd="0" presId="urn:microsoft.com/office/officeart/2005/8/layout/process1"/>
    <dgm:cxn modelId="{82183F6F-14A5-41E8-9364-91DCD6F0FAF9}" type="presOf" srcId="{2DDE0DE8-6584-4161-931B-D17481A4B969}" destId="{060C810A-886A-4C16-A910-58257AC24F2A}" srcOrd="0" destOrd="0" presId="urn:microsoft.com/office/officeart/2005/8/layout/process1"/>
    <dgm:cxn modelId="{DCF269DA-A4E4-4F3B-85BA-48EB56548D5A}" type="presOf" srcId="{25331CDF-9208-4B21-9985-DED03170403E}" destId="{AD3FA524-2D91-4DA2-889B-35C0AC824D15}" srcOrd="0" destOrd="0" presId="urn:microsoft.com/office/officeart/2005/8/layout/process1"/>
    <dgm:cxn modelId="{D1ED243A-008B-4056-B883-E1D6168417DE}" type="presOf" srcId="{1E1DDEE6-3995-4DB7-BF86-A652BBC5CA91}" destId="{D19CB572-1714-4BEA-BB03-42E75EF90BEC}" srcOrd="1" destOrd="0" presId="urn:microsoft.com/office/officeart/2005/8/layout/process1"/>
    <dgm:cxn modelId="{B4A8BA92-9C7B-4A18-8F27-1768C24A4E07}" type="presOf" srcId="{B979DD4A-2810-43FD-AE7E-3F985C954E94}" destId="{94421562-502C-496D-8538-C28A3F8A4238}" srcOrd="0" destOrd="0" presId="urn:microsoft.com/office/officeart/2005/8/layout/process1"/>
    <dgm:cxn modelId="{AAAF173B-B1FD-479E-B65E-B89D8B67EE89}" type="presOf" srcId="{B979DD4A-2810-43FD-AE7E-3F985C954E94}" destId="{EE044C05-27D5-4679-B7D3-CA8AFF1B9568}" srcOrd="1" destOrd="0" presId="urn:microsoft.com/office/officeart/2005/8/layout/process1"/>
    <dgm:cxn modelId="{EBFFDB56-335D-4D68-8E17-988CEAC7E48B}" type="presParOf" srcId="{632B0D6D-12E4-4351-BB91-82A4358DFF10}" destId="{AD3FA524-2D91-4DA2-889B-35C0AC824D15}" srcOrd="0" destOrd="0" presId="urn:microsoft.com/office/officeart/2005/8/layout/process1"/>
    <dgm:cxn modelId="{E65E3F8C-EDC4-45A5-82D8-8E4A723A4FDA}" type="presParOf" srcId="{632B0D6D-12E4-4351-BB91-82A4358DFF10}" destId="{94421562-502C-496D-8538-C28A3F8A4238}" srcOrd="1" destOrd="0" presId="urn:microsoft.com/office/officeart/2005/8/layout/process1"/>
    <dgm:cxn modelId="{E2B5ED9E-A4CC-4A10-A56C-C246F4DC5D6E}" type="presParOf" srcId="{94421562-502C-496D-8538-C28A3F8A4238}" destId="{EE044C05-27D5-4679-B7D3-CA8AFF1B9568}" srcOrd="0" destOrd="0" presId="urn:microsoft.com/office/officeart/2005/8/layout/process1"/>
    <dgm:cxn modelId="{C959A5B6-7DAC-4B88-B05F-1E3473503FB5}" type="presParOf" srcId="{632B0D6D-12E4-4351-BB91-82A4358DFF10}" destId="{91A7DF0D-1F44-4A0A-8503-18D34EEECD6D}" srcOrd="2" destOrd="0" presId="urn:microsoft.com/office/officeart/2005/8/layout/process1"/>
    <dgm:cxn modelId="{3A1F329B-7102-45E5-AC9F-72C50565D1BB}" type="presParOf" srcId="{632B0D6D-12E4-4351-BB91-82A4358DFF10}" destId="{6F3D2C11-11AE-4E61-A515-34325CC05604}" srcOrd="3" destOrd="0" presId="urn:microsoft.com/office/officeart/2005/8/layout/process1"/>
    <dgm:cxn modelId="{20CA781E-94D2-42B1-87CE-04F1BBB3FBBE}" type="presParOf" srcId="{6F3D2C11-11AE-4E61-A515-34325CC05604}" destId="{D19CB572-1714-4BEA-BB03-42E75EF90BEC}" srcOrd="0" destOrd="0" presId="urn:microsoft.com/office/officeart/2005/8/layout/process1"/>
    <dgm:cxn modelId="{743A3DCE-58EE-48FB-BDCE-DF8AB98A6FC2}" type="presParOf" srcId="{632B0D6D-12E4-4351-BB91-82A4358DFF10}" destId="{060C810A-886A-4C16-A910-58257AC24F2A}" srcOrd="4" destOrd="0" presId="urn:microsoft.com/office/officeart/2005/8/layout/process1"/>
    <dgm:cxn modelId="{1FDCB1B4-8814-4F4F-8A49-7E5E7FF7EF20}" type="presParOf" srcId="{632B0D6D-12E4-4351-BB91-82A4358DFF10}" destId="{783A112D-7696-47B7-B40B-9C044AE6A555}" srcOrd="5" destOrd="0" presId="urn:microsoft.com/office/officeart/2005/8/layout/process1"/>
    <dgm:cxn modelId="{5EBA069B-B7BB-4CF1-84FE-292DECBF7DD6}" type="presParOf" srcId="{783A112D-7696-47B7-B40B-9C044AE6A555}" destId="{046F455C-CC44-489A-A7F3-6B62A525E3CF}" srcOrd="0" destOrd="0" presId="urn:microsoft.com/office/officeart/2005/8/layout/process1"/>
    <dgm:cxn modelId="{EB24776F-BBF8-4ECF-926E-445571B74F83}"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工频电流对人体的影响</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绝缘的概念及相关事例</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rgbClr val="22518A"/>
        </a:solidFill>
      </dgm:spPr>
      <dgm:t>
        <a:bodyPr/>
        <a:lstStyle/>
        <a:p>
          <a:r>
            <a:rPr lang="zh-CN" altLang="en-US" sz="1600" dirty="0" smtClean="0">
              <a:latin typeface="华文中宋" panose="02010600040101010101" pitchFamily="2" charset="-122"/>
              <a:ea typeface="华文中宋" panose="02010600040101010101" pitchFamily="2" charset="-122"/>
            </a:rPr>
            <a:t>屏护和间距</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FA6842EB-5572-4447-94DE-7AD2EDA41F58}">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安全电压</a:t>
          </a:r>
          <a:endParaRPr lang="zh-CN" altLang="en-US" sz="1600" dirty="0">
            <a:latin typeface="华文中宋" panose="02010600040101010101" pitchFamily="2" charset="-122"/>
            <a:ea typeface="华文中宋" panose="02010600040101010101" pitchFamily="2" charset="-122"/>
          </a:endParaRPr>
        </a:p>
      </dgm:t>
    </dgm:pt>
    <dgm:pt modelId="{7BBE90A1-20EC-495D-9CB9-0EB0FD2DD15A}" cxnId="{B3F45C32-ED33-4ACE-BFF9-9B98026C1E9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9234060D-2019-4542-937C-586809DC2685}" cxnId="{B3F45C32-ED33-4ACE-BFF9-9B98026C1E9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95EEB5D1-91B8-4FCF-A86E-53F7D720A9AB}">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电气隔离</a:t>
          </a:r>
          <a:endParaRPr lang="zh-CN" altLang="en-US" sz="1600" dirty="0">
            <a:latin typeface="华文中宋" panose="02010600040101010101" pitchFamily="2" charset="-122"/>
            <a:ea typeface="华文中宋" panose="02010600040101010101" pitchFamily="2" charset="-122"/>
          </a:endParaRPr>
        </a:p>
      </dgm:t>
    </dgm:pt>
    <dgm:pt modelId="{90C7C55A-8C40-4907-A64B-69FEB6234ABC}" cxnId="{F6E4D552-C92F-4505-83E8-418194CDDFAD}"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A41977B0-5B7F-48FE-98EA-4551C2405B94}" cxnId="{F6E4D552-C92F-4505-83E8-418194CDDFAD}"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23CE70B9-002A-4459-ADBD-1905CC10082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剩余电</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流保护</a:t>
          </a:r>
          <a:endParaRPr lang="zh-CN" altLang="en-US" sz="1600" dirty="0">
            <a:latin typeface="华文中宋" panose="02010600040101010101" pitchFamily="2" charset="-122"/>
            <a:ea typeface="华文中宋" panose="02010600040101010101" pitchFamily="2" charset="-122"/>
          </a:endParaRPr>
        </a:p>
      </dgm:t>
    </dgm:pt>
    <dgm:pt modelId="{B46A2C36-1285-415D-97D2-383A3F7EEF80}" cxnId="{C300A23C-6FAC-403B-8956-758FC36E1AE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8FF038A3-B5D9-4EAA-B3B1-E6215FF1F1DC}" cxnId="{C300A23C-6FAC-403B-8956-758FC36E1AE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6" custScaleY="103646">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5" custScaleY="79426"/>
      <dgm:spPr/>
      <dgm:t>
        <a:bodyPr/>
        <a:lstStyle/>
        <a:p>
          <a:endParaRPr lang="zh-CN" altLang="en-US"/>
        </a:p>
      </dgm:t>
    </dgm:pt>
    <dgm:pt modelId="{4C1E0FE9-BBE2-4002-99BB-070E3DA16121}" type="pres">
      <dgm:prSet presAssocID="{29BFBE1A-08AF-4844-B29C-982EB1EB0177}" presName="connectorText" presStyleLbl="sibTrans2D1" presStyleIdx="0" presStyleCnt="5"/>
      <dgm:spPr/>
      <dgm:t>
        <a:bodyPr/>
        <a:lstStyle/>
        <a:p>
          <a:endParaRPr lang="zh-CN" altLang="en-US"/>
        </a:p>
      </dgm:t>
    </dgm:pt>
    <dgm:pt modelId="{C69BB197-5404-418B-8020-03AC84A51865}" type="pres">
      <dgm:prSet presAssocID="{2D9B2B8D-D296-4998-854A-38921C278E09}" presName="node" presStyleLbl="node1" presStyleIdx="1" presStyleCnt="6" custScaleY="121076">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5" custScaleY="79426"/>
      <dgm:spPr/>
      <dgm:t>
        <a:bodyPr/>
        <a:lstStyle/>
        <a:p>
          <a:endParaRPr lang="zh-CN" altLang="en-US"/>
        </a:p>
      </dgm:t>
    </dgm:pt>
    <dgm:pt modelId="{F6198841-8EB8-46CA-B577-58B57F58ECBA}" type="pres">
      <dgm:prSet presAssocID="{B8FFF542-D36D-4AEE-BA3A-4CC333789B93}" presName="connectorText" presStyleLbl="sibTrans2D1" presStyleIdx="1" presStyleCnt="5"/>
      <dgm:spPr/>
      <dgm:t>
        <a:bodyPr/>
        <a:lstStyle/>
        <a:p>
          <a:endParaRPr lang="zh-CN" altLang="en-US"/>
        </a:p>
      </dgm:t>
    </dgm:pt>
    <dgm:pt modelId="{6BD6379E-BBB0-4ABC-9885-F8D0FB38CB6B}" type="pres">
      <dgm:prSet presAssocID="{3BAD30DB-79B8-4EF3-B552-4F0FACAE6AA4}" presName="node" presStyleLbl="node1" presStyleIdx="2" presStyleCnt="6" custScaleY="85858">
        <dgm:presLayoutVars>
          <dgm:bulletEnabled val="1"/>
        </dgm:presLayoutVars>
      </dgm:prSet>
      <dgm:spPr/>
      <dgm:t>
        <a:bodyPr/>
        <a:lstStyle/>
        <a:p>
          <a:endParaRPr lang="zh-CN" altLang="en-US"/>
        </a:p>
      </dgm:t>
    </dgm:pt>
    <dgm:pt modelId="{A195F072-1159-4858-A2C6-DED943436E82}" type="pres">
      <dgm:prSet presAssocID="{25C4739E-9103-4600-B5F2-1634E86A81AE}" presName="sibTrans" presStyleLbl="sibTrans2D1" presStyleIdx="2" presStyleCnt="5" custScaleY="79427"/>
      <dgm:spPr/>
      <dgm:t>
        <a:bodyPr/>
        <a:lstStyle/>
        <a:p>
          <a:endParaRPr lang="zh-CN" altLang="en-US"/>
        </a:p>
      </dgm:t>
    </dgm:pt>
    <dgm:pt modelId="{459D82C4-1A91-4551-88D3-F178DFF997E7}" type="pres">
      <dgm:prSet presAssocID="{25C4739E-9103-4600-B5F2-1634E86A81AE}" presName="connectorText" presStyleLbl="sibTrans2D1" presStyleIdx="2" presStyleCnt="5"/>
      <dgm:spPr/>
      <dgm:t>
        <a:bodyPr/>
        <a:lstStyle/>
        <a:p>
          <a:endParaRPr lang="zh-CN" altLang="en-US"/>
        </a:p>
      </dgm:t>
    </dgm:pt>
    <dgm:pt modelId="{D005286A-1632-432E-8CCE-6A3560803990}" type="pres">
      <dgm:prSet presAssocID="{FA6842EB-5572-4447-94DE-7AD2EDA41F58}" presName="node" presStyleLbl="node1" presStyleIdx="3" presStyleCnt="6" custScaleY="67534">
        <dgm:presLayoutVars>
          <dgm:bulletEnabled val="1"/>
        </dgm:presLayoutVars>
      </dgm:prSet>
      <dgm:spPr/>
      <dgm:t>
        <a:bodyPr/>
        <a:lstStyle/>
        <a:p>
          <a:endParaRPr lang="zh-CN" altLang="en-US"/>
        </a:p>
      </dgm:t>
    </dgm:pt>
    <dgm:pt modelId="{C1CCAB29-B391-4562-B354-1B756C3237E3}" type="pres">
      <dgm:prSet presAssocID="{9234060D-2019-4542-937C-586809DC2685}" presName="sibTrans" presStyleLbl="sibTrans2D1" presStyleIdx="3" presStyleCnt="5"/>
      <dgm:spPr/>
      <dgm:t>
        <a:bodyPr/>
        <a:lstStyle/>
        <a:p>
          <a:endParaRPr lang="zh-CN" altLang="en-US"/>
        </a:p>
      </dgm:t>
    </dgm:pt>
    <dgm:pt modelId="{94768EAC-6461-4C5A-9670-FBC18505B2DE}" type="pres">
      <dgm:prSet presAssocID="{9234060D-2019-4542-937C-586809DC2685}" presName="connectorText" presStyleLbl="sibTrans2D1" presStyleIdx="3" presStyleCnt="5"/>
      <dgm:spPr/>
      <dgm:t>
        <a:bodyPr/>
        <a:lstStyle/>
        <a:p>
          <a:endParaRPr lang="zh-CN" altLang="en-US"/>
        </a:p>
      </dgm:t>
    </dgm:pt>
    <dgm:pt modelId="{7C73763C-2F03-42BA-B605-DCD0B4F28D02}" type="pres">
      <dgm:prSet presAssocID="{95EEB5D1-91B8-4FCF-A86E-53F7D720A9AB}" presName="node" presStyleLbl="node1" presStyleIdx="4" presStyleCnt="6" custScaleY="65963">
        <dgm:presLayoutVars>
          <dgm:bulletEnabled val="1"/>
        </dgm:presLayoutVars>
      </dgm:prSet>
      <dgm:spPr/>
      <dgm:t>
        <a:bodyPr/>
        <a:lstStyle/>
        <a:p>
          <a:endParaRPr lang="zh-CN" altLang="en-US"/>
        </a:p>
      </dgm:t>
    </dgm:pt>
    <dgm:pt modelId="{AD1C1A7C-2A71-4E71-BB79-9BA92F263B29}" type="pres">
      <dgm:prSet presAssocID="{A41977B0-5B7F-48FE-98EA-4551C2405B94}" presName="sibTrans" presStyleLbl="sibTrans2D1" presStyleIdx="4" presStyleCnt="5"/>
      <dgm:spPr/>
      <dgm:t>
        <a:bodyPr/>
        <a:lstStyle/>
        <a:p>
          <a:endParaRPr lang="zh-CN" altLang="en-US"/>
        </a:p>
      </dgm:t>
    </dgm:pt>
    <dgm:pt modelId="{77039722-2627-4426-886D-97B045AC2635}" type="pres">
      <dgm:prSet presAssocID="{A41977B0-5B7F-48FE-98EA-4551C2405B94}" presName="connectorText" presStyleLbl="sibTrans2D1" presStyleIdx="4" presStyleCnt="5"/>
      <dgm:spPr/>
      <dgm:t>
        <a:bodyPr/>
        <a:lstStyle/>
        <a:p>
          <a:endParaRPr lang="zh-CN" altLang="en-US"/>
        </a:p>
      </dgm:t>
    </dgm:pt>
    <dgm:pt modelId="{1EE22984-5172-43B8-88DD-3C719DC6DB57}" type="pres">
      <dgm:prSet presAssocID="{23CE70B9-002A-4459-ADBD-1905CC100829}" presName="node" presStyleLbl="node1" presStyleIdx="5" presStyleCnt="6" custScaleY="128129">
        <dgm:presLayoutVars>
          <dgm:bulletEnabled val="1"/>
        </dgm:presLayoutVars>
      </dgm:prSet>
      <dgm:spPr/>
      <dgm:t>
        <a:bodyPr/>
        <a:lstStyle/>
        <a:p>
          <a:endParaRPr lang="zh-CN" altLang="en-US"/>
        </a:p>
      </dgm:t>
    </dgm:pt>
  </dgm:ptLst>
  <dgm:cxnLst>
    <dgm:cxn modelId="{2F2F6430-6DB8-4907-B65D-BBE2D1CD2C4B}" type="presOf" srcId="{2D9B2B8D-D296-4998-854A-38921C278E09}" destId="{C69BB197-5404-418B-8020-03AC84A51865}" srcOrd="0" destOrd="0" presId="urn:microsoft.com/office/officeart/2005/8/layout/process2"/>
    <dgm:cxn modelId="{71AE5424-27DD-4AE7-A71C-1AF2A89D9C56}" type="presOf" srcId="{FA6842EB-5572-4447-94DE-7AD2EDA41F58}" destId="{D005286A-1632-432E-8CCE-6A3560803990}" srcOrd="0" destOrd="0" presId="urn:microsoft.com/office/officeart/2005/8/layout/process2"/>
    <dgm:cxn modelId="{6F6A919E-268E-429E-A699-C07591CC4778}" type="presOf" srcId="{29BFBE1A-08AF-4844-B29C-982EB1EB0177}" destId="{4C1E0FE9-BBE2-4002-99BB-070E3DA16121}" srcOrd="1" destOrd="0" presId="urn:microsoft.com/office/officeart/2005/8/layout/process2"/>
    <dgm:cxn modelId="{76435221-0C43-4052-A11C-4B3CFC06D2C5}" type="presOf" srcId="{1A4387FB-7510-4215-ADB1-0770137FC457}" destId="{E29E4A83-0C16-4F4D-BCF4-2A6209859132}" srcOrd="0" destOrd="0" presId="urn:microsoft.com/office/officeart/2005/8/layout/process2"/>
    <dgm:cxn modelId="{A36ACB32-DBD5-42F7-B338-970076FB9A84}" type="presOf" srcId="{9234060D-2019-4542-937C-586809DC2685}" destId="{94768EAC-6461-4C5A-9670-FBC18505B2DE}" srcOrd="1" destOrd="0" presId="urn:microsoft.com/office/officeart/2005/8/layout/process2"/>
    <dgm:cxn modelId="{B3F45C32-ED33-4ACE-BFF9-9B98026C1E99}" srcId="{1A4387FB-7510-4215-ADB1-0770137FC457}" destId="{FA6842EB-5572-4447-94DE-7AD2EDA41F58}" srcOrd="3" destOrd="0" parTransId="{7BBE90A1-20EC-495D-9CB9-0EB0FD2DD15A}" sibTransId="{9234060D-2019-4542-937C-586809DC2685}"/>
    <dgm:cxn modelId="{A05628D4-FF74-4BE7-8BA2-41A423801B17}" srcId="{1A4387FB-7510-4215-ADB1-0770137FC457}" destId="{2D9B2B8D-D296-4998-854A-38921C278E09}" srcOrd="1" destOrd="0" parTransId="{F8EA7CC3-04E5-4984-8C67-C48951CC2374}" sibTransId="{B8FFF542-D36D-4AEE-BA3A-4CC333789B93}"/>
    <dgm:cxn modelId="{F47F4938-F7E1-4231-AA4A-841815A01D68}" type="presOf" srcId="{B8FFF542-D36D-4AEE-BA3A-4CC333789B93}" destId="{F6198841-8EB8-46CA-B577-58B57F58ECBA}" srcOrd="1" destOrd="0" presId="urn:microsoft.com/office/officeart/2005/8/layout/process2"/>
    <dgm:cxn modelId="{F6E4D552-C92F-4505-83E8-418194CDDFAD}" srcId="{1A4387FB-7510-4215-ADB1-0770137FC457}" destId="{95EEB5D1-91B8-4FCF-A86E-53F7D720A9AB}" srcOrd="4" destOrd="0" parTransId="{90C7C55A-8C40-4907-A64B-69FEB6234ABC}" sibTransId="{A41977B0-5B7F-48FE-98EA-4551C2405B94}"/>
    <dgm:cxn modelId="{E3E8B7C6-3FC5-41CF-B2CA-06897235E107}" type="presOf" srcId="{B8FFF542-D36D-4AEE-BA3A-4CC333789B93}" destId="{550226BB-33FE-47C7-9DA9-586D2361ACE3}" srcOrd="0" destOrd="0" presId="urn:microsoft.com/office/officeart/2005/8/layout/process2"/>
    <dgm:cxn modelId="{EC74946D-91D0-4C95-9C00-7C8CBEA5E5E9}" type="presOf" srcId="{25C4739E-9103-4600-B5F2-1634E86A81AE}" destId="{459D82C4-1A91-4551-88D3-F178DFF997E7}" srcOrd="1" destOrd="0" presId="urn:microsoft.com/office/officeart/2005/8/layout/process2"/>
    <dgm:cxn modelId="{A74D6180-4646-4F79-837D-4D0150E4508F}" type="presOf" srcId="{95EEB5D1-91B8-4FCF-A86E-53F7D720A9AB}" destId="{7C73763C-2F03-42BA-B605-DCD0B4F28D02}" srcOrd="0" destOrd="0" presId="urn:microsoft.com/office/officeart/2005/8/layout/process2"/>
    <dgm:cxn modelId="{C300A23C-6FAC-403B-8956-758FC36E1AE9}" srcId="{1A4387FB-7510-4215-ADB1-0770137FC457}" destId="{23CE70B9-002A-4459-ADBD-1905CC100829}" srcOrd="5" destOrd="0" parTransId="{B46A2C36-1285-415D-97D2-383A3F7EEF80}" sibTransId="{8FF038A3-B5D9-4EAA-B3B1-E6215FF1F1DC}"/>
    <dgm:cxn modelId="{7C49CAE5-9695-45D9-A043-62A52A8F0F76}" type="presOf" srcId="{737B71FC-E172-4B97-80E3-25D3E357C9CA}" destId="{AD0A7A85-B259-4FC9-8C62-9AC0DA555DC6}" srcOrd="0" destOrd="0" presId="urn:microsoft.com/office/officeart/2005/8/layout/process2"/>
    <dgm:cxn modelId="{53DC00C9-8A7F-4DCA-B5E5-93628AC8E342}" type="presOf" srcId="{A41977B0-5B7F-48FE-98EA-4551C2405B94}" destId="{AD1C1A7C-2A71-4E71-BB79-9BA92F263B29}" srcOrd="0" destOrd="0" presId="urn:microsoft.com/office/officeart/2005/8/layout/process2"/>
    <dgm:cxn modelId="{5927D8A1-E6BE-4C33-977B-6502489CB0C6}" type="presOf" srcId="{9234060D-2019-4542-937C-586809DC2685}" destId="{C1CCAB29-B391-4562-B354-1B756C3237E3}" srcOrd="0" destOrd="0" presId="urn:microsoft.com/office/officeart/2005/8/layout/process2"/>
    <dgm:cxn modelId="{F1F5F866-79A4-4E47-AEAC-B4CE0064D053}" type="presOf" srcId="{29BFBE1A-08AF-4844-B29C-982EB1EB0177}" destId="{20234249-4719-46A5-9458-AE949EEE2F53}" srcOrd="0"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1F2556DF-6666-494A-8859-B82BAEDB0498}" type="presOf" srcId="{3BAD30DB-79B8-4EF3-B552-4F0FACAE6AA4}" destId="{6BD6379E-BBB0-4ABC-9885-F8D0FB38CB6B}" srcOrd="0" destOrd="0" presId="urn:microsoft.com/office/officeart/2005/8/layout/process2"/>
    <dgm:cxn modelId="{5E76AC69-31B6-4E6B-84C4-787D8BAAACDD}" type="presOf" srcId="{25C4739E-9103-4600-B5F2-1634E86A81AE}" destId="{A195F072-1159-4858-A2C6-DED943436E82}" srcOrd="0" destOrd="0" presId="urn:microsoft.com/office/officeart/2005/8/layout/process2"/>
    <dgm:cxn modelId="{B5E8D553-C42B-4028-AF9A-0594B226955C}" type="presOf" srcId="{A41977B0-5B7F-48FE-98EA-4551C2405B94}" destId="{77039722-2627-4426-886D-97B045AC2635}" srcOrd="1" destOrd="0" presId="urn:microsoft.com/office/officeart/2005/8/layout/process2"/>
    <dgm:cxn modelId="{10C3C279-95D0-45BC-94FD-620D0797263B}" srcId="{1A4387FB-7510-4215-ADB1-0770137FC457}" destId="{3BAD30DB-79B8-4EF3-B552-4F0FACAE6AA4}" srcOrd="2" destOrd="0" parTransId="{C6935C6B-18CB-44F5-8CAB-3128ECCC2858}" sibTransId="{25C4739E-9103-4600-B5F2-1634E86A81AE}"/>
    <dgm:cxn modelId="{9621C3FD-8E2F-4594-9983-05889E48DB53}" type="presOf" srcId="{23CE70B9-002A-4459-ADBD-1905CC100829}" destId="{1EE22984-5172-43B8-88DD-3C719DC6DB57}" srcOrd="0" destOrd="0" presId="urn:microsoft.com/office/officeart/2005/8/layout/process2"/>
    <dgm:cxn modelId="{A7216B8D-1AE2-48B4-BC2D-B58BC0827941}" type="presParOf" srcId="{E29E4A83-0C16-4F4D-BCF4-2A6209859132}" destId="{AD0A7A85-B259-4FC9-8C62-9AC0DA555DC6}" srcOrd="0" destOrd="0" presId="urn:microsoft.com/office/officeart/2005/8/layout/process2"/>
    <dgm:cxn modelId="{D1CDB50E-024A-45D3-891A-C80E401D8ACC}" type="presParOf" srcId="{E29E4A83-0C16-4F4D-BCF4-2A6209859132}" destId="{20234249-4719-46A5-9458-AE949EEE2F53}" srcOrd="1" destOrd="0" presId="urn:microsoft.com/office/officeart/2005/8/layout/process2"/>
    <dgm:cxn modelId="{EB21D8C6-08C4-456E-830D-2BE4D9A21E7C}" type="presParOf" srcId="{20234249-4719-46A5-9458-AE949EEE2F53}" destId="{4C1E0FE9-BBE2-4002-99BB-070E3DA16121}" srcOrd="0" destOrd="0" presId="urn:microsoft.com/office/officeart/2005/8/layout/process2"/>
    <dgm:cxn modelId="{7BE3EB56-F591-4478-B4F6-8DE3BDE08CB8}" type="presParOf" srcId="{E29E4A83-0C16-4F4D-BCF4-2A6209859132}" destId="{C69BB197-5404-418B-8020-03AC84A51865}" srcOrd="2" destOrd="0" presId="urn:microsoft.com/office/officeart/2005/8/layout/process2"/>
    <dgm:cxn modelId="{5D6BCD49-8C69-4F94-ACCC-51E7005645A8}" type="presParOf" srcId="{E29E4A83-0C16-4F4D-BCF4-2A6209859132}" destId="{550226BB-33FE-47C7-9DA9-586D2361ACE3}" srcOrd="3" destOrd="0" presId="urn:microsoft.com/office/officeart/2005/8/layout/process2"/>
    <dgm:cxn modelId="{2F476357-019D-4FEC-8B7E-84ED886FA5AC}" type="presParOf" srcId="{550226BB-33FE-47C7-9DA9-586D2361ACE3}" destId="{F6198841-8EB8-46CA-B577-58B57F58ECBA}" srcOrd="0" destOrd="0" presId="urn:microsoft.com/office/officeart/2005/8/layout/process2"/>
    <dgm:cxn modelId="{AD2B9C19-CBEA-498E-BDA2-8DB6A0992DE8}" type="presParOf" srcId="{E29E4A83-0C16-4F4D-BCF4-2A6209859132}" destId="{6BD6379E-BBB0-4ABC-9885-F8D0FB38CB6B}" srcOrd="4" destOrd="0" presId="urn:microsoft.com/office/officeart/2005/8/layout/process2"/>
    <dgm:cxn modelId="{A51D1B0F-A684-487E-B5E8-F026BD9C51D2}" type="presParOf" srcId="{E29E4A83-0C16-4F4D-BCF4-2A6209859132}" destId="{A195F072-1159-4858-A2C6-DED943436E82}" srcOrd="5" destOrd="0" presId="urn:microsoft.com/office/officeart/2005/8/layout/process2"/>
    <dgm:cxn modelId="{2D9326BD-AF01-4636-8A50-04D85460A6EB}" type="presParOf" srcId="{A195F072-1159-4858-A2C6-DED943436E82}" destId="{459D82C4-1A91-4551-88D3-F178DFF997E7}" srcOrd="0" destOrd="0" presId="urn:microsoft.com/office/officeart/2005/8/layout/process2"/>
    <dgm:cxn modelId="{D75CF323-7E98-4B1C-8338-CB7C0A42BA99}" type="presParOf" srcId="{E29E4A83-0C16-4F4D-BCF4-2A6209859132}" destId="{D005286A-1632-432E-8CCE-6A3560803990}" srcOrd="6" destOrd="0" presId="urn:microsoft.com/office/officeart/2005/8/layout/process2"/>
    <dgm:cxn modelId="{C8DB53AD-A8B8-4BC6-A4F6-5AA5203235CD}" type="presParOf" srcId="{E29E4A83-0C16-4F4D-BCF4-2A6209859132}" destId="{C1CCAB29-B391-4562-B354-1B756C3237E3}" srcOrd="7" destOrd="0" presId="urn:microsoft.com/office/officeart/2005/8/layout/process2"/>
    <dgm:cxn modelId="{A5B110A4-AF4C-49FD-8934-F1ABC1D2106F}" type="presParOf" srcId="{C1CCAB29-B391-4562-B354-1B756C3237E3}" destId="{94768EAC-6461-4C5A-9670-FBC18505B2DE}" srcOrd="0" destOrd="0" presId="urn:microsoft.com/office/officeart/2005/8/layout/process2"/>
    <dgm:cxn modelId="{E7832CE5-1BBE-46F9-8EB1-42DC5EF3059C}" type="presParOf" srcId="{E29E4A83-0C16-4F4D-BCF4-2A6209859132}" destId="{7C73763C-2F03-42BA-B605-DCD0B4F28D02}" srcOrd="8" destOrd="0" presId="urn:microsoft.com/office/officeart/2005/8/layout/process2"/>
    <dgm:cxn modelId="{FB8436E0-5FCB-4310-B2C9-90FB9A16378E}" type="presParOf" srcId="{E29E4A83-0C16-4F4D-BCF4-2A6209859132}" destId="{AD1C1A7C-2A71-4E71-BB79-9BA92F263B29}" srcOrd="9" destOrd="0" presId="urn:microsoft.com/office/officeart/2005/8/layout/process2"/>
    <dgm:cxn modelId="{8C284F71-296E-419D-B454-502C8F61DE8B}" type="presParOf" srcId="{AD1C1A7C-2A71-4E71-BB79-9BA92F263B29}" destId="{77039722-2627-4426-886D-97B045AC2635}" srcOrd="0" destOrd="0" presId="urn:microsoft.com/office/officeart/2005/8/layout/process2"/>
    <dgm:cxn modelId="{FE75236F-39C6-43EA-9561-B5C16D2513B9}" type="presParOf" srcId="{E29E4A83-0C16-4F4D-BCF4-2A6209859132}" destId="{1EE22984-5172-43B8-88DD-3C719DC6DB57}" srcOrd="10"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5D2267D4-368C-4CF5-9D3A-78C70F97881F}" type="presOf" srcId="{8D7EF8C8-1AC6-45D7-B36A-2A908275D708}" destId="{046F455C-CC44-489A-A7F3-6B62A525E3CF}" srcOrd="1" destOrd="0" presId="urn:microsoft.com/office/officeart/2005/8/layout/process1"/>
    <dgm:cxn modelId="{EBFA96C2-F4C4-43B8-91A6-11C4EA6A1B50}" type="presOf" srcId="{B64CB9B5-35B6-4EF8-A19A-55B5A88DB7B1}" destId="{91A7DF0D-1F44-4A0A-8503-18D34EEECD6D}" srcOrd="0"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3947507F-DC27-42B8-AD53-89D13A9C0197}" srcId="{3A410565-3FF2-4096-92E3-B7394419FC4A}" destId="{25331CDF-9208-4B21-9985-DED03170403E}" srcOrd="0" destOrd="0" parTransId="{EFB14F38-B261-46F5-84CE-E12F76399B67}" sibTransId="{B979DD4A-2810-43FD-AE7E-3F985C954E94}"/>
    <dgm:cxn modelId="{279D4B66-65E8-4D1E-AF0F-7928FB2A1B5B}" srcId="{3A410565-3FF2-4096-92E3-B7394419FC4A}" destId="{3CAF47F7-0649-4E32-9D61-ACE33D5E613F}" srcOrd="3" destOrd="0" parTransId="{6644987A-9F4D-4540-98D8-3798872CE9B8}" sibTransId="{8367F9F4-59F6-4281-BC5C-137AA7582102}"/>
    <dgm:cxn modelId="{EBDF60CC-4196-4052-8773-A2EB26825B73}" type="presOf" srcId="{25331CDF-9208-4B21-9985-DED03170403E}" destId="{AD3FA524-2D91-4DA2-889B-35C0AC824D15}" srcOrd="0" destOrd="0" presId="urn:microsoft.com/office/officeart/2005/8/layout/process1"/>
    <dgm:cxn modelId="{65A62AF7-92F3-4566-A44C-F6A5BD2492C1}" type="presOf" srcId="{1E1DDEE6-3995-4DB7-BF86-A652BBC5CA91}" destId="{D19CB572-1714-4BEA-BB03-42E75EF90BEC}" srcOrd="1" destOrd="0" presId="urn:microsoft.com/office/officeart/2005/8/layout/process1"/>
    <dgm:cxn modelId="{E5AE42AA-E1A8-4BFF-85CC-83E806E516A6}" type="presOf" srcId="{2DDE0DE8-6584-4161-931B-D17481A4B969}" destId="{060C810A-886A-4C16-A910-58257AC24F2A}" srcOrd="0" destOrd="0" presId="urn:microsoft.com/office/officeart/2005/8/layout/process1"/>
    <dgm:cxn modelId="{7521DB11-6892-48D9-921C-A4415D88F1A3}" type="presOf" srcId="{3CAF47F7-0649-4E32-9D61-ACE33D5E613F}" destId="{6BD7B332-9C29-4D74-8818-84F97C3CEAAB}"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188D432C-36F1-4F16-83B4-AF134940C456}" type="presOf" srcId="{1E1DDEE6-3995-4DB7-BF86-A652BBC5CA91}" destId="{6F3D2C11-11AE-4E61-A515-34325CC05604}" srcOrd="0" destOrd="0" presId="urn:microsoft.com/office/officeart/2005/8/layout/process1"/>
    <dgm:cxn modelId="{E97D278D-D1B7-4FE2-B8D7-F58C3578BD7C}" type="presOf" srcId="{8D7EF8C8-1AC6-45D7-B36A-2A908275D708}" destId="{783A112D-7696-47B7-B40B-9C044AE6A555}" srcOrd="0" destOrd="0" presId="urn:microsoft.com/office/officeart/2005/8/layout/process1"/>
    <dgm:cxn modelId="{DEDA28C8-66B2-41BD-AEFC-22AFC0A11F18}" type="presOf" srcId="{3A410565-3FF2-4096-92E3-B7394419FC4A}" destId="{632B0D6D-12E4-4351-BB91-82A4358DFF10}" srcOrd="0" destOrd="0" presId="urn:microsoft.com/office/officeart/2005/8/layout/process1"/>
    <dgm:cxn modelId="{2ED5EA3E-D142-40EA-A70D-FA6A09157FA0}" type="presOf" srcId="{B979DD4A-2810-43FD-AE7E-3F985C954E94}" destId="{EE044C05-27D5-4679-B7D3-CA8AFF1B9568}" srcOrd="1" destOrd="0" presId="urn:microsoft.com/office/officeart/2005/8/layout/process1"/>
    <dgm:cxn modelId="{D622324E-E2C0-4323-9A99-14A67B14F394}" type="presOf" srcId="{B979DD4A-2810-43FD-AE7E-3F985C954E94}" destId="{94421562-502C-496D-8538-C28A3F8A4238}" srcOrd="0" destOrd="0" presId="urn:microsoft.com/office/officeart/2005/8/layout/process1"/>
    <dgm:cxn modelId="{EABE4A80-58F3-440C-BC13-BA0E930E4665}" type="presParOf" srcId="{632B0D6D-12E4-4351-BB91-82A4358DFF10}" destId="{AD3FA524-2D91-4DA2-889B-35C0AC824D15}" srcOrd="0" destOrd="0" presId="urn:microsoft.com/office/officeart/2005/8/layout/process1"/>
    <dgm:cxn modelId="{23ABC3FD-0AFE-40DD-870B-5569F61EC85C}" type="presParOf" srcId="{632B0D6D-12E4-4351-BB91-82A4358DFF10}" destId="{94421562-502C-496D-8538-C28A3F8A4238}" srcOrd="1" destOrd="0" presId="urn:microsoft.com/office/officeart/2005/8/layout/process1"/>
    <dgm:cxn modelId="{3D7EB737-92D2-4F7D-AAB6-815FF2616314}" type="presParOf" srcId="{94421562-502C-496D-8538-C28A3F8A4238}" destId="{EE044C05-27D5-4679-B7D3-CA8AFF1B9568}" srcOrd="0" destOrd="0" presId="urn:microsoft.com/office/officeart/2005/8/layout/process1"/>
    <dgm:cxn modelId="{1BE876BA-E1C8-4B1E-B2CD-7D92F2537312}" type="presParOf" srcId="{632B0D6D-12E4-4351-BB91-82A4358DFF10}" destId="{91A7DF0D-1F44-4A0A-8503-18D34EEECD6D}" srcOrd="2" destOrd="0" presId="urn:microsoft.com/office/officeart/2005/8/layout/process1"/>
    <dgm:cxn modelId="{CDB16CA8-07C0-44F0-9CD6-5FE34101480C}" type="presParOf" srcId="{632B0D6D-12E4-4351-BB91-82A4358DFF10}" destId="{6F3D2C11-11AE-4E61-A515-34325CC05604}" srcOrd="3" destOrd="0" presId="urn:microsoft.com/office/officeart/2005/8/layout/process1"/>
    <dgm:cxn modelId="{AF4D1E4A-1C84-4E61-A2A7-87224E940A14}" type="presParOf" srcId="{6F3D2C11-11AE-4E61-A515-34325CC05604}" destId="{D19CB572-1714-4BEA-BB03-42E75EF90BEC}" srcOrd="0" destOrd="0" presId="urn:microsoft.com/office/officeart/2005/8/layout/process1"/>
    <dgm:cxn modelId="{BF316A33-303A-447A-8A9A-ECC1604A45DC}" type="presParOf" srcId="{632B0D6D-12E4-4351-BB91-82A4358DFF10}" destId="{060C810A-886A-4C16-A910-58257AC24F2A}" srcOrd="4" destOrd="0" presId="urn:microsoft.com/office/officeart/2005/8/layout/process1"/>
    <dgm:cxn modelId="{F7C7F6D0-8AD1-425C-B99B-B3000D9265AA}" type="presParOf" srcId="{632B0D6D-12E4-4351-BB91-82A4358DFF10}" destId="{783A112D-7696-47B7-B40B-9C044AE6A555}" srcOrd="5" destOrd="0" presId="urn:microsoft.com/office/officeart/2005/8/layout/process1"/>
    <dgm:cxn modelId="{0F13F43C-556A-4FED-A9D2-A2E7B4F64A81}" type="presParOf" srcId="{783A112D-7696-47B7-B40B-9C044AE6A555}" destId="{046F455C-CC44-489A-A7F3-6B62A525E3CF}" srcOrd="0" destOrd="0" presId="urn:microsoft.com/office/officeart/2005/8/layout/process1"/>
    <dgm:cxn modelId="{41F0B1A7-CBB6-4A50-9316-4E298D7FD114}"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工频电流对人体的影响</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绝缘的概念及相关事例</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rgbClr val="22518A"/>
        </a:solidFill>
      </dgm:spPr>
      <dgm:t>
        <a:bodyPr/>
        <a:lstStyle/>
        <a:p>
          <a:r>
            <a:rPr lang="zh-CN" altLang="en-US" sz="1600" dirty="0" smtClean="0">
              <a:latin typeface="华文中宋" panose="02010600040101010101" pitchFamily="2" charset="-122"/>
              <a:ea typeface="华文中宋" panose="02010600040101010101" pitchFamily="2" charset="-122"/>
            </a:rPr>
            <a:t>屏护和间距</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FA6842EB-5572-4447-94DE-7AD2EDA41F58}">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安全电压</a:t>
          </a:r>
          <a:endParaRPr lang="zh-CN" altLang="en-US" sz="1600" dirty="0">
            <a:latin typeface="华文中宋" panose="02010600040101010101" pitchFamily="2" charset="-122"/>
            <a:ea typeface="华文中宋" panose="02010600040101010101" pitchFamily="2" charset="-122"/>
          </a:endParaRPr>
        </a:p>
      </dgm:t>
    </dgm:pt>
    <dgm:pt modelId="{7BBE90A1-20EC-495D-9CB9-0EB0FD2DD15A}" cxnId="{B3F45C32-ED33-4ACE-BFF9-9B98026C1E9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9234060D-2019-4542-937C-586809DC2685}" cxnId="{B3F45C32-ED33-4ACE-BFF9-9B98026C1E9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95EEB5D1-91B8-4FCF-A86E-53F7D720A9AB}">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电气隔离</a:t>
          </a:r>
          <a:endParaRPr lang="zh-CN" altLang="en-US" sz="1600" dirty="0">
            <a:latin typeface="华文中宋" panose="02010600040101010101" pitchFamily="2" charset="-122"/>
            <a:ea typeface="华文中宋" panose="02010600040101010101" pitchFamily="2" charset="-122"/>
          </a:endParaRPr>
        </a:p>
      </dgm:t>
    </dgm:pt>
    <dgm:pt modelId="{90C7C55A-8C40-4907-A64B-69FEB6234ABC}" cxnId="{F6E4D552-C92F-4505-83E8-418194CDDFAD}"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A41977B0-5B7F-48FE-98EA-4551C2405B94}" cxnId="{F6E4D552-C92F-4505-83E8-418194CDDFAD}"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23CE70B9-002A-4459-ADBD-1905CC10082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剩余电</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流保护</a:t>
          </a:r>
          <a:endParaRPr lang="zh-CN" altLang="en-US" sz="1600" dirty="0">
            <a:latin typeface="华文中宋" panose="02010600040101010101" pitchFamily="2" charset="-122"/>
            <a:ea typeface="华文中宋" panose="02010600040101010101" pitchFamily="2" charset="-122"/>
          </a:endParaRPr>
        </a:p>
      </dgm:t>
    </dgm:pt>
    <dgm:pt modelId="{B46A2C36-1285-415D-97D2-383A3F7EEF80}" cxnId="{C300A23C-6FAC-403B-8956-758FC36E1AE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8FF038A3-B5D9-4EAA-B3B1-E6215FF1F1DC}" cxnId="{C300A23C-6FAC-403B-8956-758FC36E1AE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6" custScaleY="103646">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5" custScaleY="79426"/>
      <dgm:spPr/>
      <dgm:t>
        <a:bodyPr/>
        <a:lstStyle/>
        <a:p>
          <a:endParaRPr lang="zh-CN" altLang="en-US"/>
        </a:p>
      </dgm:t>
    </dgm:pt>
    <dgm:pt modelId="{4C1E0FE9-BBE2-4002-99BB-070E3DA16121}" type="pres">
      <dgm:prSet presAssocID="{29BFBE1A-08AF-4844-B29C-982EB1EB0177}" presName="connectorText" presStyleLbl="sibTrans2D1" presStyleIdx="0" presStyleCnt="5"/>
      <dgm:spPr/>
      <dgm:t>
        <a:bodyPr/>
        <a:lstStyle/>
        <a:p>
          <a:endParaRPr lang="zh-CN" altLang="en-US"/>
        </a:p>
      </dgm:t>
    </dgm:pt>
    <dgm:pt modelId="{C69BB197-5404-418B-8020-03AC84A51865}" type="pres">
      <dgm:prSet presAssocID="{2D9B2B8D-D296-4998-854A-38921C278E09}" presName="node" presStyleLbl="node1" presStyleIdx="1" presStyleCnt="6" custScaleY="121076">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5" custScaleY="79426"/>
      <dgm:spPr/>
      <dgm:t>
        <a:bodyPr/>
        <a:lstStyle/>
        <a:p>
          <a:endParaRPr lang="zh-CN" altLang="en-US"/>
        </a:p>
      </dgm:t>
    </dgm:pt>
    <dgm:pt modelId="{F6198841-8EB8-46CA-B577-58B57F58ECBA}" type="pres">
      <dgm:prSet presAssocID="{B8FFF542-D36D-4AEE-BA3A-4CC333789B93}" presName="connectorText" presStyleLbl="sibTrans2D1" presStyleIdx="1" presStyleCnt="5"/>
      <dgm:spPr/>
      <dgm:t>
        <a:bodyPr/>
        <a:lstStyle/>
        <a:p>
          <a:endParaRPr lang="zh-CN" altLang="en-US"/>
        </a:p>
      </dgm:t>
    </dgm:pt>
    <dgm:pt modelId="{6BD6379E-BBB0-4ABC-9885-F8D0FB38CB6B}" type="pres">
      <dgm:prSet presAssocID="{3BAD30DB-79B8-4EF3-B552-4F0FACAE6AA4}" presName="node" presStyleLbl="node1" presStyleIdx="2" presStyleCnt="6" custScaleY="85858">
        <dgm:presLayoutVars>
          <dgm:bulletEnabled val="1"/>
        </dgm:presLayoutVars>
      </dgm:prSet>
      <dgm:spPr/>
      <dgm:t>
        <a:bodyPr/>
        <a:lstStyle/>
        <a:p>
          <a:endParaRPr lang="zh-CN" altLang="en-US"/>
        </a:p>
      </dgm:t>
    </dgm:pt>
    <dgm:pt modelId="{A195F072-1159-4858-A2C6-DED943436E82}" type="pres">
      <dgm:prSet presAssocID="{25C4739E-9103-4600-B5F2-1634E86A81AE}" presName="sibTrans" presStyleLbl="sibTrans2D1" presStyleIdx="2" presStyleCnt="5" custScaleY="79427"/>
      <dgm:spPr/>
      <dgm:t>
        <a:bodyPr/>
        <a:lstStyle/>
        <a:p>
          <a:endParaRPr lang="zh-CN" altLang="en-US"/>
        </a:p>
      </dgm:t>
    </dgm:pt>
    <dgm:pt modelId="{459D82C4-1A91-4551-88D3-F178DFF997E7}" type="pres">
      <dgm:prSet presAssocID="{25C4739E-9103-4600-B5F2-1634E86A81AE}" presName="connectorText" presStyleLbl="sibTrans2D1" presStyleIdx="2" presStyleCnt="5"/>
      <dgm:spPr/>
      <dgm:t>
        <a:bodyPr/>
        <a:lstStyle/>
        <a:p>
          <a:endParaRPr lang="zh-CN" altLang="en-US"/>
        </a:p>
      </dgm:t>
    </dgm:pt>
    <dgm:pt modelId="{D005286A-1632-432E-8CCE-6A3560803990}" type="pres">
      <dgm:prSet presAssocID="{FA6842EB-5572-4447-94DE-7AD2EDA41F58}" presName="node" presStyleLbl="node1" presStyleIdx="3" presStyleCnt="6" custScaleY="67534">
        <dgm:presLayoutVars>
          <dgm:bulletEnabled val="1"/>
        </dgm:presLayoutVars>
      </dgm:prSet>
      <dgm:spPr/>
      <dgm:t>
        <a:bodyPr/>
        <a:lstStyle/>
        <a:p>
          <a:endParaRPr lang="zh-CN" altLang="en-US"/>
        </a:p>
      </dgm:t>
    </dgm:pt>
    <dgm:pt modelId="{C1CCAB29-B391-4562-B354-1B756C3237E3}" type="pres">
      <dgm:prSet presAssocID="{9234060D-2019-4542-937C-586809DC2685}" presName="sibTrans" presStyleLbl="sibTrans2D1" presStyleIdx="3" presStyleCnt="5"/>
      <dgm:spPr/>
      <dgm:t>
        <a:bodyPr/>
        <a:lstStyle/>
        <a:p>
          <a:endParaRPr lang="zh-CN" altLang="en-US"/>
        </a:p>
      </dgm:t>
    </dgm:pt>
    <dgm:pt modelId="{94768EAC-6461-4C5A-9670-FBC18505B2DE}" type="pres">
      <dgm:prSet presAssocID="{9234060D-2019-4542-937C-586809DC2685}" presName="connectorText" presStyleLbl="sibTrans2D1" presStyleIdx="3" presStyleCnt="5"/>
      <dgm:spPr/>
      <dgm:t>
        <a:bodyPr/>
        <a:lstStyle/>
        <a:p>
          <a:endParaRPr lang="zh-CN" altLang="en-US"/>
        </a:p>
      </dgm:t>
    </dgm:pt>
    <dgm:pt modelId="{7C73763C-2F03-42BA-B605-DCD0B4F28D02}" type="pres">
      <dgm:prSet presAssocID="{95EEB5D1-91B8-4FCF-A86E-53F7D720A9AB}" presName="node" presStyleLbl="node1" presStyleIdx="4" presStyleCnt="6" custScaleY="65963">
        <dgm:presLayoutVars>
          <dgm:bulletEnabled val="1"/>
        </dgm:presLayoutVars>
      </dgm:prSet>
      <dgm:spPr/>
      <dgm:t>
        <a:bodyPr/>
        <a:lstStyle/>
        <a:p>
          <a:endParaRPr lang="zh-CN" altLang="en-US"/>
        </a:p>
      </dgm:t>
    </dgm:pt>
    <dgm:pt modelId="{AD1C1A7C-2A71-4E71-BB79-9BA92F263B29}" type="pres">
      <dgm:prSet presAssocID="{A41977B0-5B7F-48FE-98EA-4551C2405B94}" presName="sibTrans" presStyleLbl="sibTrans2D1" presStyleIdx="4" presStyleCnt="5"/>
      <dgm:spPr/>
      <dgm:t>
        <a:bodyPr/>
        <a:lstStyle/>
        <a:p>
          <a:endParaRPr lang="zh-CN" altLang="en-US"/>
        </a:p>
      </dgm:t>
    </dgm:pt>
    <dgm:pt modelId="{77039722-2627-4426-886D-97B045AC2635}" type="pres">
      <dgm:prSet presAssocID="{A41977B0-5B7F-48FE-98EA-4551C2405B94}" presName="connectorText" presStyleLbl="sibTrans2D1" presStyleIdx="4" presStyleCnt="5"/>
      <dgm:spPr/>
      <dgm:t>
        <a:bodyPr/>
        <a:lstStyle/>
        <a:p>
          <a:endParaRPr lang="zh-CN" altLang="en-US"/>
        </a:p>
      </dgm:t>
    </dgm:pt>
    <dgm:pt modelId="{1EE22984-5172-43B8-88DD-3C719DC6DB57}" type="pres">
      <dgm:prSet presAssocID="{23CE70B9-002A-4459-ADBD-1905CC100829}" presName="node" presStyleLbl="node1" presStyleIdx="5" presStyleCnt="6" custScaleY="128129">
        <dgm:presLayoutVars>
          <dgm:bulletEnabled val="1"/>
        </dgm:presLayoutVars>
      </dgm:prSet>
      <dgm:spPr/>
      <dgm:t>
        <a:bodyPr/>
        <a:lstStyle/>
        <a:p>
          <a:endParaRPr lang="zh-CN" altLang="en-US"/>
        </a:p>
      </dgm:t>
    </dgm:pt>
  </dgm:ptLst>
  <dgm:cxnLst>
    <dgm:cxn modelId="{2574C40C-66B8-4AF8-A192-DF5341BCE59C}" type="presOf" srcId="{95EEB5D1-91B8-4FCF-A86E-53F7D720A9AB}" destId="{7C73763C-2F03-42BA-B605-DCD0B4F28D02}" srcOrd="0" destOrd="0" presId="urn:microsoft.com/office/officeart/2005/8/layout/process2"/>
    <dgm:cxn modelId="{02E5A115-9586-4A57-B2D8-FD69ACC41797}" type="presOf" srcId="{9234060D-2019-4542-937C-586809DC2685}" destId="{94768EAC-6461-4C5A-9670-FBC18505B2DE}" srcOrd="1" destOrd="0" presId="urn:microsoft.com/office/officeart/2005/8/layout/process2"/>
    <dgm:cxn modelId="{9E779580-A2EC-47DA-B4B9-582B61842A5D}" type="presOf" srcId="{B8FFF542-D36D-4AEE-BA3A-4CC333789B93}" destId="{550226BB-33FE-47C7-9DA9-586D2361ACE3}" srcOrd="0" destOrd="0" presId="urn:microsoft.com/office/officeart/2005/8/layout/process2"/>
    <dgm:cxn modelId="{0017CC74-6B52-492B-A1A1-C05BCB3E5CB9}" type="presOf" srcId="{23CE70B9-002A-4459-ADBD-1905CC100829}" destId="{1EE22984-5172-43B8-88DD-3C719DC6DB57}" srcOrd="0" destOrd="0" presId="urn:microsoft.com/office/officeart/2005/8/layout/process2"/>
    <dgm:cxn modelId="{C300A23C-6FAC-403B-8956-758FC36E1AE9}" srcId="{1A4387FB-7510-4215-ADB1-0770137FC457}" destId="{23CE70B9-002A-4459-ADBD-1905CC100829}" srcOrd="5" destOrd="0" parTransId="{B46A2C36-1285-415D-97D2-383A3F7EEF80}" sibTransId="{8FF038A3-B5D9-4EAA-B3B1-E6215FF1F1DC}"/>
    <dgm:cxn modelId="{A1DF08F7-FE59-48FF-A299-C5E5062F69A1}" type="presOf" srcId="{25C4739E-9103-4600-B5F2-1634E86A81AE}" destId="{A195F072-1159-4858-A2C6-DED943436E82}" srcOrd="0" destOrd="0" presId="urn:microsoft.com/office/officeart/2005/8/layout/process2"/>
    <dgm:cxn modelId="{EB3BB43C-6DC2-4860-BCC5-1D34F325D7FD}" type="presOf" srcId="{737B71FC-E172-4B97-80E3-25D3E357C9CA}" destId="{AD0A7A85-B259-4FC9-8C62-9AC0DA555DC6}" srcOrd="0" destOrd="0" presId="urn:microsoft.com/office/officeart/2005/8/layout/process2"/>
    <dgm:cxn modelId="{EE354E6E-C344-467E-BA20-2AFBCE2F864C}" type="presOf" srcId="{A41977B0-5B7F-48FE-98EA-4551C2405B94}" destId="{AD1C1A7C-2A71-4E71-BB79-9BA92F263B29}" srcOrd="0" destOrd="0" presId="urn:microsoft.com/office/officeart/2005/8/layout/process2"/>
    <dgm:cxn modelId="{CB6962CC-7F21-4584-9FE5-F6A66F33A685}" type="presOf" srcId="{1A4387FB-7510-4215-ADB1-0770137FC457}" destId="{E29E4A83-0C16-4F4D-BCF4-2A6209859132}" srcOrd="0" destOrd="0" presId="urn:microsoft.com/office/officeart/2005/8/layout/process2"/>
    <dgm:cxn modelId="{10C3C279-95D0-45BC-94FD-620D0797263B}" srcId="{1A4387FB-7510-4215-ADB1-0770137FC457}" destId="{3BAD30DB-79B8-4EF3-B552-4F0FACAE6AA4}" srcOrd="2" destOrd="0" parTransId="{C6935C6B-18CB-44F5-8CAB-3128ECCC2858}" sibTransId="{25C4739E-9103-4600-B5F2-1634E86A81AE}"/>
    <dgm:cxn modelId="{A05628D4-FF74-4BE7-8BA2-41A423801B17}" srcId="{1A4387FB-7510-4215-ADB1-0770137FC457}" destId="{2D9B2B8D-D296-4998-854A-38921C278E09}" srcOrd="1" destOrd="0" parTransId="{F8EA7CC3-04E5-4984-8C67-C48951CC2374}" sibTransId="{B8FFF542-D36D-4AEE-BA3A-4CC333789B93}"/>
    <dgm:cxn modelId="{54EBDCC5-3157-4041-B852-FE115C388B42}" type="presOf" srcId="{3BAD30DB-79B8-4EF3-B552-4F0FACAE6AA4}" destId="{6BD6379E-BBB0-4ABC-9885-F8D0FB38CB6B}" srcOrd="0"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12937E61-4B59-43B0-9BBF-EDA461F6AA68}" type="presOf" srcId="{FA6842EB-5572-4447-94DE-7AD2EDA41F58}" destId="{D005286A-1632-432E-8CCE-6A3560803990}" srcOrd="0" destOrd="0" presId="urn:microsoft.com/office/officeart/2005/8/layout/process2"/>
    <dgm:cxn modelId="{D7B25472-DAC3-45EE-BB56-9863384EC5F9}" type="presOf" srcId="{2D9B2B8D-D296-4998-854A-38921C278E09}" destId="{C69BB197-5404-418B-8020-03AC84A51865}" srcOrd="0" destOrd="0" presId="urn:microsoft.com/office/officeart/2005/8/layout/process2"/>
    <dgm:cxn modelId="{D27C7C3B-1B75-4330-BA78-73D627DA9535}" type="presOf" srcId="{B8FFF542-D36D-4AEE-BA3A-4CC333789B93}" destId="{F6198841-8EB8-46CA-B577-58B57F58ECBA}" srcOrd="1" destOrd="0" presId="urn:microsoft.com/office/officeart/2005/8/layout/process2"/>
    <dgm:cxn modelId="{F6E4D552-C92F-4505-83E8-418194CDDFAD}" srcId="{1A4387FB-7510-4215-ADB1-0770137FC457}" destId="{95EEB5D1-91B8-4FCF-A86E-53F7D720A9AB}" srcOrd="4" destOrd="0" parTransId="{90C7C55A-8C40-4907-A64B-69FEB6234ABC}" sibTransId="{A41977B0-5B7F-48FE-98EA-4551C2405B94}"/>
    <dgm:cxn modelId="{C0172E4E-81B2-4E00-9147-CDEA4D62C901}" type="presOf" srcId="{A41977B0-5B7F-48FE-98EA-4551C2405B94}" destId="{77039722-2627-4426-886D-97B045AC2635}" srcOrd="1" destOrd="0" presId="urn:microsoft.com/office/officeart/2005/8/layout/process2"/>
    <dgm:cxn modelId="{8D91535D-440D-4412-8387-3780CCB97C2B}" type="presOf" srcId="{29BFBE1A-08AF-4844-B29C-982EB1EB0177}" destId="{4C1E0FE9-BBE2-4002-99BB-070E3DA16121}" srcOrd="1" destOrd="0" presId="urn:microsoft.com/office/officeart/2005/8/layout/process2"/>
    <dgm:cxn modelId="{BB774940-C2CE-4D04-96F1-E8DF345D3E5C}" type="presOf" srcId="{29BFBE1A-08AF-4844-B29C-982EB1EB0177}" destId="{20234249-4719-46A5-9458-AE949EEE2F53}" srcOrd="0" destOrd="0" presId="urn:microsoft.com/office/officeart/2005/8/layout/process2"/>
    <dgm:cxn modelId="{59D233F7-D68D-4FFF-B8CD-1CF8E056C903}" type="presOf" srcId="{9234060D-2019-4542-937C-586809DC2685}" destId="{C1CCAB29-B391-4562-B354-1B756C3237E3}" srcOrd="0" destOrd="0" presId="urn:microsoft.com/office/officeart/2005/8/layout/process2"/>
    <dgm:cxn modelId="{B3F45C32-ED33-4ACE-BFF9-9B98026C1E99}" srcId="{1A4387FB-7510-4215-ADB1-0770137FC457}" destId="{FA6842EB-5572-4447-94DE-7AD2EDA41F58}" srcOrd="3" destOrd="0" parTransId="{7BBE90A1-20EC-495D-9CB9-0EB0FD2DD15A}" sibTransId="{9234060D-2019-4542-937C-586809DC2685}"/>
    <dgm:cxn modelId="{9EEFA0CF-4207-4BA0-990D-FD9991DC1661}" type="presOf" srcId="{25C4739E-9103-4600-B5F2-1634E86A81AE}" destId="{459D82C4-1A91-4551-88D3-F178DFF997E7}" srcOrd="1" destOrd="0" presId="urn:microsoft.com/office/officeart/2005/8/layout/process2"/>
    <dgm:cxn modelId="{26ADAEF5-F27B-4167-9A9E-A91990BD376F}" type="presParOf" srcId="{E29E4A83-0C16-4F4D-BCF4-2A6209859132}" destId="{AD0A7A85-B259-4FC9-8C62-9AC0DA555DC6}" srcOrd="0" destOrd="0" presId="urn:microsoft.com/office/officeart/2005/8/layout/process2"/>
    <dgm:cxn modelId="{D106B702-9EBC-45AD-BC79-8938001C68E1}" type="presParOf" srcId="{E29E4A83-0C16-4F4D-BCF4-2A6209859132}" destId="{20234249-4719-46A5-9458-AE949EEE2F53}" srcOrd="1" destOrd="0" presId="urn:microsoft.com/office/officeart/2005/8/layout/process2"/>
    <dgm:cxn modelId="{E14E351B-D5FD-4AEF-8938-D9E07CDA5ABB}" type="presParOf" srcId="{20234249-4719-46A5-9458-AE949EEE2F53}" destId="{4C1E0FE9-BBE2-4002-99BB-070E3DA16121}" srcOrd="0" destOrd="0" presId="urn:microsoft.com/office/officeart/2005/8/layout/process2"/>
    <dgm:cxn modelId="{1F884B18-33B4-420F-8378-64CFE20E4143}" type="presParOf" srcId="{E29E4A83-0C16-4F4D-BCF4-2A6209859132}" destId="{C69BB197-5404-418B-8020-03AC84A51865}" srcOrd="2" destOrd="0" presId="urn:microsoft.com/office/officeart/2005/8/layout/process2"/>
    <dgm:cxn modelId="{951A220D-71B6-4C59-9215-F22FF0D40B7A}" type="presParOf" srcId="{E29E4A83-0C16-4F4D-BCF4-2A6209859132}" destId="{550226BB-33FE-47C7-9DA9-586D2361ACE3}" srcOrd="3" destOrd="0" presId="urn:microsoft.com/office/officeart/2005/8/layout/process2"/>
    <dgm:cxn modelId="{5DCF18EA-8372-4EAB-891D-6EBF2E289A93}" type="presParOf" srcId="{550226BB-33FE-47C7-9DA9-586D2361ACE3}" destId="{F6198841-8EB8-46CA-B577-58B57F58ECBA}" srcOrd="0" destOrd="0" presId="urn:microsoft.com/office/officeart/2005/8/layout/process2"/>
    <dgm:cxn modelId="{A499EB86-4FB6-42F2-B5FF-46FF25CCB399}" type="presParOf" srcId="{E29E4A83-0C16-4F4D-BCF4-2A6209859132}" destId="{6BD6379E-BBB0-4ABC-9885-F8D0FB38CB6B}" srcOrd="4" destOrd="0" presId="urn:microsoft.com/office/officeart/2005/8/layout/process2"/>
    <dgm:cxn modelId="{AAC2A02F-59C0-453B-AA9E-AC61FE69EF95}" type="presParOf" srcId="{E29E4A83-0C16-4F4D-BCF4-2A6209859132}" destId="{A195F072-1159-4858-A2C6-DED943436E82}" srcOrd="5" destOrd="0" presId="urn:microsoft.com/office/officeart/2005/8/layout/process2"/>
    <dgm:cxn modelId="{968D2CF0-EACC-417C-997E-EA090934A8B9}" type="presParOf" srcId="{A195F072-1159-4858-A2C6-DED943436E82}" destId="{459D82C4-1A91-4551-88D3-F178DFF997E7}" srcOrd="0" destOrd="0" presId="urn:microsoft.com/office/officeart/2005/8/layout/process2"/>
    <dgm:cxn modelId="{15830DD3-E992-4C4C-BEBB-D3C231EC43DF}" type="presParOf" srcId="{E29E4A83-0C16-4F4D-BCF4-2A6209859132}" destId="{D005286A-1632-432E-8CCE-6A3560803990}" srcOrd="6" destOrd="0" presId="urn:microsoft.com/office/officeart/2005/8/layout/process2"/>
    <dgm:cxn modelId="{C75B59B0-85D7-453D-9B61-643268397AAF}" type="presParOf" srcId="{E29E4A83-0C16-4F4D-BCF4-2A6209859132}" destId="{C1CCAB29-B391-4562-B354-1B756C3237E3}" srcOrd="7" destOrd="0" presId="urn:microsoft.com/office/officeart/2005/8/layout/process2"/>
    <dgm:cxn modelId="{8BBB4C20-991D-4A41-9487-D9949BF5A16C}" type="presParOf" srcId="{C1CCAB29-B391-4562-B354-1B756C3237E3}" destId="{94768EAC-6461-4C5A-9670-FBC18505B2DE}" srcOrd="0" destOrd="0" presId="urn:microsoft.com/office/officeart/2005/8/layout/process2"/>
    <dgm:cxn modelId="{E03623B5-D743-461C-9B16-7E58F7EFB23A}" type="presParOf" srcId="{E29E4A83-0C16-4F4D-BCF4-2A6209859132}" destId="{7C73763C-2F03-42BA-B605-DCD0B4F28D02}" srcOrd="8" destOrd="0" presId="urn:microsoft.com/office/officeart/2005/8/layout/process2"/>
    <dgm:cxn modelId="{1757BB86-606B-423B-B696-F446C4E43500}" type="presParOf" srcId="{E29E4A83-0C16-4F4D-BCF4-2A6209859132}" destId="{AD1C1A7C-2A71-4E71-BB79-9BA92F263B29}" srcOrd="9" destOrd="0" presId="urn:microsoft.com/office/officeart/2005/8/layout/process2"/>
    <dgm:cxn modelId="{739F94A7-6E85-4D19-8FA3-C21B9B0139D1}" type="presParOf" srcId="{AD1C1A7C-2A71-4E71-BB79-9BA92F263B29}" destId="{77039722-2627-4426-886D-97B045AC2635}" srcOrd="0" destOrd="0" presId="urn:microsoft.com/office/officeart/2005/8/layout/process2"/>
    <dgm:cxn modelId="{B3BDF2D2-55CD-47C3-96B6-B3F65F998456}" type="presParOf" srcId="{E29E4A83-0C16-4F4D-BCF4-2A6209859132}" destId="{1EE22984-5172-43B8-88DD-3C719DC6DB57}" srcOrd="10"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84DDEAD2-EECB-4187-853A-784F9F18D3F6}" type="presOf" srcId="{8D7EF8C8-1AC6-45D7-B36A-2A908275D708}" destId="{046F455C-CC44-489A-A7F3-6B62A525E3CF}" srcOrd="1" destOrd="0" presId="urn:microsoft.com/office/officeart/2005/8/layout/process1"/>
    <dgm:cxn modelId="{62EC3E8B-F3F6-485D-9256-71263CE40829}" type="presOf" srcId="{1E1DDEE6-3995-4DB7-BF86-A652BBC5CA91}" destId="{6F3D2C11-11AE-4E61-A515-34325CC05604}" srcOrd="0" destOrd="0" presId="urn:microsoft.com/office/officeart/2005/8/layout/process1"/>
    <dgm:cxn modelId="{14E8C1B4-8C2A-4E9F-9730-080D3442560C}" type="presOf" srcId="{25331CDF-9208-4B21-9985-DED03170403E}" destId="{AD3FA524-2D91-4DA2-889B-35C0AC824D15}" srcOrd="0" destOrd="0" presId="urn:microsoft.com/office/officeart/2005/8/layout/process1"/>
    <dgm:cxn modelId="{1A99332F-DB53-43C2-B404-25A1FA992AFE}" type="presOf" srcId="{8D7EF8C8-1AC6-45D7-B36A-2A908275D708}" destId="{783A112D-7696-47B7-B40B-9C044AE6A555}" srcOrd="0" destOrd="0" presId="urn:microsoft.com/office/officeart/2005/8/layout/process1"/>
    <dgm:cxn modelId="{EFA8B1B5-FB7C-42E9-8883-50A0010CA76C}" type="presOf" srcId="{1E1DDEE6-3995-4DB7-BF86-A652BBC5CA91}" destId="{D19CB572-1714-4BEA-BB03-42E75EF90BEC}" srcOrd="1"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3947507F-DC27-42B8-AD53-89D13A9C0197}" srcId="{3A410565-3FF2-4096-92E3-B7394419FC4A}" destId="{25331CDF-9208-4B21-9985-DED03170403E}" srcOrd="0" destOrd="0" parTransId="{EFB14F38-B261-46F5-84CE-E12F76399B67}" sibTransId="{B979DD4A-2810-43FD-AE7E-3F985C954E94}"/>
    <dgm:cxn modelId="{279D4B66-65E8-4D1E-AF0F-7928FB2A1B5B}" srcId="{3A410565-3FF2-4096-92E3-B7394419FC4A}" destId="{3CAF47F7-0649-4E32-9D61-ACE33D5E613F}" srcOrd="3" destOrd="0" parTransId="{6644987A-9F4D-4540-98D8-3798872CE9B8}" sibTransId="{8367F9F4-59F6-4281-BC5C-137AA7582102}"/>
    <dgm:cxn modelId="{1D856988-D5CC-4C69-AF46-7F516EFBCE2D}" type="presOf" srcId="{B979DD4A-2810-43FD-AE7E-3F985C954E94}" destId="{94421562-502C-496D-8538-C28A3F8A4238}" srcOrd="0" destOrd="0" presId="urn:microsoft.com/office/officeart/2005/8/layout/process1"/>
    <dgm:cxn modelId="{2759081D-A456-45EE-95DC-91389ECCBDEE}" type="presOf" srcId="{3A410565-3FF2-4096-92E3-B7394419FC4A}" destId="{632B0D6D-12E4-4351-BB91-82A4358DFF10}" srcOrd="0" destOrd="0" presId="urn:microsoft.com/office/officeart/2005/8/layout/process1"/>
    <dgm:cxn modelId="{DF1B9993-7812-4587-8971-D05BD3F732A1}" type="presOf" srcId="{2DDE0DE8-6584-4161-931B-D17481A4B969}" destId="{060C810A-886A-4C16-A910-58257AC24F2A}" srcOrd="0" destOrd="0" presId="urn:microsoft.com/office/officeart/2005/8/layout/process1"/>
    <dgm:cxn modelId="{537FF05D-16C9-4A4A-B879-95EB167B091F}" type="presOf" srcId="{3CAF47F7-0649-4E32-9D61-ACE33D5E613F}" destId="{6BD7B332-9C29-4D74-8818-84F97C3CEAAB}" srcOrd="0" destOrd="0" presId="urn:microsoft.com/office/officeart/2005/8/layout/process1"/>
    <dgm:cxn modelId="{DCB2852A-961E-442D-977E-ED73FEC38281}" type="presOf" srcId="{B979DD4A-2810-43FD-AE7E-3F985C954E94}" destId="{EE044C05-27D5-4679-B7D3-CA8AFF1B9568}" srcOrd="1"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CDA768E9-F6F0-4B87-83B2-633C66EE22F6}" type="presOf" srcId="{B64CB9B5-35B6-4EF8-A19A-55B5A88DB7B1}" destId="{91A7DF0D-1F44-4A0A-8503-18D34EEECD6D}" srcOrd="0" destOrd="0" presId="urn:microsoft.com/office/officeart/2005/8/layout/process1"/>
    <dgm:cxn modelId="{BEFFEAC9-1FAE-40DA-932B-E7E983722D48}" type="presParOf" srcId="{632B0D6D-12E4-4351-BB91-82A4358DFF10}" destId="{AD3FA524-2D91-4DA2-889B-35C0AC824D15}" srcOrd="0" destOrd="0" presId="urn:microsoft.com/office/officeart/2005/8/layout/process1"/>
    <dgm:cxn modelId="{F33EDD0F-3486-430B-8E20-1ECA0100CD95}" type="presParOf" srcId="{632B0D6D-12E4-4351-BB91-82A4358DFF10}" destId="{94421562-502C-496D-8538-C28A3F8A4238}" srcOrd="1" destOrd="0" presId="urn:microsoft.com/office/officeart/2005/8/layout/process1"/>
    <dgm:cxn modelId="{9D3A7685-E0AC-42AF-AE08-852916F49EB1}" type="presParOf" srcId="{94421562-502C-496D-8538-C28A3F8A4238}" destId="{EE044C05-27D5-4679-B7D3-CA8AFF1B9568}" srcOrd="0" destOrd="0" presId="urn:microsoft.com/office/officeart/2005/8/layout/process1"/>
    <dgm:cxn modelId="{B919F6BC-BE23-4741-AF21-31616B85E253}" type="presParOf" srcId="{632B0D6D-12E4-4351-BB91-82A4358DFF10}" destId="{91A7DF0D-1F44-4A0A-8503-18D34EEECD6D}" srcOrd="2" destOrd="0" presId="urn:microsoft.com/office/officeart/2005/8/layout/process1"/>
    <dgm:cxn modelId="{A4D96507-1848-4A78-B352-375DA9A7AE15}" type="presParOf" srcId="{632B0D6D-12E4-4351-BB91-82A4358DFF10}" destId="{6F3D2C11-11AE-4E61-A515-34325CC05604}" srcOrd="3" destOrd="0" presId="urn:microsoft.com/office/officeart/2005/8/layout/process1"/>
    <dgm:cxn modelId="{9ECC7895-7E7E-415A-B86D-5684170D67C0}" type="presParOf" srcId="{6F3D2C11-11AE-4E61-A515-34325CC05604}" destId="{D19CB572-1714-4BEA-BB03-42E75EF90BEC}" srcOrd="0" destOrd="0" presId="urn:microsoft.com/office/officeart/2005/8/layout/process1"/>
    <dgm:cxn modelId="{C2EADB45-FE26-4E68-B76B-07D8169A2DE7}" type="presParOf" srcId="{632B0D6D-12E4-4351-BB91-82A4358DFF10}" destId="{060C810A-886A-4C16-A910-58257AC24F2A}" srcOrd="4" destOrd="0" presId="urn:microsoft.com/office/officeart/2005/8/layout/process1"/>
    <dgm:cxn modelId="{E09AFED2-7207-401A-955C-1CBC4AD1C492}" type="presParOf" srcId="{632B0D6D-12E4-4351-BB91-82A4358DFF10}" destId="{783A112D-7696-47B7-B40B-9C044AE6A555}" srcOrd="5" destOrd="0" presId="urn:microsoft.com/office/officeart/2005/8/layout/process1"/>
    <dgm:cxn modelId="{AEFC4952-1377-48EC-953C-5A50F98AF5E9}" type="presParOf" srcId="{783A112D-7696-47B7-B40B-9C044AE6A555}" destId="{046F455C-CC44-489A-A7F3-6B62A525E3CF}" srcOrd="0" destOrd="0" presId="urn:microsoft.com/office/officeart/2005/8/layout/process1"/>
    <dgm:cxn modelId="{7195D98D-C6EE-4CCF-8B7A-26601527BBF3}"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工频电流对人体的影响</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绝缘的概念及相关事例</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rgbClr val="22518A"/>
        </a:solidFill>
      </dgm:spPr>
      <dgm:t>
        <a:bodyPr/>
        <a:lstStyle/>
        <a:p>
          <a:r>
            <a:rPr lang="zh-CN" altLang="en-US" sz="1600" dirty="0" smtClean="0">
              <a:latin typeface="华文中宋" panose="02010600040101010101" pitchFamily="2" charset="-122"/>
              <a:ea typeface="华文中宋" panose="02010600040101010101" pitchFamily="2" charset="-122"/>
            </a:rPr>
            <a:t>屏护和间距</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FA6842EB-5572-4447-94DE-7AD2EDA41F58}">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安全电压</a:t>
          </a:r>
          <a:endParaRPr lang="zh-CN" altLang="en-US" sz="1600" dirty="0">
            <a:latin typeface="华文中宋" panose="02010600040101010101" pitchFamily="2" charset="-122"/>
            <a:ea typeface="华文中宋" panose="02010600040101010101" pitchFamily="2" charset="-122"/>
          </a:endParaRPr>
        </a:p>
      </dgm:t>
    </dgm:pt>
    <dgm:pt modelId="{7BBE90A1-20EC-495D-9CB9-0EB0FD2DD15A}" cxnId="{B3F45C32-ED33-4ACE-BFF9-9B98026C1E9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9234060D-2019-4542-937C-586809DC2685}" cxnId="{B3F45C32-ED33-4ACE-BFF9-9B98026C1E9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95EEB5D1-91B8-4FCF-A86E-53F7D720A9AB}">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电气隔离</a:t>
          </a:r>
          <a:endParaRPr lang="zh-CN" altLang="en-US" sz="1600" dirty="0">
            <a:latin typeface="华文中宋" panose="02010600040101010101" pitchFamily="2" charset="-122"/>
            <a:ea typeface="华文中宋" panose="02010600040101010101" pitchFamily="2" charset="-122"/>
          </a:endParaRPr>
        </a:p>
      </dgm:t>
    </dgm:pt>
    <dgm:pt modelId="{90C7C55A-8C40-4907-A64B-69FEB6234ABC}" cxnId="{F6E4D552-C92F-4505-83E8-418194CDDFAD}"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A41977B0-5B7F-48FE-98EA-4551C2405B94}" cxnId="{F6E4D552-C92F-4505-83E8-418194CDDFAD}"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23CE70B9-002A-4459-ADBD-1905CC10082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剩余电</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流保护</a:t>
          </a:r>
          <a:endParaRPr lang="zh-CN" altLang="en-US" sz="1600" dirty="0">
            <a:latin typeface="华文中宋" panose="02010600040101010101" pitchFamily="2" charset="-122"/>
            <a:ea typeface="华文中宋" panose="02010600040101010101" pitchFamily="2" charset="-122"/>
          </a:endParaRPr>
        </a:p>
      </dgm:t>
    </dgm:pt>
    <dgm:pt modelId="{B46A2C36-1285-415D-97D2-383A3F7EEF80}" cxnId="{C300A23C-6FAC-403B-8956-758FC36E1AE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8FF038A3-B5D9-4EAA-B3B1-E6215FF1F1DC}" cxnId="{C300A23C-6FAC-403B-8956-758FC36E1AE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6" custScaleY="103646">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5" custScaleY="79426"/>
      <dgm:spPr/>
      <dgm:t>
        <a:bodyPr/>
        <a:lstStyle/>
        <a:p>
          <a:endParaRPr lang="zh-CN" altLang="en-US"/>
        </a:p>
      </dgm:t>
    </dgm:pt>
    <dgm:pt modelId="{4C1E0FE9-BBE2-4002-99BB-070E3DA16121}" type="pres">
      <dgm:prSet presAssocID="{29BFBE1A-08AF-4844-B29C-982EB1EB0177}" presName="connectorText" presStyleLbl="sibTrans2D1" presStyleIdx="0" presStyleCnt="5"/>
      <dgm:spPr/>
      <dgm:t>
        <a:bodyPr/>
        <a:lstStyle/>
        <a:p>
          <a:endParaRPr lang="zh-CN" altLang="en-US"/>
        </a:p>
      </dgm:t>
    </dgm:pt>
    <dgm:pt modelId="{C69BB197-5404-418B-8020-03AC84A51865}" type="pres">
      <dgm:prSet presAssocID="{2D9B2B8D-D296-4998-854A-38921C278E09}" presName="node" presStyleLbl="node1" presStyleIdx="1" presStyleCnt="6" custScaleY="121076">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5" custScaleY="79426"/>
      <dgm:spPr/>
      <dgm:t>
        <a:bodyPr/>
        <a:lstStyle/>
        <a:p>
          <a:endParaRPr lang="zh-CN" altLang="en-US"/>
        </a:p>
      </dgm:t>
    </dgm:pt>
    <dgm:pt modelId="{F6198841-8EB8-46CA-B577-58B57F58ECBA}" type="pres">
      <dgm:prSet presAssocID="{B8FFF542-D36D-4AEE-BA3A-4CC333789B93}" presName="connectorText" presStyleLbl="sibTrans2D1" presStyleIdx="1" presStyleCnt="5"/>
      <dgm:spPr/>
      <dgm:t>
        <a:bodyPr/>
        <a:lstStyle/>
        <a:p>
          <a:endParaRPr lang="zh-CN" altLang="en-US"/>
        </a:p>
      </dgm:t>
    </dgm:pt>
    <dgm:pt modelId="{6BD6379E-BBB0-4ABC-9885-F8D0FB38CB6B}" type="pres">
      <dgm:prSet presAssocID="{3BAD30DB-79B8-4EF3-B552-4F0FACAE6AA4}" presName="node" presStyleLbl="node1" presStyleIdx="2" presStyleCnt="6" custScaleY="85858">
        <dgm:presLayoutVars>
          <dgm:bulletEnabled val="1"/>
        </dgm:presLayoutVars>
      </dgm:prSet>
      <dgm:spPr/>
      <dgm:t>
        <a:bodyPr/>
        <a:lstStyle/>
        <a:p>
          <a:endParaRPr lang="zh-CN" altLang="en-US"/>
        </a:p>
      </dgm:t>
    </dgm:pt>
    <dgm:pt modelId="{A195F072-1159-4858-A2C6-DED943436E82}" type="pres">
      <dgm:prSet presAssocID="{25C4739E-9103-4600-B5F2-1634E86A81AE}" presName="sibTrans" presStyleLbl="sibTrans2D1" presStyleIdx="2" presStyleCnt="5" custScaleY="79427"/>
      <dgm:spPr/>
      <dgm:t>
        <a:bodyPr/>
        <a:lstStyle/>
        <a:p>
          <a:endParaRPr lang="zh-CN" altLang="en-US"/>
        </a:p>
      </dgm:t>
    </dgm:pt>
    <dgm:pt modelId="{459D82C4-1A91-4551-88D3-F178DFF997E7}" type="pres">
      <dgm:prSet presAssocID="{25C4739E-9103-4600-B5F2-1634E86A81AE}" presName="connectorText" presStyleLbl="sibTrans2D1" presStyleIdx="2" presStyleCnt="5"/>
      <dgm:spPr/>
      <dgm:t>
        <a:bodyPr/>
        <a:lstStyle/>
        <a:p>
          <a:endParaRPr lang="zh-CN" altLang="en-US"/>
        </a:p>
      </dgm:t>
    </dgm:pt>
    <dgm:pt modelId="{D005286A-1632-432E-8CCE-6A3560803990}" type="pres">
      <dgm:prSet presAssocID="{FA6842EB-5572-4447-94DE-7AD2EDA41F58}" presName="node" presStyleLbl="node1" presStyleIdx="3" presStyleCnt="6" custScaleY="67534">
        <dgm:presLayoutVars>
          <dgm:bulletEnabled val="1"/>
        </dgm:presLayoutVars>
      </dgm:prSet>
      <dgm:spPr/>
      <dgm:t>
        <a:bodyPr/>
        <a:lstStyle/>
        <a:p>
          <a:endParaRPr lang="zh-CN" altLang="en-US"/>
        </a:p>
      </dgm:t>
    </dgm:pt>
    <dgm:pt modelId="{C1CCAB29-B391-4562-B354-1B756C3237E3}" type="pres">
      <dgm:prSet presAssocID="{9234060D-2019-4542-937C-586809DC2685}" presName="sibTrans" presStyleLbl="sibTrans2D1" presStyleIdx="3" presStyleCnt="5"/>
      <dgm:spPr/>
      <dgm:t>
        <a:bodyPr/>
        <a:lstStyle/>
        <a:p>
          <a:endParaRPr lang="zh-CN" altLang="en-US"/>
        </a:p>
      </dgm:t>
    </dgm:pt>
    <dgm:pt modelId="{94768EAC-6461-4C5A-9670-FBC18505B2DE}" type="pres">
      <dgm:prSet presAssocID="{9234060D-2019-4542-937C-586809DC2685}" presName="connectorText" presStyleLbl="sibTrans2D1" presStyleIdx="3" presStyleCnt="5"/>
      <dgm:spPr/>
      <dgm:t>
        <a:bodyPr/>
        <a:lstStyle/>
        <a:p>
          <a:endParaRPr lang="zh-CN" altLang="en-US"/>
        </a:p>
      </dgm:t>
    </dgm:pt>
    <dgm:pt modelId="{7C73763C-2F03-42BA-B605-DCD0B4F28D02}" type="pres">
      <dgm:prSet presAssocID="{95EEB5D1-91B8-4FCF-A86E-53F7D720A9AB}" presName="node" presStyleLbl="node1" presStyleIdx="4" presStyleCnt="6" custScaleY="65963">
        <dgm:presLayoutVars>
          <dgm:bulletEnabled val="1"/>
        </dgm:presLayoutVars>
      </dgm:prSet>
      <dgm:spPr/>
      <dgm:t>
        <a:bodyPr/>
        <a:lstStyle/>
        <a:p>
          <a:endParaRPr lang="zh-CN" altLang="en-US"/>
        </a:p>
      </dgm:t>
    </dgm:pt>
    <dgm:pt modelId="{AD1C1A7C-2A71-4E71-BB79-9BA92F263B29}" type="pres">
      <dgm:prSet presAssocID="{A41977B0-5B7F-48FE-98EA-4551C2405B94}" presName="sibTrans" presStyleLbl="sibTrans2D1" presStyleIdx="4" presStyleCnt="5"/>
      <dgm:spPr/>
      <dgm:t>
        <a:bodyPr/>
        <a:lstStyle/>
        <a:p>
          <a:endParaRPr lang="zh-CN" altLang="en-US"/>
        </a:p>
      </dgm:t>
    </dgm:pt>
    <dgm:pt modelId="{77039722-2627-4426-886D-97B045AC2635}" type="pres">
      <dgm:prSet presAssocID="{A41977B0-5B7F-48FE-98EA-4551C2405B94}" presName="connectorText" presStyleLbl="sibTrans2D1" presStyleIdx="4" presStyleCnt="5"/>
      <dgm:spPr/>
      <dgm:t>
        <a:bodyPr/>
        <a:lstStyle/>
        <a:p>
          <a:endParaRPr lang="zh-CN" altLang="en-US"/>
        </a:p>
      </dgm:t>
    </dgm:pt>
    <dgm:pt modelId="{1EE22984-5172-43B8-88DD-3C719DC6DB57}" type="pres">
      <dgm:prSet presAssocID="{23CE70B9-002A-4459-ADBD-1905CC100829}" presName="node" presStyleLbl="node1" presStyleIdx="5" presStyleCnt="6" custScaleY="128129">
        <dgm:presLayoutVars>
          <dgm:bulletEnabled val="1"/>
        </dgm:presLayoutVars>
      </dgm:prSet>
      <dgm:spPr/>
      <dgm:t>
        <a:bodyPr/>
        <a:lstStyle/>
        <a:p>
          <a:endParaRPr lang="zh-CN" altLang="en-US"/>
        </a:p>
      </dgm:t>
    </dgm:pt>
  </dgm:ptLst>
  <dgm:cxnLst>
    <dgm:cxn modelId="{91046894-F77A-442F-BAE3-BC7534199A72}" type="presOf" srcId="{25C4739E-9103-4600-B5F2-1634E86A81AE}" destId="{459D82C4-1A91-4551-88D3-F178DFF997E7}" srcOrd="1" destOrd="0" presId="urn:microsoft.com/office/officeart/2005/8/layout/process2"/>
    <dgm:cxn modelId="{F4E21163-331F-4348-A21B-3E92B48B611C}" type="presOf" srcId="{95EEB5D1-91B8-4FCF-A86E-53F7D720A9AB}" destId="{7C73763C-2F03-42BA-B605-DCD0B4F28D02}" srcOrd="0" destOrd="0" presId="urn:microsoft.com/office/officeart/2005/8/layout/process2"/>
    <dgm:cxn modelId="{3520621A-A522-4ED6-92AB-F6104C857218}" type="presOf" srcId="{3BAD30DB-79B8-4EF3-B552-4F0FACAE6AA4}" destId="{6BD6379E-BBB0-4ABC-9885-F8D0FB38CB6B}" srcOrd="0" destOrd="0" presId="urn:microsoft.com/office/officeart/2005/8/layout/process2"/>
    <dgm:cxn modelId="{9CF1C785-BDF1-49E5-88BB-7EAA9C2FFAB2}" type="presOf" srcId="{B8FFF542-D36D-4AEE-BA3A-4CC333789B93}" destId="{550226BB-33FE-47C7-9DA9-586D2361ACE3}" srcOrd="0" destOrd="0" presId="urn:microsoft.com/office/officeart/2005/8/layout/process2"/>
    <dgm:cxn modelId="{9DB7BAAF-251C-4DFC-84CA-E02361B4B596}" type="presOf" srcId="{1A4387FB-7510-4215-ADB1-0770137FC457}" destId="{E29E4A83-0C16-4F4D-BCF4-2A6209859132}" srcOrd="0" destOrd="0" presId="urn:microsoft.com/office/officeart/2005/8/layout/process2"/>
    <dgm:cxn modelId="{B3F45C32-ED33-4ACE-BFF9-9B98026C1E99}" srcId="{1A4387FB-7510-4215-ADB1-0770137FC457}" destId="{FA6842EB-5572-4447-94DE-7AD2EDA41F58}" srcOrd="3" destOrd="0" parTransId="{7BBE90A1-20EC-495D-9CB9-0EB0FD2DD15A}" sibTransId="{9234060D-2019-4542-937C-586809DC2685}"/>
    <dgm:cxn modelId="{62ED991A-1F68-43FF-A7B0-52DA5795D5DA}" type="presOf" srcId="{A41977B0-5B7F-48FE-98EA-4551C2405B94}" destId="{AD1C1A7C-2A71-4E71-BB79-9BA92F263B29}" srcOrd="0" destOrd="0" presId="urn:microsoft.com/office/officeart/2005/8/layout/process2"/>
    <dgm:cxn modelId="{A05628D4-FF74-4BE7-8BA2-41A423801B17}" srcId="{1A4387FB-7510-4215-ADB1-0770137FC457}" destId="{2D9B2B8D-D296-4998-854A-38921C278E09}" srcOrd="1" destOrd="0" parTransId="{F8EA7CC3-04E5-4984-8C67-C48951CC2374}" sibTransId="{B8FFF542-D36D-4AEE-BA3A-4CC333789B93}"/>
    <dgm:cxn modelId="{36EE5B15-4D06-43EB-AB4B-B18EA3176EA3}" type="presOf" srcId="{29BFBE1A-08AF-4844-B29C-982EB1EB0177}" destId="{4C1E0FE9-BBE2-4002-99BB-070E3DA16121}" srcOrd="1" destOrd="0" presId="urn:microsoft.com/office/officeart/2005/8/layout/process2"/>
    <dgm:cxn modelId="{A2838F80-18E5-4AA3-AC98-78D384DB506C}" type="presOf" srcId="{FA6842EB-5572-4447-94DE-7AD2EDA41F58}" destId="{D005286A-1632-432E-8CCE-6A3560803990}" srcOrd="0" destOrd="0" presId="urn:microsoft.com/office/officeart/2005/8/layout/process2"/>
    <dgm:cxn modelId="{9F1479A2-BFA8-4643-835B-890B7572EE5B}" type="presOf" srcId="{9234060D-2019-4542-937C-586809DC2685}" destId="{C1CCAB29-B391-4562-B354-1B756C3237E3}" srcOrd="0" destOrd="0" presId="urn:microsoft.com/office/officeart/2005/8/layout/process2"/>
    <dgm:cxn modelId="{F6E4D552-C92F-4505-83E8-418194CDDFAD}" srcId="{1A4387FB-7510-4215-ADB1-0770137FC457}" destId="{95EEB5D1-91B8-4FCF-A86E-53F7D720A9AB}" srcOrd="4" destOrd="0" parTransId="{90C7C55A-8C40-4907-A64B-69FEB6234ABC}" sibTransId="{A41977B0-5B7F-48FE-98EA-4551C2405B94}"/>
    <dgm:cxn modelId="{60ECA504-B217-42F3-AEA2-5593BDC038D3}" type="presOf" srcId="{9234060D-2019-4542-937C-586809DC2685}" destId="{94768EAC-6461-4C5A-9670-FBC18505B2DE}" srcOrd="1" destOrd="0" presId="urn:microsoft.com/office/officeart/2005/8/layout/process2"/>
    <dgm:cxn modelId="{C300A23C-6FAC-403B-8956-758FC36E1AE9}" srcId="{1A4387FB-7510-4215-ADB1-0770137FC457}" destId="{23CE70B9-002A-4459-ADBD-1905CC100829}" srcOrd="5" destOrd="0" parTransId="{B46A2C36-1285-415D-97D2-383A3F7EEF80}" sibTransId="{8FF038A3-B5D9-4EAA-B3B1-E6215FF1F1DC}"/>
    <dgm:cxn modelId="{ED3D95FF-44DF-4824-9AE9-A9818834D821}" type="presOf" srcId="{B8FFF542-D36D-4AEE-BA3A-4CC333789B93}" destId="{F6198841-8EB8-46CA-B577-58B57F58ECBA}" srcOrd="1" destOrd="0" presId="urn:microsoft.com/office/officeart/2005/8/layout/process2"/>
    <dgm:cxn modelId="{AD830554-844D-427B-B651-19E207110BEE}" type="presOf" srcId="{A41977B0-5B7F-48FE-98EA-4551C2405B94}" destId="{77039722-2627-4426-886D-97B045AC2635}" srcOrd="1" destOrd="0" presId="urn:microsoft.com/office/officeart/2005/8/layout/process2"/>
    <dgm:cxn modelId="{AE81C230-9A43-41FE-9EBD-FA43317D5E48}" type="presOf" srcId="{23CE70B9-002A-4459-ADBD-1905CC100829}" destId="{1EE22984-5172-43B8-88DD-3C719DC6DB57}" srcOrd="0"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B84DAB24-ABDE-4760-B1C8-C667E5D3109C}" type="presOf" srcId="{737B71FC-E172-4B97-80E3-25D3E357C9CA}" destId="{AD0A7A85-B259-4FC9-8C62-9AC0DA555DC6}" srcOrd="0" destOrd="0" presId="urn:microsoft.com/office/officeart/2005/8/layout/process2"/>
    <dgm:cxn modelId="{B85A561D-C0D2-4492-A1F2-1DD230BB7548}" type="presOf" srcId="{25C4739E-9103-4600-B5F2-1634E86A81AE}" destId="{A195F072-1159-4858-A2C6-DED943436E82}" srcOrd="0" destOrd="0" presId="urn:microsoft.com/office/officeart/2005/8/layout/process2"/>
    <dgm:cxn modelId="{10C3C279-95D0-45BC-94FD-620D0797263B}" srcId="{1A4387FB-7510-4215-ADB1-0770137FC457}" destId="{3BAD30DB-79B8-4EF3-B552-4F0FACAE6AA4}" srcOrd="2" destOrd="0" parTransId="{C6935C6B-18CB-44F5-8CAB-3128ECCC2858}" sibTransId="{25C4739E-9103-4600-B5F2-1634E86A81AE}"/>
    <dgm:cxn modelId="{D03B145A-56E4-4459-BFAB-43E8767F0387}" type="presOf" srcId="{2D9B2B8D-D296-4998-854A-38921C278E09}" destId="{C69BB197-5404-418B-8020-03AC84A51865}" srcOrd="0" destOrd="0" presId="urn:microsoft.com/office/officeart/2005/8/layout/process2"/>
    <dgm:cxn modelId="{164AC96D-651E-4B93-BDF5-1A2451504FD2}" type="presOf" srcId="{29BFBE1A-08AF-4844-B29C-982EB1EB0177}" destId="{20234249-4719-46A5-9458-AE949EEE2F53}" srcOrd="0" destOrd="0" presId="urn:microsoft.com/office/officeart/2005/8/layout/process2"/>
    <dgm:cxn modelId="{A9537551-B8B0-4CAF-8D79-F70B8440194C}" type="presParOf" srcId="{E29E4A83-0C16-4F4D-BCF4-2A6209859132}" destId="{AD0A7A85-B259-4FC9-8C62-9AC0DA555DC6}" srcOrd="0" destOrd="0" presId="urn:microsoft.com/office/officeart/2005/8/layout/process2"/>
    <dgm:cxn modelId="{4526EA78-819F-406E-AB78-EA676077E3C5}" type="presParOf" srcId="{E29E4A83-0C16-4F4D-BCF4-2A6209859132}" destId="{20234249-4719-46A5-9458-AE949EEE2F53}" srcOrd="1" destOrd="0" presId="urn:microsoft.com/office/officeart/2005/8/layout/process2"/>
    <dgm:cxn modelId="{EBA8063A-C935-4798-88EC-3FAAFB10F392}" type="presParOf" srcId="{20234249-4719-46A5-9458-AE949EEE2F53}" destId="{4C1E0FE9-BBE2-4002-99BB-070E3DA16121}" srcOrd="0" destOrd="0" presId="urn:microsoft.com/office/officeart/2005/8/layout/process2"/>
    <dgm:cxn modelId="{73AC601E-AB81-425D-9167-72C02DEC4241}" type="presParOf" srcId="{E29E4A83-0C16-4F4D-BCF4-2A6209859132}" destId="{C69BB197-5404-418B-8020-03AC84A51865}" srcOrd="2" destOrd="0" presId="urn:microsoft.com/office/officeart/2005/8/layout/process2"/>
    <dgm:cxn modelId="{8310DEDB-D9A6-4180-A446-4541C1774643}" type="presParOf" srcId="{E29E4A83-0C16-4F4D-BCF4-2A6209859132}" destId="{550226BB-33FE-47C7-9DA9-586D2361ACE3}" srcOrd="3" destOrd="0" presId="urn:microsoft.com/office/officeart/2005/8/layout/process2"/>
    <dgm:cxn modelId="{7A614C7C-8D47-4F4E-9125-07A22E83D65B}" type="presParOf" srcId="{550226BB-33FE-47C7-9DA9-586D2361ACE3}" destId="{F6198841-8EB8-46CA-B577-58B57F58ECBA}" srcOrd="0" destOrd="0" presId="urn:microsoft.com/office/officeart/2005/8/layout/process2"/>
    <dgm:cxn modelId="{CB4161DA-0E78-4C17-92B4-2CD8C21BD369}" type="presParOf" srcId="{E29E4A83-0C16-4F4D-BCF4-2A6209859132}" destId="{6BD6379E-BBB0-4ABC-9885-F8D0FB38CB6B}" srcOrd="4" destOrd="0" presId="urn:microsoft.com/office/officeart/2005/8/layout/process2"/>
    <dgm:cxn modelId="{5A7DFC2E-341F-49C9-ACC9-4EE62EC492F0}" type="presParOf" srcId="{E29E4A83-0C16-4F4D-BCF4-2A6209859132}" destId="{A195F072-1159-4858-A2C6-DED943436E82}" srcOrd="5" destOrd="0" presId="urn:microsoft.com/office/officeart/2005/8/layout/process2"/>
    <dgm:cxn modelId="{A3CCA0FB-67B7-4C4D-89B1-8BEA47500B02}" type="presParOf" srcId="{A195F072-1159-4858-A2C6-DED943436E82}" destId="{459D82C4-1A91-4551-88D3-F178DFF997E7}" srcOrd="0" destOrd="0" presId="urn:microsoft.com/office/officeart/2005/8/layout/process2"/>
    <dgm:cxn modelId="{D8107280-E375-4FDF-818A-F1D161DE7CA3}" type="presParOf" srcId="{E29E4A83-0C16-4F4D-BCF4-2A6209859132}" destId="{D005286A-1632-432E-8CCE-6A3560803990}" srcOrd="6" destOrd="0" presId="urn:microsoft.com/office/officeart/2005/8/layout/process2"/>
    <dgm:cxn modelId="{5FE89783-3470-4A92-A6E9-D05C8F745491}" type="presParOf" srcId="{E29E4A83-0C16-4F4D-BCF4-2A6209859132}" destId="{C1CCAB29-B391-4562-B354-1B756C3237E3}" srcOrd="7" destOrd="0" presId="urn:microsoft.com/office/officeart/2005/8/layout/process2"/>
    <dgm:cxn modelId="{6DD41BE5-27F8-4A21-BE0D-393CEE29E0FC}" type="presParOf" srcId="{C1CCAB29-B391-4562-B354-1B756C3237E3}" destId="{94768EAC-6461-4C5A-9670-FBC18505B2DE}" srcOrd="0" destOrd="0" presId="urn:microsoft.com/office/officeart/2005/8/layout/process2"/>
    <dgm:cxn modelId="{52C1EC12-A13F-4779-9987-C40E6344777A}" type="presParOf" srcId="{E29E4A83-0C16-4F4D-BCF4-2A6209859132}" destId="{7C73763C-2F03-42BA-B605-DCD0B4F28D02}" srcOrd="8" destOrd="0" presId="urn:microsoft.com/office/officeart/2005/8/layout/process2"/>
    <dgm:cxn modelId="{3EE8ECCA-7A37-4927-9EFF-414A8E706C2A}" type="presParOf" srcId="{E29E4A83-0C16-4F4D-BCF4-2A6209859132}" destId="{AD1C1A7C-2A71-4E71-BB79-9BA92F263B29}" srcOrd="9" destOrd="0" presId="urn:microsoft.com/office/officeart/2005/8/layout/process2"/>
    <dgm:cxn modelId="{A1808513-3B5C-463E-8952-ED3D2EE718EE}" type="presParOf" srcId="{AD1C1A7C-2A71-4E71-BB79-9BA92F263B29}" destId="{77039722-2627-4426-886D-97B045AC2635}" srcOrd="0" destOrd="0" presId="urn:microsoft.com/office/officeart/2005/8/layout/process2"/>
    <dgm:cxn modelId="{C07C1E64-1A7C-469A-8518-CC3B17064230}" type="presParOf" srcId="{E29E4A83-0C16-4F4D-BCF4-2A6209859132}" destId="{1EE22984-5172-43B8-88DD-3C719DC6DB57}" srcOrd="10"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B95FB42C-3E60-4AE0-AA37-59FB445364CC}" type="presOf" srcId="{B979DD4A-2810-43FD-AE7E-3F985C954E94}" destId="{94421562-502C-496D-8538-C28A3F8A4238}" srcOrd="0" destOrd="0" presId="urn:microsoft.com/office/officeart/2005/8/layout/process1"/>
    <dgm:cxn modelId="{3D1791DA-33C8-4F1E-B804-32A6C17EAB98}" type="presOf" srcId="{3CAF47F7-0649-4E32-9D61-ACE33D5E613F}" destId="{6BD7B332-9C29-4D74-8818-84F97C3CEAAB}" srcOrd="0"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09ACC98A-A2F2-4B14-964E-520DDB8945A5}" type="presOf" srcId="{3A410565-3FF2-4096-92E3-B7394419FC4A}" destId="{632B0D6D-12E4-4351-BB91-82A4358DFF10}" srcOrd="0" destOrd="0" presId="urn:microsoft.com/office/officeart/2005/8/layout/process1"/>
    <dgm:cxn modelId="{3947507F-DC27-42B8-AD53-89D13A9C0197}" srcId="{3A410565-3FF2-4096-92E3-B7394419FC4A}" destId="{25331CDF-9208-4B21-9985-DED03170403E}" srcOrd="0" destOrd="0" parTransId="{EFB14F38-B261-46F5-84CE-E12F76399B67}" sibTransId="{B979DD4A-2810-43FD-AE7E-3F985C954E94}"/>
    <dgm:cxn modelId="{279D4B66-65E8-4D1E-AF0F-7928FB2A1B5B}" srcId="{3A410565-3FF2-4096-92E3-B7394419FC4A}" destId="{3CAF47F7-0649-4E32-9D61-ACE33D5E613F}" srcOrd="3" destOrd="0" parTransId="{6644987A-9F4D-4540-98D8-3798872CE9B8}" sibTransId="{8367F9F4-59F6-4281-BC5C-137AA7582102}"/>
    <dgm:cxn modelId="{4A2C310A-7004-44B5-9097-30F66B79BD14}" type="presOf" srcId="{2DDE0DE8-6584-4161-931B-D17481A4B969}" destId="{060C810A-886A-4C16-A910-58257AC24F2A}" srcOrd="0" destOrd="0" presId="urn:microsoft.com/office/officeart/2005/8/layout/process1"/>
    <dgm:cxn modelId="{0BDA96B2-5324-46E5-A48C-DC728CA33AB4}" type="presOf" srcId="{8D7EF8C8-1AC6-45D7-B36A-2A908275D708}" destId="{783A112D-7696-47B7-B40B-9C044AE6A555}" srcOrd="0" destOrd="0" presId="urn:microsoft.com/office/officeart/2005/8/layout/process1"/>
    <dgm:cxn modelId="{FE64675F-119E-494D-BF5C-7EDB4C75B6B0}" type="presOf" srcId="{8D7EF8C8-1AC6-45D7-B36A-2A908275D708}" destId="{046F455C-CC44-489A-A7F3-6B62A525E3CF}" srcOrd="1"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5A9E57CA-9BB1-4A20-8EE0-7AC522C96F2C}" type="presOf" srcId="{25331CDF-9208-4B21-9985-DED03170403E}" destId="{AD3FA524-2D91-4DA2-889B-35C0AC824D15}" srcOrd="0" destOrd="0" presId="urn:microsoft.com/office/officeart/2005/8/layout/process1"/>
    <dgm:cxn modelId="{154BE710-B448-428A-8432-21EDECC767BA}" type="presOf" srcId="{B979DD4A-2810-43FD-AE7E-3F985C954E94}" destId="{EE044C05-27D5-4679-B7D3-CA8AFF1B9568}" srcOrd="1" destOrd="0" presId="urn:microsoft.com/office/officeart/2005/8/layout/process1"/>
    <dgm:cxn modelId="{88B26994-F32A-45DC-9A62-9481C789B3F4}" type="presOf" srcId="{B64CB9B5-35B6-4EF8-A19A-55B5A88DB7B1}" destId="{91A7DF0D-1F44-4A0A-8503-18D34EEECD6D}" srcOrd="0" destOrd="0" presId="urn:microsoft.com/office/officeart/2005/8/layout/process1"/>
    <dgm:cxn modelId="{E2069FCA-6D4A-4E63-8C83-814C188DEB5A}" type="presOf" srcId="{1E1DDEE6-3995-4DB7-BF86-A652BBC5CA91}" destId="{6F3D2C11-11AE-4E61-A515-34325CC05604}" srcOrd="0" destOrd="0" presId="urn:microsoft.com/office/officeart/2005/8/layout/process1"/>
    <dgm:cxn modelId="{1C815456-3D0E-48E4-9171-D78BF1E526BA}" type="presOf" srcId="{1E1DDEE6-3995-4DB7-BF86-A652BBC5CA91}" destId="{D19CB572-1714-4BEA-BB03-42E75EF90BEC}" srcOrd="1" destOrd="0" presId="urn:microsoft.com/office/officeart/2005/8/layout/process1"/>
    <dgm:cxn modelId="{073F9768-3463-4CCD-84F2-87D9D43F3C90}" type="presParOf" srcId="{632B0D6D-12E4-4351-BB91-82A4358DFF10}" destId="{AD3FA524-2D91-4DA2-889B-35C0AC824D15}" srcOrd="0" destOrd="0" presId="urn:microsoft.com/office/officeart/2005/8/layout/process1"/>
    <dgm:cxn modelId="{0CC4BA78-F7B9-4A62-8D4D-0BBF61DD2A49}" type="presParOf" srcId="{632B0D6D-12E4-4351-BB91-82A4358DFF10}" destId="{94421562-502C-496D-8538-C28A3F8A4238}" srcOrd="1" destOrd="0" presId="urn:microsoft.com/office/officeart/2005/8/layout/process1"/>
    <dgm:cxn modelId="{6758A10F-5EDA-4453-85A5-A65C69AA8580}" type="presParOf" srcId="{94421562-502C-496D-8538-C28A3F8A4238}" destId="{EE044C05-27D5-4679-B7D3-CA8AFF1B9568}" srcOrd="0" destOrd="0" presId="urn:microsoft.com/office/officeart/2005/8/layout/process1"/>
    <dgm:cxn modelId="{B7EC8D4D-7657-498C-9FF1-EDDFF9CA3643}" type="presParOf" srcId="{632B0D6D-12E4-4351-BB91-82A4358DFF10}" destId="{91A7DF0D-1F44-4A0A-8503-18D34EEECD6D}" srcOrd="2" destOrd="0" presId="urn:microsoft.com/office/officeart/2005/8/layout/process1"/>
    <dgm:cxn modelId="{85E8958D-BDE2-4A15-96E8-A2FE7DE18E60}" type="presParOf" srcId="{632B0D6D-12E4-4351-BB91-82A4358DFF10}" destId="{6F3D2C11-11AE-4E61-A515-34325CC05604}" srcOrd="3" destOrd="0" presId="urn:microsoft.com/office/officeart/2005/8/layout/process1"/>
    <dgm:cxn modelId="{FBFD836B-B4B4-4CBC-B9D1-6788C7A0B81F}" type="presParOf" srcId="{6F3D2C11-11AE-4E61-A515-34325CC05604}" destId="{D19CB572-1714-4BEA-BB03-42E75EF90BEC}" srcOrd="0" destOrd="0" presId="urn:microsoft.com/office/officeart/2005/8/layout/process1"/>
    <dgm:cxn modelId="{5D540E86-6019-4FC0-8C34-342CA558EACD}" type="presParOf" srcId="{632B0D6D-12E4-4351-BB91-82A4358DFF10}" destId="{060C810A-886A-4C16-A910-58257AC24F2A}" srcOrd="4" destOrd="0" presId="urn:microsoft.com/office/officeart/2005/8/layout/process1"/>
    <dgm:cxn modelId="{CAE45FC8-30F3-4C09-B250-7295B913645E}" type="presParOf" srcId="{632B0D6D-12E4-4351-BB91-82A4358DFF10}" destId="{783A112D-7696-47B7-B40B-9C044AE6A555}" srcOrd="5" destOrd="0" presId="urn:microsoft.com/office/officeart/2005/8/layout/process1"/>
    <dgm:cxn modelId="{347252C3-9BFF-422F-8CE3-DBDDA3593F70}" type="presParOf" srcId="{783A112D-7696-47B7-B40B-9C044AE6A555}" destId="{046F455C-CC44-489A-A7F3-6B62A525E3CF}" srcOrd="0" destOrd="0" presId="urn:microsoft.com/office/officeart/2005/8/layout/process1"/>
    <dgm:cxn modelId="{4397ED0F-DDE9-4878-9AC2-4C626D5AD8B2}"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工频电流对人体的影响</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绝缘的概念及相关事例</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屏护和间距</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FA6842EB-5572-4447-94DE-7AD2EDA41F58}">
      <dgm:prSet phldrT="[文本]" custT="1"/>
      <dgm:spPr>
        <a:solidFill>
          <a:schemeClr val="accent1"/>
        </a:solidFill>
      </dgm:spPr>
      <dgm:t>
        <a:bodyPr/>
        <a:lstStyle/>
        <a:p>
          <a:r>
            <a:rPr lang="zh-CN" altLang="en-US" sz="1600" dirty="0" smtClean="0">
              <a:latin typeface="华文中宋" panose="02010600040101010101" pitchFamily="2" charset="-122"/>
              <a:ea typeface="华文中宋" panose="02010600040101010101" pitchFamily="2" charset="-122"/>
            </a:rPr>
            <a:t>安全电压</a:t>
          </a:r>
          <a:endParaRPr lang="zh-CN" altLang="en-US" sz="1600" dirty="0">
            <a:latin typeface="华文中宋" panose="02010600040101010101" pitchFamily="2" charset="-122"/>
            <a:ea typeface="华文中宋" panose="02010600040101010101" pitchFamily="2" charset="-122"/>
          </a:endParaRPr>
        </a:p>
      </dgm:t>
    </dgm:pt>
    <dgm:pt modelId="{7BBE90A1-20EC-495D-9CB9-0EB0FD2DD15A}" cxnId="{B3F45C32-ED33-4ACE-BFF9-9B98026C1E9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9234060D-2019-4542-937C-586809DC2685}" cxnId="{B3F45C32-ED33-4ACE-BFF9-9B98026C1E9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95EEB5D1-91B8-4FCF-A86E-53F7D720A9AB}">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电气隔离</a:t>
          </a:r>
          <a:endParaRPr lang="zh-CN" altLang="en-US" sz="1600" dirty="0">
            <a:latin typeface="华文中宋" panose="02010600040101010101" pitchFamily="2" charset="-122"/>
            <a:ea typeface="华文中宋" panose="02010600040101010101" pitchFamily="2" charset="-122"/>
          </a:endParaRPr>
        </a:p>
      </dgm:t>
    </dgm:pt>
    <dgm:pt modelId="{90C7C55A-8C40-4907-A64B-69FEB6234ABC}" cxnId="{F6E4D552-C92F-4505-83E8-418194CDDFAD}"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A41977B0-5B7F-48FE-98EA-4551C2405B94}" cxnId="{F6E4D552-C92F-4505-83E8-418194CDDFAD}"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23CE70B9-002A-4459-ADBD-1905CC10082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剩余电</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流保护</a:t>
          </a:r>
          <a:endParaRPr lang="zh-CN" altLang="en-US" sz="1600" dirty="0">
            <a:latin typeface="华文中宋" panose="02010600040101010101" pitchFamily="2" charset="-122"/>
            <a:ea typeface="华文中宋" panose="02010600040101010101" pitchFamily="2" charset="-122"/>
          </a:endParaRPr>
        </a:p>
      </dgm:t>
    </dgm:pt>
    <dgm:pt modelId="{B46A2C36-1285-415D-97D2-383A3F7EEF80}" cxnId="{C300A23C-6FAC-403B-8956-758FC36E1AE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8FF038A3-B5D9-4EAA-B3B1-E6215FF1F1DC}" cxnId="{C300A23C-6FAC-403B-8956-758FC36E1AE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6" custScaleY="103646">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5" custScaleY="79426"/>
      <dgm:spPr/>
      <dgm:t>
        <a:bodyPr/>
        <a:lstStyle/>
        <a:p>
          <a:endParaRPr lang="zh-CN" altLang="en-US"/>
        </a:p>
      </dgm:t>
    </dgm:pt>
    <dgm:pt modelId="{4C1E0FE9-BBE2-4002-99BB-070E3DA16121}" type="pres">
      <dgm:prSet presAssocID="{29BFBE1A-08AF-4844-B29C-982EB1EB0177}" presName="connectorText" presStyleLbl="sibTrans2D1" presStyleIdx="0" presStyleCnt="5"/>
      <dgm:spPr/>
      <dgm:t>
        <a:bodyPr/>
        <a:lstStyle/>
        <a:p>
          <a:endParaRPr lang="zh-CN" altLang="en-US"/>
        </a:p>
      </dgm:t>
    </dgm:pt>
    <dgm:pt modelId="{C69BB197-5404-418B-8020-03AC84A51865}" type="pres">
      <dgm:prSet presAssocID="{2D9B2B8D-D296-4998-854A-38921C278E09}" presName="node" presStyleLbl="node1" presStyleIdx="1" presStyleCnt="6" custScaleY="121076">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5" custScaleY="79426"/>
      <dgm:spPr/>
      <dgm:t>
        <a:bodyPr/>
        <a:lstStyle/>
        <a:p>
          <a:endParaRPr lang="zh-CN" altLang="en-US"/>
        </a:p>
      </dgm:t>
    </dgm:pt>
    <dgm:pt modelId="{F6198841-8EB8-46CA-B577-58B57F58ECBA}" type="pres">
      <dgm:prSet presAssocID="{B8FFF542-D36D-4AEE-BA3A-4CC333789B93}" presName="connectorText" presStyleLbl="sibTrans2D1" presStyleIdx="1" presStyleCnt="5"/>
      <dgm:spPr/>
      <dgm:t>
        <a:bodyPr/>
        <a:lstStyle/>
        <a:p>
          <a:endParaRPr lang="zh-CN" altLang="en-US"/>
        </a:p>
      </dgm:t>
    </dgm:pt>
    <dgm:pt modelId="{6BD6379E-BBB0-4ABC-9885-F8D0FB38CB6B}" type="pres">
      <dgm:prSet presAssocID="{3BAD30DB-79B8-4EF3-B552-4F0FACAE6AA4}" presName="node" presStyleLbl="node1" presStyleIdx="2" presStyleCnt="6" custScaleY="85858">
        <dgm:presLayoutVars>
          <dgm:bulletEnabled val="1"/>
        </dgm:presLayoutVars>
      </dgm:prSet>
      <dgm:spPr/>
      <dgm:t>
        <a:bodyPr/>
        <a:lstStyle/>
        <a:p>
          <a:endParaRPr lang="zh-CN" altLang="en-US"/>
        </a:p>
      </dgm:t>
    </dgm:pt>
    <dgm:pt modelId="{A195F072-1159-4858-A2C6-DED943436E82}" type="pres">
      <dgm:prSet presAssocID="{25C4739E-9103-4600-B5F2-1634E86A81AE}" presName="sibTrans" presStyleLbl="sibTrans2D1" presStyleIdx="2" presStyleCnt="5" custScaleY="79427"/>
      <dgm:spPr/>
      <dgm:t>
        <a:bodyPr/>
        <a:lstStyle/>
        <a:p>
          <a:endParaRPr lang="zh-CN" altLang="en-US"/>
        </a:p>
      </dgm:t>
    </dgm:pt>
    <dgm:pt modelId="{459D82C4-1A91-4551-88D3-F178DFF997E7}" type="pres">
      <dgm:prSet presAssocID="{25C4739E-9103-4600-B5F2-1634E86A81AE}" presName="connectorText" presStyleLbl="sibTrans2D1" presStyleIdx="2" presStyleCnt="5"/>
      <dgm:spPr/>
      <dgm:t>
        <a:bodyPr/>
        <a:lstStyle/>
        <a:p>
          <a:endParaRPr lang="zh-CN" altLang="en-US"/>
        </a:p>
      </dgm:t>
    </dgm:pt>
    <dgm:pt modelId="{D005286A-1632-432E-8CCE-6A3560803990}" type="pres">
      <dgm:prSet presAssocID="{FA6842EB-5572-4447-94DE-7AD2EDA41F58}" presName="node" presStyleLbl="node1" presStyleIdx="3" presStyleCnt="6" custScaleY="67534">
        <dgm:presLayoutVars>
          <dgm:bulletEnabled val="1"/>
        </dgm:presLayoutVars>
      </dgm:prSet>
      <dgm:spPr/>
      <dgm:t>
        <a:bodyPr/>
        <a:lstStyle/>
        <a:p>
          <a:endParaRPr lang="zh-CN" altLang="en-US"/>
        </a:p>
      </dgm:t>
    </dgm:pt>
    <dgm:pt modelId="{C1CCAB29-B391-4562-B354-1B756C3237E3}" type="pres">
      <dgm:prSet presAssocID="{9234060D-2019-4542-937C-586809DC2685}" presName="sibTrans" presStyleLbl="sibTrans2D1" presStyleIdx="3" presStyleCnt="5"/>
      <dgm:spPr/>
      <dgm:t>
        <a:bodyPr/>
        <a:lstStyle/>
        <a:p>
          <a:endParaRPr lang="zh-CN" altLang="en-US"/>
        </a:p>
      </dgm:t>
    </dgm:pt>
    <dgm:pt modelId="{94768EAC-6461-4C5A-9670-FBC18505B2DE}" type="pres">
      <dgm:prSet presAssocID="{9234060D-2019-4542-937C-586809DC2685}" presName="connectorText" presStyleLbl="sibTrans2D1" presStyleIdx="3" presStyleCnt="5"/>
      <dgm:spPr/>
      <dgm:t>
        <a:bodyPr/>
        <a:lstStyle/>
        <a:p>
          <a:endParaRPr lang="zh-CN" altLang="en-US"/>
        </a:p>
      </dgm:t>
    </dgm:pt>
    <dgm:pt modelId="{7C73763C-2F03-42BA-B605-DCD0B4F28D02}" type="pres">
      <dgm:prSet presAssocID="{95EEB5D1-91B8-4FCF-A86E-53F7D720A9AB}" presName="node" presStyleLbl="node1" presStyleIdx="4" presStyleCnt="6" custScaleY="65963">
        <dgm:presLayoutVars>
          <dgm:bulletEnabled val="1"/>
        </dgm:presLayoutVars>
      </dgm:prSet>
      <dgm:spPr/>
      <dgm:t>
        <a:bodyPr/>
        <a:lstStyle/>
        <a:p>
          <a:endParaRPr lang="zh-CN" altLang="en-US"/>
        </a:p>
      </dgm:t>
    </dgm:pt>
    <dgm:pt modelId="{AD1C1A7C-2A71-4E71-BB79-9BA92F263B29}" type="pres">
      <dgm:prSet presAssocID="{A41977B0-5B7F-48FE-98EA-4551C2405B94}" presName="sibTrans" presStyleLbl="sibTrans2D1" presStyleIdx="4" presStyleCnt="5"/>
      <dgm:spPr/>
      <dgm:t>
        <a:bodyPr/>
        <a:lstStyle/>
        <a:p>
          <a:endParaRPr lang="zh-CN" altLang="en-US"/>
        </a:p>
      </dgm:t>
    </dgm:pt>
    <dgm:pt modelId="{77039722-2627-4426-886D-97B045AC2635}" type="pres">
      <dgm:prSet presAssocID="{A41977B0-5B7F-48FE-98EA-4551C2405B94}" presName="connectorText" presStyleLbl="sibTrans2D1" presStyleIdx="4" presStyleCnt="5"/>
      <dgm:spPr/>
      <dgm:t>
        <a:bodyPr/>
        <a:lstStyle/>
        <a:p>
          <a:endParaRPr lang="zh-CN" altLang="en-US"/>
        </a:p>
      </dgm:t>
    </dgm:pt>
    <dgm:pt modelId="{1EE22984-5172-43B8-88DD-3C719DC6DB57}" type="pres">
      <dgm:prSet presAssocID="{23CE70B9-002A-4459-ADBD-1905CC100829}" presName="node" presStyleLbl="node1" presStyleIdx="5" presStyleCnt="6" custScaleY="128129">
        <dgm:presLayoutVars>
          <dgm:bulletEnabled val="1"/>
        </dgm:presLayoutVars>
      </dgm:prSet>
      <dgm:spPr/>
      <dgm:t>
        <a:bodyPr/>
        <a:lstStyle/>
        <a:p>
          <a:endParaRPr lang="zh-CN" altLang="en-US"/>
        </a:p>
      </dgm:t>
    </dgm:pt>
  </dgm:ptLst>
  <dgm:cxnLst>
    <dgm:cxn modelId="{A8BE8FFC-22B8-4096-B235-F17C763F323F}" type="presOf" srcId="{29BFBE1A-08AF-4844-B29C-982EB1EB0177}" destId="{4C1E0FE9-BBE2-4002-99BB-070E3DA16121}" srcOrd="1" destOrd="0" presId="urn:microsoft.com/office/officeart/2005/8/layout/process2"/>
    <dgm:cxn modelId="{93358F7C-1277-42D6-9632-6B20944D8A5E}" type="presOf" srcId="{FA6842EB-5572-4447-94DE-7AD2EDA41F58}" destId="{D005286A-1632-432E-8CCE-6A3560803990}" srcOrd="0" destOrd="0" presId="urn:microsoft.com/office/officeart/2005/8/layout/process2"/>
    <dgm:cxn modelId="{B3F45C32-ED33-4ACE-BFF9-9B98026C1E99}" srcId="{1A4387FB-7510-4215-ADB1-0770137FC457}" destId="{FA6842EB-5572-4447-94DE-7AD2EDA41F58}" srcOrd="3" destOrd="0" parTransId="{7BBE90A1-20EC-495D-9CB9-0EB0FD2DD15A}" sibTransId="{9234060D-2019-4542-937C-586809DC2685}"/>
    <dgm:cxn modelId="{F6E4D552-C92F-4505-83E8-418194CDDFAD}" srcId="{1A4387FB-7510-4215-ADB1-0770137FC457}" destId="{95EEB5D1-91B8-4FCF-A86E-53F7D720A9AB}" srcOrd="4" destOrd="0" parTransId="{90C7C55A-8C40-4907-A64B-69FEB6234ABC}" sibTransId="{A41977B0-5B7F-48FE-98EA-4551C2405B94}"/>
    <dgm:cxn modelId="{01953BAC-8E45-4581-BF39-9BBD3F7BB14F}" type="presOf" srcId="{29BFBE1A-08AF-4844-B29C-982EB1EB0177}" destId="{20234249-4719-46A5-9458-AE949EEE2F53}" srcOrd="0" destOrd="0" presId="urn:microsoft.com/office/officeart/2005/8/layout/process2"/>
    <dgm:cxn modelId="{4DDA6B7D-D2A3-4A7C-AA82-7835F50E106A}" type="presOf" srcId="{B8FFF542-D36D-4AEE-BA3A-4CC333789B93}" destId="{F6198841-8EB8-46CA-B577-58B57F58ECBA}" srcOrd="1" destOrd="0" presId="urn:microsoft.com/office/officeart/2005/8/layout/process2"/>
    <dgm:cxn modelId="{10C3C279-95D0-45BC-94FD-620D0797263B}" srcId="{1A4387FB-7510-4215-ADB1-0770137FC457}" destId="{3BAD30DB-79B8-4EF3-B552-4F0FACAE6AA4}" srcOrd="2" destOrd="0" parTransId="{C6935C6B-18CB-44F5-8CAB-3128ECCC2858}" sibTransId="{25C4739E-9103-4600-B5F2-1634E86A81AE}"/>
    <dgm:cxn modelId="{B60A7DC0-6E69-4AED-B150-252EC0517C1B}" type="presOf" srcId="{1A4387FB-7510-4215-ADB1-0770137FC457}" destId="{E29E4A83-0C16-4F4D-BCF4-2A6209859132}" srcOrd="0" destOrd="0" presId="urn:microsoft.com/office/officeart/2005/8/layout/process2"/>
    <dgm:cxn modelId="{22F67564-A5C0-4593-92E8-E10D1F21F2DC}" type="presOf" srcId="{9234060D-2019-4542-937C-586809DC2685}" destId="{94768EAC-6461-4C5A-9670-FBC18505B2DE}" srcOrd="1" destOrd="0" presId="urn:microsoft.com/office/officeart/2005/8/layout/process2"/>
    <dgm:cxn modelId="{A82E4F0D-FAD3-47DF-83C9-C961253FC466}" type="presOf" srcId="{25C4739E-9103-4600-B5F2-1634E86A81AE}" destId="{A195F072-1159-4858-A2C6-DED943436E82}" srcOrd="0" destOrd="0" presId="urn:microsoft.com/office/officeart/2005/8/layout/process2"/>
    <dgm:cxn modelId="{7AC31EEF-1151-4D6E-9E54-A943B8D0F034}" type="presOf" srcId="{A41977B0-5B7F-48FE-98EA-4551C2405B94}" destId="{77039722-2627-4426-886D-97B045AC2635}" srcOrd="1" destOrd="0" presId="urn:microsoft.com/office/officeart/2005/8/layout/process2"/>
    <dgm:cxn modelId="{DD8397BE-DFDA-452B-8EB3-FC5B20C33FA1}" type="presOf" srcId="{737B71FC-E172-4B97-80E3-25D3E357C9CA}" destId="{AD0A7A85-B259-4FC9-8C62-9AC0DA555DC6}" srcOrd="0" destOrd="0" presId="urn:microsoft.com/office/officeart/2005/8/layout/process2"/>
    <dgm:cxn modelId="{5AAF5683-DAA9-4A81-86D6-1C340550E677}" type="presOf" srcId="{A41977B0-5B7F-48FE-98EA-4551C2405B94}" destId="{AD1C1A7C-2A71-4E71-BB79-9BA92F263B29}" srcOrd="0" destOrd="0" presId="urn:microsoft.com/office/officeart/2005/8/layout/process2"/>
    <dgm:cxn modelId="{C300A23C-6FAC-403B-8956-758FC36E1AE9}" srcId="{1A4387FB-7510-4215-ADB1-0770137FC457}" destId="{23CE70B9-002A-4459-ADBD-1905CC100829}" srcOrd="5" destOrd="0" parTransId="{B46A2C36-1285-415D-97D2-383A3F7EEF80}" sibTransId="{8FF038A3-B5D9-4EAA-B3B1-E6215FF1F1DC}"/>
    <dgm:cxn modelId="{38D796C2-349E-4EB3-94E3-DB62157CFB53}" type="presOf" srcId="{95EEB5D1-91B8-4FCF-A86E-53F7D720A9AB}" destId="{7C73763C-2F03-42BA-B605-DCD0B4F28D02}" srcOrd="0" destOrd="0" presId="urn:microsoft.com/office/officeart/2005/8/layout/process2"/>
    <dgm:cxn modelId="{1D8458C5-73BA-4E46-8752-55E3FE6991EF}" type="presOf" srcId="{3BAD30DB-79B8-4EF3-B552-4F0FACAE6AA4}" destId="{6BD6379E-BBB0-4ABC-9885-F8D0FB38CB6B}" srcOrd="0" destOrd="0" presId="urn:microsoft.com/office/officeart/2005/8/layout/process2"/>
    <dgm:cxn modelId="{F2720B66-88EB-4378-A4CC-20D93A7E3034}" type="presOf" srcId="{2D9B2B8D-D296-4998-854A-38921C278E09}" destId="{C69BB197-5404-418B-8020-03AC84A51865}" srcOrd="0" destOrd="0" presId="urn:microsoft.com/office/officeart/2005/8/layout/process2"/>
    <dgm:cxn modelId="{F62123CC-E23E-4F57-9F81-45B9A67FBD9D}" type="presOf" srcId="{9234060D-2019-4542-937C-586809DC2685}" destId="{C1CCAB29-B391-4562-B354-1B756C3237E3}" srcOrd="0" destOrd="0" presId="urn:microsoft.com/office/officeart/2005/8/layout/process2"/>
    <dgm:cxn modelId="{BFD1E3DB-3690-4959-9F99-547BF81DA158}" type="presOf" srcId="{25C4739E-9103-4600-B5F2-1634E86A81AE}" destId="{459D82C4-1A91-4551-88D3-F178DFF997E7}" srcOrd="1" destOrd="0" presId="urn:microsoft.com/office/officeart/2005/8/layout/process2"/>
    <dgm:cxn modelId="{10313EF3-CA8D-4752-AF20-6A3C3A343221}" type="presOf" srcId="{B8FFF542-D36D-4AEE-BA3A-4CC333789B93}" destId="{550226BB-33FE-47C7-9DA9-586D2361ACE3}" srcOrd="0" destOrd="0" presId="urn:microsoft.com/office/officeart/2005/8/layout/process2"/>
    <dgm:cxn modelId="{A05628D4-FF74-4BE7-8BA2-41A423801B17}" srcId="{1A4387FB-7510-4215-ADB1-0770137FC457}" destId="{2D9B2B8D-D296-4998-854A-38921C278E09}" srcOrd="1" destOrd="0" parTransId="{F8EA7CC3-04E5-4984-8C67-C48951CC2374}" sibTransId="{B8FFF542-D36D-4AEE-BA3A-4CC333789B93}"/>
    <dgm:cxn modelId="{D5F035CE-0CE6-45F1-98F4-8EBB72E6F287}" type="presOf" srcId="{23CE70B9-002A-4459-ADBD-1905CC100829}" destId="{1EE22984-5172-43B8-88DD-3C719DC6DB57}" srcOrd="0"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9B61A2F4-17E4-4D62-96F3-C9F2AAE3AC78}" type="presParOf" srcId="{E29E4A83-0C16-4F4D-BCF4-2A6209859132}" destId="{AD0A7A85-B259-4FC9-8C62-9AC0DA555DC6}" srcOrd="0" destOrd="0" presId="urn:microsoft.com/office/officeart/2005/8/layout/process2"/>
    <dgm:cxn modelId="{9E29B6FD-6188-4CB3-8750-6D8D37B39184}" type="presParOf" srcId="{E29E4A83-0C16-4F4D-BCF4-2A6209859132}" destId="{20234249-4719-46A5-9458-AE949EEE2F53}" srcOrd="1" destOrd="0" presId="urn:microsoft.com/office/officeart/2005/8/layout/process2"/>
    <dgm:cxn modelId="{6A644815-36E1-4F70-A2C4-4E5A4896622E}" type="presParOf" srcId="{20234249-4719-46A5-9458-AE949EEE2F53}" destId="{4C1E0FE9-BBE2-4002-99BB-070E3DA16121}" srcOrd="0" destOrd="0" presId="urn:microsoft.com/office/officeart/2005/8/layout/process2"/>
    <dgm:cxn modelId="{25746991-4077-4ADB-8E7F-050C06B3F79A}" type="presParOf" srcId="{E29E4A83-0C16-4F4D-BCF4-2A6209859132}" destId="{C69BB197-5404-418B-8020-03AC84A51865}" srcOrd="2" destOrd="0" presId="urn:microsoft.com/office/officeart/2005/8/layout/process2"/>
    <dgm:cxn modelId="{D1476682-0A23-425C-9CD8-33556F7AB10A}" type="presParOf" srcId="{E29E4A83-0C16-4F4D-BCF4-2A6209859132}" destId="{550226BB-33FE-47C7-9DA9-586D2361ACE3}" srcOrd="3" destOrd="0" presId="urn:microsoft.com/office/officeart/2005/8/layout/process2"/>
    <dgm:cxn modelId="{A19C5EB9-10C1-4A6D-A470-3EE0C955C598}" type="presParOf" srcId="{550226BB-33FE-47C7-9DA9-586D2361ACE3}" destId="{F6198841-8EB8-46CA-B577-58B57F58ECBA}" srcOrd="0" destOrd="0" presId="urn:microsoft.com/office/officeart/2005/8/layout/process2"/>
    <dgm:cxn modelId="{AA2B2136-F8E3-4B82-8E78-94480B1DDCCC}" type="presParOf" srcId="{E29E4A83-0C16-4F4D-BCF4-2A6209859132}" destId="{6BD6379E-BBB0-4ABC-9885-F8D0FB38CB6B}" srcOrd="4" destOrd="0" presId="urn:microsoft.com/office/officeart/2005/8/layout/process2"/>
    <dgm:cxn modelId="{4E1E3653-4D22-43C3-AFB6-9913F0F35A45}" type="presParOf" srcId="{E29E4A83-0C16-4F4D-BCF4-2A6209859132}" destId="{A195F072-1159-4858-A2C6-DED943436E82}" srcOrd="5" destOrd="0" presId="urn:microsoft.com/office/officeart/2005/8/layout/process2"/>
    <dgm:cxn modelId="{0E1CB2F0-66E2-48F8-B67C-BC103FDC3B49}" type="presParOf" srcId="{A195F072-1159-4858-A2C6-DED943436E82}" destId="{459D82C4-1A91-4551-88D3-F178DFF997E7}" srcOrd="0" destOrd="0" presId="urn:microsoft.com/office/officeart/2005/8/layout/process2"/>
    <dgm:cxn modelId="{D2A42A03-5D1D-466D-AF00-B158D502595A}" type="presParOf" srcId="{E29E4A83-0C16-4F4D-BCF4-2A6209859132}" destId="{D005286A-1632-432E-8CCE-6A3560803990}" srcOrd="6" destOrd="0" presId="urn:microsoft.com/office/officeart/2005/8/layout/process2"/>
    <dgm:cxn modelId="{D3B69352-26F0-446A-9B67-3453C06C7A2C}" type="presParOf" srcId="{E29E4A83-0C16-4F4D-BCF4-2A6209859132}" destId="{C1CCAB29-B391-4562-B354-1B756C3237E3}" srcOrd="7" destOrd="0" presId="urn:microsoft.com/office/officeart/2005/8/layout/process2"/>
    <dgm:cxn modelId="{540A3473-8D64-44D8-B91F-F8791DF12900}" type="presParOf" srcId="{C1CCAB29-B391-4562-B354-1B756C3237E3}" destId="{94768EAC-6461-4C5A-9670-FBC18505B2DE}" srcOrd="0" destOrd="0" presId="urn:microsoft.com/office/officeart/2005/8/layout/process2"/>
    <dgm:cxn modelId="{6D4A8727-5B08-4A57-9FF8-7AA6920FFB44}" type="presParOf" srcId="{E29E4A83-0C16-4F4D-BCF4-2A6209859132}" destId="{7C73763C-2F03-42BA-B605-DCD0B4F28D02}" srcOrd="8" destOrd="0" presId="urn:microsoft.com/office/officeart/2005/8/layout/process2"/>
    <dgm:cxn modelId="{D7BC6FF0-4891-4A17-86BA-CC1669FA3845}" type="presParOf" srcId="{E29E4A83-0C16-4F4D-BCF4-2A6209859132}" destId="{AD1C1A7C-2A71-4E71-BB79-9BA92F263B29}" srcOrd="9" destOrd="0" presId="urn:microsoft.com/office/officeart/2005/8/layout/process2"/>
    <dgm:cxn modelId="{078AAB8A-A49D-4D06-B7CC-2233FFD8C99D}" type="presParOf" srcId="{AD1C1A7C-2A71-4E71-BB79-9BA92F263B29}" destId="{77039722-2627-4426-886D-97B045AC2635}" srcOrd="0" destOrd="0" presId="urn:microsoft.com/office/officeart/2005/8/layout/process2"/>
    <dgm:cxn modelId="{A747C376-7B59-4EC6-8567-2AFD8B1BD27F}" type="presParOf" srcId="{E29E4A83-0C16-4F4D-BCF4-2A6209859132}" destId="{1EE22984-5172-43B8-88DD-3C719DC6DB57}" srcOrd="10"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8F0BAD32-CF25-4521-BD4A-CB726493AE8A}" type="presOf" srcId="{8D7EF8C8-1AC6-45D7-B36A-2A908275D708}" destId="{783A112D-7696-47B7-B40B-9C044AE6A555}" srcOrd="0" destOrd="0" presId="urn:microsoft.com/office/officeart/2005/8/layout/process1"/>
    <dgm:cxn modelId="{3947507F-DC27-42B8-AD53-89D13A9C0197}" srcId="{3A410565-3FF2-4096-92E3-B7394419FC4A}" destId="{25331CDF-9208-4B21-9985-DED03170403E}" srcOrd="0" destOrd="0" parTransId="{EFB14F38-B261-46F5-84CE-E12F76399B67}" sibTransId="{B979DD4A-2810-43FD-AE7E-3F985C954E94}"/>
    <dgm:cxn modelId="{B9104CE3-0989-4B7D-9178-D4096742F8E1}" type="presOf" srcId="{3CAF47F7-0649-4E32-9D61-ACE33D5E613F}" destId="{6BD7B332-9C29-4D74-8818-84F97C3CEAAB}" srcOrd="0" destOrd="0" presId="urn:microsoft.com/office/officeart/2005/8/layout/process1"/>
    <dgm:cxn modelId="{EDE98101-44E0-425C-B8F0-206F68F9722B}" type="presOf" srcId="{B979DD4A-2810-43FD-AE7E-3F985C954E94}" destId="{EE044C05-27D5-4679-B7D3-CA8AFF1B9568}" srcOrd="1" destOrd="0" presId="urn:microsoft.com/office/officeart/2005/8/layout/process1"/>
    <dgm:cxn modelId="{624E4EC5-AA41-462D-B844-6777DDA1FBA4}" type="presOf" srcId="{1E1DDEE6-3995-4DB7-BF86-A652BBC5CA91}" destId="{D19CB572-1714-4BEA-BB03-42E75EF90BEC}" srcOrd="1" destOrd="0" presId="urn:microsoft.com/office/officeart/2005/8/layout/process1"/>
    <dgm:cxn modelId="{ED2316B9-6653-4628-B619-9AA4BBF3B784}" type="presOf" srcId="{B979DD4A-2810-43FD-AE7E-3F985C954E94}" destId="{94421562-502C-496D-8538-C28A3F8A4238}" srcOrd="0" destOrd="0" presId="urn:microsoft.com/office/officeart/2005/8/layout/process1"/>
    <dgm:cxn modelId="{BDE466CA-034E-4890-B405-953729123B94}" type="presOf" srcId="{8D7EF8C8-1AC6-45D7-B36A-2A908275D708}" destId="{046F455C-CC44-489A-A7F3-6B62A525E3CF}" srcOrd="1" destOrd="0" presId="urn:microsoft.com/office/officeart/2005/8/layout/process1"/>
    <dgm:cxn modelId="{11E02865-4032-47A4-945C-D8A4F75DF552}" type="presOf" srcId="{25331CDF-9208-4B21-9985-DED03170403E}" destId="{AD3FA524-2D91-4DA2-889B-35C0AC824D15}" srcOrd="0" destOrd="0" presId="urn:microsoft.com/office/officeart/2005/8/layout/process1"/>
    <dgm:cxn modelId="{860A80BB-FE9F-4344-87DB-D3693FE41D99}" type="presOf" srcId="{2DDE0DE8-6584-4161-931B-D17481A4B969}" destId="{060C810A-886A-4C16-A910-58257AC24F2A}"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4AEFC3F2-690E-4DCA-85DD-36B35A668763}" type="presOf" srcId="{1E1DDEE6-3995-4DB7-BF86-A652BBC5CA91}" destId="{6F3D2C11-11AE-4E61-A515-34325CC05604}" srcOrd="0" destOrd="0" presId="urn:microsoft.com/office/officeart/2005/8/layout/process1"/>
    <dgm:cxn modelId="{279D4B66-65E8-4D1E-AF0F-7928FB2A1B5B}" srcId="{3A410565-3FF2-4096-92E3-B7394419FC4A}" destId="{3CAF47F7-0649-4E32-9D61-ACE33D5E613F}" srcOrd="3" destOrd="0" parTransId="{6644987A-9F4D-4540-98D8-3798872CE9B8}" sibTransId="{8367F9F4-59F6-4281-BC5C-137AA7582102}"/>
    <dgm:cxn modelId="{54920C21-8B03-4F6B-BE77-B532D0C894FB}" srcId="{3A410565-3FF2-4096-92E3-B7394419FC4A}" destId="{2DDE0DE8-6584-4161-931B-D17481A4B969}" srcOrd="2" destOrd="0" parTransId="{12121588-7FBA-4435-B2A4-30411AD2C994}" sibTransId="{8D7EF8C8-1AC6-45D7-B36A-2A908275D708}"/>
    <dgm:cxn modelId="{64225B60-0D13-4F20-9EB0-98A0378EE6D3}" type="presOf" srcId="{3A410565-3FF2-4096-92E3-B7394419FC4A}" destId="{632B0D6D-12E4-4351-BB91-82A4358DFF10}" srcOrd="0" destOrd="0" presId="urn:microsoft.com/office/officeart/2005/8/layout/process1"/>
    <dgm:cxn modelId="{ADB57B52-6B37-4845-9481-13342FEA0C91}" type="presOf" srcId="{B64CB9B5-35B6-4EF8-A19A-55B5A88DB7B1}" destId="{91A7DF0D-1F44-4A0A-8503-18D34EEECD6D}" srcOrd="0" destOrd="0" presId="urn:microsoft.com/office/officeart/2005/8/layout/process1"/>
    <dgm:cxn modelId="{5C734241-45D8-4429-B583-CB7ED1905468}" type="presParOf" srcId="{632B0D6D-12E4-4351-BB91-82A4358DFF10}" destId="{AD3FA524-2D91-4DA2-889B-35C0AC824D15}" srcOrd="0" destOrd="0" presId="urn:microsoft.com/office/officeart/2005/8/layout/process1"/>
    <dgm:cxn modelId="{8899765B-F383-463D-8DBA-9B5BB5BFBB12}" type="presParOf" srcId="{632B0D6D-12E4-4351-BB91-82A4358DFF10}" destId="{94421562-502C-496D-8538-C28A3F8A4238}" srcOrd="1" destOrd="0" presId="urn:microsoft.com/office/officeart/2005/8/layout/process1"/>
    <dgm:cxn modelId="{2AE9BB15-1508-4B0F-BCD6-C90CA364DEE9}" type="presParOf" srcId="{94421562-502C-496D-8538-C28A3F8A4238}" destId="{EE044C05-27D5-4679-B7D3-CA8AFF1B9568}" srcOrd="0" destOrd="0" presId="urn:microsoft.com/office/officeart/2005/8/layout/process1"/>
    <dgm:cxn modelId="{72954E0B-5552-4F4F-81D7-BF9426C2BC83}" type="presParOf" srcId="{632B0D6D-12E4-4351-BB91-82A4358DFF10}" destId="{91A7DF0D-1F44-4A0A-8503-18D34EEECD6D}" srcOrd="2" destOrd="0" presId="urn:microsoft.com/office/officeart/2005/8/layout/process1"/>
    <dgm:cxn modelId="{373568EF-447E-4984-9C6C-FD5B72EBE60E}" type="presParOf" srcId="{632B0D6D-12E4-4351-BB91-82A4358DFF10}" destId="{6F3D2C11-11AE-4E61-A515-34325CC05604}" srcOrd="3" destOrd="0" presId="urn:microsoft.com/office/officeart/2005/8/layout/process1"/>
    <dgm:cxn modelId="{6A339DA7-2AB1-499F-8D84-D044C71DC9A8}" type="presParOf" srcId="{6F3D2C11-11AE-4E61-A515-34325CC05604}" destId="{D19CB572-1714-4BEA-BB03-42E75EF90BEC}" srcOrd="0" destOrd="0" presId="urn:microsoft.com/office/officeart/2005/8/layout/process1"/>
    <dgm:cxn modelId="{954D453A-42DF-43E5-B254-53E0BF0F088B}" type="presParOf" srcId="{632B0D6D-12E4-4351-BB91-82A4358DFF10}" destId="{060C810A-886A-4C16-A910-58257AC24F2A}" srcOrd="4" destOrd="0" presId="urn:microsoft.com/office/officeart/2005/8/layout/process1"/>
    <dgm:cxn modelId="{F6BFF9E6-F363-4B47-A9B9-858E6E5A73D1}" type="presParOf" srcId="{632B0D6D-12E4-4351-BB91-82A4358DFF10}" destId="{783A112D-7696-47B7-B40B-9C044AE6A555}" srcOrd="5" destOrd="0" presId="urn:microsoft.com/office/officeart/2005/8/layout/process1"/>
    <dgm:cxn modelId="{3E6893D9-275F-4339-9FC7-D9645ACF3C3C}" type="presParOf" srcId="{783A112D-7696-47B7-B40B-9C044AE6A555}" destId="{046F455C-CC44-489A-A7F3-6B62A525E3CF}" srcOrd="0" destOrd="0" presId="urn:microsoft.com/office/officeart/2005/8/layout/process1"/>
    <dgm:cxn modelId="{E84A03FE-F13F-474B-B691-F295C45DF93F}"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13F598-3400-422B-A59D-73C644B59A58}" type="doc">
      <dgm:prSet loTypeId="urn:microsoft.com/office/officeart/2005/8/layout/vList4#1" loCatId="list" qsTypeId="urn:microsoft.com/office/officeart/2005/8/quickstyle/simple2" qsCatId="simple" csTypeId="urn:microsoft.com/office/officeart/2005/8/colors/accent1_2" csCatId="accent1" phldr="1"/>
      <dgm:spPr/>
      <dgm:t>
        <a:bodyPr/>
        <a:lstStyle/>
        <a:p>
          <a:endParaRPr lang="zh-CN" altLang="en-US"/>
        </a:p>
      </dgm:t>
    </dgm:pt>
    <dgm:pt modelId="{363EA949-5132-4913-8616-29473D1EAC48}">
      <dgm:prSet phldrT="[文本]"/>
      <dgm:spPr/>
      <dgm:t>
        <a:bodyPr/>
        <a:lstStyle/>
        <a:p>
          <a:pPr algn="l" rtl="0"/>
          <a:r>
            <a:rPr kumimoji="0" lang="zh-CN" altLang="en-US" b="0" i="0" u="none" strike="noStrike" cap="none" normalizeH="0" baseline="0" dirty="0" smtClean="0">
              <a:ln>
                <a:noFill/>
              </a:ln>
              <a:solidFill>
                <a:schemeClr val="bg1"/>
              </a:solidFill>
              <a:effectLst/>
              <a:latin typeface="华文中宋" panose="02010600040101010101" pitchFamily="2" charset="-122"/>
              <a:ea typeface="华文中宋" panose="02010600040101010101" pitchFamily="2" charset="-122"/>
            </a:rPr>
            <a:t>企业常用的电气设备、电气装置和电气作业及安全要求</a:t>
          </a:r>
          <a:endParaRPr lang="zh-CN" altLang="en-US" dirty="0">
            <a:solidFill>
              <a:schemeClr val="bg1"/>
            </a:solidFill>
            <a:latin typeface="华文中宋" panose="02010600040101010101" pitchFamily="2" charset="-122"/>
            <a:ea typeface="华文中宋" panose="02010600040101010101" pitchFamily="2" charset="-122"/>
          </a:endParaRPr>
        </a:p>
      </dgm:t>
    </dgm:pt>
    <dgm:pt modelId="{8FA72A5D-D7DD-4DF9-85F0-EA33E8BC689E}" cxnId="{17FCD54F-6836-4281-81B9-A73EE0588497}" type="parTrans">
      <dgm:prSet/>
      <dgm:spPr/>
      <dgm:t>
        <a:bodyPr/>
        <a:lstStyle/>
        <a:p>
          <a:endParaRPr lang="zh-CN" altLang="en-US">
            <a:solidFill>
              <a:schemeClr val="bg1"/>
            </a:solidFill>
            <a:latin typeface="华文中宋" panose="02010600040101010101" pitchFamily="2" charset="-122"/>
            <a:ea typeface="华文中宋" panose="02010600040101010101" pitchFamily="2" charset="-122"/>
          </a:endParaRPr>
        </a:p>
      </dgm:t>
    </dgm:pt>
    <dgm:pt modelId="{75898C94-8349-4588-89EA-6B24A7C06660}" cxnId="{17FCD54F-6836-4281-81B9-A73EE0588497}" type="sibTrans">
      <dgm:prSet/>
      <dgm:spPr/>
      <dgm:t>
        <a:bodyPr/>
        <a:lstStyle/>
        <a:p>
          <a:endParaRPr lang="zh-CN" altLang="en-US">
            <a:solidFill>
              <a:schemeClr val="bg1"/>
            </a:solidFill>
            <a:latin typeface="华文中宋" panose="02010600040101010101" pitchFamily="2" charset="-122"/>
            <a:ea typeface="华文中宋" panose="02010600040101010101" pitchFamily="2" charset="-122"/>
          </a:endParaRPr>
        </a:p>
      </dgm:t>
    </dgm:pt>
    <dgm:pt modelId="{D983979B-93AA-4579-B0F8-C226F788F195}">
      <dgm:prSet phldrT="[文本]"/>
      <dgm:spPr/>
      <dgm:t>
        <a:bodyPr/>
        <a:lstStyle/>
        <a:p>
          <a:pPr rtl="0"/>
          <a:r>
            <a:rPr kumimoji="0" lang="zh-CN" altLang="en-US" b="0" i="0" u="none" strike="noStrike" cap="none" normalizeH="0" baseline="0" dirty="0" smtClean="0">
              <a:ln>
                <a:noFill/>
              </a:ln>
              <a:solidFill>
                <a:schemeClr val="bg1"/>
              </a:solidFill>
              <a:effectLst/>
              <a:latin typeface="华文中宋" panose="02010600040101010101" pitchFamily="2" charset="-122"/>
              <a:ea typeface="华文中宋" panose="02010600040101010101" pitchFamily="2" charset="-122"/>
            </a:rPr>
            <a:t>企业常用的电气的相关安全技术标准</a:t>
          </a:r>
          <a:endParaRPr lang="zh-CN" altLang="en-US" dirty="0">
            <a:solidFill>
              <a:schemeClr val="bg1"/>
            </a:solidFill>
            <a:latin typeface="华文中宋" panose="02010600040101010101" pitchFamily="2" charset="-122"/>
            <a:ea typeface="华文中宋" panose="02010600040101010101" pitchFamily="2" charset="-122"/>
          </a:endParaRPr>
        </a:p>
      </dgm:t>
    </dgm:pt>
    <dgm:pt modelId="{62F86020-5216-4514-96AB-08B054081223}" cxnId="{65B4636E-80DE-4A3F-9F19-734B70A013E0}" type="parTrans">
      <dgm:prSet/>
      <dgm:spPr/>
      <dgm:t>
        <a:bodyPr/>
        <a:lstStyle/>
        <a:p>
          <a:endParaRPr lang="zh-CN" altLang="en-US">
            <a:solidFill>
              <a:schemeClr val="bg1"/>
            </a:solidFill>
            <a:latin typeface="华文中宋" panose="02010600040101010101" pitchFamily="2" charset="-122"/>
            <a:ea typeface="华文中宋" panose="02010600040101010101" pitchFamily="2" charset="-122"/>
          </a:endParaRPr>
        </a:p>
      </dgm:t>
    </dgm:pt>
    <dgm:pt modelId="{4213FCAC-D147-4A59-96F2-BDE249E2B794}" cxnId="{65B4636E-80DE-4A3F-9F19-734B70A013E0}" type="sibTrans">
      <dgm:prSet/>
      <dgm:spPr/>
      <dgm:t>
        <a:bodyPr/>
        <a:lstStyle/>
        <a:p>
          <a:endParaRPr lang="zh-CN" altLang="en-US">
            <a:solidFill>
              <a:schemeClr val="bg1"/>
            </a:solidFill>
            <a:latin typeface="华文中宋" panose="02010600040101010101" pitchFamily="2" charset="-122"/>
            <a:ea typeface="华文中宋" panose="02010600040101010101" pitchFamily="2" charset="-122"/>
          </a:endParaRPr>
        </a:p>
      </dgm:t>
    </dgm:pt>
    <dgm:pt modelId="{844D0945-AF2B-432B-8611-37FE8D592D35}">
      <dgm:prSet phldrT="[文本]"/>
      <dgm:spPr/>
      <dgm:t>
        <a:bodyPr/>
        <a:lstStyle/>
        <a:p>
          <a:pPr rtl="0"/>
          <a:r>
            <a:rPr kumimoji="0" lang="zh-CN" altLang="en-US" b="0" i="0" u="none" strike="noStrike" cap="none" normalizeH="0" baseline="0" dirty="0" smtClean="0">
              <a:ln>
                <a:noFill/>
              </a:ln>
              <a:solidFill>
                <a:schemeClr val="bg1"/>
              </a:solidFill>
              <a:effectLst/>
              <a:latin typeface="华文中宋" panose="02010600040101010101" pitchFamily="2" charset="-122"/>
              <a:ea typeface="华文中宋" panose="02010600040101010101" pitchFamily="2" charset="-122"/>
            </a:rPr>
            <a:t>企业常用的电气的相关安全管理措施</a:t>
          </a:r>
          <a:endParaRPr lang="zh-CN" altLang="en-US" dirty="0">
            <a:solidFill>
              <a:schemeClr val="bg1"/>
            </a:solidFill>
            <a:latin typeface="华文中宋" panose="02010600040101010101" pitchFamily="2" charset="-122"/>
            <a:ea typeface="华文中宋" panose="02010600040101010101" pitchFamily="2" charset="-122"/>
          </a:endParaRPr>
        </a:p>
      </dgm:t>
    </dgm:pt>
    <dgm:pt modelId="{E53D0F0F-179F-43E6-9ABE-B5DE52BA88B3}" cxnId="{A556A1CC-F5D3-40CA-8EF8-FFB77FFDF764}" type="parTrans">
      <dgm:prSet/>
      <dgm:spPr/>
      <dgm:t>
        <a:bodyPr/>
        <a:lstStyle/>
        <a:p>
          <a:endParaRPr lang="zh-CN" altLang="en-US">
            <a:solidFill>
              <a:schemeClr val="bg1"/>
            </a:solidFill>
            <a:latin typeface="华文中宋" panose="02010600040101010101" pitchFamily="2" charset="-122"/>
            <a:ea typeface="华文中宋" panose="02010600040101010101" pitchFamily="2" charset="-122"/>
          </a:endParaRPr>
        </a:p>
      </dgm:t>
    </dgm:pt>
    <dgm:pt modelId="{34928844-8550-489B-A17C-969FC333B4E3}" cxnId="{A556A1CC-F5D3-40CA-8EF8-FFB77FFDF764}" type="sibTrans">
      <dgm:prSet/>
      <dgm:spPr/>
      <dgm:t>
        <a:bodyPr/>
        <a:lstStyle/>
        <a:p>
          <a:endParaRPr lang="zh-CN" altLang="en-US">
            <a:solidFill>
              <a:schemeClr val="bg1"/>
            </a:solidFill>
            <a:latin typeface="华文中宋" panose="02010600040101010101" pitchFamily="2" charset="-122"/>
            <a:ea typeface="华文中宋" panose="02010600040101010101" pitchFamily="2" charset="-122"/>
          </a:endParaRPr>
        </a:p>
      </dgm:t>
    </dgm:pt>
    <dgm:pt modelId="{EDDDC813-64D0-4F03-8C6E-AACF8DE583D5}" type="pres">
      <dgm:prSet presAssocID="{5013F598-3400-422B-A59D-73C644B59A58}" presName="linear" presStyleCnt="0">
        <dgm:presLayoutVars>
          <dgm:dir/>
          <dgm:resizeHandles val="exact"/>
        </dgm:presLayoutVars>
      </dgm:prSet>
      <dgm:spPr/>
      <dgm:t>
        <a:bodyPr/>
        <a:lstStyle/>
        <a:p>
          <a:endParaRPr lang="zh-CN" altLang="en-US"/>
        </a:p>
      </dgm:t>
    </dgm:pt>
    <dgm:pt modelId="{FD8C1C08-9F2C-4F41-A510-8C93BA9F71CE}" type="pres">
      <dgm:prSet presAssocID="{363EA949-5132-4913-8616-29473D1EAC48}" presName="comp" presStyleCnt="0"/>
      <dgm:spPr/>
    </dgm:pt>
    <dgm:pt modelId="{679E731E-F096-482C-9863-14F1B4BE1C42}" type="pres">
      <dgm:prSet presAssocID="{363EA949-5132-4913-8616-29473D1EAC48}" presName="box" presStyleLbl="node1" presStyleIdx="0" presStyleCnt="3" custLinFactNeighborY="-8004"/>
      <dgm:spPr/>
      <dgm:t>
        <a:bodyPr/>
        <a:lstStyle/>
        <a:p>
          <a:endParaRPr lang="zh-CN" altLang="en-US"/>
        </a:p>
      </dgm:t>
    </dgm:pt>
    <dgm:pt modelId="{71D01BD3-B51B-4C77-B9F3-76ADEB458ADA}" type="pres">
      <dgm:prSet presAssocID="{363EA949-5132-4913-8616-29473D1EAC48}" presName="img" presStyleLbl="fgImgPlace1" presStyleIdx="0" presStyleCnt="3" custScaleX="65430" custLinFactNeighborX="-17179"/>
      <dgm:spPr>
        <a:blipFill rotWithShape="0">
          <a:blip xmlns:r="http://schemas.openxmlformats.org/officeDocument/2006/relationships" r:embed="rId1"/>
          <a:stretch>
            <a:fillRect/>
          </a:stretch>
        </a:blipFill>
        <a:effectLst>
          <a:glow rad="63500">
            <a:schemeClr val="accent1">
              <a:satMod val="175000"/>
              <a:alpha val="40000"/>
            </a:schemeClr>
          </a:glow>
        </a:effectLst>
      </dgm:spPr>
    </dgm:pt>
    <dgm:pt modelId="{13602ADD-C73C-4853-B845-333D56C23390}" type="pres">
      <dgm:prSet presAssocID="{363EA949-5132-4913-8616-29473D1EAC48}" presName="text" presStyleLbl="node1" presStyleIdx="0" presStyleCnt="3">
        <dgm:presLayoutVars>
          <dgm:bulletEnabled val="1"/>
        </dgm:presLayoutVars>
      </dgm:prSet>
      <dgm:spPr/>
      <dgm:t>
        <a:bodyPr/>
        <a:lstStyle/>
        <a:p>
          <a:endParaRPr lang="zh-CN" altLang="en-US"/>
        </a:p>
      </dgm:t>
    </dgm:pt>
    <dgm:pt modelId="{37BFF36D-8F68-40D3-94FF-1FEAD75C7101}" type="pres">
      <dgm:prSet presAssocID="{75898C94-8349-4588-89EA-6B24A7C06660}" presName="spacer" presStyleCnt="0"/>
      <dgm:spPr/>
    </dgm:pt>
    <dgm:pt modelId="{AF403AEA-4377-4670-BF80-1645A8193278}" type="pres">
      <dgm:prSet presAssocID="{D983979B-93AA-4579-B0F8-C226F788F195}" presName="comp" presStyleCnt="0"/>
      <dgm:spPr/>
    </dgm:pt>
    <dgm:pt modelId="{3A443C11-A4AA-4009-BEE3-B988825180B9}" type="pres">
      <dgm:prSet presAssocID="{D983979B-93AA-4579-B0F8-C226F788F195}" presName="box" presStyleLbl="node1" presStyleIdx="1" presStyleCnt="3"/>
      <dgm:spPr/>
      <dgm:t>
        <a:bodyPr/>
        <a:lstStyle/>
        <a:p>
          <a:endParaRPr lang="zh-CN" altLang="en-US"/>
        </a:p>
      </dgm:t>
    </dgm:pt>
    <dgm:pt modelId="{111F5505-B8DA-41FC-9823-020D8B322A15}" type="pres">
      <dgm:prSet presAssocID="{D983979B-93AA-4579-B0F8-C226F788F195}" presName="img" presStyleLbl="fgImgPlace1" presStyleIdx="1" presStyleCnt="3" custScaleX="65430" custLinFactNeighborX="-17179"/>
      <dgm:spPr>
        <a:blipFill rotWithShape="0">
          <a:blip xmlns:r="http://schemas.openxmlformats.org/officeDocument/2006/relationships" r:embed="rId2"/>
          <a:stretch>
            <a:fillRect/>
          </a:stretch>
        </a:blipFill>
        <a:effectLst>
          <a:glow rad="63500">
            <a:schemeClr val="accent1">
              <a:satMod val="175000"/>
              <a:alpha val="40000"/>
            </a:schemeClr>
          </a:glow>
        </a:effectLst>
      </dgm:spPr>
      <dgm:t>
        <a:bodyPr/>
        <a:lstStyle/>
        <a:p>
          <a:endParaRPr lang="zh-CN" altLang="en-US"/>
        </a:p>
      </dgm:t>
    </dgm:pt>
    <dgm:pt modelId="{B8ACBE27-382E-45AA-B2FF-E68BE84DA267}" type="pres">
      <dgm:prSet presAssocID="{D983979B-93AA-4579-B0F8-C226F788F195}" presName="text" presStyleLbl="node1" presStyleIdx="1" presStyleCnt="3">
        <dgm:presLayoutVars>
          <dgm:bulletEnabled val="1"/>
        </dgm:presLayoutVars>
      </dgm:prSet>
      <dgm:spPr/>
      <dgm:t>
        <a:bodyPr/>
        <a:lstStyle/>
        <a:p>
          <a:endParaRPr lang="zh-CN" altLang="en-US"/>
        </a:p>
      </dgm:t>
    </dgm:pt>
    <dgm:pt modelId="{D15B2FFB-F915-48E4-BDB0-9E050DDC73AF}" type="pres">
      <dgm:prSet presAssocID="{4213FCAC-D147-4A59-96F2-BDE249E2B794}" presName="spacer" presStyleCnt="0"/>
      <dgm:spPr/>
    </dgm:pt>
    <dgm:pt modelId="{975B7C88-4A9B-497C-A082-343F13DEE112}" type="pres">
      <dgm:prSet presAssocID="{844D0945-AF2B-432B-8611-37FE8D592D35}" presName="comp" presStyleCnt="0"/>
      <dgm:spPr/>
    </dgm:pt>
    <dgm:pt modelId="{12CF746E-87E3-4DCB-A588-B1406FB63794}" type="pres">
      <dgm:prSet presAssocID="{844D0945-AF2B-432B-8611-37FE8D592D35}" presName="box" presStyleLbl="node1" presStyleIdx="2" presStyleCnt="3"/>
      <dgm:spPr/>
      <dgm:t>
        <a:bodyPr/>
        <a:lstStyle/>
        <a:p>
          <a:endParaRPr lang="zh-CN" altLang="en-US"/>
        </a:p>
      </dgm:t>
    </dgm:pt>
    <dgm:pt modelId="{021FC95F-36D5-4FC2-877A-F5A467275986}" type="pres">
      <dgm:prSet presAssocID="{844D0945-AF2B-432B-8611-37FE8D592D35}" presName="img" presStyleLbl="fgImgPlace1" presStyleIdx="2" presStyleCnt="3" custScaleX="65430" custLinFactNeighborX="-17179"/>
      <dgm:spPr>
        <a:blipFill rotWithShape="0">
          <a:blip xmlns:r="http://schemas.openxmlformats.org/officeDocument/2006/relationships" r:embed="rId3"/>
          <a:stretch>
            <a:fillRect/>
          </a:stretch>
        </a:blipFill>
        <a:effectLst>
          <a:glow rad="63500">
            <a:schemeClr val="accent1">
              <a:satMod val="175000"/>
              <a:alpha val="40000"/>
            </a:schemeClr>
          </a:glow>
        </a:effectLst>
      </dgm:spPr>
    </dgm:pt>
    <dgm:pt modelId="{18E2A2F2-6182-46F1-8F40-857FDDB56799}" type="pres">
      <dgm:prSet presAssocID="{844D0945-AF2B-432B-8611-37FE8D592D35}" presName="text" presStyleLbl="node1" presStyleIdx="2" presStyleCnt="3">
        <dgm:presLayoutVars>
          <dgm:bulletEnabled val="1"/>
        </dgm:presLayoutVars>
      </dgm:prSet>
      <dgm:spPr/>
      <dgm:t>
        <a:bodyPr/>
        <a:lstStyle/>
        <a:p>
          <a:endParaRPr lang="zh-CN" altLang="en-US"/>
        </a:p>
      </dgm:t>
    </dgm:pt>
  </dgm:ptLst>
  <dgm:cxnLst>
    <dgm:cxn modelId="{08FADE9B-BCB3-4DCE-B6CE-37FCB34F00C3}" type="presOf" srcId="{D983979B-93AA-4579-B0F8-C226F788F195}" destId="{B8ACBE27-382E-45AA-B2FF-E68BE84DA267}" srcOrd="1" destOrd="0" presId="urn:microsoft.com/office/officeart/2005/8/layout/vList4#1"/>
    <dgm:cxn modelId="{17FCD54F-6836-4281-81B9-A73EE0588497}" srcId="{5013F598-3400-422B-A59D-73C644B59A58}" destId="{363EA949-5132-4913-8616-29473D1EAC48}" srcOrd="0" destOrd="0" parTransId="{8FA72A5D-D7DD-4DF9-85F0-EA33E8BC689E}" sibTransId="{75898C94-8349-4588-89EA-6B24A7C06660}"/>
    <dgm:cxn modelId="{2C1227F4-8FF1-4337-88E4-94F835A98911}" type="presOf" srcId="{844D0945-AF2B-432B-8611-37FE8D592D35}" destId="{12CF746E-87E3-4DCB-A588-B1406FB63794}" srcOrd="0" destOrd="0" presId="urn:microsoft.com/office/officeart/2005/8/layout/vList4#1"/>
    <dgm:cxn modelId="{95811C97-D576-4343-B386-78ECDD307E3D}" type="presOf" srcId="{363EA949-5132-4913-8616-29473D1EAC48}" destId="{13602ADD-C73C-4853-B845-333D56C23390}" srcOrd="1" destOrd="0" presId="urn:microsoft.com/office/officeart/2005/8/layout/vList4#1"/>
    <dgm:cxn modelId="{A556A1CC-F5D3-40CA-8EF8-FFB77FFDF764}" srcId="{5013F598-3400-422B-A59D-73C644B59A58}" destId="{844D0945-AF2B-432B-8611-37FE8D592D35}" srcOrd="2" destOrd="0" parTransId="{E53D0F0F-179F-43E6-9ABE-B5DE52BA88B3}" sibTransId="{34928844-8550-489B-A17C-969FC333B4E3}"/>
    <dgm:cxn modelId="{00054469-2ACA-44AE-9351-E6C8FECF7486}" type="presOf" srcId="{844D0945-AF2B-432B-8611-37FE8D592D35}" destId="{18E2A2F2-6182-46F1-8F40-857FDDB56799}" srcOrd="1" destOrd="0" presId="urn:microsoft.com/office/officeart/2005/8/layout/vList4#1"/>
    <dgm:cxn modelId="{CFF168C9-FE31-4921-9D95-D4B2D19A6D5A}" type="presOf" srcId="{363EA949-5132-4913-8616-29473D1EAC48}" destId="{679E731E-F096-482C-9863-14F1B4BE1C42}" srcOrd="0" destOrd="0" presId="urn:microsoft.com/office/officeart/2005/8/layout/vList4#1"/>
    <dgm:cxn modelId="{199C478C-DDA7-4B73-85C7-35696FF0D894}" type="presOf" srcId="{5013F598-3400-422B-A59D-73C644B59A58}" destId="{EDDDC813-64D0-4F03-8C6E-AACF8DE583D5}" srcOrd="0" destOrd="0" presId="urn:microsoft.com/office/officeart/2005/8/layout/vList4#1"/>
    <dgm:cxn modelId="{600B7153-601B-4B76-A9EE-ED222ADEDBD6}" type="presOf" srcId="{D983979B-93AA-4579-B0F8-C226F788F195}" destId="{3A443C11-A4AA-4009-BEE3-B988825180B9}" srcOrd="0" destOrd="0" presId="urn:microsoft.com/office/officeart/2005/8/layout/vList4#1"/>
    <dgm:cxn modelId="{65B4636E-80DE-4A3F-9F19-734B70A013E0}" srcId="{5013F598-3400-422B-A59D-73C644B59A58}" destId="{D983979B-93AA-4579-B0F8-C226F788F195}" srcOrd="1" destOrd="0" parTransId="{62F86020-5216-4514-96AB-08B054081223}" sibTransId="{4213FCAC-D147-4A59-96F2-BDE249E2B794}"/>
    <dgm:cxn modelId="{DAD305F5-F254-4546-98B7-5B01DAEA7A40}" type="presParOf" srcId="{EDDDC813-64D0-4F03-8C6E-AACF8DE583D5}" destId="{FD8C1C08-9F2C-4F41-A510-8C93BA9F71CE}" srcOrd="0" destOrd="0" presId="urn:microsoft.com/office/officeart/2005/8/layout/vList4#1"/>
    <dgm:cxn modelId="{B69BF4CE-0856-49CD-91AB-27644DB561B3}" type="presParOf" srcId="{FD8C1C08-9F2C-4F41-A510-8C93BA9F71CE}" destId="{679E731E-F096-482C-9863-14F1B4BE1C42}" srcOrd="0" destOrd="0" presId="urn:microsoft.com/office/officeart/2005/8/layout/vList4#1"/>
    <dgm:cxn modelId="{4A24498D-A5E4-424D-8E5E-496C6F0BC611}" type="presParOf" srcId="{FD8C1C08-9F2C-4F41-A510-8C93BA9F71CE}" destId="{71D01BD3-B51B-4C77-B9F3-76ADEB458ADA}" srcOrd="1" destOrd="0" presId="urn:microsoft.com/office/officeart/2005/8/layout/vList4#1"/>
    <dgm:cxn modelId="{B62AE98D-9B71-4964-A023-2963B49A0EDC}" type="presParOf" srcId="{FD8C1C08-9F2C-4F41-A510-8C93BA9F71CE}" destId="{13602ADD-C73C-4853-B845-333D56C23390}" srcOrd="2" destOrd="0" presId="urn:microsoft.com/office/officeart/2005/8/layout/vList4#1"/>
    <dgm:cxn modelId="{B5B0E943-7004-4BE4-83B5-195B172B0318}" type="presParOf" srcId="{EDDDC813-64D0-4F03-8C6E-AACF8DE583D5}" destId="{37BFF36D-8F68-40D3-94FF-1FEAD75C7101}" srcOrd="1" destOrd="0" presId="urn:microsoft.com/office/officeart/2005/8/layout/vList4#1"/>
    <dgm:cxn modelId="{A5743D32-966D-4EBE-B4CC-ACBC0E9E707E}" type="presParOf" srcId="{EDDDC813-64D0-4F03-8C6E-AACF8DE583D5}" destId="{AF403AEA-4377-4670-BF80-1645A8193278}" srcOrd="2" destOrd="0" presId="urn:microsoft.com/office/officeart/2005/8/layout/vList4#1"/>
    <dgm:cxn modelId="{544B0617-8862-45B8-AD4B-56461F2BC823}" type="presParOf" srcId="{AF403AEA-4377-4670-BF80-1645A8193278}" destId="{3A443C11-A4AA-4009-BEE3-B988825180B9}" srcOrd="0" destOrd="0" presId="urn:microsoft.com/office/officeart/2005/8/layout/vList4#1"/>
    <dgm:cxn modelId="{7170A1B4-C3A0-43F4-A3E0-0E9F5AE79C2A}" type="presParOf" srcId="{AF403AEA-4377-4670-BF80-1645A8193278}" destId="{111F5505-B8DA-41FC-9823-020D8B322A15}" srcOrd="1" destOrd="0" presId="urn:microsoft.com/office/officeart/2005/8/layout/vList4#1"/>
    <dgm:cxn modelId="{92206843-11AA-429D-8E81-D0F7D50F67CC}" type="presParOf" srcId="{AF403AEA-4377-4670-BF80-1645A8193278}" destId="{B8ACBE27-382E-45AA-B2FF-E68BE84DA267}" srcOrd="2" destOrd="0" presId="urn:microsoft.com/office/officeart/2005/8/layout/vList4#1"/>
    <dgm:cxn modelId="{CB8CADA4-F6EA-4AA3-8A03-08DF57408834}" type="presParOf" srcId="{EDDDC813-64D0-4F03-8C6E-AACF8DE583D5}" destId="{D15B2FFB-F915-48E4-BDB0-9E050DDC73AF}" srcOrd="3" destOrd="0" presId="urn:microsoft.com/office/officeart/2005/8/layout/vList4#1"/>
    <dgm:cxn modelId="{4718ACBC-CD2A-416B-BD6B-7D9513FFF2E3}" type="presParOf" srcId="{EDDDC813-64D0-4F03-8C6E-AACF8DE583D5}" destId="{975B7C88-4A9B-497C-A082-343F13DEE112}" srcOrd="4" destOrd="0" presId="urn:microsoft.com/office/officeart/2005/8/layout/vList4#1"/>
    <dgm:cxn modelId="{07EDF621-AB12-459D-BE91-2E549829B25E}" type="presParOf" srcId="{975B7C88-4A9B-497C-A082-343F13DEE112}" destId="{12CF746E-87E3-4DCB-A588-B1406FB63794}" srcOrd="0" destOrd="0" presId="urn:microsoft.com/office/officeart/2005/8/layout/vList4#1"/>
    <dgm:cxn modelId="{A6F5C92A-21F7-49F8-88F7-6AD9C5EBE3EB}" type="presParOf" srcId="{975B7C88-4A9B-497C-A082-343F13DEE112}" destId="{021FC95F-36D5-4FC2-877A-F5A467275986}" srcOrd="1" destOrd="0" presId="urn:microsoft.com/office/officeart/2005/8/layout/vList4#1"/>
    <dgm:cxn modelId="{B44494FB-89A6-466F-A3B3-0EDAF5F7367F}" type="presParOf" srcId="{975B7C88-4A9B-497C-A082-343F13DEE112}" destId="{18E2A2F2-6182-46F1-8F40-857FDDB56799}" srcOrd="2" destOrd="0" presId="urn:microsoft.com/office/officeart/2005/8/layout/vList4#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工频电流对人体的影响</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绝缘的概念及相关事例</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屏护和间距</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FA6842EB-5572-4447-94DE-7AD2EDA41F58}">
      <dgm:prSet phldrT="[文本]" custT="1"/>
      <dgm:spPr>
        <a:solidFill>
          <a:schemeClr val="accent1"/>
        </a:solidFill>
      </dgm:spPr>
      <dgm:t>
        <a:bodyPr/>
        <a:lstStyle/>
        <a:p>
          <a:r>
            <a:rPr lang="zh-CN" altLang="en-US" sz="1600" dirty="0" smtClean="0">
              <a:latin typeface="华文中宋" panose="02010600040101010101" pitchFamily="2" charset="-122"/>
              <a:ea typeface="华文中宋" panose="02010600040101010101" pitchFamily="2" charset="-122"/>
            </a:rPr>
            <a:t>安全电压</a:t>
          </a:r>
          <a:endParaRPr lang="zh-CN" altLang="en-US" sz="1600" dirty="0">
            <a:latin typeface="华文中宋" panose="02010600040101010101" pitchFamily="2" charset="-122"/>
            <a:ea typeface="华文中宋" panose="02010600040101010101" pitchFamily="2" charset="-122"/>
          </a:endParaRPr>
        </a:p>
      </dgm:t>
    </dgm:pt>
    <dgm:pt modelId="{7BBE90A1-20EC-495D-9CB9-0EB0FD2DD15A}" cxnId="{B3F45C32-ED33-4ACE-BFF9-9B98026C1E9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9234060D-2019-4542-937C-586809DC2685}" cxnId="{B3F45C32-ED33-4ACE-BFF9-9B98026C1E9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95EEB5D1-91B8-4FCF-A86E-53F7D720A9AB}">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电气隔离</a:t>
          </a:r>
          <a:endParaRPr lang="zh-CN" altLang="en-US" sz="1600" dirty="0">
            <a:latin typeface="华文中宋" panose="02010600040101010101" pitchFamily="2" charset="-122"/>
            <a:ea typeface="华文中宋" panose="02010600040101010101" pitchFamily="2" charset="-122"/>
          </a:endParaRPr>
        </a:p>
      </dgm:t>
    </dgm:pt>
    <dgm:pt modelId="{90C7C55A-8C40-4907-A64B-69FEB6234ABC}" cxnId="{F6E4D552-C92F-4505-83E8-418194CDDFAD}"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A41977B0-5B7F-48FE-98EA-4551C2405B94}" cxnId="{F6E4D552-C92F-4505-83E8-418194CDDFAD}"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23CE70B9-002A-4459-ADBD-1905CC10082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剩余电</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流保护</a:t>
          </a:r>
          <a:endParaRPr lang="zh-CN" altLang="en-US" sz="1600" dirty="0">
            <a:latin typeface="华文中宋" panose="02010600040101010101" pitchFamily="2" charset="-122"/>
            <a:ea typeface="华文中宋" panose="02010600040101010101" pitchFamily="2" charset="-122"/>
          </a:endParaRPr>
        </a:p>
      </dgm:t>
    </dgm:pt>
    <dgm:pt modelId="{B46A2C36-1285-415D-97D2-383A3F7EEF80}" cxnId="{C300A23C-6FAC-403B-8956-758FC36E1AE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8FF038A3-B5D9-4EAA-B3B1-E6215FF1F1DC}" cxnId="{C300A23C-6FAC-403B-8956-758FC36E1AE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6" custScaleY="103646">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5" custScaleY="79426"/>
      <dgm:spPr/>
      <dgm:t>
        <a:bodyPr/>
        <a:lstStyle/>
        <a:p>
          <a:endParaRPr lang="zh-CN" altLang="en-US"/>
        </a:p>
      </dgm:t>
    </dgm:pt>
    <dgm:pt modelId="{4C1E0FE9-BBE2-4002-99BB-070E3DA16121}" type="pres">
      <dgm:prSet presAssocID="{29BFBE1A-08AF-4844-B29C-982EB1EB0177}" presName="connectorText" presStyleLbl="sibTrans2D1" presStyleIdx="0" presStyleCnt="5"/>
      <dgm:spPr/>
      <dgm:t>
        <a:bodyPr/>
        <a:lstStyle/>
        <a:p>
          <a:endParaRPr lang="zh-CN" altLang="en-US"/>
        </a:p>
      </dgm:t>
    </dgm:pt>
    <dgm:pt modelId="{C69BB197-5404-418B-8020-03AC84A51865}" type="pres">
      <dgm:prSet presAssocID="{2D9B2B8D-D296-4998-854A-38921C278E09}" presName="node" presStyleLbl="node1" presStyleIdx="1" presStyleCnt="6" custScaleY="121076">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5" custScaleY="79426"/>
      <dgm:spPr/>
      <dgm:t>
        <a:bodyPr/>
        <a:lstStyle/>
        <a:p>
          <a:endParaRPr lang="zh-CN" altLang="en-US"/>
        </a:p>
      </dgm:t>
    </dgm:pt>
    <dgm:pt modelId="{F6198841-8EB8-46CA-B577-58B57F58ECBA}" type="pres">
      <dgm:prSet presAssocID="{B8FFF542-D36D-4AEE-BA3A-4CC333789B93}" presName="connectorText" presStyleLbl="sibTrans2D1" presStyleIdx="1" presStyleCnt="5"/>
      <dgm:spPr/>
      <dgm:t>
        <a:bodyPr/>
        <a:lstStyle/>
        <a:p>
          <a:endParaRPr lang="zh-CN" altLang="en-US"/>
        </a:p>
      </dgm:t>
    </dgm:pt>
    <dgm:pt modelId="{6BD6379E-BBB0-4ABC-9885-F8D0FB38CB6B}" type="pres">
      <dgm:prSet presAssocID="{3BAD30DB-79B8-4EF3-B552-4F0FACAE6AA4}" presName="node" presStyleLbl="node1" presStyleIdx="2" presStyleCnt="6" custScaleY="85858">
        <dgm:presLayoutVars>
          <dgm:bulletEnabled val="1"/>
        </dgm:presLayoutVars>
      </dgm:prSet>
      <dgm:spPr/>
      <dgm:t>
        <a:bodyPr/>
        <a:lstStyle/>
        <a:p>
          <a:endParaRPr lang="zh-CN" altLang="en-US"/>
        </a:p>
      </dgm:t>
    </dgm:pt>
    <dgm:pt modelId="{A195F072-1159-4858-A2C6-DED943436E82}" type="pres">
      <dgm:prSet presAssocID="{25C4739E-9103-4600-B5F2-1634E86A81AE}" presName="sibTrans" presStyleLbl="sibTrans2D1" presStyleIdx="2" presStyleCnt="5" custScaleY="79427"/>
      <dgm:spPr/>
      <dgm:t>
        <a:bodyPr/>
        <a:lstStyle/>
        <a:p>
          <a:endParaRPr lang="zh-CN" altLang="en-US"/>
        </a:p>
      </dgm:t>
    </dgm:pt>
    <dgm:pt modelId="{459D82C4-1A91-4551-88D3-F178DFF997E7}" type="pres">
      <dgm:prSet presAssocID="{25C4739E-9103-4600-B5F2-1634E86A81AE}" presName="connectorText" presStyleLbl="sibTrans2D1" presStyleIdx="2" presStyleCnt="5"/>
      <dgm:spPr/>
      <dgm:t>
        <a:bodyPr/>
        <a:lstStyle/>
        <a:p>
          <a:endParaRPr lang="zh-CN" altLang="en-US"/>
        </a:p>
      </dgm:t>
    </dgm:pt>
    <dgm:pt modelId="{D005286A-1632-432E-8CCE-6A3560803990}" type="pres">
      <dgm:prSet presAssocID="{FA6842EB-5572-4447-94DE-7AD2EDA41F58}" presName="node" presStyleLbl="node1" presStyleIdx="3" presStyleCnt="6" custScaleY="67534">
        <dgm:presLayoutVars>
          <dgm:bulletEnabled val="1"/>
        </dgm:presLayoutVars>
      </dgm:prSet>
      <dgm:spPr/>
      <dgm:t>
        <a:bodyPr/>
        <a:lstStyle/>
        <a:p>
          <a:endParaRPr lang="zh-CN" altLang="en-US"/>
        </a:p>
      </dgm:t>
    </dgm:pt>
    <dgm:pt modelId="{C1CCAB29-B391-4562-B354-1B756C3237E3}" type="pres">
      <dgm:prSet presAssocID="{9234060D-2019-4542-937C-586809DC2685}" presName="sibTrans" presStyleLbl="sibTrans2D1" presStyleIdx="3" presStyleCnt="5"/>
      <dgm:spPr/>
      <dgm:t>
        <a:bodyPr/>
        <a:lstStyle/>
        <a:p>
          <a:endParaRPr lang="zh-CN" altLang="en-US"/>
        </a:p>
      </dgm:t>
    </dgm:pt>
    <dgm:pt modelId="{94768EAC-6461-4C5A-9670-FBC18505B2DE}" type="pres">
      <dgm:prSet presAssocID="{9234060D-2019-4542-937C-586809DC2685}" presName="connectorText" presStyleLbl="sibTrans2D1" presStyleIdx="3" presStyleCnt="5"/>
      <dgm:spPr/>
      <dgm:t>
        <a:bodyPr/>
        <a:lstStyle/>
        <a:p>
          <a:endParaRPr lang="zh-CN" altLang="en-US"/>
        </a:p>
      </dgm:t>
    </dgm:pt>
    <dgm:pt modelId="{7C73763C-2F03-42BA-B605-DCD0B4F28D02}" type="pres">
      <dgm:prSet presAssocID="{95EEB5D1-91B8-4FCF-A86E-53F7D720A9AB}" presName="node" presStyleLbl="node1" presStyleIdx="4" presStyleCnt="6" custScaleY="65963">
        <dgm:presLayoutVars>
          <dgm:bulletEnabled val="1"/>
        </dgm:presLayoutVars>
      </dgm:prSet>
      <dgm:spPr/>
      <dgm:t>
        <a:bodyPr/>
        <a:lstStyle/>
        <a:p>
          <a:endParaRPr lang="zh-CN" altLang="en-US"/>
        </a:p>
      </dgm:t>
    </dgm:pt>
    <dgm:pt modelId="{AD1C1A7C-2A71-4E71-BB79-9BA92F263B29}" type="pres">
      <dgm:prSet presAssocID="{A41977B0-5B7F-48FE-98EA-4551C2405B94}" presName="sibTrans" presStyleLbl="sibTrans2D1" presStyleIdx="4" presStyleCnt="5"/>
      <dgm:spPr/>
      <dgm:t>
        <a:bodyPr/>
        <a:lstStyle/>
        <a:p>
          <a:endParaRPr lang="zh-CN" altLang="en-US"/>
        </a:p>
      </dgm:t>
    </dgm:pt>
    <dgm:pt modelId="{77039722-2627-4426-886D-97B045AC2635}" type="pres">
      <dgm:prSet presAssocID="{A41977B0-5B7F-48FE-98EA-4551C2405B94}" presName="connectorText" presStyleLbl="sibTrans2D1" presStyleIdx="4" presStyleCnt="5"/>
      <dgm:spPr/>
      <dgm:t>
        <a:bodyPr/>
        <a:lstStyle/>
        <a:p>
          <a:endParaRPr lang="zh-CN" altLang="en-US"/>
        </a:p>
      </dgm:t>
    </dgm:pt>
    <dgm:pt modelId="{1EE22984-5172-43B8-88DD-3C719DC6DB57}" type="pres">
      <dgm:prSet presAssocID="{23CE70B9-002A-4459-ADBD-1905CC100829}" presName="node" presStyleLbl="node1" presStyleIdx="5" presStyleCnt="6" custScaleY="128129">
        <dgm:presLayoutVars>
          <dgm:bulletEnabled val="1"/>
        </dgm:presLayoutVars>
      </dgm:prSet>
      <dgm:spPr/>
      <dgm:t>
        <a:bodyPr/>
        <a:lstStyle/>
        <a:p>
          <a:endParaRPr lang="zh-CN" altLang="en-US"/>
        </a:p>
      </dgm:t>
    </dgm:pt>
  </dgm:ptLst>
  <dgm:cxnLst>
    <dgm:cxn modelId="{0D93EE4E-D402-4DF1-8742-6383EADFB504}" type="presOf" srcId="{737B71FC-E172-4B97-80E3-25D3E357C9CA}" destId="{AD0A7A85-B259-4FC9-8C62-9AC0DA555DC6}" srcOrd="0" destOrd="0" presId="urn:microsoft.com/office/officeart/2005/8/layout/process2"/>
    <dgm:cxn modelId="{40956449-1834-418E-B126-B044FE841EB9}" type="presOf" srcId="{FA6842EB-5572-4447-94DE-7AD2EDA41F58}" destId="{D005286A-1632-432E-8CCE-6A3560803990}" srcOrd="0" destOrd="0" presId="urn:microsoft.com/office/officeart/2005/8/layout/process2"/>
    <dgm:cxn modelId="{DD62C3E1-9EA6-404E-AE06-F7C6BC61D6E6}" type="presOf" srcId="{B8FFF542-D36D-4AEE-BA3A-4CC333789B93}" destId="{F6198841-8EB8-46CA-B577-58B57F58ECBA}" srcOrd="1" destOrd="0" presId="urn:microsoft.com/office/officeart/2005/8/layout/process2"/>
    <dgm:cxn modelId="{4B8AAF15-E208-4EA8-BC92-2BF0ECE39B60}" type="presOf" srcId="{25C4739E-9103-4600-B5F2-1634E86A81AE}" destId="{459D82C4-1A91-4551-88D3-F178DFF997E7}" srcOrd="1" destOrd="0" presId="urn:microsoft.com/office/officeart/2005/8/layout/process2"/>
    <dgm:cxn modelId="{B3F45C32-ED33-4ACE-BFF9-9B98026C1E99}" srcId="{1A4387FB-7510-4215-ADB1-0770137FC457}" destId="{FA6842EB-5572-4447-94DE-7AD2EDA41F58}" srcOrd="3" destOrd="0" parTransId="{7BBE90A1-20EC-495D-9CB9-0EB0FD2DD15A}" sibTransId="{9234060D-2019-4542-937C-586809DC2685}"/>
    <dgm:cxn modelId="{653C57EF-5A27-4702-97DF-7E5862B38CF8}" type="presOf" srcId="{29BFBE1A-08AF-4844-B29C-982EB1EB0177}" destId="{20234249-4719-46A5-9458-AE949EEE2F53}" srcOrd="0" destOrd="0" presId="urn:microsoft.com/office/officeart/2005/8/layout/process2"/>
    <dgm:cxn modelId="{A05628D4-FF74-4BE7-8BA2-41A423801B17}" srcId="{1A4387FB-7510-4215-ADB1-0770137FC457}" destId="{2D9B2B8D-D296-4998-854A-38921C278E09}" srcOrd="1" destOrd="0" parTransId="{F8EA7CC3-04E5-4984-8C67-C48951CC2374}" sibTransId="{B8FFF542-D36D-4AEE-BA3A-4CC333789B93}"/>
    <dgm:cxn modelId="{83C1E237-93C1-4FCB-BC4C-A5E2D88F835E}" type="presOf" srcId="{9234060D-2019-4542-937C-586809DC2685}" destId="{94768EAC-6461-4C5A-9670-FBC18505B2DE}" srcOrd="1" destOrd="0" presId="urn:microsoft.com/office/officeart/2005/8/layout/process2"/>
    <dgm:cxn modelId="{34D9CB0D-E588-4774-82F1-8C843F36CCF1}" type="presOf" srcId="{A41977B0-5B7F-48FE-98EA-4551C2405B94}" destId="{AD1C1A7C-2A71-4E71-BB79-9BA92F263B29}" srcOrd="0" destOrd="0" presId="urn:microsoft.com/office/officeart/2005/8/layout/process2"/>
    <dgm:cxn modelId="{4469C8C5-E7C2-4DC2-9F3C-84E9F05606F7}" type="presOf" srcId="{95EEB5D1-91B8-4FCF-A86E-53F7D720A9AB}" destId="{7C73763C-2F03-42BA-B605-DCD0B4F28D02}" srcOrd="0" destOrd="0" presId="urn:microsoft.com/office/officeart/2005/8/layout/process2"/>
    <dgm:cxn modelId="{983DA31A-A810-4E9D-9968-CB80236FDD48}" type="presOf" srcId="{2D9B2B8D-D296-4998-854A-38921C278E09}" destId="{C69BB197-5404-418B-8020-03AC84A51865}" srcOrd="0" destOrd="0" presId="urn:microsoft.com/office/officeart/2005/8/layout/process2"/>
    <dgm:cxn modelId="{121C965C-130A-41C6-9DD6-55692DFBA1E7}" type="presOf" srcId="{A41977B0-5B7F-48FE-98EA-4551C2405B94}" destId="{77039722-2627-4426-886D-97B045AC2635}" srcOrd="1" destOrd="0" presId="urn:microsoft.com/office/officeart/2005/8/layout/process2"/>
    <dgm:cxn modelId="{F6E4D552-C92F-4505-83E8-418194CDDFAD}" srcId="{1A4387FB-7510-4215-ADB1-0770137FC457}" destId="{95EEB5D1-91B8-4FCF-A86E-53F7D720A9AB}" srcOrd="4" destOrd="0" parTransId="{90C7C55A-8C40-4907-A64B-69FEB6234ABC}" sibTransId="{A41977B0-5B7F-48FE-98EA-4551C2405B94}"/>
    <dgm:cxn modelId="{B2B049F2-5641-430D-AF13-AA5F58118042}" type="presOf" srcId="{3BAD30DB-79B8-4EF3-B552-4F0FACAE6AA4}" destId="{6BD6379E-BBB0-4ABC-9885-F8D0FB38CB6B}" srcOrd="0" destOrd="0" presId="urn:microsoft.com/office/officeart/2005/8/layout/process2"/>
    <dgm:cxn modelId="{CEA0AC7E-E82D-43B7-A062-B89850D0D80F}" type="presOf" srcId="{23CE70B9-002A-4459-ADBD-1905CC100829}" destId="{1EE22984-5172-43B8-88DD-3C719DC6DB57}" srcOrd="0" destOrd="0" presId="urn:microsoft.com/office/officeart/2005/8/layout/process2"/>
    <dgm:cxn modelId="{C300A23C-6FAC-403B-8956-758FC36E1AE9}" srcId="{1A4387FB-7510-4215-ADB1-0770137FC457}" destId="{23CE70B9-002A-4459-ADBD-1905CC100829}" srcOrd="5" destOrd="0" parTransId="{B46A2C36-1285-415D-97D2-383A3F7EEF80}" sibTransId="{8FF038A3-B5D9-4EAA-B3B1-E6215FF1F1DC}"/>
    <dgm:cxn modelId="{DEB82BCD-9DA2-4AAC-84D5-1F54C8793868}" type="presOf" srcId="{9234060D-2019-4542-937C-586809DC2685}" destId="{C1CCAB29-B391-4562-B354-1B756C3237E3}" srcOrd="0" destOrd="0" presId="urn:microsoft.com/office/officeart/2005/8/layout/process2"/>
    <dgm:cxn modelId="{6166EFB8-9F7F-4C27-947D-6CAD4D9ADC32}" type="presOf" srcId="{25C4739E-9103-4600-B5F2-1634E86A81AE}" destId="{A195F072-1159-4858-A2C6-DED943436E82}" srcOrd="0" destOrd="0" presId="urn:microsoft.com/office/officeart/2005/8/layout/process2"/>
    <dgm:cxn modelId="{64B47E6A-E269-4B1E-BCB9-15935B901744}" type="presOf" srcId="{B8FFF542-D36D-4AEE-BA3A-4CC333789B93}" destId="{550226BB-33FE-47C7-9DA9-586D2361ACE3}" srcOrd="0"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B89EDD1C-C2F8-45F9-A365-2404580A5BBA}" type="presOf" srcId="{29BFBE1A-08AF-4844-B29C-982EB1EB0177}" destId="{4C1E0FE9-BBE2-4002-99BB-070E3DA16121}" srcOrd="1" destOrd="0" presId="urn:microsoft.com/office/officeart/2005/8/layout/process2"/>
    <dgm:cxn modelId="{10C3C279-95D0-45BC-94FD-620D0797263B}" srcId="{1A4387FB-7510-4215-ADB1-0770137FC457}" destId="{3BAD30DB-79B8-4EF3-B552-4F0FACAE6AA4}" srcOrd="2" destOrd="0" parTransId="{C6935C6B-18CB-44F5-8CAB-3128ECCC2858}" sibTransId="{25C4739E-9103-4600-B5F2-1634E86A81AE}"/>
    <dgm:cxn modelId="{56C87B5A-F4D9-48CA-BAFC-6A5E4B59A81C}" type="presOf" srcId="{1A4387FB-7510-4215-ADB1-0770137FC457}" destId="{E29E4A83-0C16-4F4D-BCF4-2A6209859132}" srcOrd="0" destOrd="0" presId="urn:microsoft.com/office/officeart/2005/8/layout/process2"/>
    <dgm:cxn modelId="{73169C1F-4BB4-42FD-BB90-43588F64CFCC}" type="presParOf" srcId="{E29E4A83-0C16-4F4D-BCF4-2A6209859132}" destId="{AD0A7A85-B259-4FC9-8C62-9AC0DA555DC6}" srcOrd="0" destOrd="0" presId="urn:microsoft.com/office/officeart/2005/8/layout/process2"/>
    <dgm:cxn modelId="{8DDCF5A7-C0EE-45B0-A2D7-E1F0082E79EE}" type="presParOf" srcId="{E29E4A83-0C16-4F4D-BCF4-2A6209859132}" destId="{20234249-4719-46A5-9458-AE949EEE2F53}" srcOrd="1" destOrd="0" presId="urn:microsoft.com/office/officeart/2005/8/layout/process2"/>
    <dgm:cxn modelId="{44680E18-F871-4B22-98FC-4A5B726D0F81}" type="presParOf" srcId="{20234249-4719-46A5-9458-AE949EEE2F53}" destId="{4C1E0FE9-BBE2-4002-99BB-070E3DA16121}" srcOrd="0" destOrd="0" presId="urn:microsoft.com/office/officeart/2005/8/layout/process2"/>
    <dgm:cxn modelId="{8BF65B24-7B87-4BAF-86B7-498B7C393C69}" type="presParOf" srcId="{E29E4A83-0C16-4F4D-BCF4-2A6209859132}" destId="{C69BB197-5404-418B-8020-03AC84A51865}" srcOrd="2" destOrd="0" presId="urn:microsoft.com/office/officeart/2005/8/layout/process2"/>
    <dgm:cxn modelId="{376B98D9-0869-4F82-99DC-54EC264CD31A}" type="presParOf" srcId="{E29E4A83-0C16-4F4D-BCF4-2A6209859132}" destId="{550226BB-33FE-47C7-9DA9-586D2361ACE3}" srcOrd="3" destOrd="0" presId="urn:microsoft.com/office/officeart/2005/8/layout/process2"/>
    <dgm:cxn modelId="{9859DDFF-1B8D-4889-A6B5-906D86FEBAAC}" type="presParOf" srcId="{550226BB-33FE-47C7-9DA9-586D2361ACE3}" destId="{F6198841-8EB8-46CA-B577-58B57F58ECBA}" srcOrd="0" destOrd="0" presId="urn:microsoft.com/office/officeart/2005/8/layout/process2"/>
    <dgm:cxn modelId="{34C04980-021D-45F6-A2E4-08F9347F38F4}" type="presParOf" srcId="{E29E4A83-0C16-4F4D-BCF4-2A6209859132}" destId="{6BD6379E-BBB0-4ABC-9885-F8D0FB38CB6B}" srcOrd="4" destOrd="0" presId="urn:microsoft.com/office/officeart/2005/8/layout/process2"/>
    <dgm:cxn modelId="{B9B6AC0C-BFAD-4E43-B137-1E9EFA29731E}" type="presParOf" srcId="{E29E4A83-0C16-4F4D-BCF4-2A6209859132}" destId="{A195F072-1159-4858-A2C6-DED943436E82}" srcOrd="5" destOrd="0" presId="urn:microsoft.com/office/officeart/2005/8/layout/process2"/>
    <dgm:cxn modelId="{AEDB54D9-D989-4328-B1E4-1A5E4F9F2BF6}" type="presParOf" srcId="{A195F072-1159-4858-A2C6-DED943436E82}" destId="{459D82C4-1A91-4551-88D3-F178DFF997E7}" srcOrd="0" destOrd="0" presId="urn:microsoft.com/office/officeart/2005/8/layout/process2"/>
    <dgm:cxn modelId="{536B1D35-B1FE-4F3F-817E-F700D87B3968}" type="presParOf" srcId="{E29E4A83-0C16-4F4D-BCF4-2A6209859132}" destId="{D005286A-1632-432E-8CCE-6A3560803990}" srcOrd="6" destOrd="0" presId="urn:microsoft.com/office/officeart/2005/8/layout/process2"/>
    <dgm:cxn modelId="{C38C1B04-1612-44EA-A01E-39215A6C89A9}" type="presParOf" srcId="{E29E4A83-0C16-4F4D-BCF4-2A6209859132}" destId="{C1CCAB29-B391-4562-B354-1B756C3237E3}" srcOrd="7" destOrd="0" presId="urn:microsoft.com/office/officeart/2005/8/layout/process2"/>
    <dgm:cxn modelId="{F7FAC22E-7BC1-4FD3-AF19-FB9C6D03AE8C}" type="presParOf" srcId="{C1CCAB29-B391-4562-B354-1B756C3237E3}" destId="{94768EAC-6461-4C5A-9670-FBC18505B2DE}" srcOrd="0" destOrd="0" presId="urn:microsoft.com/office/officeart/2005/8/layout/process2"/>
    <dgm:cxn modelId="{63E932A5-E078-4318-AF97-9D2D5DDB9443}" type="presParOf" srcId="{E29E4A83-0C16-4F4D-BCF4-2A6209859132}" destId="{7C73763C-2F03-42BA-B605-DCD0B4F28D02}" srcOrd="8" destOrd="0" presId="urn:microsoft.com/office/officeart/2005/8/layout/process2"/>
    <dgm:cxn modelId="{BFF2E731-260C-4FFA-9732-9A7E7D72789E}" type="presParOf" srcId="{E29E4A83-0C16-4F4D-BCF4-2A6209859132}" destId="{AD1C1A7C-2A71-4E71-BB79-9BA92F263B29}" srcOrd="9" destOrd="0" presId="urn:microsoft.com/office/officeart/2005/8/layout/process2"/>
    <dgm:cxn modelId="{8DEC2F3C-6565-4F18-8706-01F50438A82C}" type="presParOf" srcId="{AD1C1A7C-2A71-4E71-BB79-9BA92F263B29}" destId="{77039722-2627-4426-886D-97B045AC2635}" srcOrd="0" destOrd="0" presId="urn:microsoft.com/office/officeart/2005/8/layout/process2"/>
    <dgm:cxn modelId="{813E9699-6417-491D-A580-E73FCD87C3DF}" type="presParOf" srcId="{E29E4A83-0C16-4F4D-BCF4-2A6209859132}" destId="{1EE22984-5172-43B8-88DD-3C719DC6DB57}" srcOrd="10"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A16DA821-DAED-4A46-93F5-DA6DECDFD5DB}" type="presOf" srcId="{B64CB9B5-35B6-4EF8-A19A-55B5A88DB7B1}" destId="{91A7DF0D-1F44-4A0A-8503-18D34EEECD6D}" srcOrd="0" destOrd="0" presId="urn:microsoft.com/office/officeart/2005/8/layout/process1"/>
    <dgm:cxn modelId="{D47FDF06-9C2C-4BAC-BD7F-E23E5976AE5D}" type="presOf" srcId="{1E1DDEE6-3995-4DB7-BF86-A652BBC5CA91}" destId="{D19CB572-1714-4BEA-BB03-42E75EF90BEC}" srcOrd="1"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F6720111-740C-4FAD-96B8-91DBE5680854}" type="presOf" srcId="{8D7EF8C8-1AC6-45D7-B36A-2A908275D708}" destId="{783A112D-7696-47B7-B40B-9C044AE6A555}" srcOrd="0" destOrd="0" presId="urn:microsoft.com/office/officeart/2005/8/layout/process1"/>
    <dgm:cxn modelId="{73BF85D8-E0B3-4C3D-8EB7-34E7E8B2EECF}" type="presOf" srcId="{25331CDF-9208-4B21-9985-DED03170403E}" destId="{AD3FA524-2D91-4DA2-889B-35C0AC824D15}" srcOrd="0" destOrd="0" presId="urn:microsoft.com/office/officeart/2005/8/layout/process1"/>
    <dgm:cxn modelId="{3947507F-DC27-42B8-AD53-89D13A9C0197}" srcId="{3A410565-3FF2-4096-92E3-B7394419FC4A}" destId="{25331CDF-9208-4B21-9985-DED03170403E}" srcOrd="0" destOrd="0" parTransId="{EFB14F38-B261-46F5-84CE-E12F76399B67}" sibTransId="{B979DD4A-2810-43FD-AE7E-3F985C954E94}"/>
    <dgm:cxn modelId="{279D4B66-65E8-4D1E-AF0F-7928FB2A1B5B}" srcId="{3A410565-3FF2-4096-92E3-B7394419FC4A}" destId="{3CAF47F7-0649-4E32-9D61-ACE33D5E613F}" srcOrd="3" destOrd="0" parTransId="{6644987A-9F4D-4540-98D8-3798872CE9B8}" sibTransId="{8367F9F4-59F6-4281-BC5C-137AA7582102}"/>
    <dgm:cxn modelId="{688F76D5-1799-4493-8BFA-2A352C31C903}" type="presOf" srcId="{2DDE0DE8-6584-4161-931B-D17481A4B969}" destId="{060C810A-886A-4C16-A910-58257AC24F2A}" srcOrd="0" destOrd="0" presId="urn:microsoft.com/office/officeart/2005/8/layout/process1"/>
    <dgm:cxn modelId="{4F85A391-95CF-486E-878D-7EE21F45494B}" type="presOf" srcId="{B979DD4A-2810-43FD-AE7E-3F985C954E94}" destId="{EE044C05-27D5-4679-B7D3-CA8AFF1B9568}" srcOrd="1" destOrd="0" presId="urn:microsoft.com/office/officeart/2005/8/layout/process1"/>
    <dgm:cxn modelId="{31EDED6E-361B-4000-96D0-92EE855508DC}" type="presOf" srcId="{3CAF47F7-0649-4E32-9D61-ACE33D5E613F}" destId="{6BD7B332-9C29-4D74-8818-84F97C3CEAAB}" srcOrd="0" destOrd="0" presId="urn:microsoft.com/office/officeart/2005/8/layout/process1"/>
    <dgm:cxn modelId="{25185587-C5D4-4E08-A920-6F5C96369765}" type="presOf" srcId="{8D7EF8C8-1AC6-45D7-B36A-2A908275D708}" destId="{046F455C-CC44-489A-A7F3-6B62A525E3CF}" srcOrd="1"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36F57057-DDE4-456C-B9E7-6897E50AA734}" type="presOf" srcId="{3A410565-3FF2-4096-92E3-B7394419FC4A}" destId="{632B0D6D-12E4-4351-BB91-82A4358DFF10}" srcOrd="0" destOrd="0" presId="urn:microsoft.com/office/officeart/2005/8/layout/process1"/>
    <dgm:cxn modelId="{DBC5CA97-9CF2-48EE-9F9D-C14C7CEE94CE}" type="presOf" srcId="{1E1DDEE6-3995-4DB7-BF86-A652BBC5CA91}" destId="{6F3D2C11-11AE-4E61-A515-34325CC05604}" srcOrd="0" destOrd="0" presId="urn:microsoft.com/office/officeart/2005/8/layout/process1"/>
    <dgm:cxn modelId="{50D2C5E2-245B-4B22-BF5E-0C091F5FF00B}" type="presOf" srcId="{B979DD4A-2810-43FD-AE7E-3F985C954E94}" destId="{94421562-502C-496D-8538-C28A3F8A4238}" srcOrd="0" destOrd="0" presId="urn:microsoft.com/office/officeart/2005/8/layout/process1"/>
    <dgm:cxn modelId="{8628389E-D3B4-4EED-9FE8-3F666320241C}" type="presParOf" srcId="{632B0D6D-12E4-4351-BB91-82A4358DFF10}" destId="{AD3FA524-2D91-4DA2-889B-35C0AC824D15}" srcOrd="0" destOrd="0" presId="urn:microsoft.com/office/officeart/2005/8/layout/process1"/>
    <dgm:cxn modelId="{BA02EB3F-F4D9-4331-961A-1EE924433612}" type="presParOf" srcId="{632B0D6D-12E4-4351-BB91-82A4358DFF10}" destId="{94421562-502C-496D-8538-C28A3F8A4238}" srcOrd="1" destOrd="0" presId="urn:microsoft.com/office/officeart/2005/8/layout/process1"/>
    <dgm:cxn modelId="{8F175661-E670-4460-822A-A9B48E62B926}" type="presParOf" srcId="{94421562-502C-496D-8538-C28A3F8A4238}" destId="{EE044C05-27D5-4679-B7D3-CA8AFF1B9568}" srcOrd="0" destOrd="0" presId="urn:microsoft.com/office/officeart/2005/8/layout/process1"/>
    <dgm:cxn modelId="{1397D40A-9D0B-4096-815F-F25D4E9B7E61}" type="presParOf" srcId="{632B0D6D-12E4-4351-BB91-82A4358DFF10}" destId="{91A7DF0D-1F44-4A0A-8503-18D34EEECD6D}" srcOrd="2" destOrd="0" presId="urn:microsoft.com/office/officeart/2005/8/layout/process1"/>
    <dgm:cxn modelId="{FFE89635-5493-4316-96C1-5F3F70DA5EFD}" type="presParOf" srcId="{632B0D6D-12E4-4351-BB91-82A4358DFF10}" destId="{6F3D2C11-11AE-4E61-A515-34325CC05604}" srcOrd="3" destOrd="0" presId="urn:microsoft.com/office/officeart/2005/8/layout/process1"/>
    <dgm:cxn modelId="{6C2D6DC7-83EB-4E44-BBCE-8917BF1CC3E2}" type="presParOf" srcId="{6F3D2C11-11AE-4E61-A515-34325CC05604}" destId="{D19CB572-1714-4BEA-BB03-42E75EF90BEC}" srcOrd="0" destOrd="0" presId="urn:microsoft.com/office/officeart/2005/8/layout/process1"/>
    <dgm:cxn modelId="{9D3D6285-965B-4807-AADB-EE86C6B34624}" type="presParOf" srcId="{632B0D6D-12E4-4351-BB91-82A4358DFF10}" destId="{060C810A-886A-4C16-A910-58257AC24F2A}" srcOrd="4" destOrd="0" presId="urn:microsoft.com/office/officeart/2005/8/layout/process1"/>
    <dgm:cxn modelId="{A8246260-02DB-40B8-AFFB-0204381E9E89}" type="presParOf" srcId="{632B0D6D-12E4-4351-BB91-82A4358DFF10}" destId="{783A112D-7696-47B7-B40B-9C044AE6A555}" srcOrd="5" destOrd="0" presId="urn:microsoft.com/office/officeart/2005/8/layout/process1"/>
    <dgm:cxn modelId="{BD26626F-A17B-4B08-82BC-DD286E59E878}" type="presParOf" srcId="{783A112D-7696-47B7-B40B-9C044AE6A555}" destId="{046F455C-CC44-489A-A7F3-6B62A525E3CF}" srcOrd="0" destOrd="0" presId="urn:microsoft.com/office/officeart/2005/8/layout/process1"/>
    <dgm:cxn modelId="{A5B57B59-260C-405E-8124-52E6D812C2E7}"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工频电流对人体的影响</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绝缘的概念及相关事例</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屏护和间距</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FA6842EB-5572-4447-94DE-7AD2EDA41F58}">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安全电压</a:t>
          </a:r>
          <a:endParaRPr lang="zh-CN" altLang="en-US" sz="1600" dirty="0">
            <a:latin typeface="华文中宋" panose="02010600040101010101" pitchFamily="2" charset="-122"/>
            <a:ea typeface="华文中宋" panose="02010600040101010101" pitchFamily="2" charset="-122"/>
          </a:endParaRPr>
        </a:p>
      </dgm:t>
    </dgm:pt>
    <dgm:pt modelId="{7BBE90A1-20EC-495D-9CB9-0EB0FD2DD15A}" cxnId="{B3F45C32-ED33-4ACE-BFF9-9B98026C1E9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9234060D-2019-4542-937C-586809DC2685}" cxnId="{B3F45C32-ED33-4ACE-BFF9-9B98026C1E9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95EEB5D1-91B8-4FCF-A86E-53F7D720A9AB}">
      <dgm:prSet phldrT="[文本]" custT="1"/>
      <dgm:spPr>
        <a:solidFill>
          <a:schemeClr val="accent1"/>
        </a:solidFill>
      </dgm:spPr>
      <dgm:t>
        <a:bodyPr/>
        <a:lstStyle/>
        <a:p>
          <a:r>
            <a:rPr lang="zh-CN" altLang="en-US" sz="1600" dirty="0" smtClean="0">
              <a:latin typeface="华文中宋" panose="02010600040101010101" pitchFamily="2" charset="-122"/>
              <a:ea typeface="华文中宋" panose="02010600040101010101" pitchFamily="2" charset="-122"/>
            </a:rPr>
            <a:t>电气隔离</a:t>
          </a:r>
          <a:endParaRPr lang="zh-CN" altLang="en-US" sz="1600" dirty="0">
            <a:latin typeface="华文中宋" panose="02010600040101010101" pitchFamily="2" charset="-122"/>
            <a:ea typeface="华文中宋" panose="02010600040101010101" pitchFamily="2" charset="-122"/>
          </a:endParaRPr>
        </a:p>
      </dgm:t>
    </dgm:pt>
    <dgm:pt modelId="{90C7C55A-8C40-4907-A64B-69FEB6234ABC}" cxnId="{F6E4D552-C92F-4505-83E8-418194CDDFAD}"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A41977B0-5B7F-48FE-98EA-4551C2405B94}" cxnId="{F6E4D552-C92F-4505-83E8-418194CDDFAD}"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23CE70B9-002A-4459-ADBD-1905CC10082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剩余电</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流保护</a:t>
          </a:r>
          <a:endParaRPr lang="zh-CN" altLang="en-US" sz="1600" dirty="0">
            <a:latin typeface="华文中宋" panose="02010600040101010101" pitchFamily="2" charset="-122"/>
            <a:ea typeface="华文中宋" panose="02010600040101010101" pitchFamily="2" charset="-122"/>
          </a:endParaRPr>
        </a:p>
      </dgm:t>
    </dgm:pt>
    <dgm:pt modelId="{B46A2C36-1285-415D-97D2-383A3F7EEF80}" cxnId="{C300A23C-6FAC-403B-8956-758FC36E1AE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8FF038A3-B5D9-4EAA-B3B1-E6215FF1F1DC}" cxnId="{C300A23C-6FAC-403B-8956-758FC36E1AE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6" custScaleY="103646">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5" custScaleY="79426"/>
      <dgm:spPr/>
      <dgm:t>
        <a:bodyPr/>
        <a:lstStyle/>
        <a:p>
          <a:endParaRPr lang="zh-CN" altLang="en-US"/>
        </a:p>
      </dgm:t>
    </dgm:pt>
    <dgm:pt modelId="{4C1E0FE9-BBE2-4002-99BB-070E3DA16121}" type="pres">
      <dgm:prSet presAssocID="{29BFBE1A-08AF-4844-B29C-982EB1EB0177}" presName="connectorText" presStyleLbl="sibTrans2D1" presStyleIdx="0" presStyleCnt="5"/>
      <dgm:spPr/>
      <dgm:t>
        <a:bodyPr/>
        <a:lstStyle/>
        <a:p>
          <a:endParaRPr lang="zh-CN" altLang="en-US"/>
        </a:p>
      </dgm:t>
    </dgm:pt>
    <dgm:pt modelId="{C69BB197-5404-418B-8020-03AC84A51865}" type="pres">
      <dgm:prSet presAssocID="{2D9B2B8D-D296-4998-854A-38921C278E09}" presName="node" presStyleLbl="node1" presStyleIdx="1" presStyleCnt="6" custScaleY="121076">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5" custScaleY="79426"/>
      <dgm:spPr/>
      <dgm:t>
        <a:bodyPr/>
        <a:lstStyle/>
        <a:p>
          <a:endParaRPr lang="zh-CN" altLang="en-US"/>
        </a:p>
      </dgm:t>
    </dgm:pt>
    <dgm:pt modelId="{F6198841-8EB8-46CA-B577-58B57F58ECBA}" type="pres">
      <dgm:prSet presAssocID="{B8FFF542-D36D-4AEE-BA3A-4CC333789B93}" presName="connectorText" presStyleLbl="sibTrans2D1" presStyleIdx="1" presStyleCnt="5"/>
      <dgm:spPr/>
      <dgm:t>
        <a:bodyPr/>
        <a:lstStyle/>
        <a:p>
          <a:endParaRPr lang="zh-CN" altLang="en-US"/>
        </a:p>
      </dgm:t>
    </dgm:pt>
    <dgm:pt modelId="{6BD6379E-BBB0-4ABC-9885-F8D0FB38CB6B}" type="pres">
      <dgm:prSet presAssocID="{3BAD30DB-79B8-4EF3-B552-4F0FACAE6AA4}" presName="node" presStyleLbl="node1" presStyleIdx="2" presStyleCnt="6" custScaleY="85858">
        <dgm:presLayoutVars>
          <dgm:bulletEnabled val="1"/>
        </dgm:presLayoutVars>
      </dgm:prSet>
      <dgm:spPr/>
      <dgm:t>
        <a:bodyPr/>
        <a:lstStyle/>
        <a:p>
          <a:endParaRPr lang="zh-CN" altLang="en-US"/>
        </a:p>
      </dgm:t>
    </dgm:pt>
    <dgm:pt modelId="{A195F072-1159-4858-A2C6-DED943436E82}" type="pres">
      <dgm:prSet presAssocID="{25C4739E-9103-4600-B5F2-1634E86A81AE}" presName="sibTrans" presStyleLbl="sibTrans2D1" presStyleIdx="2" presStyleCnt="5" custScaleY="79427"/>
      <dgm:spPr/>
      <dgm:t>
        <a:bodyPr/>
        <a:lstStyle/>
        <a:p>
          <a:endParaRPr lang="zh-CN" altLang="en-US"/>
        </a:p>
      </dgm:t>
    </dgm:pt>
    <dgm:pt modelId="{459D82C4-1A91-4551-88D3-F178DFF997E7}" type="pres">
      <dgm:prSet presAssocID="{25C4739E-9103-4600-B5F2-1634E86A81AE}" presName="connectorText" presStyleLbl="sibTrans2D1" presStyleIdx="2" presStyleCnt="5"/>
      <dgm:spPr/>
      <dgm:t>
        <a:bodyPr/>
        <a:lstStyle/>
        <a:p>
          <a:endParaRPr lang="zh-CN" altLang="en-US"/>
        </a:p>
      </dgm:t>
    </dgm:pt>
    <dgm:pt modelId="{D005286A-1632-432E-8CCE-6A3560803990}" type="pres">
      <dgm:prSet presAssocID="{FA6842EB-5572-4447-94DE-7AD2EDA41F58}" presName="node" presStyleLbl="node1" presStyleIdx="3" presStyleCnt="6" custScaleY="67534">
        <dgm:presLayoutVars>
          <dgm:bulletEnabled val="1"/>
        </dgm:presLayoutVars>
      </dgm:prSet>
      <dgm:spPr/>
      <dgm:t>
        <a:bodyPr/>
        <a:lstStyle/>
        <a:p>
          <a:endParaRPr lang="zh-CN" altLang="en-US"/>
        </a:p>
      </dgm:t>
    </dgm:pt>
    <dgm:pt modelId="{C1CCAB29-B391-4562-B354-1B756C3237E3}" type="pres">
      <dgm:prSet presAssocID="{9234060D-2019-4542-937C-586809DC2685}" presName="sibTrans" presStyleLbl="sibTrans2D1" presStyleIdx="3" presStyleCnt="5"/>
      <dgm:spPr/>
      <dgm:t>
        <a:bodyPr/>
        <a:lstStyle/>
        <a:p>
          <a:endParaRPr lang="zh-CN" altLang="en-US"/>
        </a:p>
      </dgm:t>
    </dgm:pt>
    <dgm:pt modelId="{94768EAC-6461-4C5A-9670-FBC18505B2DE}" type="pres">
      <dgm:prSet presAssocID="{9234060D-2019-4542-937C-586809DC2685}" presName="connectorText" presStyleLbl="sibTrans2D1" presStyleIdx="3" presStyleCnt="5"/>
      <dgm:spPr/>
      <dgm:t>
        <a:bodyPr/>
        <a:lstStyle/>
        <a:p>
          <a:endParaRPr lang="zh-CN" altLang="en-US"/>
        </a:p>
      </dgm:t>
    </dgm:pt>
    <dgm:pt modelId="{7C73763C-2F03-42BA-B605-DCD0B4F28D02}" type="pres">
      <dgm:prSet presAssocID="{95EEB5D1-91B8-4FCF-A86E-53F7D720A9AB}" presName="node" presStyleLbl="node1" presStyleIdx="4" presStyleCnt="6" custScaleY="65963">
        <dgm:presLayoutVars>
          <dgm:bulletEnabled val="1"/>
        </dgm:presLayoutVars>
      </dgm:prSet>
      <dgm:spPr/>
      <dgm:t>
        <a:bodyPr/>
        <a:lstStyle/>
        <a:p>
          <a:endParaRPr lang="zh-CN" altLang="en-US"/>
        </a:p>
      </dgm:t>
    </dgm:pt>
    <dgm:pt modelId="{AD1C1A7C-2A71-4E71-BB79-9BA92F263B29}" type="pres">
      <dgm:prSet presAssocID="{A41977B0-5B7F-48FE-98EA-4551C2405B94}" presName="sibTrans" presStyleLbl="sibTrans2D1" presStyleIdx="4" presStyleCnt="5"/>
      <dgm:spPr/>
      <dgm:t>
        <a:bodyPr/>
        <a:lstStyle/>
        <a:p>
          <a:endParaRPr lang="zh-CN" altLang="en-US"/>
        </a:p>
      </dgm:t>
    </dgm:pt>
    <dgm:pt modelId="{77039722-2627-4426-886D-97B045AC2635}" type="pres">
      <dgm:prSet presAssocID="{A41977B0-5B7F-48FE-98EA-4551C2405B94}" presName="connectorText" presStyleLbl="sibTrans2D1" presStyleIdx="4" presStyleCnt="5"/>
      <dgm:spPr/>
      <dgm:t>
        <a:bodyPr/>
        <a:lstStyle/>
        <a:p>
          <a:endParaRPr lang="zh-CN" altLang="en-US"/>
        </a:p>
      </dgm:t>
    </dgm:pt>
    <dgm:pt modelId="{1EE22984-5172-43B8-88DD-3C719DC6DB57}" type="pres">
      <dgm:prSet presAssocID="{23CE70B9-002A-4459-ADBD-1905CC100829}" presName="node" presStyleLbl="node1" presStyleIdx="5" presStyleCnt="6" custScaleY="128129">
        <dgm:presLayoutVars>
          <dgm:bulletEnabled val="1"/>
        </dgm:presLayoutVars>
      </dgm:prSet>
      <dgm:spPr/>
      <dgm:t>
        <a:bodyPr/>
        <a:lstStyle/>
        <a:p>
          <a:endParaRPr lang="zh-CN" altLang="en-US"/>
        </a:p>
      </dgm:t>
    </dgm:pt>
  </dgm:ptLst>
  <dgm:cxnLst>
    <dgm:cxn modelId="{27DBAF2F-3D28-457D-94BA-492559E72E16}" type="presOf" srcId="{FA6842EB-5572-4447-94DE-7AD2EDA41F58}" destId="{D005286A-1632-432E-8CCE-6A3560803990}" srcOrd="0" destOrd="0" presId="urn:microsoft.com/office/officeart/2005/8/layout/process2"/>
    <dgm:cxn modelId="{6629242B-E8F9-464B-980C-4F75AC66E242}" type="presOf" srcId="{1A4387FB-7510-4215-ADB1-0770137FC457}" destId="{E29E4A83-0C16-4F4D-BCF4-2A6209859132}" srcOrd="0" destOrd="0" presId="urn:microsoft.com/office/officeart/2005/8/layout/process2"/>
    <dgm:cxn modelId="{3A9F6C61-C45F-4E3A-9B40-5D1B0123A699}" type="presOf" srcId="{2D9B2B8D-D296-4998-854A-38921C278E09}" destId="{C69BB197-5404-418B-8020-03AC84A51865}" srcOrd="0" destOrd="0" presId="urn:microsoft.com/office/officeart/2005/8/layout/process2"/>
    <dgm:cxn modelId="{4C8862BA-1FCD-4AF8-85AA-6FE3A6854737}" type="presOf" srcId="{23CE70B9-002A-4459-ADBD-1905CC100829}" destId="{1EE22984-5172-43B8-88DD-3C719DC6DB57}" srcOrd="0" destOrd="0" presId="urn:microsoft.com/office/officeart/2005/8/layout/process2"/>
    <dgm:cxn modelId="{B3F45C32-ED33-4ACE-BFF9-9B98026C1E99}" srcId="{1A4387FB-7510-4215-ADB1-0770137FC457}" destId="{FA6842EB-5572-4447-94DE-7AD2EDA41F58}" srcOrd="3" destOrd="0" parTransId="{7BBE90A1-20EC-495D-9CB9-0EB0FD2DD15A}" sibTransId="{9234060D-2019-4542-937C-586809DC2685}"/>
    <dgm:cxn modelId="{A05628D4-FF74-4BE7-8BA2-41A423801B17}" srcId="{1A4387FB-7510-4215-ADB1-0770137FC457}" destId="{2D9B2B8D-D296-4998-854A-38921C278E09}" srcOrd="1" destOrd="0" parTransId="{F8EA7CC3-04E5-4984-8C67-C48951CC2374}" sibTransId="{B8FFF542-D36D-4AEE-BA3A-4CC333789B93}"/>
    <dgm:cxn modelId="{6EF0F071-6368-4DE2-86CD-55618148B2A6}" type="presOf" srcId="{29BFBE1A-08AF-4844-B29C-982EB1EB0177}" destId="{4C1E0FE9-BBE2-4002-99BB-070E3DA16121}" srcOrd="1" destOrd="0" presId="urn:microsoft.com/office/officeart/2005/8/layout/process2"/>
    <dgm:cxn modelId="{A2FCE299-79AD-4371-BDF0-41241C1E6F68}" type="presOf" srcId="{25C4739E-9103-4600-B5F2-1634E86A81AE}" destId="{459D82C4-1A91-4551-88D3-F178DFF997E7}" srcOrd="1" destOrd="0" presId="urn:microsoft.com/office/officeart/2005/8/layout/process2"/>
    <dgm:cxn modelId="{65B3683B-D9A6-4A57-8D19-2E3D5F69CD10}" type="presOf" srcId="{9234060D-2019-4542-937C-586809DC2685}" destId="{C1CCAB29-B391-4562-B354-1B756C3237E3}" srcOrd="0" destOrd="0" presId="urn:microsoft.com/office/officeart/2005/8/layout/process2"/>
    <dgm:cxn modelId="{06FD6C56-F866-44EA-9CEB-0ED424235B99}" type="presOf" srcId="{3BAD30DB-79B8-4EF3-B552-4F0FACAE6AA4}" destId="{6BD6379E-BBB0-4ABC-9885-F8D0FB38CB6B}" srcOrd="0" destOrd="0" presId="urn:microsoft.com/office/officeart/2005/8/layout/process2"/>
    <dgm:cxn modelId="{DD3F30FE-61AE-435A-96FE-B4CDEE45FC19}" type="presOf" srcId="{B8FFF542-D36D-4AEE-BA3A-4CC333789B93}" destId="{550226BB-33FE-47C7-9DA9-586D2361ACE3}" srcOrd="0" destOrd="0" presId="urn:microsoft.com/office/officeart/2005/8/layout/process2"/>
    <dgm:cxn modelId="{F6E4D552-C92F-4505-83E8-418194CDDFAD}" srcId="{1A4387FB-7510-4215-ADB1-0770137FC457}" destId="{95EEB5D1-91B8-4FCF-A86E-53F7D720A9AB}" srcOrd="4" destOrd="0" parTransId="{90C7C55A-8C40-4907-A64B-69FEB6234ABC}" sibTransId="{A41977B0-5B7F-48FE-98EA-4551C2405B94}"/>
    <dgm:cxn modelId="{0A357450-3839-4712-9C93-5441D97571D8}" type="presOf" srcId="{9234060D-2019-4542-937C-586809DC2685}" destId="{94768EAC-6461-4C5A-9670-FBC18505B2DE}" srcOrd="1" destOrd="0" presId="urn:microsoft.com/office/officeart/2005/8/layout/process2"/>
    <dgm:cxn modelId="{C300A23C-6FAC-403B-8956-758FC36E1AE9}" srcId="{1A4387FB-7510-4215-ADB1-0770137FC457}" destId="{23CE70B9-002A-4459-ADBD-1905CC100829}" srcOrd="5" destOrd="0" parTransId="{B46A2C36-1285-415D-97D2-383A3F7EEF80}" sibTransId="{8FF038A3-B5D9-4EAA-B3B1-E6215FF1F1DC}"/>
    <dgm:cxn modelId="{758E9DC1-ECDB-4A5F-8BE9-F3A6E695B532}" type="presOf" srcId="{737B71FC-E172-4B97-80E3-25D3E357C9CA}" destId="{AD0A7A85-B259-4FC9-8C62-9AC0DA555DC6}" srcOrd="0" destOrd="0" presId="urn:microsoft.com/office/officeart/2005/8/layout/process2"/>
    <dgm:cxn modelId="{C387D8EB-B11A-4AFD-B45D-05AAF1CA445F}" type="presOf" srcId="{29BFBE1A-08AF-4844-B29C-982EB1EB0177}" destId="{20234249-4719-46A5-9458-AE949EEE2F53}" srcOrd="0" destOrd="0" presId="urn:microsoft.com/office/officeart/2005/8/layout/process2"/>
    <dgm:cxn modelId="{F8E3E18A-50B2-4059-8B37-93CC6B601613}" type="presOf" srcId="{B8FFF542-D36D-4AEE-BA3A-4CC333789B93}" destId="{F6198841-8EB8-46CA-B577-58B57F58ECBA}" srcOrd="1" destOrd="0" presId="urn:microsoft.com/office/officeart/2005/8/layout/process2"/>
    <dgm:cxn modelId="{8B319B8C-BB9E-4F09-BD95-FA1678A8C185}" type="presOf" srcId="{A41977B0-5B7F-48FE-98EA-4551C2405B94}" destId="{AD1C1A7C-2A71-4E71-BB79-9BA92F263B29}" srcOrd="0"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81DD21CD-D349-4330-8B0E-DCFA6D9FDC34}" type="presOf" srcId="{25C4739E-9103-4600-B5F2-1634E86A81AE}" destId="{A195F072-1159-4858-A2C6-DED943436E82}" srcOrd="0" destOrd="0" presId="urn:microsoft.com/office/officeart/2005/8/layout/process2"/>
    <dgm:cxn modelId="{D5196A30-298B-4A0D-9A4B-E956B92F33F4}" type="presOf" srcId="{A41977B0-5B7F-48FE-98EA-4551C2405B94}" destId="{77039722-2627-4426-886D-97B045AC2635}" srcOrd="1" destOrd="0" presId="urn:microsoft.com/office/officeart/2005/8/layout/process2"/>
    <dgm:cxn modelId="{2A884793-3C29-491E-A9D6-81E9BF48C572}" type="presOf" srcId="{95EEB5D1-91B8-4FCF-A86E-53F7D720A9AB}" destId="{7C73763C-2F03-42BA-B605-DCD0B4F28D02}" srcOrd="0" destOrd="0" presId="urn:microsoft.com/office/officeart/2005/8/layout/process2"/>
    <dgm:cxn modelId="{10C3C279-95D0-45BC-94FD-620D0797263B}" srcId="{1A4387FB-7510-4215-ADB1-0770137FC457}" destId="{3BAD30DB-79B8-4EF3-B552-4F0FACAE6AA4}" srcOrd="2" destOrd="0" parTransId="{C6935C6B-18CB-44F5-8CAB-3128ECCC2858}" sibTransId="{25C4739E-9103-4600-B5F2-1634E86A81AE}"/>
    <dgm:cxn modelId="{F2F5C977-6226-4552-9171-95849ED776BD}" type="presParOf" srcId="{E29E4A83-0C16-4F4D-BCF4-2A6209859132}" destId="{AD0A7A85-B259-4FC9-8C62-9AC0DA555DC6}" srcOrd="0" destOrd="0" presId="urn:microsoft.com/office/officeart/2005/8/layout/process2"/>
    <dgm:cxn modelId="{C75518AC-CBA1-498B-8213-10D610D9EA69}" type="presParOf" srcId="{E29E4A83-0C16-4F4D-BCF4-2A6209859132}" destId="{20234249-4719-46A5-9458-AE949EEE2F53}" srcOrd="1" destOrd="0" presId="urn:microsoft.com/office/officeart/2005/8/layout/process2"/>
    <dgm:cxn modelId="{E934961E-8535-44C6-9824-A7ECF2681B3B}" type="presParOf" srcId="{20234249-4719-46A5-9458-AE949EEE2F53}" destId="{4C1E0FE9-BBE2-4002-99BB-070E3DA16121}" srcOrd="0" destOrd="0" presId="urn:microsoft.com/office/officeart/2005/8/layout/process2"/>
    <dgm:cxn modelId="{3CD40319-CD48-4204-ADEC-2CF671054F6C}" type="presParOf" srcId="{E29E4A83-0C16-4F4D-BCF4-2A6209859132}" destId="{C69BB197-5404-418B-8020-03AC84A51865}" srcOrd="2" destOrd="0" presId="urn:microsoft.com/office/officeart/2005/8/layout/process2"/>
    <dgm:cxn modelId="{8BF8B42E-F0E1-4C07-BD30-978593F8B302}" type="presParOf" srcId="{E29E4A83-0C16-4F4D-BCF4-2A6209859132}" destId="{550226BB-33FE-47C7-9DA9-586D2361ACE3}" srcOrd="3" destOrd="0" presId="urn:microsoft.com/office/officeart/2005/8/layout/process2"/>
    <dgm:cxn modelId="{43093E18-1524-4396-82D9-6131FDEE75F9}" type="presParOf" srcId="{550226BB-33FE-47C7-9DA9-586D2361ACE3}" destId="{F6198841-8EB8-46CA-B577-58B57F58ECBA}" srcOrd="0" destOrd="0" presId="urn:microsoft.com/office/officeart/2005/8/layout/process2"/>
    <dgm:cxn modelId="{0CB00036-AC0C-4B88-B322-AFEE28AFD22A}" type="presParOf" srcId="{E29E4A83-0C16-4F4D-BCF4-2A6209859132}" destId="{6BD6379E-BBB0-4ABC-9885-F8D0FB38CB6B}" srcOrd="4" destOrd="0" presId="urn:microsoft.com/office/officeart/2005/8/layout/process2"/>
    <dgm:cxn modelId="{7CA37926-BBCC-49AF-BBB3-164B528C4FC4}" type="presParOf" srcId="{E29E4A83-0C16-4F4D-BCF4-2A6209859132}" destId="{A195F072-1159-4858-A2C6-DED943436E82}" srcOrd="5" destOrd="0" presId="urn:microsoft.com/office/officeart/2005/8/layout/process2"/>
    <dgm:cxn modelId="{60ACE64A-F281-4CDD-9004-F13E64026CCC}" type="presParOf" srcId="{A195F072-1159-4858-A2C6-DED943436E82}" destId="{459D82C4-1A91-4551-88D3-F178DFF997E7}" srcOrd="0" destOrd="0" presId="urn:microsoft.com/office/officeart/2005/8/layout/process2"/>
    <dgm:cxn modelId="{31BFF298-FCB2-4F38-858A-4F06845B083B}" type="presParOf" srcId="{E29E4A83-0C16-4F4D-BCF4-2A6209859132}" destId="{D005286A-1632-432E-8CCE-6A3560803990}" srcOrd="6" destOrd="0" presId="urn:microsoft.com/office/officeart/2005/8/layout/process2"/>
    <dgm:cxn modelId="{8501D19E-69A2-4B6F-AF72-03DBA5D80F02}" type="presParOf" srcId="{E29E4A83-0C16-4F4D-BCF4-2A6209859132}" destId="{C1CCAB29-B391-4562-B354-1B756C3237E3}" srcOrd="7" destOrd="0" presId="urn:microsoft.com/office/officeart/2005/8/layout/process2"/>
    <dgm:cxn modelId="{8CF8DBE2-52F4-47DB-9254-53AC8527CFD0}" type="presParOf" srcId="{C1CCAB29-B391-4562-B354-1B756C3237E3}" destId="{94768EAC-6461-4C5A-9670-FBC18505B2DE}" srcOrd="0" destOrd="0" presId="urn:microsoft.com/office/officeart/2005/8/layout/process2"/>
    <dgm:cxn modelId="{CD69E9E4-F72E-4FA0-8677-BC7EB7CA1CFB}" type="presParOf" srcId="{E29E4A83-0C16-4F4D-BCF4-2A6209859132}" destId="{7C73763C-2F03-42BA-B605-DCD0B4F28D02}" srcOrd="8" destOrd="0" presId="urn:microsoft.com/office/officeart/2005/8/layout/process2"/>
    <dgm:cxn modelId="{5926C802-B5B4-45B8-88B0-8BA2F33EEFC3}" type="presParOf" srcId="{E29E4A83-0C16-4F4D-BCF4-2A6209859132}" destId="{AD1C1A7C-2A71-4E71-BB79-9BA92F263B29}" srcOrd="9" destOrd="0" presId="urn:microsoft.com/office/officeart/2005/8/layout/process2"/>
    <dgm:cxn modelId="{CC3CF9A2-F825-4AC7-A295-CAC4C8536D09}" type="presParOf" srcId="{AD1C1A7C-2A71-4E71-BB79-9BA92F263B29}" destId="{77039722-2627-4426-886D-97B045AC2635}" srcOrd="0" destOrd="0" presId="urn:microsoft.com/office/officeart/2005/8/layout/process2"/>
    <dgm:cxn modelId="{2F83B7E0-05BE-482B-9F1D-A678C1E13EEE}" type="presParOf" srcId="{E29E4A83-0C16-4F4D-BCF4-2A6209859132}" destId="{1EE22984-5172-43B8-88DD-3C719DC6DB57}" srcOrd="10"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404196FB-C5E2-4F1E-9859-64339E028070}" type="presOf" srcId="{25331CDF-9208-4B21-9985-DED03170403E}" destId="{AD3FA524-2D91-4DA2-889B-35C0AC824D15}" srcOrd="0" destOrd="0" presId="urn:microsoft.com/office/officeart/2005/8/layout/process1"/>
    <dgm:cxn modelId="{F32F64EE-8D51-4457-9FD9-2D9A623DA3A9}" type="presOf" srcId="{1E1DDEE6-3995-4DB7-BF86-A652BBC5CA91}" destId="{6F3D2C11-11AE-4E61-A515-34325CC05604}" srcOrd="0" destOrd="0" presId="urn:microsoft.com/office/officeart/2005/8/layout/process1"/>
    <dgm:cxn modelId="{EE658A3B-2446-4B6A-8E59-77BA42FABDDC}" type="presOf" srcId="{8D7EF8C8-1AC6-45D7-B36A-2A908275D708}" destId="{783A112D-7696-47B7-B40B-9C044AE6A555}" srcOrd="0" destOrd="0" presId="urn:microsoft.com/office/officeart/2005/8/layout/process1"/>
    <dgm:cxn modelId="{606C058A-C126-46C5-9535-B69FD5E2163E}" type="presOf" srcId="{B979DD4A-2810-43FD-AE7E-3F985C954E94}" destId="{94421562-502C-496D-8538-C28A3F8A4238}" srcOrd="0"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3947507F-DC27-42B8-AD53-89D13A9C0197}" srcId="{3A410565-3FF2-4096-92E3-B7394419FC4A}" destId="{25331CDF-9208-4B21-9985-DED03170403E}" srcOrd="0" destOrd="0" parTransId="{EFB14F38-B261-46F5-84CE-E12F76399B67}" sibTransId="{B979DD4A-2810-43FD-AE7E-3F985C954E94}"/>
    <dgm:cxn modelId="{279D4B66-65E8-4D1E-AF0F-7928FB2A1B5B}" srcId="{3A410565-3FF2-4096-92E3-B7394419FC4A}" destId="{3CAF47F7-0649-4E32-9D61-ACE33D5E613F}" srcOrd="3" destOrd="0" parTransId="{6644987A-9F4D-4540-98D8-3798872CE9B8}" sibTransId="{8367F9F4-59F6-4281-BC5C-137AA7582102}"/>
    <dgm:cxn modelId="{E420A3B8-BD80-4DD0-9003-CCA943B863E9}" type="presOf" srcId="{3A410565-3FF2-4096-92E3-B7394419FC4A}" destId="{632B0D6D-12E4-4351-BB91-82A4358DFF10}" srcOrd="0" destOrd="0" presId="urn:microsoft.com/office/officeart/2005/8/layout/process1"/>
    <dgm:cxn modelId="{4A32CDFF-9A31-4D7B-9A21-8D3B0FF65CE5}" type="presOf" srcId="{2DDE0DE8-6584-4161-931B-D17481A4B969}" destId="{060C810A-886A-4C16-A910-58257AC24F2A}" srcOrd="0" destOrd="0" presId="urn:microsoft.com/office/officeart/2005/8/layout/process1"/>
    <dgm:cxn modelId="{02BB502D-7C3C-4125-A19E-7FB56B11D518}" type="presOf" srcId="{1E1DDEE6-3995-4DB7-BF86-A652BBC5CA91}" destId="{D19CB572-1714-4BEA-BB03-42E75EF90BEC}" srcOrd="1" destOrd="0" presId="urn:microsoft.com/office/officeart/2005/8/layout/process1"/>
    <dgm:cxn modelId="{100D4E21-FE68-48C8-97E6-5F0411F99704}" type="presOf" srcId="{B64CB9B5-35B6-4EF8-A19A-55B5A88DB7B1}" destId="{91A7DF0D-1F44-4A0A-8503-18D34EEECD6D}"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8AB8B498-7A36-437F-B2A9-2F075A0461E5}" type="presOf" srcId="{3CAF47F7-0649-4E32-9D61-ACE33D5E613F}" destId="{6BD7B332-9C29-4D74-8818-84F97C3CEAAB}" srcOrd="0" destOrd="0" presId="urn:microsoft.com/office/officeart/2005/8/layout/process1"/>
    <dgm:cxn modelId="{F001928F-3AAF-48D2-B9C7-80D697560754}" type="presOf" srcId="{8D7EF8C8-1AC6-45D7-B36A-2A908275D708}" destId="{046F455C-CC44-489A-A7F3-6B62A525E3CF}" srcOrd="1" destOrd="0" presId="urn:microsoft.com/office/officeart/2005/8/layout/process1"/>
    <dgm:cxn modelId="{EDADFFFB-EEB3-4E65-96C1-B02F70B74FC5}" type="presOf" srcId="{B979DD4A-2810-43FD-AE7E-3F985C954E94}" destId="{EE044C05-27D5-4679-B7D3-CA8AFF1B9568}" srcOrd="1" destOrd="0" presId="urn:microsoft.com/office/officeart/2005/8/layout/process1"/>
    <dgm:cxn modelId="{0E43CF41-6A9D-4210-9E5E-663E16A27DC1}" type="presParOf" srcId="{632B0D6D-12E4-4351-BB91-82A4358DFF10}" destId="{AD3FA524-2D91-4DA2-889B-35C0AC824D15}" srcOrd="0" destOrd="0" presId="urn:microsoft.com/office/officeart/2005/8/layout/process1"/>
    <dgm:cxn modelId="{7EAAC541-CEDF-4D4D-BE72-1DF1D43B8D58}" type="presParOf" srcId="{632B0D6D-12E4-4351-BB91-82A4358DFF10}" destId="{94421562-502C-496D-8538-C28A3F8A4238}" srcOrd="1" destOrd="0" presId="urn:microsoft.com/office/officeart/2005/8/layout/process1"/>
    <dgm:cxn modelId="{EE2667E2-F385-48C4-BC74-322387FB2474}" type="presParOf" srcId="{94421562-502C-496D-8538-C28A3F8A4238}" destId="{EE044C05-27D5-4679-B7D3-CA8AFF1B9568}" srcOrd="0" destOrd="0" presId="urn:microsoft.com/office/officeart/2005/8/layout/process1"/>
    <dgm:cxn modelId="{EA37A1FD-A389-4DA5-BA5B-7B9BD8D613E6}" type="presParOf" srcId="{632B0D6D-12E4-4351-BB91-82A4358DFF10}" destId="{91A7DF0D-1F44-4A0A-8503-18D34EEECD6D}" srcOrd="2" destOrd="0" presId="urn:microsoft.com/office/officeart/2005/8/layout/process1"/>
    <dgm:cxn modelId="{1E18C531-1CE4-42F8-8D06-4D50A9C662C2}" type="presParOf" srcId="{632B0D6D-12E4-4351-BB91-82A4358DFF10}" destId="{6F3D2C11-11AE-4E61-A515-34325CC05604}" srcOrd="3" destOrd="0" presId="urn:microsoft.com/office/officeart/2005/8/layout/process1"/>
    <dgm:cxn modelId="{11ACBFB2-7A26-4BEC-99BE-F325EF8ABD9C}" type="presParOf" srcId="{6F3D2C11-11AE-4E61-A515-34325CC05604}" destId="{D19CB572-1714-4BEA-BB03-42E75EF90BEC}" srcOrd="0" destOrd="0" presId="urn:microsoft.com/office/officeart/2005/8/layout/process1"/>
    <dgm:cxn modelId="{45AD2599-617F-40AB-BE1F-50712B2A6084}" type="presParOf" srcId="{632B0D6D-12E4-4351-BB91-82A4358DFF10}" destId="{060C810A-886A-4C16-A910-58257AC24F2A}" srcOrd="4" destOrd="0" presId="urn:microsoft.com/office/officeart/2005/8/layout/process1"/>
    <dgm:cxn modelId="{A2A0576B-C25E-48A0-A2FC-1993E5C63059}" type="presParOf" srcId="{632B0D6D-12E4-4351-BB91-82A4358DFF10}" destId="{783A112D-7696-47B7-B40B-9C044AE6A555}" srcOrd="5" destOrd="0" presId="urn:microsoft.com/office/officeart/2005/8/layout/process1"/>
    <dgm:cxn modelId="{252E1623-3322-400E-9D99-9AE37DA95F19}" type="presParOf" srcId="{783A112D-7696-47B7-B40B-9C044AE6A555}" destId="{046F455C-CC44-489A-A7F3-6B62A525E3CF}" srcOrd="0" destOrd="0" presId="urn:microsoft.com/office/officeart/2005/8/layout/process1"/>
    <dgm:cxn modelId="{A0D83759-89E4-40C0-ABA8-A57A04113EC7}"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工频电流对人体的影响</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绝缘的概念及相关事例</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屏护和间距</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FA6842EB-5572-4447-94DE-7AD2EDA41F58}">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安全电压</a:t>
          </a:r>
          <a:endParaRPr lang="zh-CN" altLang="en-US" sz="1600" dirty="0">
            <a:latin typeface="华文中宋" panose="02010600040101010101" pitchFamily="2" charset="-122"/>
            <a:ea typeface="华文中宋" panose="02010600040101010101" pitchFamily="2" charset="-122"/>
          </a:endParaRPr>
        </a:p>
      </dgm:t>
    </dgm:pt>
    <dgm:pt modelId="{7BBE90A1-20EC-495D-9CB9-0EB0FD2DD15A}" cxnId="{B3F45C32-ED33-4ACE-BFF9-9B98026C1E9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9234060D-2019-4542-937C-586809DC2685}" cxnId="{B3F45C32-ED33-4ACE-BFF9-9B98026C1E9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95EEB5D1-91B8-4FCF-A86E-53F7D720A9AB}">
      <dgm:prSet phldrT="[文本]" custT="1"/>
      <dgm:spPr>
        <a:solidFill>
          <a:schemeClr val="accent1"/>
        </a:solidFill>
      </dgm:spPr>
      <dgm:t>
        <a:bodyPr/>
        <a:lstStyle/>
        <a:p>
          <a:r>
            <a:rPr lang="zh-CN" altLang="en-US" sz="1600" dirty="0" smtClean="0">
              <a:latin typeface="华文中宋" panose="02010600040101010101" pitchFamily="2" charset="-122"/>
              <a:ea typeface="华文中宋" panose="02010600040101010101" pitchFamily="2" charset="-122"/>
            </a:rPr>
            <a:t>电气隔离</a:t>
          </a:r>
          <a:endParaRPr lang="zh-CN" altLang="en-US" sz="1600" dirty="0">
            <a:latin typeface="华文中宋" panose="02010600040101010101" pitchFamily="2" charset="-122"/>
            <a:ea typeface="华文中宋" panose="02010600040101010101" pitchFamily="2" charset="-122"/>
          </a:endParaRPr>
        </a:p>
      </dgm:t>
    </dgm:pt>
    <dgm:pt modelId="{90C7C55A-8C40-4907-A64B-69FEB6234ABC}" cxnId="{F6E4D552-C92F-4505-83E8-418194CDDFAD}"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A41977B0-5B7F-48FE-98EA-4551C2405B94}" cxnId="{F6E4D552-C92F-4505-83E8-418194CDDFAD}"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23CE70B9-002A-4459-ADBD-1905CC10082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剩余电</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流保护</a:t>
          </a:r>
          <a:endParaRPr lang="zh-CN" altLang="en-US" sz="1600" dirty="0">
            <a:latin typeface="华文中宋" panose="02010600040101010101" pitchFamily="2" charset="-122"/>
            <a:ea typeface="华文中宋" panose="02010600040101010101" pitchFamily="2" charset="-122"/>
          </a:endParaRPr>
        </a:p>
      </dgm:t>
    </dgm:pt>
    <dgm:pt modelId="{B46A2C36-1285-415D-97D2-383A3F7EEF80}" cxnId="{C300A23C-6FAC-403B-8956-758FC36E1AE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8FF038A3-B5D9-4EAA-B3B1-E6215FF1F1DC}" cxnId="{C300A23C-6FAC-403B-8956-758FC36E1AE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6" custScaleY="103646">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5" custScaleY="79426"/>
      <dgm:spPr/>
      <dgm:t>
        <a:bodyPr/>
        <a:lstStyle/>
        <a:p>
          <a:endParaRPr lang="zh-CN" altLang="en-US"/>
        </a:p>
      </dgm:t>
    </dgm:pt>
    <dgm:pt modelId="{4C1E0FE9-BBE2-4002-99BB-070E3DA16121}" type="pres">
      <dgm:prSet presAssocID="{29BFBE1A-08AF-4844-B29C-982EB1EB0177}" presName="connectorText" presStyleLbl="sibTrans2D1" presStyleIdx="0" presStyleCnt="5"/>
      <dgm:spPr/>
      <dgm:t>
        <a:bodyPr/>
        <a:lstStyle/>
        <a:p>
          <a:endParaRPr lang="zh-CN" altLang="en-US"/>
        </a:p>
      </dgm:t>
    </dgm:pt>
    <dgm:pt modelId="{C69BB197-5404-418B-8020-03AC84A51865}" type="pres">
      <dgm:prSet presAssocID="{2D9B2B8D-D296-4998-854A-38921C278E09}" presName="node" presStyleLbl="node1" presStyleIdx="1" presStyleCnt="6" custScaleY="121076">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5" custScaleY="79426"/>
      <dgm:spPr/>
      <dgm:t>
        <a:bodyPr/>
        <a:lstStyle/>
        <a:p>
          <a:endParaRPr lang="zh-CN" altLang="en-US"/>
        </a:p>
      </dgm:t>
    </dgm:pt>
    <dgm:pt modelId="{F6198841-8EB8-46CA-B577-58B57F58ECBA}" type="pres">
      <dgm:prSet presAssocID="{B8FFF542-D36D-4AEE-BA3A-4CC333789B93}" presName="connectorText" presStyleLbl="sibTrans2D1" presStyleIdx="1" presStyleCnt="5"/>
      <dgm:spPr/>
      <dgm:t>
        <a:bodyPr/>
        <a:lstStyle/>
        <a:p>
          <a:endParaRPr lang="zh-CN" altLang="en-US"/>
        </a:p>
      </dgm:t>
    </dgm:pt>
    <dgm:pt modelId="{6BD6379E-BBB0-4ABC-9885-F8D0FB38CB6B}" type="pres">
      <dgm:prSet presAssocID="{3BAD30DB-79B8-4EF3-B552-4F0FACAE6AA4}" presName="node" presStyleLbl="node1" presStyleIdx="2" presStyleCnt="6" custScaleY="85858">
        <dgm:presLayoutVars>
          <dgm:bulletEnabled val="1"/>
        </dgm:presLayoutVars>
      </dgm:prSet>
      <dgm:spPr/>
      <dgm:t>
        <a:bodyPr/>
        <a:lstStyle/>
        <a:p>
          <a:endParaRPr lang="zh-CN" altLang="en-US"/>
        </a:p>
      </dgm:t>
    </dgm:pt>
    <dgm:pt modelId="{A195F072-1159-4858-A2C6-DED943436E82}" type="pres">
      <dgm:prSet presAssocID="{25C4739E-9103-4600-B5F2-1634E86A81AE}" presName="sibTrans" presStyleLbl="sibTrans2D1" presStyleIdx="2" presStyleCnt="5" custScaleY="79427"/>
      <dgm:spPr/>
      <dgm:t>
        <a:bodyPr/>
        <a:lstStyle/>
        <a:p>
          <a:endParaRPr lang="zh-CN" altLang="en-US"/>
        </a:p>
      </dgm:t>
    </dgm:pt>
    <dgm:pt modelId="{459D82C4-1A91-4551-88D3-F178DFF997E7}" type="pres">
      <dgm:prSet presAssocID="{25C4739E-9103-4600-B5F2-1634E86A81AE}" presName="connectorText" presStyleLbl="sibTrans2D1" presStyleIdx="2" presStyleCnt="5"/>
      <dgm:spPr/>
      <dgm:t>
        <a:bodyPr/>
        <a:lstStyle/>
        <a:p>
          <a:endParaRPr lang="zh-CN" altLang="en-US"/>
        </a:p>
      </dgm:t>
    </dgm:pt>
    <dgm:pt modelId="{D005286A-1632-432E-8CCE-6A3560803990}" type="pres">
      <dgm:prSet presAssocID="{FA6842EB-5572-4447-94DE-7AD2EDA41F58}" presName="node" presStyleLbl="node1" presStyleIdx="3" presStyleCnt="6" custScaleY="67534">
        <dgm:presLayoutVars>
          <dgm:bulletEnabled val="1"/>
        </dgm:presLayoutVars>
      </dgm:prSet>
      <dgm:spPr/>
      <dgm:t>
        <a:bodyPr/>
        <a:lstStyle/>
        <a:p>
          <a:endParaRPr lang="zh-CN" altLang="en-US"/>
        </a:p>
      </dgm:t>
    </dgm:pt>
    <dgm:pt modelId="{C1CCAB29-B391-4562-B354-1B756C3237E3}" type="pres">
      <dgm:prSet presAssocID="{9234060D-2019-4542-937C-586809DC2685}" presName="sibTrans" presStyleLbl="sibTrans2D1" presStyleIdx="3" presStyleCnt="5"/>
      <dgm:spPr/>
      <dgm:t>
        <a:bodyPr/>
        <a:lstStyle/>
        <a:p>
          <a:endParaRPr lang="zh-CN" altLang="en-US"/>
        </a:p>
      </dgm:t>
    </dgm:pt>
    <dgm:pt modelId="{94768EAC-6461-4C5A-9670-FBC18505B2DE}" type="pres">
      <dgm:prSet presAssocID="{9234060D-2019-4542-937C-586809DC2685}" presName="connectorText" presStyleLbl="sibTrans2D1" presStyleIdx="3" presStyleCnt="5"/>
      <dgm:spPr/>
      <dgm:t>
        <a:bodyPr/>
        <a:lstStyle/>
        <a:p>
          <a:endParaRPr lang="zh-CN" altLang="en-US"/>
        </a:p>
      </dgm:t>
    </dgm:pt>
    <dgm:pt modelId="{7C73763C-2F03-42BA-B605-DCD0B4F28D02}" type="pres">
      <dgm:prSet presAssocID="{95EEB5D1-91B8-4FCF-A86E-53F7D720A9AB}" presName="node" presStyleLbl="node1" presStyleIdx="4" presStyleCnt="6" custScaleY="65963">
        <dgm:presLayoutVars>
          <dgm:bulletEnabled val="1"/>
        </dgm:presLayoutVars>
      </dgm:prSet>
      <dgm:spPr/>
      <dgm:t>
        <a:bodyPr/>
        <a:lstStyle/>
        <a:p>
          <a:endParaRPr lang="zh-CN" altLang="en-US"/>
        </a:p>
      </dgm:t>
    </dgm:pt>
    <dgm:pt modelId="{AD1C1A7C-2A71-4E71-BB79-9BA92F263B29}" type="pres">
      <dgm:prSet presAssocID="{A41977B0-5B7F-48FE-98EA-4551C2405B94}" presName="sibTrans" presStyleLbl="sibTrans2D1" presStyleIdx="4" presStyleCnt="5"/>
      <dgm:spPr/>
      <dgm:t>
        <a:bodyPr/>
        <a:lstStyle/>
        <a:p>
          <a:endParaRPr lang="zh-CN" altLang="en-US"/>
        </a:p>
      </dgm:t>
    </dgm:pt>
    <dgm:pt modelId="{77039722-2627-4426-886D-97B045AC2635}" type="pres">
      <dgm:prSet presAssocID="{A41977B0-5B7F-48FE-98EA-4551C2405B94}" presName="connectorText" presStyleLbl="sibTrans2D1" presStyleIdx="4" presStyleCnt="5"/>
      <dgm:spPr/>
      <dgm:t>
        <a:bodyPr/>
        <a:lstStyle/>
        <a:p>
          <a:endParaRPr lang="zh-CN" altLang="en-US"/>
        </a:p>
      </dgm:t>
    </dgm:pt>
    <dgm:pt modelId="{1EE22984-5172-43B8-88DD-3C719DC6DB57}" type="pres">
      <dgm:prSet presAssocID="{23CE70B9-002A-4459-ADBD-1905CC100829}" presName="node" presStyleLbl="node1" presStyleIdx="5" presStyleCnt="6" custScaleY="128129">
        <dgm:presLayoutVars>
          <dgm:bulletEnabled val="1"/>
        </dgm:presLayoutVars>
      </dgm:prSet>
      <dgm:spPr/>
      <dgm:t>
        <a:bodyPr/>
        <a:lstStyle/>
        <a:p>
          <a:endParaRPr lang="zh-CN" altLang="en-US"/>
        </a:p>
      </dgm:t>
    </dgm:pt>
  </dgm:ptLst>
  <dgm:cxnLst>
    <dgm:cxn modelId="{E2E73DE9-C109-4629-8E8A-CC72124AE0A5}" type="presOf" srcId="{FA6842EB-5572-4447-94DE-7AD2EDA41F58}" destId="{D005286A-1632-432E-8CCE-6A3560803990}" srcOrd="0" destOrd="0" presId="urn:microsoft.com/office/officeart/2005/8/layout/process2"/>
    <dgm:cxn modelId="{A4ED5D7A-D5A2-461B-B3A5-46D983AEAAF1}" type="presOf" srcId="{2D9B2B8D-D296-4998-854A-38921C278E09}" destId="{C69BB197-5404-418B-8020-03AC84A51865}" srcOrd="0" destOrd="0" presId="urn:microsoft.com/office/officeart/2005/8/layout/process2"/>
    <dgm:cxn modelId="{CCEBC40B-297D-43B6-A8D7-461EF2EA1341}" type="presOf" srcId="{737B71FC-E172-4B97-80E3-25D3E357C9CA}" destId="{AD0A7A85-B259-4FC9-8C62-9AC0DA555DC6}" srcOrd="0" destOrd="0" presId="urn:microsoft.com/office/officeart/2005/8/layout/process2"/>
    <dgm:cxn modelId="{17378FA7-F6F1-4394-B1C6-F16EA23572F2}" type="presOf" srcId="{9234060D-2019-4542-937C-586809DC2685}" destId="{C1CCAB29-B391-4562-B354-1B756C3237E3}" srcOrd="0" destOrd="0" presId="urn:microsoft.com/office/officeart/2005/8/layout/process2"/>
    <dgm:cxn modelId="{90ECE59E-A588-4BF5-BB32-B959F32A95C0}" type="presOf" srcId="{23CE70B9-002A-4459-ADBD-1905CC100829}" destId="{1EE22984-5172-43B8-88DD-3C719DC6DB57}" srcOrd="0" destOrd="0" presId="urn:microsoft.com/office/officeart/2005/8/layout/process2"/>
    <dgm:cxn modelId="{20175A09-564C-4200-8826-CF3D5E48EFF3}" type="presOf" srcId="{3BAD30DB-79B8-4EF3-B552-4F0FACAE6AA4}" destId="{6BD6379E-BBB0-4ABC-9885-F8D0FB38CB6B}" srcOrd="0" destOrd="0" presId="urn:microsoft.com/office/officeart/2005/8/layout/process2"/>
    <dgm:cxn modelId="{48B53A97-ECF5-4BBD-8384-FBC9F82A544E}" type="presOf" srcId="{A41977B0-5B7F-48FE-98EA-4551C2405B94}" destId="{AD1C1A7C-2A71-4E71-BB79-9BA92F263B29}" srcOrd="0" destOrd="0" presId="urn:microsoft.com/office/officeart/2005/8/layout/process2"/>
    <dgm:cxn modelId="{D7FF9061-3716-492C-B883-43DC628D7BE8}" type="presOf" srcId="{B8FFF542-D36D-4AEE-BA3A-4CC333789B93}" destId="{550226BB-33FE-47C7-9DA9-586D2361ACE3}" srcOrd="0" destOrd="0" presId="urn:microsoft.com/office/officeart/2005/8/layout/process2"/>
    <dgm:cxn modelId="{B3F45C32-ED33-4ACE-BFF9-9B98026C1E99}" srcId="{1A4387FB-7510-4215-ADB1-0770137FC457}" destId="{FA6842EB-5572-4447-94DE-7AD2EDA41F58}" srcOrd="3" destOrd="0" parTransId="{7BBE90A1-20EC-495D-9CB9-0EB0FD2DD15A}" sibTransId="{9234060D-2019-4542-937C-586809DC2685}"/>
    <dgm:cxn modelId="{A05628D4-FF74-4BE7-8BA2-41A423801B17}" srcId="{1A4387FB-7510-4215-ADB1-0770137FC457}" destId="{2D9B2B8D-D296-4998-854A-38921C278E09}" srcOrd="1" destOrd="0" parTransId="{F8EA7CC3-04E5-4984-8C67-C48951CC2374}" sibTransId="{B8FFF542-D36D-4AEE-BA3A-4CC333789B93}"/>
    <dgm:cxn modelId="{CF6D2238-CFDA-48D7-96DA-7D0AE5FD5440}" type="presOf" srcId="{25C4739E-9103-4600-B5F2-1634E86A81AE}" destId="{459D82C4-1A91-4551-88D3-F178DFF997E7}" srcOrd="1" destOrd="0" presId="urn:microsoft.com/office/officeart/2005/8/layout/process2"/>
    <dgm:cxn modelId="{F6E4D552-C92F-4505-83E8-418194CDDFAD}" srcId="{1A4387FB-7510-4215-ADB1-0770137FC457}" destId="{95EEB5D1-91B8-4FCF-A86E-53F7D720A9AB}" srcOrd="4" destOrd="0" parTransId="{90C7C55A-8C40-4907-A64B-69FEB6234ABC}" sibTransId="{A41977B0-5B7F-48FE-98EA-4551C2405B94}"/>
    <dgm:cxn modelId="{C300A23C-6FAC-403B-8956-758FC36E1AE9}" srcId="{1A4387FB-7510-4215-ADB1-0770137FC457}" destId="{23CE70B9-002A-4459-ADBD-1905CC100829}" srcOrd="5" destOrd="0" parTransId="{B46A2C36-1285-415D-97D2-383A3F7EEF80}" sibTransId="{8FF038A3-B5D9-4EAA-B3B1-E6215FF1F1DC}"/>
    <dgm:cxn modelId="{FF43CA09-FDB2-4185-BDBF-A8D601C664F5}" type="presOf" srcId="{B8FFF542-D36D-4AEE-BA3A-4CC333789B93}" destId="{F6198841-8EB8-46CA-B577-58B57F58ECBA}" srcOrd="1" destOrd="0" presId="urn:microsoft.com/office/officeart/2005/8/layout/process2"/>
    <dgm:cxn modelId="{0D4BC102-4AD3-4BCA-AD7E-A7395B47FD19}" type="presOf" srcId="{25C4739E-9103-4600-B5F2-1634E86A81AE}" destId="{A195F072-1159-4858-A2C6-DED943436E82}" srcOrd="0" destOrd="0" presId="urn:microsoft.com/office/officeart/2005/8/layout/process2"/>
    <dgm:cxn modelId="{FEA6E635-AC4D-4C02-A1F9-13AA0A9F12FD}" type="presOf" srcId="{1A4387FB-7510-4215-ADB1-0770137FC457}" destId="{E29E4A83-0C16-4F4D-BCF4-2A6209859132}" srcOrd="0" destOrd="0" presId="urn:microsoft.com/office/officeart/2005/8/layout/process2"/>
    <dgm:cxn modelId="{8299959E-B160-4BC7-82E1-2D2F26F786A3}" type="presOf" srcId="{95EEB5D1-91B8-4FCF-A86E-53F7D720A9AB}" destId="{7C73763C-2F03-42BA-B605-DCD0B4F28D02}" srcOrd="0"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66C4BDE7-1D93-4D30-B9D7-3DC011533AF5}" type="presOf" srcId="{9234060D-2019-4542-937C-586809DC2685}" destId="{94768EAC-6461-4C5A-9670-FBC18505B2DE}" srcOrd="1" destOrd="0" presId="urn:microsoft.com/office/officeart/2005/8/layout/process2"/>
    <dgm:cxn modelId="{A6B0928B-6683-4E30-9219-574F1CD38F51}" type="presOf" srcId="{A41977B0-5B7F-48FE-98EA-4551C2405B94}" destId="{77039722-2627-4426-886D-97B045AC2635}" srcOrd="1" destOrd="0" presId="urn:microsoft.com/office/officeart/2005/8/layout/process2"/>
    <dgm:cxn modelId="{10C3C279-95D0-45BC-94FD-620D0797263B}" srcId="{1A4387FB-7510-4215-ADB1-0770137FC457}" destId="{3BAD30DB-79B8-4EF3-B552-4F0FACAE6AA4}" srcOrd="2" destOrd="0" parTransId="{C6935C6B-18CB-44F5-8CAB-3128ECCC2858}" sibTransId="{25C4739E-9103-4600-B5F2-1634E86A81AE}"/>
    <dgm:cxn modelId="{27E69347-ED3A-409C-90B5-F655B9781EB5}" type="presOf" srcId="{29BFBE1A-08AF-4844-B29C-982EB1EB0177}" destId="{20234249-4719-46A5-9458-AE949EEE2F53}" srcOrd="0" destOrd="0" presId="urn:microsoft.com/office/officeart/2005/8/layout/process2"/>
    <dgm:cxn modelId="{E486B336-A71A-465E-BF59-BFA6341F6961}" type="presOf" srcId="{29BFBE1A-08AF-4844-B29C-982EB1EB0177}" destId="{4C1E0FE9-BBE2-4002-99BB-070E3DA16121}" srcOrd="1" destOrd="0" presId="urn:microsoft.com/office/officeart/2005/8/layout/process2"/>
    <dgm:cxn modelId="{A4CA27AE-831E-4303-BB41-64C81D6834D3}" type="presParOf" srcId="{E29E4A83-0C16-4F4D-BCF4-2A6209859132}" destId="{AD0A7A85-B259-4FC9-8C62-9AC0DA555DC6}" srcOrd="0" destOrd="0" presId="urn:microsoft.com/office/officeart/2005/8/layout/process2"/>
    <dgm:cxn modelId="{0C442831-66E7-4D7F-AEEC-95546996F22C}" type="presParOf" srcId="{E29E4A83-0C16-4F4D-BCF4-2A6209859132}" destId="{20234249-4719-46A5-9458-AE949EEE2F53}" srcOrd="1" destOrd="0" presId="urn:microsoft.com/office/officeart/2005/8/layout/process2"/>
    <dgm:cxn modelId="{97988C43-B377-4B61-B871-01AB0026DEA0}" type="presParOf" srcId="{20234249-4719-46A5-9458-AE949EEE2F53}" destId="{4C1E0FE9-BBE2-4002-99BB-070E3DA16121}" srcOrd="0" destOrd="0" presId="urn:microsoft.com/office/officeart/2005/8/layout/process2"/>
    <dgm:cxn modelId="{17914D3C-7595-410A-8924-2B089F39C6F4}" type="presParOf" srcId="{E29E4A83-0C16-4F4D-BCF4-2A6209859132}" destId="{C69BB197-5404-418B-8020-03AC84A51865}" srcOrd="2" destOrd="0" presId="urn:microsoft.com/office/officeart/2005/8/layout/process2"/>
    <dgm:cxn modelId="{C72CAE6E-CC8D-4424-9D1F-77AB8F49584A}" type="presParOf" srcId="{E29E4A83-0C16-4F4D-BCF4-2A6209859132}" destId="{550226BB-33FE-47C7-9DA9-586D2361ACE3}" srcOrd="3" destOrd="0" presId="urn:microsoft.com/office/officeart/2005/8/layout/process2"/>
    <dgm:cxn modelId="{863B2688-7942-4F16-88F3-5B9E0E790218}" type="presParOf" srcId="{550226BB-33FE-47C7-9DA9-586D2361ACE3}" destId="{F6198841-8EB8-46CA-B577-58B57F58ECBA}" srcOrd="0" destOrd="0" presId="urn:microsoft.com/office/officeart/2005/8/layout/process2"/>
    <dgm:cxn modelId="{44D7140D-FE47-44BE-A203-F445E12C355D}" type="presParOf" srcId="{E29E4A83-0C16-4F4D-BCF4-2A6209859132}" destId="{6BD6379E-BBB0-4ABC-9885-F8D0FB38CB6B}" srcOrd="4" destOrd="0" presId="urn:microsoft.com/office/officeart/2005/8/layout/process2"/>
    <dgm:cxn modelId="{ACCD16E4-11D2-4138-AF61-D0E4FFC7F703}" type="presParOf" srcId="{E29E4A83-0C16-4F4D-BCF4-2A6209859132}" destId="{A195F072-1159-4858-A2C6-DED943436E82}" srcOrd="5" destOrd="0" presId="urn:microsoft.com/office/officeart/2005/8/layout/process2"/>
    <dgm:cxn modelId="{C51280BA-3124-4A69-81DE-D2482AEB276E}" type="presParOf" srcId="{A195F072-1159-4858-A2C6-DED943436E82}" destId="{459D82C4-1A91-4551-88D3-F178DFF997E7}" srcOrd="0" destOrd="0" presId="urn:microsoft.com/office/officeart/2005/8/layout/process2"/>
    <dgm:cxn modelId="{0FB01850-294A-456C-9247-4C9A78CCC31A}" type="presParOf" srcId="{E29E4A83-0C16-4F4D-BCF4-2A6209859132}" destId="{D005286A-1632-432E-8CCE-6A3560803990}" srcOrd="6" destOrd="0" presId="urn:microsoft.com/office/officeart/2005/8/layout/process2"/>
    <dgm:cxn modelId="{8969333D-4869-43BF-952E-0B04D437B4BD}" type="presParOf" srcId="{E29E4A83-0C16-4F4D-BCF4-2A6209859132}" destId="{C1CCAB29-B391-4562-B354-1B756C3237E3}" srcOrd="7" destOrd="0" presId="urn:microsoft.com/office/officeart/2005/8/layout/process2"/>
    <dgm:cxn modelId="{C6711CDE-1736-425C-A2DF-7DEE69EE0003}" type="presParOf" srcId="{C1CCAB29-B391-4562-B354-1B756C3237E3}" destId="{94768EAC-6461-4C5A-9670-FBC18505B2DE}" srcOrd="0" destOrd="0" presId="urn:microsoft.com/office/officeart/2005/8/layout/process2"/>
    <dgm:cxn modelId="{06BDD281-5F84-48DF-B37C-CC2D83323451}" type="presParOf" srcId="{E29E4A83-0C16-4F4D-BCF4-2A6209859132}" destId="{7C73763C-2F03-42BA-B605-DCD0B4F28D02}" srcOrd="8" destOrd="0" presId="urn:microsoft.com/office/officeart/2005/8/layout/process2"/>
    <dgm:cxn modelId="{F58952C9-7EA8-4A17-A9E0-D4D81831FA30}" type="presParOf" srcId="{E29E4A83-0C16-4F4D-BCF4-2A6209859132}" destId="{AD1C1A7C-2A71-4E71-BB79-9BA92F263B29}" srcOrd="9" destOrd="0" presId="urn:microsoft.com/office/officeart/2005/8/layout/process2"/>
    <dgm:cxn modelId="{913D57F7-DDF5-4957-97DE-D79B0F493D38}" type="presParOf" srcId="{AD1C1A7C-2A71-4E71-BB79-9BA92F263B29}" destId="{77039722-2627-4426-886D-97B045AC2635}" srcOrd="0" destOrd="0" presId="urn:microsoft.com/office/officeart/2005/8/layout/process2"/>
    <dgm:cxn modelId="{A78693EE-25B8-4443-BC9B-3D26D464CE70}" type="presParOf" srcId="{E29E4A83-0C16-4F4D-BCF4-2A6209859132}" destId="{1EE22984-5172-43B8-88DD-3C719DC6DB57}" srcOrd="10"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7C18CE6A-6A36-4CA3-B161-B93FF8BEEE9C}" type="presOf" srcId="{3CAF47F7-0649-4E32-9D61-ACE33D5E613F}" destId="{6BD7B332-9C29-4D74-8818-84F97C3CEAAB}" srcOrd="0" destOrd="0" presId="urn:microsoft.com/office/officeart/2005/8/layout/process1"/>
    <dgm:cxn modelId="{3947507F-DC27-42B8-AD53-89D13A9C0197}" srcId="{3A410565-3FF2-4096-92E3-B7394419FC4A}" destId="{25331CDF-9208-4B21-9985-DED03170403E}" srcOrd="0" destOrd="0" parTransId="{EFB14F38-B261-46F5-84CE-E12F76399B67}" sibTransId="{B979DD4A-2810-43FD-AE7E-3F985C954E94}"/>
    <dgm:cxn modelId="{BAB04089-5359-4326-8F35-9A9F80F8A3E8}" type="presOf" srcId="{B979DD4A-2810-43FD-AE7E-3F985C954E94}" destId="{EE044C05-27D5-4679-B7D3-CA8AFF1B9568}" srcOrd="1"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990E3193-12C7-40AD-B7CB-04C83456E749}" type="presOf" srcId="{25331CDF-9208-4B21-9985-DED03170403E}" destId="{AD3FA524-2D91-4DA2-889B-35C0AC824D15}" srcOrd="0" destOrd="0" presId="urn:microsoft.com/office/officeart/2005/8/layout/process1"/>
    <dgm:cxn modelId="{C875D37C-6162-4D28-81E9-EE4B539A1304}" type="presOf" srcId="{2DDE0DE8-6584-4161-931B-D17481A4B969}" destId="{060C810A-886A-4C16-A910-58257AC24F2A}" srcOrd="0" destOrd="0" presId="urn:microsoft.com/office/officeart/2005/8/layout/process1"/>
    <dgm:cxn modelId="{571271FF-EDDE-4AED-9563-EDA5734A9846}" type="presOf" srcId="{8D7EF8C8-1AC6-45D7-B36A-2A908275D708}" destId="{046F455C-CC44-489A-A7F3-6B62A525E3CF}" srcOrd="1" destOrd="0" presId="urn:microsoft.com/office/officeart/2005/8/layout/process1"/>
    <dgm:cxn modelId="{0892B4D9-6047-4CA9-99C9-6D328D975382}" type="presOf" srcId="{8D7EF8C8-1AC6-45D7-B36A-2A908275D708}" destId="{783A112D-7696-47B7-B40B-9C044AE6A555}" srcOrd="0" destOrd="0" presId="urn:microsoft.com/office/officeart/2005/8/layout/process1"/>
    <dgm:cxn modelId="{3280ED02-331B-4837-83EC-A1F7A75DCD35}" type="presOf" srcId="{B979DD4A-2810-43FD-AE7E-3F985C954E94}" destId="{94421562-502C-496D-8538-C28A3F8A4238}"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279D4B66-65E8-4D1E-AF0F-7928FB2A1B5B}" srcId="{3A410565-3FF2-4096-92E3-B7394419FC4A}" destId="{3CAF47F7-0649-4E32-9D61-ACE33D5E613F}" srcOrd="3" destOrd="0" parTransId="{6644987A-9F4D-4540-98D8-3798872CE9B8}" sibTransId="{8367F9F4-59F6-4281-BC5C-137AA7582102}"/>
    <dgm:cxn modelId="{E996C740-4CF3-4DD9-9C13-0DD3A42E4437}" type="presOf" srcId="{1E1DDEE6-3995-4DB7-BF86-A652BBC5CA91}" destId="{D19CB572-1714-4BEA-BB03-42E75EF90BEC}" srcOrd="1" destOrd="0" presId="urn:microsoft.com/office/officeart/2005/8/layout/process1"/>
    <dgm:cxn modelId="{001DB188-B9B7-4108-80D3-999A4392214C}" type="presOf" srcId="{3A410565-3FF2-4096-92E3-B7394419FC4A}" destId="{632B0D6D-12E4-4351-BB91-82A4358DFF10}" srcOrd="0" destOrd="0" presId="urn:microsoft.com/office/officeart/2005/8/layout/process1"/>
    <dgm:cxn modelId="{D04BF352-23CA-4C1F-A706-E32E51B8D3E9}" type="presOf" srcId="{1E1DDEE6-3995-4DB7-BF86-A652BBC5CA91}" destId="{6F3D2C11-11AE-4E61-A515-34325CC05604}" srcOrd="0" destOrd="0" presId="urn:microsoft.com/office/officeart/2005/8/layout/process1"/>
    <dgm:cxn modelId="{1A07B483-7E94-4AAA-8E8B-C21E1CE489D6}" type="presOf" srcId="{B64CB9B5-35B6-4EF8-A19A-55B5A88DB7B1}" destId="{91A7DF0D-1F44-4A0A-8503-18D34EEECD6D}" srcOrd="0" destOrd="0" presId="urn:microsoft.com/office/officeart/2005/8/layout/process1"/>
    <dgm:cxn modelId="{A4D661B8-93E9-4EC6-86DE-49918780BFF2}" type="presParOf" srcId="{632B0D6D-12E4-4351-BB91-82A4358DFF10}" destId="{AD3FA524-2D91-4DA2-889B-35C0AC824D15}" srcOrd="0" destOrd="0" presId="urn:microsoft.com/office/officeart/2005/8/layout/process1"/>
    <dgm:cxn modelId="{0B7B2E42-B346-4DF8-AB71-3B0AECB5DDFE}" type="presParOf" srcId="{632B0D6D-12E4-4351-BB91-82A4358DFF10}" destId="{94421562-502C-496D-8538-C28A3F8A4238}" srcOrd="1" destOrd="0" presId="urn:microsoft.com/office/officeart/2005/8/layout/process1"/>
    <dgm:cxn modelId="{4054F8D4-2931-4F3A-8825-9642A24397C2}" type="presParOf" srcId="{94421562-502C-496D-8538-C28A3F8A4238}" destId="{EE044C05-27D5-4679-B7D3-CA8AFF1B9568}" srcOrd="0" destOrd="0" presId="urn:microsoft.com/office/officeart/2005/8/layout/process1"/>
    <dgm:cxn modelId="{A8047063-1FD7-4E5C-BA81-5D8A2B16AC18}" type="presParOf" srcId="{632B0D6D-12E4-4351-BB91-82A4358DFF10}" destId="{91A7DF0D-1F44-4A0A-8503-18D34EEECD6D}" srcOrd="2" destOrd="0" presId="urn:microsoft.com/office/officeart/2005/8/layout/process1"/>
    <dgm:cxn modelId="{2AFA86C2-131F-42AB-89B3-170A3EFF733E}" type="presParOf" srcId="{632B0D6D-12E4-4351-BB91-82A4358DFF10}" destId="{6F3D2C11-11AE-4E61-A515-34325CC05604}" srcOrd="3" destOrd="0" presId="urn:microsoft.com/office/officeart/2005/8/layout/process1"/>
    <dgm:cxn modelId="{1D18A3F8-240C-4DB0-ADE4-2F7B2C661C74}" type="presParOf" srcId="{6F3D2C11-11AE-4E61-A515-34325CC05604}" destId="{D19CB572-1714-4BEA-BB03-42E75EF90BEC}" srcOrd="0" destOrd="0" presId="urn:microsoft.com/office/officeart/2005/8/layout/process1"/>
    <dgm:cxn modelId="{146E35BB-D436-4E70-AD01-82234E24936D}" type="presParOf" srcId="{632B0D6D-12E4-4351-BB91-82A4358DFF10}" destId="{060C810A-886A-4C16-A910-58257AC24F2A}" srcOrd="4" destOrd="0" presId="urn:microsoft.com/office/officeart/2005/8/layout/process1"/>
    <dgm:cxn modelId="{A7C7522E-DC34-4B80-B434-935514861074}" type="presParOf" srcId="{632B0D6D-12E4-4351-BB91-82A4358DFF10}" destId="{783A112D-7696-47B7-B40B-9C044AE6A555}" srcOrd="5" destOrd="0" presId="urn:microsoft.com/office/officeart/2005/8/layout/process1"/>
    <dgm:cxn modelId="{B0A5D5E9-DDEF-4308-862E-1736271C26DF}" type="presParOf" srcId="{783A112D-7696-47B7-B40B-9C044AE6A555}" destId="{046F455C-CC44-489A-A7F3-6B62A525E3CF}" srcOrd="0" destOrd="0" presId="urn:microsoft.com/office/officeart/2005/8/layout/process1"/>
    <dgm:cxn modelId="{4F4EDE56-3FF4-4A00-BBB7-A461A8C09F2B}"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工频电流对人体的影响</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绝缘的概念及相关事例</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屏护和间距</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FA6842EB-5572-4447-94DE-7AD2EDA41F58}">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安全电压</a:t>
          </a:r>
          <a:endParaRPr lang="zh-CN" altLang="en-US" sz="1600" dirty="0">
            <a:latin typeface="华文中宋" panose="02010600040101010101" pitchFamily="2" charset="-122"/>
            <a:ea typeface="华文中宋" panose="02010600040101010101" pitchFamily="2" charset="-122"/>
          </a:endParaRPr>
        </a:p>
      </dgm:t>
    </dgm:pt>
    <dgm:pt modelId="{7BBE90A1-20EC-495D-9CB9-0EB0FD2DD15A}" cxnId="{B3F45C32-ED33-4ACE-BFF9-9B98026C1E9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9234060D-2019-4542-937C-586809DC2685}" cxnId="{B3F45C32-ED33-4ACE-BFF9-9B98026C1E9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95EEB5D1-91B8-4FCF-A86E-53F7D720A9AB}">
      <dgm:prSet phldrT="[文本]" custT="1"/>
      <dgm:spPr>
        <a:solidFill>
          <a:schemeClr val="accent1"/>
        </a:solidFill>
      </dgm:spPr>
      <dgm:t>
        <a:bodyPr/>
        <a:lstStyle/>
        <a:p>
          <a:r>
            <a:rPr lang="zh-CN" altLang="en-US" sz="1600" dirty="0" smtClean="0">
              <a:latin typeface="华文中宋" panose="02010600040101010101" pitchFamily="2" charset="-122"/>
              <a:ea typeface="华文中宋" panose="02010600040101010101" pitchFamily="2" charset="-122"/>
            </a:rPr>
            <a:t>电气隔离</a:t>
          </a:r>
          <a:endParaRPr lang="zh-CN" altLang="en-US" sz="1600" dirty="0">
            <a:latin typeface="华文中宋" panose="02010600040101010101" pitchFamily="2" charset="-122"/>
            <a:ea typeface="华文中宋" panose="02010600040101010101" pitchFamily="2" charset="-122"/>
          </a:endParaRPr>
        </a:p>
      </dgm:t>
    </dgm:pt>
    <dgm:pt modelId="{90C7C55A-8C40-4907-A64B-69FEB6234ABC}" cxnId="{F6E4D552-C92F-4505-83E8-418194CDDFAD}"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A41977B0-5B7F-48FE-98EA-4551C2405B94}" cxnId="{F6E4D552-C92F-4505-83E8-418194CDDFAD}"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23CE70B9-002A-4459-ADBD-1905CC10082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剩余电</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流保护</a:t>
          </a:r>
          <a:endParaRPr lang="zh-CN" altLang="en-US" sz="1600" dirty="0">
            <a:latin typeface="华文中宋" panose="02010600040101010101" pitchFamily="2" charset="-122"/>
            <a:ea typeface="华文中宋" panose="02010600040101010101" pitchFamily="2" charset="-122"/>
          </a:endParaRPr>
        </a:p>
      </dgm:t>
    </dgm:pt>
    <dgm:pt modelId="{B46A2C36-1285-415D-97D2-383A3F7EEF80}" cxnId="{C300A23C-6FAC-403B-8956-758FC36E1AE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8FF038A3-B5D9-4EAA-B3B1-E6215FF1F1DC}" cxnId="{C300A23C-6FAC-403B-8956-758FC36E1AE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6" custScaleY="103646">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5" custScaleY="79426"/>
      <dgm:spPr/>
      <dgm:t>
        <a:bodyPr/>
        <a:lstStyle/>
        <a:p>
          <a:endParaRPr lang="zh-CN" altLang="en-US"/>
        </a:p>
      </dgm:t>
    </dgm:pt>
    <dgm:pt modelId="{4C1E0FE9-BBE2-4002-99BB-070E3DA16121}" type="pres">
      <dgm:prSet presAssocID="{29BFBE1A-08AF-4844-B29C-982EB1EB0177}" presName="connectorText" presStyleLbl="sibTrans2D1" presStyleIdx="0" presStyleCnt="5"/>
      <dgm:spPr/>
      <dgm:t>
        <a:bodyPr/>
        <a:lstStyle/>
        <a:p>
          <a:endParaRPr lang="zh-CN" altLang="en-US"/>
        </a:p>
      </dgm:t>
    </dgm:pt>
    <dgm:pt modelId="{C69BB197-5404-418B-8020-03AC84A51865}" type="pres">
      <dgm:prSet presAssocID="{2D9B2B8D-D296-4998-854A-38921C278E09}" presName="node" presStyleLbl="node1" presStyleIdx="1" presStyleCnt="6" custScaleY="121076">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5" custScaleY="79426"/>
      <dgm:spPr/>
      <dgm:t>
        <a:bodyPr/>
        <a:lstStyle/>
        <a:p>
          <a:endParaRPr lang="zh-CN" altLang="en-US"/>
        </a:p>
      </dgm:t>
    </dgm:pt>
    <dgm:pt modelId="{F6198841-8EB8-46CA-B577-58B57F58ECBA}" type="pres">
      <dgm:prSet presAssocID="{B8FFF542-D36D-4AEE-BA3A-4CC333789B93}" presName="connectorText" presStyleLbl="sibTrans2D1" presStyleIdx="1" presStyleCnt="5"/>
      <dgm:spPr/>
      <dgm:t>
        <a:bodyPr/>
        <a:lstStyle/>
        <a:p>
          <a:endParaRPr lang="zh-CN" altLang="en-US"/>
        </a:p>
      </dgm:t>
    </dgm:pt>
    <dgm:pt modelId="{6BD6379E-BBB0-4ABC-9885-F8D0FB38CB6B}" type="pres">
      <dgm:prSet presAssocID="{3BAD30DB-79B8-4EF3-B552-4F0FACAE6AA4}" presName="node" presStyleLbl="node1" presStyleIdx="2" presStyleCnt="6" custScaleY="85858">
        <dgm:presLayoutVars>
          <dgm:bulletEnabled val="1"/>
        </dgm:presLayoutVars>
      </dgm:prSet>
      <dgm:spPr/>
      <dgm:t>
        <a:bodyPr/>
        <a:lstStyle/>
        <a:p>
          <a:endParaRPr lang="zh-CN" altLang="en-US"/>
        </a:p>
      </dgm:t>
    </dgm:pt>
    <dgm:pt modelId="{A195F072-1159-4858-A2C6-DED943436E82}" type="pres">
      <dgm:prSet presAssocID="{25C4739E-9103-4600-B5F2-1634E86A81AE}" presName="sibTrans" presStyleLbl="sibTrans2D1" presStyleIdx="2" presStyleCnt="5" custScaleY="79427"/>
      <dgm:spPr/>
      <dgm:t>
        <a:bodyPr/>
        <a:lstStyle/>
        <a:p>
          <a:endParaRPr lang="zh-CN" altLang="en-US"/>
        </a:p>
      </dgm:t>
    </dgm:pt>
    <dgm:pt modelId="{459D82C4-1A91-4551-88D3-F178DFF997E7}" type="pres">
      <dgm:prSet presAssocID="{25C4739E-9103-4600-B5F2-1634E86A81AE}" presName="connectorText" presStyleLbl="sibTrans2D1" presStyleIdx="2" presStyleCnt="5"/>
      <dgm:spPr/>
      <dgm:t>
        <a:bodyPr/>
        <a:lstStyle/>
        <a:p>
          <a:endParaRPr lang="zh-CN" altLang="en-US"/>
        </a:p>
      </dgm:t>
    </dgm:pt>
    <dgm:pt modelId="{D005286A-1632-432E-8CCE-6A3560803990}" type="pres">
      <dgm:prSet presAssocID="{FA6842EB-5572-4447-94DE-7AD2EDA41F58}" presName="node" presStyleLbl="node1" presStyleIdx="3" presStyleCnt="6" custScaleY="67534">
        <dgm:presLayoutVars>
          <dgm:bulletEnabled val="1"/>
        </dgm:presLayoutVars>
      </dgm:prSet>
      <dgm:spPr/>
      <dgm:t>
        <a:bodyPr/>
        <a:lstStyle/>
        <a:p>
          <a:endParaRPr lang="zh-CN" altLang="en-US"/>
        </a:p>
      </dgm:t>
    </dgm:pt>
    <dgm:pt modelId="{C1CCAB29-B391-4562-B354-1B756C3237E3}" type="pres">
      <dgm:prSet presAssocID="{9234060D-2019-4542-937C-586809DC2685}" presName="sibTrans" presStyleLbl="sibTrans2D1" presStyleIdx="3" presStyleCnt="5"/>
      <dgm:spPr/>
      <dgm:t>
        <a:bodyPr/>
        <a:lstStyle/>
        <a:p>
          <a:endParaRPr lang="zh-CN" altLang="en-US"/>
        </a:p>
      </dgm:t>
    </dgm:pt>
    <dgm:pt modelId="{94768EAC-6461-4C5A-9670-FBC18505B2DE}" type="pres">
      <dgm:prSet presAssocID="{9234060D-2019-4542-937C-586809DC2685}" presName="connectorText" presStyleLbl="sibTrans2D1" presStyleIdx="3" presStyleCnt="5"/>
      <dgm:spPr/>
      <dgm:t>
        <a:bodyPr/>
        <a:lstStyle/>
        <a:p>
          <a:endParaRPr lang="zh-CN" altLang="en-US"/>
        </a:p>
      </dgm:t>
    </dgm:pt>
    <dgm:pt modelId="{7C73763C-2F03-42BA-B605-DCD0B4F28D02}" type="pres">
      <dgm:prSet presAssocID="{95EEB5D1-91B8-4FCF-A86E-53F7D720A9AB}" presName="node" presStyleLbl="node1" presStyleIdx="4" presStyleCnt="6" custScaleY="65963">
        <dgm:presLayoutVars>
          <dgm:bulletEnabled val="1"/>
        </dgm:presLayoutVars>
      </dgm:prSet>
      <dgm:spPr/>
      <dgm:t>
        <a:bodyPr/>
        <a:lstStyle/>
        <a:p>
          <a:endParaRPr lang="zh-CN" altLang="en-US"/>
        </a:p>
      </dgm:t>
    </dgm:pt>
    <dgm:pt modelId="{AD1C1A7C-2A71-4E71-BB79-9BA92F263B29}" type="pres">
      <dgm:prSet presAssocID="{A41977B0-5B7F-48FE-98EA-4551C2405B94}" presName="sibTrans" presStyleLbl="sibTrans2D1" presStyleIdx="4" presStyleCnt="5"/>
      <dgm:spPr/>
      <dgm:t>
        <a:bodyPr/>
        <a:lstStyle/>
        <a:p>
          <a:endParaRPr lang="zh-CN" altLang="en-US"/>
        </a:p>
      </dgm:t>
    </dgm:pt>
    <dgm:pt modelId="{77039722-2627-4426-886D-97B045AC2635}" type="pres">
      <dgm:prSet presAssocID="{A41977B0-5B7F-48FE-98EA-4551C2405B94}" presName="connectorText" presStyleLbl="sibTrans2D1" presStyleIdx="4" presStyleCnt="5"/>
      <dgm:spPr/>
      <dgm:t>
        <a:bodyPr/>
        <a:lstStyle/>
        <a:p>
          <a:endParaRPr lang="zh-CN" altLang="en-US"/>
        </a:p>
      </dgm:t>
    </dgm:pt>
    <dgm:pt modelId="{1EE22984-5172-43B8-88DD-3C719DC6DB57}" type="pres">
      <dgm:prSet presAssocID="{23CE70B9-002A-4459-ADBD-1905CC100829}" presName="node" presStyleLbl="node1" presStyleIdx="5" presStyleCnt="6" custScaleY="128129">
        <dgm:presLayoutVars>
          <dgm:bulletEnabled val="1"/>
        </dgm:presLayoutVars>
      </dgm:prSet>
      <dgm:spPr/>
      <dgm:t>
        <a:bodyPr/>
        <a:lstStyle/>
        <a:p>
          <a:endParaRPr lang="zh-CN" altLang="en-US"/>
        </a:p>
      </dgm:t>
    </dgm:pt>
  </dgm:ptLst>
  <dgm:cxnLst>
    <dgm:cxn modelId="{EF10F20A-58C0-4C90-9DF7-7D93A63D3D2F}" type="presOf" srcId="{A41977B0-5B7F-48FE-98EA-4551C2405B94}" destId="{77039722-2627-4426-886D-97B045AC2635}" srcOrd="1" destOrd="0" presId="urn:microsoft.com/office/officeart/2005/8/layout/process2"/>
    <dgm:cxn modelId="{83958549-B3DA-461F-B9FF-E5D7B71A2540}" type="presOf" srcId="{B8FFF542-D36D-4AEE-BA3A-4CC333789B93}" destId="{550226BB-33FE-47C7-9DA9-586D2361ACE3}" srcOrd="0" destOrd="0" presId="urn:microsoft.com/office/officeart/2005/8/layout/process2"/>
    <dgm:cxn modelId="{88A89CAB-1BA6-4076-AEF4-268DD99D92F1}" type="presOf" srcId="{9234060D-2019-4542-937C-586809DC2685}" destId="{C1CCAB29-B391-4562-B354-1B756C3237E3}" srcOrd="0" destOrd="0" presId="urn:microsoft.com/office/officeart/2005/8/layout/process2"/>
    <dgm:cxn modelId="{30CFB2AD-D18E-40D8-858A-5A7AD02352C7}" type="presOf" srcId="{95EEB5D1-91B8-4FCF-A86E-53F7D720A9AB}" destId="{7C73763C-2F03-42BA-B605-DCD0B4F28D02}" srcOrd="0" destOrd="0" presId="urn:microsoft.com/office/officeart/2005/8/layout/process2"/>
    <dgm:cxn modelId="{85D49F41-66CC-4FE6-9641-DCEF2637A5AE}" type="presOf" srcId="{3BAD30DB-79B8-4EF3-B552-4F0FACAE6AA4}" destId="{6BD6379E-BBB0-4ABC-9885-F8D0FB38CB6B}" srcOrd="0" destOrd="0" presId="urn:microsoft.com/office/officeart/2005/8/layout/process2"/>
    <dgm:cxn modelId="{5963864A-CBBD-47D7-BE19-6771D96EDD85}" type="presOf" srcId="{29BFBE1A-08AF-4844-B29C-982EB1EB0177}" destId="{4C1E0FE9-BBE2-4002-99BB-070E3DA16121}" srcOrd="1" destOrd="0" presId="urn:microsoft.com/office/officeart/2005/8/layout/process2"/>
    <dgm:cxn modelId="{9BC67D66-E0CD-4317-A55D-ABF66DC7649D}" type="presOf" srcId="{737B71FC-E172-4B97-80E3-25D3E357C9CA}" destId="{AD0A7A85-B259-4FC9-8C62-9AC0DA555DC6}" srcOrd="0" destOrd="0" presId="urn:microsoft.com/office/officeart/2005/8/layout/process2"/>
    <dgm:cxn modelId="{BF22CD59-6E2F-47E4-9548-FB4D03D3C140}" type="presOf" srcId="{1A4387FB-7510-4215-ADB1-0770137FC457}" destId="{E29E4A83-0C16-4F4D-BCF4-2A6209859132}" srcOrd="0" destOrd="0" presId="urn:microsoft.com/office/officeart/2005/8/layout/process2"/>
    <dgm:cxn modelId="{A5E5956E-FCBE-45F4-89FD-B48845565DF2}" type="presOf" srcId="{25C4739E-9103-4600-B5F2-1634E86A81AE}" destId="{A195F072-1159-4858-A2C6-DED943436E82}" srcOrd="0" destOrd="0" presId="urn:microsoft.com/office/officeart/2005/8/layout/process2"/>
    <dgm:cxn modelId="{4C9A3B24-2E81-4D64-A3B1-89A95C39A1CB}" type="presOf" srcId="{A41977B0-5B7F-48FE-98EA-4551C2405B94}" destId="{AD1C1A7C-2A71-4E71-BB79-9BA92F263B29}" srcOrd="0" destOrd="0" presId="urn:microsoft.com/office/officeart/2005/8/layout/process2"/>
    <dgm:cxn modelId="{B3F45C32-ED33-4ACE-BFF9-9B98026C1E99}" srcId="{1A4387FB-7510-4215-ADB1-0770137FC457}" destId="{FA6842EB-5572-4447-94DE-7AD2EDA41F58}" srcOrd="3" destOrd="0" parTransId="{7BBE90A1-20EC-495D-9CB9-0EB0FD2DD15A}" sibTransId="{9234060D-2019-4542-937C-586809DC2685}"/>
    <dgm:cxn modelId="{7729683F-8AD5-4C58-B9FF-4981E61D7DB3}" type="presOf" srcId="{B8FFF542-D36D-4AEE-BA3A-4CC333789B93}" destId="{F6198841-8EB8-46CA-B577-58B57F58ECBA}" srcOrd="1" destOrd="0" presId="urn:microsoft.com/office/officeart/2005/8/layout/process2"/>
    <dgm:cxn modelId="{A05628D4-FF74-4BE7-8BA2-41A423801B17}" srcId="{1A4387FB-7510-4215-ADB1-0770137FC457}" destId="{2D9B2B8D-D296-4998-854A-38921C278E09}" srcOrd="1" destOrd="0" parTransId="{F8EA7CC3-04E5-4984-8C67-C48951CC2374}" sibTransId="{B8FFF542-D36D-4AEE-BA3A-4CC333789B93}"/>
    <dgm:cxn modelId="{7DE6D485-A9E9-4912-8957-0FCE0D9DF294}" type="presOf" srcId="{25C4739E-9103-4600-B5F2-1634E86A81AE}" destId="{459D82C4-1A91-4551-88D3-F178DFF997E7}" srcOrd="1" destOrd="0" presId="urn:microsoft.com/office/officeart/2005/8/layout/process2"/>
    <dgm:cxn modelId="{F6E4D552-C92F-4505-83E8-418194CDDFAD}" srcId="{1A4387FB-7510-4215-ADB1-0770137FC457}" destId="{95EEB5D1-91B8-4FCF-A86E-53F7D720A9AB}" srcOrd="4" destOrd="0" parTransId="{90C7C55A-8C40-4907-A64B-69FEB6234ABC}" sibTransId="{A41977B0-5B7F-48FE-98EA-4551C2405B94}"/>
    <dgm:cxn modelId="{B838E865-E812-4738-9432-4C7BB226D987}" type="presOf" srcId="{29BFBE1A-08AF-4844-B29C-982EB1EB0177}" destId="{20234249-4719-46A5-9458-AE949EEE2F53}" srcOrd="0" destOrd="0" presId="urn:microsoft.com/office/officeart/2005/8/layout/process2"/>
    <dgm:cxn modelId="{C300A23C-6FAC-403B-8956-758FC36E1AE9}" srcId="{1A4387FB-7510-4215-ADB1-0770137FC457}" destId="{23CE70B9-002A-4459-ADBD-1905CC100829}" srcOrd="5" destOrd="0" parTransId="{B46A2C36-1285-415D-97D2-383A3F7EEF80}" sibTransId="{8FF038A3-B5D9-4EAA-B3B1-E6215FF1F1DC}"/>
    <dgm:cxn modelId="{C6EAC7AC-6EB3-4025-9F21-E9F8E1BDE04C}" type="presOf" srcId="{23CE70B9-002A-4459-ADBD-1905CC100829}" destId="{1EE22984-5172-43B8-88DD-3C719DC6DB57}" srcOrd="0" destOrd="0" presId="urn:microsoft.com/office/officeart/2005/8/layout/process2"/>
    <dgm:cxn modelId="{8E998B69-771F-4D85-9F27-0039B91C5B8D}" type="presOf" srcId="{FA6842EB-5572-4447-94DE-7AD2EDA41F58}" destId="{D005286A-1632-432E-8CCE-6A3560803990}" srcOrd="0"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2DCA5163-950E-4017-8363-ACC2537F7C2F}" type="presOf" srcId="{9234060D-2019-4542-937C-586809DC2685}" destId="{94768EAC-6461-4C5A-9670-FBC18505B2DE}" srcOrd="1" destOrd="0" presId="urn:microsoft.com/office/officeart/2005/8/layout/process2"/>
    <dgm:cxn modelId="{10C3C279-95D0-45BC-94FD-620D0797263B}" srcId="{1A4387FB-7510-4215-ADB1-0770137FC457}" destId="{3BAD30DB-79B8-4EF3-B552-4F0FACAE6AA4}" srcOrd="2" destOrd="0" parTransId="{C6935C6B-18CB-44F5-8CAB-3128ECCC2858}" sibTransId="{25C4739E-9103-4600-B5F2-1634E86A81AE}"/>
    <dgm:cxn modelId="{9640E23D-4FF1-4DF6-A244-C56DBB91B921}" type="presOf" srcId="{2D9B2B8D-D296-4998-854A-38921C278E09}" destId="{C69BB197-5404-418B-8020-03AC84A51865}" srcOrd="0" destOrd="0" presId="urn:microsoft.com/office/officeart/2005/8/layout/process2"/>
    <dgm:cxn modelId="{2E077B34-DDA2-4AC3-83F5-89B2BE645C15}" type="presParOf" srcId="{E29E4A83-0C16-4F4D-BCF4-2A6209859132}" destId="{AD0A7A85-B259-4FC9-8C62-9AC0DA555DC6}" srcOrd="0" destOrd="0" presId="urn:microsoft.com/office/officeart/2005/8/layout/process2"/>
    <dgm:cxn modelId="{924F3E79-3DC5-40C1-9B93-1DDE5BCD1925}" type="presParOf" srcId="{E29E4A83-0C16-4F4D-BCF4-2A6209859132}" destId="{20234249-4719-46A5-9458-AE949EEE2F53}" srcOrd="1" destOrd="0" presId="urn:microsoft.com/office/officeart/2005/8/layout/process2"/>
    <dgm:cxn modelId="{009618CC-0739-4100-9400-D68A20490A8E}" type="presParOf" srcId="{20234249-4719-46A5-9458-AE949EEE2F53}" destId="{4C1E0FE9-BBE2-4002-99BB-070E3DA16121}" srcOrd="0" destOrd="0" presId="urn:microsoft.com/office/officeart/2005/8/layout/process2"/>
    <dgm:cxn modelId="{70D99DC6-F435-4647-B2AE-3943E46FD075}" type="presParOf" srcId="{E29E4A83-0C16-4F4D-BCF4-2A6209859132}" destId="{C69BB197-5404-418B-8020-03AC84A51865}" srcOrd="2" destOrd="0" presId="urn:microsoft.com/office/officeart/2005/8/layout/process2"/>
    <dgm:cxn modelId="{740FF61A-46AF-45AF-ABD3-C0274362F94E}" type="presParOf" srcId="{E29E4A83-0C16-4F4D-BCF4-2A6209859132}" destId="{550226BB-33FE-47C7-9DA9-586D2361ACE3}" srcOrd="3" destOrd="0" presId="urn:microsoft.com/office/officeart/2005/8/layout/process2"/>
    <dgm:cxn modelId="{9564B639-1D06-4760-937C-FF5819DD76AD}" type="presParOf" srcId="{550226BB-33FE-47C7-9DA9-586D2361ACE3}" destId="{F6198841-8EB8-46CA-B577-58B57F58ECBA}" srcOrd="0" destOrd="0" presId="urn:microsoft.com/office/officeart/2005/8/layout/process2"/>
    <dgm:cxn modelId="{8E1CA85A-0F0E-478D-B866-2DE7F98B401B}" type="presParOf" srcId="{E29E4A83-0C16-4F4D-BCF4-2A6209859132}" destId="{6BD6379E-BBB0-4ABC-9885-F8D0FB38CB6B}" srcOrd="4" destOrd="0" presId="urn:microsoft.com/office/officeart/2005/8/layout/process2"/>
    <dgm:cxn modelId="{9486BC80-6657-4F09-A2C6-5400D9035649}" type="presParOf" srcId="{E29E4A83-0C16-4F4D-BCF4-2A6209859132}" destId="{A195F072-1159-4858-A2C6-DED943436E82}" srcOrd="5" destOrd="0" presId="urn:microsoft.com/office/officeart/2005/8/layout/process2"/>
    <dgm:cxn modelId="{0BD52EB1-3222-4A9B-ACCA-D04D86A9D03E}" type="presParOf" srcId="{A195F072-1159-4858-A2C6-DED943436E82}" destId="{459D82C4-1A91-4551-88D3-F178DFF997E7}" srcOrd="0" destOrd="0" presId="urn:microsoft.com/office/officeart/2005/8/layout/process2"/>
    <dgm:cxn modelId="{1C067DA6-AE73-4BFD-8B47-C92B568DAF24}" type="presParOf" srcId="{E29E4A83-0C16-4F4D-BCF4-2A6209859132}" destId="{D005286A-1632-432E-8CCE-6A3560803990}" srcOrd="6" destOrd="0" presId="urn:microsoft.com/office/officeart/2005/8/layout/process2"/>
    <dgm:cxn modelId="{7822EEE4-FD93-422F-BD9B-E02D419D1AD2}" type="presParOf" srcId="{E29E4A83-0C16-4F4D-BCF4-2A6209859132}" destId="{C1CCAB29-B391-4562-B354-1B756C3237E3}" srcOrd="7" destOrd="0" presId="urn:microsoft.com/office/officeart/2005/8/layout/process2"/>
    <dgm:cxn modelId="{88AAD204-F8F3-4FD8-AF1C-29BA708E3552}" type="presParOf" srcId="{C1CCAB29-B391-4562-B354-1B756C3237E3}" destId="{94768EAC-6461-4C5A-9670-FBC18505B2DE}" srcOrd="0" destOrd="0" presId="urn:microsoft.com/office/officeart/2005/8/layout/process2"/>
    <dgm:cxn modelId="{D07F43B0-952D-447A-BD35-2771652514E3}" type="presParOf" srcId="{E29E4A83-0C16-4F4D-BCF4-2A6209859132}" destId="{7C73763C-2F03-42BA-B605-DCD0B4F28D02}" srcOrd="8" destOrd="0" presId="urn:microsoft.com/office/officeart/2005/8/layout/process2"/>
    <dgm:cxn modelId="{3067E048-649C-42A7-AAD1-6B7030C27FDC}" type="presParOf" srcId="{E29E4A83-0C16-4F4D-BCF4-2A6209859132}" destId="{AD1C1A7C-2A71-4E71-BB79-9BA92F263B29}" srcOrd="9" destOrd="0" presId="urn:microsoft.com/office/officeart/2005/8/layout/process2"/>
    <dgm:cxn modelId="{C3C841F2-5B21-4714-B27A-8A41E04DD298}" type="presParOf" srcId="{AD1C1A7C-2A71-4E71-BB79-9BA92F263B29}" destId="{77039722-2627-4426-886D-97B045AC2635}" srcOrd="0" destOrd="0" presId="urn:microsoft.com/office/officeart/2005/8/layout/process2"/>
    <dgm:cxn modelId="{A28C66DE-1B7E-416E-8707-8D6743093222}" type="presParOf" srcId="{E29E4A83-0C16-4F4D-BCF4-2A6209859132}" destId="{1EE22984-5172-43B8-88DD-3C719DC6DB57}" srcOrd="10"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1418AE44-4314-460D-A913-8FD8CA7D0CE0}" type="presOf" srcId="{8D7EF8C8-1AC6-45D7-B36A-2A908275D708}" destId="{046F455C-CC44-489A-A7F3-6B62A525E3CF}" srcOrd="1"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78E95AAE-4CCD-4886-A827-6F982CD3D5B8}" type="presOf" srcId="{8D7EF8C8-1AC6-45D7-B36A-2A908275D708}" destId="{783A112D-7696-47B7-B40B-9C044AE6A555}" srcOrd="0" destOrd="0" presId="urn:microsoft.com/office/officeart/2005/8/layout/process1"/>
    <dgm:cxn modelId="{3947507F-DC27-42B8-AD53-89D13A9C0197}" srcId="{3A410565-3FF2-4096-92E3-B7394419FC4A}" destId="{25331CDF-9208-4B21-9985-DED03170403E}" srcOrd="0" destOrd="0" parTransId="{EFB14F38-B261-46F5-84CE-E12F76399B67}" sibTransId="{B979DD4A-2810-43FD-AE7E-3F985C954E94}"/>
    <dgm:cxn modelId="{279D4B66-65E8-4D1E-AF0F-7928FB2A1B5B}" srcId="{3A410565-3FF2-4096-92E3-B7394419FC4A}" destId="{3CAF47F7-0649-4E32-9D61-ACE33D5E613F}" srcOrd="3" destOrd="0" parTransId="{6644987A-9F4D-4540-98D8-3798872CE9B8}" sibTransId="{8367F9F4-59F6-4281-BC5C-137AA7582102}"/>
    <dgm:cxn modelId="{B4B62AA1-5CF6-4CF3-B6CE-30684896F9D4}" type="presOf" srcId="{B979DD4A-2810-43FD-AE7E-3F985C954E94}" destId="{EE044C05-27D5-4679-B7D3-CA8AFF1B9568}" srcOrd="1" destOrd="0" presId="urn:microsoft.com/office/officeart/2005/8/layout/process1"/>
    <dgm:cxn modelId="{070B0AAE-0904-4352-8552-02A6F2FB9A7F}" type="presOf" srcId="{B64CB9B5-35B6-4EF8-A19A-55B5A88DB7B1}" destId="{91A7DF0D-1F44-4A0A-8503-18D34EEECD6D}" srcOrd="0" destOrd="0" presId="urn:microsoft.com/office/officeart/2005/8/layout/process1"/>
    <dgm:cxn modelId="{64CB7313-2492-4702-B693-71AFB2F9E66D}" type="presOf" srcId="{25331CDF-9208-4B21-9985-DED03170403E}" destId="{AD3FA524-2D91-4DA2-889B-35C0AC824D15}" srcOrd="0" destOrd="0" presId="urn:microsoft.com/office/officeart/2005/8/layout/process1"/>
    <dgm:cxn modelId="{DA6258FF-B19A-4241-ABE7-2ECD8D0C9930}" type="presOf" srcId="{B979DD4A-2810-43FD-AE7E-3F985C954E94}" destId="{94421562-502C-496D-8538-C28A3F8A4238}" srcOrd="0" destOrd="0" presId="urn:microsoft.com/office/officeart/2005/8/layout/process1"/>
    <dgm:cxn modelId="{0199FC04-E6F0-4E68-A4B0-CB5A7D0EE9C6}" type="presOf" srcId="{3CAF47F7-0649-4E32-9D61-ACE33D5E613F}" destId="{6BD7B332-9C29-4D74-8818-84F97C3CEAAB}" srcOrd="0" destOrd="0" presId="urn:microsoft.com/office/officeart/2005/8/layout/process1"/>
    <dgm:cxn modelId="{B18BFCB2-601F-4B8C-9711-40360D6E3AD7}" type="presOf" srcId="{2DDE0DE8-6584-4161-931B-D17481A4B969}" destId="{060C810A-886A-4C16-A910-58257AC24F2A}"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8256A76D-00F0-4A5F-BF6B-91E2A498483A}" type="presOf" srcId="{1E1DDEE6-3995-4DB7-BF86-A652BBC5CA91}" destId="{D19CB572-1714-4BEA-BB03-42E75EF90BEC}" srcOrd="1" destOrd="0" presId="urn:microsoft.com/office/officeart/2005/8/layout/process1"/>
    <dgm:cxn modelId="{1348497C-3402-4D3B-B228-414A7B7E05F3}" type="presOf" srcId="{3A410565-3FF2-4096-92E3-B7394419FC4A}" destId="{632B0D6D-12E4-4351-BB91-82A4358DFF10}" srcOrd="0" destOrd="0" presId="urn:microsoft.com/office/officeart/2005/8/layout/process1"/>
    <dgm:cxn modelId="{15744790-A429-430F-B0B6-751E62918631}" type="presOf" srcId="{1E1DDEE6-3995-4DB7-BF86-A652BBC5CA91}" destId="{6F3D2C11-11AE-4E61-A515-34325CC05604}" srcOrd="0" destOrd="0" presId="urn:microsoft.com/office/officeart/2005/8/layout/process1"/>
    <dgm:cxn modelId="{784489B6-CB24-4552-9E30-3AF5CDC67582}" type="presParOf" srcId="{632B0D6D-12E4-4351-BB91-82A4358DFF10}" destId="{AD3FA524-2D91-4DA2-889B-35C0AC824D15}" srcOrd="0" destOrd="0" presId="urn:microsoft.com/office/officeart/2005/8/layout/process1"/>
    <dgm:cxn modelId="{E5B8B3CA-2C75-4330-8E7E-CEE5C07A1339}" type="presParOf" srcId="{632B0D6D-12E4-4351-BB91-82A4358DFF10}" destId="{94421562-502C-496D-8538-C28A3F8A4238}" srcOrd="1" destOrd="0" presId="urn:microsoft.com/office/officeart/2005/8/layout/process1"/>
    <dgm:cxn modelId="{1D986C7B-12E4-49FD-BA04-7A52FF79C073}" type="presParOf" srcId="{94421562-502C-496D-8538-C28A3F8A4238}" destId="{EE044C05-27D5-4679-B7D3-CA8AFF1B9568}" srcOrd="0" destOrd="0" presId="urn:microsoft.com/office/officeart/2005/8/layout/process1"/>
    <dgm:cxn modelId="{45B37FA1-BAB7-41D5-B1EA-2D54F43DB62E}" type="presParOf" srcId="{632B0D6D-12E4-4351-BB91-82A4358DFF10}" destId="{91A7DF0D-1F44-4A0A-8503-18D34EEECD6D}" srcOrd="2" destOrd="0" presId="urn:microsoft.com/office/officeart/2005/8/layout/process1"/>
    <dgm:cxn modelId="{5501C4D9-4047-4D47-B6AC-2D552644D95A}" type="presParOf" srcId="{632B0D6D-12E4-4351-BB91-82A4358DFF10}" destId="{6F3D2C11-11AE-4E61-A515-34325CC05604}" srcOrd="3" destOrd="0" presId="urn:microsoft.com/office/officeart/2005/8/layout/process1"/>
    <dgm:cxn modelId="{335865A5-7F9B-4EBC-9B5C-0DB5A19EC521}" type="presParOf" srcId="{6F3D2C11-11AE-4E61-A515-34325CC05604}" destId="{D19CB572-1714-4BEA-BB03-42E75EF90BEC}" srcOrd="0" destOrd="0" presId="urn:microsoft.com/office/officeart/2005/8/layout/process1"/>
    <dgm:cxn modelId="{3485AFA9-B166-442A-A268-A1FDE8A6903F}" type="presParOf" srcId="{632B0D6D-12E4-4351-BB91-82A4358DFF10}" destId="{060C810A-886A-4C16-A910-58257AC24F2A}" srcOrd="4" destOrd="0" presId="urn:microsoft.com/office/officeart/2005/8/layout/process1"/>
    <dgm:cxn modelId="{F1504C43-3905-446E-9BA0-DFEC8209398A}" type="presParOf" srcId="{632B0D6D-12E4-4351-BB91-82A4358DFF10}" destId="{783A112D-7696-47B7-B40B-9C044AE6A555}" srcOrd="5" destOrd="0" presId="urn:microsoft.com/office/officeart/2005/8/layout/process1"/>
    <dgm:cxn modelId="{681193E2-19F8-4142-9DE8-BA589BA43182}" type="presParOf" srcId="{783A112D-7696-47B7-B40B-9C044AE6A555}" destId="{046F455C-CC44-489A-A7F3-6B62A525E3CF}" srcOrd="0" destOrd="0" presId="urn:microsoft.com/office/officeart/2005/8/layout/process1"/>
    <dgm:cxn modelId="{092EB199-D239-4192-9681-AED98CC709A4}"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工频电流对人体的影响</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绝缘的概念及相关事例</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屏护和间距</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FA6842EB-5572-4447-94DE-7AD2EDA41F58}">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安全电压</a:t>
          </a:r>
          <a:endParaRPr lang="zh-CN" altLang="en-US" sz="1600" dirty="0">
            <a:latin typeface="华文中宋" panose="02010600040101010101" pitchFamily="2" charset="-122"/>
            <a:ea typeface="华文中宋" panose="02010600040101010101" pitchFamily="2" charset="-122"/>
          </a:endParaRPr>
        </a:p>
      </dgm:t>
    </dgm:pt>
    <dgm:pt modelId="{7BBE90A1-20EC-495D-9CB9-0EB0FD2DD15A}" cxnId="{B3F45C32-ED33-4ACE-BFF9-9B98026C1E9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9234060D-2019-4542-937C-586809DC2685}" cxnId="{B3F45C32-ED33-4ACE-BFF9-9B98026C1E9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95EEB5D1-91B8-4FCF-A86E-53F7D720A9AB}">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电气隔离</a:t>
          </a:r>
          <a:endParaRPr lang="zh-CN" altLang="en-US" sz="1600" dirty="0">
            <a:latin typeface="华文中宋" panose="02010600040101010101" pitchFamily="2" charset="-122"/>
            <a:ea typeface="华文中宋" panose="02010600040101010101" pitchFamily="2" charset="-122"/>
          </a:endParaRPr>
        </a:p>
      </dgm:t>
    </dgm:pt>
    <dgm:pt modelId="{90C7C55A-8C40-4907-A64B-69FEB6234ABC}" cxnId="{F6E4D552-C92F-4505-83E8-418194CDDFAD}"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A41977B0-5B7F-48FE-98EA-4551C2405B94}" cxnId="{F6E4D552-C92F-4505-83E8-418194CDDFAD}"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23CE70B9-002A-4459-ADBD-1905CC100829}">
      <dgm:prSet phldrT="[文本]" custT="1"/>
      <dgm:spPr>
        <a:solidFill>
          <a:schemeClr val="accent1"/>
        </a:solidFill>
      </dgm:spPr>
      <dgm:t>
        <a:bodyPr/>
        <a:lstStyle/>
        <a:p>
          <a:r>
            <a:rPr lang="zh-CN" altLang="en-US" sz="1600" dirty="0" smtClean="0">
              <a:latin typeface="华文中宋" panose="02010600040101010101" pitchFamily="2" charset="-122"/>
              <a:ea typeface="华文中宋" panose="02010600040101010101" pitchFamily="2" charset="-122"/>
            </a:rPr>
            <a:t>剩余电</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流保护</a:t>
          </a:r>
          <a:endParaRPr lang="zh-CN" altLang="en-US" sz="1600" dirty="0">
            <a:latin typeface="华文中宋" panose="02010600040101010101" pitchFamily="2" charset="-122"/>
            <a:ea typeface="华文中宋" panose="02010600040101010101" pitchFamily="2" charset="-122"/>
          </a:endParaRPr>
        </a:p>
      </dgm:t>
    </dgm:pt>
    <dgm:pt modelId="{B46A2C36-1285-415D-97D2-383A3F7EEF80}" cxnId="{C300A23C-6FAC-403B-8956-758FC36E1AE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8FF038A3-B5D9-4EAA-B3B1-E6215FF1F1DC}" cxnId="{C300A23C-6FAC-403B-8956-758FC36E1AE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6" custScaleY="103646">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5" custScaleY="79426"/>
      <dgm:spPr/>
      <dgm:t>
        <a:bodyPr/>
        <a:lstStyle/>
        <a:p>
          <a:endParaRPr lang="zh-CN" altLang="en-US"/>
        </a:p>
      </dgm:t>
    </dgm:pt>
    <dgm:pt modelId="{4C1E0FE9-BBE2-4002-99BB-070E3DA16121}" type="pres">
      <dgm:prSet presAssocID="{29BFBE1A-08AF-4844-B29C-982EB1EB0177}" presName="connectorText" presStyleLbl="sibTrans2D1" presStyleIdx="0" presStyleCnt="5"/>
      <dgm:spPr/>
      <dgm:t>
        <a:bodyPr/>
        <a:lstStyle/>
        <a:p>
          <a:endParaRPr lang="zh-CN" altLang="en-US"/>
        </a:p>
      </dgm:t>
    </dgm:pt>
    <dgm:pt modelId="{C69BB197-5404-418B-8020-03AC84A51865}" type="pres">
      <dgm:prSet presAssocID="{2D9B2B8D-D296-4998-854A-38921C278E09}" presName="node" presStyleLbl="node1" presStyleIdx="1" presStyleCnt="6" custScaleY="121076">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5" custScaleY="79426"/>
      <dgm:spPr/>
      <dgm:t>
        <a:bodyPr/>
        <a:lstStyle/>
        <a:p>
          <a:endParaRPr lang="zh-CN" altLang="en-US"/>
        </a:p>
      </dgm:t>
    </dgm:pt>
    <dgm:pt modelId="{F6198841-8EB8-46CA-B577-58B57F58ECBA}" type="pres">
      <dgm:prSet presAssocID="{B8FFF542-D36D-4AEE-BA3A-4CC333789B93}" presName="connectorText" presStyleLbl="sibTrans2D1" presStyleIdx="1" presStyleCnt="5"/>
      <dgm:spPr/>
      <dgm:t>
        <a:bodyPr/>
        <a:lstStyle/>
        <a:p>
          <a:endParaRPr lang="zh-CN" altLang="en-US"/>
        </a:p>
      </dgm:t>
    </dgm:pt>
    <dgm:pt modelId="{6BD6379E-BBB0-4ABC-9885-F8D0FB38CB6B}" type="pres">
      <dgm:prSet presAssocID="{3BAD30DB-79B8-4EF3-B552-4F0FACAE6AA4}" presName="node" presStyleLbl="node1" presStyleIdx="2" presStyleCnt="6" custScaleY="85858">
        <dgm:presLayoutVars>
          <dgm:bulletEnabled val="1"/>
        </dgm:presLayoutVars>
      </dgm:prSet>
      <dgm:spPr/>
      <dgm:t>
        <a:bodyPr/>
        <a:lstStyle/>
        <a:p>
          <a:endParaRPr lang="zh-CN" altLang="en-US"/>
        </a:p>
      </dgm:t>
    </dgm:pt>
    <dgm:pt modelId="{A195F072-1159-4858-A2C6-DED943436E82}" type="pres">
      <dgm:prSet presAssocID="{25C4739E-9103-4600-B5F2-1634E86A81AE}" presName="sibTrans" presStyleLbl="sibTrans2D1" presStyleIdx="2" presStyleCnt="5" custScaleY="79427"/>
      <dgm:spPr/>
      <dgm:t>
        <a:bodyPr/>
        <a:lstStyle/>
        <a:p>
          <a:endParaRPr lang="zh-CN" altLang="en-US"/>
        </a:p>
      </dgm:t>
    </dgm:pt>
    <dgm:pt modelId="{459D82C4-1A91-4551-88D3-F178DFF997E7}" type="pres">
      <dgm:prSet presAssocID="{25C4739E-9103-4600-B5F2-1634E86A81AE}" presName="connectorText" presStyleLbl="sibTrans2D1" presStyleIdx="2" presStyleCnt="5"/>
      <dgm:spPr/>
      <dgm:t>
        <a:bodyPr/>
        <a:lstStyle/>
        <a:p>
          <a:endParaRPr lang="zh-CN" altLang="en-US"/>
        </a:p>
      </dgm:t>
    </dgm:pt>
    <dgm:pt modelId="{D005286A-1632-432E-8CCE-6A3560803990}" type="pres">
      <dgm:prSet presAssocID="{FA6842EB-5572-4447-94DE-7AD2EDA41F58}" presName="node" presStyleLbl="node1" presStyleIdx="3" presStyleCnt="6" custScaleY="67534">
        <dgm:presLayoutVars>
          <dgm:bulletEnabled val="1"/>
        </dgm:presLayoutVars>
      </dgm:prSet>
      <dgm:spPr/>
      <dgm:t>
        <a:bodyPr/>
        <a:lstStyle/>
        <a:p>
          <a:endParaRPr lang="zh-CN" altLang="en-US"/>
        </a:p>
      </dgm:t>
    </dgm:pt>
    <dgm:pt modelId="{C1CCAB29-B391-4562-B354-1B756C3237E3}" type="pres">
      <dgm:prSet presAssocID="{9234060D-2019-4542-937C-586809DC2685}" presName="sibTrans" presStyleLbl="sibTrans2D1" presStyleIdx="3" presStyleCnt="5"/>
      <dgm:spPr/>
      <dgm:t>
        <a:bodyPr/>
        <a:lstStyle/>
        <a:p>
          <a:endParaRPr lang="zh-CN" altLang="en-US"/>
        </a:p>
      </dgm:t>
    </dgm:pt>
    <dgm:pt modelId="{94768EAC-6461-4C5A-9670-FBC18505B2DE}" type="pres">
      <dgm:prSet presAssocID="{9234060D-2019-4542-937C-586809DC2685}" presName="connectorText" presStyleLbl="sibTrans2D1" presStyleIdx="3" presStyleCnt="5"/>
      <dgm:spPr/>
      <dgm:t>
        <a:bodyPr/>
        <a:lstStyle/>
        <a:p>
          <a:endParaRPr lang="zh-CN" altLang="en-US"/>
        </a:p>
      </dgm:t>
    </dgm:pt>
    <dgm:pt modelId="{7C73763C-2F03-42BA-B605-DCD0B4F28D02}" type="pres">
      <dgm:prSet presAssocID="{95EEB5D1-91B8-4FCF-A86E-53F7D720A9AB}" presName="node" presStyleLbl="node1" presStyleIdx="4" presStyleCnt="6" custScaleY="65963">
        <dgm:presLayoutVars>
          <dgm:bulletEnabled val="1"/>
        </dgm:presLayoutVars>
      </dgm:prSet>
      <dgm:spPr/>
      <dgm:t>
        <a:bodyPr/>
        <a:lstStyle/>
        <a:p>
          <a:endParaRPr lang="zh-CN" altLang="en-US"/>
        </a:p>
      </dgm:t>
    </dgm:pt>
    <dgm:pt modelId="{AD1C1A7C-2A71-4E71-BB79-9BA92F263B29}" type="pres">
      <dgm:prSet presAssocID="{A41977B0-5B7F-48FE-98EA-4551C2405B94}" presName="sibTrans" presStyleLbl="sibTrans2D1" presStyleIdx="4" presStyleCnt="5"/>
      <dgm:spPr/>
      <dgm:t>
        <a:bodyPr/>
        <a:lstStyle/>
        <a:p>
          <a:endParaRPr lang="zh-CN" altLang="en-US"/>
        </a:p>
      </dgm:t>
    </dgm:pt>
    <dgm:pt modelId="{77039722-2627-4426-886D-97B045AC2635}" type="pres">
      <dgm:prSet presAssocID="{A41977B0-5B7F-48FE-98EA-4551C2405B94}" presName="connectorText" presStyleLbl="sibTrans2D1" presStyleIdx="4" presStyleCnt="5"/>
      <dgm:spPr/>
      <dgm:t>
        <a:bodyPr/>
        <a:lstStyle/>
        <a:p>
          <a:endParaRPr lang="zh-CN" altLang="en-US"/>
        </a:p>
      </dgm:t>
    </dgm:pt>
    <dgm:pt modelId="{1EE22984-5172-43B8-88DD-3C719DC6DB57}" type="pres">
      <dgm:prSet presAssocID="{23CE70B9-002A-4459-ADBD-1905CC100829}" presName="node" presStyleLbl="node1" presStyleIdx="5" presStyleCnt="6" custScaleY="128129">
        <dgm:presLayoutVars>
          <dgm:bulletEnabled val="1"/>
        </dgm:presLayoutVars>
      </dgm:prSet>
      <dgm:spPr/>
      <dgm:t>
        <a:bodyPr/>
        <a:lstStyle/>
        <a:p>
          <a:endParaRPr lang="zh-CN" altLang="en-US"/>
        </a:p>
      </dgm:t>
    </dgm:pt>
  </dgm:ptLst>
  <dgm:cxnLst>
    <dgm:cxn modelId="{306FE7E6-CC75-418B-8B66-A9DCA48C4A0A}" type="presOf" srcId="{9234060D-2019-4542-937C-586809DC2685}" destId="{94768EAC-6461-4C5A-9670-FBC18505B2DE}" srcOrd="1" destOrd="0" presId="urn:microsoft.com/office/officeart/2005/8/layout/process2"/>
    <dgm:cxn modelId="{E4DA5C40-5400-45A5-AE3C-259F9483A811}" type="presOf" srcId="{29BFBE1A-08AF-4844-B29C-982EB1EB0177}" destId="{20234249-4719-46A5-9458-AE949EEE2F53}" srcOrd="0" destOrd="0" presId="urn:microsoft.com/office/officeart/2005/8/layout/process2"/>
    <dgm:cxn modelId="{93EA9F84-F38E-44E5-8B70-F093AE9B1BD4}" type="presOf" srcId="{B8FFF542-D36D-4AEE-BA3A-4CC333789B93}" destId="{550226BB-33FE-47C7-9DA9-586D2361ACE3}" srcOrd="0" destOrd="0" presId="urn:microsoft.com/office/officeart/2005/8/layout/process2"/>
    <dgm:cxn modelId="{62F0710D-2CE9-4904-BDED-795CB00A4824}" type="presOf" srcId="{25C4739E-9103-4600-B5F2-1634E86A81AE}" destId="{A195F072-1159-4858-A2C6-DED943436E82}" srcOrd="0" destOrd="0" presId="urn:microsoft.com/office/officeart/2005/8/layout/process2"/>
    <dgm:cxn modelId="{4C7E0A83-0C39-4090-A598-25829F426765}" type="presOf" srcId="{B8FFF542-D36D-4AEE-BA3A-4CC333789B93}" destId="{F6198841-8EB8-46CA-B577-58B57F58ECBA}" srcOrd="1" destOrd="0" presId="urn:microsoft.com/office/officeart/2005/8/layout/process2"/>
    <dgm:cxn modelId="{8F622DA1-4163-4691-99A7-2B86BF191C95}" type="presOf" srcId="{25C4739E-9103-4600-B5F2-1634E86A81AE}" destId="{459D82C4-1A91-4551-88D3-F178DFF997E7}" srcOrd="1" destOrd="0" presId="urn:microsoft.com/office/officeart/2005/8/layout/process2"/>
    <dgm:cxn modelId="{E8D8EA8A-EE5F-409E-9BF0-53FE257B12C3}" type="presOf" srcId="{A41977B0-5B7F-48FE-98EA-4551C2405B94}" destId="{AD1C1A7C-2A71-4E71-BB79-9BA92F263B29}" srcOrd="0" destOrd="0" presId="urn:microsoft.com/office/officeart/2005/8/layout/process2"/>
    <dgm:cxn modelId="{B3F45C32-ED33-4ACE-BFF9-9B98026C1E99}" srcId="{1A4387FB-7510-4215-ADB1-0770137FC457}" destId="{FA6842EB-5572-4447-94DE-7AD2EDA41F58}" srcOrd="3" destOrd="0" parTransId="{7BBE90A1-20EC-495D-9CB9-0EB0FD2DD15A}" sibTransId="{9234060D-2019-4542-937C-586809DC2685}"/>
    <dgm:cxn modelId="{A05628D4-FF74-4BE7-8BA2-41A423801B17}" srcId="{1A4387FB-7510-4215-ADB1-0770137FC457}" destId="{2D9B2B8D-D296-4998-854A-38921C278E09}" srcOrd="1" destOrd="0" parTransId="{F8EA7CC3-04E5-4984-8C67-C48951CC2374}" sibTransId="{B8FFF542-D36D-4AEE-BA3A-4CC333789B93}"/>
    <dgm:cxn modelId="{522A9AA5-541A-4C1C-92DB-97700D370D3D}" type="presOf" srcId="{737B71FC-E172-4B97-80E3-25D3E357C9CA}" destId="{AD0A7A85-B259-4FC9-8C62-9AC0DA555DC6}" srcOrd="0" destOrd="0" presId="urn:microsoft.com/office/officeart/2005/8/layout/process2"/>
    <dgm:cxn modelId="{3AC4B610-3E29-4E9B-B5DD-C6992CA0AAB3}" type="presOf" srcId="{3BAD30DB-79B8-4EF3-B552-4F0FACAE6AA4}" destId="{6BD6379E-BBB0-4ABC-9885-F8D0FB38CB6B}" srcOrd="0" destOrd="0" presId="urn:microsoft.com/office/officeart/2005/8/layout/process2"/>
    <dgm:cxn modelId="{E16B3B57-4E47-4D71-93E5-A80FABCEE1CD}" type="presOf" srcId="{23CE70B9-002A-4459-ADBD-1905CC100829}" destId="{1EE22984-5172-43B8-88DD-3C719DC6DB57}" srcOrd="0" destOrd="0" presId="urn:microsoft.com/office/officeart/2005/8/layout/process2"/>
    <dgm:cxn modelId="{F6E4D552-C92F-4505-83E8-418194CDDFAD}" srcId="{1A4387FB-7510-4215-ADB1-0770137FC457}" destId="{95EEB5D1-91B8-4FCF-A86E-53F7D720A9AB}" srcOrd="4" destOrd="0" parTransId="{90C7C55A-8C40-4907-A64B-69FEB6234ABC}" sibTransId="{A41977B0-5B7F-48FE-98EA-4551C2405B94}"/>
    <dgm:cxn modelId="{B395ED28-0A91-445D-B753-E31BFC3CA93F}" type="presOf" srcId="{29BFBE1A-08AF-4844-B29C-982EB1EB0177}" destId="{4C1E0FE9-BBE2-4002-99BB-070E3DA16121}" srcOrd="1" destOrd="0" presId="urn:microsoft.com/office/officeart/2005/8/layout/process2"/>
    <dgm:cxn modelId="{6AD1D2F0-C38E-495B-A3CA-232BA62B06DD}" type="presOf" srcId="{2D9B2B8D-D296-4998-854A-38921C278E09}" destId="{C69BB197-5404-418B-8020-03AC84A51865}" srcOrd="0" destOrd="0" presId="urn:microsoft.com/office/officeart/2005/8/layout/process2"/>
    <dgm:cxn modelId="{C300A23C-6FAC-403B-8956-758FC36E1AE9}" srcId="{1A4387FB-7510-4215-ADB1-0770137FC457}" destId="{23CE70B9-002A-4459-ADBD-1905CC100829}" srcOrd="5" destOrd="0" parTransId="{B46A2C36-1285-415D-97D2-383A3F7EEF80}" sibTransId="{8FF038A3-B5D9-4EAA-B3B1-E6215FF1F1DC}"/>
    <dgm:cxn modelId="{22DBDDD0-877D-4AAF-AA9B-3EB46DF0CB3F}" type="presOf" srcId="{A41977B0-5B7F-48FE-98EA-4551C2405B94}" destId="{77039722-2627-4426-886D-97B045AC2635}" srcOrd="1" destOrd="0" presId="urn:microsoft.com/office/officeart/2005/8/layout/process2"/>
    <dgm:cxn modelId="{4C4CBFC4-EDFC-41CA-A816-75D895543EB6}" type="presOf" srcId="{9234060D-2019-4542-937C-586809DC2685}" destId="{C1CCAB29-B391-4562-B354-1B756C3237E3}" srcOrd="0" destOrd="0" presId="urn:microsoft.com/office/officeart/2005/8/layout/process2"/>
    <dgm:cxn modelId="{AA69688E-7D4C-4522-AC94-564A4CAC10C2}" type="presOf" srcId="{FA6842EB-5572-4447-94DE-7AD2EDA41F58}" destId="{D005286A-1632-432E-8CCE-6A3560803990}" srcOrd="0" destOrd="0" presId="urn:microsoft.com/office/officeart/2005/8/layout/process2"/>
    <dgm:cxn modelId="{2F87F6B8-BA7A-450B-BF68-A39164567505}" type="presOf" srcId="{95EEB5D1-91B8-4FCF-A86E-53F7D720A9AB}" destId="{7C73763C-2F03-42BA-B605-DCD0B4F28D02}" srcOrd="0"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10C3C279-95D0-45BC-94FD-620D0797263B}" srcId="{1A4387FB-7510-4215-ADB1-0770137FC457}" destId="{3BAD30DB-79B8-4EF3-B552-4F0FACAE6AA4}" srcOrd="2" destOrd="0" parTransId="{C6935C6B-18CB-44F5-8CAB-3128ECCC2858}" sibTransId="{25C4739E-9103-4600-B5F2-1634E86A81AE}"/>
    <dgm:cxn modelId="{89B58C31-C3DB-497F-BB2A-460F60A49E43}" type="presOf" srcId="{1A4387FB-7510-4215-ADB1-0770137FC457}" destId="{E29E4A83-0C16-4F4D-BCF4-2A6209859132}" srcOrd="0" destOrd="0" presId="urn:microsoft.com/office/officeart/2005/8/layout/process2"/>
    <dgm:cxn modelId="{52B9A4CB-34E6-4B9F-8EEF-587DE8574CDF}" type="presParOf" srcId="{E29E4A83-0C16-4F4D-BCF4-2A6209859132}" destId="{AD0A7A85-B259-4FC9-8C62-9AC0DA555DC6}" srcOrd="0" destOrd="0" presId="urn:microsoft.com/office/officeart/2005/8/layout/process2"/>
    <dgm:cxn modelId="{A3E497D9-D8D8-4714-A589-CC80B2F31BCF}" type="presParOf" srcId="{E29E4A83-0C16-4F4D-BCF4-2A6209859132}" destId="{20234249-4719-46A5-9458-AE949EEE2F53}" srcOrd="1" destOrd="0" presId="urn:microsoft.com/office/officeart/2005/8/layout/process2"/>
    <dgm:cxn modelId="{A3B2C217-2092-4FC0-B55F-AEADEBBA21AC}" type="presParOf" srcId="{20234249-4719-46A5-9458-AE949EEE2F53}" destId="{4C1E0FE9-BBE2-4002-99BB-070E3DA16121}" srcOrd="0" destOrd="0" presId="urn:microsoft.com/office/officeart/2005/8/layout/process2"/>
    <dgm:cxn modelId="{F39B841E-9127-4A23-A7BE-A2CAB8F7467A}" type="presParOf" srcId="{E29E4A83-0C16-4F4D-BCF4-2A6209859132}" destId="{C69BB197-5404-418B-8020-03AC84A51865}" srcOrd="2" destOrd="0" presId="urn:microsoft.com/office/officeart/2005/8/layout/process2"/>
    <dgm:cxn modelId="{313AF074-18CE-4ACB-8329-EDEF55B95474}" type="presParOf" srcId="{E29E4A83-0C16-4F4D-BCF4-2A6209859132}" destId="{550226BB-33FE-47C7-9DA9-586D2361ACE3}" srcOrd="3" destOrd="0" presId="urn:microsoft.com/office/officeart/2005/8/layout/process2"/>
    <dgm:cxn modelId="{5460DC35-7679-4061-AEF8-09E0197714D0}" type="presParOf" srcId="{550226BB-33FE-47C7-9DA9-586D2361ACE3}" destId="{F6198841-8EB8-46CA-B577-58B57F58ECBA}" srcOrd="0" destOrd="0" presId="urn:microsoft.com/office/officeart/2005/8/layout/process2"/>
    <dgm:cxn modelId="{624C9D79-70FB-49BE-9E51-69B8AC060A81}" type="presParOf" srcId="{E29E4A83-0C16-4F4D-BCF4-2A6209859132}" destId="{6BD6379E-BBB0-4ABC-9885-F8D0FB38CB6B}" srcOrd="4" destOrd="0" presId="urn:microsoft.com/office/officeart/2005/8/layout/process2"/>
    <dgm:cxn modelId="{4266EA9F-18A6-483D-8221-CD1C3AE4B13F}" type="presParOf" srcId="{E29E4A83-0C16-4F4D-BCF4-2A6209859132}" destId="{A195F072-1159-4858-A2C6-DED943436E82}" srcOrd="5" destOrd="0" presId="urn:microsoft.com/office/officeart/2005/8/layout/process2"/>
    <dgm:cxn modelId="{4929CE51-E1B0-47D4-AD82-66F125B52895}" type="presParOf" srcId="{A195F072-1159-4858-A2C6-DED943436E82}" destId="{459D82C4-1A91-4551-88D3-F178DFF997E7}" srcOrd="0" destOrd="0" presId="urn:microsoft.com/office/officeart/2005/8/layout/process2"/>
    <dgm:cxn modelId="{D12792EF-61DD-487A-8080-9C99BEAA93F2}" type="presParOf" srcId="{E29E4A83-0C16-4F4D-BCF4-2A6209859132}" destId="{D005286A-1632-432E-8CCE-6A3560803990}" srcOrd="6" destOrd="0" presId="urn:microsoft.com/office/officeart/2005/8/layout/process2"/>
    <dgm:cxn modelId="{3CC6B723-E6CC-4FE9-9545-6244BA964795}" type="presParOf" srcId="{E29E4A83-0C16-4F4D-BCF4-2A6209859132}" destId="{C1CCAB29-B391-4562-B354-1B756C3237E3}" srcOrd="7" destOrd="0" presId="urn:microsoft.com/office/officeart/2005/8/layout/process2"/>
    <dgm:cxn modelId="{D723B3EA-7FCC-4B60-970E-CA8392CBF6CB}" type="presParOf" srcId="{C1CCAB29-B391-4562-B354-1B756C3237E3}" destId="{94768EAC-6461-4C5A-9670-FBC18505B2DE}" srcOrd="0" destOrd="0" presId="urn:microsoft.com/office/officeart/2005/8/layout/process2"/>
    <dgm:cxn modelId="{AAFB99FF-65A5-45CA-87D8-11A7B3DC41BF}" type="presParOf" srcId="{E29E4A83-0C16-4F4D-BCF4-2A6209859132}" destId="{7C73763C-2F03-42BA-B605-DCD0B4F28D02}" srcOrd="8" destOrd="0" presId="urn:microsoft.com/office/officeart/2005/8/layout/process2"/>
    <dgm:cxn modelId="{47B99E97-62F0-46FD-ADBC-4F2BF95E4380}" type="presParOf" srcId="{E29E4A83-0C16-4F4D-BCF4-2A6209859132}" destId="{AD1C1A7C-2A71-4E71-BB79-9BA92F263B29}" srcOrd="9" destOrd="0" presId="urn:microsoft.com/office/officeart/2005/8/layout/process2"/>
    <dgm:cxn modelId="{9568AE07-2DA5-4436-8991-999DE4A5C2AC}" type="presParOf" srcId="{AD1C1A7C-2A71-4E71-BB79-9BA92F263B29}" destId="{77039722-2627-4426-886D-97B045AC2635}" srcOrd="0" destOrd="0" presId="urn:microsoft.com/office/officeart/2005/8/layout/process2"/>
    <dgm:cxn modelId="{80DFFAA2-FDB8-43A7-AEBE-6DF5CDDC2BD3}" type="presParOf" srcId="{E29E4A83-0C16-4F4D-BCF4-2A6209859132}" destId="{1EE22984-5172-43B8-88DD-3C719DC6DB57}" srcOrd="10"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54920C21-8B03-4F6B-BE77-B532D0C894FB}" srcId="{3A410565-3FF2-4096-92E3-B7394419FC4A}" destId="{2DDE0DE8-6584-4161-931B-D17481A4B969}" srcOrd="2" destOrd="0" parTransId="{12121588-7FBA-4435-B2A4-30411AD2C994}" sibTransId="{8D7EF8C8-1AC6-45D7-B36A-2A908275D708}"/>
    <dgm:cxn modelId="{F123C680-0FCA-40DA-AF22-CF7E72EF6451}" type="presOf" srcId="{B979DD4A-2810-43FD-AE7E-3F985C954E94}" destId="{EE044C05-27D5-4679-B7D3-CA8AFF1B9568}" srcOrd="1" destOrd="0" presId="urn:microsoft.com/office/officeart/2005/8/layout/process1"/>
    <dgm:cxn modelId="{3947507F-DC27-42B8-AD53-89D13A9C0197}" srcId="{3A410565-3FF2-4096-92E3-B7394419FC4A}" destId="{25331CDF-9208-4B21-9985-DED03170403E}" srcOrd="0" destOrd="0" parTransId="{EFB14F38-B261-46F5-84CE-E12F76399B67}" sibTransId="{B979DD4A-2810-43FD-AE7E-3F985C954E94}"/>
    <dgm:cxn modelId="{279D4B66-65E8-4D1E-AF0F-7928FB2A1B5B}" srcId="{3A410565-3FF2-4096-92E3-B7394419FC4A}" destId="{3CAF47F7-0649-4E32-9D61-ACE33D5E613F}" srcOrd="3" destOrd="0" parTransId="{6644987A-9F4D-4540-98D8-3798872CE9B8}" sibTransId="{8367F9F4-59F6-4281-BC5C-137AA7582102}"/>
    <dgm:cxn modelId="{416FD904-A314-4065-8759-2D3A48F79F1D}" type="presOf" srcId="{2DDE0DE8-6584-4161-931B-D17481A4B969}" destId="{060C810A-886A-4C16-A910-58257AC24F2A}" srcOrd="0" destOrd="0" presId="urn:microsoft.com/office/officeart/2005/8/layout/process1"/>
    <dgm:cxn modelId="{D11DD493-6E0B-43EA-B33F-9C11EF0DB8A0}" type="presOf" srcId="{1E1DDEE6-3995-4DB7-BF86-A652BBC5CA91}" destId="{D19CB572-1714-4BEA-BB03-42E75EF90BEC}" srcOrd="1" destOrd="0" presId="urn:microsoft.com/office/officeart/2005/8/layout/process1"/>
    <dgm:cxn modelId="{7EE2BF74-0317-4677-88C7-6F6C27813F5B}" type="presOf" srcId="{B64CB9B5-35B6-4EF8-A19A-55B5A88DB7B1}" destId="{91A7DF0D-1F44-4A0A-8503-18D34EEECD6D}" srcOrd="0" destOrd="0" presId="urn:microsoft.com/office/officeart/2005/8/layout/process1"/>
    <dgm:cxn modelId="{85EC9507-6731-4F22-8681-D910F4BEC037}" type="presOf" srcId="{3A410565-3FF2-4096-92E3-B7394419FC4A}" destId="{632B0D6D-12E4-4351-BB91-82A4358DFF10}" srcOrd="0" destOrd="0" presId="urn:microsoft.com/office/officeart/2005/8/layout/process1"/>
    <dgm:cxn modelId="{D7734179-DA57-43A1-BEDA-6169B528A07B}" type="presOf" srcId="{1E1DDEE6-3995-4DB7-BF86-A652BBC5CA91}" destId="{6F3D2C11-11AE-4E61-A515-34325CC05604}"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5365DE56-510B-48EC-9E2B-4F75DA606245}" type="presOf" srcId="{3CAF47F7-0649-4E32-9D61-ACE33D5E613F}" destId="{6BD7B332-9C29-4D74-8818-84F97C3CEAAB}" srcOrd="0" destOrd="0" presId="urn:microsoft.com/office/officeart/2005/8/layout/process1"/>
    <dgm:cxn modelId="{2AB1F842-AA40-4286-83C2-065541AC9D81}" type="presOf" srcId="{B979DD4A-2810-43FD-AE7E-3F985C954E94}" destId="{94421562-502C-496D-8538-C28A3F8A4238}" srcOrd="0" destOrd="0" presId="urn:microsoft.com/office/officeart/2005/8/layout/process1"/>
    <dgm:cxn modelId="{E48E07B6-B160-498B-8FE8-0FEB756FFA12}" type="presOf" srcId="{8D7EF8C8-1AC6-45D7-B36A-2A908275D708}" destId="{046F455C-CC44-489A-A7F3-6B62A525E3CF}" srcOrd="1" destOrd="0" presId="urn:microsoft.com/office/officeart/2005/8/layout/process1"/>
    <dgm:cxn modelId="{3ED41BD5-FAE2-4C9C-B365-48196A68471A}" type="presOf" srcId="{25331CDF-9208-4B21-9985-DED03170403E}" destId="{AD3FA524-2D91-4DA2-889B-35C0AC824D15}" srcOrd="0" destOrd="0" presId="urn:microsoft.com/office/officeart/2005/8/layout/process1"/>
    <dgm:cxn modelId="{C075EA70-184E-47EC-B89C-14AD925B5980}" type="presOf" srcId="{8D7EF8C8-1AC6-45D7-B36A-2A908275D708}" destId="{783A112D-7696-47B7-B40B-9C044AE6A555}" srcOrd="0" destOrd="0" presId="urn:microsoft.com/office/officeart/2005/8/layout/process1"/>
    <dgm:cxn modelId="{D7DF7040-C13F-4247-B767-4346BFBFF47E}" type="presParOf" srcId="{632B0D6D-12E4-4351-BB91-82A4358DFF10}" destId="{AD3FA524-2D91-4DA2-889B-35C0AC824D15}" srcOrd="0" destOrd="0" presId="urn:microsoft.com/office/officeart/2005/8/layout/process1"/>
    <dgm:cxn modelId="{271B6E24-30FF-4D94-9F19-32B6E55F089C}" type="presParOf" srcId="{632B0D6D-12E4-4351-BB91-82A4358DFF10}" destId="{94421562-502C-496D-8538-C28A3F8A4238}" srcOrd="1" destOrd="0" presId="urn:microsoft.com/office/officeart/2005/8/layout/process1"/>
    <dgm:cxn modelId="{33942E4F-6183-46B1-85C1-3F0BFE4DE1F7}" type="presParOf" srcId="{94421562-502C-496D-8538-C28A3F8A4238}" destId="{EE044C05-27D5-4679-B7D3-CA8AFF1B9568}" srcOrd="0" destOrd="0" presId="urn:microsoft.com/office/officeart/2005/8/layout/process1"/>
    <dgm:cxn modelId="{B1D1E6A6-4FF7-4761-9EE7-C99EAD39C0A3}" type="presParOf" srcId="{632B0D6D-12E4-4351-BB91-82A4358DFF10}" destId="{91A7DF0D-1F44-4A0A-8503-18D34EEECD6D}" srcOrd="2" destOrd="0" presId="urn:microsoft.com/office/officeart/2005/8/layout/process1"/>
    <dgm:cxn modelId="{DCFAF0F9-1845-4F99-88D7-86A5AE189873}" type="presParOf" srcId="{632B0D6D-12E4-4351-BB91-82A4358DFF10}" destId="{6F3D2C11-11AE-4E61-A515-34325CC05604}" srcOrd="3" destOrd="0" presId="urn:microsoft.com/office/officeart/2005/8/layout/process1"/>
    <dgm:cxn modelId="{06649887-A61B-4935-B6E5-3B7B5BB058BE}" type="presParOf" srcId="{6F3D2C11-11AE-4E61-A515-34325CC05604}" destId="{D19CB572-1714-4BEA-BB03-42E75EF90BEC}" srcOrd="0" destOrd="0" presId="urn:microsoft.com/office/officeart/2005/8/layout/process1"/>
    <dgm:cxn modelId="{5C9E8DEE-5D4F-47A0-A527-7F7BAD196066}" type="presParOf" srcId="{632B0D6D-12E4-4351-BB91-82A4358DFF10}" destId="{060C810A-886A-4C16-A910-58257AC24F2A}" srcOrd="4" destOrd="0" presId="urn:microsoft.com/office/officeart/2005/8/layout/process1"/>
    <dgm:cxn modelId="{2BE2E120-45A1-4502-A3FF-C558396C336B}" type="presParOf" srcId="{632B0D6D-12E4-4351-BB91-82A4358DFF10}" destId="{783A112D-7696-47B7-B40B-9C044AE6A555}" srcOrd="5" destOrd="0" presId="urn:microsoft.com/office/officeart/2005/8/layout/process1"/>
    <dgm:cxn modelId="{68EB9465-81D8-41A8-84D8-AF18C88E4C27}" type="presParOf" srcId="{783A112D-7696-47B7-B40B-9C044AE6A555}" destId="{046F455C-CC44-489A-A7F3-6B62A525E3CF}" srcOrd="0" destOrd="0" presId="urn:microsoft.com/office/officeart/2005/8/layout/process1"/>
    <dgm:cxn modelId="{399797FE-5850-466D-A704-4C8460B2791B}"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013F598-3400-422B-A59D-73C644B59A58}" type="doc">
      <dgm:prSet loTypeId="urn:microsoft.com/office/officeart/2005/8/layout/vList4#2" loCatId="list" qsTypeId="urn:microsoft.com/office/officeart/2005/8/quickstyle/simple2" qsCatId="simple" csTypeId="urn:microsoft.com/office/officeart/2005/8/colors/accent1_2" csCatId="accent1" phldr="1"/>
      <dgm:spPr/>
      <dgm:t>
        <a:bodyPr/>
        <a:lstStyle/>
        <a:p>
          <a:endParaRPr lang="zh-CN" altLang="en-US"/>
        </a:p>
      </dgm:t>
    </dgm:pt>
    <dgm:pt modelId="{363EA949-5132-4913-8616-29473D1EAC48}">
      <dgm:prSet phldrT="[文本]"/>
      <dgm:spPr/>
      <dgm:t>
        <a:bodyPr/>
        <a:lstStyle/>
        <a:p>
          <a:pPr rtl="0"/>
          <a:r>
            <a:rPr kumimoji="0" lang="zh-CN" altLang="en-US" b="0" i="0" u="none" strike="noStrike" cap="none" normalizeH="0" baseline="0" dirty="0" smtClean="0">
              <a:ln>
                <a:noFill/>
              </a:ln>
              <a:solidFill>
                <a:schemeClr val="bg1"/>
              </a:solidFill>
              <a:effectLst/>
              <a:latin typeface="华文中宋" panose="02010600040101010101" pitchFamily="2" charset="-122"/>
              <a:ea typeface="华文中宋" panose="02010600040101010101" pitchFamily="2" charset="-122"/>
            </a:rPr>
            <a:t>企业常见的用电违章与安全检查</a:t>
          </a:r>
          <a:endParaRPr lang="zh-CN" altLang="en-US" dirty="0">
            <a:solidFill>
              <a:schemeClr val="bg1"/>
            </a:solidFill>
            <a:latin typeface="华文中宋" panose="02010600040101010101" pitchFamily="2" charset="-122"/>
            <a:ea typeface="华文中宋" panose="02010600040101010101" pitchFamily="2" charset="-122"/>
          </a:endParaRPr>
        </a:p>
      </dgm:t>
    </dgm:pt>
    <dgm:pt modelId="{8FA72A5D-D7DD-4DF9-85F0-EA33E8BC689E}" cxnId="{17FCD54F-6836-4281-81B9-A73EE0588497}" type="parTrans">
      <dgm:prSet/>
      <dgm:spPr/>
      <dgm:t>
        <a:bodyPr/>
        <a:lstStyle/>
        <a:p>
          <a:endParaRPr lang="zh-CN" altLang="en-US">
            <a:solidFill>
              <a:schemeClr val="bg1"/>
            </a:solidFill>
            <a:latin typeface="华文中宋" panose="02010600040101010101" pitchFamily="2" charset="-122"/>
            <a:ea typeface="华文中宋" panose="02010600040101010101" pitchFamily="2" charset="-122"/>
          </a:endParaRPr>
        </a:p>
      </dgm:t>
    </dgm:pt>
    <dgm:pt modelId="{75898C94-8349-4588-89EA-6B24A7C06660}" cxnId="{17FCD54F-6836-4281-81B9-A73EE0588497}" type="sibTrans">
      <dgm:prSet/>
      <dgm:spPr/>
      <dgm:t>
        <a:bodyPr/>
        <a:lstStyle/>
        <a:p>
          <a:endParaRPr lang="zh-CN" altLang="en-US">
            <a:solidFill>
              <a:schemeClr val="bg1"/>
            </a:solidFill>
            <a:latin typeface="华文中宋" panose="02010600040101010101" pitchFamily="2" charset="-122"/>
            <a:ea typeface="华文中宋" panose="02010600040101010101" pitchFamily="2" charset="-122"/>
          </a:endParaRPr>
        </a:p>
      </dgm:t>
    </dgm:pt>
    <dgm:pt modelId="{D983979B-93AA-4579-B0F8-C226F788F195}">
      <dgm:prSet phldrT="[文本]"/>
      <dgm:spPr/>
      <dgm:t>
        <a:bodyPr/>
        <a:lstStyle/>
        <a:p>
          <a:pPr rtl="0"/>
          <a:r>
            <a:rPr kumimoji="0" lang="zh-CN" altLang="en-US" b="0" i="0" u="none" strike="noStrike" cap="none" normalizeH="0" baseline="0" dirty="0" smtClean="0">
              <a:ln>
                <a:noFill/>
              </a:ln>
              <a:solidFill>
                <a:schemeClr val="bg1"/>
              </a:solidFill>
              <a:effectLst/>
              <a:latin typeface="华文中宋" panose="02010600040101010101" pitchFamily="2" charset="-122"/>
              <a:ea typeface="华文中宋" panose="02010600040101010101" pitchFamily="2" charset="-122"/>
            </a:rPr>
            <a:t>企业的电气事故种类及产生原因、防范对策、急救方法</a:t>
          </a:r>
          <a:endParaRPr lang="zh-CN" altLang="en-US" dirty="0">
            <a:solidFill>
              <a:schemeClr val="bg1"/>
            </a:solidFill>
            <a:latin typeface="华文中宋" panose="02010600040101010101" pitchFamily="2" charset="-122"/>
            <a:ea typeface="华文中宋" panose="02010600040101010101" pitchFamily="2" charset="-122"/>
          </a:endParaRPr>
        </a:p>
      </dgm:t>
    </dgm:pt>
    <dgm:pt modelId="{62F86020-5216-4514-96AB-08B054081223}" cxnId="{65B4636E-80DE-4A3F-9F19-734B70A013E0}" type="parTrans">
      <dgm:prSet/>
      <dgm:spPr/>
      <dgm:t>
        <a:bodyPr/>
        <a:lstStyle/>
        <a:p>
          <a:endParaRPr lang="zh-CN" altLang="en-US">
            <a:solidFill>
              <a:schemeClr val="bg1"/>
            </a:solidFill>
            <a:latin typeface="华文中宋" panose="02010600040101010101" pitchFamily="2" charset="-122"/>
            <a:ea typeface="华文中宋" panose="02010600040101010101" pitchFamily="2" charset="-122"/>
          </a:endParaRPr>
        </a:p>
      </dgm:t>
    </dgm:pt>
    <dgm:pt modelId="{4213FCAC-D147-4A59-96F2-BDE249E2B794}" cxnId="{65B4636E-80DE-4A3F-9F19-734B70A013E0}" type="sibTrans">
      <dgm:prSet/>
      <dgm:spPr/>
      <dgm:t>
        <a:bodyPr/>
        <a:lstStyle/>
        <a:p>
          <a:endParaRPr lang="zh-CN" altLang="en-US">
            <a:solidFill>
              <a:schemeClr val="bg1"/>
            </a:solidFill>
            <a:latin typeface="华文中宋" panose="02010600040101010101" pitchFamily="2" charset="-122"/>
            <a:ea typeface="华文中宋" panose="02010600040101010101" pitchFamily="2" charset="-122"/>
          </a:endParaRPr>
        </a:p>
      </dgm:t>
    </dgm:pt>
    <dgm:pt modelId="{844D0945-AF2B-432B-8611-37FE8D592D35}">
      <dgm:prSet phldrT="[文本]"/>
      <dgm:spPr/>
      <dgm:t>
        <a:bodyPr/>
        <a:lstStyle/>
        <a:p>
          <a:pPr rtl="0"/>
          <a:r>
            <a:rPr kumimoji="0" lang="zh-CN" altLang="en-US" b="0" i="0" u="none" strike="noStrike" cap="none" normalizeH="0" baseline="0" dirty="0" smtClean="0">
              <a:ln>
                <a:noFill/>
              </a:ln>
              <a:solidFill>
                <a:schemeClr val="bg1"/>
              </a:solidFill>
              <a:effectLst/>
              <a:latin typeface="华文中宋" panose="02010600040101010101" pitchFamily="2" charset="-122"/>
              <a:ea typeface="华文中宋" panose="02010600040101010101" pitchFamily="2" charset="-122"/>
            </a:rPr>
            <a:t>典型电气事故、原因分析及预防</a:t>
          </a:r>
          <a:endParaRPr lang="zh-CN" altLang="en-US" dirty="0">
            <a:solidFill>
              <a:schemeClr val="bg1"/>
            </a:solidFill>
            <a:latin typeface="华文中宋" panose="02010600040101010101" pitchFamily="2" charset="-122"/>
            <a:ea typeface="华文中宋" panose="02010600040101010101" pitchFamily="2" charset="-122"/>
          </a:endParaRPr>
        </a:p>
      </dgm:t>
    </dgm:pt>
    <dgm:pt modelId="{E53D0F0F-179F-43E6-9ABE-B5DE52BA88B3}" cxnId="{A556A1CC-F5D3-40CA-8EF8-FFB77FFDF764}" type="parTrans">
      <dgm:prSet/>
      <dgm:spPr/>
      <dgm:t>
        <a:bodyPr/>
        <a:lstStyle/>
        <a:p>
          <a:endParaRPr lang="zh-CN" altLang="en-US">
            <a:solidFill>
              <a:schemeClr val="bg1"/>
            </a:solidFill>
            <a:latin typeface="华文中宋" panose="02010600040101010101" pitchFamily="2" charset="-122"/>
            <a:ea typeface="华文中宋" panose="02010600040101010101" pitchFamily="2" charset="-122"/>
          </a:endParaRPr>
        </a:p>
      </dgm:t>
    </dgm:pt>
    <dgm:pt modelId="{34928844-8550-489B-A17C-969FC333B4E3}" cxnId="{A556A1CC-F5D3-40CA-8EF8-FFB77FFDF764}" type="sibTrans">
      <dgm:prSet/>
      <dgm:spPr/>
      <dgm:t>
        <a:bodyPr/>
        <a:lstStyle/>
        <a:p>
          <a:endParaRPr lang="zh-CN" altLang="en-US">
            <a:solidFill>
              <a:schemeClr val="bg1"/>
            </a:solidFill>
            <a:latin typeface="华文中宋" panose="02010600040101010101" pitchFamily="2" charset="-122"/>
            <a:ea typeface="华文中宋" panose="02010600040101010101" pitchFamily="2" charset="-122"/>
          </a:endParaRPr>
        </a:p>
      </dgm:t>
    </dgm:pt>
    <dgm:pt modelId="{EDDDC813-64D0-4F03-8C6E-AACF8DE583D5}" type="pres">
      <dgm:prSet presAssocID="{5013F598-3400-422B-A59D-73C644B59A58}" presName="linear" presStyleCnt="0">
        <dgm:presLayoutVars>
          <dgm:dir/>
          <dgm:resizeHandles val="exact"/>
        </dgm:presLayoutVars>
      </dgm:prSet>
      <dgm:spPr/>
      <dgm:t>
        <a:bodyPr/>
        <a:lstStyle/>
        <a:p>
          <a:endParaRPr lang="zh-CN" altLang="en-US"/>
        </a:p>
      </dgm:t>
    </dgm:pt>
    <dgm:pt modelId="{FD8C1C08-9F2C-4F41-A510-8C93BA9F71CE}" type="pres">
      <dgm:prSet presAssocID="{363EA949-5132-4913-8616-29473D1EAC48}" presName="comp" presStyleCnt="0"/>
      <dgm:spPr/>
    </dgm:pt>
    <dgm:pt modelId="{679E731E-F096-482C-9863-14F1B4BE1C42}" type="pres">
      <dgm:prSet presAssocID="{363EA949-5132-4913-8616-29473D1EAC48}" presName="box" presStyleLbl="node1" presStyleIdx="0" presStyleCnt="3" custLinFactNeighborY="-10250"/>
      <dgm:spPr/>
      <dgm:t>
        <a:bodyPr/>
        <a:lstStyle/>
        <a:p>
          <a:endParaRPr lang="zh-CN" altLang="en-US"/>
        </a:p>
      </dgm:t>
    </dgm:pt>
    <dgm:pt modelId="{71D01BD3-B51B-4C77-B9F3-76ADEB458ADA}" type="pres">
      <dgm:prSet presAssocID="{363EA949-5132-4913-8616-29473D1EAC48}" presName="img" presStyleLbl="fgImgPlace1" presStyleIdx="0" presStyleCnt="3" custScaleX="65430" custLinFactNeighborX="-17179"/>
      <dgm:spPr>
        <a:blipFill rotWithShape="0">
          <a:blip xmlns:r="http://schemas.openxmlformats.org/officeDocument/2006/relationships" r:embed="rId1"/>
          <a:stretch>
            <a:fillRect/>
          </a:stretch>
        </a:blipFill>
        <a:effectLst>
          <a:glow rad="63500">
            <a:schemeClr val="accent1">
              <a:satMod val="175000"/>
              <a:alpha val="40000"/>
            </a:schemeClr>
          </a:glow>
        </a:effectLst>
      </dgm:spPr>
    </dgm:pt>
    <dgm:pt modelId="{13602ADD-C73C-4853-B845-333D56C23390}" type="pres">
      <dgm:prSet presAssocID="{363EA949-5132-4913-8616-29473D1EAC48}" presName="text" presStyleLbl="node1" presStyleIdx="0" presStyleCnt="3">
        <dgm:presLayoutVars>
          <dgm:bulletEnabled val="1"/>
        </dgm:presLayoutVars>
      </dgm:prSet>
      <dgm:spPr/>
      <dgm:t>
        <a:bodyPr/>
        <a:lstStyle/>
        <a:p>
          <a:endParaRPr lang="zh-CN" altLang="en-US"/>
        </a:p>
      </dgm:t>
    </dgm:pt>
    <dgm:pt modelId="{37BFF36D-8F68-40D3-94FF-1FEAD75C7101}" type="pres">
      <dgm:prSet presAssocID="{75898C94-8349-4588-89EA-6B24A7C06660}" presName="spacer" presStyleCnt="0"/>
      <dgm:spPr/>
    </dgm:pt>
    <dgm:pt modelId="{AF403AEA-4377-4670-BF80-1645A8193278}" type="pres">
      <dgm:prSet presAssocID="{D983979B-93AA-4579-B0F8-C226F788F195}" presName="comp" presStyleCnt="0"/>
      <dgm:spPr/>
    </dgm:pt>
    <dgm:pt modelId="{3A443C11-A4AA-4009-BEE3-B988825180B9}" type="pres">
      <dgm:prSet presAssocID="{D983979B-93AA-4579-B0F8-C226F788F195}" presName="box" presStyleLbl="node1" presStyleIdx="1" presStyleCnt="3"/>
      <dgm:spPr/>
      <dgm:t>
        <a:bodyPr/>
        <a:lstStyle/>
        <a:p>
          <a:endParaRPr lang="zh-CN" altLang="en-US"/>
        </a:p>
      </dgm:t>
    </dgm:pt>
    <dgm:pt modelId="{111F5505-B8DA-41FC-9823-020D8B322A15}" type="pres">
      <dgm:prSet presAssocID="{D983979B-93AA-4579-B0F8-C226F788F195}" presName="img" presStyleLbl="fgImgPlace1" presStyleIdx="1" presStyleCnt="3" custScaleX="65430" custLinFactNeighborX="-17179"/>
      <dgm:spPr>
        <a:blipFill rotWithShape="0">
          <a:blip xmlns:r="http://schemas.openxmlformats.org/officeDocument/2006/relationships" r:embed="rId2"/>
          <a:stretch>
            <a:fillRect/>
          </a:stretch>
        </a:blipFill>
      </dgm:spPr>
    </dgm:pt>
    <dgm:pt modelId="{B8ACBE27-382E-45AA-B2FF-E68BE84DA267}" type="pres">
      <dgm:prSet presAssocID="{D983979B-93AA-4579-B0F8-C226F788F195}" presName="text" presStyleLbl="node1" presStyleIdx="1" presStyleCnt="3">
        <dgm:presLayoutVars>
          <dgm:bulletEnabled val="1"/>
        </dgm:presLayoutVars>
      </dgm:prSet>
      <dgm:spPr/>
      <dgm:t>
        <a:bodyPr/>
        <a:lstStyle/>
        <a:p>
          <a:endParaRPr lang="zh-CN" altLang="en-US"/>
        </a:p>
      </dgm:t>
    </dgm:pt>
    <dgm:pt modelId="{D15B2FFB-F915-48E4-BDB0-9E050DDC73AF}" type="pres">
      <dgm:prSet presAssocID="{4213FCAC-D147-4A59-96F2-BDE249E2B794}" presName="spacer" presStyleCnt="0"/>
      <dgm:spPr/>
    </dgm:pt>
    <dgm:pt modelId="{975B7C88-4A9B-497C-A082-343F13DEE112}" type="pres">
      <dgm:prSet presAssocID="{844D0945-AF2B-432B-8611-37FE8D592D35}" presName="comp" presStyleCnt="0"/>
      <dgm:spPr/>
    </dgm:pt>
    <dgm:pt modelId="{12CF746E-87E3-4DCB-A588-B1406FB63794}" type="pres">
      <dgm:prSet presAssocID="{844D0945-AF2B-432B-8611-37FE8D592D35}" presName="box" presStyleLbl="node1" presStyleIdx="2" presStyleCnt="3"/>
      <dgm:spPr/>
      <dgm:t>
        <a:bodyPr/>
        <a:lstStyle/>
        <a:p>
          <a:endParaRPr lang="zh-CN" altLang="en-US"/>
        </a:p>
      </dgm:t>
    </dgm:pt>
    <dgm:pt modelId="{021FC95F-36D5-4FC2-877A-F5A467275986}" type="pres">
      <dgm:prSet presAssocID="{844D0945-AF2B-432B-8611-37FE8D592D35}" presName="img" presStyleLbl="fgImgPlace1" presStyleIdx="2" presStyleCnt="3" custScaleX="65218" custLinFactNeighborX="-17285" custLinFactNeighborY="1821"/>
      <dgm:spPr>
        <a:blipFill rotWithShape="0">
          <a:blip xmlns:r="http://schemas.openxmlformats.org/officeDocument/2006/relationships" r:embed="rId1"/>
          <a:stretch>
            <a:fillRect/>
          </a:stretch>
        </a:blipFill>
      </dgm:spPr>
      <dgm:t>
        <a:bodyPr/>
        <a:lstStyle/>
        <a:p>
          <a:endParaRPr lang="zh-CN" altLang="en-US"/>
        </a:p>
      </dgm:t>
    </dgm:pt>
    <dgm:pt modelId="{18E2A2F2-6182-46F1-8F40-857FDDB56799}" type="pres">
      <dgm:prSet presAssocID="{844D0945-AF2B-432B-8611-37FE8D592D35}" presName="text" presStyleLbl="node1" presStyleIdx="2" presStyleCnt="3">
        <dgm:presLayoutVars>
          <dgm:bulletEnabled val="1"/>
        </dgm:presLayoutVars>
      </dgm:prSet>
      <dgm:spPr/>
      <dgm:t>
        <a:bodyPr/>
        <a:lstStyle/>
        <a:p>
          <a:endParaRPr lang="zh-CN" altLang="en-US"/>
        </a:p>
      </dgm:t>
    </dgm:pt>
  </dgm:ptLst>
  <dgm:cxnLst>
    <dgm:cxn modelId="{17FCD54F-6836-4281-81B9-A73EE0588497}" srcId="{5013F598-3400-422B-A59D-73C644B59A58}" destId="{363EA949-5132-4913-8616-29473D1EAC48}" srcOrd="0" destOrd="0" parTransId="{8FA72A5D-D7DD-4DF9-85F0-EA33E8BC689E}" sibTransId="{75898C94-8349-4588-89EA-6B24A7C06660}"/>
    <dgm:cxn modelId="{A556A1CC-F5D3-40CA-8EF8-FFB77FFDF764}" srcId="{5013F598-3400-422B-A59D-73C644B59A58}" destId="{844D0945-AF2B-432B-8611-37FE8D592D35}" srcOrd="2" destOrd="0" parTransId="{E53D0F0F-179F-43E6-9ABE-B5DE52BA88B3}" sibTransId="{34928844-8550-489B-A17C-969FC333B4E3}"/>
    <dgm:cxn modelId="{009ACC2F-4390-4565-97E5-E46651EB701A}" type="presOf" srcId="{D983979B-93AA-4579-B0F8-C226F788F195}" destId="{3A443C11-A4AA-4009-BEE3-B988825180B9}" srcOrd="0" destOrd="0" presId="urn:microsoft.com/office/officeart/2005/8/layout/vList4#2"/>
    <dgm:cxn modelId="{2AC06C7F-1E0D-430B-83B5-567E13D7F2BC}" type="presOf" srcId="{D983979B-93AA-4579-B0F8-C226F788F195}" destId="{B8ACBE27-382E-45AA-B2FF-E68BE84DA267}" srcOrd="1" destOrd="0" presId="urn:microsoft.com/office/officeart/2005/8/layout/vList4#2"/>
    <dgm:cxn modelId="{35CBC672-A678-4FE3-8E0A-3015CC0F83E2}" type="presOf" srcId="{844D0945-AF2B-432B-8611-37FE8D592D35}" destId="{18E2A2F2-6182-46F1-8F40-857FDDB56799}" srcOrd="1" destOrd="0" presId="urn:microsoft.com/office/officeart/2005/8/layout/vList4#2"/>
    <dgm:cxn modelId="{EAE0B641-B10C-42FE-B237-43C6E2E3527E}" type="presOf" srcId="{5013F598-3400-422B-A59D-73C644B59A58}" destId="{EDDDC813-64D0-4F03-8C6E-AACF8DE583D5}" srcOrd="0" destOrd="0" presId="urn:microsoft.com/office/officeart/2005/8/layout/vList4#2"/>
    <dgm:cxn modelId="{A920E5A7-74B8-4AF7-B68A-940B6A56FD11}" type="presOf" srcId="{844D0945-AF2B-432B-8611-37FE8D592D35}" destId="{12CF746E-87E3-4DCB-A588-B1406FB63794}" srcOrd="0" destOrd="0" presId="urn:microsoft.com/office/officeart/2005/8/layout/vList4#2"/>
    <dgm:cxn modelId="{D5717B27-661E-4417-A4DF-63BA3DD3A5CC}" type="presOf" srcId="{363EA949-5132-4913-8616-29473D1EAC48}" destId="{13602ADD-C73C-4853-B845-333D56C23390}" srcOrd="1" destOrd="0" presId="urn:microsoft.com/office/officeart/2005/8/layout/vList4#2"/>
    <dgm:cxn modelId="{65B4636E-80DE-4A3F-9F19-734B70A013E0}" srcId="{5013F598-3400-422B-A59D-73C644B59A58}" destId="{D983979B-93AA-4579-B0F8-C226F788F195}" srcOrd="1" destOrd="0" parTransId="{62F86020-5216-4514-96AB-08B054081223}" sibTransId="{4213FCAC-D147-4A59-96F2-BDE249E2B794}"/>
    <dgm:cxn modelId="{290FBEDA-84A2-49B8-B0AF-087E55EDE7C6}" type="presOf" srcId="{363EA949-5132-4913-8616-29473D1EAC48}" destId="{679E731E-F096-482C-9863-14F1B4BE1C42}" srcOrd="0" destOrd="0" presId="urn:microsoft.com/office/officeart/2005/8/layout/vList4#2"/>
    <dgm:cxn modelId="{0D0E2B6F-9FAC-4B26-8762-E84B475DE567}" type="presParOf" srcId="{EDDDC813-64D0-4F03-8C6E-AACF8DE583D5}" destId="{FD8C1C08-9F2C-4F41-A510-8C93BA9F71CE}" srcOrd="0" destOrd="0" presId="urn:microsoft.com/office/officeart/2005/8/layout/vList4#2"/>
    <dgm:cxn modelId="{7E848AD4-CADC-4F88-948B-380190F4680D}" type="presParOf" srcId="{FD8C1C08-9F2C-4F41-A510-8C93BA9F71CE}" destId="{679E731E-F096-482C-9863-14F1B4BE1C42}" srcOrd="0" destOrd="0" presId="urn:microsoft.com/office/officeart/2005/8/layout/vList4#2"/>
    <dgm:cxn modelId="{997DD4F9-8A44-4EBE-BABB-946431B70F5C}" type="presParOf" srcId="{FD8C1C08-9F2C-4F41-A510-8C93BA9F71CE}" destId="{71D01BD3-B51B-4C77-B9F3-76ADEB458ADA}" srcOrd="1" destOrd="0" presId="urn:microsoft.com/office/officeart/2005/8/layout/vList4#2"/>
    <dgm:cxn modelId="{A6CC19CD-68E7-4DBB-B907-1AE5A554F075}" type="presParOf" srcId="{FD8C1C08-9F2C-4F41-A510-8C93BA9F71CE}" destId="{13602ADD-C73C-4853-B845-333D56C23390}" srcOrd="2" destOrd="0" presId="urn:microsoft.com/office/officeart/2005/8/layout/vList4#2"/>
    <dgm:cxn modelId="{E7C6078B-2E56-40A5-80B2-E6AC7D335BBD}" type="presParOf" srcId="{EDDDC813-64D0-4F03-8C6E-AACF8DE583D5}" destId="{37BFF36D-8F68-40D3-94FF-1FEAD75C7101}" srcOrd="1" destOrd="0" presId="urn:microsoft.com/office/officeart/2005/8/layout/vList4#2"/>
    <dgm:cxn modelId="{5A536D7A-A74D-4BDB-A48C-F987675032BF}" type="presParOf" srcId="{EDDDC813-64D0-4F03-8C6E-AACF8DE583D5}" destId="{AF403AEA-4377-4670-BF80-1645A8193278}" srcOrd="2" destOrd="0" presId="urn:microsoft.com/office/officeart/2005/8/layout/vList4#2"/>
    <dgm:cxn modelId="{DF83C777-F627-447F-9CBB-F1D18EF5344B}" type="presParOf" srcId="{AF403AEA-4377-4670-BF80-1645A8193278}" destId="{3A443C11-A4AA-4009-BEE3-B988825180B9}" srcOrd="0" destOrd="0" presId="urn:microsoft.com/office/officeart/2005/8/layout/vList4#2"/>
    <dgm:cxn modelId="{96DEC388-54F7-4416-B6BD-179B35B05818}" type="presParOf" srcId="{AF403AEA-4377-4670-BF80-1645A8193278}" destId="{111F5505-B8DA-41FC-9823-020D8B322A15}" srcOrd="1" destOrd="0" presId="urn:microsoft.com/office/officeart/2005/8/layout/vList4#2"/>
    <dgm:cxn modelId="{3BD04644-7A06-43A3-8491-1105C7387CB5}" type="presParOf" srcId="{AF403AEA-4377-4670-BF80-1645A8193278}" destId="{B8ACBE27-382E-45AA-B2FF-E68BE84DA267}" srcOrd="2" destOrd="0" presId="urn:microsoft.com/office/officeart/2005/8/layout/vList4#2"/>
    <dgm:cxn modelId="{A5860C17-0EAE-4B5A-B47F-2260FBC9CFA5}" type="presParOf" srcId="{EDDDC813-64D0-4F03-8C6E-AACF8DE583D5}" destId="{D15B2FFB-F915-48E4-BDB0-9E050DDC73AF}" srcOrd="3" destOrd="0" presId="urn:microsoft.com/office/officeart/2005/8/layout/vList4#2"/>
    <dgm:cxn modelId="{90A39120-9129-4B0C-9E8E-ECC18D2D16E9}" type="presParOf" srcId="{EDDDC813-64D0-4F03-8C6E-AACF8DE583D5}" destId="{975B7C88-4A9B-497C-A082-343F13DEE112}" srcOrd="4" destOrd="0" presId="urn:microsoft.com/office/officeart/2005/8/layout/vList4#2"/>
    <dgm:cxn modelId="{418F2122-1444-4483-8101-B2D033E5106A}" type="presParOf" srcId="{975B7C88-4A9B-497C-A082-343F13DEE112}" destId="{12CF746E-87E3-4DCB-A588-B1406FB63794}" srcOrd="0" destOrd="0" presId="urn:microsoft.com/office/officeart/2005/8/layout/vList4#2"/>
    <dgm:cxn modelId="{95EA00B4-B12F-47C2-991B-F0B949053B44}" type="presParOf" srcId="{975B7C88-4A9B-497C-A082-343F13DEE112}" destId="{021FC95F-36D5-4FC2-877A-F5A467275986}" srcOrd="1" destOrd="0" presId="urn:microsoft.com/office/officeart/2005/8/layout/vList4#2"/>
    <dgm:cxn modelId="{E0F85336-4506-4E1E-87B3-39DC27758807}" type="presParOf" srcId="{975B7C88-4A9B-497C-A082-343F13DEE112}" destId="{18E2A2F2-6182-46F1-8F40-857FDDB56799}" srcOrd="2" destOrd="0" presId="urn:microsoft.com/office/officeart/2005/8/layout/vList4#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工频电流对人体的影响</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绝缘的概念及相关事例</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屏护和间距</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FA6842EB-5572-4447-94DE-7AD2EDA41F58}">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安全电压</a:t>
          </a:r>
          <a:endParaRPr lang="zh-CN" altLang="en-US" sz="1600" dirty="0">
            <a:latin typeface="华文中宋" panose="02010600040101010101" pitchFamily="2" charset="-122"/>
            <a:ea typeface="华文中宋" panose="02010600040101010101" pitchFamily="2" charset="-122"/>
          </a:endParaRPr>
        </a:p>
      </dgm:t>
    </dgm:pt>
    <dgm:pt modelId="{7BBE90A1-20EC-495D-9CB9-0EB0FD2DD15A}" cxnId="{B3F45C32-ED33-4ACE-BFF9-9B98026C1E9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9234060D-2019-4542-937C-586809DC2685}" cxnId="{B3F45C32-ED33-4ACE-BFF9-9B98026C1E9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95EEB5D1-91B8-4FCF-A86E-53F7D720A9AB}">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电气隔离</a:t>
          </a:r>
          <a:endParaRPr lang="zh-CN" altLang="en-US" sz="1600" dirty="0">
            <a:latin typeface="华文中宋" panose="02010600040101010101" pitchFamily="2" charset="-122"/>
            <a:ea typeface="华文中宋" panose="02010600040101010101" pitchFamily="2" charset="-122"/>
          </a:endParaRPr>
        </a:p>
      </dgm:t>
    </dgm:pt>
    <dgm:pt modelId="{90C7C55A-8C40-4907-A64B-69FEB6234ABC}" cxnId="{F6E4D552-C92F-4505-83E8-418194CDDFAD}"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A41977B0-5B7F-48FE-98EA-4551C2405B94}" cxnId="{F6E4D552-C92F-4505-83E8-418194CDDFAD}"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23CE70B9-002A-4459-ADBD-1905CC100829}">
      <dgm:prSet phldrT="[文本]" custT="1"/>
      <dgm:spPr>
        <a:solidFill>
          <a:schemeClr val="accent1"/>
        </a:solidFill>
      </dgm:spPr>
      <dgm:t>
        <a:bodyPr/>
        <a:lstStyle/>
        <a:p>
          <a:r>
            <a:rPr lang="zh-CN" altLang="en-US" sz="1600" dirty="0" smtClean="0">
              <a:latin typeface="华文中宋" panose="02010600040101010101" pitchFamily="2" charset="-122"/>
              <a:ea typeface="华文中宋" panose="02010600040101010101" pitchFamily="2" charset="-122"/>
            </a:rPr>
            <a:t>剩余电</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流保护</a:t>
          </a:r>
          <a:endParaRPr lang="zh-CN" altLang="en-US" sz="1600" dirty="0">
            <a:latin typeface="华文中宋" panose="02010600040101010101" pitchFamily="2" charset="-122"/>
            <a:ea typeface="华文中宋" panose="02010600040101010101" pitchFamily="2" charset="-122"/>
          </a:endParaRPr>
        </a:p>
      </dgm:t>
    </dgm:pt>
    <dgm:pt modelId="{B46A2C36-1285-415D-97D2-383A3F7EEF80}" cxnId="{C300A23C-6FAC-403B-8956-758FC36E1AE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8FF038A3-B5D9-4EAA-B3B1-E6215FF1F1DC}" cxnId="{C300A23C-6FAC-403B-8956-758FC36E1AE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6" custScaleY="103646">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5" custScaleY="79426"/>
      <dgm:spPr/>
      <dgm:t>
        <a:bodyPr/>
        <a:lstStyle/>
        <a:p>
          <a:endParaRPr lang="zh-CN" altLang="en-US"/>
        </a:p>
      </dgm:t>
    </dgm:pt>
    <dgm:pt modelId="{4C1E0FE9-BBE2-4002-99BB-070E3DA16121}" type="pres">
      <dgm:prSet presAssocID="{29BFBE1A-08AF-4844-B29C-982EB1EB0177}" presName="connectorText" presStyleLbl="sibTrans2D1" presStyleIdx="0" presStyleCnt="5"/>
      <dgm:spPr/>
      <dgm:t>
        <a:bodyPr/>
        <a:lstStyle/>
        <a:p>
          <a:endParaRPr lang="zh-CN" altLang="en-US"/>
        </a:p>
      </dgm:t>
    </dgm:pt>
    <dgm:pt modelId="{C69BB197-5404-418B-8020-03AC84A51865}" type="pres">
      <dgm:prSet presAssocID="{2D9B2B8D-D296-4998-854A-38921C278E09}" presName="node" presStyleLbl="node1" presStyleIdx="1" presStyleCnt="6" custScaleY="121076">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5" custScaleY="79426"/>
      <dgm:spPr/>
      <dgm:t>
        <a:bodyPr/>
        <a:lstStyle/>
        <a:p>
          <a:endParaRPr lang="zh-CN" altLang="en-US"/>
        </a:p>
      </dgm:t>
    </dgm:pt>
    <dgm:pt modelId="{F6198841-8EB8-46CA-B577-58B57F58ECBA}" type="pres">
      <dgm:prSet presAssocID="{B8FFF542-D36D-4AEE-BA3A-4CC333789B93}" presName="connectorText" presStyleLbl="sibTrans2D1" presStyleIdx="1" presStyleCnt="5"/>
      <dgm:spPr/>
      <dgm:t>
        <a:bodyPr/>
        <a:lstStyle/>
        <a:p>
          <a:endParaRPr lang="zh-CN" altLang="en-US"/>
        </a:p>
      </dgm:t>
    </dgm:pt>
    <dgm:pt modelId="{6BD6379E-BBB0-4ABC-9885-F8D0FB38CB6B}" type="pres">
      <dgm:prSet presAssocID="{3BAD30DB-79B8-4EF3-B552-4F0FACAE6AA4}" presName="node" presStyleLbl="node1" presStyleIdx="2" presStyleCnt="6" custScaleY="85858">
        <dgm:presLayoutVars>
          <dgm:bulletEnabled val="1"/>
        </dgm:presLayoutVars>
      </dgm:prSet>
      <dgm:spPr/>
      <dgm:t>
        <a:bodyPr/>
        <a:lstStyle/>
        <a:p>
          <a:endParaRPr lang="zh-CN" altLang="en-US"/>
        </a:p>
      </dgm:t>
    </dgm:pt>
    <dgm:pt modelId="{A195F072-1159-4858-A2C6-DED943436E82}" type="pres">
      <dgm:prSet presAssocID="{25C4739E-9103-4600-B5F2-1634E86A81AE}" presName="sibTrans" presStyleLbl="sibTrans2D1" presStyleIdx="2" presStyleCnt="5" custScaleY="79427"/>
      <dgm:spPr/>
      <dgm:t>
        <a:bodyPr/>
        <a:lstStyle/>
        <a:p>
          <a:endParaRPr lang="zh-CN" altLang="en-US"/>
        </a:p>
      </dgm:t>
    </dgm:pt>
    <dgm:pt modelId="{459D82C4-1A91-4551-88D3-F178DFF997E7}" type="pres">
      <dgm:prSet presAssocID="{25C4739E-9103-4600-B5F2-1634E86A81AE}" presName="connectorText" presStyleLbl="sibTrans2D1" presStyleIdx="2" presStyleCnt="5"/>
      <dgm:spPr/>
      <dgm:t>
        <a:bodyPr/>
        <a:lstStyle/>
        <a:p>
          <a:endParaRPr lang="zh-CN" altLang="en-US"/>
        </a:p>
      </dgm:t>
    </dgm:pt>
    <dgm:pt modelId="{D005286A-1632-432E-8CCE-6A3560803990}" type="pres">
      <dgm:prSet presAssocID="{FA6842EB-5572-4447-94DE-7AD2EDA41F58}" presName="node" presStyleLbl="node1" presStyleIdx="3" presStyleCnt="6" custScaleY="67534">
        <dgm:presLayoutVars>
          <dgm:bulletEnabled val="1"/>
        </dgm:presLayoutVars>
      </dgm:prSet>
      <dgm:spPr/>
      <dgm:t>
        <a:bodyPr/>
        <a:lstStyle/>
        <a:p>
          <a:endParaRPr lang="zh-CN" altLang="en-US"/>
        </a:p>
      </dgm:t>
    </dgm:pt>
    <dgm:pt modelId="{C1CCAB29-B391-4562-B354-1B756C3237E3}" type="pres">
      <dgm:prSet presAssocID="{9234060D-2019-4542-937C-586809DC2685}" presName="sibTrans" presStyleLbl="sibTrans2D1" presStyleIdx="3" presStyleCnt="5"/>
      <dgm:spPr/>
      <dgm:t>
        <a:bodyPr/>
        <a:lstStyle/>
        <a:p>
          <a:endParaRPr lang="zh-CN" altLang="en-US"/>
        </a:p>
      </dgm:t>
    </dgm:pt>
    <dgm:pt modelId="{94768EAC-6461-4C5A-9670-FBC18505B2DE}" type="pres">
      <dgm:prSet presAssocID="{9234060D-2019-4542-937C-586809DC2685}" presName="connectorText" presStyleLbl="sibTrans2D1" presStyleIdx="3" presStyleCnt="5"/>
      <dgm:spPr/>
      <dgm:t>
        <a:bodyPr/>
        <a:lstStyle/>
        <a:p>
          <a:endParaRPr lang="zh-CN" altLang="en-US"/>
        </a:p>
      </dgm:t>
    </dgm:pt>
    <dgm:pt modelId="{7C73763C-2F03-42BA-B605-DCD0B4F28D02}" type="pres">
      <dgm:prSet presAssocID="{95EEB5D1-91B8-4FCF-A86E-53F7D720A9AB}" presName="node" presStyleLbl="node1" presStyleIdx="4" presStyleCnt="6" custScaleY="65963">
        <dgm:presLayoutVars>
          <dgm:bulletEnabled val="1"/>
        </dgm:presLayoutVars>
      </dgm:prSet>
      <dgm:spPr/>
      <dgm:t>
        <a:bodyPr/>
        <a:lstStyle/>
        <a:p>
          <a:endParaRPr lang="zh-CN" altLang="en-US"/>
        </a:p>
      </dgm:t>
    </dgm:pt>
    <dgm:pt modelId="{AD1C1A7C-2A71-4E71-BB79-9BA92F263B29}" type="pres">
      <dgm:prSet presAssocID="{A41977B0-5B7F-48FE-98EA-4551C2405B94}" presName="sibTrans" presStyleLbl="sibTrans2D1" presStyleIdx="4" presStyleCnt="5"/>
      <dgm:spPr/>
      <dgm:t>
        <a:bodyPr/>
        <a:lstStyle/>
        <a:p>
          <a:endParaRPr lang="zh-CN" altLang="en-US"/>
        </a:p>
      </dgm:t>
    </dgm:pt>
    <dgm:pt modelId="{77039722-2627-4426-886D-97B045AC2635}" type="pres">
      <dgm:prSet presAssocID="{A41977B0-5B7F-48FE-98EA-4551C2405B94}" presName="connectorText" presStyleLbl="sibTrans2D1" presStyleIdx="4" presStyleCnt="5"/>
      <dgm:spPr/>
      <dgm:t>
        <a:bodyPr/>
        <a:lstStyle/>
        <a:p>
          <a:endParaRPr lang="zh-CN" altLang="en-US"/>
        </a:p>
      </dgm:t>
    </dgm:pt>
    <dgm:pt modelId="{1EE22984-5172-43B8-88DD-3C719DC6DB57}" type="pres">
      <dgm:prSet presAssocID="{23CE70B9-002A-4459-ADBD-1905CC100829}" presName="node" presStyleLbl="node1" presStyleIdx="5" presStyleCnt="6" custScaleY="128129">
        <dgm:presLayoutVars>
          <dgm:bulletEnabled val="1"/>
        </dgm:presLayoutVars>
      </dgm:prSet>
      <dgm:spPr/>
      <dgm:t>
        <a:bodyPr/>
        <a:lstStyle/>
        <a:p>
          <a:endParaRPr lang="zh-CN" altLang="en-US"/>
        </a:p>
      </dgm:t>
    </dgm:pt>
  </dgm:ptLst>
  <dgm:cxnLst>
    <dgm:cxn modelId="{0534E784-CBC1-4485-A1E9-6B5DDE640973}" type="presOf" srcId="{A41977B0-5B7F-48FE-98EA-4551C2405B94}" destId="{AD1C1A7C-2A71-4E71-BB79-9BA92F263B29}" srcOrd="0" destOrd="0" presId="urn:microsoft.com/office/officeart/2005/8/layout/process2"/>
    <dgm:cxn modelId="{58B384BF-35D3-410E-8C03-62048426F12F}" type="presOf" srcId="{B8FFF542-D36D-4AEE-BA3A-4CC333789B93}" destId="{F6198841-8EB8-46CA-B577-58B57F58ECBA}" srcOrd="1" destOrd="0" presId="urn:microsoft.com/office/officeart/2005/8/layout/process2"/>
    <dgm:cxn modelId="{7589664C-7EB2-4E2C-9E49-9CACBF83AE24}" type="presOf" srcId="{FA6842EB-5572-4447-94DE-7AD2EDA41F58}" destId="{D005286A-1632-432E-8CCE-6A3560803990}" srcOrd="0" destOrd="0" presId="urn:microsoft.com/office/officeart/2005/8/layout/process2"/>
    <dgm:cxn modelId="{C300A23C-6FAC-403B-8956-758FC36E1AE9}" srcId="{1A4387FB-7510-4215-ADB1-0770137FC457}" destId="{23CE70B9-002A-4459-ADBD-1905CC100829}" srcOrd="5" destOrd="0" parTransId="{B46A2C36-1285-415D-97D2-383A3F7EEF80}" sibTransId="{8FF038A3-B5D9-4EAA-B3B1-E6215FF1F1DC}"/>
    <dgm:cxn modelId="{6CDE1781-E26D-402A-8AE9-7B0B6278E324}" type="presOf" srcId="{29BFBE1A-08AF-4844-B29C-982EB1EB0177}" destId="{20234249-4719-46A5-9458-AE949EEE2F53}" srcOrd="0" destOrd="0" presId="urn:microsoft.com/office/officeart/2005/8/layout/process2"/>
    <dgm:cxn modelId="{3A0064AE-A9CF-45E7-8A55-B9E693D71C72}" type="presOf" srcId="{29BFBE1A-08AF-4844-B29C-982EB1EB0177}" destId="{4C1E0FE9-BBE2-4002-99BB-070E3DA16121}" srcOrd="1" destOrd="0" presId="urn:microsoft.com/office/officeart/2005/8/layout/process2"/>
    <dgm:cxn modelId="{E927E9EE-9095-40B5-8540-B1BF0B736359}" type="presOf" srcId="{25C4739E-9103-4600-B5F2-1634E86A81AE}" destId="{459D82C4-1A91-4551-88D3-F178DFF997E7}" srcOrd="1" destOrd="0" presId="urn:microsoft.com/office/officeart/2005/8/layout/process2"/>
    <dgm:cxn modelId="{4FB55A39-15DC-4648-A7DF-B9115F8B6E67}" type="presOf" srcId="{25C4739E-9103-4600-B5F2-1634E86A81AE}" destId="{A195F072-1159-4858-A2C6-DED943436E82}" srcOrd="0" destOrd="0" presId="urn:microsoft.com/office/officeart/2005/8/layout/process2"/>
    <dgm:cxn modelId="{A77F9CE5-9EF0-4675-8B31-E2AB92C61655}" type="presOf" srcId="{9234060D-2019-4542-937C-586809DC2685}" destId="{94768EAC-6461-4C5A-9670-FBC18505B2DE}" srcOrd="1" destOrd="0" presId="urn:microsoft.com/office/officeart/2005/8/layout/process2"/>
    <dgm:cxn modelId="{CC8F8FE4-A4CE-4C2C-A4B7-56FEFC719917}" type="presOf" srcId="{3BAD30DB-79B8-4EF3-B552-4F0FACAE6AA4}" destId="{6BD6379E-BBB0-4ABC-9885-F8D0FB38CB6B}" srcOrd="0" destOrd="0" presId="urn:microsoft.com/office/officeart/2005/8/layout/process2"/>
    <dgm:cxn modelId="{10C3C279-95D0-45BC-94FD-620D0797263B}" srcId="{1A4387FB-7510-4215-ADB1-0770137FC457}" destId="{3BAD30DB-79B8-4EF3-B552-4F0FACAE6AA4}" srcOrd="2" destOrd="0" parTransId="{C6935C6B-18CB-44F5-8CAB-3128ECCC2858}" sibTransId="{25C4739E-9103-4600-B5F2-1634E86A81AE}"/>
    <dgm:cxn modelId="{EAEAAE4E-090A-44D3-87E1-FA3D737A7409}" type="presOf" srcId="{1A4387FB-7510-4215-ADB1-0770137FC457}" destId="{E29E4A83-0C16-4F4D-BCF4-2A6209859132}" srcOrd="0" destOrd="0" presId="urn:microsoft.com/office/officeart/2005/8/layout/process2"/>
    <dgm:cxn modelId="{A05628D4-FF74-4BE7-8BA2-41A423801B17}" srcId="{1A4387FB-7510-4215-ADB1-0770137FC457}" destId="{2D9B2B8D-D296-4998-854A-38921C278E09}" srcOrd="1" destOrd="0" parTransId="{F8EA7CC3-04E5-4984-8C67-C48951CC2374}" sibTransId="{B8FFF542-D36D-4AEE-BA3A-4CC333789B93}"/>
    <dgm:cxn modelId="{5CCE19FE-3786-4A89-AB19-B47CEE02B2CD}" srcId="{1A4387FB-7510-4215-ADB1-0770137FC457}" destId="{737B71FC-E172-4B97-80E3-25D3E357C9CA}" srcOrd="0" destOrd="0" parTransId="{7DFDF832-96CC-46C5-BEA0-4BFD27C3C0FA}" sibTransId="{29BFBE1A-08AF-4844-B29C-982EB1EB0177}"/>
    <dgm:cxn modelId="{AD62F1E4-75C7-469E-85FD-2115E97E49C2}" type="presOf" srcId="{9234060D-2019-4542-937C-586809DC2685}" destId="{C1CCAB29-B391-4562-B354-1B756C3237E3}" srcOrd="0" destOrd="0" presId="urn:microsoft.com/office/officeart/2005/8/layout/process2"/>
    <dgm:cxn modelId="{D116DF45-91DC-4FDF-8437-94456FB49FBB}" type="presOf" srcId="{B8FFF542-D36D-4AEE-BA3A-4CC333789B93}" destId="{550226BB-33FE-47C7-9DA9-586D2361ACE3}" srcOrd="0" destOrd="0" presId="urn:microsoft.com/office/officeart/2005/8/layout/process2"/>
    <dgm:cxn modelId="{F6E4D552-C92F-4505-83E8-418194CDDFAD}" srcId="{1A4387FB-7510-4215-ADB1-0770137FC457}" destId="{95EEB5D1-91B8-4FCF-A86E-53F7D720A9AB}" srcOrd="4" destOrd="0" parTransId="{90C7C55A-8C40-4907-A64B-69FEB6234ABC}" sibTransId="{A41977B0-5B7F-48FE-98EA-4551C2405B94}"/>
    <dgm:cxn modelId="{EFCC867F-7743-420C-88CE-D956FB4E2559}" type="presOf" srcId="{95EEB5D1-91B8-4FCF-A86E-53F7D720A9AB}" destId="{7C73763C-2F03-42BA-B605-DCD0B4F28D02}" srcOrd="0" destOrd="0" presId="urn:microsoft.com/office/officeart/2005/8/layout/process2"/>
    <dgm:cxn modelId="{6CC9B6D0-20AB-4DAF-95BD-37BDA3E40F1E}" type="presOf" srcId="{23CE70B9-002A-4459-ADBD-1905CC100829}" destId="{1EE22984-5172-43B8-88DD-3C719DC6DB57}" srcOrd="0" destOrd="0" presId="urn:microsoft.com/office/officeart/2005/8/layout/process2"/>
    <dgm:cxn modelId="{D219A636-4DCF-405B-892F-A712DE636330}" type="presOf" srcId="{737B71FC-E172-4B97-80E3-25D3E357C9CA}" destId="{AD0A7A85-B259-4FC9-8C62-9AC0DA555DC6}" srcOrd="0" destOrd="0" presId="urn:microsoft.com/office/officeart/2005/8/layout/process2"/>
    <dgm:cxn modelId="{B3F45C32-ED33-4ACE-BFF9-9B98026C1E99}" srcId="{1A4387FB-7510-4215-ADB1-0770137FC457}" destId="{FA6842EB-5572-4447-94DE-7AD2EDA41F58}" srcOrd="3" destOrd="0" parTransId="{7BBE90A1-20EC-495D-9CB9-0EB0FD2DD15A}" sibTransId="{9234060D-2019-4542-937C-586809DC2685}"/>
    <dgm:cxn modelId="{A7CCD6A5-917B-4ED4-A65A-F0AFB9D54916}" type="presOf" srcId="{A41977B0-5B7F-48FE-98EA-4551C2405B94}" destId="{77039722-2627-4426-886D-97B045AC2635}" srcOrd="1" destOrd="0" presId="urn:microsoft.com/office/officeart/2005/8/layout/process2"/>
    <dgm:cxn modelId="{8ACBD4E9-F4DA-4257-A61F-D8B7BA7408C8}" type="presOf" srcId="{2D9B2B8D-D296-4998-854A-38921C278E09}" destId="{C69BB197-5404-418B-8020-03AC84A51865}" srcOrd="0" destOrd="0" presId="urn:microsoft.com/office/officeart/2005/8/layout/process2"/>
    <dgm:cxn modelId="{3255230E-50F4-430D-A5F3-13C09DEBD15F}" type="presParOf" srcId="{E29E4A83-0C16-4F4D-BCF4-2A6209859132}" destId="{AD0A7A85-B259-4FC9-8C62-9AC0DA555DC6}" srcOrd="0" destOrd="0" presId="urn:microsoft.com/office/officeart/2005/8/layout/process2"/>
    <dgm:cxn modelId="{201706FF-12A9-4020-A60F-5573A02F8E05}" type="presParOf" srcId="{E29E4A83-0C16-4F4D-BCF4-2A6209859132}" destId="{20234249-4719-46A5-9458-AE949EEE2F53}" srcOrd="1" destOrd="0" presId="urn:microsoft.com/office/officeart/2005/8/layout/process2"/>
    <dgm:cxn modelId="{DA9A1163-BDD6-44EB-995D-C66C23D0C436}" type="presParOf" srcId="{20234249-4719-46A5-9458-AE949EEE2F53}" destId="{4C1E0FE9-BBE2-4002-99BB-070E3DA16121}" srcOrd="0" destOrd="0" presId="urn:microsoft.com/office/officeart/2005/8/layout/process2"/>
    <dgm:cxn modelId="{B721EBFE-F175-4030-A840-EBABBADBC00F}" type="presParOf" srcId="{E29E4A83-0C16-4F4D-BCF4-2A6209859132}" destId="{C69BB197-5404-418B-8020-03AC84A51865}" srcOrd="2" destOrd="0" presId="urn:microsoft.com/office/officeart/2005/8/layout/process2"/>
    <dgm:cxn modelId="{188B2376-F5FC-40BB-ABDD-C93FF6845154}" type="presParOf" srcId="{E29E4A83-0C16-4F4D-BCF4-2A6209859132}" destId="{550226BB-33FE-47C7-9DA9-586D2361ACE3}" srcOrd="3" destOrd="0" presId="urn:microsoft.com/office/officeart/2005/8/layout/process2"/>
    <dgm:cxn modelId="{5B4C6685-E0B1-420F-B90E-D1E1AE09A337}" type="presParOf" srcId="{550226BB-33FE-47C7-9DA9-586D2361ACE3}" destId="{F6198841-8EB8-46CA-B577-58B57F58ECBA}" srcOrd="0" destOrd="0" presId="urn:microsoft.com/office/officeart/2005/8/layout/process2"/>
    <dgm:cxn modelId="{9D3221EF-E26B-40DC-B8A1-7D392E0E387D}" type="presParOf" srcId="{E29E4A83-0C16-4F4D-BCF4-2A6209859132}" destId="{6BD6379E-BBB0-4ABC-9885-F8D0FB38CB6B}" srcOrd="4" destOrd="0" presId="urn:microsoft.com/office/officeart/2005/8/layout/process2"/>
    <dgm:cxn modelId="{6C77F0BD-9047-4575-AEDA-A4EDB7254A93}" type="presParOf" srcId="{E29E4A83-0C16-4F4D-BCF4-2A6209859132}" destId="{A195F072-1159-4858-A2C6-DED943436E82}" srcOrd="5" destOrd="0" presId="urn:microsoft.com/office/officeart/2005/8/layout/process2"/>
    <dgm:cxn modelId="{216D8847-3436-4A76-95BB-4E7473B1EE71}" type="presParOf" srcId="{A195F072-1159-4858-A2C6-DED943436E82}" destId="{459D82C4-1A91-4551-88D3-F178DFF997E7}" srcOrd="0" destOrd="0" presId="urn:microsoft.com/office/officeart/2005/8/layout/process2"/>
    <dgm:cxn modelId="{AAC12CD8-5AF3-43AE-AF45-CCC088C31AD0}" type="presParOf" srcId="{E29E4A83-0C16-4F4D-BCF4-2A6209859132}" destId="{D005286A-1632-432E-8CCE-6A3560803990}" srcOrd="6" destOrd="0" presId="urn:microsoft.com/office/officeart/2005/8/layout/process2"/>
    <dgm:cxn modelId="{21FBCD84-D6D3-434A-AEF5-3F27F052743F}" type="presParOf" srcId="{E29E4A83-0C16-4F4D-BCF4-2A6209859132}" destId="{C1CCAB29-B391-4562-B354-1B756C3237E3}" srcOrd="7" destOrd="0" presId="urn:microsoft.com/office/officeart/2005/8/layout/process2"/>
    <dgm:cxn modelId="{714B334C-DFDE-48CD-86DC-6C289A67481A}" type="presParOf" srcId="{C1CCAB29-B391-4562-B354-1B756C3237E3}" destId="{94768EAC-6461-4C5A-9670-FBC18505B2DE}" srcOrd="0" destOrd="0" presId="urn:microsoft.com/office/officeart/2005/8/layout/process2"/>
    <dgm:cxn modelId="{9BDCF763-D9BE-4AB7-BF7C-92D433F9847D}" type="presParOf" srcId="{E29E4A83-0C16-4F4D-BCF4-2A6209859132}" destId="{7C73763C-2F03-42BA-B605-DCD0B4F28D02}" srcOrd="8" destOrd="0" presId="urn:microsoft.com/office/officeart/2005/8/layout/process2"/>
    <dgm:cxn modelId="{669180FE-2157-404A-8242-3CA8AA5F553D}" type="presParOf" srcId="{E29E4A83-0C16-4F4D-BCF4-2A6209859132}" destId="{AD1C1A7C-2A71-4E71-BB79-9BA92F263B29}" srcOrd="9" destOrd="0" presId="urn:microsoft.com/office/officeart/2005/8/layout/process2"/>
    <dgm:cxn modelId="{732E9B99-B9A4-4D79-BB09-A0A60EDC75E1}" type="presParOf" srcId="{AD1C1A7C-2A71-4E71-BB79-9BA92F263B29}" destId="{77039722-2627-4426-886D-97B045AC2635}" srcOrd="0" destOrd="0" presId="urn:microsoft.com/office/officeart/2005/8/layout/process2"/>
    <dgm:cxn modelId="{C82527E4-7229-4856-9CE6-556E5282EF35}" type="presParOf" srcId="{E29E4A83-0C16-4F4D-BCF4-2A6209859132}" destId="{1EE22984-5172-43B8-88DD-3C719DC6DB57}" srcOrd="10"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2455F93B-D67E-433B-ABD7-028671749EF8}" type="presOf" srcId="{B979DD4A-2810-43FD-AE7E-3F985C954E94}" destId="{94421562-502C-496D-8538-C28A3F8A4238}" srcOrd="0" destOrd="0" presId="urn:microsoft.com/office/officeart/2005/8/layout/process1"/>
    <dgm:cxn modelId="{B97483D0-00FB-4F1A-A2D1-7CAADF2C7F54}" type="presOf" srcId="{8D7EF8C8-1AC6-45D7-B36A-2A908275D708}" destId="{783A112D-7696-47B7-B40B-9C044AE6A555}" srcOrd="0"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3C823448-A356-4A2B-8B18-F808F87D052C}" type="presOf" srcId="{2DDE0DE8-6584-4161-931B-D17481A4B969}" destId="{060C810A-886A-4C16-A910-58257AC24F2A}" srcOrd="0" destOrd="0" presId="urn:microsoft.com/office/officeart/2005/8/layout/process1"/>
    <dgm:cxn modelId="{3947507F-DC27-42B8-AD53-89D13A9C0197}" srcId="{3A410565-3FF2-4096-92E3-B7394419FC4A}" destId="{25331CDF-9208-4B21-9985-DED03170403E}" srcOrd="0" destOrd="0" parTransId="{EFB14F38-B261-46F5-84CE-E12F76399B67}" sibTransId="{B979DD4A-2810-43FD-AE7E-3F985C954E94}"/>
    <dgm:cxn modelId="{279D4B66-65E8-4D1E-AF0F-7928FB2A1B5B}" srcId="{3A410565-3FF2-4096-92E3-B7394419FC4A}" destId="{3CAF47F7-0649-4E32-9D61-ACE33D5E613F}" srcOrd="3" destOrd="0" parTransId="{6644987A-9F4D-4540-98D8-3798872CE9B8}" sibTransId="{8367F9F4-59F6-4281-BC5C-137AA7582102}"/>
    <dgm:cxn modelId="{A1E2BB50-4F23-4EF0-BEAF-FF9ADE3F0214}" type="presOf" srcId="{B979DD4A-2810-43FD-AE7E-3F985C954E94}" destId="{EE044C05-27D5-4679-B7D3-CA8AFF1B9568}" srcOrd="1" destOrd="0" presId="urn:microsoft.com/office/officeart/2005/8/layout/process1"/>
    <dgm:cxn modelId="{C7D9B777-5383-4761-A295-B905810102A8}" type="presOf" srcId="{3CAF47F7-0649-4E32-9D61-ACE33D5E613F}" destId="{6BD7B332-9C29-4D74-8818-84F97C3CEAAB}" srcOrd="0" destOrd="0" presId="urn:microsoft.com/office/officeart/2005/8/layout/process1"/>
    <dgm:cxn modelId="{3CFAC8C9-4C03-4804-AFD0-E58B18E391AA}" type="presOf" srcId="{3A410565-3FF2-4096-92E3-B7394419FC4A}" destId="{632B0D6D-12E4-4351-BB91-82A4358DFF10}"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748121CE-A6E3-470F-8D97-6FD7702A4266}" type="presOf" srcId="{B64CB9B5-35B6-4EF8-A19A-55B5A88DB7B1}" destId="{91A7DF0D-1F44-4A0A-8503-18D34EEECD6D}" srcOrd="0" destOrd="0" presId="urn:microsoft.com/office/officeart/2005/8/layout/process1"/>
    <dgm:cxn modelId="{29415B16-C263-46E1-9761-C80EF6FF4E24}" type="presOf" srcId="{1E1DDEE6-3995-4DB7-BF86-A652BBC5CA91}" destId="{D19CB572-1714-4BEA-BB03-42E75EF90BEC}" srcOrd="1" destOrd="0" presId="urn:microsoft.com/office/officeart/2005/8/layout/process1"/>
    <dgm:cxn modelId="{72604F72-9A52-4F80-A0B3-325B1C8DCFB0}" type="presOf" srcId="{25331CDF-9208-4B21-9985-DED03170403E}" destId="{AD3FA524-2D91-4DA2-889B-35C0AC824D15}" srcOrd="0" destOrd="0" presId="urn:microsoft.com/office/officeart/2005/8/layout/process1"/>
    <dgm:cxn modelId="{A408092C-9B3F-4B42-B8B8-7C1BDF538DE0}" type="presOf" srcId="{1E1DDEE6-3995-4DB7-BF86-A652BBC5CA91}" destId="{6F3D2C11-11AE-4E61-A515-34325CC05604}" srcOrd="0" destOrd="0" presId="urn:microsoft.com/office/officeart/2005/8/layout/process1"/>
    <dgm:cxn modelId="{E423B5EB-5EB7-4B80-8A06-2FE70F2692AB}" type="presOf" srcId="{8D7EF8C8-1AC6-45D7-B36A-2A908275D708}" destId="{046F455C-CC44-489A-A7F3-6B62A525E3CF}" srcOrd="1" destOrd="0" presId="urn:microsoft.com/office/officeart/2005/8/layout/process1"/>
    <dgm:cxn modelId="{619F1066-FD37-486E-8411-D5EF833E7993}" type="presParOf" srcId="{632B0D6D-12E4-4351-BB91-82A4358DFF10}" destId="{AD3FA524-2D91-4DA2-889B-35C0AC824D15}" srcOrd="0" destOrd="0" presId="urn:microsoft.com/office/officeart/2005/8/layout/process1"/>
    <dgm:cxn modelId="{C8579FAB-0418-4C04-8EE7-BE472DC4BB25}" type="presParOf" srcId="{632B0D6D-12E4-4351-BB91-82A4358DFF10}" destId="{94421562-502C-496D-8538-C28A3F8A4238}" srcOrd="1" destOrd="0" presId="urn:microsoft.com/office/officeart/2005/8/layout/process1"/>
    <dgm:cxn modelId="{1B9721F2-965D-494B-9D3E-FA970A02C65E}" type="presParOf" srcId="{94421562-502C-496D-8538-C28A3F8A4238}" destId="{EE044C05-27D5-4679-B7D3-CA8AFF1B9568}" srcOrd="0" destOrd="0" presId="urn:microsoft.com/office/officeart/2005/8/layout/process1"/>
    <dgm:cxn modelId="{F213C58A-7E0B-419E-BB55-22696ACB1441}" type="presParOf" srcId="{632B0D6D-12E4-4351-BB91-82A4358DFF10}" destId="{91A7DF0D-1F44-4A0A-8503-18D34EEECD6D}" srcOrd="2" destOrd="0" presId="urn:microsoft.com/office/officeart/2005/8/layout/process1"/>
    <dgm:cxn modelId="{BF5F659A-FA61-4ED9-8246-D44F7E64C65D}" type="presParOf" srcId="{632B0D6D-12E4-4351-BB91-82A4358DFF10}" destId="{6F3D2C11-11AE-4E61-A515-34325CC05604}" srcOrd="3" destOrd="0" presId="urn:microsoft.com/office/officeart/2005/8/layout/process1"/>
    <dgm:cxn modelId="{F69AA43C-5E2E-471B-82C8-665FD45775C5}" type="presParOf" srcId="{6F3D2C11-11AE-4E61-A515-34325CC05604}" destId="{D19CB572-1714-4BEA-BB03-42E75EF90BEC}" srcOrd="0" destOrd="0" presId="urn:microsoft.com/office/officeart/2005/8/layout/process1"/>
    <dgm:cxn modelId="{9F145E9B-80BF-46EE-8025-CE7038A538E3}" type="presParOf" srcId="{632B0D6D-12E4-4351-BB91-82A4358DFF10}" destId="{060C810A-886A-4C16-A910-58257AC24F2A}" srcOrd="4" destOrd="0" presId="urn:microsoft.com/office/officeart/2005/8/layout/process1"/>
    <dgm:cxn modelId="{D382C531-84F2-4D5C-800D-FA17EF61D514}" type="presParOf" srcId="{632B0D6D-12E4-4351-BB91-82A4358DFF10}" destId="{783A112D-7696-47B7-B40B-9C044AE6A555}" srcOrd="5" destOrd="0" presId="urn:microsoft.com/office/officeart/2005/8/layout/process1"/>
    <dgm:cxn modelId="{F4FF4761-4C97-4295-9FB9-126BEA2DC4EC}" type="presParOf" srcId="{783A112D-7696-47B7-B40B-9C044AE6A555}" destId="{046F455C-CC44-489A-A7F3-6B62A525E3CF}" srcOrd="0" destOrd="0" presId="urn:microsoft.com/office/officeart/2005/8/layout/process1"/>
    <dgm:cxn modelId="{F2AD2409-6F78-4A3E-862F-8DBF120CA910}"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工频电流对人体的影响</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绝缘的概念及相关事例</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屏护和间距</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FA6842EB-5572-4447-94DE-7AD2EDA41F58}">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安全电压</a:t>
          </a:r>
          <a:endParaRPr lang="zh-CN" altLang="en-US" sz="1600" dirty="0">
            <a:latin typeface="华文中宋" panose="02010600040101010101" pitchFamily="2" charset="-122"/>
            <a:ea typeface="华文中宋" panose="02010600040101010101" pitchFamily="2" charset="-122"/>
          </a:endParaRPr>
        </a:p>
      </dgm:t>
    </dgm:pt>
    <dgm:pt modelId="{7BBE90A1-20EC-495D-9CB9-0EB0FD2DD15A}" cxnId="{B3F45C32-ED33-4ACE-BFF9-9B98026C1E9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9234060D-2019-4542-937C-586809DC2685}" cxnId="{B3F45C32-ED33-4ACE-BFF9-9B98026C1E9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95EEB5D1-91B8-4FCF-A86E-53F7D720A9AB}">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电气隔离</a:t>
          </a:r>
          <a:endParaRPr lang="zh-CN" altLang="en-US" sz="1600" dirty="0">
            <a:latin typeface="华文中宋" panose="02010600040101010101" pitchFamily="2" charset="-122"/>
            <a:ea typeface="华文中宋" panose="02010600040101010101" pitchFamily="2" charset="-122"/>
          </a:endParaRPr>
        </a:p>
      </dgm:t>
    </dgm:pt>
    <dgm:pt modelId="{90C7C55A-8C40-4907-A64B-69FEB6234ABC}" cxnId="{F6E4D552-C92F-4505-83E8-418194CDDFAD}"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A41977B0-5B7F-48FE-98EA-4551C2405B94}" cxnId="{F6E4D552-C92F-4505-83E8-418194CDDFAD}"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23CE70B9-002A-4459-ADBD-1905CC100829}">
      <dgm:prSet phldrT="[文本]" custT="1"/>
      <dgm:spPr>
        <a:solidFill>
          <a:schemeClr val="accent1"/>
        </a:solidFill>
      </dgm:spPr>
      <dgm:t>
        <a:bodyPr/>
        <a:lstStyle/>
        <a:p>
          <a:r>
            <a:rPr lang="zh-CN" altLang="en-US" sz="1600" dirty="0" smtClean="0">
              <a:latin typeface="华文中宋" panose="02010600040101010101" pitchFamily="2" charset="-122"/>
              <a:ea typeface="华文中宋" panose="02010600040101010101" pitchFamily="2" charset="-122"/>
            </a:rPr>
            <a:t>剩余电</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流保护</a:t>
          </a:r>
          <a:endParaRPr lang="zh-CN" altLang="en-US" sz="1600" dirty="0">
            <a:latin typeface="华文中宋" panose="02010600040101010101" pitchFamily="2" charset="-122"/>
            <a:ea typeface="华文中宋" panose="02010600040101010101" pitchFamily="2" charset="-122"/>
          </a:endParaRPr>
        </a:p>
      </dgm:t>
    </dgm:pt>
    <dgm:pt modelId="{B46A2C36-1285-415D-97D2-383A3F7EEF80}" cxnId="{C300A23C-6FAC-403B-8956-758FC36E1AE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8FF038A3-B5D9-4EAA-B3B1-E6215FF1F1DC}" cxnId="{C300A23C-6FAC-403B-8956-758FC36E1AE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6" custScaleY="103646">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5" custScaleY="79426"/>
      <dgm:spPr/>
      <dgm:t>
        <a:bodyPr/>
        <a:lstStyle/>
        <a:p>
          <a:endParaRPr lang="zh-CN" altLang="en-US"/>
        </a:p>
      </dgm:t>
    </dgm:pt>
    <dgm:pt modelId="{4C1E0FE9-BBE2-4002-99BB-070E3DA16121}" type="pres">
      <dgm:prSet presAssocID="{29BFBE1A-08AF-4844-B29C-982EB1EB0177}" presName="connectorText" presStyleLbl="sibTrans2D1" presStyleIdx="0" presStyleCnt="5"/>
      <dgm:spPr/>
      <dgm:t>
        <a:bodyPr/>
        <a:lstStyle/>
        <a:p>
          <a:endParaRPr lang="zh-CN" altLang="en-US"/>
        </a:p>
      </dgm:t>
    </dgm:pt>
    <dgm:pt modelId="{C69BB197-5404-418B-8020-03AC84A51865}" type="pres">
      <dgm:prSet presAssocID="{2D9B2B8D-D296-4998-854A-38921C278E09}" presName="node" presStyleLbl="node1" presStyleIdx="1" presStyleCnt="6" custScaleY="121076">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5" custScaleY="79426"/>
      <dgm:spPr/>
      <dgm:t>
        <a:bodyPr/>
        <a:lstStyle/>
        <a:p>
          <a:endParaRPr lang="zh-CN" altLang="en-US"/>
        </a:p>
      </dgm:t>
    </dgm:pt>
    <dgm:pt modelId="{F6198841-8EB8-46CA-B577-58B57F58ECBA}" type="pres">
      <dgm:prSet presAssocID="{B8FFF542-D36D-4AEE-BA3A-4CC333789B93}" presName="connectorText" presStyleLbl="sibTrans2D1" presStyleIdx="1" presStyleCnt="5"/>
      <dgm:spPr/>
      <dgm:t>
        <a:bodyPr/>
        <a:lstStyle/>
        <a:p>
          <a:endParaRPr lang="zh-CN" altLang="en-US"/>
        </a:p>
      </dgm:t>
    </dgm:pt>
    <dgm:pt modelId="{6BD6379E-BBB0-4ABC-9885-F8D0FB38CB6B}" type="pres">
      <dgm:prSet presAssocID="{3BAD30DB-79B8-4EF3-B552-4F0FACAE6AA4}" presName="node" presStyleLbl="node1" presStyleIdx="2" presStyleCnt="6" custScaleY="85858">
        <dgm:presLayoutVars>
          <dgm:bulletEnabled val="1"/>
        </dgm:presLayoutVars>
      </dgm:prSet>
      <dgm:spPr/>
      <dgm:t>
        <a:bodyPr/>
        <a:lstStyle/>
        <a:p>
          <a:endParaRPr lang="zh-CN" altLang="en-US"/>
        </a:p>
      </dgm:t>
    </dgm:pt>
    <dgm:pt modelId="{A195F072-1159-4858-A2C6-DED943436E82}" type="pres">
      <dgm:prSet presAssocID="{25C4739E-9103-4600-B5F2-1634E86A81AE}" presName="sibTrans" presStyleLbl="sibTrans2D1" presStyleIdx="2" presStyleCnt="5" custScaleY="79427"/>
      <dgm:spPr/>
      <dgm:t>
        <a:bodyPr/>
        <a:lstStyle/>
        <a:p>
          <a:endParaRPr lang="zh-CN" altLang="en-US"/>
        </a:p>
      </dgm:t>
    </dgm:pt>
    <dgm:pt modelId="{459D82C4-1A91-4551-88D3-F178DFF997E7}" type="pres">
      <dgm:prSet presAssocID="{25C4739E-9103-4600-B5F2-1634E86A81AE}" presName="connectorText" presStyleLbl="sibTrans2D1" presStyleIdx="2" presStyleCnt="5"/>
      <dgm:spPr/>
      <dgm:t>
        <a:bodyPr/>
        <a:lstStyle/>
        <a:p>
          <a:endParaRPr lang="zh-CN" altLang="en-US"/>
        </a:p>
      </dgm:t>
    </dgm:pt>
    <dgm:pt modelId="{D005286A-1632-432E-8CCE-6A3560803990}" type="pres">
      <dgm:prSet presAssocID="{FA6842EB-5572-4447-94DE-7AD2EDA41F58}" presName="node" presStyleLbl="node1" presStyleIdx="3" presStyleCnt="6" custScaleY="67534">
        <dgm:presLayoutVars>
          <dgm:bulletEnabled val="1"/>
        </dgm:presLayoutVars>
      </dgm:prSet>
      <dgm:spPr/>
      <dgm:t>
        <a:bodyPr/>
        <a:lstStyle/>
        <a:p>
          <a:endParaRPr lang="zh-CN" altLang="en-US"/>
        </a:p>
      </dgm:t>
    </dgm:pt>
    <dgm:pt modelId="{C1CCAB29-B391-4562-B354-1B756C3237E3}" type="pres">
      <dgm:prSet presAssocID="{9234060D-2019-4542-937C-586809DC2685}" presName="sibTrans" presStyleLbl="sibTrans2D1" presStyleIdx="3" presStyleCnt="5"/>
      <dgm:spPr/>
      <dgm:t>
        <a:bodyPr/>
        <a:lstStyle/>
        <a:p>
          <a:endParaRPr lang="zh-CN" altLang="en-US"/>
        </a:p>
      </dgm:t>
    </dgm:pt>
    <dgm:pt modelId="{94768EAC-6461-4C5A-9670-FBC18505B2DE}" type="pres">
      <dgm:prSet presAssocID="{9234060D-2019-4542-937C-586809DC2685}" presName="connectorText" presStyleLbl="sibTrans2D1" presStyleIdx="3" presStyleCnt="5"/>
      <dgm:spPr/>
      <dgm:t>
        <a:bodyPr/>
        <a:lstStyle/>
        <a:p>
          <a:endParaRPr lang="zh-CN" altLang="en-US"/>
        </a:p>
      </dgm:t>
    </dgm:pt>
    <dgm:pt modelId="{7C73763C-2F03-42BA-B605-DCD0B4F28D02}" type="pres">
      <dgm:prSet presAssocID="{95EEB5D1-91B8-4FCF-A86E-53F7D720A9AB}" presName="node" presStyleLbl="node1" presStyleIdx="4" presStyleCnt="6" custScaleY="65963">
        <dgm:presLayoutVars>
          <dgm:bulletEnabled val="1"/>
        </dgm:presLayoutVars>
      </dgm:prSet>
      <dgm:spPr/>
      <dgm:t>
        <a:bodyPr/>
        <a:lstStyle/>
        <a:p>
          <a:endParaRPr lang="zh-CN" altLang="en-US"/>
        </a:p>
      </dgm:t>
    </dgm:pt>
    <dgm:pt modelId="{AD1C1A7C-2A71-4E71-BB79-9BA92F263B29}" type="pres">
      <dgm:prSet presAssocID="{A41977B0-5B7F-48FE-98EA-4551C2405B94}" presName="sibTrans" presStyleLbl="sibTrans2D1" presStyleIdx="4" presStyleCnt="5"/>
      <dgm:spPr/>
      <dgm:t>
        <a:bodyPr/>
        <a:lstStyle/>
        <a:p>
          <a:endParaRPr lang="zh-CN" altLang="en-US"/>
        </a:p>
      </dgm:t>
    </dgm:pt>
    <dgm:pt modelId="{77039722-2627-4426-886D-97B045AC2635}" type="pres">
      <dgm:prSet presAssocID="{A41977B0-5B7F-48FE-98EA-4551C2405B94}" presName="connectorText" presStyleLbl="sibTrans2D1" presStyleIdx="4" presStyleCnt="5"/>
      <dgm:spPr/>
      <dgm:t>
        <a:bodyPr/>
        <a:lstStyle/>
        <a:p>
          <a:endParaRPr lang="zh-CN" altLang="en-US"/>
        </a:p>
      </dgm:t>
    </dgm:pt>
    <dgm:pt modelId="{1EE22984-5172-43B8-88DD-3C719DC6DB57}" type="pres">
      <dgm:prSet presAssocID="{23CE70B9-002A-4459-ADBD-1905CC100829}" presName="node" presStyleLbl="node1" presStyleIdx="5" presStyleCnt="6" custScaleY="128129">
        <dgm:presLayoutVars>
          <dgm:bulletEnabled val="1"/>
        </dgm:presLayoutVars>
      </dgm:prSet>
      <dgm:spPr/>
      <dgm:t>
        <a:bodyPr/>
        <a:lstStyle/>
        <a:p>
          <a:endParaRPr lang="zh-CN" altLang="en-US"/>
        </a:p>
      </dgm:t>
    </dgm:pt>
  </dgm:ptLst>
  <dgm:cxnLst>
    <dgm:cxn modelId="{532533C7-C4AA-418C-8961-27E0D6034C51}" type="presOf" srcId="{95EEB5D1-91B8-4FCF-A86E-53F7D720A9AB}" destId="{7C73763C-2F03-42BA-B605-DCD0B4F28D02}" srcOrd="0" destOrd="0" presId="urn:microsoft.com/office/officeart/2005/8/layout/process2"/>
    <dgm:cxn modelId="{37877338-3A65-4017-8E01-905698E2DA63}" type="presOf" srcId="{3BAD30DB-79B8-4EF3-B552-4F0FACAE6AA4}" destId="{6BD6379E-BBB0-4ABC-9885-F8D0FB38CB6B}" srcOrd="0" destOrd="0" presId="urn:microsoft.com/office/officeart/2005/8/layout/process2"/>
    <dgm:cxn modelId="{7889AE86-ED2B-40F9-9010-42DD02575332}" type="presOf" srcId="{9234060D-2019-4542-937C-586809DC2685}" destId="{94768EAC-6461-4C5A-9670-FBC18505B2DE}" srcOrd="1" destOrd="0" presId="urn:microsoft.com/office/officeart/2005/8/layout/process2"/>
    <dgm:cxn modelId="{5615716C-AD61-41E2-B2CF-E6F174628A3C}" type="presOf" srcId="{B8FFF542-D36D-4AEE-BA3A-4CC333789B93}" destId="{F6198841-8EB8-46CA-B577-58B57F58ECBA}" srcOrd="1" destOrd="0" presId="urn:microsoft.com/office/officeart/2005/8/layout/process2"/>
    <dgm:cxn modelId="{7CDFE4ED-C20E-41DC-987C-A3E9009B3260}" type="presOf" srcId="{1A4387FB-7510-4215-ADB1-0770137FC457}" destId="{E29E4A83-0C16-4F4D-BCF4-2A6209859132}" srcOrd="0" destOrd="0" presId="urn:microsoft.com/office/officeart/2005/8/layout/process2"/>
    <dgm:cxn modelId="{41E20903-B33D-4E28-9E23-096F91E594A6}" type="presOf" srcId="{FA6842EB-5572-4447-94DE-7AD2EDA41F58}" destId="{D005286A-1632-432E-8CCE-6A3560803990}" srcOrd="0" destOrd="0" presId="urn:microsoft.com/office/officeart/2005/8/layout/process2"/>
    <dgm:cxn modelId="{C300A23C-6FAC-403B-8956-758FC36E1AE9}" srcId="{1A4387FB-7510-4215-ADB1-0770137FC457}" destId="{23CE70B9-002A-4459-ADBD-1905CC100829}" srcOrd="5" destOrd="0" parTransId="{B46A2C36-1285-415D-97D2-383A3F7EEF80}" sibTransId="{8FF038A3-B5D9-4EAA-B3B1-E6215FF1F1DC}"/>
    <dgm:cxn modelId="{56E8786D-C80A-45F3-9605-AA3B1365DFB5}" type="presOf" srcId="{A41977B0-5B7F-48FE-98EA-4551C2405B94}" destId="{77039722-2627-4426-886D-97B045AC2635}" srcOrd="1" destOrd="0" presId="urn:microsoft.com/office/officeart/2005/8/layout/process2"/>
    <dgm:cxn modelId="{ADD35102-62A9-4FB7-80E9-09C3BC95611E}" type="presOf" srcId="{29BFBE1A-08AF-4844-B29C-982EB1EB0177}" destId="{4C1E0FE9-BBE2-4002-99BB-070E3DA16121}" srcOrd="1" destOrd="0" presId="urn:microsoft.com/office/officeart/2005/8/layout/process2"/>
    <dgm:cxn modelId="{B303A4BC-8E0E-4EFA-AAAE-EB90094108C1}" type="presOf" srcId="{737B71FC-E172-4B97-80E3-25D3E357C9CA}" destId="{AD0A7A85-B259-4FC9-8C62-9AC0DA555DC6}" srcOrd="0" destOrd="0" presId="urn:microsoft.com/office/officeart/2005/8/layout/process2"/>
    <dgm:cxn modelId="{FF60C5BD-DEEA-419C-A0D7-C47B8633D81E}" type="presOf" srcId="{25C4739E-9103-4600-B5F2-1634E86A81AE}" destId="{459D82C4-1A91-4551-88D3-F178DFF997E7}" srcOrd="1" destOrd="0" presId="urn:microsoft.com/office/officeart/2005/8/layout/process2"/>
    <dgm:cxn modelId="{2671C176-8255-4486-9F74-B34018A93583}" type="presOf" srcId="{25C4739E-9103-4600-B5F2-1634E86A81AE}" destId="{A195F072-1159-4858-A2C6-DED943436E82}" srcOrd="0" destOrd="0" presId="urn:microsoft.com/office/officeart/2005/8/layout/process2"/>
    <dgm:cxn modelId="{10C3C279-95D0-45BC-94FD-620D0797263B}" srcId="{1A4387FB-7510-4215-ADB1-0770137FC457}" destId="{3BAD30DB-79B8-4EF3-B552-4F0FACAE6AA4}" srcOrd="2" destOrd="0" parTransId="{C6935C6B-18CB-44F5-8CAB-3128ECCC2858}" sibTransId="{25C4739E-9103-4600-B5F2-1634E86A81AE}"/>
    <dgm:cxn modelId="{A05628D4-FF74-4BE7-8BA2-41A423801B17}" srcId="{1A4387FB-7510-4215-ADB1-0770137FC457}" destId="{2D9B2B8D-D296-4998-854A-38921C278E09}" srcOrd="1" destOrd="0" parTransId="{F8EA7CC3-04E5-4984-8C67-C48951CC2374}" sibTransId="{B8FFF542-D36D-4AEE-BA3A-4CC333789B93}"/>
    <dgm:cxn modelId="{F7EDED58-7EDD-4E50-B561-2770CED1FAD7}" type="presOf" srcId="{23CE70B9-002A-4459-ADBD-1905CC100829}" destId="{1EE22984-5172-43B8-88DD-3C719DC6DB57}" srcOrd="0"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F6E4D552-C92F-4505-83E8-418194CDDFAD}" srcId="{1A4387FB-7510-4215-ADB1-0770137FC457}" destId="{95EEB5D1-91B8-4FCF-A86E-53F7D720A9AB}" srcOrd="4" destOrd="0" parTransId="{90C7C55A-8C40-4907-A64B-69FEB6234ABC}" sibTransId="{A41977B0-5B7F-48FE-98EA-4551C2405B94}"/>
    <dgm:cxn modelId="{04820856-BE68-4F80-BB18-0C6D07FF5B16}" type="presOf" srcId="{A41977B0-5B7F-48FE-98EA-4551C2405B94}" destId="{AD1C1A7C-2A71-4E71-BB79-9BA92F263B29}" srcOrd="0" destOrd="0" presId="urn:microsoft.com/office/officeart/2005/8/layout/process2"/>
    <dgm:cxn modelId="{06A6660A-F99F-4E84-9719-816FBFF9D3BB}" type="presOf" srcId="{B8FFF542-D36D-4AEE-BA3A-4CC333789B93}" destId="{550226BB-33FE-47C7-9DA9-586D2361ACE3}" srcOrd="0" destOrd="0" presId="urn:microsoft.com/office/officeart/2005/8/layout/process2"/>
    <dgm:cxn modelId="{CC21A2C3-EE86-475B-AACA-69DB3FBD5F73}" type="presOf" srcId="{2D9B2B8D-D296-4998-854A-38921C278E09}" destId="{C69BB197-5404-418B-8020-03AC84A51865}" srcOrd="0" destOrd="0" presId="urn:microsoft.com/office/officeart/2005/8/layout/process2"/>
    <dgm:cxn modelId="{B3F45C32-ED33-4ACE-BFF9-9B98026C1E99}" srcId="{1A4387FB-7510-4215-ADB1-0770137FC457}" destId="{FA6842EB-5572-4447-94DE-7AD2EDA41F58}" srcOrd="3" destOrd="0" parTransId="{7BBE90A1-20EC-495D-9CB9-0EB0FD2DD15A}" sibTransId="{9234060D-2019-4542-937C-586809DC2685}"/>
    <dgm:cxn modelId="{EEAE98DF-FCCD-49C0-9C07-74B568350546}" type="presOf" srcId="{9234060D-2019-4542-937C-586809DC2685}" destId="{C1CCAB29-B391-4562-B354-1B756C3237E3}" srcOrd="0" destOrd="0" presId="urn:microsoft.com/office/officeart/2005/8/layout/process2"/>
    <dgm:cxn modelId="{CFFA46D0-BC6F-40D9-90E4-CECE5F44561F}" type="presOf" srcId="{29BFBE1A-08AF-4844-B29C-982EB1EB0177}" destId="{20234249-4719-46A5-9458-AE949EEE2F53}" srcOrd="0" destOrd="0" presId="urn:microsoft.com/office/officeart/2005/8/layout/process2"/>
    <dgm:cxn modelId="{6178369E-1324-48F4-B8D7-B719092F0FDF}" type="presParOf" srcId="{E29E4A83-0C16-4F4D-BCF4-2A6209859132}" destId="{AD0A7A85-B259-4FC9-8C62-9AC0DA555DC6}" srcOrd="0" destOrd="0" presId="urn:microsoft.com/office/officeart/2005/8/layout/process2"/>
    <dgm:cxn modelId="{390E0E10-2852-41A6-9BEC-F0EC836FACF0}" type="presParOf" srcId="{E29E4A83-0C16-4F4D-BCF4-2A6209859132}" destId="{20234249-4719-46A5-9458-AE949EEE2F53}" srcOrd="1" destOrd="0" presId="urn:microsoft.com/office/officeart/2005/8/layout/process2"/>
    <dgm:cxn modelId="{E4797261-8114-406C-8119-CE66921451CB}" type="presParOf" srcId="{20234249-4719-46A5-9458-AE949EEE2F53}" destId="{4C1E0FE9-BBE2-4002-99BB-070E3DA16121}" srcOrd="0" destOrd="0" presId="urn:microsoft.com/office/officeart/2005/8/layout/process2"/>
    <dgm:cxn modelId="{0D9FE7FC-D96A-4332-8A52-66D3DA53EEDD}" type="presParOf" srcId="{E29E4A83-0C16-4F4D-BCF4-2A6209859132}" destId="{C69BB197-5404-418B-8020-03AC84A51865}" srcOrd="2" destOrd="0" presId="urn:microsoft.com/office/officeart/2005/8/layout/process2"/>
    <dgm:cxn modelId="{C28C4A7E-D63A-4C7B-91EF-197FF5FD823C}" type="presParOf" srcId="{E29E4A83-0C16-4F4D-BCF4-2A6209859132}" destId="{550226BB-33FE-47C7-9DA9-586D2361ACE3}" srcOrd="3" destOrd="0" presId="urn:microsoft.com/office/officeart/2005/8/layout/process2"/>
    <dgm:cxn modelId="{FB1EB77B-4C3C-4163-BACC-F16A5B26AE9C}" type="presParOf" srcId="{550226BB-33FE-47C7-9DA9-586D2361ACE3}" destId="{F6198841-8EB8-46CA-B577-58B57F58ECBA}" srcOrd="0" destOrd="0" presId="urn:microsoft.com/office/officeart/2005/8/layout/process2"/>
    <dgm:cxn modelId="{0DC4CAF3-54E0-47FE-8E68-E9FB7E7AB926}" type="presParOf" srcId="{E29E4A83-0C16-4F4D-BCF4-2A6209859132}" destId="{6BD6379E-BBB0-4ABC-9885-F8D0FB38CB6B}" srcOrd="4" destOrd="0" presId="urn:microsoft.com/office/officeart/2005/8/layout/process2"/>
    <dgm:cxn modelId="{083DADD2-E1B5-4B26-A365-62855B73E158}" type="presParOf" srcId="{E29E4A83-0C16-4F4D-BCF4-2A6209859132}" destId="{A195F072-1159-4858-A2C6-DED943436E82}" srcOrd="5" destOrd="0" presId="urn:microsoft.com/office/officeart/2005/8/layout/process2"/>
    <dgm:cxn modelId="{44BFE63C-674D-4B86-92FD-99DCA1D9D0BB}" type="presParOf" srcId="{A195F072-1159-4858-A2C6-DED943436E82}" destId="{459D82C4-1A91-4551-88D3-F178DFF997E7}" srcOrd="0" destOrd="0" presId="urn:microsoft.com/office/officeart/2005/8/layout/process2"/>
    <dgm:cxn modelId="{F5A4C1C7-A455-4B69-B998-97024CD63091}" type="presParOf" srcId="{E29E4A83-0C16-4F4D-BCF4-2A6209859132}" destId="{D005286A-1632-432E-8CCE-6A3560803990}" srcOrd="6" destOrd="0" presId="urn:microsoft.com/office/officeart/2005/8/layout/process2"/>
    <dgm:cxn modelId="{CD56779B-143D-4C74-B90A-1804F1E51FE7}" type="presParOf" srcId="{E29E4A83-0C16-4F4D-BCF4-2A6209859132}" destId="{C1CCAB29-B391-4562-B354-1B756C3237E3}" srcOrd="7" destOrd="0" presId="urn:microsoft.com/office/officeart/2005/8/layout/process2"/>
    <dgm:cxn modelId="{A9229BA3-943D-4DDC-BF9B-C6A0925CAF02}" type="presParOf" srcId="{C1CCAB29-B391-4562-B354-1B756C3237E3}" destId="{94768EAC-6461-4C5A-9670-FBC18505B2DE}" srcOrd="0" destOrd="0" presId="urn:microsoft.com/office/officeart/2005/8/layout/process2"/>
    <dgm:cxn modelId="{6C5CAF32-59DF-4516-8553-57D829398190}" type="presParOf" srcId="{E29E4A83-0C16-4F4D-BCF4-2A6209859132}" destId="{7C73763C-2F03-42BA-B605-DCD0B4F28D02}" srcOrd="8" destOrd="0" presId="urn:microsoft.com/office/officeart/2005/8/layout/process2"/>
    <dgm:cxn modelId="{A778C205-86BD-40E2-809E-45C4D063094E}" type="presParOf" srcId="{E29E4A83-0C16-4F4D-BCF4-2A6209859132}" destId="{AD1C1A7C-2A71-4E71-BB79-9BA92F263B29}" srcOrd="9" destOrd="0" presId="urn:microsoft.com/office/officeart/2005/8/layout/process2"/>
    <dgm:cxn modelId="{A5BCA7C7-18E2-4757-BC98-8CB0FA7DCD5F}" type="presParOf" srcId="{AD1C1A7C-2A71-4E71-BB79-9BA92F263B29}" destId="{77039722-2627-4426-886D-97B045AC2635}" srcOrd="0" destOrd="0" presId="urn:microsoft.com/office/officeart/2005/8/layout/process2"/>
    <dgm:cxn modelId="{AB8E25D9-CD80-4A4F-B469-70B0C0967B32}" type="presParOf" srcId="{E29E4A83-0C16-4F4D-BCF4-2A6209859132}" destId="{1EE22984-5172-43B8-88DD-3C719DC6DB57}" srcOrd="10"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83FE6B22-D1A6-4C07-9C83-831CC047166A}" type="presOf" srcId="{25331CDF-9208-4B21-9985-DED03170403E}" destId="{AD3FA524-2D91-4DA2-889B-35C0AC824D15}" srcOrd="0" destOrd="0" presId="urn:microsoft.com/office/officeart/2005/8/layout/process1"/>
    <dgm:cxn modelId="{2F75EE56-F79D-4DEC-9624-29A6254C8D35}" type="presOf" srcId="{1E1DDEE6-3995-4DB7-BF86-A652BBC5CA91}" destId="{6F3D2C11-11AE-4E61-A515-34325CC05604}" srcOrd="0"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3947507F-DC27-42B8-AD53-89D13A9C0197}" srcId="{3A410565-3FF2-4096-92E3-B7394419FC4A}" destId="{25331CDF-9208-4B21-9985-DED03170403E}" srcOrd="0" destOrd="0" parTransId="{EFB14F38-B261-46F5-84CE-E12F76399B67}" sibTransId="{B979DD4A-2810-43FD-AE7E-3F985C954E94}"/>
    <dgm:cxn modelId="{279D4B66-65E8-4D1E-AF0F-7928FB2A1B5B}" srcId="{3A410565-3FF2-4096-92E3-B7394419FC4A}" destId="{3CAF47F7-0649-4E32-9D61-ACE33D5E613F}" srcOrd="3" destOrd="0" parTransId="{6644987A-9F4D-4540-98D8-3798872CE9B8}" sibTransId="{8367F9F4-59F6-4281-BC5C-137AA7582102}"/>
    <dgm:cxn modelId="{52FA0A1E-0E66-4FEB-B367-E091D5058C57}" type="presOf" srcId="{3CAF47F7-0649-4E32-9D61-ACE33D5E613F}" destId="{6BD7B332-9C29-4D74-8818-84F97C3CEAAB}" srcOrd="0" destOrd="0" presId="urn:microsoft.com/office/officeart/2005/8/layout/process1"/>
    <dgm:cxn modelId="{3EC79158-DF57-4109-824A-F1E67F89FF8D}" type="presOf" srcId="{B64CB9B5-35B6-4EF8-A19A-55B5A88DB7B1}" destId="{91A7DF0D-1F44-4A0A-8503-18D34EEECD6D}" srcOrd="0" destOrd="0" presId="urn:microsoft.com/office/officeart/2005/8/layout/process1"/>
    <dgm:cxn modelId="{61758E5F-5B55-4714-8F91-1C6FDE9F545B}" type="presOf" srcId="{8D7EF8C8-1AC6-45D7-B36A-2A908275D708}" destId="{046F455C-CC44-489A-A7F3-6B62A525E3CF}" srcOrd="1"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AFABC795-32A9-4DF8-BF26-4DBE36DD374E}" type="presOf" srcId="{3A410565-3FF2-4096-92E3-B7394419FC4A}" destId="{632B0D6D-12E4-4351-BB91-82A4358DFF10}" srcOrd="0" destOrd="0" presId="urn:microsoft.com/office/officeart/2005/8/layout/process1"/>
    <dgm:cxn modelId="{8B5CF56B-A289-4DCD-8EBF-C40C787E4A93}" type="presOf" srcId="{B979DD4A-2810-43FD-AE7E-3F985C954E94}" destId="{EE044C05-27D5-4679-B7D3-CA8AFF1B9568}" srcOrd="1" destOrd="0" presId="urn:microsoft.com/office/officeart/2005/8/layout/process1"/>
    <dgm:cxn modelId="{01D7641E-33D3-43E3-AEB8-47C91E09A71C}" type="presOf" srcId="{8D7EF8C8-1AC6-45D7-B36A-2A908275D708}" destId="{783A112D-7696-47B7-B40B-9C044AE6A555}" srcOrd="0" destOrd="0" presId="urn:microsoft.com/office/officeart/2005/8/layout/process1"/>
    <dgm:cxn modelId="{2D168CA1-FA83-43EF-8AC5-302821D82BBB}" type="presOf" srcId="{2DDE0DE8-6584-4161-931B-D17481A4B969}" destId="{060C810A-886A-4C16-A910-58257AC24F2A}" srcOrd="0" destOrd="0" presId="urn:microsoft.com/office/officeart/2005/8/layout/process1"/>
    <dgm:cxn modelId="{85E5B19A-6749-4044-957A-E1F14DA23259}" type="presOf" srcId="{B979DD4A-2810-43FD-AE7E-3F985C954E94}" destId="{94421562-502C-496D-8538-C28A3F8A4238}" srcOrd="0" destOrd="0" presId="urn:microsoft.com/office/officeart/2005/8/layout/process1"/>
    <dgm:cxn modelId="{BE803AD9-DA3A-4961-8FA2-77B2326A9E0B}" type="presOf" srcId="{1E1DDEE6-3995-4DB7-BF86-A652BBC5CA91}" destId="{D19CB572-1714-4BEA-BB03-42E75EF90BEC}" srcOrd="1" destOrd="0" presId="urn:microsoft.com/office/officeart/2005/8/layout/process1"/>
    <dgm:cxn modelId="{2D2E0C80-BA05-410E-9624-0A478B642159}" type="presParOf" srcId="{632B0D6D-12E4-4351-BB91-82A4358DFF10}" destId="{AD3FA524-2D91-4DA2-889B-35C0AC824D15}" srcOrd="0" destOrd="0" presId="urn:microsoft.com/office/officeart/2005/8/layout/process1"/>
    <dgm:cxn modelId="{6F832AD5-9DB2-4AA5-8474-F0F8858A6E1A}" type="presParOf" srcId="{632B0D6D-12E4-4351-BB91-82A4358DFF10}" destId="{94421562-502C-496D-8538-C28A3F8A4238}" srcOrd="1" destOrd="0" presId="urn:microsoft.com/office/officeart/2005/8/layout/process1"/>
    <dgm:cxn modelId="{A78C56CE-AE60-474E-9587-32E6F0034CCF}" type="presParOf" srcId="{94421562-502C-496D-8538-C28A3F8A4238}" destId="{EE044C05-27D5-4679-B7D3-CA8AFF1B9568}" srcOrd="0" destOrd="0" presId="urn:microsoft.com/office/officeart/2005/8/layout/process1"/>
    <dgm:cxn modelId="{A23C4D92-E8D6-4BA8-9AA2-1A6E3262CDD3}" type="presParOf" srcId="{632B0D6D-12E4-4351-BB91-82A4358DFF10}" destId="{91A7DF0D-1F44-4A0A-8503-18D34EEECD6D}" srcOrd="2" destOrd="0" presId="urn:microsoft.com/office/officeart/2005/8/layout/process1"/>
    <dgm:cxn modelId="{90230C1E-189A-4EAA-8BFF-8A6377AD6610}" type="presParOf" srcId="{632B0D6D-12E4-4351-BB91-82A4358DFF10}" destId="{6F3D2C11-11AE-4E61-A515-34325CC05604}" srcOrd="3" destOrd="0" presId="urn:microsoft.com/office/officeart/2005/8/layout/process1"/>
    <dgm:cxn modelId="{E8113D28-135D-4E36-9ADF-C1DEBC61400D}" type="presParOf" srcId="{6F3D2C11-11AE-4E61-A515-34325CC05604}" destId="{D19CB572-1714-4BEA-BB03-42E75EF90BEC}" srcOrd="0" destOrd="0" presId="urn:microsoft.com/office/officeart/2005/8/layout/process1"/>
    <dgm:cxn modelId="{1FD9BE8B-0E3B-4FD1-B5CB-9FEE55E7C344}" type="presParOf" srcId="{632B0D6D-12E4-4351-BB91-82A4358DFF10}" destId="{060C810A-886A-4C16-A910-58257AC24F2A}" srcOrd="4" destOrd="0" presId="urn:microsoft.com/office/officeart/2005/8/layout/process1"/>
    <dgm:cxn modelId="{643D2908-F05C-4BA8-9D05-F37A8DB8889C}" type="presParOf" srcId="{632B0D6D-12E4-4351-BB91-82A4358DFF10}" destId="{783A112D-7696-47B7-B40B-9C044AE6A555}" srcOrd="5" destOrd="0" presId="urn:microsoft.com/office/officeart/2005/8/layout/process1"/>
    <dgm:cxn modelId="{90F15F5A-2ECF-4998-9619-060030AD1A28}" type="presParOf" srcId="{783A112D-7696-47B7-B40B-9C044AE6A555}" destId="{046F455C-CC44-489A-A7F3-6B62A525E3CF}" srcOrd="0" destOrd="0" presId="urn:microsoft.com/office/officeart/2005/8/layout/process1"/>
    <dgm:cxn modelId="{225C3845-C0B9-4609-8989-03EA072C0F15}"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工频电流对人体的影响</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绝缘的概念及相关事例</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屏护和间距</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FA6842EB-5572-4447-94DE-7AD2EDA41F58}">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安全电压</a:t>
          </a:r>
          <a:endParaRPr lang="zh-CN" altLang="en-US" sz="1600" dirty="0">
            <a:latin typeface="华文中宋" panose="02010600040101010101" pitchFamily="2" charset="-122"/>
            <a:ea typeface="华文中宋" panose="02010600040101010101" pitchFamily="2" charset="-122"/>
          </a:endParaRPr>
        </a:p>
      </dgm:t>
    </dgm:pt>
    <dgm:pt modelId="{7BBE90A1-20EC-495D-9CB9-0EB0FD2DD15A}" cxnId="{B3F45C32-ED33-4ACE-BFF9-9B98026C1E9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9234060D-2019-4542-937C-586809DC2685}" cxnId="{B3F45C32-ED33-4ACE-BFF9-9B98026C1E9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95EEB5D1-91B8-4FCF-A86E-53F7D720A9AB}">
      <dgm:prSet phldrT="[文本]" custT="1"/>
      <dgm:spPr>
        <a:solidFill>
          <a:schemeClr val="bg1">
            <a:lumMod val="85000"/>
          </a:schemeClr>
        </a:solidFill>
      </dgm:spPr>
      <dgm:t>
        <a:bodyPr/>
        <a:lstStyle/>
        <a:p>
          <a:r>
            <a:rPr lang="zh-CN" altLang="en-US" sz="1600" dirty="0" smtClean="0">
              <a:latin typeface="华文中宋" panose="02010600040101010101" pitchFamily="2" charset="-122"/>
              <a:ea typeface="华文中宋" panose="02010600040101010101" pitchFamily="2" charset="-122"/>
            </a:rPr>
            <a:t>电气隔离</a:t>
          </a:r>
          <a:endParaRPr lang="zh-CN" altLang="en-US" sz="1600" dirty="0">
            <a:latin typeface="华文中宋" panose="02010600040101010101" pitchFamily="2" charset="-122"/>
            <a:ea typeface="华文中宋" panose="02010600040101010101" pitchFamily="2" charset="-122"/>
          </a:endParaRPr>
        </a:p>
      </dgm:t>
    </dgm:pt>
    <dgm:pt modelId="{90C7C55A-8C40-4907-A64B-69FEB6234ABC}" cxnId="{F6E4D552-C92F-4505-83E8-418194CDDFAD}"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A41977B0-5B7F-48FE-98EA-4551C2405B94}" cxnId="{F6E4D552-C92F-4505-83E8-418194CDDFAD}"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23CE70B9-002A-4459-ADBD-1905CC100829}">
      <dgm:prSet phldrT="[文本]" custT="1"/>
      <dgm:spPr>
        <a:solidFill>
          <a:schemeClr val="accent1"/>
        </a:solidFill>
      </dgm:spPr>
      <dgm:t>
        <a:bodyPr/>
        <a:lstStyle/>
        <a:p>
          <a:r>
            <a:rPr lang="zh-CN" altLang="en-US" sz="1600" dirty="0" smtClean="0">
              <a:latin typeface="华文中宋" panose="02010600040101010101" pitchFamily="2" charset="-122"/>
              <a:ea typeface="华文中宋" panose="02010600040101010101" pitchFamily="2" charset="-122"/>
            </a:rPr>
            <a:t>剩余电</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流保护</a:t>
          </a:r>
          <a:endParaRPr lang="zh-CN" altLang="en-US" sz="1600" dirty="0">
            <a:latin typeface="华文中宋" panose="02010600040101010101" pitchFamily="2" charset="-122"/>
            <a:ea typeface="华文中宋" panose="02010600040101010101" pitchFamily="2" charset="-122"/>
          </a:endParaRPr>
        </a:p>
      </dgm:t>
    </dgm:pt>
    <dgm:pt modelId="{B46A2C36-1285-415D-97D2-383A3F7EEF80}" cxnId="{C300A23C-6FAC-403B-8956-758FC36E1AE9}"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8FF038A3-B5D9-4EAA-B3B1-E6215FF1F1DC}" cxnId="{C300A23C-6FAC-403B-8956-758FC36E1AE9}"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6" custScaleY="103646">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5" custScaleY="79426"/>
      <dgm:spPr/>
      <dgm:t>
        <a:bodyPr/>
        <a:lstStyle/>
        <a:p>
          <a:endParaRPr lang="zh-CN" altLang="en-US"/>
        </a:p>
      </dgm:t>
    </dgm:pt>
    <dgm:pt modelId="{4C1E0FE9-BBE2-4002-99BB-070E3DA16121}" type="pres">
      <dgm:prSet presAssocID="{29BFBE1A-08AF-4844-B29C-982EB1EB0177}" presName="connectorText" presStyleLbl="sibTrans2D1" presStyleIdx="0" presStyleCnt="5"/>
      <dgm:spPr/>
      <dgm:t>
        <a:bodyPr/>
        <a:lstStyle/>
        <a:p>
          <a:endParaRPr lang="zh-CN" altLang="en-US"/>
        </a:p>
      </dgm:t>
    </dgm:pt>
    <dgm:pt modelId="{C69BB197-5404-418B-8020-03AC84A51865}" type="pres">
      <dgm:prSet presAssocID="{2D9B2B8D-D296-4998-854A-38921C278E09}" presName="node" presStyleLbl="node1" presStyleIdx="1" presStyleCnt="6" custScaleY="121076">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5" custScaleY="79426"/>
      <dgm:spPr/>
      <dgm:t>
        <a:bodyPr/>
        <a:lstStyle/>
        <a:p>
          <a:endParaRPr lang="zh-CN" altLang="en-US"/>
        </a:p>
      </dgm:t>
    </dgm:pt>
    <dgm:pt modelId="{F6198841-8EB8-46CA-B577-58B57F58ECBA}" type="pres">
      <dgm:prSet presAssocID="{B8FFF542-D36D-4AEE-BA3A-4CC333789B93}" presName="connectorText" presStyleLbl="sibTrans2D1" presStyleIdx="1" presStyleCnt="5"/>
      <dgm:spPr/>
      <dgm:t>
        <a:bodyPr/>
        <a:lstStyle/>
        <a:p>
          <a:endParaRPr lang="zh-CN" altLang="en-US"/>
        </a:p>
      </dgm:t>
    </dgm:pt>
    <dgm:pt modelId="{6BD6379E-BBB0-4ABC-9885-F8D0FB38CB6B}" type="pres">
      <dgm:prSet presAssocID="{3BAD30DB-79B8-4EF3-B552-4F0FACAE6AA4}" presName="node" presStyleLbl="node1" presStyleIdx="2" presStyleCnt="6" custScaleY="85858">
        <dgm:presLayoutVars>
          <dgm:bulletEnabled val="1"/>
        </dgm:presLayoutVars>
      </dgm:prSet>
      <dgm:spPr/>
      <dgm:t>
        <a:bodyPr/>
        <a:lstStyle/>
        <a:p>
          <a:endParaRPr lang="zh-CN" altLang="en-US"/>
        </a:p>
      </dgm:t>
    </dgm:pt>
    <dgm:pt modelId="{A195F072-1159-4858-A2C6-DED943436E82}" type="pres">
      <dgm:prSet presAssocID="{25C4739E-9103-4600-B5F2-1634E86A81AE}" presName="sibTrans" presStyleLbl="sibTrans2D1" presStyleIdx="2" presStyleCnt="5" custScaleY="79427"/>
      <dgm:spPr/>
      <dgm:t>
        <a:bodyPr/>
        <a:lstStyle/>
        <a:p>
          <a:endParaRPr lang="zh-CN" altLang="en-US"/>
        </a:p>
      </dgm:t>
    </dgm:pt>
    <dgm:pt modelId="{459D82C4-1A91-4551-88D3-F178DFF997E7}" type="pres">
      <dgm:prSet presAssocID="{25C4739E-9103-4600-B5F2-1634E86A81AE}" presName="connectorText" presStyleLbl="sibTrans2D1" presStyleIdx="2" presStyleCnt="5"/>
      <dgm:spPr/>
      <dgm:t>
        <a:bodyPr/>
        <a:lstStyle/>
        <a:p>
          <a:endParaRPr lang="zh-CN" altLang="en-US"/>
        </a:p>
      </dgm:t>
    </dgm:pt>
    <dgm:pt modelId="{D005286A-1632-432E-8CCE-6A3560803990}" type="pres">
      <dgm:prSet presAssocID="{FA6842EB-5572-4447-94DE-7AD2EDA41F58}" presName="node" presStyleLbl="node1" presStyleIdx="3" presStyleCnt="6" custScaleY="67534">
        <dgm:presLayoutVars>
          <dgm:bulletEnabled val="1"/>
        </dgm:presLayoutVars>
      </dgm:prSet>
      <dgm:spPr/>
      <dgm:t>
        <a:bodyPr/>
        <a:lstStyle/>
        <a:p>
          <a:endParaRPr lang="zh-CN" altLang="en-US"/>
        </a:p>
      </dgm:t>
    </dgm:pt>
    <dgm:pt modelId="{C1CCAB29-B391-4562-B354-1B756C3237E3}" type="pres">
      <dgm:prSet presAssocID="{9234060D-2019-4542-937C-586809DC2685}" presName="sibTrans" presStyleLbl="sibTrans2D1" presStyleIdx="3" presStyleCnt="5"/>
      <dgm:spPr/>
      <dgm:t>
        <a:bodyPr/>
        <a:lstStyle/>
        <a:p>
          <a:endParaRPr lang="zh-CN" altLang="en-US"/>
        </a:p>
      </dgm:t>
    </dgm:pt>
    <dgm:pt modelId="{94768EAC-6461-4C5A-9670-FBC18505B2DE}" type="pres">
      <dgm:prSet presAssocID="{9234060D-2019-4542-937C-586809DC2685}" presName="connectorText" presStyleLbl="sibTrans2D1" presStyleIdx="3" presStyleCnt="5"/>
      <dgm:spPr/>
      <dgm:t>
        <a:bodyPr/>
        <a:lstStyle/>
        <a:p>
          <a:endParaRPr lang="zh-CN" altLang="en-US"/>
        </a:p>
      </dgm:t>
    </dgm:pt>
    <dgm:pt modelId="{7C73763C-2F03-42BA-B605-DCD0B4F28D02}" type="pres">
      <dgm:prSet presAssocID="{95EEB5D1-91B8-4FCF-A86E-53F7D720A9AB}" presName="node" presStyleLbl="node1" presStyleIdx="4" presStyleCnt="6" custScaleY="65963">
        <dgm:presLayoutVars>
          <dgm:bulletEnabled val="1"/>
        </dgm:presLayoutVars>
      </dgm:prSet>
      <dgm:spPr/>
      <dgm:t>
        <a:bodyPr/>
        <a:lstStyle/>
        <a:p>
          <a:endParaRPr lang="zh-CN" altLang="en-US"/>
        </a:p>
      </dgm:t>
    </dgm:pt>
    <dgm:pt modelId="{AD1C1A7C-2A71-4E71-BB79-9BA92F263B29}" type="pres">
      <dgm:prSet presAssocID="{A41977B0-5B7F-48FE-98EA-4551C2405B94}" presName="sibTrans" presStyleLbl="sibTrans2D1" presStyleIdx="4" presStyleCnt="5"/>
      <dgm:spPr/>
      <dgm:t>
        <a:bodyPr/>
        <a:lstStyle/>
        <a:p>
          <a:endParaRPr lang="zh-CN" altLang="en-US"/>
        </a:p>
      </dgm:t>
    </dgm:pt>
    <dgm:pt modelId="{77039722-2627-4426-886D-97B045AC2635}" type="pres">
      <dgm:prSet presAssocID="{A41977B0-5B7F-48FE-98EA-4551C2405B94}" presName="connectorText" presStyleLbl="sibTrans2D1" presStyleIdx="4" presStyleCnt="5"/>
      <dgm:spPr/>
      <dgm:t>
        <a:bodyPr/>
        <a:lstStyle/>
        <a:p>
          <a:endParaRPr lang="zh-CN" altLang="en-US"/>
        </a:p>
      </dgm:t>
    </dgm:pt>
    <dgm:pt modelId="{1EE22984-5172-43B8-88DD-3C719DC6DB57}" type="pres">
      <dgm:prSet presAssocID="{23CE70B9-002A-4459-ADBD-1905CC100829}" presName="node" presStyleLbl="node1" presStyleIdx="5" presStyleCnt="6" custScaleY="128129">
        <dgm:presLayoutVars>
          <dgm:bulletEnabled val="1"/>
        </dgm:presLayoutVars>
      </dgm:prSet>
      <dgm:spPr/>
      <dgm:t>
        <a:bodyPr/>
        <a:lstStyle/>
        <a:p>
          <a:endParaRPr lang="zh-CN" altLang="en-US"/>
        </a:p>
      </dgm:t>
    </dgm:pt>
  </dgm:ptLst>
  <dgm:cxnLst>
    <dgm:cxn modelId="{4B3B844C-F739-4FA5-8C53-99972DE6E86E}" type="presOf" srcId="{29BFBE1A-08AF-4844-B29C-982EB1EB0177}" destId="{4C1E0FE9-BBE2-4002-99BB-070E3DA16121}" srcOrd="1" destOrd="0" presId="urn:microsoft.com/office/officeart/2005/8/layout/process2"/>
    <dgm:cxn modelId="{2F311E76-08E0-4C72-8B4E-FAFB36F16E2D}" type="presOf" srcId="{B8FFF542-D36D-4AEE-BA3A-4CC333789B93}" destId="{F6198841-8EB8-46CA-B577-58B57F58ECBA}" srcOrd="1" destOrd="0" presId="urn:microsoft.com/office/officeart/2005/8/layout/process2"/>
    <dgm:cxn modelId="{4186B995-8190-4F03-9DF6-BA8F4B785F9E}" type="presOf" srcId="{A41977B0-5B7F-48FE-98EA-4551C2405B94}" destId="{AD1C1A7C-2A71-4E71-BB79-9BA92F263B29}" srcOrd="0" destOrd="0" presId="urn:microsoft.com/office/officeart/2005/8/layout/process2"/>
    <dgm:cxn modelId="{42C80303-E7C2-4CF7-AA5B-11F6B3D93729}" type="presOf" srcId="{B8FFF542-D36D-4AEE-BA3A-4CC333789B93}" destId="{550226BB-33FE-47C7-9DA9-586D2361ACE3}" srcOrd="0" destOrd="0" presId="urn:microsoft.com/office/officeart/2005/8/layout/process2"/>
    <dgm:cxn modelId="{E61F33EE-3B05-4091-95D5-BC063E4A7DC1}" type="presOf" srcId="{FA6842EB-5572-4447-94DE-7AD2EDA41F58}" destId="{D005286A-1632-432E-8CCE-6A3560803990}" srcOrd="0" destOrd="0" presId="urn:microsoft.com/office/officeart/2005/8/layout/process2"/>
    <dgm:cxn modelId="{386CDFD7-329F-440F-8846-8FFAA9DDAB46}" type="presOf" srcId="{1A4387FB-7510-4215-ADB1-0770137FC457}" destId="{E29E4A83-0C16-4F4D-BCF4-2A6209859132}" srcOrd="0" destOrd="0" presId="urn:microsoft.com/office/officeart/2005/8/layout/process2"/>
    <dgm:cxn modelId="{B3F45C32-ED33-4ACE-BFF9-9B98026C1E99}" srcId="{1A4387FB-7510-4215-ADB1-0770137FC457}" destId="{FA6842EB-5572-4447-94DE-7AD2EDA41F58}" srcOrd="3" destOrd="0" parTransId="{7BBE90A1-20EC-495D-9CB9-0EB0FD2DD15A}" sibTransId="{9234060D-2019-4542-937C-586809DC2685}"/>
    <dgm:cxn modelId="{A05628D4-FF74-4BE7-8BA2-41A423801B17}" srcId="{1A4387FB-7510-4215-ADB1-0770137FC457}" destId="{2D9B2B8D-D296-4998-854A-38921C278E09}" srcOrd="1" destOrd="0" parTransId="{F8EA7CC3-04E5-4984-8C67-C48951CC2374}" sibTransId="{B8FFF542-D36D-4AEE-BA3A-4CC333789B93}"/>
    <dgm:cxn modelId="{A4262328-9E02-45C8-AC77-357F7EFE8F15}" type="presOf" srcId="{29BFBE1A-08AF-4844-B29C-982EB1EB0177}" destId="{20234249-4719-46A5-9458-AE949EEE2F53}" srcOrd="0" destOrd="0" presId="urn:microsoft.com/office/officeart/2005/8/layout/process2"/>
    <dgm:cxn modelId="{2179BA25-F4CD-40E3-AB2B-C605ED66E4A1}" type="presOf" srcId="{3BAD30DB-79B8-4EF3-B552-4F0FACAE6AA4}" destId="{6BD6379E-BBB0-4ABC-9885-F8D0FB38CB6B}" srcOrd="0" destOrd="0" presId="urn:microsoft.com/office/officeart/2005/8/layout/process2"/>
    <dgm:cxn modelId="{2BD618F1-7EAE-4041-A501-624C9F9BAEF0}" type="presOf" srcId="{737B71FC-E172-4B97-80E3-25D3E357C9CA}" destId="{AD0A7A85-B259-4FC9-8C62-9AC0DA555DC6}" srcOrd="0" destOrd="0" presId="urn:microsoft.com/office/officeart/2005/8/layout/process2"/>
    <dgm:cxn modelId="{833F35BD-4D3C-45E9-A060-60A66EFCFE9B}" type="presOf" srcId="{95EEB5D1-91B8-4FCF-A86E-53F7D720A9AB}" destId="{7C73763C-2F03-42BA-B605-DCD0B4F28D02}" srcOrd="0" destOrd="0" presId="urn:microsoft.com/office/officeart/2005/8/layout/process2"/>
    <dgm:cxn modelId="{756ACC4E-6856-4F81-B8BA-665FFAC62D86}" type="presOf" srcId="{A41977B0-5B7F-48FE-98EA-4551C2405B94}" destId="{77039722-2627-4426-886D-97B045AC2635}" srcOrd="1" destOrd="0" presId="urn:microsoft.com/office/officeart/2005/8/layout/process2"/>
    <dgm:cxn modelId="{F6E4D552-C92F-4505-83E8-418194CDDFAD}" srcId="{1A4387FB-7510-4215-ADB1-0770137FC457}" destId="{95EEB5D1-91B8-4FCF-A86E-53F7D720A9AB}" srcOrd="4" destOrd="0" parTransId="{90C7C55A-8C40-4907-A64B-69FEB6234ABC}" sibTransId="{A41977B0-5B7F-48FE-98EA-4551C2405B94}"/>
    <dgm:cxn modelId="{3C5DFD75-11CB-422C-815E-4C1B406F2670}" type="presOf" srcId="{25C4739E-9103-4600-B5F2-1634E86A81AE}" destId="{A195F072-1159-4858-A2C6-DED943436E82}" srcOrd="0" destOrd="0" presId="urn:microsoft.com/office/officeart/2005/8/layout/process2"/>
    <dgm:cxn modelId="{488F508E-0B42-4108-A96A-1C577055C0BA}" type="presOf" srcId="{9234060D-2019-4542-937C-586809DC2685}" destId="{C1CCAB29-B391-4562-B354-1B756C3237E3}" srcOrd="0" destOrd="0" presId="urn:microsoft.com/office/officeart/2005/8/layout/process2"/>
    <dgm:cxn modelId="{D0FE024A-7142-4D31-BE4C-B0D0C12BD814}" type="presOf" srcId="{9234060D-2019-4542-937C-586809DC2685}" destId="{94768EAC-6461-4C5A-9670-FBC18505B2DE}" srcOrd="1" destOrd="0" presId="urn:microsoft.com/office/officeart/2005/8/layout/process2"/>
    <dgm:cxn modelId="{C300A23C-6FAC-403B-8956-758FC36E1AE9}" srcId="{1A4387FB-7510-4215-ADB1-0770137FC457}" destId="{23CE70B9-002A-4459-ADBD-1905CC100829}" srcOrd="5" destOrd="0" parTransId="{B46A2C36-1285-415D-97D2-383A3F7EEF80}" sibTransId="{8FF038A3-B5D9-4EAA-B3B1-E6215FF1F1DC}"/>
    <dgm:cxn modelId="{AAA91C4F-3124-4031-90ED-03CC885DE531}" type="presOf" srcId="{23CE70B9-002A-4459-ADBD-1905CC100829}" destId="{1EE22984-5172-43B8-88DD-3C719DC6DB57}" srcOrd="0"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EDBFB213-467E-447F-AB52-27E856BF8EC5}" type="presOf" srcId="{25C4739E-9103-4600-B5F2-1634E86A81AE}" destId="{459D82C4-1A91-4551-88D3-F178DFF997E7}" srcOrd="1" destOrd="0" presId="urn:microsoft.com/office/officeart/2005/8/layout/process2"/>
    <dgm:cxn modelId="{10C3C279-95D0-45BC-94FD-620D0797263B}" srcId="{1A4387FB-7510-4215-ADB1-0770137FC457}" destId="{3BAD30DB-79B8-4EF3-B552-4F0FACAE6AA4}" srcOrd="2" destOrd="0" parTransId="{C6935C6B-18CB-44F5-8CAB-3128ECCC2858}" sibTransId="{25C4739E-9103-4600-B5F2-1634E86A81AE}"/>
    <dgm:cxn modelId="{D7F5D962-9376-4C91-B5AC-7BFAA8D8C652}" type="presOf" srcId="{2D9B2B8D-D296-4998-854A-38921C278E09}" destId="{C69BB197-5404-418B-8020-03AC84A51865}" srcOrd="0" destOrd="0" presId="urn:microsoft.com/office/officeart/2005/8/layout/process2"/>
    <dgm:cxn modelId="{C0E6D7AF-69E0-495A-90E9-F2E7EEE6CA9B}" type="presParOf" srcId="{E29E4A83-0C16-4F4D-BCF4-2A6209859132}" destId="{AD0A7A85-B259-4FC9-8C62-9AC0DA555DC6}" srcOrd="0" destOrd="0" presId="urn:microsoft.com/office/officeart/2005/8/layout/process2"/>
    <dgm:cxn modelId="{C6F1596D-F193-47BE-B41B-1398FB4EF567}" type="presParOf" srcId="{E29E4A83-0C16-4F4D-BCF4-2A6209859132}" destId="{20234249-4719-46A5-9458-AE949EEE2F53}" srcOrd="1" destOrd="0" presId="urn:microsoft.com/office/officeart/2005/8/layout/process2"/>
    <dgm:cxn modelId="{136FBDE4-023E-4EC4-98C1-F87B2B0434C7}" type="presParOf" srcId="{20234249-4719-46A5-9458-AE949EEE2F53}" destId="{4C1E0FE9-BBE2-4002-99BB-070E3DA16121}" srcOrd="0" destOrd="0" presId="urn:microsoft.com/office/officeart/2005/8/layout/process2"/>
    <dgm:cxn modelId="{DEFC2D0C-A4BE-4CD9-93A5-01C291841669}" type="presParOf" srcId="{E29E4A83-0C16-4F4D-BCF4-2A6209859132}" destId="{C69BB197-5404-418B-8020-03AC84A51865}" srcOrd="2" destOrd="0" presId="urn:microsoft.com/office/officeart/2005/8/layout/process2"/>
    <dgm:cxn modelId="{A62FAD0B-55B5-4855-9571-DA571E1C7255}" type="presParOf" srcId="{E29E4A83-0C16-4F4D-BCF4-2A6209859132}" destId="{550226BB-33FE-47C7-9DA9-586D2361ACE3}" srcOrd="3" destOrd="0" presId="urn:microsoft.com/office/officeart/2005/8/layout/process2"/>
    <dgm:cxn modelId="{5191171E-C2FD-45A1-BB79-8E27C54BA8E7}" type="presParOf" srcId="{550226BB-33FE-47C7-9DA9-586D2361ACE3}" destId="{F6198841-8EB8-46CA-B577-58B57F58ECBA}" srcOrd="0" destOrd="0" presId="urn:microsoft.com/office/officeart/2005/8/layout/process2"/>
    <dgm:cxn modelId="{6237F643-235E-4DD0-94CE-415F6D9724F9}" type="presParOf" srcId="{E29E4A83-0C16-4F4D-BCF4-2A6209859132}" destId="{6BD6379E-BBB0-4ABC-9885-F8D0FB38CB6B}" srcOrd="4" destOrd="0" presId="urn:microsoft.com/office/officeart/2005/8/layout/process2"/>
    <dgm:cxn modelId="{FF0B141D-D348-4547-BE62-CFCD86F45674}" type="presParOf" srcId="{E29E4A83-0C16-4F4D-BCF4-2A6209859132}" destId="{A195F072-1159-4858-A2C6-DED943436E82}" srcOrd="5" destOrd="0" presId="urn:microsoft.com/office/officeart/2005/8/layout/process2"/>
    <dgm:cxn modelId="{3B2D59F1-EB1D-49C1-8D7E-C5AD0222674F}" type="presParOf" srcId="{A195F072-1159-4858-A2C6-DED943436E82}" destId="{459D82C4-1A91-4551-88D3-F178DFF997E7}" srcOrd="0" destOrd="0" presId="urn:microsoft.com/office/officeart/2005/8/layout/process2"/>
    <dgm:cxn modelId="{FF501A5B-164E-4208-A918-31B7DFF6C0CF}" type="presParOf" srcId="{E29E4A83-0C16-4F4D-BCF4-2A6209859132}" destId="{D005286A-1632-432E-8CCE-6A3560803990}" srcOrd="6" destOrd="0" presId="urn:microsoft.com/office/officeart/2005/8/layout/process2"/>
    <dgm:cxn modelId="{04DAD4B1-7CD1-4458-94B2-4239927C2F6D}" type="presParOf" srcId="{E29E4A83-0C16-4F4D-BCF4-2A6209859132}" destId="{C1CCAB29-B391-4562-B354-1B756C3237E3}" srcOrd="7" destOrd="0" presId="urn:microsoft.com/office/officeart/2005/8/layout/process2"/>
    <dgm:cxn modelId="{EB271C38-8EE8-4A49-9279-199FFB81812B}" type="presParOf" srcId="{C1CCAB29-B391-4562-B354-1B756C3237E3}" destId="{94768EAC-6461-4C5A-9670-FBC18505B2DE}" srcOrd="0" destOrd="0" presId="urn:microsoft.com/office/officeart/2005/8/layout/process2"/>
    <dgm:cxn modelId="{9567EFEF-EC13-4600-8702-0828DB6A8B9B}" type="presParOf" srcId="{E29E4A83-0C16-4F4D-BCF4-2A6209859132}" destId="{7C73763C-2F03-42BA-B605-DCD0B4F28D02}" srcOrd="8" destOrd="0" presId="urn:microsoft.com/office/officeart/2005/8/layout/process2"/>
    <dgm:cxn modelId="{4D1F3D5D-0353-466E-91BA-644520EC6A36}" type="presParOf" srcId="{E29E4A83-0C16-4F4D-BCF4-2A6209859132}" destId="{AD1C1A7C-2A71-4E71-BB79-9BA92F263B29}" srcOrd="9" destOrd="0" presId="urn:microsoft.com/office/officeart/2005/8/layout/process2"/>
    <dgm:cxn modelId="{CA2033CC-A2DA-4603-AC0F-35BF165D03E5}" type="presParOf" srcId="{AD1C1A7C-2A71-4E71-BB79-9BA92F263B29}" destId="{77039722-2627-4426-886D-97B045AC2635}" srcOrd="0" destOrd="0" presId="urn:microsoft.com/office/officeart/2005/8/layout/process2"/>
    <dgm:cxn modelId="{D4F7A3CF-2C98-4168-9DC9-CC087F14E269}" type="presParOf" srcId="{E29E4A83-0C16-4F4D-BCF4-2A6209859132}" destId="{1EE22984-5172-43B8-88DD-3C719DC6DB57}" srcOrd="10"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accent1"/>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52E2FDAF-8CF1-43C1-ABA6-FA3E7C88E2F8}" type="presOf" srcId="{B979DD4A-2810-43FD-AE7E-3F985C954E94}" destId="{94421562-502C-496D-8538-C28A3F8A4238}" srcOrd="0"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6C176F8F-D003-4B31-A5D5-4C3FF00C07D0}" type="presOf" srcId="{3A410565-3FF2-4096-92E3-B7394419FC4A}" destId="{632B0D6D-12E4-4351-BB91-82A4358DFF10}" srcOrd="0" destOrd="0" presId="urn:microsoft.com/office/officeart/2005/8/layout/process1"/>
    <dgm:cxn modelId="{3947507F-DC27-42B8-AD53-89D13A9C0197}" srcId="{3A410565-3FF2-4096-92E3-B7394419FC4A}" destId="{25331CDF-9208-4B21-9985-DED03170403E}" srcOrd="0" destOrd="0" parTransId="{EFB14F38-B261-46F5-84CE-E12F76399B67}" sibTransId="{B979DD4A-2810-43FD-AE7E-3F985C954E94}"/>
    <dgm:cxn modelId="{279D4B66-65E8-4D1E-AF0F-7928FB2A1B5B}" srcId="{3A410565-3FF2-4096-92E3-B7394419FC4A}" destId="{3CAF47F7-0649-4E32-9D61-ACE33D5E613F}" srcOrd="3" destOrd="0" parTransId="{6644987A-9F4D-4540-98D8-3798872CE9B8}" sibTransId="{8367F9F4-59F6-4281-BC5C-137AA7582102}"/>
    <dgm:cxn modelId="{32831A19-3FB7-4D4A-BE1F-212A28B15AE5}" type="presOf" srcId="{8D7EF8C8-1AC6-45D7-B36A-2A908275D708}" destId="{783A112D-7696-47B7-B40B-9C044AE6A555}" srcOrd="0" destOrd="0" presId="urn:microsoft.com/office/officeart/2005/8/layout/process1"/>
    <dgm:cxn modelId="{D0674BDA-213A-4598-AEFE-AD1DC2693367}" type="presOf" srcId="{B979DD4A-2810-43FD-AE7E-3F985C954E94}" destId="{EE044C05-27D5-4679-B7D3-CA8AFF1B9568}" srcOrd="1"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48438D64-FCB0-4FDF-98A3-A108DFAA93E2}" type="presOf" srcId="{8D7EF8C8-1AC6-45D7-B36A-2A908275D708}" destId="{046F455C-CC44-489A-A7F3-6B62A525E3CF}" srcOrd="1" destOrd="0" presId="urn:microsoft.com/office/officeart/2005/8/layout/process1"/>
    <dgm:cxn modelId="{6413BCE0-4DBD-47A7-BAC9-223077562C1A}" type="presOf" srcId="{B64CB9B5-35B6-4EF8-A19A-55B5A88DB7B1}" destId="{91A7DF0D-1F44-4A0A-8503-18D34EEECD6D}" srcOrd="0" destOrd="0" presId="urn:microsoft.com/office/officeart/2005/8/layout/process1"/>
    <dgm:cxn modelId="{42C7D6EB-21C4-4014-9A66-6B4AD63FA63F}" type="presOf" srcId="{3CAF47F7-0649-4E32-9D61-ACE33D5E613F}" destId="{6BD7B332-9C29-4D74-8818-84F97C3CEAAB}" srcOrd="0" destOrd="0" presId="urn:microsoft.com/office/officeart/2005/8/layout/process1"/>
    <dgm:cxn modelId="{12BD270E-92E7-44F9-9685-E0ECD4727058}" type="presOf" srcId="{25331CDF-9208-4B21-9985-DED03170403E}" destId="{AD3FA524-2D91-4DA2-889B-35C0AC824D15}" srcOrd="0" destOrd="0" presId="urn:microsoft.com/office/officeart/2005/8/layout/process1"/>
    <dgm:cxn modelId="{98491E49-A248-4519-9A54-996C0E86F691}" type="presOf" srcId="{1E1DDEE6-3995-4DB7-BF86-A652BBC5CA91}" destId="{D19CB572-1714-4BEA-BB03-42E75EF90BEC}" srcOrd="1" destOrd="0" presId="urn:microsoft.com/office/officeart/2005/8/layout/process1"/>
    <dgm:cxn modelId="{3B356295-0759-457C-B9DD-35C7D0D059C0}" type="presOf" srcId="{1E1DDEE6-3995-4DB7-BF86-A652BBC5CA91}" destId="{6F3D2C11-11AE-4E61-A515-34325CC05604}" srcOrd="0" destOrd="0" presId="urn:microsoft.com/office/officeart/2005/8/layout/process1"/>
    <dgm:cxn modelId="{4ADA1946-B695-4EE8-89CA-3C4057B8DE1B}" type="presOf" srcId="{2DDE0DE8-6584-4161-931B-D17481A4B969}" destId="{060C810A-886A-4C16-A910-58257AC24F2A}" srcOrd="0" destOrd="0" presId="urn:microsoft.com/office/officeart/2005/8/layout/process1"/>
    <dgm:cxn modelId="{94574437-E6AD-401F-9A4D-B42C0823565C}" type="presParOf" srcId="{632B0D6D-12E4-4351-BB91-82A4358DFF10}" destId="{AD3FA524-2D91-4DA2-889B-35C0AC824D15}" srcOrd="0" destOrd="0" presId="urn:microsoft.com/office/officeart/2005/8/layout/process1"/>
    <dgm:cxn modelId="{13E7678C-57BE-46FA-B01D-209F45973BBB}" type="presParOf" srcId="{632B0D6D-12E4-4351-BB91-82A4358DFF10}" destId="{94421562-502C-496D-8538-C28A3F8A4238}" srcOrd="1" destOrd="0" presId="urn:microsoft.com/office/officeart/2005/8/layout/process1"/>
    <dgm:cxn modelId="{E80BC2A7-CB97-4F61-AFB5-17C0C29F64CE}" type="presParOf" srcId="{94421562-502C-496D-8538-C28A3F8A4238}" destId="{EE044C05-27D5-4679-B7D3-CA8AFF1B9568}" srcOrd="0" destOrd="0" presId="urn:microsoft.com/office/officeart/2005/8/layout/process1"/>
    <dgm:cxn modelId="{FEA6ABD5-0D0B-45FC-9820-0091D348BEEF}" type="presParOf" srcId="{632B0D6D-12E4-4351-BB91-82A4358DFF10}" destId="{91A7DF0D-1F44-4A0A-8503-18D34EEECD6D}" srcOrd="2" destOrd="0" presId="urn:microsoft.com/office/officeart/2005/8/layout/process1"/>
    <dgm:cxn modelId="{F9F58357-E4D0-436C-B0D2-F2DA991E2C15}" type="presParOf" srcId="{632B0D6D-12E4-4351-BB91-82A4358DFF10}" destId="{6F3D2C11-11AE-4E61-A515-34325CC05604}" srcOrd="3" destOrd="0" presId="urn:microsoft.com/office/officeart/2005/8/layout/process1"/>
    <dgm:cxn modelId="{2EE8C429-40DE-485C-8E51-D585A02AABBD}" type="presParOf" srcId="{6F3D2C11-11AE-4E61-A515-34325CC05604}" destId="{D19CB572-1714-4BEA-BB03-42E75EF90BEC}" srcOrd="0" destOrd="0" presId="urn:microsoft.com/office/officeart/2005/8/layout/process1"/>
    <dgm:cxn modelId="{BFEE7995-C706-4AB0-82E6-367CA6AB887A}" type="presParOf" srcId="{632B0D6D-12E4-4351-BB91-82A4358DFF10}" destId="{060C810A-886A-4C16-A910-58257AC24F2A}" srcOrd="4" destOrd="0" presId="urn:microsoft.com/office/officeart/2005/8/layout/process1"/>
    <dgm:cxn modelId="{CC51DFEE-6486-440E-A349-145AE4EEB59E}" type="presParOf" srcId="{632B0D6D-12E4-4351-BB91-82A4358DFF10}" destId="{783A112D-7696-47B7-B40B-9C044AE6A555}" srcOrd="5" destOrd="0" presId="urn:microsoft.com/office/officeart/2005/8/layout/process1"/>
    <dgm:cxn modelId="{46985169-DFC0-426D-A487-76652E19EF72}" type="presParOf" srcId="{783A112D-7696-47B7-B40B-9C044AE6A555}" destId="{046F455C-CC44-489A-A7F3-6B62A525E3CF}" srcOrd="0" destOrd="0" presId="urn:microsoft.com/office/officeart/2005/8/layout/process1"/>
    <dgm:cxn modelId="{84440881-05B7-4074-A9DF-DDAEC2AEBAB6}"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accent1"/>
        </a:solidFill>
      </dgm:spPr>
      <dgm:t>
        <a:bodyPr/>
        <a:lstStyle/>
        <a:p>
          <a:r>
            <a:rPr lang="en-US" altLang="zh-CN" sz="1600" dirty="0" smtClean="0">
              <a:latin typeface="华文中宋" panose="02010600040101010101" pitchFamily="2" charset="-122"/>
              <a:ea typeface="华文中宋" panose="02010600040101010101" pitchFamily="2" charset="-122"/>
            </a:rPr>
            <a:t>IT</a:t>
          </a:r>
          <a:r>
            <a:rPr lang="zh-CN" altLang="en-US" sz="1600" dirty="0" smtClean="0">
              <a:latin typeface="华文中宋" panose="02010600040101010101" pitchFamily="2" charset="-122"/>
              <a:ea typeface="华文中宋" panose="02010600040101010101" pitchFamily="2" charset="-122"/>
            </a:rPr>
            <a:t>系统</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（保护接地）</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bg1">
            <a:lumMod val="85000"/>
          </a:schemeClr>
        </a:solidFill>
      </dgm:spPr>
      <dgm:t>
        <a:bodyPr/>
        <a:lstStyle/>
        <a:p>
          <a:r>
            <a:rPr lang="en-US" altLang="zh-CN" sz="1600" dirty="0" smtClean="0">
              <a:latin typeface="华文中宋" panose="02010600040101010101" pitchFamily="2" charset="-122"/>
              <a:ea typeface="华文中宋" panose="02010600040101010101" pitchFamily="2" charset="-122"/>
            </a:rPr>
            <a:t>TT</a:t>
          </a:r>
          <a:r>
            <a:rPr lang="zh-CN" altLang="en-US" sz="1600" dirty="0" smtClean="0">
              <a:latin typeface="华文中宋" panose="02010600040101010101" pitchFamily="2" charset="-122"/>
              <a:ea typeface="华文中宋" panose="02010600040101010101" pitchFamily="2" charset="-122"/>
            </a:rPr>
            <a:t>系统</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chemeClr val="bg1">
            <a:lumMod val="85000"/>
          </a:schemeClr>
        </a:solidFill>
      </dgm:spPr>
      <dgm:t>
        <a:bodyPr/>
        <a:lstStyle/>
        <a:p>
          <a:r>
            <a:rPr lang="en-US" altLang="zh-CN" sz="1600" dirty="0" smtClean="0">
              <a:latin typeface="华文中宋" panose="02010600040101010101" pitchFamily="2" charset="-122"/>
              <a:ea typeface="华文中宋" panose="02010600040101010101" pitchFamily="2" charset="-122"/>
            </a:rPr>
            <a:t>IN</a:t>
          </a:r>
          <a:r>
            <a:rPr lang="zh-CN" altLang="en-US" sz="1600" dirty="0" smtClean="0">
              <a:latin typeface="华文中宋" panose="02010600040101010101" pitchFamily="2" charset="-122"/>
              <a:ea typeface="华文中宋" panose="02010600040101010101" pitchFamily="2" charset="-122"/>
            </a:rPr>
            <a:t>系统</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（保护接零）</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3" custScaleY="57815">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2" custScaleY="79426"/>
      <dgm:spPr/>
      <dgm:t>
        <a:bodyPr/>
        <a:lstStyle/>
        <a:p>
          <a:endParaRPr lang="zh-CN" altLang="en-US"/>
        </a:p>
      </dgm:t>
    </dgm:pt>
    <dgm:pt modelId="{4C1E0FE9-BBE2-4002-99BB-070E3DA16121}" type="pres">
      <dgm:prSet presAssocID="{29BFBE1A-08AF-4844-B29C-982EB1EB0177}" presName="connectorText" presStyleLbl="sibTrans2D1" presStyleIdx="0" presStyleCnt="2"/>
      <dgm:spPr/>
      <dgm:t>
        <a:bodyPr/>
        <a:lstStyle/>
        <a:p>
          <a:endParaRPr lang="zh-CN" altLang="en-US"/>
        </a:p>
      </dgm:t>
    </dgm:pt>
    <dgm:pt modelId="{C69BB197-5404-418B-8020-03AC84A51865}" type="pres">
      <dgm:prSet presAssocID="{2D9B2B8D-D296-4998-854A-38921C278E09}" presName="node" presStyleLbl="node1" presStyleIdx="1" presStyleCnt="3" custScaleY="52629" custLinFactNeighborY="122">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2" custScaleY="79426"/>
      <dgm:spPr/>
      <dgm:t>
        <a:bodyPr/>
        <a:lstStyle/>
        <a:p>
          <a:endParaRPr lang="zh-CN" altLang="en-US"/>
        </a:p>
      </dgm:t>
    </dgm:pt>
    <dgm:pt modelId="{F6198841-8EB8-46CA-B577-58B57F58ECBA}" type="pres">
      <dgm:prSet presAssocID="{B8FFF542-D36D-4AEE-BA3A-4CC333789B93}" presName="connectorText" presStyleLbl="sibTrans2D1" presStyleIdx="1" presStyleCnt="2"/>
      <dgm:spPr/>
      <dgm:t>
        <a:bodyPr/>
        <a:lstStyle/>
        <a:p>
          <a:endParaRPr lang="zh-CN" altLang="en-US"/>
        </a:p>
      </dgm:t>
    </dgm:pt>
    <dgm:pt modelId="{6BD6379E-BBB0-4ABC-9885-F8D0FB38CB6B}" type="pres">
      <dgm:prSet presAssocID="{3BAD30DB-79B8-4EF3-B552-4F0FACAE6AA4}" presName="node" presStyleLbl="node1" presStyleIdx="2" presStyleCnt="3" custScaleY="53372">
        <dgm:presLayoutVars>
          <dgm:bulletEnabled val="1"/>
        </dgm:presLayoutVars>
      </dgm:prSet>
      <dgm:spPr/>
      <dgm:t>
        <a:bodyPr/>
        <a:lstStyle/>
        <a:p>
          <a:endParaRPr lang="zh-CN" altLang="en-US"/>
        </a:p>
      </dgm:t>
    </dgm:pt>
  </dgm:ptLst>
  <dgm:cxnLst>
    <dgm:cxn modelId="{0B31AD6D-C090-47AC-90C0-447F3E5A6C26}" type="presOf" srcId="{B8FFF542-D36D-4AEE-BA3A-4CC333789B93}" destId="{F6198841-8EB8-46CA-B577-58B57F58ECBA}" srcOrd="1" destOrd="0" presId="urn:microsoft.com/office/officeart/2005/8/layout/process2"/>
    <dgm:cxn modelId="{BCF65EC5-E8CE-4530-A1EB-C78E50AA5BE1}" type="presOf" srcId="{1A4387FB-7510-4215-ADB1-0770137FC457}" destId="{E29E4A83-0C16-4F4D-BCF4-2A6209859132}" srcOrd="0" destOrd="0" presId="urn:microsoft.com/office/officeart/2005/8/layout/process2"/>
    <dgm:cxn modelId="{EFE8AC04-A38E-4928-AB61-CF901E7621C7}" type="presOf" srcId="{29BFBE1A-08AF-4844-B29C-982EB1EB0177}" destId="{4C1E0FE9-BBE2-4002-99BB-070E3DA16121}" srcOrd="1" destOrd="0" presId="urn:microsoft.com/office/officeart/2005/8/layout/process2"/>
    <dgm:cxn modelId="{ECDCCDE2-5F3B-4539-8826-69D187DC578A}" type="presOf" srcId="{B8FFF542-D36D-4AEE-BA3A-4CC333789B93}" destId="{550226BB-33FE-47C7-9DA9-586D2361ACE3}" srcOrd="0" destOrd="0" presId="urn:microsoft.com/office/officeart/2005/8/layout/process2"/>
    <dgm:cxn modelId="{A05628D4-FF74-4BE7-8BA2-41A423801B17}" srcId="{1A4387FB-7510-4215-ADB1-0770137FC457}" destId="{2D9B2B8D-D296-4998-854A-38921C278E09}" srcOrd="1" destOrd="0" parTransId="{F8EA7CC3-04E5-4984-8C67-C48951CC2374}" sibTransId="{B8FFF542-D36D-4AEE-BA3A-4CC333789B93}"/>
    <dgm:cxn modelId="{AF4CD1C7-01B3-4956-B56F-50D46FA03725}" type="presOf" srcId="{2D9B2B8D-D296-4998-854A-38921C278E09}" destId="{C69BB197-5404-418B-8020-03AC84A51865}" srcOrd="0" destOrd="0" presId="urn:microsoft.com/office/officeart/2005/8/layout/process2"/>
    <dgm:cxn modelId="{1962A9AC-63AB-4890-882C-9F5505A9CEFD}" type="presOf" srcId="{29BFBE1A-08AF-4844-B29C-982EB1EB0177}" destId="{20234249-4719-46A5-9458-AE949EEE2F53}" srcOrd="0" destOrd="0" presId="urn:microsoft.com/office/officeart/2005/8/layout/process2"/>
    <dgm:cxn modelId="{70A9CCE1-977F-4DE1-BE9F-6D6820108BC5}" type="presOf" srcId="{3BAD30DB-79B8-4EF3-B552-4F0FACAE6AA4}" destId="{6BD6379E-BBB0-4ABC-9885-F8D0FB38CB6B}" srcOrd="0"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79ED51DB-4DAC-486F-900D-C0351013BDDA}" type="presOf" srcId="{737B71FC-E172-4B97-80E3-25D3E357C9CA}" destId="{AD0A7A85-B259-4FC9-8C62-9AC0DA555DC6}" srcOrd="0" destOrd="0" presId="urn:microsoft.com/office/officeart/2005/8/layout/process2"/>
    <dgm:cxn modelId="{10C3C279-95D0-45BC-94FD-620D0797263B}" srcId="{1A4387FB-7510-4215-ADB1-0770137FC457}" destId="{3BAD30DB-79B8-4EF3-B552-4F0FACAE6AA4}" srcOrd="2" destOrd="0" parTransId="{C6935C6B-18CB-44F5-8CAB-3128ECCC2858}" sibTransId="{25C4739E-9103-4600-B5F2-1634E86A81AE}"/>
    <dgm:cxn modelId="{7B303387-3AB9-4CF6-97F8-A13C8E88C0BB}" type="presParOf" srcId="{E29E4A83-0C16-4F4D-BCF4-2A6209859132}" destId="{AD0A7A85-B259-4FC9-8C62-9AC0DA555DC6}" srcOrd="0" destOrd="0" presId="urn:microsoft.com/office/officeart/2005/8/layout/process2"/>
    <dgm:cxn modelId="{3680081A-AE7B-42B1-B58D-C2339F57E537}" type="presParOf" srcId="{E29E4A83-0C16-4F4D-BCF4-2A6209859132}" destId="{20234249-4719-46A5-9458-AE949EEE2F53}" srcOrd="1" destOrd="0" presId="urn:microsoft.com/office/officeart/2005/8/layout/process2"/>
    <dgm:cxn modelId="{EAC27112-9AB1-4328-BE9E-507778049929}" type="presParOf" srcId="{20234249-4719-46A5-9458-AE949EEE2F53}" destId="{4C1E0FE9-BBE2-4002-99BB-070E3DA16121}" srcOrd="0" destOrd="0" presId="urn:microsoft.com/office/officeart/2005/8/layout/process2"/>
    <dgm:cxn modelId="{E1FE6AB4-C405-49A5-8FB9-3F0823920488}" type="presParOf" srcId="{E29E4A83-0C16-4F4D-BCF4-2A6209859132}" destId="{C69BB197-5404-418B-8020-03AC84A51865}" srcOrd="2" destOrd="0" presId="urn:microsoft.com/office/officeart/2005/8/layout/process2"/>
    <dgm:cxn modelId="{C3B34A6F-C0A7-4C1A-BD3A-3C6A614B0CDB}" type="presParOf" srcId="{E29E4A83-0C16-4F4D-BCF4-2A6209859132}" destId="{550226BB-33FE-47C7-9DA9-586D2361ACE3}" srcOrd="3" destOrd="0" presId="urn:microsoft.com/office/officeart/2005/8/layout/process2"/>
    <dgm:cxn modelId="{BE035942-AD06-4245-B491-432ED006DF93}" type="presParOf" srcId="{550226BB-33FE-47C7-9DA9-586D2361ACE3}" destId="{F6198841-8EB8-46CA-B577-58B57F58ECBA}" srcOrd="0" destOrd="0" presId="urn:microsoft.com/office/officeart/2005/8/layout/process2"/>
    <dgm:cxn modelId="{BB6BF695-0817-4E03-BD9C-A8BFBC06B5C4}" type="presParOf" srcId="{E29E4A83-0C16-4F4D-BCF4-2A6209859132}" destId="{6BD6379E-BBB0-4ABC-9885-F8D0FB38CB6B}" srcOrd="4"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accent1"/>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54920C21-8B03-4F6B-BE77-B532D0C894FB}" srcId="{3A410565-3FF2-4096-92E3-B7394419FC4A}" destId="{2DDE0DE8-6584-4161-931B-D17481A4B969}" srcOrd="2" destOrd="0" parTransId="{12121588-7FBA-4435-B2A4-30411AD2C994}" sibTransId="{8D7EF8C8-1AC6-45D7-B36A-2A908275D708}"/>
    <dgm:cxn modelId="{135B856A-2E3F-4CC9-895E-9A96F0D4F716}" type="presOf" srcId="{1E1DDEE6-3995-4DB7-BF86-A652BBC5CA91}" destId="{D19CB572-1714-4BEA-BB03-42E75EF90BEC}" srcOrd="1" destOrd="0" presId="urn:microsoft.com/office/officeart/2005/8/layout/process1"/>
    <dgm:cxn modelId="{3947507F-DC27-42B8-AD53-89D13A9C0197}" srcId="{3A410565-3FF2-4096-92E3-B7394419FC4A}" destId="{25331CDF-9208-4B21-9985-DED03170403E}" srcOrd="0" destOrd="0" parTransId="{EFB14F38-B261-46F5-84CE-E12F76399B67}" sibTransId="{B979DD4A-2810-43FD-AE7E-3F985C954E94}"/>
    <dgm:cxn modelId="{279D4B66-65E8-4D1E-AF0F-7928FB2A1B5B}" srcId="{3A410565-3FF2-4096-92E3-B7394419FC4A}" destId="{3CAF47F7-0649-4E32-9D61-ACE33D5E613F}" srcOrd="3" destOrd="0" parTransId="{6644987A-9F4D-4540-98D8-3798872CE9B8}" sibTransId="{8367F9F4-59F6-4281-BC5C-137AA7582102}"/>
    <dgm:cxn modelId="{C6C89D4C-BE7A-4D68-8B96-763673794252}" type="presOf" srcId="{B64CB9B5-35B6-4EF8-A19A-55B5A88DB7B1}" destId="{91A7DF0D-1F44-4A0A-8503-18D34EEECD6D}" srcOrd="0" destOrd="0" presId="urn:microsoft.com/office/officeart/2005/8/layout/process1"/>
    <dgm:cxn modelId="{8A76BF4F-9FDC-425D-A6DA-329CE79C5E96}" type="presOf" srcId="{3CAF47F7-0649-4E32-9D61-ACE33D5E613F}" destId="{6BD7B332-9C29-4D74-8818-84F97C3CEAAB}" srcOrd="0" destOrd="0" presId="urn:microsoft.com/office/officeart/2005/8/layout/process1"/>
    <dgm:cxn modelId="{88836D96-253E-4C10-9F82-E9036C636247}" type="presOf" srcId="{8D7EF8C8-1AC6-45D7-B36A-2A908275D708}" destId="{783A112D-7696-47B7-B40B-9C044AE6A555}"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73AC9D0A-1F56-4C52-BB0D-A89BF986ABB5}" type="presOf" srcId="{8D7EF8C8-1AC6-45D7-B36A-2A908275D708}" destId="{046F455C-CC44-489A-A7F3-6B62A525E3CF}" srcOrd="1" destOrd="0" presId="urn:microsoft.com/office/officeart/2005/8/layout/process1"/>
    <dgm:cxn modelId="{8588AD53-7D0D-49E7-BC32-33080B49EDA5}" type="presOf" srcId="{25331CDF-9208-4B21-9985-DED03170403E}" destId="{AD3FA524-2D91-4DA2-889B-35C0AC824D15}" srcOrd="0" destOrd="0" presId="urn:microsoft.com/office/officeart/2005/8/layout/process1"/>
    <dgm:cxn modelId="{58ABF878-D2CB-4179-9B1C-7CFA5DBADCEC}" type="presOf" srcId="{1E1DDEE6-3995-4DB7-BF86-A652BBC5CA91}" destId="{6F3D2C11-11AE-4E61-A515-34325CC05604}" srcOrd="0" destOrd="0" presId="urn:microsoft.com/office/officeart/2005/8/layout/process1"/>
    <dgm:cxn modelId="{3751C197-DDE1-4B61-92E7-221980B79531}" type="presOf" srcId="{B979DD4A-2810-43FD-AE7E-3F985C954E94}" destId="{EE044C05-27D5-4679-B7D3-CA8AFF1B9568}" srcOrd="1" destOrd="0" presId="urn:microsoft.com/office/officeart/2005/8/layout/process1"/>
    <dgm:cxn modelId="{C727B677-C59C-40BD-9916-0CFA9D96F295}" type="presOf" srcId="{3A410565-3FF2-4096-92E3-B7394419FC4A}" destId="{632B0D6D-12E4-4351-BB91-82A4358DFF10}" srcOrd="0" destOrd="0" presId="urn:microsoft.com/office/officeart/2005/8/layout/process1"/>
    <dgm:cxn modelId="{DCDA2C71-E198-4A37-8BED-B3DB38F1143E}" type="presOf" srcId="{2DDE0DE8-6584-4161-931B-D17481A4B969}" destId="{060C810A-886A-4C16-A910-58257AC24F2A}" srcOrd="0" destOrd="0" presId="urn:microsoft.com/office/officeart/2005/8/layout/process1"/>
    <dgm:cxn modelId="{EB9444DA-1575-4593-88BC-04E85B148232}" type="presOf" srcId="{B979DD4A-2810-43FD-AE7E-3F985C954E94}" destId="{94421562-502C-496D-8538-C28A3F8A4238}" srcOrd="0" destOrd="0" presId="urn:microsoft.com/office/officeart/2005/8/layout/process1"/>
    <dgm:cxn modelId="{AE22A0EC-3ED9-49BF-899B-EBC5108198B1}" type="presParOf" srcId="{632B0D6D-12E4-4351-BB91-82A4358DFF10}" destId="{AD3FA524-2D91-4DA2-889B-35C0AC824D15}" srcOrd="0" destOrd="0" presId="urn:microsoft.com/office/officeart/2005/8/layout/process1"/>
    <dgm:cxn modelId="{EDDA7FD9-0A35-4621-B043-A3772AB61A3B}" type="presParOf" srcId="{632B0D6D-12E4-4351-BB91-82A4358DFF10}" destId="{94421562-502C-496D-8538-C28A3F8A4238}" srcOrd="1" destOrd="0" presId="urn:microsoft.com/office/officeart/2005/8/layout/process1"/>
    <dgm:cxn modelId="{D132D4B0-AD1F-4161-AA54-17EED82A6C23}" type="presParOf" srcId="{94421562-502C-496D-8538-C28A3F8A4238}" destId="{EE044C05-27D5-4679-B7D3-CA8AFF1B9568}" srcOrd="0" destOrd="0" presId="urn:microsoft.com/office/officeart/2005/8/layout/process1"/>
    <dgm:cxn modelId="{D21BD22A-145F-498D-8064-72ED711C00E0}" type="presParOf" srcId="{632B0D6D-12E4-4351-BB91-82A4358DFF10}" destId="{91A7DF0D-1F44-4A0A-8503-18D34EEECD6D}" srcOrd="2" destOrd="0" presId="urn:microsoft.com/office/officeart/2005/8/layout/process1"/>
    <dgm:cxn modelId="{C0F77A3E-0836-4010-9CA0-378B914058E3}" type="presParOf" srcId="{632B0D6D-12E4-4351-BB91-82A4358DFF10}" destId="{6F3D2C11-11AE-4E61-A515-34325CC05604}" srcOrd="3" destOrd="0" presId="urn:microsoft.com/office/officeart/2005/8/layout/process1"/>
    <dgm:cxn modelId="{6B5448CD-88DF-4FE0-8B13-69A05A64A313}" type="presParOf" srcId="{6F3D2C11-11AE-4E61-A515-34325CC05604}" destId="{D19CB572-1714-4BEA-BB03-42E75EF90BEC}" srcOrd="0" destOrd="0" presId="urn:microsoft.com/office/officeart/2005/8/layout/process1"/>
    <dgm:cxn modelId="{71AA7203-A17F-4FCD-BC7C-286EEDDA84C0}" type="presParOf" srcId="{632B0D6D-12E4-4351-BB91-82A4358DFF10}" destId="{060C810A-886A-4C16-A910-58257AC24F2A}" srcOrd="4" destOrd="0" presId="urn:microsoft.com/office/officeart/2005/8/layout/process1"/>
    <dgm:cxn modelId="{7096E434-B5BB-464B-B3DA-409809E8E477}" type="presParOf" srcId="{632B0D6D-12E4-4351-BB91-82A4358DFF10}" destId="{783A112D-7696-47B7-B40B-9C044AE6A555}" srcOrd="5" destOrd="0" presId="urn:microsoft.com/office/officeart/2005/8/layout/process1"/>
    <dgm:cxn modelId="{255759CC-665D-4851-AE48-3414367826DB}" type="presParOf" srcId="{783A112D-7696-47B7-B40B-9C044AE6A555}" destId="{046F455C-CC44-489A-A7F3-6B62A525E3CF}" srcOrd="0" destOrd="0" presId="urn:microsoft.com/office/officeart/2005/8/layout/process1"/>
    <dgm:cxn modelId="{BBCB3167-6866-412A-97D7-D8385C220273}"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accent1"/>
        </a:solidFill>
      </dgm:spPr>
      <dgm:t>
        <a:bodyPr/>
        <a:lstStyle/>
        <a:p>
          <a:r>
            <a:rPr lang="en-US" altLang="zh-CN" sz="1600" dirty="0" smtClean="0">
              <a:latin typeface="华文中宋" panose="02010600040101010101" pitchFamily="2" charset="-122"/>
              <a:ea typeface="华文中宋" panose="02010600040101010101" pitchFamily="2" charset="-122"/>
            </a:rPr>
            <a:t>IT</a:t>
          </a:r>
          <a:r>
            <a:rPr lang="zh-CN" altLang="en-US" sz="1600" dirty="0" smtClean="0">
              <a:latin typeface="华文中宋" panose="02010600040101010101" pitchFamily="2" charset="-122"/>
              <a:ea typeface="华文中宋" panose="02010600040101010101" pitchFamily="2" charset="-122"/>
            </a:rPr>
            <a:t>系统</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（保护接地）</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bg1">
            <a:lumMod val="85000"/>
          </a:schemeClr>
        </a:solidFill>
      </dgm:spPr>
      <dgm:t>
        <a:bodyPr/>
        <a:lstStyle/>
        <a:p>
          <a:r>
            <a:rPr lang="en-US" altLang="zh-CN" sz="1600" dirty="0" smtClean="0">
              <a:latin typeface="华文中宋" panose="02010600040101010101" pitchFamily="2" charset="-122"/>
              <a:ea typeface="华文中宋" panose="02010600040101010101" pitchFamily="2" charset="-122"/>
            </a:rPr>
            <a:t>TT</a:t>
          </a:r>
          <a:r>
            <a:rPr lang="zh-CN" altLang="en-US" sz="1600" dirty="0" smtClean="0">
              <a:latin typeface="华文中宋" panose="02010600040101010101" pitchFamily="2" charset="-122"/>
              <a:ea typeface="华文中宋" panose="02010600040101010101" pitchFamily="2" charset="-122"/>
            </a:rPr>
            <a:t>系统</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chemeClr val="bg1">
            <a:lumMod val="85000"/>
          </a:schemeClr>
        </a:solidFill>
      </dgm:spPr>
      <dgm:t>
        <a:bodyPr/>
        <a:lstStyle/>
        <a:p>
          <a:r>
            <a:rPr lang="en-US" altLang="zh-CN" sz="1600" dirty="0" smtClean="0">
              <a:latin typeface="华文中宋" panose="02010600040101010101" pitchFamily="2" charset="-122"/>
              <a:ea typeface="华文中宋" panose="02010600040101010101" pitchFamily="2" charset="-122"/>
            </a:rPr>
            <a:t>IN</a:t>
          </a:r>
          <a:r>
            <a:rPr lang="zh-CN" altLang="en-US" sz="1600" dirty="0" smtClean="0">
              <a:latin typeface="华文中宋" panose="02010600040101010101" pitchFamily="2" charset="-122"/>
              <a:ea typeface="华文中宋" panose="02010600040101010101" pitchFamily="2" charset="-122"/>
            </a:rPr>
            <a:t>系统</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（保护接零）</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3" custScaleY="57815">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2" custScaleY="79426"/>
      <dgm:spPr/>
      <dgm:t>
        <a:bodyPr/>
        <a:lstStyle/>
        <a:p>
          <a:endParaRPr lang="zh-CN" altLang="en-US"/>
        </a:p>
      </dgm:t>
    </dgm:pt>
    <dgm:pt modelId="{4C1E0FE9-BBE2-4002-99BB-070E3DA16121}" type="pres">
      <dgm:prSet presAssocID="{29BFBE1A-08AF-4844-B29C-982EB1EB0177}" presName="connectorText" presStyleLbl="sibTrans2D1" presStyleIdx="0" presStyleCnt="2"/>
      <dgm:spPr/>
      <dgm:t>
        <a:bodyPr/>
        <a:lstStyle/>
        <a:p>
          <a:endParaRPr lang="zh-CN" altLang="en-US"/>
        </a:p>
      </dgm:t>
    </dgm:pt>
    <dgm:pt modelId="{C69BB197-5404-418B-8020-03AC84A51865}" type="pres">
      <dgm:prSet presAssocID="{2D9B2B8D-D296-4998-854A-38921C278E09}" presName="node" presStyleLbl="node1" presStyleIdx="1" presStyleCnt="3" custScaleY="52629" custLinFactNeighborY="122">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2" custScaleY="79426"/>
      <dgm:spPr/>
      <dgm:t>
        <a:bodyPr/>
        <a:lstStyle/>
        <a:p>
          <a:endParaRPr lang="zh-CN" altLang="en-US"/>
        </a:p>
      </dgm:t>
    </dgm:pt>
    <dgm:pt modelId="{F6198841-8EB8-46CA-B577-58B57F58ECBA}" type="pres">
      <dgm:prSet presAssocID="{B8FFF542-D36D-4AEE-BA3A-4CC333789B93}" presName="connectorText" presStyleLbl="sibTrans2D1" presStyleIdx="1" presStyleCnt="2"/>
      <dgm:spPr/>
      <dgm:t>
        <a:bodyPr/>
        <a:lstStyle/>
        <a:p>
          <a:endParaRPr lang="zh-CN" altLang="en-US"/>
        </a:p>
      </dgm:t>
    </dgm:pt>
    <dgm:pt modelId="{6BD6379E-BBB0-4ABC-9885-F8D0FB38CB6B}" type="pres">
      <dgm:prSet presAssocID="{3BAD30DB-79B8-4EF3-B552-4F0FACAE6AA4}" presName="node" presStyleLbl="node1" presStyleIdx="2" presStyleCnt="3" custScaleY="53372">
        <dgm:presLayoutVars>
          <dgm:bulletEnabled val="1"/>
        </dgm:presLayoutVars>
      </dgm:prSet>
      <dgm:spPr/>
      <dgm:t>
        <a:bodyPr/>
        <a:lstStyle/>
        <a:p>
          <a:endParaRPr lang="zh-CN" altLang="en-US"/>
        </a:p>
      </dgm:t>
    </dgm:pt>
  </dgm:ptLst>
  <dgm:cxnLst>
    <dgm:cxn modelId="{131BD9CC-DF53-4506-83F6-EEB69DB3C25A}" type="presOf" srcId="{29BFBE1A-08AF-4844-B29C-982EB1EB0177}" destId="{4C1E0FE9-BBE2-4002-99BB-070E3DA16121}" srcOrd="1" destOrd="0" presId="urn:microsoft.com/office/officeart/2005/8/layout/process2"/>
    <dgm:cxn modelId="{9CC174CC-B580-4B25-9C3A-EA0240FB2B7E}" type="presOf" srcId="{3BAD30DB-79B8-4EF3-B552-4F0FACAE6AA4}" destId="{6BD6379E-BBB0-4ABC-9885-F8D0FB38CB6B}" srcOrd="0" destOrd="0" presId="urn:microsoft.com/office/officeart/2005/8/layout/process2"/>
    <dgm:cxn modelId="{19ACD1A7-343B-4D0F-912C-937EDB2BFA4B}" type="presOf" srcId="{B8FFF542-D36D-4AEE-BA3A-4CC333789B93}" destId="{550226BB-33FE-47C7-9DA9-586D2361ACE3}" srcOrd="0" destOrd="0" presId="urn:microsoft.com/office/officeart/2005/8/layout/process2"/>
    <dgm:cxn modelId="{779F7B43-DB18-4073-A851-D08632F430E2}" type="presOf" srcId="{B8FFF542-D36D-4AEE-BA3A-4CC333789B93}" destId="{F6198841-8EB8-46CA-B577-58B57F58ECBA}" srcOrd="1"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225349CE-AB06-45D7-A610-5A958E398C5A}" type="presOf" srcId="{737B71FC-E172-4B97-80E3-25D3E357C9CA}" destId="{AD0A7A85-B259-4FC9-8C62-9AC0DA555DC6}" srcOrd="0" destOrd="0" presId="urn:microsoft.com/office/officeart/2005/8/layout/process2"/>
    <dgm:cxn modelId="{FDBA8E98-4532-4229-B4A1-5338FD4B7898}" type="presOf" srcId="{1A4387FB-7510-4215-ADB1-0770137FC457}" destId="{E29E4A83-0C16-4F4D-BCF4-2A6209859132}" srcOrd="0" destOrd="0" presId="urn:microsoft.com/office/officeart/2005/8/layout/process2"/>
    <dgm:cxn modelId="{8EC0DEFB-9EE3-4DD8-ACDF-581935BD5457}" type="presOf" srcId="{2D9B2B8D-D296-4998-854A-38921C278E09}" destId="{C69BB197-5404-418B-8020-03AC84A51865}" srcOrd="0" destOrd="0" presId="urn:microsoft.com/office/officeart/2005/8/layout/process2"/>
    <dgm:cxn modelId="{10C3C279-95D0-45BC-94FD-620D0797263B}" srcId="{1A4387FB-7510-4215-ADB1-0770137FC457}" destId="{3BAD30DB-79B8-4EF3-B552-4F0FACAE6AA4}" srcOrd="2" destOrd="0" parTransId="{C6935C6B-18CB-44F5-8CAB-3128ECCC2858}" sibTransId="{25C4739E-9103-4600-B5F2-1634E86A81AE}"/>
    <dgm:cxn modelId="{E171E5E2-AEBE-4055-9759-7A64725A09FC}" type="presOf" srcId="{29BFBE1A-08AF-4844-B29C-982EB1EB0177}" destId="{20234249-4719-46A5-9458-AE949EEE2F53}" srcOrd="0" destOrd="0" presId="urn:microsoft.com/office/officeart/2005/8/layout/process2"/>
    <dgm:cxn modelId="{A05628D4-FF74-4BE7-8BA2-41A423801B17}" srcId="{1A4387FB-7510-4215-ADB1-0770137FC457}" destId="{2D9B2B8D-D296-4998-854A-38921C278E09}" srcOrd="1" destOrd="0" parTransId="{F8EA7CC3-04E5-4984-8C67-C48951CC2374}" sibTransId="{B8FFF542-D36D-4AEE-BA3A-4CC333789B93}"/>
    <dgm:cxn modelId="{37980DA9-89EA-491E-ADAE-4932794DDF24}" type="presParOf" srcId="{E29E4A83-0C16-4F4D-BCF4-2A6209859132}" destId="{AD0A7A85-B259-4FC9-8C62-9AC0DA555DC6}" srcOrd="0" destOrd="0" presId="urn:microsoft.com/office/officeart/2005/8/layout/process2"/>
    <dgm:cxn modelId="{928B88C0-E089-4C50-9A08-9101A5EFCF44}" type="presParOf" srcId="{E29E4A83-0C16-4F4D-BCF4-2A6209859132}" destId="{20234249-4719-46A5-9458-AE949EEE2F53}" srcOrd="1" destOrd="0" presId="urn:microsoft.com/office/officeart/2005/8/layout/process2"/>
    <dgm:cxn modelId="{46A3B718-D6FD-46E8-A2B6-B20719C326B2}" type="presParOf" srcId="{20234249-4719-46A5-9458-AE949EEE2F53}" destId="{4C1E0FE9-BBE2-4002-99BB-070E3DA16121}" srcOrd="0" destOrd="0" presId="urn:microsoft.com/office/officeart/2005/8/layout/process2"/>
    <dgm:cxn modelId="{22E0419C-9935-4D8F-B9DE-AD3DD0BE5CAE}" type="presParOf" srcId="{E29E4A83-0C16-4F4D-BCF4-2A6209859132}" destId="{C69BB197-5404-418B-8020-03AC84A51865}" srcOrd="2" destOrd="0" presId="urn:microsoft.com/office/officeart/2005/8/layout/process2"/>
    <dgm:cxn modelId="{47520518-B340-48DB-AC55-F9D2E197C8E4}" type="presParOf" srcId="{E29E4A83-0C16-4F4D-BCF4-2A6209859132}" destId="{550226BB-33FE-47C7-9DA9-586D2361ACE3}" srcOrd="3" destOrd="0" presId="urn:microsoft.com/office/officeart/2005/8/layout/process2"/>
    <dgm:cxn modelId="{63430413-58E7-42FE-B58B-10B187AE6F48}" type="presParOf" srcId="{550226BB-33FE-47C7-9DA9-586D2361ACE3}" destId="{F6198841-8EB8-46CA-B577-58B57F58ECBA}" srcOrd="0" destOrd="0" presId="urn:microsoft.com/office/officeart/2005/8/layout/process2"/>
    <dgm:cxn modelId="{55090F2C-609B-4B40-AD7D-DEE2AB5FCADF}" type="presParOf" srcId="{E29E4A83-0C16-4F4D-BCF4-2A6209859132}" destId="{6BD6379E-BBB0-4ABC-9885-F8D0FB38CB6B}" srcOrd="4"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accent1"/>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54920C21-8B03-4F6B-BE77-B532D0C894FB}" srcId="{3A410565-3FF2-4096-92E3-B7394419FC4A}" destId="{2DDE0DE8-6584-4161-931B-D17481A4B969}" srcOrd="2" destOrd="0" parTransId="{12121588-7FBA-4435-B2A4-30411AD2C994}" sibTransId="{8D7EF8C8-1AC6-45D7-B36A-2A908275D708}"/>
    <dgm:cxn modelId="{E8197743-2DC3-48A5-BC53-F06C81D32E83}" type="presOf" srcId="{1E1DDEE6-3995-4DB7-BF86-A652BBC5CA91}" destId="{D19CB572-1714-4BEA-BB03-42E75EF90BEC}" srcOrd="1" destOrd="0" presId="urn:microsoft.com/office/officeart/2005/8/layout/process1"/>
    <dgm:cxn modelId="{C151202D-0F06-4A99-99DC-6644F4F35D5F}" type="presOf" srcId="{3A410565-3FF2-4096-92E3-B7394419FC4A}" destId="{632B0D6D-12E4-4351-BB91-82A4358DFF10}" srcOrd="0" destOrd="0" presId="urn:microsoft.com/office/officeart/2005/8/layout/process1"/>
    <dgm:cxn modelId="{019C5ADA-580F-4F7E-B63F-A8224F98A142}" type="presOf" srcId="{B64CB9B5-35B6-4EF8-A19A-55B5A88DB7B1}" destId="{91A7DF0D-1F44-4A0A-8503-18D34EEECD6D}" srcOrd="0" destOrd="0" presId="urn:microsoft.com/office/officeart/2005/8/layout/process1"/>
    <dgm:cxn modelId="{3947507F-DC27-42B8-AD53-89D13A9C0197}" srcId="{3A410565-3FF2-4096-92E3-B7394419FC4A}" destId="{25331CDF-9208-4B21-9985-DED03170403E}" srcOrd="0" destOrd="0" parTransId="{EFB14F38-B261-46F5-84CE-E12F76399B67}" sibTransId="{B979DD4A-2810-43FD-AE7E-3F985C954E94}"/>
    <dgm:cxn modelId="{279D4B66-65E8-4D1E-AF0F-7928FB2A1B5B}" srcId="{3A410565-3FF2-4096-92E3-B7394419FC4A}" destId="{3CAF47F7-0649-4E32-9D61-ACE33D5E613F}" srcOrd="3" destOrd="0" parTransId="{6644987A-9F4D-4540-98D8-3798872CE9B8}" sibTransId="{8367F9F4-59F6-4281-BC5C-137AA7582102}"/>
    <dgm:cxn modelId="{285C073E-9F4D-4DE9-9CCF-B06774A2C13E}" type="presOf" srcId="{25331CDF-9208-4B21-9985-DED03170403E}" destId="{AD3FA524-2D91-4DA2-889B-35C0AC824D15}" srcOrd="0" destOrd="0" presId="urn:microsoft.com/office/officeart/2005/8/layout/process1"/>
    <dgm:cxn modelId="{B939B373-CCDD-4193-8213-39760D4548E6}" type="presOf" srcId="{1E1DDEE6-3995-4DB7-BF86-A652BBC5CA91}" destId="{6F3D2C11-11AE-4E61-A515-34325CC05604}" srcOrd="0" destOrd="0" presId="urn:microsoft.com/office/officeart/2005/8/layout/process1"/>
    <dgm:cxn modelId="{83102EBB-A93C-42BA-B4A2-08DE7180ABD7}" type="presOf" srcId="{B979DD4A-2810-43FD-AE7E-3F985C954E94}" destId="{EE044C05-27D5-4679-B7D3-CA8AFF1B9568}" srcOrd="1" destOrd="0" presId="urn:microsoft.com/office/officeart/2005/8/layout/process1"/>
    <dgm:cxn modelId="{6277C070-BA6F-40C2-9376-7980A5B9765B}" type="presOf" srcId="{3CAF47F7-0649-4E32-9D61-ACE33D5E613F}" destId="{6BD7B332-9C29-4D74-8818-84F97C3CEAAB}" srcOrd="0" destOrd="0" presId="urn:microsoft.com/office/officeart/2005/8/layout/process1"/>
    <dgm:cxn modelId="{464F90FE-9C4D-4223-BE56-335D3A1A5C10}" type="presOf" srcId="{8D7EF8C8-1AC6-45D7-B36A-2A908275D708}" destId="{046F455C-CC44-489A-A7F3-6B62A525E3CF}" srcOrd="1"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18E59B03-AE56-4684-84A2-72E4CAD60C0E}" type="presOf" srcId="{B979DD4A-2810-43FD-AE7E-3F985C954E94}" destId="{94421562-502C-496D-8538-C28A3F8A4238}" srcOrd="0" destOrd="0" presId="urn:microsoft.com/office/officeart/2005/8/layout/process1"/>
    <dgm:cxn modelId="{55CC513B-E821-46C0-87D6-98E4BEEED480}" type="presOf" srcId="{2DDE0DE8-6584-4161-931B-D17481A4B969}" destId="{060C810A-886A-4C16-A910-58257AC24F2A}" srcOrd="0" destOrd="0" presId="urn:microsoft.com/office/officeart/2005/8/layout/process1"/>
    <dgm:cxn modelId="{C5FE45B3-35E4-419F-B968-DD385D6B095E}" type="presOf" srcId="{8D7EF8C8-1AC6-45D7-B36A-2A908275D708}" destId="{783A112D-7696-47B7-B40B-9C044AE6A555}" srcOrd="0" destOrd="0" presId="urn:microsoft.com/office/officeart/2005/8/layout/process1"/>
    <dgm:cxn modelId="{9E77003C-551C-4731-8952-43010852E5DB}" type="presParOf" srcId="{632B0D6D-12E4-4351-BB91-82A4358DFF10}" destId="{AD3FA524-2D91-4DA2-889B-35C0AC824D15}" srcOrd="0" destOrd="0" presId="urn:microsoft.com/office/officeart/2005/8/layout/process1"/>
    <dgm:cxn modelId="{6227F289-8C90-4B08-A999-30C4356576AD}" type="presParOf" srcId="{632B0D6D-12E4-4351-BB91-82A4358DFF10}" destId="{94421562-502C-496D-8538-C28A3F8A4238}" srcOrd="1" destOrd="0" presId="urn:microsoft.com/office/officeart/2005/8/layout/process1"/>
    <dgm:cxn modelId="{421E2E1B-BFFB-414B-9171-717A93010103}" type="presParOf" srcId="{94421562-502C-496D-8538-C28A3F8A4238}" destId="{EE044C05-27D5-4679-B7D3-CA8AFF1B9568}" srcOrd="0" destOrd="0" presId="urn:microsoft.com/office/officeart/2005/8/layout/process1"/>
    <dgm:cxn modelId="{A6D9E84B-5CC2-4559-98C2-3C0F66DE8B76}" type="presParOf" srcId="{632B0D6D-12E4-4351-BB91-82A4358DFF10}" destId="{91A7DF0D-1F44-4A0A-8503-18D34EEECD6D}" srcOrd="2" destOrd="0" presId="urn:microsoft.com/office/officeart/2005/8/layout/process1"/>
    <dgm:cxn modelId="{1C3A1DE9-A7A8-439C-A090-957AF518D1DC}" type="presParOf" srcId="{632B0D6D-12E4-4351-BB91-82A4358DFF10}" destId="{6F3D2C11-11AE-4E61-A515-34325CC05604}" srcOrd="3" destOrd="0" presId="urn:microsoft.com/office/officeart/2005/8/layout/process1"/>
    <dgm:cxn modelId="{F6752984-9B56-47C4-B012-E7608E84847B}" type="presParOf" srcId="{6F3D2C11-11AE-4E61-A515-34325CC05604}" destId="{D19CB572-1714-4BEA-BB03-42E75EF90BEC}" srcOrd="0" destOrd="0" presId="urn:microsoft.com/office/officeart/2005/8/layout/process1"/>
    <dgm:cxn modelId="{89E45510-9839-4824-BB38-88412E5F9303}" type="presParOf" srcId="{632B0D6D-12E4-4351-BB91-82A4358DFF10}" destId="{060C810A-886A-4C16-A910-58257AC24F2A}" srcOrd="4" destOrd="0" presId="urn:microsoft.com/office/officeart/2005/8/layout/process1"/>
    <dgm:cxn modelId="{6E1EE8B1-8F57-4CBA-A643-621DD11BCA95}" type="presParOf" srcId="{632B0D6D-12E4-4351-BB91-82A4358DFF10}" destId="{783A112D-7696-47B7-B40B-9C044AE6A555}" srcOrd="5" destOrd="0" presId="urn:microsoft.com/office/officeart/2005/8/layout/process1"/>
    <dgm:cxn modelId="{D5C63533-C10F-444A-A54A-A093A7B09C87}" type="presParOf" srcId="{783A112D-7696-47B7-B40B-9C044AE6A555}" destId="{046F455C-CC44-489A-A7F3-6B62A525E3CF}" srcOrd="0" destOrd="0" presId="urn:microsoft.com/office/officeart/2005/8/layout/process1"/>
    <dgm:cxn modelId="{66B440B6-2CB7-4870-AF93-BFDF9DE8BEB1}"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013F598-3400-422B-A59D-73C644B59A58}" type="doc">
      <dgm:prSet loTypeId="urn:microsoft.com/office/officeart/2005/8/layout/vList4#3" loCatId="list" qsTypeId="urn:microsoft.com/office/officeart/2005/8/quickstyle/simple2" qsCatId="simple" csTypeId="urn:microsoft.com/office/officeart/2005/8/colors/accent1_2" csCatId="accent1" phldr="1"/>
      <dgm:spPr/>
      <dgm:t>
        <a:bodyPr/>
        <a:lstStyle/>
        <a:p>
          <a:endParaRPr lang="zh-CN" altLang="en-US"/>
        </a:p>
      </dgm:t>
    </dgm:pt>
    <dgm:pt modelId="{844D0945-AF2B-432B-8611-37FE8D592D35}">
      <dgm:prSet phldrT="[文本]" custT="1"/>
      <dgm:spPr/>
      <dgm:t>
        <a:bodyPr/>
        <a:lstStyle/>
        <a:p>
          <a:pPr rtl="0"/>
          <a:r>
            <a:rPr kumimoji="0" lang="zh-CN" altLang="en-US" sz="2000" b="0" i="0" u="none" strike="noStrike" cap="none" normalizeH="0" baseline="0" dirty="0" smtClean="0">
              <a:ln>
                <a:noFill/>
              </a:ln>
              <a:solidFill>
                <a:schemeClr val="bg1"/>
              </a:solidFill>
              <a:effectLst/>
              <a:latin typeface="华文中宋" panose="02010600040101010101" pitchFamily="2" charset="-122"/>
              <a:ea typeface="华文中宋" panose="02010600040101010101" pitchFamily="2" charset="-122"/>
            </a:rPr>
            <a:t>典型的</a:t>
          </a:r>
          <a:r>
            <a:rPr kumimoji="0" lang="en-US" altLang="zh-CN" sz="2000" b="0" i="0" u="none" strike="noStrike" cap="none" normalizeH="0" baseline="0" dirty="0" smtClean="0">
              <a:ln>
                <a:noFill/>
              </a:ln>
              <a:solidFill>
                <a:schemeClr val="bg1"/>
              </a:solidFill>
              <a:effectLst/>
              <a:latin typeface="华文中宋" panose="02010600040101010101" pitchFamily="2" charset="-122"/>
              <a:ea typeface="华文中宋" panose="02010600040101010101" pitchFamily="2" charset="-122"/>
            </a:rPr>
            <a:t>KYT</a:t>
          </a:r>
          <a:r>
            <a:rPr kumimoji="0" lang="zh-CN" altLang="en-US" sz="2000" b="0" i="0" u="none" strike="noStrike" cap="none" normalizeH="0" baseline="0" dirty="0" smtClean="0">
              <a:ln>
                <a:noFill/>
              </a:ln>
              <a:solidFill>
                <a:schemeClr val="bg1"/>
              </a:solidFill>
              <a:effectLst/>
              <a:latin typeface="华文中宋" panose="02010600040101010101" pitchFamily="2" charset="-122"/>
              <a:ea typeface="华文中宋" panose="02010600040101010101" pitchFamily="2" charset="-122"/>
            </a:rPr>
            <a:t>活动（企业常见的电气使用）</a:t>
          </a:r>
          <a:endParaRPr lang="zh-CN" altLang="en-US" sz="2000" dirty="0">
            <a:solidFill>
              <a:schemeClr val="bg1"/>
            </a:solidFill>
            <a:latin typeface="华文中宋" panose="02010600040101010101" pitchFamily="2" charset="-122"/>
            <a:ea typeface="华文中宋" panose="02010600040101010101" pitchFamily="2" charset="-122"/>
          </a:endParaRPr>
        </a:p>
      </dgm:t>
    </dgm:pt>
    <dgm:pt modelId="{E53D0F0F-179F-43E6-9ABE-B5DE52BA88B3}" cxnId="{A556A1CC-F5D3-40CA-8EF8-FFB77FFDF764}" type="parTrans">
      <dgm:prSet/>
      <dgm:spPr/>
      <dgm:t>
        <a:bodyPr/>
        <a:lstStyle/>
        <a:p>
          <a:endParaRPr lang="zh-CN" altLang="en-US" sz="2000">
            <a:solidFill>
              <a:schemeClr val="bg1"/>
            </a:solidFill>
            <a:latin typeface="华文中宋" panose="02010600040101010101" pitchFamily="2" charset="-122"/>
            <a:ea typeface="华文中宋" panose="02010600040101010101" pitchFamily="2" charset="-122"/>
          </a:endParaRPr>
        </a:p>
      </dgm:t>
    </dgm:pt>
    <dgm:pt modelId="{34928844-8550-489B-A17C-969FC333B4E3}" cxnId="{A556A1CC-F5D3-40CA-8EF8-FFB77FFDF764}" type="sibTrans">
      <dgm:prSet/>
      <dgm:spPr/>
      <dgm:t>
        <a:bodyPr/>
        <a:lstStyle/>
        <a:p>
          <a:endParaRPr lang="zh-CN" altLang="en-US" sz="2000">
            <a:solidFill>
              <a:schemeClr val="bg1"/>
            </a:solidFill>
            <a:latin typeface="华文中宋" panose="02010600040101010101" pitchFamily="2" charset="-122"/>
            <a:ea typeface="华文中宋" panose="02010600040101010101" pitchFamily="2" charset="-122"/>
          </a:endParaRPr>
        </a:p>
      </dgm:t>
    </dgm:pt>
    <dgm:pt modelId="{EDDDC813-64D0-4F03-8C6E-AACF8DE583D5}" type="pres">
      <dgm:prSet presAssocID="{5013F598-3400-422B-A59D-73C644B59A58}" presName="linear" presStyleCnt="0">
        <dgm:presLayoutVars>
          <dgm:dir/>
          <dgm:resizeHandles val="exact"/>
        </dgm:presLayoutVars>
      </dgm:prSet>
      <dgm:spPr/>
      <dgm:t>
        <a:bodyPr/>
        <a:lstStyle/>
        <a:p>
          <a:endParaRPr lang="zh-CN" altLang="en-US"/>
        </a:p>
      </dgm:t>
    </dgm:pt>
    <dgm:pt modelId="{975B7C88-4A9B-497C-A082-343F13DEE112}" type="pres">
      <dgm:prSet presAssocID="{844D0945-AF2B-432B-8611-37FE8D592D35}" presName="comp" presStyleCnt="0"/>
      <dgm:spPr/>
    </dgm:pt>
    <dgm:pt modelId="{12CF746E-87E3-4DCB-A588-B1406FB63794}" type="pres">
      <dgm:prSet presAssocID="{844D0945-AF2B-432B-8611-37FE8D592D35}" presName="box" presStyleLbl="node1" presStyleIdx="0" presStyleCnt="1"/>
      <dgm:spPr/>
      <dgm:t>
        <a:bodyPr/>
        <a:lstStyle/>
        <a:p>
          <a:endParaRPr lang="zh-CN" altLang="en-US"/>
        </a:p>
      </dgm:t>
    </dgm:pt>
    <dgm:pt modelId="{021FC95F-36D5-4FC2-877A-F5A467275986}" type="pres">
      <dgm:prSet presAssocID="{844D0945-AF2B-432B-8611-37FE8D592D35}" presName="img" presStyleLbl="fgImgPlace1" presStyleIdx="0" presStyleCnt="1" custScaleX="65005" custLinFactNeighborX="-17497" custLinFactNeighborY="1821"/>
      <dgm:spPr>
        <a:blipFill rotWithShape="0">
          <a:blip xmlns:r="http://schemas.openxmlformats.org/officeDocument/2006/relationships" r:embed="rId1"/>
          <a:stretch>
            <a:fillRect/>
          </a:stretch>
        </a:blipFill>
      </dgm:spPr>
      <dgm:t>
        <a:bodyPr/>
        <a:lstStyle/>
        <a:p>
          <a:endParaRPr lang="zh-CN" altLang="en-US"/>
        </a:p>
      </dgm:t>
    </dgm:pt>
    <dgm:pt modelId="{18E2A2F2-6182-46F1-8F40-857FDDB56799}" type="pres">
      <dgm:prSet presAssocID="{844D0945-AF2B-432B-8611-37FE8D592D35}" presName="text" presStyleLbl="node1" presStyleIdx="0" presStyleCnt="1">
        <dgm:presLayoutVars>
          <dgm:bulletEnabled val="1"/>
        </dgm:presLayoutVars>
      </dgm:prSet>
      <dgm:spPr/>
      <dgm:t>
        <a:bodyPr/>
        <a:lstStyle/>
        <a:p>
          <a:endParaRPr lang="zh-CN" altLang="en-US"/>
        </a:p>
      </dgm:t>
    </dgm:pt>
  </dgm:ptLst>
  <dgm:cxnLst>
    <dgm:cxn modelId="{09FE5949-78EF-4F0E-A4BB-3BD84A5DF3FC}" type="presOf" srcId="{844D0945-AF2B-432B-8611-37FE8D592D35}" destId="{18E2A2F2-6182-46F1-8F40-857FDDB56799}" srcOrd="1" destOrd="0" presId="urn:microsoft.com/office/officeart/2005/8/layout/vList4#3"/>
    <dgm:cxn modelId="{A556A1CC-F5D3-40CA-8EF8-FFB77FFDF764}" srcId="{5013F598-3400-422B-A59D-73C644B59A58}" destId="{844D0945-AF2B-432B-8611-37FE8D592D35}" srcOrd="0" destOrd="0" parTransId="{E53D0F0F-179F-43E6-9ABE-B5DE52BA88B3}" sibTransId="{34928844-8550-489B-A17C-969FC333B4E3}"/>
    <dgm:cxn modelId="{FCF6A34C-B815-4513-BFE6-96959A43C56F}" type="presOf" srcId="{844D0945-AF2B-432B-8611-37FE8D592D35}" destId="{12CF746E-87E3-4DCB-A588-B1406FB63794}" srcOrd="0" destOrd="0" presId="urn:microsoft.com/office/officeart/2005/8/layout/vList4#3"/>
    <dgm:cxn modelId="{8AF0884A-73BD-4FBC-80C2-E3F687AF3203}" type="presOf" srcId="{5013F598-3400-422B-A59D-73C644B59A58}" destId="{EDDDC813-64D0-4F03-8C6E-AACF8DE583D5}" srcOrd="0" destOrd="0" presId="urn:microsoft.com/office/officeart/2005/8/layout/vList4#3"/>
    <dgm:cxn modelId="{BCCE6FDD-842F-4452-94DF-BE3F85B76C71}" type="presParOf" srcId="{EDDDC813-64D0-4F03-8C6E-AACF8DE583D5}" destId="{975B7C88-4A9B-497C-A082-343F13DEE112}" srcOrd="0" destOrd="0" presId="urn:microsoft.com/office/officeart/2005/8/layout/vList4#3"/>
    <dgm:cxn modelId="{9AB10AD2-4273-4EB5-969B-85C61B2CDB46}" type="presParOf" srcId="{975B7C88-4A9B-497C-A082-343F13DEE112}" destId="{12CF746E-87E3-4DCB-A588-B1406FB63794}" srcOrd="0" destOrd="0" presId="urn:microsoft.com/office/officeart/2005/8/layout/vList4#3"/>
    <dgm:cxn modelId="{1DAB0BED-44D0-4E19-BBC4-DFA35FF7C601}" type="presParOf" srcId="{975B7C88-4A9B-497C-A082-343F13DEE112}" destId="{021FC95F-36D5-4FC2-877A-F5A467275986}" srcOrd="1" destOrd="0" presId="urn:microsoft.com/office/officeart/2005/8/layout/vList4#3"/>
    <dgm:cxn modelId="{B42A8AF9-9C75-4935-8039-E96B03E50290}" type="presParOf" srcId="{975B7C88-4A9B-497C-A082-343F13DEE112}" destId="{18E2A2F2-6182-46F1-8F40-857FDDB56799}" srcOrd="2" destOrd="0" presId="urn:microsoft.com/office/officeart/2005/8/layout/vList4#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accent1"/>
        </a:solidFill>
      </dgm:spPr>
      <dgm:t>
        <a:bodyPr/>
        <a:lstStyle/>
        <a:p>
          <a:r>
            <a:rPr lang="en-US" altLang="zh-CN" sz="1600" dirty="0" smtClean="0">
              <a:latin typeface="华文中宋" panose="02010600040101010101" pitchFamily="2" charset="-122"/>
              <a:ea typeface="华文中宋" panose="02010600040101010101" pitchFamily="2" charset="-122"/>
            </a:rPr>
            <a:t>IT</a:t>
          </a:r>
          <a:r>
            <a:rPr lang="zh-CN" altLang="en-US" sz="1600" dirty="0" smtClean="0">
              <a:latin typeface="华文中宋" panose="02010600040101010101" pitchFamily="2" charset="-122"/>
              <a:ea typeface="华文中宋" panose="02010600040101010101" pitchFamily="2" charset="-122"/>
            </a:rPr>
            <a:t>系统</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（保护接地）</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bg1">
            <a:lumMod val="85000"/>
          </a:schemeClr>
        </a:solidFill>
      </dgm:spPr>
      <dgm:t>
        <a:bodyPr/>
        <a:lstStyle/>
        <a:p>
          <a:r>
            <a:rPr lang="en-US" altLang="zh-CN" sz="1600" dirty="0" smtClean="0">
              <a:latin typeface="华文中宋" panose="02010600040101010101" pitchFamily="2" charset="-122"/>
              <a:ea typeface="华文中宋" panose="02010600040101010101" pitchFamily="2" charset="-122"/>
            </a:rPr>
            <a:t>TT</a:t>
          </a:r>
          <a:r>
            <a:rPr lang="zh-CN" altLang="en-US" sz="1600" dirty="0" smtClean="0">
              <a:latin typeface="华文中宋" panose="02010600040101010101" pitchFamily="2" charset="-122"/>
              <a:ea typeface="华文中宋" panose="02010600040101010101" pitchFamily="2" charset="-122"/>
            </a:rPr>
            <a:t>系统</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chemeClr val="bg1">
            <a:lumMod val="85000"/>
          </a:schemeClr>
        </a:solidFill>
      </dgm:spPr>
      <dgm:t>
        <a:bodyPr/>
        <a:lstStyle/>
        <a:p>
          <a:r>
            <a:rPr lang="en-US" altLang="zh-CN" sz="1600" dirty="0" smtClean="0">
              <a:latin typeface="华文中宋" panose="02010600040101010101" pitchFamily="2" charset="-122"/>
              <a:ea typeface="华文中宋" panose="02010600040101010101" pitchFamily="2" charset="-122"/>
            </a:rPr>
            <a:t>IN</a:t>
          </a:r>
          <a:r>
            <a:rPr lang="zh-CN" altLang="en-US" sz="1600" dirty="0" smtClean="0">
              <a:latin typeface="华文中宋" panose="02010600040101010101" pitchFamily="2" charset="-122"/>
              <a:ea typeface="华文中宋" panose="02010600040101010101" pitchFamily="2" charset="-122"/>
            </a:rPr>
            <a:t>系统</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（保护接零）</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3" custScaleY="57815">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2" custScaleY="79426"/>
      <dgm:spPr/>
      <dgm:t>
        <a:bodyPr/>
        <a:lstStyle/>
        <a:p>
          <a:endParaRPr lang="zh-CN" altLang="en-US"/>
        </a:p>
      </dgm:t>
    </dgm:pt>
    <dgm:pt modelId="{4C1E0FE9-BBE2-4002-99BB-070E3DA16121}" type="pres">
      <dgm:prSet presAssocID="{29BFBE1A-08AF-4844-B29C-982EB1EB0177}" presName="connectorText" presStyleLbl="sibTrans2D1" presStyleIdx="0" presStyleCnt="2"/>
      <dgm:spPr/>
      <dgm:t>
        <a:bodyPr/>
        <a:lstStyle/>
        <a:p>
          <a:endParaRPr lang="zh-CN" altLang="en-US"/>
        </a:p>
      </dgm:t>
    </dgm:pt>
    <dgm:pt modelId="{C69BB197-5404-418B-8020-03AC84A51865}" type="pres">
      <dgm:prSet presAssocID="{2D9B2B8D-D296-4998-854A-38921C278E09}" presName="node" presStyleLbl="node1" presStyleIdx="1" presStyleCnt="3" custScaleY="52629" custLinFactNeighborY="122">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2" custScaleY="79426"/>
      <dgm:spPr/>
      <dgm:t>
        <a:bodyPr/>
        <a:lstStyle/>
        <a:p>
          <a:endParaRPr lang="zh-CN" altLang="en-US"/>
        </a:p>
      </dgm:t>
    </dgm:pt>
    <dgm:pt modelId="{F6198841-8EB8-46CA-B577-58B57F58ECBA}" type="pres">
      <dgm:prSet presAssocID="{B8FFF542-D36D-4AEE-BA3A-4CC333789B93}" presName="connectorText" presStyleLbl="sibTrans2D1" presStyleIdx="1" presStyleCnt="2"/>
      <dgm:spPr/>
      <dgm:t>
        <a:bodyPr/>
        <a:lstStyle/>
        <a:p>
          <a:endParaRPr lang="zh-CN" altLang="en-US"/>
        </a:p>
      </dgm:t>
    </dgm:pt>
    <dgm:pt modelId="{6BD6379E-BBB0-4ABC-9885-F8D0FB38CB6B}" type="pres">
      <dgm:prSet presAssocID="{3BAD30DB-79B8-4EF3-B552-4F0FACAE6AA4}" presName="node" presStyleLbl="node1" presStyleIdx="2" presStyleCnt="3" custScaleY="53372">
        <dgm:presLayoutVars>
          <dgm:bulletEnabled val="1"/>
        </dgm:presLayoutVars>
      </dgm:prSet>
      <dgm:spPr/>
      <dgm:t>
        <a:bodyPr/>
        <a:lstStyle/>
        <a:p>
          <a:endParaRPr lang="zh-CN" altLang="en-US"/>
        </a:p>
      </dgm:t>
    </dgm:pt>
  </dgm:ptLst>
  <dgm:cxnLst>
    <dgm:cxn modelId="{48A6FC16-00B4-423C-A8E6-FED5C169FDCF}" type="presOf" srcId="{29BFBE1A-08AF-4844-B29C-982EB1EB0177}" destId="{20234249-4719-46A5-9458-AE949EEE2F53}" srcOrd="0" destOrd="0" presId="urn:microsoft.com/office/officeart/2005/8/layout/process2"/>
    <dgm:cxn modelId="{298827DA-BC08-4A1C-8D41-4454EB7E8592}" type="presOf" srcId="{3BAD30DB-79B8-4EF3-B552-4F0FACAE6AA4}" destId="{6BD6379E-BBB0-4ABC-9885-F8D0FB38CB6B}" srcOrd="0" destOrd="0" presId="urn:microsoft.com/office/officeart/2005/8/layout/process2"/>
    <dgm:cxn modelId="{AC4A2CF8-F3C4-438C-854F-9B19215F9D93}" type="presOf" srcId="{29BFBE1A-08AF-4844-B29C-982EB1EB0177}" destId="{4C1E0FE9-BBE2-4002-99BB-070E3DA16121}" srcOrd="1" destOrd="0" presId="urn:microsoft.com/office/officeart/2005/8/layout/process2"/>
    <dgm:cxn modelId="{30725776-49CD-40A7-AB53-FAF19D93F31D}" type="presOf" srcId="{737B71FC-E172-4B97-80E3-25D3E357C9CA}" destId="{AD0A7A85-B259-4FC9-8C62-9AC0DA555DC6}" srcOrd="0"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57661524-81E4-46E0-880D-6C1E7A16D5B9}" type="presOf" srcId="{1A4387FB-7510-4215-ADB1-0770137FC457}" destId="{E29E4A83-0C16-4F4D-BCF4-2A6209859132}" srcOrd="0" destOrd="0" presId="urn:microsoft.com/office/officeart/2005/8/layout/process2"/>
    <dgm:cxn modelId="{25C943BB-E139-49F4-BA64-4C4D060AE203}" type="presOf" srcId="{B8FFF542-D36D-4AEE-BA3A-4CC333789B93}" destId="{F6198841-8EB8-46CA-B577-58B57F58ECBA}" srcOrd="1" destOrd="0" presId="urn:microsoft.com/office/officeart/2005/8/layout/process2"/>
    <dgm:cxn modelId="{B1D2AEDE-33E1-42B3-9F18-D5D93D83E4A0}" type="presOf" srcId="{2D9B2B8D-D296-4998-854A-38921C278E09}" destId="{C69BB197-5404-418B-8020-03AC84A51865}" srcOrd="0" destOrd="0" presId="urn:microsoft.com/office/officeart/2005/8/layout/process2"/>
    <dgm:cxn modelId="{10C3C279-95D0-45BC-94FD-620D0797263B}" srcId="{1A4387FB-7510-4215-ADB1-0770137FC457}" destId="{3BAD30DB-79B8-4EF3-B552-4F0FACAE6AA4}" srcOrd="2" destOrd="0" parTransId="{C6935C6B-18CB-44F5-8CAB-3128ECCC2858}" sibTransId="{25C4739E-9103-4600-B5F2-1634E86A81AE}"/>
    <dgm:cxn modelId="{A05628D4-FF74-4BE7-8BA2-41A423801B17}" srcId="{1A4387FB-7510-4215-ADB1-0770137FC457}" destId="{2D9B2B8D-D296-4998-854A-38921C278E09}" srcOrd="1" destOrd="0" parTransId="{F8EA7CC3-04E5-4984-8C67-C48951CC2374}" sibTransId="{B8FFF542-D36D-4AEE-BA3A-4CC333789B93}"/>
    <dgm:cxn modelId="{DB89F558-9AE9-4546-AC02-0B69A2A5DB7D}" type="presOf" srcId="{B8FFF542-D36D-4AEE-BA3A-4CC333789B93}" destId="{550226BB-33FE-47C7-9DA9-586D2361ACE3}" srcOrd="0" destOrd="0" presId="urn:microsoft.com/office/officeart/2005/8/layout/process2"/>
    <dgm:cxn modelId="{0903B485-96BC-4563-A5A0-9E84706B2A04}" type="presParOf" srcId="{E29E4A83-0C16-4F4D-BCF4-2A6209859132}" destId="{AD0A7A85-B259-4FC9-8C62-9AC0DA555DC6}" srcOrd="0" destOrd="0" presId="urn:microsoft.com/office/officeart/2005/8/layout/process2"/>
    <dgm:cxn modelId="{2BDF5D72-6466-4B21-9319-78593446C3E1}" type="presParOf" srcId="{E29E4A83-0C16-4F4D-BCF4-2A6209859132}" destId="{20234249-4719-46A5-9458-AE949EEE2F53}" srcOrd="1" destOrd="0" presId="urn:microsoft.com/office/officeart/2005/8/layout/process2"/>
    <dgm:cxn modelId="{47E8A36C-82F0-4513-BBD4-01360AC035DE}" type="presParOf" srcId="{20234249-4719-46A5-9458-AE949EEE2F53}" destId="{4C1E0FE9-BBE2-4002-99BB-070E3DA16121}" srcOrd="0" destOrd="0" presId="urn:microsoft.com/office/officeart/2005/8/layout/process2"/>
    <dgm:cxn modelId="{7739DF7F-7A0A-4795-A865-CF995715AB2B}" type="presParOf" srcId="{E29E4A83-0C16-4F4D-BCF4-2A6209859132}" destId="{C69BB197-5404-418B-8020-03AC84A51865}" srcOrd="2" destOrd="0" presId="urn:microsoft.com/office/officeart/2005/8/layout/process2"/>
    <dgm:cxn modelId="{407C3DAB-76FE-469D-8805-E34B7DBA603A}" type="presParOf" srcId="{E29E4A83-0C16-4F4D-BCF4-2A6209859132}" destId="{550226BB-33FE-47C7-9DA9-586D2361ACE3}" srcOrd="3" destOrd="0" presId="urn:microsoft.com/office/officeart/2005/8/layout/process2"/>
    <dgm:cxn modelId="{AE0D4511-1C77-4181-8484-20E53C282F58}" type="presParOf" srcId="{550226BB-33FE-47C7-9DA9-586D2361ACE3}" destId="{F6198841-8EB8-46CA-B577-58B57F58ECBA}" srcOrd="0" destOrd="0" presId="urn:microsoft.com/office/officeart/2005/8/layout/process2"/>
    <dgm:cxn modelId="{EF5454E5-E28B-4585-BEF1-329A213214A4}" type="presParOf" srcId="{E29E4A83-0C16-4F4D-BCF4-2A6209859132}" destId="{6BD6379E-BBB0-4ABC-9885-F8D0FB38CB6B}" srcOrd="4"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accent1"/>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C55902C0-CB95-457B-812F-5422EA1B6445}" type="presOf" srcId="{B979DD4A-2810-43FD-AE7E-3F985C954E94}" destId="{94421562-502C-496D-8538-C28A3F8A4238}" srcOrd="0" destOrd="0" presId="urn:microsoft.com/office/officeart/2005/8/layout/process1"/>
    <dgm:cxn modelId="{B55398DE-9FE8-4869-B250-8695A0582DAC}" type="presOf" srcId="{1E1DDEE6-3995-4DB7-BF86-A652BBC5CA91}" destId="{D19CB572-1714-4BEA-BB03-42E75EF90BEC}" srcOrd="1"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3947507F-DC27-42B8-AD53-89D13A9C0197}" srcId="{3A410565-3FF2-4096-92E3-B7394419FC4A}" destId="{25331CDF-9208-4B21-9985-DED03170403E}" srcOrd="0" destOrd="0" parTransId="{EFB14F38-B261-46F5-84CE-E12F76399B67}" sibTransId="{B979DD4A-2810-43FD-AE7E-3F985C954E94}"/>
    <dgm:cxn modelId="{279D4B66-65E8-4D1E-AF0F-7928FB2A1B5B}" srcId="{3A410565-3FF2-4096-92E3-B7394419FC4A}" destId="{3CAF47F7-0649-4E32-9D61-ACE33D5E613F}" srcOrd="3" destOrd="0" parTransId="{6644987A-9F4D-4540-98D8-3798872CE9B8}" sibTransId="{8367F9F4-59F6-4281-BC5C-137AA7582102}"/>
    <dgm:cxn modelId="{058D53D6-7ED3-42F3-A6CC-170199C40331}" type="presOf" srcId="{2DDE0DE8-6584-4161-931B-D17481A4B969}" destId="{060C810A-886A-4C16-A910-58257AC24F2A}" srcOrd="0" destOrd="0" presId="urn:microsoft.com/office/officeart/2005/8/layout/process1"/>
    <dgm:cxn modelId="{62FB76CC-8C74-4858-B2C5-E478075BAB49}" type="presOf" srcId="{25331CDF-9208-4B21-9985-DED03170403E}" destId="{AD3FA524-2D91-4DA2-889B-35C0AC824D15}" srcOrd="0" destOrd="0" presId="urn:microsoft.com/office/officeart/2005/8/layout/process1"/>
    <dgm:cxn modelId="{384FFC61-5634-4F39-8D82-44996CF37553}" type="presOf" srcId="{B979DD4A-2810-43FD-AE7E-3F985C954E94}" destId="{EE044C05-27D5-4679-B7D3-CA8AFF1B9568}" srcOrd="1" destOrd="0" presId="urn:microsoft.com/office/officeart/2005/8/layout/process1"/>
    <dgm:cxn modelId="{D640DB97-C7EF-4FDE-8EA0-E5DC8D068FE4}" type="presOf" srcId="{3CAF47F7-0649-4E32-9D61-ACE33D5E613F}" destId="{6BD7B332-9C29-4D74-8818-84F97C3CEAAB}"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2FA78C64-D899-4B7D-9418-175559E9D9AD}" type="presOf" srcId="{B64CB9B5-35B6-4EF8-A19A-55B5A88DB7B1}" destId="{91A7DF0D-1F44-4A0A-8503-18D34EEECD6D}" srcOrd="0" destOrd="0" presId="urn:microsoft.com/office/officeart/2005/8/layout/process1"/>
    <dgm:cxn modelId="{67970BB7-DB0B-40FA-BA4F-8DB432546499}" type="presOf" srcId="{8D7EF8C8-1AC6-45D7-B36A-2A908275D708}" destId="{783A112D-7696-47B7-B40B-9C044AE6A555}" srcOrd="0" destOrd="0" presId="urn:microsoft.com/office/officeart/2005/8/layout/process1"/>
    <dgm:cxn modelId="{ED51FD83-8A0D-4607-99F6-60ECBBDD94E7}" type="presOf" srcId="{1E1DDEE6-3995-4DB7-BF86-A652BBC5CA91}" destId="{6F3D2C11-11AE-4E61-A515-34325CC05604}" srcOrd="0" destOrd="0" presId="urn:microsoft.com/office/officeart/2005/8/layout/process1"/>
    <dgm:cxn modelId="{CA0AD6E5-35CE-450F-B132-68D923FA11C1}" type="presOf" srcId="{3A410565-3FF2-4096-92E3-B7394419FC4A}" destId="{632B0D6D-12E4-4351-BB91-82A4358DFF10}" srcOrd="0" destOrd="0" presId="urn:microsoft.com/office/officeart/2005/8/layout/process1"/>
    <dgm:cxn modelId="{0D56285B-4161-4C38-BC31-91E4E6C0274F}" type="presOf" srcId="{8D7EF8C8-1AC6-45D7-B36A-2A908275D708}" destId="{046F455C-CC44-489A-A7F3-6B62A525E3CF}" srcOrd="1" destOrd="0" presId="urn:microsoft.com/office/officeart/2005/8/layout/process1"/>
    <dgm:cxn modelId="{8668C891-2C13-478E-BE72-A0FC7274CE9F}" type="presParOf" srcId="{632B0D6D-12E4-4351-BB91-82A4358DFF10}" destId="{AD3FA524-2D91-4DA2-889B-35C0AC824D15}" srcOrd="0" destOrd="0" presId="urn:microsoft.com/office/officeart/2005/8/layout/process1"/>
    <dgm:cxn modelId="{B46056DB-C82C-4B10-A24A-2F3E5C153CED}" type="presParOf" srcId="{632B0D6D-12E4-4351-BB91-82A4358DFF10}" destId="{94421562-502C-496D-8538-C28A3F8A4238}" srcOrd="1" destOrd="0" presId="urn:microsoft.com/office/officeart/2005/8/layout/process1"/>
    <dgm:cxn modelId="{CD38467C-B804-4A33-A491-5E24EC5E3C02}" type="presParOf" srcId="{94421562-502C-496D-8538-C28A3F8A4238}" destId="{EE044C05-27D5-4679-B7D3-CA8AFF1B9568}" srcOrd="0" destOrd="0" presId="urn:microsoft.com/office/officeart/2005/8/layout/process1"/>
    <dgm:cxn modelId="{74BD4081-5E7E-4FCC-B6B1-7F9F7020F9A4}" type="presParOf" srcId="{632B0D6D-12E4-4351-BB91-82A4358DFF10}" destId="{91A7DF0D-1F44-4A0A-8503-18D34EEECD6D}" srcOrd="2" destOrd="0" presId="urn:microsoft.com/office/officeart/2005/8/layout/process1"/>
    <dgm:cxn modelId="{867E6C3E-0EF4-4593-AF68-59B40C7025FD}" type="presParOf" srcId="{632B0D6D-12E4-4351-BB91-82A4358DFF10}" destId="{6F3D2C11-11AE-4E61-A515-34325CC05604}" srcOrd="3" destOrd="0" presId="urn:microsoft.com/office/officeart/2005/8/layout/process1"/>
    <dgm:cxn modelId="{FC519085-32EB-4D7B-AACC-928F6156DD30}" type="presParOf" srcId="{6F3D2C11-11AE-4E61-A515-34325CC05604}" destId="{D19CB572-1714-4BEA-BB03-42E75EF90BEC}" srcOrd="0" destOrd="0" presId="urn:microsoft.com/office/officeart/2005/8/layout/process1"/>
    <dgm:cxn modelId="{EF5D7DF6-9BEE-41AC-BA9D-60917D5B62BD}" type="presParOf" srcId="{632B0D6D-12E4-4351-BB91-82A4358DFF10}" destId="{060C810A-886A-4C16-A910-58257AC24F2A}" srcOrd="4" destOrd="0" presId="urn:microsoft.com/office/officeart/2005/8/layout/process1"/>
    <dgm:cxn modelId="{8B598271-2679-44E7-ABDE-7283791E8EB6}" type="presParOf" srcId="{632B0D6D-12E4-4351-BB91-82A4358DFF10}" destId="{783A112D-7696-47B7-B40B-9C044AE6A555}" srcOrd="5" destOrd="0" presId="urn:microsoft.com/office/officeart/2005/8/layout/process1"/>
    <dgm:cxn modelId="{930D0C92-A79A-4B84-AD17-D21FD086B20B}" type="presParOf" srcId="{783A112D-7696-47B7-B40B-9C044AE6A555}" destId="{046F455C-CC44-489A-A7F3-6B62A525E3CF}" srcOrd="0" destOrd="0" presId="urn:microsoft.com/office/officeart/2005/8/layout/process1"/>
    <dgm:cxn modelId="{5FEF7C63-97BC-4E94-8E1C-A45538B9A2B7}"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accent1"/>
        </a:solidFill>
      </dgm:spPr>
      <dgm:t>
        <a:bodyPr/>
        <a:lstStyle/>
        <a:p>
          <a:r>
            <a:rPr lang="en-US" altLang="zh-CN" sz="1600" dirty="0" smtClean="0">
              <a:latin typeface="华文中宋" panose="02010600040101010101" pitchFamily="2" charset="-122"/>
              <a:ea typeface="华文中宋" panose="02010600040101010101" pitchFamily="2" charset="-122"/>
            </a:rPr>
            <a:t>IT</a:t>
          </a:r>
          <a:r>
            <a:rPr lang="zh-CN" altLang="en-US" sz="1600" dirty="0" smtClean="0">
              <a:latin typeface="华文中宋" panose="02010600040101010101" pitchFamily="2" charset="-122"/>
              <a:ea typeface="华文中宋" panose="02010600040101010101" pitchFamily="2" charset="-122"/>
            </a:rPr>
            <a:t>系统</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（保护接地）</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bg1">
            <a:lumMod val="85000"/>
          </a:schemeClr>
        </a:solidFill>
      </dgm:spPr>
      <dgm:t>
        <a:bodyPr/>
        <a:lstStyle/>
        <a:p>
          <a:r>
            <a:rPr lang="en-US" altLang="zh-CN" sz="1600" dirty="0" smtClean="0">
              <a:latin typeface="华文中宋" panose="02010600040101010101" pitchFamily="2" charset="-122"/>
              <a:ea typeface="华文中宋" panose="02010600040101010101" pitchFamily="2" charset="-122"/>
            </a:rPr>
            <a:t>TT</a:t>
          </a:r>
          <a:r>
            <a:rPr lang="zh-CN" altLang="en-US" sz="1600" dirty="0" smtClean="0">
              <a:latin typeface="华文中宋" panose="02010600040101010101" pitchFamily="2" charset="-122"/>
              <a:ea typeface="华文中宋" panose="02010600040101010101" pitchFamily="2" charset="-122"/>
            </a:rPr>
            <a:t>系统</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chemeClr val="bg1">
            <a:lumMod val="85000"/>
          </a:schemeClr>
        </a:solidFill>
      </dgm:spPr>
      <dgm:t>
        <a:bodyPr/>
        <a:lstStyle/>
        <a:p>
          <a:r>
            <a:rPr lang="en-US" altLang="zh-CN" sz="1600" dirty="0" smtClean="0">
              <a:latin typeface="华文中宋" panose="02010600040101010101" pitchFamily="2" charset="-122"/>
              <a:ea typeface="华文中宋" panose="02010600040101010101" pitchFamily="2" charset="-122"/>
            </a:rPr>
            <a:t>IN</a:t>
          </a:r>
          <a:r>
            <a:rPr lang="zh-CN" altLang="en-US" sz="1600" dirty="0" smtClean="0">
              <a:latin typeface="华文中宋" panose="02010600040101010101" pitchFamily="2" charset="-122"/>
              <a:ea typeface="华文中宋" panose="02010600040101010101" pitchFamily="2" charset="-122"/>
            </a:rPr>
            <a:t>系统</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（保护接零）</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3" custScaleY="57815">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2" custScaleY="79426"/>
      <dgm:spPr/>
      <dgm:t>
        <a:bodyPr/>
        <a:lstStyle/>
        <a:p>
          <a:endParaRPr lang="zh-CN" altLang="en-US"/>
        </a:p>
      </dgm:t>
    </dgm:pt>
    <dgm:pt modelId="{4C1E0FE9-BBE2-4002-99BB-070E3DA16121}" type="pres">
      <dgm:prSet presAssocID="{29BFBE1A-08AF-4844-B29C-982EB1EB0177}" presName="connectorText" presStyleLbl="sibTrans2D1" presStyleIdx="0" presStyleCnt="2"/>
      <dgm:spPr/>
      <dgm:t>
        <a:bodyPr/>
        <a:lstStyle/>
        <a:p>
          <a:endParaRPr lang="zh-CN" altLang="en-US"/>
        </a:p>
      </dgm:t>
    </dgm:pt>
    <dgm:pt modelId="{C69BB197-5404-418B-8020-03AC84A51865}" type="pres">
      <dgm:prSet presAssocID="{2D9B2B8D-D296-4998-854A-38921C278E09}" presName="node" presStyleLbl="node1" presStyleIdx="1" presStyleCnt="3" custScaleY="52629" custLinFactNeighborY="122">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2" custScaleY="79426"/>
      <dgm:spPr/>
      <dgm:t>
        <a:bodyPr/>
        <a:lstStyle/>
        <a:p>
          <a:endParaRPr lang="zh-CN" altLang="en-US"/>
        </a:p>
      </dgm:t>
    </dgm:pt>
    <dgm:pt modelId="{F6198841-8EB8-46CA-B577-58B57F58ECBA}" type="pres">
      <dgm:prSet presAssocID="{B8FFF542-D36D-4AEE-BA3A-4CC333789B93}" presName="connectorText" presStyleLbl="sibTrans2D1" presStyleIdx="1" presStyleCnt="2"/>
      <dgm:spPr/>
      <dgm:t>
        <a:bodyPr/>
        <a:lstStyle/>
        <a:p>
          <a:endParaRPr lang="zh-CN" altLang="en-US"/>
        </a:p>
      </dgm:t>
    </dgm:pt>
    <dgm:pt modelId="{6BD6379E-BBB0-4ABC-9885-F8D0FB38CB6B}" type="pres">
      <dgm:prSet presAssocID="{3BAD30DB-79B8-4EF3-B552-4F0FACAE6AA4}" presName="node" presStyleLbl="node1" presStyleIdx="2" presStyleCnt="3" custScaleY="53372">
        <dgm:presLayoutVars>
          <dgm:bulletEnabled val="1"/>
        </dgm:presLayoutVars>
      </dgm:prSet>
      <dgm:spPr/>
      <dgm:t>
        <a:bodyPr/>
        <a:lstStyle/>
        <a:p>
          <a:endParaRPr lang="zh-CN" altLang="en-US"/>
        </a:p>
      </dgm:t>
    </dgm:pt>
  </dgm:ptLst>
  <dgm:cxnLst>
    <dgm:cxn modelId="{96EBE0C9-576C-4E64-972E-48533E6A4565}" type="presOf" srcId="{B8FFF542-D36D-4AEE-BA3A-4CC333789B93}" destId="{550226BB-33FE-47C7-9DA9-586D2361ACE3}" srcOrd="0" destOrd="0" presId="urn:microsoft.com/office/officeart/2005/8/layout/process2"/>
    <dgm:cxn modelId="{69E0C4DA-CFF5-48B1-8737-F58C3DA04B3E}" type="presOf" srcId="{737B71FC-E172-4B97-80E3-25D3E357C9CA}" destId="{AD0A7A85-B259-4FC9-8C62-9AC0DA555DC6}" srcOrd="0" destOrd="0" presId="urn:microsoft.com/office/officeart/2005/8/layout/process2"/>
    <dgm:cxn modelId="{A05628D4-FF74-4BE7-8BA2-41A423801B17}" srcId="{1A4387FB-7510-4215-ADB1-0770137FC457}" destId="{2D9B2B8D-D296-4998-854A-38921C278E09}" srcOrd="1" destOrd="0" parTransId="{F8EA7CC3-04E5-4984-8C67-C48951CC2374}" sibTransId="{B8FFF542-D36D-4AEE-BA3A-4CC333789B93}"/>
    <dgm:cxn modelId="{5EF7C98D-F295-4E72-B824-40A2897DDDE2}" type="presOf" srcId="{1A4387FB-7510-4215-ADB1-0770137FC457}" destId="{E29E4A83-0C16-4F4D-BCF4-2A6209859132}" srcOrd="0" destOrd="0" presId="urn:microsoft.com/office/officeart/2005/8/layout/process2"/>
    <dgm:cxn modelId="{4325C172-88B8-49E5-A92A-CA9DA2D15D11}" type="presOf" srcId="{2D9B2B8D-D296-4998-854A-38921C278E09}" destId="{C69BB197-5404-418B-8020-03AC84A51865}" srcOrd="0" destOrd="0" presId="urn:microsoft.com/office/officeart/2005/8/layout/process2"/>
    <dgm:cxn modelId="{9E023999-161D-4C2F-87F1-39832C86F587}" type="presOf" srcId="{3BAD30DB-79B8-4EF3-B552-4F0FACAE6AA4}" destId="{6BD6379E-BBB0-4ABC-9885-F8D0FB38CB6B}" srcOrd="0" destOrd="0" presId="urn:microsoft.com/office/officeart/2005/8/layout/process2"/>
    <dgm:cxn modelId="{658B12E9-3E6F-4FD6-8635-50D0169B4E4D}" type="presOf" srcId="{29BFBE1A-08AF-4844-B29C-982EB1EB0177}" destId="{20234249-4719-46A5-9458-AE949EEE2F53}" srcOrd="0" destOrd="0" presId="urn:microsoft.com/office/officeart/2005/8/layout/process2"/>
    <dgm:cxn modelId="{DC60E18A-A50D-4F4A-A160-A863C8792AEE}" type="presOf" srcId="{B8FFF542-D36D-4AEE-BA3A-4CC333789B93}" destId="{F6198841-8EB8-46CA-B577-58B57F58ECBA}" srcOrd="1" destOrd="0" presId="urn:microsoft.com/office/officeart/2005/8/layout/process2"/>
    <dgm:cxn modelId="{540D8FA6-D1C9-4C3A-A252-09E37D18384A}" type="presOf" srcId="{29BFBE1A-08AF-4844-B29C-982EB1EB0177}" destId="{4C1E0FE9-BBE2-4002-99BB-070E3DA16121}" srcOrd="1"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10C3C279-95D0-45BC-94FD-620D0797263B}" srcId="{1A4387FB-7510-4215-ADB1-0770137FC457}" destId="{3BAD30DB-79B8-4EF3-B552-4F0FACAE6AA4}" srcOrd="2" destOrd="0" parTransId="{C6935C6B-18CB-44F5-8CAB-3128ECCC2858}" sibTransId="{25C4739E-9103-4600-B5F2-1634E86A81AE}"/>
    <dgm:cxn modelId="{D7F7EC96-A08F-49E1-8F21-2D017B96D5CD}" type="presParOf" srcId="{E29E4A83-0C16-4F4D-BCF4-2A6209859132}" destId="{AD0A7A85-B259-4FC9-8C62-9AC0DA555DC6}" srcOrd="0" destOrd="0" presId="urn:microsoft.com/office/officeart/2005/8/layout/process2"/>
    <dgm:cxn modelId="{BF973839-09F7-487C-BA70-AF0108066BD2}" type="presParOf" srcId="{E29E4A83-0C16-4F4D-BCF4-2A6209859132}" destId="{20234249-4719-46A5-9458-AE949EEE2F53}" srcOrd="1" destOrd="0" presId="urn:microsoft.com/office/officeart/2005/8/layout/process2"/>
    <dgm:cxn modelId="{E6FC0B7C-08F3-4791-A685-E084C9497E90}" type="presParOf" srcId="{20234249-4719-46A5-9458-AE949EEE2F53}" destId="{4C1E0FE9-BBE2-4002-99BB-070E3DA16121}" srcOrd="0" destOrd="0" presId="urn:microsoft.com/office/officeart/2005/8/layout/process2"/>
    <dgm:cxn modelId="{876E2713-0043-48CC-B11C-0E98A2509579}" type="presParOf" srcId="{E29E4A83-0C16-4F4D-BCF4-2A6209859132}" destId="{C69BB197-5404-418B-8020-03AC84A51865}" srcOrd="2" destOrd="0" presId="urn:microsoft.com/office/officeart/2005/8/layout/process2"/>
    <dgm:cxn modelId="{D05E5308-9BB6-491F-BE87-526571A46B59}" type="presParOf" srcId="{E29E4A83-0C16-4F4D-BCF4-2A6209859132}" destId="{550226BB-33FE-47C7-9DA9-586D2361ACE3}" srcOrd="3" destOrd="0" presId="urn:microsoft.com/office/officeart/2005/8/layout/process2"/>
    <dgm:cxn modelId="{CB3B7D1B-8BCC-4A7F-B888-E5FC2C8E4D1D}" type="presParOf" srcId="{550226BB-33FE-47C7-9DA9-586D2361ACE3}" destId="{F6198841-8EB8-46CA-B577-58B57F58ECBA}" srcOrd="0" destOrd="0" presId="urn:microsoft.com/office/officeart/2005/8/layout/process2"/>
    <dgm:cxn modelId="{39D55CD7-A143-4149-AB22-4F0FB352E924}" type="presParOf" srcId="{E29E4A83-0C16-4F4D-BCF4-2A6209859132}" destId="{6BD6379E-BBB0-4ABC-9885-F8D0FB38CB6B}" srcOrd="4"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accent1"/>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7620B43B-2250-4967-B702-14C0E7CC6336}" type="presOf" srcId="{3CAF47F7-0649-4E32-9D61-ACE33D5E613F}" destId="{6BD7B332-9C29-4D74-8818-84F97C3CEAAB}" srcOrd="0" destOrd="0" presId="urn:microsoft.com/office/officeart/2005/8/layout/process1"/>
    <dgm:cxn modelId="{F0AEA2AE-BABF-4689-BF52-D9C6F6021A1E}" type="presOf" srcId="{1E1DDEE6-3995-4DB7-BF86-A652BBC5CA91}" destId="{6F3D2C11-11AE-4E61-A515-34325CC05604}" srcOrd="0"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3947507F-DC27-42B8-AD53-89D13A9C0197}" srcId="{3A410565-3FF2-4096-92E3-B7394419FC4A}" destId="{25331CDF-9208-4B21-9985-DED03170403E}" srcOrd="0" destOrd="0" parTransId="{EFB14F38-B261-46F5-84CE-E12F76399B67}" sibTransId="{B979DD4A-2810-43FD-AE7E-3F985C954E94}"/>
    <dgm:cxn modelId="{279D4B66-65E8-4D1E-AF0F-7928FB2A1B5B}" srcId="{3A410565-3FF2-4096-92E3-B7394419FC4A}" destId="{3CAF47F7-0649-4E32-9D61-ACE33D5E613F}" srcOrd="3" destOrd="0" parTransId="{6644987A-9F4D-4540-98D8-3798872CE9B8}" sibTransId="{8367F9F4-59F6-4281-BC5C-137AA7582102}"/>
    <dgm:cxn modelId="{D1D9B943-C6F6-46BF-ACD8-6B61B6AFD8B3}" type="presOf" srcId="{25331CDF-9208-4B21-9985-DED03170403E}" destId="{AD3FA524-2D91-4DA2-889B-35C0AC824D15}" srcOrd="0" destOrd="0" presId="urn:microsoft.com/office/officeart/2005/8/layout/process1"/>
    <dgm:cxn modelId="{F445EADE-EDE4-4BD9-B3B5-DEB5EE4C2C8B}" type="presOf" srcId="{8D7EF8C8-1AC6-45D7-B36A-2A908275D708}" destId="{046F455C-CC44-489A-A7F3-6B62A525E3CF}" srcOrd="1" destOrd="0" presId="urn:microsoft.com/office/officeart/2005/8/layout/process1"/>
    <dgm:cxn modelId="{23535C69-7FC7-481F-A2F3-7BCB0A757CE0}" type="presOf" srcId="{8D7EF8C8-1AC6-45D7-B36A-2A908275D708}" destId="{783A112D-7696-47B7-B40B-9C044AE6A555}" srcOrd="0" destOrd="0" presId="urn:microsoft.com/office/officeart/2005/8/layout/process1"/>
    <dgm:cxn modelId="{DD45624B-C10A-4900-9661-D002B44A8583}" type="presOf" srcId="{B979DD4A-2810-43FD-AE7E-3F985C954E94}" destId="{EE044C05-27D5-4679-B7D3-CA8AFF1B9568}" srcOrd="1"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42C40627-4A70-4431-B67A-AD28599FC030}" type="presOf" srcId="{3A410565-3FF2-4096-92E3-B7394419FC4A}" destId="{632B0D6D-12E4-4351-BB91-82A4358DFF10}" srcOrd="0" destOrd="0" presId="urn:microsoft.com/office/officeart/2005/8/layout/process1"/>
    <dgm:cxn modelId="{1D367CA5-9083-4AAD-9C34-34DCCE064607}" type="presOf" srcId="{2DDE0DE8-6584-4161-931B-D17481A4B969}" destId="{060C810A-886A-4C16-A910-58257AC24F2A}" srcOrd="0" destOrd="0" presId="urn:microsoft.com/office/officeart/2005/8/layout/process1"/>
    <dgm:cxn modelId="{9E1CEF76-3C19-45E2-A46E-55BCC3755174}" type="presOf" srcId="{B64CB9B5-35B6-4EF8-A19A-55B5A88DB7B1}" destId="{91A7DF0D-1F44-4A0A-8503-18D34EEECD6D}" srcOrd="0" destOrd="0" presId="urn:microsoft.com/office/officeart/2005/8/layout/process1"/>
    <dgm:cxn modelId="{795E3733-39DB-4B8C-A3FC-98A77B1F6F80}" type="presOf" srcId="{1E1DDEE6-3995-4DB7-BF86-A652BBC5CA91}" destId="{D19CB572-1714-4BEA-BB03-42E75EF90BEC}" srcOrd="1" destOrd="0" presId="urn:microsoft.com/office/officeart/2005/8/layout/process1"/>
    <dgm:cxn modelId="{37EB423A-E857-492F-83BB-2DBE3BEDFD6D}" type="presOf" srcId="{B979DD4A-2810-43FD-AE7E-3F985C954E94}" destId="{94421562-502C-496D-8538-C28A3F8A4238}" srcOrd="0" destOrd="0" presId="urn:microsoft.com/office/officeart/2005/8/layout/process1"/>
    <dgm:cxn modelId="{C8F6A150-94E3-4FEE-9BC7-D5EC55F56113}" type="presParOf" srcId="{632B0D6D-12E4-4351-BB91-82A4358DFF10}" destId="{AD3FA524-2D91-4DA2-889B-35C0AC824D15}" srcOrd="0" destOrd="0" presId="urn:microsoft.com/office/officeart/2005/8/layout/process1"/>
    <dgm:cxn modelId="{64A93231-1182-4858-A48A-2BE95DF08D23}" type="presParOf" srcId="{632B0D6D-12E4-4351-BB91-82A4358DFF10}" destId="{94421562-502C-496D-8538-C28A3F8A4238}" srcOrd="1" destOrd="0" presId="urn:microsoft.com/office/officeart/2005/8/layout/process1"/>
    <dgm:cxn modelId="{60BCC0F1-14C1-4070-99E1-DC613209E37B}" type="presParOf" srcId="{94421562-502C-496D-8538-C28A3F8A4238}" destId="{EE044C05-27D5-4679-B7D3-CA8AFF1B9568}" srcOrd="0" destOrd="0" presId="urn:microsoft.com/office/officeart/2005/8/layout/process1"/>
    <dgm:cxn modelId="{597E685B-DC0C-40DC-9706-900E07511479}" type="presParOf" srcId="{632B0D6D-12E4-4351-BB91-82A4358DFF10}" destId="{91A7DF0D-1F44-4A0A-8503-18D34EEECD6D}" srcOrd="2" destOrd="0" presId="urn:microsoft.com/office/officeart/2005/8/layout/process1"/>
    <dgm:cxn modelId="{61CC132D-D29D-4354-B2FE-34171501A013}" type="presParOf" srcId="{632B0D6D-12E4-4351-BB91-82A4358DFF10}" destId="{6F3D2C11-11AE-4E61-A515-34325CC05604}" srcOrd="3" destOrd="0" presId="urn:microsoft.com/office/officeart/2005/8/layout/process1"/>
    <dgm:cxn modelId="{2DCB85C3-D4AD-4656-B9A2-E930832DD070}" type="presParOf" srcId="{6F3D2C11-11AE-4E61-A515-34325CC05604}" destId="{D19CB572-1714-4BEA-BB03-42E75EF90BEC}" srcOrd="0" destOrd="0" presId="urn:microsoft.com/office/officeart/2005/8/layout/process1"/>
    <dgm:cxn modelId="{020B775B-94BC-463B-A919-DD277F6CC2AB}" type="presParOf" srcId="{632B0D6D-12E4-4351-BB91-82A4358DFF10}" destId="{060C810A-886A-4C16-A910-58257AC24F2A}" srcOrd="4" destOrd="0" presId="urn:microsoft.com/office/officeart/2005/8/layout/process1"/>
    <dgm:cxn modelId="{CEA1BA6C-D7F1-42AF-831E-BFF6733CD50A}" type="presParOf" srcId="{632B0D6D-12E4-4351-BB91-82A4358DFF10}" destId="{783A112D-7696-47B7-B40B-9C044AE6A555}" srcOrd="5" destOrd="0" presId="urn:microsoft.com/office/officeart/2005/8/layout/process1"/>
    <dgm:cxn modelId="{7273FE3D-86C4-48B3-AE34-55BDCFC48866}" type="presParOf" srcId="{783A112D-7696-47B7-B40B-9C044AE6A555}" destId="{046F455C-CC44-489A-A7F3-6B62A525E3CF}" srcOrd="0" destOrd="0" presId="urn:microsoft.com/office/officeart/2005/8/layout/process1"/>
    <dgm:cxn modelId="{41CDCD52-2861-4396-B378-9A184328A2B5}"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accent1"/>
        </a:solidFill>
      </dgm:spPr>
      <dgm:t>
        <a:bodyPr/>
        <a:lstStyle/>
        <a:p>
          <a:r>
            <a:rPr lang="en-US" altLang="zh-CN" sz="1600" dirty="0" smtClean="0">
              <a:latin typeface="华文中宋" panose="02010600040101010101" pitchFamily="2" charset="-122"/>
              <a:ea typeface="华文中宋" panose="02010600040101010101" pitchFamily="2" charset="-122"/>
            </a:rPr>
            <a:t>IT</a:t>
          </a:r>
          <a:r>
            <a:rPr lang="zh-CN" altLang="en-US" sz="1600" dirty="0" smtClean="0">
              <a:latin typeface="华文中宋" panose="02010600040101010101" pitchFamily="2" charset="-122"/>
              <a:ea typeface="华文中宋" panose="02010600040101010101" pitchFamily="2" charset="-122"/>
            </a:rPr>
            <a:t>系统</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（保护接地）</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bg1">
            <a:lumMod val="85000"/>
          </a:schemeClr>
        </a:solidFill>
      </dgm:spPr>
      <dgm:t>
        <a:bodyPr/>
        <a:lstStyle/>
        <a:p>
          <a:r>
            <a:rPr lang="en-US" altLang="zh-CN" sz="1600" dirty="0" smtClean="0">
              <a:latin typeface="华文中宋" panose="02010600040101010101" pitchFamily="2" charset="-122"/>
              <a:ea typeface="华文中宋" panose="02010600040101010101" pitchFamily="2" charset="-122"/>
            </a:rPr>
            <a:t>TT</a:t>
          </a:r>
          <a:r>
            <a:rPr lang="zh-CN" altLang="en-US" sz="1600" dirty="0" smtClean="0">
              <a:latin typeface="华文中宋" panose="02010600040101010101" pitchFamily="2" charset="-122"/>
              <a:ea typeface="华文中宋" panose="02010600040101010101" pitchFamily="2" charset="-122"/>
            </a:rPr>
            <a:t>系统</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chemeClr val="bg1">
            <a:lumMod val="85000"/>
          </a:schemeClr>
        </a:solidFill>
      </dgm:spPr>
      <dgm:t>
        <a:bodyPr/>
        <a:lstStyle/>
        <a:p>
          <a:r>
            <a:rPr lang="en-US" altLang="zh-CN" sz="1600" dirty="0" smtClean="0">
              <a:latin typeface="华文中宋" panose="02010600040101010101" pitchFamily="2" charset="-122"/>
              <a:ea typeface="华文中宋" panose="02010600040101010101" pitchFamily="2" charset="-122"/>
            </a:rPr>
            <a:t>IN</a:t>
          </a:r>
          <a:r>
            <a:rPr lang="zh-CN" altLang="en-US" sz="1600" dirty="0" smtClean="0">
              <a:latin typeface="华文中宋" panose="02010600040101010101" pitchFamily="2" charset="-122"/>
              <a:ea typeface="华文中宋" panose="02010600040101010101" pitchFamily="2" charset="-122"/>
            </a:rPr>
            <a:t>系统</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（保护接零）</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3" custScaleY="57815">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2" custScaleY="79426"/>
      <dgm:spPr/>
      <dgm:t>
        <a:bodyPr/>
        <a:lstStyle/>
        <a:p>
          <a:endParaRPr lang="zh-CN" altLang="en-US"/>
        </a:p>
      </dgm:t>
    </dgm:pt>
    <dgm:pt modelId="{4C1E0FE9-BBE2-4002-99BB-070E3DA16121}" type="pres">
      <dgm:prSet presAssocID="{29BFBE1A-08AF-4844-B29C-982EB1EB0177}" presName="connectorText" presStyleLbl="sibTrans2D1" presStyleIdx="0" presStyleCnt="2"/>
      <dgm:spPr/>
      <dgm:t>
        <a:bodyPr/>
        <a:lstStyle/>
        <a:p>
          <a:endParaRPr lang="zh-CN" altLang="en-US"/>
        </a:p>
      </dgm:t>
    </dgm:pt>
    <dgm:pt modelId="{C69BB197-5404-418B-8020-03AC84A51865}" type="pres">
      <dgm:prSet presAssocID="{2D9B2B8D-D296-4998-854A-38921C278E09}" presName="node" presStyleLbl="node1" presStyleIdx="1" presStyleCnt="3" custScaleY="52629" custLinFactNeighborY="122">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2" custScaleY="79426"/>
      <dgm:spPr/>
      <dgm:t>
        <a:bodyPr/>
        <a:lstStyle/>
        <a:p>
          <a:endParaRPr lang="zh-CN" altLang="en-US"/>
        </a:p>
      </dgm:t>
    </dgm:pt>
    <dgm:pt modelId="{F6198841-8EB8-46CA-B577-58B57F58ECBA}" type="pres">
      <dgm:prSet presAssocID="{B8FFF542-D36D-4AEE-BA3A-4CC333789B93}" presName="connectorText" presStyleLbl="sibTrans2D1" presStyleIdx="1" presStyleCnt="2"/>
      <dgm:spPr/>
      <dgm:t>
        <a:bodyPr/>
        <a:lstStyle/>
        <a:p>
          <a:endParaRPr lang="zh-CN" altLang="en-US"/>
        </a:p>
      </dgm:t>
    </dgm:pt>
    <dgm:pt modelId="{6BD6379E-BBB0-4ABC-9885-F8D0FB38CB6B}" type="pres">
      <dgm:prSet presAssocID="{3BAD30DB-79B8-4EF3-B552-4F0FACAE6AA4}" presName="node" presStyleLbl="node1" presStyleIdx="2" presStyleCnt="3" custScaleY="53372">
        <dgm:presLayoutVars>
          <dgm:bulletEnabled val="1"/>
        </dgm:presLayoutVars>
      </dgm:prSet>
      <dgm:spPr/>
      <dgm:t>
        <a:bodyPr/>
        <a:lstStyle/>
        <a:p>
          <a:endParaRPr lang="zh-CN" altLang="en-US"/>
        </a:p>
      </dgm:t>
    </dgm:pt>
  </dgm:ptLst>
  <dgm:cxnLst>
    <dgm:cxn modelId="{8E65FE35-1CD4-42F7-9DCE-2CF27D4CF4E7}" type="presOf" srcId="{B8FFF542-D36D-4AEE-BA3A-4CC333789B93}" destId="{F6198841-8EB8-46CA-B577-58B57F58ECBA}" srcOrd="1" destOrd="0" presId="urn:microsoft.com/office/officeart/2005/8/layout/process2"/>
    <dgm:cxn modelId="{B76080D0-E324-4FE5-8F0E-C71139654F2B}" type="presOf" srcId="{29BFBE1A-08AF-4844-B29C-982EB1EB0177}" destId="{4C1E0FE9-BBE2-4002-99BB-070E3DA16121}" srcOrd="1" destOrd="0" presId="urn:microsoft.com/office/officeart/2005/8/layout/process2"/>
    <dgm:cxn modelId="{A6CD15DA-308A-472B-A8F9-D858BE8290A2}" type="presOf" srcId="{737B71FC-E172-4B97-80E3-25D3E357C9CA}" destId="{AD0A7A85-B259-4FC9-8C62-9AC0DA555DC6}" srcOrd="0" destOrd="0" presId="urn:microsoft.com/office/officeart/2005/8/layout/process2"/>
    <dgm:cxn modelId="{AE33A072-52D7-4099-A13E-6B9B62A45A5B}" type="presOf" srcId="{29BFBE1A-08AF-4844-B29C-982EB1EB0177}" destId="{20234249-4719-46A5-9458-AE949EEE2F53}" srcOrd="0" destOrd="0" presId="urn:microsoft.com/office/officeart/2005/8/layout/process2"/>
    <dgm:cxn modelId="{B14E5DEB-7F0C-4DF3-A252-B557C222D83F}" type="presOf" srcId="{3BAD30DB-79B8-4EF3-B552-4F0FACAE6AA4}" destId="{6BD6379E-BBB0-4ABC-9885-F8D0FB38CB6B}" srcOrd="0"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50103704-1616-4A5A-8B04-4B43F3AFB9FE}" type="presOf" srcId="{2D9B2B8D-D296-4998-854A-38921C278E09}" destId="{C69BB197-5404-418B-8020-03AC84A51865}" srcOrd="0" destOrd="0" presId="urn:microsoft.com/office/officeart/2005/8/layout/process2"/>
    <dgm:cxn modelId="{C588B535-0BB0-4E34-81EA-433B9582AB0A}" type="presOf" srcId="{B8FFF542-D36D-4AEE-BA3A-4CC333789B93}" destId="{550226BB-33FE-47C7-9DA9-586D2361ACE3}" srcOrd="0" destOrd="0" presId="urn:microsoft.com/office/officeart/2005/8/layout/process2"/>
    <dgm:cxn modelId="{10C3C279-95D0-45BC-94FD-620D0797263B}" srcId="{1A4387FB-7510-4215-ADB1-0770137FC457}" destId="{3BAD30DB-79B8-4EF3-B552-4F0FACAE6AA4}" srcOrd="2" destOrd="0" parTransId="{C6935C6B-18CB-44F5-8CAB-3128ECCC2858}" sibTransId="{25C4739E-9103-4600-B5F2-1634E86A81AE}"/>
    <dgm:cxn modelId="{649B47DB-D1E9-41DC-86D6-A8AF663DF306}" type="presOf" srcId="{1A4387FB-7510-4215-ADB1-0770137FC457}" destId="{E29E4A83-0C16-4F4D-BCF4-2A6209859132}" srcOrd="0" destOrd="0" presId="urn:microsoft.com/office/officeart/2005/8/layout/process2"/>
    <dgm:cxn modelId="{A05628D4-FF74-4BE7-8BA2-41A423801B17}" srcId="{1A4387FB-7510-4215-ADB1-0770137FC457}" destId="{2D9B2B8D-D296-4998-854A-38921C278E09}" srcOrd="1" destOrd="0" parTransId="{F8EA7CC3-04E5-4984-8C67-C48951CC2374}" sibTransId="{B8FFF542-D36D-4AEE-BA3A-4CC333789B93}"/>
    <dgm:cxn modelId="{51405ACA-2020-4D91-B732-7C09A5FF31DD}" type="presParOf" srcId="{E29E4A83-0C16-4F4D-BCF4-2A6209859132}" destId="{AD0A7A85-B259-4FC9-8C62-9AC0DA555DC6}" srcOrd="0" destOrd="0" presId="urn:microsoft.com/office/officeart/2005/8/layout/process2"/>
    <dgm:cxn modelId="{502A58A6-1AF2-4E1F-AEF4-26C488368E55}" type="presParOf" srcId="{E29E4A83-0C16-4F4D-BCF4-2A6209859132}" destId="{20234249-4719-46A5-9458-AE949EEE2F53}" srcOrd="1" destOrd="0" presId="urn:microsoft.com/office/officeart/2005/8/layout/process2"/>
    <dgm:cxn modelId="{D67BBE7E-B750-4EF9-9BC6-8587C9394F03}" type="presParOf" srcId="{20234249-4719-46A5-9458-AE949EEE2F53}" destId="{4C1E0FE9-BBE2-4002-99BB-070E3DA16121}" srcOrd="0" destOrd="0" presId="urn:microsoft.com/office/officeart/2005/8/layout/process2"/>
    <dgm:cxn modelId="{95B4CC6F-D4CD-45B8-A327-B799E62233A0}" type="presParOf" srcId="{E29E4A83-0C16-4F4D-BCF4-2A6209859132}" destId="{C69BB197-5404-418B-8020-03AC84A51865}" srcOrd="2" destOrd="0" presId="urn:microsoft.com/office/officeart/2005/8/layout/process2"/>
    <dgm:cxn modelId="{4D1CB7F6-BC69-48E0-BB1B-7BE506616E1C}" type="presParOf" srcId="{E29E4A83-0C16-4F4D-BCF4-2A6209859132}" destId="{550226BB-33FE-47C7-9DA9-586D2361ACE3}" srcOrd="3" destOrd="0" presId="urn:microsoft.com/office/officeart/2005/8/layout/process2"/>
    <dgm:cxn modelId="{08886A8C-F613-4E51-9B81-D36F00F7FFF9}" type="presParOf" srcId="{550226BB-33FE-47C7-9DA9-586D2361ACE3}" destId="{F6198841-8EB8-46CA-B577-58B57F58ECBA}" srcOrd="0" destOrd="0" presId="urn:microsoft.com/office/officeart/2005/8/layout/process2"/>
    <dgm:cxn modelId="{2B0DB293-2703-4E79-8545-52A81CF66CB7}" type="presParOf" srcId="{E29E4A83-0C16-4F4D-BCF4-2A6209859132}" destId="{6BD6379E-BBB0-4ABC-9885-F8D0FB38CB6B}" srcOrd="4"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accent1"/>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54920C21-8B03-4F6B-BE77-B532D0C894FB}" srcId="{3A410565-3FF2-4096-92E3-B7394419FC4A}" destId="{2DDE0DE8-6584-4161-931B-D17481A4B969}" srcOrd="2" destOrd="0" parTransId="{12121588-7FBA-4435-B2A4-30411AD2C994}" sibTransId="{8D7EF8C8-1AC6-45D7-B36A-2A908275D708}"/>
    <dgm:cxn modelId="{3947507F-DC27-42B8-AD53-89D13A9C0197}" srcId="{3A410565-3FF2-4096-92E3-B7394419FC4A}" destId="{25331CDF-9208-4B21-9985-DED03170403E}" srcOrd="0" destOrd="0" parTransId="{EFB14F38-B261-46F5-84CE-E12F76399B67}" sibTransId="{B979DD4A-2810-43FD-AE7E-3F985C954E94}"/>
    <dgm:cxn modelId="{279D4B66-65E8-4D1E-AF0F-7928FB2A1B5B}" srcId="{3A410565-3FF2-4096-92E3-B7394419FC4A}" destId="{3CAF47F7-0649-4E32-9D61-ACE33D5E613F}" srcOrd="3" destOrd="0" parTransId="{6644987A-9F4D-4540-98D8-3798872CE9B8}" sibTransId="{8367F9F4-59F6-4281-BC5C-137AA7582102}"/>
    <dgm:cxn modelId="{BEC46026-2FC9-4798-85AF-AC9E34331CC8}" type="presOf" srcId="{25331CDF-9208-4B21-9985-DED03170403E}" destId="{AD3FA524-2D91-4DA2-889B-35C0AC824D15}" srcOrd="0" destOrd="0" presId="urn:microsoft.com/office/officeart/2005/8/layout/process1"/>
    <dgm:cxn modelId="{59F608E8-21FB-4E26-A761-3C48DCA35FE4}" type="presOf" srcId="{B979DD4A-2810-43FD-AE7E-3F985C954E94}" destId="{EE044C05-27D5-4679-B7D3-CA8AFF1B9568}" srcOrd="1" destOrd="0" presId="urn:microsoft.com/office/officeart/2005/8/layout/process1"/>
    <dgm:cxn modelId="{25FC075C-147E-448D-8DF8-A643883085E9}" type="presOf" srcId="{8D7EF8C8-1AC6-45D7-B36A-2A908275D708}" destId="{046F455C-CC44-489A-A7F3-6B62A525E3CF}" srcOrd="1" destOrd="0" presId="urn:microsoft.com/office/officeart/2005/8/layout/process1"/>
    <dgm:cxn modelId="{C6C55B5B-02DE-401B-9D54-98A023394BE0}" type="presOf" srcId="{B979DD4A-2810-43FD-AE7E-3F985C954E94}" destId="{94421562-502C-496D-8538-C28A3F8A4238}" srcOrd="0" destOrd="0" presId="urn:microsoft.com/office/officeart/2005/8/layout/process1"/>
    <dgm:cxn modelId="{C19FA8EB-13D3-4E3A-9000-0A195BF4659F}" type="presOf" srcId="{B64CB9B5-35B6-4EF8-A19A-55B5A88DB7B1}" destId="{91A7DF0D-1F44-4A0A-8503-18D34EEECD6D}"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37213A3D-9303-429E-A0A9-0971A0BAC87C}" type="presOf" srcId="{8D7EF8C8-1AC6-45D7-B36A-2A908275D708}" destId="{783A112D-7696-47B7-B40B-9C044AE6A555}" srcOrd="0" destOrd="0" presId="urn:microsoft.com/office/officeart/2005/8/layout/process1"/>
    <dgm:cxn modelId="{AE62C453-B807-49D4-96A8-FE58DF3E5B5D}" type="presOf" srcId="{2DDE0DE8-6584-4161-931B-D17481A4B969}" destId="{060C810A-886A-4C16-A910-58257AC24F2A}" srcOrd="0" destOrd="0" presId="urn:microsoft.com/office/officeart/2005/8/layout/process1"/>
    <dgm:cxn modelId="{16F7E260-86ED-4CDA-984B-8FD89A8EE8B9}" type="presOf" srcId="{3A410565-3FF2-4096-92E3-B7394419FC4A}" destId="{632B0D6D-12E4-4351-BB91-82A4358DFF10}" srcOrd="0" destOrd="0" presId="urn:microsoft.com/office/officeart/2005/8/layout/process1"/>
    <dgm:cxn modelId="{9B32C838-6355-49D0-96AF-4454DAC2C7BD}" type="presOf" srcId="{1E1DDEE6-3995-4DB7-BF86-A652BBC5CA91}" destId="{D19CB572-1714-4BEA-BB03-42E75EF90BEC}" srcOrd="1" destOrd="0" presId="urn:microsoft.com/office/officeart/2005/8/layout/process1"/>
    <dgm:cxn modelId="{A6492C2B-BA5E-4081-AEAB-B4D607796780}" type="presOf" srcId="{3CAF47F7-0649-4E32-9D61-ACE33D5E613F}" destId="{6BD7B332-9C29-4D74-8818-84F97C3CEAAB}" srcOrd="0" destOrd="0" presId="urn:microsoft.com/office/officeart/2005/8/layout/process1"/>
    <dgm:cxn modelId="{C44D7FDB-5BDA-49FA-BF39-FDE8B095C0BC}" type="presOf" srcId="{1E1DDEE6-3995-4DB7-BF86-A652BBC5CA91}" destId="{6F3D2C11-11AE-4E61-A515-34325CC05604}" srcOrd="0" destOrd="0" presId="urn:microsoft.com/office/officeart/2005/8/layout/process1"/>
    <dgm:cxn modelId="{97A7A254-36C1-486F-AB14-DBBAD041BFCB}" type="presParOf" srcId="{632B0D6D-12E4-4351-BB91-82A4358DFF10}" destId="{AD3FA524-2D91-4DA2-889B-35C0AC824D15}" srcOrd="0" destOrd="0" presId="urn:microsoft.com/office/officeart/2005/8/layout/process1"/>
    <dgm:cxn modelId="{A875F4C0-FE67-4A17-9B58-EF2F672C3AA7}" type="presParOf" srcId="{632B0D6D-12E4-4351-BB91-82A4358DFF10}" destId="{94421562-502C-496D-8538-C28A3F8A4238}" srcOrd="1" destOrd="0" presId="urn:microsoft.com/office/officeart/2005/8/layout/process1"/>
    <dgm:cxn modelId="{F7BEEEF7-30BA-4337-A0E1-43C6FE07620A}" type="presParOf" srcId="{94421562-502C-496D-8538-C28A3F8A4238}" destId="{EE044C05-27D5-4679-B7D3-CA8AFF1B9568}" srcOrd="0" destOrd="0" presId="urn:microsoft.com/office/officeart/2005/8/layout/process1"/>
    <dgm:cxn modelId="{5A9D0606-8831-428F-ACB1-60ACE292B199}" type="presParOf" srcId="{632B0D6D-12E4-4351-BB91-82A4358DFF10}" destId="{91A7DF0D-1F44-4A0A-8503-18D34EEECD6D}" srcOrd="2" destOrd="0" presId="urn:microsoft.com/office/officeart/2005/8/layout/process1"/>
    <dgm:cxn modelId="{5EC4BB31-99BC-41F2-BE15-70E8094147A3}" type="presParOf" srcId="{632B0D6D-12E4-4351-BB91-82A4358DFF10}" destId="{6F3D2C11-11AE-4E61-A515-34325CC05604}" srcOrd="3" destOrd="0" presId="urn:microsoft.com/office/officeart/2005/8/layout/process1"/>
    <dgm:cxn modelId="{B0EBC1E2-220B-4EF6-9EB8-4A0B80756A45}" type="presParOf" srcId="{6F3D2C11-11AE-4E61-A515-34325CC05604}" destId="{D19CB572-1714-4BEA-BB03-42E75EF90BEC}" srcOrd="0" destOrd="0" presId="urn:microsoft.com/office/officeart/2005/8/layout/process1"/>
    <dgm:cxn modelId="{1F784665-40E9-4C71-8461-772C420470B9}" type="presParOf" srcId="{632B0D6D-12E4-4351-BB91-82A4358DFF10}" destId="{060C810A-886A-4C16-A910-58257AC24F2A}" srcOrd="4" destOrd="0" presId="urn:microsoft.com/office/officeart/2005/8/layout/process1"/>
    <dgm:cxn modelId="{7715C894-DF87-40B8-AAEB-B921CBED31B9}" type="presParOf" srcId="{632B0D6D-12E4-4351-BB91-82A4358DFF10}" destId="{783A112D-7696-47B7-B40B-9C044AE6A555}" srcOrd="5" destOrd="0" presId="urn:microsoft.com/office/officeart/2005/8/layout/process1"/>
    <dgm:cxn modelId="{A147B90B-D073-4FEF-9970-B3AD11A94849}" type="presParOf" srcId="{783A112D-7696-47B7-B40B-9C044AE6A555}" destId="{046F455C-CC44-489A-A7F3-6B62A525E3CF}" srcOrd="0" destOrd="0" presId="urn:microsoft.com/office/officeart/2005/8/layout/process1"/>
    <dgm:cxn modelId="{1ACB382D-50D3-4C3A-8028-55406B5CDA15}"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accent1"/>
        </a:solidFill>
      </dgm:spPr>
      <dgm:t>
        <a:bodyPr/>
        <a:lstStyle/>
        <a:p>
          <a:r>
            <a:rPr lang="en-US" altLang="zh-CN" sz="1600" dirty="0" smtClean="0">
              <a:latin typeface="华文中宋" panose="02010600040101010101" pitchFamily="2" charset="-122"/>
              <a:ea typeface="华文中宋" panose="02010600040101010101" pitchFamily="2" charset="-122"/>
            </a:rPr>
            <a:t>IT</a:t>
          </a:r>
          <a:r>
            <a:rPr lang="zh-CN" altLang="en-US" sz="1600" dirty="0" smtClean="0">
              <a:latin typeface="华文中宋" panose="02010600040101010101" pitchFamily="2" charset="-122"/>
              <a:ea typeface="华文中宋" panose="02010600040101010101" pitchFamily="2" charset="-122"/>
            </a:rPr>
            <a:t>系统</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（保护接地）</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bg1">
            <a:lumMod val="85000"/>
          </a:schemeClr>
        </a:solidFill>
      </dgm:spPr>
      <dgm:t>
        <a:bodyPr/>
        <a:lstStyle/>
        <a:p>
          <a:r>
            <a:rPr lang="en-US" altLang="zh-CN" sz="1600" dirty="0" smtClean="0">
              <a:latin typeface="华文中宋" panose="02010600040101010101" pitchFamily="2" charset="-122"/>
              <a:ea typeface="华文中宋" panose="02010600040101010101" pitchFamily="2" charset="-122"/>
            </a:rPr>
            <a:t>TT</a:t>
          </a:r>
          <a:r>
            <a:rPr lang="zh-CN" altLang="en-US" sz="1600" dirty="0" smtClean="0">
              <a:latin typeface="华文中宋" panose="02010600040101010101" pitchFamily="2" charset="-122"/>
              <a:ea typeface="华文中宋" panose="02010600040101010101" pitchFamily="2" charset="-122"/>
            </a:rPr>
            <a:t>系统</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chemeClr val="bg1">
            <a:lumMod val="85000"/>
          </a:schemeClr>
        </a:solidFill>
      </dgm:spPr>
      <dgm:t>
        <a:bodyPr/>
        <a:lstStyle/>
        <a:p>
          <a:r>
            <a:rPr lang="en-US" altLang="zh-CN" sz="1600" dirty="0" smtClean="0">
              <a:latin typeface="华文中宋" panose="02010600040101010101" pitchFamily="2" charset="-122"/>
              <a:ea typeface="华文中宋" panose="02010600040101010101" pitchFamily="2" charset="-122"/>
            </a:rPr>
            <a:t>IN</a:t>
          </a:r>
          <a:r>
            <a:rPr lang="zh-CN" altLang="en-US" sz="1600" dirty="0" smtClean="0">
              <a:latin typeface="华文中宋" panose="02010600040101010101" pitchFamily="2" charset="-122"/>
              <a:ea typeface="华文中宋" panose="02010600040101010101" pitchFamily="2" charset="-122"/>
            </a:rPr>
            <a:t>系统</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（保护接零）</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3" custScaleY="57815">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2" custScaleY="79426"/>
      <dgm:spPr/>
      <dgm:t>
        <a:bodyPr/>
        <a:lstStyle/>
        <a:p>
          <a:endParaRPr lang="zh-CN" altLang="en-US"/>
        </a:p>
      </dgm:t>
    </dgm:pt>
    <dgm:pt modelId="{4C1E0FE9-BBE2-4002-99BB-070E3DA16121}" type="pres">
      <dgm:prSet presAssocID="{29BFBE1A-08AF-4844-B29C-982EB1EB0177}" presName="connectorText" presStyleLbl="sibTrans2D1" presStyleIdx="0" presStyleCnt="2"/>
      <dgm:spPr/>
      <dgm:t>
        <a:bodyPr/>
        <a:lstStyle/>
        <a:p>
          <a:endParaRPr lang="zh-CN" altLang="en-US"/>
        </a:p>
      </dgm:t>
    </dgm:pt>
    <dgm:pt modelId="{C69BB197-5404-418B-8020-03AC84A51865}" type="pres">
      <dgm:prSet presAssocID="{2D9B2B8D-D296-4998-854A-38921C278E09}" presName="node" presStyleLbl="node1" presStyleIdx="1" presStyleCnt="3" custScaleY="52629" custLinFactNeighborY="122">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2" custScaleY="79426"/>
      <dgm:spPr/>
      <dgm:t>
        <a:bodyPr/>
        <a:lstStyle/>
        <a:p>
          <a:endParaRPr lang="zh-CN" altLang="en-US"/>
        </a:p>
      </dgm:t>
    </dgm:pt>
    <dgm:pt modelId="{F6198841-8EB8-46CA-B577-58B57F58ECBA}" type="pres">
      <dgm:prSet presAssocID="{B8FFF542-D36D-4AEE-BA3A-4CC333789B93}" presName="connectorText" presStyleLbl="sibTrans2D1" presStyleIdx="1" presStyleCnt="2"/>
      <dgm:spPr/>
      <dgm:t>
        <a:bodyPr/>
        <a:lstStyle/>
        <a:p>
          <a:endParaRPr lang="zh-CN" altLang="en-US"/>
        </a:p>
      </dgm:t>
    </dgm:pt>
    <dgm:pt modelId="{6BD6379E-BBB0-4ABC-9885-F8D0FB38CB6B}" type="pres">
      <dgm:prSet presAssocID="{3BAD30DB-79B8-4EF3-B552-4F0FACAE6AA4}" presName="node" presStyleLbl="node1" presStyleIdx="2" presStyleCnt="3" custScaleY="53372">
        <dgm:presLayoutVars>
          <dgm:bulletEnabled val="1"/>
        </dgm:presLayoutVars>
      </dgm:prSet>
      <dgm:spPr/>
      <dgm:t>
        <a:bodyPr/>
        <a:lstStyle/>
        <a:p>
          <a:endParaRPr lang="zh-CN" altLang="en-US"/>
        </a:p>
      </dgm:t>
    </dgm:pt>
  </dgm:ptLst>
  <dgm:cxnLst>
    <dgm:cxn modelId="{89720048-32F1-42AA-A6CF-92EB90A8388A}" type="presOf" srcId="{2D9B2B8D-D296-4998-854A-38921C278E09}" destId="{C69BB197-5404-418B-8020-03AC84A51865}" srcOrd="0" destOrd="0" presId="urn:microsoft.com/office/officeart/2005/8/layout/process2"/>
    <dgm:cxn modelId="{75E36752-16E2-4572-8335-CC4C35458C88}" type="presOf" srcId="{737B71FC-E172-4B97-80E3-25D3E357C9CA}" destId="{AD0A7A85-B259-4FC9-8C62-9AC0DA555DC6}" srcOrd="0" destOrd="0" presId="urn:microsoft.com/office/officeart/2005/8/layout/process2"/>
    <dgm:cxn modelId="{7FC59720-2F94-48A7-A428-9A13DC442F28}" type="presOf" srcId="{B8FFF542-D36D-4AEE-BA3A-4CC333789B93}" destId="{F6198841-8EB8-46CA-B577-58B57F58ECBA}" srcOrd="1"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82860422-DF93-4E76-AFAE-65C434100E5B}" type="presOf" srcId="{1A4387FB-7510-4215-ADB1-0770137FC457}" destId="{E29E4A83-0C16-4F4D-BCF4-2A6209859132}" srcOrd="0" destOrd="0" presId="urn:microsoft.com/office/officeart/2005/8/layout/process2"/>
    <dgm:cxn modelId="{9E6F2E1B-BAFB-429F-AB41-A7C32FEF808E}" type="presOf" srcId="{B8FFF542-D36D-4AEE-BA3A-4CC333789B93}" destId="{550226BB-33FE-47C7-9DA9-586D2361ACE3}" srcOrd="0" destOrd="0" presId="urn:microsoft.com/office/officeart/2005/8/layout/process2"/>
    <dgm:cxn modelId="{A626CBBB-AF4D-452B-AFF7-F23220DD1D14}" type="presOf" srcId="{29BFBE1A-08AF-4844-B29C-982EB1EB0177}" destId="{20234249-4719-46A5-9458-AE949EEE2F53}" srcOrd="0" destOrd="0" presId="urn:microsoft.com/office/officeart/2005/8/layout/process2"/>
    <dgm:cxn modelId="{D892DB89-8F5D-4A67-9591-0383C2EE4DE0}" type="presOf" srcId="{29BFBE1A-08AF-4844-B29C-982EB1EB0177}" destId="{4C1E0FE9-BBE2-4002-99BB-070E3DA16121}" srcOrd="1" destOrd="0" presId="urn:microsoft.com/office/officeart/2005/8/layout/process2"/>
    <dgm:cxn modelId="{10C3C279-95D0-45BC-94FD-620D0797263B}" srcId="{1A4387FB-7510-4215-ADB1-0770137FC457}" destId="{3BAD30DB-79B8-4EF3-B552-4F0FACAE6AA4}" srcOrd="2" destOrd="0" parTransId="{C6935C6B-18CB-44F5-8CAB-3128ECCC2858}" sibTransId="{25C4739E-9103-4600-B5F2-1634E86A81AE}"/>
    <dgm:cxn modelId="{A05628D4-FF74-4BE7-8BA2-41A423801B17}" srcId="{1A4387FB-7510-4215-ADB1-0770137FC457}" destId="{2D9B2B8D-D296-4998-854A-38921C278E09}" srcOrd="1" destOrd="0" parTransId="{F8EA7CC3-04E5-4984-8C67-C48951CC2374}" sibTransId="{B8FFF542-D36D-4AEE-BA3A-4CC333789B93}"/>
    <dgm:cxn modelId="{57D61B5B-62E9-41CE-9B75-43E89A040F44}" type="presOf" srcId="{3BAD30DB-79B8-4EF3-B552-4F0FACAE6AA4}" destId="{6BD6379E-BBB0-4ABC-9885-F8D0FB38CB6B}" srcOrd="0" destOrd="0" presId="urn:microsoft.com/office/officeart/2005/8/layout/process2"/>
    <dgm:cxn modelId="{86FEFD80-96B6-4AAE-BE69-0C06507B2329}" type="presParOf" srcId="{E29E4A83-0C16-4F4D-BCF4-2A6209859132}" destId="{AD0A7A85-B259-4FC9-8C62-9AC0DA555DC6}" srcOrd="0" destOrd="0" presId="urn:microsoft.com/office/officeart/2005/8/layout/process2"/>
    <dgm:cxn modelId="{F17DEB85-1333-4E39-8678-C655B20AEABB}" type="presParOf" srcId="{E29E4A83-0C16-4F4D-BCF4-2A6209859132}" destId="{20234249-4719-46A5-9458-AE949EEE2F53}" srcOrd="1" destOrd="0" presId="urn:microsoft.com/office/officeart/2005/8/layout/process2"/>
    <dgm:cxn modelId="{7E300C66-6796-4374-8111-FCBE11A8BF4E}" type="presParOf" srcId="{20234249-4719-46A5-9458-AE949EEE2F53}" destId="{4C1E0FE9-BBE2-4002-99BB-070E3DA16121}" srcOrd="0" destOrd="0" presId="urn:microsoft.com/office/officeart/2005/8/layout/process2"/>
    <dgm:cxn modelId="{00E0C2FA-E2AD-43DA-B00A-D2BA181A5E52}" type="presParOf" srcId="{E29E4A83-0C16-4F4D-BCF4-2A6209859132}" destId="{C69BB197-5404-418B-8020-03AC84A51865}" srcOrd="2" destOrd="0" presId="urn:microsoft.com/office/officeart/2005/8/layout/process2"/>
    <dgm:cxn modelId="{2EDC7E13-8FA8-4BCC-92FE-F695041756DE}" type="presParOf" srcId="{E29E4A83-0C16-4F4D-BCF4-2A6209859132}" destId="{550226BB-33FE-47C7-9DA9-586D2361ACE3}" srcOrd="3" destOrd="0" presId="urn:microsoft.com/office/officeart/2005/8/layout/process2"/>
    <dgm:cxn modelId="{1F5047E8-8B1C-4CB4-B8EE-9C267A47DED1}" type="presParOf" srcId="{550226BB-33FE-47C7-9DA9-586D2361ACE3}" destId="{F6198841-8EB8-46CA-B577-58B57F58ECBA}" srcOrd="0" destOrd="0" presId="urn:microsoft.com/office/officeart/2005/8/layout/process2"/>
    <dgm:cxn modelId="{522BF31D-0A26-4D98-9B25-2B52CEEFDA3F}" type="presParOf" srcId="{E29E4A83-0C16-4F4D-BCF4-2A6209859132}" destId="{6BD6379E-BBB0-4ABC-9885-F8D0FB38CB6B}" srcOrd="4"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accent1"/>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D2B04A07-7A6B-45DB-979E-7A15FE29C40E}" type="presOf" srcId="{1E1DDEE6-3995-4DB7-BF86-A652BBC5CA91}" destId="{D19CB572-1714-4BEA-BB03-42E75EF90BEC}" srcOrd="1" destOrd="0" presId="urn:microsoft.com/office/officeart/2005/8/layout/process1"/>
    <dgm:cxn modelId="{A29D0A01-899F-4AC2-9ADA-F744C1491178}" type="presOf" srcId="{25331CDF-9208-4B21-9985-DED03170403E}" destId="{AD3FA524-2D91-4DA2-889B-35C0AC824D15}" srcOrd="0" destOrd="0" presId="urn:microsoft.com/office/officeart/2005/8/layout/process1"/>
    <dgm:cxn modelId="{AD4D6246-E1A2-4B57-A685-1E1F376EA8DB}" type="presOf" srcId="{8D7EF8C8-1AC6-45D7-B36A-2A908275D708}" destId="{783A112D-7696-47B7-B40B-9C044AE6A555}" srcOrd="0" destOrd="0" presId="urn:microsoft.com/office/officeart/2005/8/layout/process1"/>
    <dgm:cxn modelId="{563CAEC4-BB58-4ED3-9C33-FABB57E31A75}" type="presOf" srcId="{3A410565-3FF2-4096-92E3-B7394419FC4A}" destId="{632B0D6D-12E4-4351-BB91-82A4358DFF10}" srcOrd="0"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3947507F-DC27-42B8-AD53-89D13A9C0197}" srcId="{3A410565-3FF2-4096-92E3-B7394419FC4A}" destId="{25331CDF-9208-4B21-9985-DED03170403E}" srcOrd="0" destOrd="0" parTransId="{EFB14F38-B261-46F5-84CE-E12F76399B67}" sibTransId="{B979DD4A-2810-43FD-AE7E-3F985C954E94}"/>
    <dgm:cxn modelId="{279D4B66-65E8-4D1E-AF0F-7928FB2A1B5B}" srcId="{3A410565-3FF2-4096-92E3-B7394419FC4A}" destId="{3CAF47F7-0649-4E32-9D61-ACE33D5E613F}" srcOrd="3" destOrd="0" parTransId="{6644987A-9F4D-4540-98D8-3798872CE9B8}" sibTransId="{8367F9F4-59F6-4281-BC5C-137AA7582102}"/>
    <dgm:cxn modelId="{11F483CF-4443-4226-84F3-348860C4DE40}" type="presOf" srcId="{8D7EF8C8-1AC6-45D7-B36A-2A908275D708}" destId="{046F455C-CC44-489A-A7F3-6B62A525E3CF}" srcOrd="1" destOrd="0" presId="urn:microsoft.com/office/officeart/2005/8/layout/process1"/>
    <dgm:cxn modelId="{62D1A77A-3D6D-4BE1-944D-31FF2A18D46A}" type="presOf" srcId="{3CAF47F7-0649-4E32-9D61-ACE33D5E613F}" destId="{6BD7B332-9C29-4D74-8818-84F97C3CEAAB}" srcOrd="0" destOrd="0" presId="urn:microsoft.com/office/officeart/2005/8/layout/process1"/>
    <dgm:cxn modelId="{7AC43B41-C3B2-4D0C-883F-92FBE36A63F7}" type="presOf" srcId="{B64CB9B5-35B6-4EF8-A19A-55B5A88DB7B1}" destId="{91A7DF0D-1F44-4A0A-8503-18D34EEECD6D}" srcOrd="0" destOrd="0" presId="urn:microsoft.com/office/officeart/2005/8/layout/process1"/>
    <dgm:cxn modelId="{8D1B34F1-1BBB-4C23-9D58-CA668156DFC2}" type="presOf" srcId="{1E1DDEE6-3995-4DB7-BF86-A652BBC5CA91}" destId="{6F3D2C11-11AE-4E61-A515-34325CC05604}"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44FBDB88-8C5D-44A9-B378-935CCDF75865}" type="presOf" srcId="{B979DD4A-2810-43FD-AE7E-3F985C954E94}" destId="{94421562-502C-496D-8538-C28A3F8A4238}" srcOrd="0" destOrd="0" presId="urn:microsoft.com/office/officeart/2005/8/layout/process1"/>
    <dgm:cxn modelId="{643D21B4-0AC8-4DD9-8FC7-48BDDDBA0E3D}" type="presOf" srcId="{B979DD4A-2810-43FD-AE7E-3F985C954E94}" destId="{EE044C05-27D5-4679-B7D3-CA8AFF1B9568}" srcOrd="1" destOrd="0" presId="urn:microsoft.com/office/officeart/2005/8/layout/process1"/>
    <dgm:cxn modelId="{6E353040-D149-46D1-90FD-F9E022200EDB}" type="presOf" srcId="{2DDE0DE8-6584-4161-931B-D17481A4B969}" destId="{060C810A-886A-4C16-A910-58257AC24F2A}" srcOrd="0" destOrd="0" presId="urn:microsoft.com/office/officeart/2005/8/layout/process1"/>
    <dgm:cxn modelId="{6245B6D4-EAA2-4F6E-B7D4-CDD7BB97F75B}" type="presParOf" srcId="{632B0D6D-12E4-4351-BB91-82A4358DFF10}" destId="{AD3FA524-2D91-4DA2-889B-35C0AC824D15}" srcOrd="0" destOrd="0" presId="urn:microsoft.com/office/officeart/2005/8/layout/process1"/>
    <dgm:cxn modelId="{2A3EC6DD-E05C-4158-8FB9-31BEACAE2DDA}" type="presParOf" srcId="{632B0D6D-12E4-4351-BB91-82A4358DFF10}" destId="{94421562-502C-496D-8538-C28A3F8A4238}" srcOrd="1" destOrd="0" presId="urn:microsoft.com/office/officeart/2005/8/layout/process1"/>
    <dgm:cxn modelId="{DE61577E-6260-4840-8508-2AF9F8A64301}" type="presParOf" srcId="{94421562-502C-496D-8538-C28A3F8A4238}" destId="{EE044C05-27D5-4679-B7D3-CA8AFF1B9568}" srcOrd="0" destOrd="0" presId="urn:microsoft.com/office/officeart/2005/8/layout/process1"/>
    <dgm:cxn modelId="{9541EC3E-4E85-4B08-BE52-41CD04E1B641}" type="presParOf" srcId="{632B0D6D-12E4-4351-BB91-82A4358DFF10}" destId="{91A7DF0D-1F44-4A0A-8503-18D34EEECD6D}" srcOrd="2" destOrd="0" presId="urn:microsoft.com/office/officeart/2005/8/layout/process1"/>
    <dgm:cxn modelId="{28B44C6D-C3B1-4893-868F-CF0762D9FC95}" type="presParOf" srcId="{632B0D6D-12E4-4351-BB91-82A4358DFF10}" destId="{6F3D2C11-11AE-4E61-A515-34325CC05604}" srcOrd="3" destOrd="0" presId="urn:microsoft.com/office/officeart/2005/8/layout/process1"/>
    <dgm:cxn modelId="{EA6FC5A7-E9A7-412C-B2F8-CE8DE340BF34}" type="presParOf" srcId="{6F3D2C11-11AE-4E61-A515-34325CC05604}" destId="{D19CB572-1714-4BEA-BB03-42E75EF90BEC}" srcOrd="0" destOrd="0" presId="urn:microsoft.com/office/officeart/2005/8/layout/process1"/>
    <dgm:cxn modelId="{F37A396F-8454-413A-8905-9FD17440584E}" type="presParOf" srcId="{632B0D6D-12E4-4351-BB91-82A4358DFF10}" destId="{060C810A-886A-4C16-A910-58257AC24F2A}" srcOrd="4" destOrd="0" presId="urn:microsoft.com/office/officeart/2005/8/layout/process1"/>
    <dgm:cxn modelId="{C0154F5C-1B88-402E-9362-C8DF5CC05820}" type="presParOf" srcId="{632B0D6D-12E4-4351-BB91-82A4358DFF10}" destId="{783A112D-7696-47B7-B40B-9C044AE6A555}" srcOrd="5" destOrd="0" presId="urn:microsoft.com/office/officeart/2005/8/layout/process1"/>
    <dgm:cxn modelId="{B5DAFD58-3D42-4F8B-A971-2D295024EE0E}" type="presParOf" srcId="{783A112D-7696-47B7-B40B-9C044AE6A555}" destId="{046F455C-CC44-489A-A7F3-6B62A525E3CF}" srcOrd="0" destOrd="0" presId="urn:microsoft.com/office/officeart/2005/8/layout/process1"/>
    <dgm:cxn modelId="{9CD7A223-1FC5-4BB9-9623-E1A5240E8D82}"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bg1">
            <a:lumMod val="85000"/>
          </a:schemeClr>
        </a:solidFill>
      </dgm:spPr>
      <dgm:t>
        <a:bodyPr/>
        <a:lstStyle/>
        <a:p>
          <a:r>
            <a:rPr lang="en-US" altLang="zh-CN" sz="1600" dirty="0" smtClean="0">
              <a:latin typeface="华文中宋" panose="02010600040101010101" pitchFamily="2" charset="-122"/>
              <a:ea typeface="华文中宋" panose="02010600040101010101" pitchFamily="2" charset="-122"/>
            </a:rPr>
            <a:t>IT</a:t>
          </a:r>
          <a:r>
            <a:rPr lang="zh-CN" altLang="en-US" sz="1600" dirty="0" smtClean="0">
              <a:latin typeface="华文中宋" panose="02010600040101010101" pitchFamily="2" charset="-122"/>
              <a:ea typeface="华文中宋" panose="02010600040101010101" pitchFamily="2" charset="-122"/>
            </a:rPr>
            <a:t>系统</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（保护接地）</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accent1"/>
        </a:solidFill>
      </dgm:spPr>
      <dgm:t>
        <a:bodyPr/>
        <a:lstStyle/>
        <a:p>
          <a:r>
            <a:rPr lang="en-US" altLang="zh-CN" sz="1600" dirty="0" smtClean="0">
              <a:latin typeface="华文中宋" panose="02010600040101010101" pitchFamily="2" charset="-122"/>
              <a:ea typeface="华文中宋" panose="02010600040101010101" pitchFamily="2" charset="-122"/>
            </a:rPr>
            <a:t>TT</a:t>
          </a:r>
          <a:r>
            <a:rPr lang="zh-CN" altLang="en-US" sz="1600" dirty="0" smtClean="0">
              <a:latin typeface="华文中宋" panose="02010600040101010101" pitchFamily="2" charset="-122"/>
              <a:ea typeface="华文中宋" panose="02010600040101010101" pitchFamily="2" charset="-122"/>
            </a:rPr>
            <a:t>系统</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chemeClr val="bg1">
            <a:lumMod val="85000"/>
          </a:schemeClr>
        </a:solidFill>
      </dgm:spPr>
      <dgm:t>
        <a:bodyPr/>
        <a:lstStyle/>
        <a:p>
          <a:r>
            <a:rPr lang="en-US" altLang="zh-CN" sz="1600" dirty="0" smtClean="0">
              <a:latin typeface="华文中宋" panose="02010600040101010101" pitchFamily="2" charset="-122"/>
              <a:ea typeface="华文中宋" panose="02010600040101010101" pitchFamily="2" charset="-122"/>
            </a:rPr>
            <a:t>IN</a:t>
          </a:r>
          <a:r>
            <a:rPr lang="zh-CN" altLang="en-US" sz="1600" dirty="0" smtClean="0">
              <a:latin typeface="华文中宋" panose="02010600040101010101" pitchFamily="2" charset="-122"/>
              <a:ea typeface="华文中宋" panose="02010600040101010101" pitchFamily="2" charset="-122"/>
            </a:rPr>
            <a:t>系统</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（保护接零）</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3" custScaleY="57815">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2" custScaleY="79426"/>
      <dgm:spPr/>
      <dgm:t>
        <a:bodyPr/>
        <a:lstStyle/>
        <a:p>
          <a:endParaRPr lang="zh-CN" altLang="en-US"/>
        </a:p>
      </dgm:t>
    </dgm:pt>
    <dgm:pt modelId="{4C1E0FE9-BBE2-4002-99BB-070E3DA16121}" type="pres">
      <dgm:prSet presAssocID="{29BFBE1A-08AF-4844-B29C-982EB1EB0177}" presName="connectorText" presStyleLbl="sibTrans2D1" presStyleIdx="0" presStyleCnt="2"/>
      <dgm:spPr/>
      <dgm:t>
        <a:bodyPr/>
        <a:lstStyle/>
        <a:p>
          <a:endParaRPr lang="zh-CN" altLang="en-US"/>
        </a:p>
      </dgm:t>
    </dgm:pt>
    <dgm:pt modelId="{C69BB197-5404-418B-8020-03AC84A51865}" type="pres">
      <dgm:prSet presAssocID="{2D9B2B8D-D296-4998-854A-38921C278E09}" presName="node" presStyleLbl="node1" presStyleIdx="1" presStyleCnt="3" custScaleY="52629" custLinFactNeighborY="122">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2" custScaleY="79426"/>
      <dgm:spPr/>
      <dgm:t>
        <a:bodyPr/>
        <a:lstStyle/>
        <a:p>
          <a:endParaRPr lang="zh-CN" altLang="en-US"/>
        </a:p>
      </dgm:t>
    </dgm:pt>
    <dgm:pt modelId="{F6198841-8EB8-46CA-B577-58B57F58ECBA}" type="pres">
      <dgm:prSet presAssocID="{B8FFF542-D36D-4AEE-BA3A-4CC333789B93}" presName="connectorText" presStyleLbl="sibTrans2D1" presStyleIdx="1" presStyleCnt="2"/>
      <dgm:spPr/>
      <dgm:t>
        <a:bodyPr/>
        <a:lstStyle/>
        <a:p>
          <a:endParaRPr lang="zh-CN" altLang="en-US"/>
        </a:p>
      </dgm:t>
    </dgm:pt>
    <dgm:pt modelId="{6BD6379E-BBB0-4ABC-9885-F8D0FB38CB6B}" type="pres">
      <dgm:prSet presAssocID="{3BAD30DB-79B8-4EF3-B552-4F0FACAE6AA4}" presName="node" presStyleLbl="node1" presStyleIdx="2" presStyleCnt="3" custScaleY="53372">
        <dgm:presLayoutVars>
          <dgm:bulletEnabled val="1"/>
        </dgm:presLayoutVars>
      </dgm:prSet>
      <dgm:spPr/>
      <dgm:t>
        <a:bodyPr/>
        <a:lstStyle/>
        <a:p>
          <a:endParaRPr lang="zh-CN" altLang="en-US"/>
        </a:p>
      </dgm:t>
    </dgm:pt>
  </dgm:ptLst>
  <dgm:cxnLst>
    <dgm:cxn modelId="{70C700E6-4265-4E7D-B7A0-10A062B64179}" type="presOf" srcId="{29BFBE1A-08AF-4844-B29C-982EB1EB0177}" destId="{4C1E0FE9-BBE2-4002-99BB-070E3DA16121}" srcOrd="1" destOrd="0" presId="urn:microsoft.com/office/officeart/2005/8/layout/process2"/>
    <dgm:cxn modelId="{371A3894-7B0A-42D3-B3D4-7014CEFCB3F0}" type="presOf" srcId="{B8FFF542-D36D-4AEE-BA3A-4CC333789B93}" destId="{550226BB-33FE-47C7-9DA9-586D2361ACE3}" srcOrd="0" destOrd="0" presId="urn:microsoft.com/office/officeart/2005/8/layout/process2"/>
    <dgm:cxn modelId="{C2DFB7B0-B6FB-4FDD-A6C8-A8E1E3FA0CA3}" type="presOf" srcId="{2D9B2B8D-D296-4998-854A-38921C278E09}" destId="{C69BB197-5404-418B-8020-03AC84A51865}" srcOrd="0" destOrd="0" presId="urn:microsoft.com/office/officeart/2005/8/layout/process2"/>
    <dgm:cxn modelId="{6B88A12D-2E0D-49FA-9938-4085942E75BE}" type="presOf" srcId="{B8FFF542-D36D-4AEE-BA3A-4CC333789B93}" destId="{F6198841-8EB8-46CA-B577-58B57F58ECBA}" srcOrd="1" destOrd="0" presId="urn:microsoft.com/office/officeart/2005/8/layout/process2"/>
    <dgm:cxn modelId="{A05628D4-FF74-4BE7-8BA2-41A423801B17}" srcId="{1A4387FB-7510-4215-ADB1-0770137FC457}" destId="{2D9B2B8D-D296-4998-854A-38921C278E09}" srcOrd="1" destOrd="0" parTransId="{F8EA7CC3-04E5-4984-8C67-C48951CC2374}" sibTransId="{B8FFF542-D36D-4AEE-BA3A-4CC333789B93}"/>
    <dgm:cxn modelId="{87974399-D01B-4862-BA63-7D7D0B633BBC}" type="presOf" srcId="{1A4387FB-7510-4215-ADB1-0770137FC457}" destId="{E29E4A83-0C16-4F4D-BCF4-2A6209859132}" srcOrd="0" destOrd="0" presId="urn:microsoft.com/office/officeart/2005/8/layout/process2"/>
    <dgm:cxn modelId="{DFB63CA9-D33B-4C21-8501-E1873ECFA089}" type="presOf" srcId="{737B71FC-E172-4B97-80E3-25D3E357C9CA}" destId="{AD0A7A85-B259-4FC9-8C62-9AC0DA555DC6}" srcOrd="0" destOrd="0" presId="urn:microsoft.com/office/officeart/2005/8/layout/process2"/>
    <dgm:cxn modelId="{6ED8AA02-DF57-4AAB-87CE-5757106213A7}" type="presOf" srcId="{29BFBE1A-08AF-4844-B29C-982EB1EB0177}" destId="{20234249-4719-46A5-9458-AE949EEE2F53}" srcOrd="0" destOrd="0" presId="urn:microsoft.com/office/officeart/2005/8/layout/process2"/>
    <dgm:cxn modelId="{D4F9A6CE-ACD3-4273-8DFE-4ADB4EC2A727}" type="presOf" srcId="{3BAD30DB-79B8-4EF3-B552-4F0FACAE6AA4}" destId="{6BD6379E-BBB0-4ABC-9885-F8D0FB38CB6B}" srcOrd="0"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10C3C279-95D0-45BC-94FD-620D0797263B}" srcId="{1A4387FB-7510-4215-ADB1-0770137FC457}" destId="{3BAD30DB-79B8-4EF3-B552-4F0FACAE6AA4}" srcOrd="2" destOrd="0" parTransId="{C6935C6B-18CB-44F5-8CAB-3128ECCC2858}" sibTransId="{25C4739E-9103-4600-B5F2-1634E86A81AE}"/>
    <dgm:cxn modelId="{2C5881E2-0F19-4AA5-AD07-758D303131F1}" type="presParOf" srcId="{E29E4A83-0C16-4F4D-BCF4-2A6209859132}" destId="{AD0A7A85-B259-4FC9-8C62-9AC0DA555DC6}" srcOrd="0" destOrd="0" presId="urn:microsoft.com/office/officeart/2005/8/layout/process2"/>
    <dgm:cxn modelId="{F17F3577-022F-4BE0-BED9-4DEB9091A063}" type="presParOf" srcId="{E29E4A83-0C16-4F4D-BCF4-2A6209859132}" destId="{20234249-4719-46A5-9458-AE949EEE2F53}" srcOrd="1" destOrd="0" presId="urn:microsoft.com/office/officeart/2005/8/layout/process2"/>
    <dgm:cxn modelId="{FAE7589E-643F-4A92-8DCF-C3945ACE2096}" type="presParOf" srcId="{20234249-4719-46A5-9458-AE949EEE2F53}" destId="{4C1E0FE9-BBE2-4002-99BB-070E3DA16121}" srcOrd="0" destOrd="0" presId="urn:microsoft.com/office/officeart/2005/8/layout/process2"/>
    <dgm:cxn modelId="{4CED5E63-BAA2-4707-8F2E-62F7580B6F7A}" type="presParOf" srcId="{E29E4A83-0C16-4F4D-BCF4-2A6209859132}" destId="{C69BB197-5404-418B-8020-03AC84A51865}" srcOrd="2" destOrd="0" presId="urn:microsoft.com/office/officeart/2005/8/layout/process2"/>
    <dgm:cxn modelId="{985DFA2E-CD06-43EC-A817-0F0AB6C24B1B}" type="presParOf" srcId="{E29E4A83-0C16-4F4D-BCF4-2A6209859132}" destId="{550226BB-33FE-47C7-9DA9-586D2361ACE3}" srcOrd="3" destOrd="0" presId="urn:microsoft.com/office/officeart/2005/8/layout/process2"/>
    <dgm:cxn modelId="{375FC3FC-5FBD-4E6F-AADC-40EDCDC0098A}" type="presParOf" srcId="{550226BB-33FE-47C7-9DA9-586D2361ACE3}" destId="{F6198841-8EB8-46CA-B577-58B57F58ECBA}" srcOrd="0" destOrd="0" presId="urn:microsoft.com/office/officeart/2005/8/layout/process2"/>
    <dgm:cxn modelId="{881FE9B9-D89A-4641-8331-2834011439AC}" type="presParOf" srcId="{E29E4A83-0C16-4F4D-BCF4-2A6209859132}" destId="{6BD6379E-BBB0-4ABC-9885-F8D0FB38CB6B}" srcOrd="4"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accent1"/>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A4371BF3-1DC6-45CF-B6B7-ED6B55D1FF45}" type="presOf" srcId="{2DDE0DE8-6584-4161-931B-D17481A4B969}" destId="{060C810A-886A-4C16-A910-58257AC24F2A}" srcOrd="0" destOrd="0" presId="urn:microsoft.com/office/officeart/2005/8/layout/process1"/>
    <dgm:cxn modelId="{224E448F-3204-4654-8B1A-CC3FFD9D90C8}" type="presOf" srcId="{25331CDF-9208-4B21-9985-DED03170403E}" destId="{AD3FA524-2D91-4DA2-889B-35C0AC824D15}" srcOrd="0"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94399086-A45C-4263-A6E7-341E0D603D56}" type="presOf" srcId="{3A410565-3FF2-4096-92E3-B7394419FC4A}" destId="{632B0D6D-12E4-4351-BB91-82A4358DFF10}" srcOrd="0" destOrd="0" presId="urn:microsoft.com/office/officeart/2005/8/layout/process1"/>
    <dgm:cxn modelId="{987FA4E3-42EF-4BD5-8328-D47CC591E7FC}" type="presOf" srcId="{B979DD4A-2810-43FD-AE7E-3F985C954E94}" destId="{EE044C05-27D5-4679-B7D3-CA8AFF1B9568}" srcOrd="1" destOrd="0" presId="urn:microsoft.com/office/officeart/2005/8/layout/process1"/>
    <dgm:cxn modelId="{303950EE-295F-4C5E-9C0D-EF933E5AFD42}" type="presOf" srcId="{B979DD4A-2810-43FD-AE7E-3F985C954E94}" destId="{94421562-502C-496D-8538-C28A3F8A4238}" srcOrd="0" destOrd="0" presId="urn:microsoft.com/office/officeart/2005/8/layout/process1"/>
    <dgm:cxn modelId="{3947507F-DC27-42B8-AD53-89D13A9C0197}" srcId="{3A410565-3FF2-4096-92E3-B7394419FC4A}" destId="{25331CDF-9208-4B21-9985-DED03170403E}" srcOrd="0" destOrd="0" parTransId="{EFB14F38-B261-46F5-84CE-E12F76399B67}" sibTransId="{B979DD4A-2810-43FD-AE7E-3F985C954E94}"/>
    <dgm:cxn modelId="{279D4B66-65E8-4D1E-AF0F-7928FB2A1B5B}" srcId="{3A410565-3FF2-4096-92E3-B7394419FC4A}" destId="{3CAF47F7-0649-4E32-9D61-ACE33D5E613F}" srcOrd="3" destOrd="0" parTransId="{6644987A-9F4D-4540-98D8-3798872CE9B8}" sibTransId="{8367F9F4-59F6-4281-BC5C-137AA7582102}"/>
    <dgm:cxn modelId="{E5710E0B-D778-43AC-92D0-84CB9B141C16}" type="presOf" srcId="{1E1DDEE6-3995-4DB7-BF86-A652BBC5CA91}" destId="{6F3D2C11-11AE-4E61-A515-34325CC05604}"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4FACCB1E-ACC9-4F31-A273-47837CA38378}" type="presOf" srcId="{3CAF47F7-0649-4E32-9D61-ACE33D5E613F}" destId="{6BD7B332-9C29-4D74-8818-84F97C3CEAAB}" srcOrd="0" destOrd="0" presId="urn:microsoft.com/office/officeart/2005/8/layout/process1"/>
    <dgm:cxn modelId="{C59F9CF8-2F66-449B-A8D1-C548729AA1E6}" type="presOf" srcId="{8D7EF8C8-1AC6-45D7-B36A-2A908275D708}" destId="{783A112D-7696-47B7-B40B-9C044AE6A555}" srcOrd="0" destOrd="0" presId="urn:microsoft.com/office/officeart/2005/8/layout/process1"/>
    <dgm:cxn modelId="{A4D7A4CF-6DD4-4D75-B43B-E83EE43DA682}" type="presOf" srcId="{B64CB9B5-35B6-4EF8-A19A-55B5A88DB7B1}" destId="{91A7DF0D-1F44-4A0A-8503-18D34EEECD6D}" srcOrd="0" destOrd="0" presId="urn:microsoft.com/office/officeart/2005/8/layout/process1"/>
    <dgm:cxn modelId="{DAE3ED06-10FC-4AB1-B883-C8A6868B443E}" type="presOf" srcId="{8D7EF8C8-1AC6-45D7-B36A-2A908275D708}" destId="{046F455C-CC44-489A-A7F3-6B62A525E3CF}" srcOrd="1" destOrd="0" presId="urn:microsoft.com/office/officeart/2005/8/layout/process1"/>
    <dgm:cxn modelId="{CDAF131E-0F4C-4F1E-A0D9-14230013D1F0}" type="presOf" srcId="{1E1DDEE6-3995-4DB7-BF86-A652BBC5CA91}" destId="{D19CB572-1714-4BEA-BB03-42E75EF90BEC}" srcOrd="1" destOrd="0" presId="urn:microsoft.com/office/officeart/2005/8/layout/process1"/>
    <dgm:cxn modelId="{3CF768BE-EF95-49FC-8A13-4E9BE6EAFC96}" type="presParOf" srcId="{632B0D6D-12E4-4351-BB91-82A4358DFF10}" destId="{AD3FA524-2D91-4DA2-889B-35C0AC824D15}" srcOrd="0" destOrd="0" presId="urn:microsoft.com/office/officeart/2005/8/layout/process1"/>
    <dgm:cxn modelId="{747C6F6A-0922-42A9-A2CD-71EF6C84E9ED}" type="presParOf" srcId="{632B0D6D-12E4-4351-BB91-82A4358DFF10}" destId="{94421562-502C-496D-8538-C28A3F8A4238}" srcOrd="1" destOrd="0" presId="urn:microsoft.com/office/officeart/2005/8/layout/process1"/>
    <dgm:cxn modelId="{FF25C9D4-B4D4-4763-8C01-1FD184B8DEC8}" type="presParOf" srcId="{94421562-502C-496D-8538-C28A3F8A4238}" destId="{EE044C05-27D5-4679-B7D3-CA8AFF1B9568}" srcOrd="0" destOrd="0" presId="urn:microsoft.com/office/officeart/2005/8/layout/process1"/>
    <dgm:cxn modelId="{BA7BB8CC-D15D-4E2D-A14B-59257D611E5F}" type="presParOf" srcId="{632B0D6D-12E4-4351-BB91-82A4358DFF10}" destId="{91A7DF0D-1F44-4A0A-8503-18D34EEECD6D}" srcOrd="2" destOrd="0" presId="urn:microsoft.com/office/officeart/2005/8/layout/process1"/>
    <dgm:cxn modelId="{6D31917A-CF0E-4999-B452-2D7C8C56F0A8}" type="presParOf" srcId="{632B0D6D-12E4-4351-BB91-82A4358DFF10}" destId="{6F3D2C11-11AE-4E61-A515-34325CC05604}" srcOrd="3" destOrd="0" presId="urn:microsoft.com/office/officeart/2005/8/layout/process1"/>
    <dgm:cxn modelId="{7377315B-FBA2-48C7-90ED-57099371B48B}" type="presParOf" srcId="{6F3D2C11-11AE-4E61-A515-34325CC05604}" destId="{D19CB572-1714-4BEA-BB03-42E75EF90BEC}" srcOrd="0" destOrd="0" presId="urn:microsoft.com/office/officeart/2005/8/layout/process1"/>
    <dgm:cxn modelId="{A992AC6B-6A5A-43CB-A0AA-0A1F8E166B86}" type="presParOf" srcId="{632B0D6D-12E4-4351-BB91-82A4358DFF10}" destId="{060C810A-886A-4C16-A910-58257AC24F2A}" srcOrd="4" destOrd="0" presId="urn:microsoft.com/office/officeart/2005/8/layout/process1"/>
    <dgm:cxn modelId="{99696FCF-F994-4761-8CAA-63ACDC4A7C35}" type="presParOf" srcId="{632B0D6D-12E4-4351-BB91-82A4358DFF10}" destId="{783A112D-7696-47B7-B40B-9C044AE6A555}" srcOrd="5" destOrd="0" presId="urn:microsoft.com/office/officeart/2005/8/layout/process1"/>
    <dgm:cxn modelId="{801DF18A-FA3F-4829-B4F8-6298FCAEBAC3}" type="presParOf" srcId="{783A112D-7696-47B7-B40B-9C044AE6A555}" destId="{046F455C-CC44-489A-A7F3-6B62A525E3CF}" srcOrd="0" destOrd="0" presId="urn:microsoft.com/office/officeart/2005/8/layout/process1"/>
    <dgm:cxn modelId="{C09BE12E-C705-490B-8CC5-33A071FAA713}"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6F1966-C785-4A80-9799-7A81B4975751}"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zh-CN" altLang="en-US"/>
        </a:p>
      </dgm:t>
    </dgm:pt>
    <dgm:pt modelId="{DA677DD9-D04E-49D9-B354-7270295FBAF3}">
      <dgm:prSet custT="1"/>
      <dgm:spPr/>
      <dgm:t>
        <a:bodyPr/>
        <a:lstStyle/>
        <a:p>
          <a:pPr rtl="0"/>
          <a:r>
            <a:rPr lang="zh-CN" sz="1100" dirty="0" smtClean="0">
              <a:latin typeface="华文中宋" panose="02010600040101010101" pitchFamily="2" charset="-122"/>
              <a:ea typeface="华文中宋" panose="02010600040101010101" pitchFamily="2" charset="-122"/>
            </a:rPr>
            <a:t>移动式</a:t>
          </a:r>
          <a:endParaRPr lang="en-US" sz="1100" dirty="0">
            <a:latin typeface="华文中宋" panose="02010600040101010101" pitchFamily="2" charset="-122"/>
            <a:ea typeface="华文中宋" panose="02010600040101010101" pitchFamily="2" charset="-122"/>
          </a:endParaRPr>
        </a:p>
      </dgm:t>
    </dgm:pt>
    <dgm:pt modelId="{B18099B1-CF58-4C31-A8E0-FC0800E4536F}" cxnId="{5F4EA0CF-15C3-47E5-870F-E1096410D581}" type="parTrans">
      <dgm:prSet/>
      <dgm:spPr/>
      <dgm:t>
        <a:bodyPr/>
        <a:lstStyle/>
        <a:p>
          <a:endParaRPr lang="zh-CN" altLang="en-US" sz="3200">
            <a:latin typeface="华文中宋" panose="02010600040101010101" pitchFamily="2" charset="-122"/>
            <a:ea typeface="华文中宋" panose="02010600040101010101" pitchFamily="2" charset="-122"/>
          </a:endParaRPr>
        </a:p>
      </dgm:t>
    </dgm:pt>
    <dgm:pt modelId="{F99D58DF-BF21-47EA-B467-FC6DC6AF29DC}" cxnId="{5F4EA0CF-15C3-47E5-870F-E1096410D581}" type="sibTrans">
      <dgm:prSet/>
      <dgm:spPr/>
      <dgm:t>
        <a:bodyPr/>
        <a:lstStyle/>
        <a:p>
          <a:endParaRPr lang="zh-CN" altLang="en-US" sz="3200">
            <a:latin typeface="华文中宋" panose="02010600040101010101" pitchFamily="2" charset="-122"/>
            <a:ea typeface="华文中宋" panose="02010600040101010101" pitchFamily="2" charset="-122"/>
          </a:endParaRPr>
        </a:p>
      </dgm:t>
    </dgm:pt>
    <dgm:pt modelId="{F2A77C68-BB2B-4022-BF65-C80E42D06A39}">
      <dgm:prSet custT="1"/>
      <dgm:spPr/>
      <dgm:t>
        <a:bodyPr/>
        <a:lstStyle/>
        <a:p>
          <a:pPr rtl="0"/>
          <a:r>
            <a:rPr lang="zh-CN" altLang="en-US" sz="1100" dirty="0" smtClean="0">
              <a:latin typeface="华文中宋" panose="02010600040101010101" pitchFamily="2" charset="-122"/>
              <a:ea typeface="华文中宋" panose="02010600040101010101" pitchFamily="2" charset="-122"/>
            </a:rPr>
            <a:t>手持式电动工具</a:t>
          </a:r>
          <a:endParaRPr lang="zh-CN" altLang="en-US" sz="1100" dirty="0">
            <a:latin typeface="华文中宋" panose="02010600040101010101" pitchFamily="2" charset="-122"/>
            <a:ea typeface="华文中宋" panose="02010600040101010101" pitchFamily="2" charset="-122"/>
          </a:endParaRPr>
        </a:p>
      </dgm:t>
    </dgm:pt>
    <dgm:pt modelId="{941BC9D3-9C78-4797-A2F9-16B1F7DCB2A3}" cxnId="{B8D98E10-544A-46E7-B762-0009D11A1B1F}" type="parTrans">
      <dgm:prSet/>
      <dgm:spPr/>
      <dgm:t>
        <a:bodyPr/>
        <a:lstStyle/>
        <a:p>
          <a:endParaRPr lang="zh-CN" altLang="en-US" sz="3200">
            <a:latin typeface="华文中宋" panose="02010600040101010101" pitchFamily="2" charset="-122"/>
            <a:ea typeface="华文中宋" panose="02010600040101010101" pitchFamily="2" charset="-122"/>
          </a:endParaRPr>
        </a:p>
      </dgm:t>
    </dgm:pt>
    <dgm:pt modelId="{D0C29CB6-965E-4A96-AEFA-17B44653A24D}" cxnId="{B8D98E10-544A-46E7-B762-0009D11A1B1F}" type="sibTrans">
      <dgm:prSet/>
      <dgm:spPr/>
      <dgm:t>
        <a:bodyPr/>
        <a:lstStyle/>
        <a:p>
          <a:endParaRPr lang="zh-CN" altLang="en-US" sz="3200">
            <a:latin typeface="华文中宋" panose="02010600040101010101" pitchFamily="2" charset="-122"/>
            <a:ea typeface="华文中宋" panose="02010600040101010101" pitchFamily="2" charset="-122"/>
          </a:endParaRPr>
        </a:p>
      </dgm:t>
    </dgm:pt>
    <dgm:pt modelId="{01CB45FC-CD0B-4375-BF60-053F2E268EC2}" type="pres">
      <dgm:prSet presAssocID="{A46F1966-C785-4A80-9799-7A81B4975751}" presName="CompostProcess" presStyleCnt="0">
        <dgm:presLayoutVars>
          <dgm:dir/>
          <dgm:resizeHandles val="exact"/>
        </dgm:presLayoutVars>
      </dgm:prSet>
      <dgm:spPr/>
      <dgm:t>
        <a:bodyPr/>
        <a:lstStyle/>
        <a:p>
          <a:endParaRPr lang="zh-CN" altLang="en-US"/>
        </a:p>
      </dgm:t>
    </dgm:pt>
    <dgm:pt modelId="{52E7EAE3-BC4D-4B53-9B85-E557CD0F315F}" type="pres">
      <dgm:prSet presAssocID="{A46F1966-C785-4A80-9799-7A81B4975751}" presName="arrow" presStyleLbl="bgShp" presStyleIdx="0" presStyleCnt="1" custLinFactNeighborX="6119"/>
      <dgm:spPr/>
    </dgm:pt>
    <dgm:pt modelId="{B158D8B8-C2AC-4592-B67B-39EF8A16AE36}" type="pres">
      <dgm:prSet presAssocID="{A46F1966-C785-4A80-9799-7A81B4975751}" presName="linearProcess" presStyleCnt="0"/>
      <dgm:spPr/>
    </dgm:pt>
    <dgm:pt modelId="{D7396E80-62D2-4B98-A6B1-9CA3C4F896ED}" type="pres">
      <dgm:prSet presAssocID="{DA677DD9-D04E-49D9-B354-7270295FBAF3}" presName="textNode" presStyleLbl="node1" presStyleIdx="0" presStyleCnt="2" custScaleX="56289" custScaleY="83065">
        <dgm:presLayoutVars>
          <dgm:bulletEnabled val="1"/>
        </dgm:presLayoutVars>
      </dgm:prSet>
      <dgm:spPr/>
      <dgm:t>
        <a:bodyPr/>
        <a:lstStyle/>
        <a:p>
          <a:endParaRPr lang="zh-CN" altLang="en-US"/>
        </a:p>
      </dgm:t>
    </dgm:pt>
    <dgm:pt modelId="{F0CDFD4B-FF2F-463A-BC07-F3CF112AAACF}" type="pres">
      <dgm:prSet presAssocID="{F99D58DF-BF21-47EA-B467-FC6DC6AF29DC}" presName="sibTrans" presStyleCnt="0"/>
      <dgm:spPr/>
    </dgm:pt>
    <dgm:pt modelId="{10B48709-7AC1-4ADA-9A81-5DBCD8FA42D8}" type="pres">
      <dgm:prSet presAssocID="{F2A77C68-BB2B-4022-BF65-C80E42D06A39}" presName="textNode" presStyleLbl="node1" presStyleIdx="1" presStyleCnt="2" custScaleX="98267" custLinFactNeighborX="-94833">
        <dgm:presLayoutVars>
          <dgm:bulletEnabled val="1"/>
        </dgm:presLayoutVars>
      </dgm:prSet>
      <dgm:spPr/>
      <dgm:t>
        <a:bodyPr/>
        <a:lstStyle/>
        <a:p>
          <a:endParaRPr lang="zh-CN" altLang="en-US"/>
        </a:p>
      </dgm:t>
    </dgm:pt>
  </dgm:ptLst>
  <dgm:cxnLst>
    <dgm:cxn modelId="{576FF27B-2D61-4919-8FE6-970952BD2640}" type="presOf" srcId="{F2A77C68-BB2B-4022-BF65-C80E42D06A39}" destId="{10B48709-7AC1-4ADA-9A81-5DBCD8FA42D8}" srcOrd="0" destOrd="0" presId="urn:microsoft.com/office/officeart/2005/8/layout/hProcess9"/>
    <dgm:cxn modelId="{D0D4AFB4-D447-4096-B1A9-C5F4B4C9FC97}" type="presOf" srcId="{DA677DD9-D04E-49D9-B354-7270295FBAF3}" destId="{D7396E80-62D2-4B98-A6B1-9CA3C4F896ED}" srcOrd="0" destOrd="0" presId="urn:microsoft.com/office/officeart/2005/8/layout/hProcess9"/>
    <dgm:cxn modelId="{F80544CA-6BC9-4C60-A7F4-D0E9870E40CA}" type="presOf" srcId="{A46F1966-C785-4A80-9799-7A81B4975751}" destId="{01CB45FC-CD0B-4375-BF60-053F2E268EC2}" srcOrd="0" destOrd="0" presId="urn:microsoft.com/office/officeart/2005/8/layout/hProcess9"/>
    <dgm:cxn modelId="{B8D98E10-544A-46E7-B762-0009D11A1B1F}" srcId="{A46F1966-C785-4A80-9799-7A81B4975751}" destId="{F2A77C68-BB2B-4022-BF65-C80E42D06A39}" srcOrd="1" destOrd="0" parTransId="{941BC9D3-9C78-4797-A2F9-16B1F7DCB2A3}" sibTransId="{D0C29CB6-965E-4A96-AEFA-17B44653A24D}"/>
    <dgm:cxn modelId="{5F4EA0CF-15C3-47E5-870F-E1096410D581}" srcId="{A46F1966-C785-4A80-9799-7A81B4975751}" destId="{DA677DD9-D04E-49D9-B354-7270295FBAF3}" srcOrd="0" destOrd="0" parTransId="{B18099B1-CF58-4C31-A8E0-FC0800E4536F}" sibTransId="{F99D58DF-BF21-47EA-B467-FC6DC6AF29DC}"/>
    <dgm:cxn modelId="{54345E4A-6119-4DC2-85E7-341C6DA49663}" type="presParOf" srcId="{01CB45FC-CD0B-4375-BF60-053F2E268EC2}" destId="{52E7EAE3-BC4D-4B53-9B85-E557CD0F315F}" srcOrd="0" destOrd="0" presId="urn:microsoft.com/office/officeart/2005/8/layout/hProcess9"/>
    <dgm:cxn modelId="{6628D53E-AAC4-4931-9CF9-44D761D68511}" type="presParOf" srcId="{01CB45FC-CD0B-4375-BF60-053F2E268EC2}" destId="{B158D8B8-C2AC-4592-B67B-39EF8A16AE36}" srcOrd="1" destOrd="0" presId="urn:microsoft.com/office/officeart/2005/8/layout/hProcess9"/>
    <dgm:cxn modelId="{A4EE53B6-A2D2-4EFF-8EB6-1D0F3B3218B4}" type="presParOf" srcId="{B158D8B8-C2AC-4592-B67B-39EF8A16AE36}" destId="{D7396E80-62D2-4B98-A6B1-9CA3C4F896ED}" srcOrd="0" destOrd="0" presId="urn:microsoft.com/office/officeart/2005/8/layout/hProcess9"/>
    <dgm:cxn modelId="{9C512B4C-D5AA-422D-9944-0F7106D9CDCC}" type="presParOf" srcId="{B158D8B8-C2AC-4592-B67B-39EF8A16AE36}" destId="{F0CDFD4B-FF2F-463A-BC07-F3CF112AAACF}" srcOrd="1" destOrd="0" presId="urn:microsoft.com/office/officeart/2005/8/layout/hProcess9"/>
    <dgm:cxn modelId="{B85B3009-FF2C-4127-8CFC-421A2BB99017}" type="presParOf" srcId="{B158D8B8-C2AC-4592-B67B-39EF8A16AE36}" destId="{10B48709-7AC1-4ADA-9A81-5DBCD8FA42D8}" srcOrd="2" destOrd="0" presId="urn:microsoft.com/office/officeart/2005/8/layout/hProcess9"/>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bg1">
            <a:lumMod val="85000"/>
          </a:schemeClr>
        </a:solidFill>
      </dgm:spPr>
      <dgm:t>
        <a:bodyPr/>
        <a:lstStyle/>
        <a:p>
          <a:r>
            <a:rPr lang="en-US" altLang="zh-CN" sz="1600" dirty="0" smtClean="0">
              <a:latin typeface="华文中宋" panose="02010600040101010101" pitchFamily="2" charset="-122"/>
              <a:ea typeface="华文中宋" panose="02010600040101010101" pitchFamily="2" charset="-122"/>
            </a:rPr>
            <a:t>IT</a:t>
          </a:r>
          <a:r>
            <a:rPr lang="zh-CN" altLang="en-US" sz="1600" dirty="0" smtClean="0">
              <a:latin typeface="华文中宋" panose="02010600040101010101" pitchFamily="2" charset="-122"/>
              <a:ea typeface="华文中宋" panose="02010600040101010101" pitchFamily="2" charset="-122"/>
            </a:rPr>
            <a:t>系统</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（保护接地）</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accent1"/>
        </a:solidFill>
      </dgm:spPr>
      <dgm:t>
        <a:bodyPr/>
        <a:lstStyle/>
        <a:p>
          <a:r>
            <a:rPr lang="en-US" altLang="zh-CN" sz="1600" dirty="0" smtClean="0">
              <a:latin typeface="华文中宋" panose="02010600040101010101" pitchFamily="2" charset="-122"/>
              <a:ea typeface="华文中宋" panose="02010600040101010101" pitchFamily="2" charset="-122"/>
            </a:rPr>
            <a:t>TT</a:t>
          </a:r>
          <a:r>
            <a:rPr lang="zh-CN" altLang="en-US" sz="1600" dirty="0" smtClean="0">
              <a:latin typeface="华文中宋" panose="02010600040101010101" pitchFamily="2" charset="-122"/>
              <a:ea typeface="华文中宋" panose="02010600040101010101" pitchFamily="2" charset="-122"/>
            </a:rPr>
            <a:t>系统</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chemeClr val="bg1">
            <a:lumMod val="85000"/>
          </a:schemeClr>
        </a:solidFill>
      </dgm:spPr>
      <dgm:t>
        <a:bodyPr/>
        <a:lstStyle/>
        <a:p>
          <a:r>
            <a:rPr lang="en-US" altLang="zh-CN" sz="1600" dirty="0" smtClean="0">
              <a:latin typeface="华文中宋" panose="02010600040101010101" pitchFamily="2" charset="-122"/>
              <a:ea typeface="华文中宋" panose="02010600040101010101" pitchFamily="2" charset="-122"/>
            </a:rPr>
            <a:t>IN</a:t>
          </a:r>
          <a:r>
            <a:rPr lang="zh-CN" altLang="en-US" sz="1600" dirty="0" smtClean="0">
              <a:latin typeface="华文中宋" panose="02010600040101010101" pitchFamily="2" charset="-122"/>
              <a:ea typeface="华文中宋" panose="02010600040101010101" pitchFamily="2" charset="-122"/>
            </a:rPr>
            <a:t>系统</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（保护接零）</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3" custScaleY="57815">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2" custScaleY="79426"/>
      <dgm:spPr/>
      <dgm:t>
        <a:bodyPr/>
        <a:lstStyle/>
        <a:p>
          <a:endParaRPr lang="zh-CN" altLang="en-US"/>
        </a:p>
      </dgm:t>
    </dgm:pt>
    <dgm:pt modelId="{4C1E0FE9-BBE2-4002-99BB-070E3DA16121}" type="pres">
      <dgm:prSet presAssocID="{29BFBE1A-08AF-4844-B29C-982EB1EB0177}" presName="connectorText" presStyleLbl="sibTrans2D1" presStyleIdx="0" presStyleCnt="2"/>
      <dgm:spPr/>
      <dgm:t>
        <a:bodyPr/>
        <a:lstStyle/>
        <a:p>
          <a:endParaRPr lang="zh-CN" altLang="en-US"/>
        </a:p>
      </dgm:t>
    </dgm:pt>
    <dgm:pt modelId="{C69BB197-5404-418B-8020-03AC84A51865}" type="pres">
      <dgm:prSet presAssocID="{2D9B2B8D-D296-4998-854A-38921C278E09}" presName="node" presStyleLbl="node1" presStyleIdx="1" presStyleCnt="3" custScaleY="52629" custLinFactNeighborY="122">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2" custScaleY="79426"/>
      <dgm:spPr/>
      <dgm:t>
        <a:bodyPr/>
        <a:lstStyle/>
        <a:p>
          <a:endParaRPr lang="zh-CN" altLang="en-US"/>
        </a:p>
      </dgm:t>
    </dgm:pt>
    <dgm:pt modelId="{F6198841-8EB8-46CA-B577-58B57F58ECBA}" type="pres">
      <dgm:prSet presAssocID="{B8FFF542-D36D-4AEE-BA3A-4CC333789B93}" presName="connectorText" presStyleLbl="sibTrans2D1" presStyleIdx="1" presStyleCnt="2"/>
      <dgm:spPr/>
      <dgm:t>
        <a:bodyPr/>
        <a:lstStyle/>
        <a:p>
          <a:endParaRPr lang="zh-CN" altLang="en-US"/>
        </a:p>
      </dgm:t>
    </dgm:pt>
    <dgm:pt modelId="{6BD6379E-BBB0-4ABC-9885-F8D0FB38CB6B}" type="pres">
      <dgm:prSet presAssocID="{3BAD30DB-79B8-4EF3-B552-4F0FACAE6AA4}" presName="node" presStyleLbl="node1" presStyleIdx="2" presStyleCnt="3" custScaleY="53372">
        <dgm:presLayoutVars>
          <dgm:bulletEnabled val="1"/>
        </dgm:presLayoutVars>
      </dgm:prSet>
      <dgm:spPr/>
      <dgm:t>
        <a:bodyPr/>
        <a:lstStyle/>
        <a:p>
          <a:endParaRPr lang="zh-CN" altLang="en-US"/>
        </a:p>
      </dgm:t>
    </dgm:pt>
  </dgm:ptLst>
  <dgm:cxnLst>
    <dgm:cxn modelId="{253445BB-1C60-4854-BF3A-49831FABBF38}" type="presOf" srcId="{1A4387FB-7510-4215-ADB1-0770137FC457}" destId="{E29E4A83-0C16-4F4D-BCF4-2A6209859132}" srcOrd="0" destOrd="0" presId="urn:microsoft.com/office/officeart/2005/8/layout/process2"/>
    <dgm:cxn modelId="{E637CF96-DFFA-4349-9ED2-B30658CED10B}" type="presOf" srcId="{3BAD30DB-79B8-4EF3-B552-4F0FACAE6AA4}" destId="{6BD6379E-BBB0-4ABC-9885-F8D0FB38CB6B}" srcOrd="0" destOrd="0" presId="urn:microsoft.com/office/officeart/2005/8/layout/process2"/>
    <dgm:cxn modelId="{453C5F2A-9623-43D8-8BA3-5E08F47652F8}" type="presOf" srcId="{737B71FC-E172-4B97-80E3-25D3E357C9CA}" destId="{AD0A7A85-B259-4FC9-8C62-9AC0DA555DC6}" srcOrd="0" destOrd="0" presId="urn:microsoft.com/office/officeart/2005/8/layout/process2"/>
    <dgm:cxn modelId="{A05628D4-FF74-4BE7-8BA2-41A423801B17}" srcId="{1A4387FB-7510-4215-ADB1-0770137FC457}" destId="{2D9B2B8D-D296-4998-854A-38921C278E09}" srcOrd="1" destOrd="0" parTransId="{F8EA7CC3-04E5-4984-8C67-C48951CC2374}" sibTransId="{B8FFF542-D36D-4AEE-BA3A-4CC333789B93}"/>
    <dgm:cxn modelId="{DD337761-5E04-4D2F-ADB4-E1B612CF44A4}" type="presOf" srcId="{29BFBE1A-08AF-4844-B29C-982EB1EB0177}" destId="{4C1E0FE9-BBE2-4002-99BB-070E3DA16121}" srcOrd="1" destOrd="0" presId="urn:microsoft.com/office/officeart/2005/8/layout/process2"/>
    <dgm:cxn modelId="{C29099BC-8B1A-4282-9134-0EE1F1A91FF9}" type="presOf" srcId="{2D9B2B8D-D296-4998-854A-38921C278E09}" destId="{C69BB197-5404-418B-8020-03AC84A51865}" srcOrd="0" destOrd="0" presId="urn:microsoft.com/office/officeart/2005/8/layout/process2"/>
    <dgm:cxn modelId="{86DAFC59-D8C9-4834-82AA-9F0AEAF03D75}" type="presOf" srcId="{29BFBE1A-08AF-4844-B29C-982EB1EB0177}" destId="{20234249-4719-46A5-9458-AE949EEE2F53}" srcOrd="0"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C45891A7-4239-4D92-9E83-7346D07E5E0B}" type="presOf" srcId="{B8FFF542-D36D-4AEE-BA3A-4CC333789B93}" destId="{F6198841-8EB8-46CA-B577-58B57F58ECBA}" srcOrd="1" destOrd="0" presId="urn:microsoft.com/office/officeart/2005/8/layout/process2"/>
    <dgm:cxn modelId="{37226723-8274-4F58-9A8F-912418967D5D}" type="presOf" srcId="{B8FFF542-D36D-4AEE-BA3A-4CC333789B93}" destId="{550226BB-33FE-47C7-9DA9-586D2361ACE3}" srcOrd="0" destOrd="0" presId="urn:microsoft.com/office/officeart/2005/8/layout/process2"/>
    <dgm:cxn modelId="{10C3C279-95D0-45BC-94FD-620D0797263B}" srcId="{1A4387FB-7510-4215-ADB1-0770137FC457}" destId="{3BAD30DB-79B8-4EF3-B552-4F0FACAE6AA4}" srcOrd="2" destOrd="0" parTransId="{C6935C6B-18CB-44F5-8CAB-3128ECCC2858}" sibTransId="{25C4739E-9103-4600-B5F2-1634E86A81AE}"/>
    <dgm:cxn modelId="{9EA5F4AA-1CA6-4A17-AE72-1689D660C1D0}" type="presParOf" srcId="{E29E4A83-0C16-4F4D-BCF4-2A6209859132}" destId="{AD0A7A85-B259-4FC9-8C62-9AC0DA555DC6}" srcOrd="0" destOrd="0" presId="urn:microsoft.com/office/officeart/2005/8/layout/process2"/>
    <dgm:cxn modelId="{25B9EDA1-DAE2-4E2B-9ABD-D60D9DDDD3DD}" type="presParOf" srcId="{E29E4A83-0C16-4F4D-BCF4-2A6209859132}" destId="{20234249-4719-46A5-9458-AE949EEE2F53}" srcOrd="1" destOrd="0" presId="urn:microsoft.com/office/officeart/2005/8/layout/process2"/>
    <dgm:cxn modelId="{6C44648E-908B-4E29-A942-72D10BE165E7}" type="presParOf" srcId="{20234249-4719-46A5-9458-AE949EEE2F53}" destId="{4C1E0FE9-BBE2-4002-99BB-070E3DA16121}" srcOrd="0" destOrd="0" presId="urn:microsoft.com/office/officeart/2005/8/layout/process2"/>
    <dgm:cxn modelId="{66081EE1-A825-4E0C-BA4E-C0C2ED48F7D2}" type="presParOf" srcId="{E29E4A83-0C16-4F4D-BCF4-2A6209859132}" destId="{C69BB197-5404-418B-8020-03AC84A51865}" srcOrd="2" destOrd="0" presId="urn:microsoft.com/office/officeart/2005/8/layout/process2"/>
    <dgm:cxn modelId="{47B9C8D2-1E0A-4E1D-8459-BF5914CDB25B}" type="presParOf" srcId="{E29E4A83-0C16-4F4D-BCF4-2A6209859132}" destId="{550226BB-33FE-47C7-9DA9-586D2361ACE3}" srcOrd="3" destOrd="0" presId="urn:microsoft.com/office/officeart/2005/8/layout/process2"/>
    <dgm:cxn modelId="{12CFA52D-3943-4F1E-8C1D-0DA3CE33DB54}" type="presParOf" srcId="{550226BB-33FE-47C7-9DA9-586D2361ACE3}" destId="{F6198841-8EB8-46CA-B577-58B57F58ECBA}" srcOrd="0" destOrd="0" presId="urn:microsoft.com/office/officeart/2005/8/layout/process2"/>
    <dgm:cxn modelId="{8AC2EEFD-C0AA-4E39-8E88-244C19781695}" type="presParOf" srcId="{E29E4A83-0C16-4F4D-BCF4-2A6209859132}" destId="{6BD6379E-BBB0-4ABC-9885-F8D0FB38CB6B}" srcOrd="4"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accent1"/>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0ED297B8-6EF3-4356-805B-507867B1FC1F}" type="presOf" srcId="{B64CB9B5-35B6-4EF8-A19A-55B5A88DB7B1}" destId="{91A7DF0D-1F44-4A0A-8503-18D34EEECD6D}" srcOrd="0" destOrd="0" presId="urn:microsoft.com/office/officeart/2005/8/layout/process1"/>
    <dgm:cxn modelId="{3947507F-DC27-42B8-AD53-89D13A9C0197}" srcId="{3A410565-3FF2-4096-92E3-B7394419FC4A}" destId="{25331CDF-9208-4B21-9985-DED03170403E}" srcOrd="0" destOrd="0" parTransId="{EFB14F38-B261-46F5-84CE-E12F76399B67}" sibTransId="{B979DD4A-2810-43FD-AE7E-3F985C954E94}"/>
    <dgm:cxn modelId="{30C44593-0597-4238-8636-86E3268037CB}" type="presOf" srcId="{1E1DDEE6-3995-4DB7-BF86-A652BBC5CA91}" destId="{6F3D2C11-11AE-4E61-A515-34325CC05604}" srcOrd="0" destOrd="0" presId="urn:microsoft.com/office/officeart/2005/8/layout/process1"/>
    <dgm:cxn modelId="{51D0BCBD-E1E5-407A-8E5B-823EA2B4C72F}" type="presOf" srcId="{8D7EF8C8-1AC6-45D7-B36A-2A908275D708}" destId="{783A112D-7696-47B7-B40B-9C044AE6A555}" srcOrd="0" destOrd="0" presId="urn:microsoft.com/office/officeart/2005/8/layout/process1"/>
    <dgm:cxn modelId="{018CCB20-3D31-4B0C-B6FC-DBEC389F6BE6}" type="presOf" srcId="{8D7EF8C8-1AC6-45D7-B36A-2A908275D708}" destId="{046F455C-CC44-489A-A7F3-6B62A525E3CF}" srcOrd="1" destOrd="0" presId="urn:microsoft.com/office/officeart/2005/8/layout/process1"/>
    <dgm:cxn modelId="{BA3BFA2F-2833-43F0-A8C5-DDF1B7F748E2}" type="presOf" srcId="{B979DD4A-2810-43FD-AE7E-3F985C954E94}" destId="{EE044C05-27D5-4679-B7D3-CA8AFF1B9568}" srcOrd="1" destOrd="0" presId="urn:microsoft.com/office/officeart/2005/8/layout/process1"/>
    <dgm:cxn modelId="{044DF9BB-A150-4ED2-9C1B-4D4618DC00FE}" type="presOf" srcId="{3CAF47F7-0649-4E32-9D61-ACE33D5E613F}" destId="{6BD7B332-9C29-4D74-8818-84F97C3CEAAB}"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E304BD42-0B4B-423B-948E-7758B0471971}" type="presOf" srcId="{1E1DDEE6-3995-4DB7-BF86-A652BBC5CA91}" destId="{D19CB572-1714-4BEA-BB03-42E75EF90BEC}" srcOrd="1" destOrd="0" presId="urn:microsoft.com/office/officeart/2005/8/layout/process1"/>
    <dgm:cxn modelId="{E2897693-8FED-4CAA-B522-C3A5DD0E69C5}" type="presOf" srcId="{2DDE0DE8-6584-4161-931B-D17481A4B969}" destId="{060C810A-886A-4C16-A910-58257AC24F2A}" srcOrd="0" destOrd="0" presId="urn:microsoft.com/office/officeart/2005/8/layout/process1"/>
    <dgm:cxn modelId="{EFE6A8A2-D484-45D0-9809-0C62730E6ACE}" type="presOf" srcId="{25331CDF-9208-4B21-9985-DED03170403E}" destId="{AD3FA524-2D91-4DA2-889B-35C0AC824D15}" srcOrd="0" destOrd="0" presId="urn:microsoft.com/office/officeart/2005/8/layout/process1"/>
    <dgm:cxn modelId="{0729C83D-EE1F-4FE0-AAB3-3B7736CF7941}" type="presOf" srcId="{B979DD4A-2810-43FD-AE7E-3F985C954E94}" destId="{94421562-502C-496D-8538-C28A3F8A4238}" srcOrd="0" destOrd="0" presId="urn:microsoft.com/office/officeart/2005/8/layout/process1"/>
    <dgm:cxn modelId="{05FB7FC8-606B-4655-8AC2-C372CAF9DF71}" type="presOf" srcId="{3A410565-3FF2-4096-92E3-B7394419FC4A}" destId="{632B0D6D-12E4-4351-BB91-82A4358DFF10}" srcOrd="0" destOrd="0" presId="urn:microsoft.com/office/officeart/2005/8/layout/process1"/>
    <dgm:cxn modelId="{279D4B66-65E8-4D1E-AF0F-7928FB2A1B5B}" srcId="{3A410565-3FF2-4096-92E3-B7394419FC4A}" destId="{3CAF47F7-0649-4E32-9D61-ACE33D5E613F}" srcOrd="3" destOrd="0" parTransId="{6644987A-9F4D-4540-98D8-3798872CE9B8}" sibTransId="{8367F9F4-59F6-4281-BC5C-137AA7582102}"/>
    <dgm:cxn modelId="{54920C21-8B03-4F6B-BE77-B532D0C894FB}" srcId="{3A410565-3FF2-4096-92E3-B7394419FC4A}" destId="{2DDE0DE8-6584-4161-931B-D17481A4B969}" srcOrd="2" destOrd="0" parTransId="{12121588-7FBA-4435-B2A4-30411AD2C994}" sibTransId="{8D7EF8C8-1AC6-45D7-B36A-2A908275D708}"/>
    <dgm:cxn modelId="{88EA6837-CAF7-4CC2-9418-D54D9C715FB7}" type="presParOf" srcId="{632B0D6D-12E4-4351-BB91-82A4358DFF10}" destId="{AD3FA524-2D91-4DA2-889B-35C0AC824D15}" srcOrd="0" destOrd="0" presId="urn:microsoft.com/office/officeart/2005/8/layout/process1"/>
    <dgm:cxn modelId="{7C38B9B7-0C38-4ADF-8430-0204BC8EC7F5}" type="presParOf" srcId="{632B0D6D-12E4-4351-BB91-82A4358DFF10}" destId="{94421562-502C-496D-8538-C28A3F8A4238}" srcOrd="1" destOrd="0" presId="urn:microsoft.com/office/officeart/2005/8/layout/process1"/>
    <dgm:cxn modelId="{4DA7C139-147C-45E3-B6B8-D8DC11D4550E}" type="presParOf" srcId="{94421562-502C-496D-8538-C28A3F8A4238}" destId="{EE044C05-27D5-4679-B7D3-CA8AFF1B9568}" srcOrd="0" destOrd="0" presId="urn:microsoft.com/office/officeart/2005/8/layout/process1"/>
    <dgm:cxn modelId="{56F23094-F6BD-4893-A254-878A470054DD}" type="presParOf" srcId="{632B0D6D-12E4-4351-BB91-82A4358DFF10}" destId="{91A7DF0D-1F44-4A0A-8503-18D34EEECD6D}" srcOrd="2" destOrd="0" presId="urn:microsoft.com/office/officeart/2005/8/layout/process1"/>
    <dgm:cxn modelId="{E0F3D1C0-EFC3-4323-B220-A95A8714CA3C}" type="presParOf" srcId="{632B0D6D-12E4-4351-BB91-82A4358DFF10}" destId="{6F3D2C11-11AE-4E61-A515-34325CC05604}" srcOrd="3" destOrd="0" presId="urn:microsoft.com/office/officeart/2005/8/layout/process1"/>
    <dgm:cxn modelId="{1739DC53-1A13-4E3A-AD05-91949B31D1B0}" type="presParOf" srcId="{6F3D2C11-11AE-4E61-A515-34325CC05604}" destId="{D19CB572-1714-4BEA-BB03-42E75EF90BEC}" srcOrd="0" destOrd="0" presId="urn:microsoft.com/office/officeart/2005/8/layout/process1"/>
    <dgm:cxn modelId="{B7CD162B-66AC-427E-979C-A779612BF53C}" type="presParOf" srcId="{632B0D6D-12E4-4351-BB91-82A4358DFF10}" destId="{060C810A-886A-4C16-A910-58257AC24F2A}" srcOrd="4" destOrd="0" presId="urn:microsoft.com/office/officeart/2005/8/layout/process1"/>
    <dgm:cxn modelId="{D7828BE2-D51A-4B29-8742-3D72FEB6DE92}" type="presParOf" srcId="{632B0D6D-12E4-4351-BB91-82A4358DFF10}" destId="{783A112D-7696-47B7-B40B-9C044AE6A555}" srcOrd="5" destOrd="0" presId="urn:microsoft.com/office/officeart/2005/8/layout/process1"/>
    <dgm:cxn modelId="{9309A209-6173-4215-B7DF-B979A03D3D39}" type="presParOf" srcId="{783A112D-7696-47B7-B40B-9C044AE6A555}" destId="{046F455C-CC44-489A-A7F3-6B62A525E3CF}" srcOrd="0" destOrd="0" presId="urn:microsoft.com/office/officeart/2005/8/layout/process1"/>
    <dgm:cxn modelId="{68EF73E3-4854-4523-AED0-374869AD9E5E}"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bg1">
            <a:lumMod val="85000"/>
          </a:schemeClr>
        </a:solidFill>
      </dgm:spPr>
      <dgm:t>
        <a:bodyPr/>
        <a:lstStyle/>
        <a:p>
          <a:r>
            <a:rPr lang="en-US" altLang="zh-CN" sz="1600" dirty="0" smtClean="0">
              <a:latin typeface="华文中宋" panose="02010600040101010101" pitchFamily="2" charset="-122"/>
              <a:ea typeface="华文中宋" panose="02010600040101010101" pitchFamily="2" charset="-122"/>
            </a:rPr>
            <a:t>IT</a:t>
          </a:r>
          <a:r>
            <a:rPr lang="zh-CN" altLang="en-US" sz="1600" dirty="0" smtClean="0">
              <a:latin typeface="华文中宋" panose="02010600040101010101" pitchFamily="2" charset="-122"/>
              <a:ea typeface="华文中宋" panose="02010600040101010101" pitchFamily="2" charset="-122"/>
            </a:rPr>
            <a:t>系统</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（保护接地）</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bg1">
            <a:lumMod val="85000"/>
          </a:schemeClr>
        </a:solidFill>
      </dgm:spPr>
      <dgm:t>
        <a:bodyPr/>
        <a:lstStyle/>
        <a:p>
          <a:r>
            <a:rPr lang="en-US" altLang="zh-CN" sz="1600" dirty="0" smtClean="0">
              <a:latin typeface="华文中宋" panose="02010600040101010101" pitchFamily="2" charset="-122"/>
              <a:ea typeface="华文中宋" panose="02010600040101010101" pitchFamily="2" charset="-122"/>
            </a:rPr>
            <a:t>TT</a:t>
          </a:r>
          <a:r>
            <a:rPr lang="zh-CN" altLang="en-US" sz="1600" dirty="0" smtClean="0">
              <a:latin typeface="华文中宋" panose="02010600040101010101" pitchFamily="2" charset="-122"/>
              <a:ea typeface="华文中宋" panose="02010600040101010101" pitchFamily="2" charset="-122"/>
            </a:rPr>
            <a:t>系统</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chemeClr val="accent1"/>
        </a:solidFill>
      </dgm:spPr>
      <dgm:t>
        <a:bodyPr/>
        <a:lstStyle/>
        <a:p>
          <a:r>
            <a:rPr lang="en-US" altLang="zh-CN" sz="1600" dirty="0" smtClean="0">
              <a:latin typeface="华文中宋" panose="02010600040101010101" pitchFamily="2" charset="-122"/>
              <a:ea typeface="华文中宋" panose="02010600040101010101" pitchFamily="2" charset="-122"/>
            </a:rPr>
            <a:t>IN</a:t>
          </a:r>
          <a:r>
            <a:rPr lang="zh-CN" altLang="en-US" sz="1600" dirty="0" smtClean="0">
              <a:latin typeface="华文中宋" panose="02010600040101010101" pitchFamily="2" charset="-122"/>
              <a:ea typeface="华文中宋" panose="02010600040101010101" pitchFamily="2" charset="-122"/>
            </a:rPr>
            <a:t>系统</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（保护接零）</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3" custScaleY="57815">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2" custScaleY="79426"/>
      <dgm:spPr/>
      <dgm:t>
        <a:bodyPr/>
        <a:lstStyle/>
        <a:p>
          <a:endParaRPr lang="zh-CN" altLang="en-US"/>
        </a:p>
      </dgm:t>
    </dgm:pt>
    <dgm:pt modelId="{4C1E0FE9-BBE2-4002-99BB-070E3DA16121}" type="pres">
      <dgm:prSet presAssocID="{29BFBE1A-08AF-4844-B29C-982EB1EB0177}" presName="connectorText" presStyleLbl="sibTrans2D1" presStyleIdx="0" presStyleCnt="2"/>
      <dgm:spPr/>
      <dgm:t>
        <a:bodyPr/>
        <a:lstStyle/>
        <a:p>
          <a:endParaRPr lang="zh-CN" altLang="en-US"/>
        </a:p>
      </dgm:t>
    </dgm:pt>
    <dgm:pt modelId="{C69BB197-5404-418B-8020-03AC84A51865}" type="pres">
      <dgm:prSet presAssocID="{2D9B2B8D-D296-4998-854A-38921C278E09}" presName="node" presStyleLbl="node1" presStyleIdx="1" presStyleCnt="3" custScaleY="52629" custLinFactNeighborY="122">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2" custScaleY="79426"/>
      <dgm:spPr/>
      <dgm:t>
        <a:bodyPr/>
        <a:lstStyle/>
        <a:p>
          <a:endParaRPr lang="zh-CN" altLang="en-US"/>
        </a:p>
      </dgm:t>
    </dgm:pt>
    <dgm:pt modelId="{F6198841-8EB8-46CA-B577-58B57F58ECBA}" type="pres">
      <dgm:prSet presAssocID="{B8FFF542-D36D-4AEE-BA3A-4CC333789B93}" presName="connectorText" presStyleLbl="sibTrans2D1" presStyleIdx="1" presStyleCnt="2"/>
      <dgm:spPr/>
      <dgm:t>
        <a:bodyPr/>
        <a:lstStyle/>
        <a:p>
          <a:endParaRPr lang="zh-CN" altLang="en-US"/>
        </a:p>
      </dgm:t>
    </dgm:pt>
    <dgm:pt modelId="{6BD6379E-BBB0-4ABC-9885-F8D0FB38CB6B}" type="pres">
      <dgm:prSet presAssocID="{3BAD30DB-79B8-4EF3-B552-4F0FACAE6AA4}" presName="node" presStyleLbl="node1" presStyleIdx="2" presStyleCnt="3" custScaleY="53372">
        <dgm:presLayoutVars>
          <dgm:bulletEnabled val="1"/>
        </dgm:presLayoutVars>
      </dgm:prSet>
      <dgm:spPr/>
      <dgm:t>
        <a:bodyPr/>
        <a:lstStyle/>
        <a:p>
          <a:endParaRPr lang="zh-CN" altLang="en-US"/>
        </a:p>
      </dgm:t>
    </dgm:pt>
  </dgm:ptLst>
  <dgm:cxnLst>
    <dgm:cxn modelId="{838DB34A-AC92-4777-A884-3D6E394D0143}" type="presOf" srcId="{B8FFF542-D36D-4AEE-BA3A-4CC333789B93}" destId="{550226BB-33FE-47C7-9DA9-586D2361ACE3}" srcOrd="0" destOrd="0" presId="urn:microsoft.com/office/officeart/2005/8/layout/process2"/>
    <dgm:cxn modelId="{0916768D-AB8A-4BCE-99F4-781CE3CA7985}" type="presOf" srcId="{B8FFF542-D36D-4AEE-BA3A-4CC333789B93}" destId="{F6198841-8EB8-46CA-B577-58B57F58ECBA}" srcOrd="1" destOrd="0" presId="urn:microsoft.com/office/officeart/2005/8/layout/process2"/>
    <dgm:cxn modelId="{2AA7E735-F64A-4BE4-9876-66305D8CE0FA}" type="presOf" srcId="{29BFBE1A-08AF-4844-B29C-982EB1EB0177}" destId="{4C1E0FE9-BBE2-4002-99BB-070E3DA16121}" srcOrd="1" destOrd="0" presId="urn:microsoft.com/office/officeart/2005/8/layout/process2"/>
    <dgm:cxn modelId="{A05628D4-FF74-4BE7-8BA2-41A423801B17}" srcId="{1A4387FB-7510-4215-ADB1-0770137FC457}" destId="{2D9B2B8D-D296-4998-854A-38921C278E09}" srcOrd="1" destOrd="0" parTransId="{F8EA7CC3-04E5-4984-8C67-C48951CC2374}" sibTransId="{B8FFF542-D36D-4AEE-BA3A-4CC333789B93}"/>
    <dgm:cxn modelId="{CCEAFD63-328C-4D5C-B448-69B6D8E8DB6D}" type="presOf" srcId="{2D9B2B8D-D296-4998-854A-38921C278E09}" destId="{C69BB197-5404-418B-8020-03AC84A51865}" srcOrd="0" destOrd="0" presId="urn:microsoft.com/office/officeart/2005/8/layout/process2"/>
    <dgm:cxn modelId="{A277AC45-7FBA-463C-B473-2282D9D8C54A}" type="presOf" srcId="{1A4387FB-7510-4215-ADB1-0770137FC457}" destId="{E29E4A83-0C16-4F4D-BCF4-2A6209859132}" srcOrd="0" destOrd="0" presId="urn:microsoft.com/office/officeart/2005/8/layout/process2"/>
    <dgm:cxn modelId="{B6EB7224-50A4-42FA-8B8A-6B2B69B71EB4}" type="presOf" srcId="{737B71FC-E172-4B97-80E3-25D3E357C9CA}" destId="{AD0A7A85-B259-4FC9-8C62-9AC0DA555DC6}" srcOrd="0"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64FC4736-FDE6-462E-8124-ADCBE2F4E07B}" type="presOf" srcId="{3BAD30DB-79B8-4EF3-B552-4F0FACAE6AA4}" destId="{6BD6379E-BBB0-4ABC-9885-F8D0FB38CB6B}" srcOrd="0" destOrd="0" presId="urn:microsoft.com/office/officeart/2005/8/layout/process2"/>
    <dgm:cxn modelId="{10C3C279-95D0-45BC-94FD-620D0797263B}" srcId="{1A4387FB-7510-4215-ADB1-0770137FC457}" destId="{3BAD30DB-79B8-4EF3-B552-4F0FACAE6AA4}" srcOrd="2" destOrd="0" parTransId="{C6935C6B-18CB-44F5-8CAB-3128ECCC2858}" sibTransId="{25C4739E-9103-4600-B5F2-1634E86A81AE}"/>
    <dgm:cxn modelId="{5662CB8E-2D23-4EAA-8AD9-649007C3EEBE}" type="presOf" srcId="{29BFBE1A-08AF-4844-B29C-982EB1EB0177}" destId="{20234249-4719-46A5-9458-AE949EEE2F53}" srcOrd="0" destOrd="0" presId="urn:microsoft.com/office/officeart/2005/8/layout/process2"/>
    <dgm:cxn modelId="{926C238C-44C5-492B-82FD-4B4D5650603F}" type="presParOf" srcId="{E29E4A83-0C16-4F4D-BCF4-2A6209859132}" destId="{AD0A7A85-B259-4FC9-8C62-9AC0DA555DC6}" srcOrd="0" destOrd="0" presId="urn:microsoft.com/office/officeart/2005/8/layout/process2"/>
    <dgm:cxn modelId="{8C4ECB1C-E1FB-44D7-B924-AC35FC330453}" type="presParOf" srcId="{E29E4A83-0C16-4F4D-BCF4-2A6209859132}" destId="{20234249-4719-46A5-9458-AE949EEE2F53}" srcOrd="1" destOrd="0" presId="urn:microsoft.com/office/officeart/2005/8/layout/process2"/>
    <dgm:cxn modelId="{9024CCE3-BDBE-4A11-9A20-9E4A58A80B02}" type="presParOf" srcId="{20234249-4719-46A5-9458-AE949EEE2F53}" destId="{4C1E0FE9-BBE2-4002-99BB-070E3DA16121}" srcOrd="0" destOrd="0" presId="urn:microsoft.com/office/officeart/2005/8/layout/process2"/>
    <dgm:cxn modelId="{4A49C311-C4D5-4CD0-A0E4-E84201634DE2}" type="presParOf" srcId="{E29E4A83-0C16-4F4D-BCF4-2A6209859132}" destId="{C69BB197-5404-418B-8020-03AC84A51865}" srcOrd="2" destOrd="0" presId="urn:microsoft.com/office/officeart/2005/8/layout/process2"/>
    <dgm:cxn modelId="{BD78BE2B-3A14-47BF-A8FE-7E8BF6E46959}" type="presParOf" srcId="{E29E4A83-0C16-4F4D-BCF4-2A6209859132}" destId="{550226BB-33FE-47C7-9DA9-586D2361ACE3}" srcOrd="3" destOrd="0" presId="urn:microsoft.com/office/officeart/2005/8/layout/process2"/>
    <dgm:cxn modelId="{800B7156-A8B3-443B-8645-8F53DB12BA64}" type="presParOf" srcId="{550226BB-33FE-47C7-9DA9-586D2361ACE3}" destId="{F6198841-8EB8-46CA-B577-58B57F58ECBA}" srcOrd="0" destOrd="0" presId="urn:microsoft.com/office/officeart/2005/8/layout/process2"/>
    <dgm:cxn modelId="{D491CA99-97CA-4E2D-8762-19F194188B12}" type="presParOf" srcId="{E29E4A83-0C16-4F4D-BCF4-2A6209859132}" destId="{6BD6379E-BBB0-4ABC-9885-F8D0FB38CB6B}" srcOrd="4"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accent1"/>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D8E55A1B-4A22-4A68-9821-226C7744895A}" type="presOf" srcId="{B64CB9B5-35B6-4EF8-A19A-55B5A88DB7B1}" destId="{91A7DF0D-1F44-4A0A-8503-18D34EEECD6D}" srcOrd="0" destOrd="0" presId="urn:microsoft.com/office/officeart/2005/8/layout/process1"/>
    <dgm:cxn modelId="{CE565B27-0EDF-495C-A9AD-5F11DE79BEC3}" type="presOf" srcId="{8D7EF8C8-1AC6-45D7-B36A-2A908275D708}" destId="{046F455C-CC44-489A-A7F3-6B62A525E3CF}" srcOrd="1" destOrd="0" presId="urn:microsoft.com/office/officeart/2005/8/layout/process1"/>
    <dgm:cxn modelId="{3947507F-DC27-42B8-AD53-89D13A9C0197}" srcId="{3A410565-3FF2-4096-92E3-B7394419FC4A}" destId="{25331CDF-9208-4B21-9985-DED03170403E}" srcOrd="0" destOrd="0" parTransId="{EFB14F38-B261-46F5-84CE-E12F76399B67}" sibTransId="{B979DD4A-2810-43FD-AE7E-3F985C954E94}"/>
    <dgm:cxn modelId="{54920C21-8B03-4F6B-BE77-B532D0C894FB}" srcId="{3A410565-3FF2-4096-92E3-B7394419FC4A}" destId="{2DDE0DE8-6584-4161-931B-D17481A4B969}" srcOrd="2" destOrd="0" parTransId="{12121588-7FBA-4435-B2A4-30411AD2C994}" sibTransId="{8D7EF8C8-1AC6-45D7-B36A-2A908275D708}"/>
    <dgm:cxn modelId="{AF4C08CA-78B9-449D-B8D7-ABA0CE3A15AA}" type="presOf" srcId="{2DDE0DE8-6584-4161-931B-D17481A4B969}" destId="{060C810A-886A-4C16-A910-58257AC24F2A}" srcOrd="0" destOrd="0" presId="urn:microsoft.com/office/officeart/2005/8/layout/process1"/>
    <dgm:cxn modelId="{787FA572-74C9-4233-A08B-740EEFA28352}" type="presOf" srcId="{1E1DDEE6-3995-4DB7-BF86-A652BBC5CA91}" destId="{D19CB572-1714-4BEA-BB03-42E75EF90BEC}" srcOrd="1" destOrd="0" presId="urn:microsoft.com/office/officeart/2005/8/layout/process1"/>
    <dgm:cxn modelId="{80AE97D4-2EC3-4C70-BEF3-D81FAD21926B}" type="presOf" srcId="{25331CDF-9208-4B21-9985-DED03170403E}" destId="{AD3FA524-2D91-4DA2-889B-35C0AC824D15}"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279D4B66-65E8-4D1E-AF0F-7928FB2A1B5B}" srcId="{3A410565-3FF2-4096-92E3-B7394419FC4A}" destId="{3CAF47F7-0649-4E32-9D61-ACE33D5E613F}" srcOrd="3" destOrd="0" parTransId="{6644987A-9F4D-4540-98D8-3798872CE9B8}" sibTransId="{8367F9F4-59F6-4281-BC5C-137AA7582102}"/>
    <dgm:cxn modelId="{DDDFE028-EDFE-4250-99A3-A3D7E1854B88}" type="presOf" srcId="{3A410565-3FF2-4096-92E3-B7394419FC4A}" destId="{632B0D6D-12E4-4351-BB91-82A4358DFF10}" srcOrd="0" destOrd="0" presId="urn:microsoft.com/office/officeart/2005/8/layout/process1"/>
    <dgm:cxn modelId="{866F8458-B0B5-48FA-88E3-C107993B36BA}" type="presOf" srcId="{3CAF47F7-0649-4E32-9D61-ACE33D5E613F}" destId="{6BD7B332-9C29-4D74-8818-84F97C3CEAAB}" srcOrd="0" destOrd="0" presId="urn:microsoft.com/office/officeart/2005/8/layout/process1"/>
    <dgm:cxn modelId="{39CA2479-4E69-41EE-83E7-732AC6F5E69C}" type="presOf" srcId="{8D7EF8C8-1AC6-45D7-B36A-2A908275D708}" destId="{783A112D-7696-47B7-B40B-9C044AE6A555}" srcOrd="0" destOrd="0" presId="urn:microsoft.com/office/officeart/2005/8/layout/process1"/>
    <dgm:cxn modelId="{CA52B7DD-0035-4896-9A4B-7E03BCAD6FBA}" type="presOf" srcId="{B979DD4A-2810-43FD-AE7E-3F985C954E94}" destId="{94421562-502C-496D-8538-C28A3F8A4238}" srcOrd="0" destOrd="0" presId="urn:microsoft.com/office/officeart/2005/8/layout/process1"/>
    <dgm:cxn modelId="{34A4093A-3238-4667-8EDB-D9AC6D2D7107}" type="presOf" srcId="{1E1DDEE6-3995-4DB7-BF86-A652BBC5CA91}" destId="{6F3D2C11-11AE-4E61-A515-34325CC05604}" srcOrd="0" destOrd="0" presId="urn:microsoft.com/office/officeart/2005/8/layout/process1"/>
    <dgm:cxn modelId="{17D322C1-DA81-42FC-9263-D8F38A25B9E0}" type="presOf" srcId="{B979DD4A-2810-43FD-AE7E-3F985C954E94}" destId="{EE044C05-27D5-4679-B7D3-CA8AFF1B9568}" srcOrd="1" destOrd="0" presId="urn:microsoft.com/office/officeart/2005/8/layout/process1"/>
    <dgm:cxn modelId="{90591434-61A2-47D6-9A22-0E8FB0AC7FC6}" type="presParOf" srcId="{632B0D6D-12E4-4351-BB91-82A4358DFF10}" destId="{AD3FA524-2D91-4DA2-889B-35C0AC824D15}" srcOrd="0" destOrd="0" presId="urn:microsoft.com/office/officeart/2005/8/layout/process1"/>
    <dgm:cxn modelId="{4A72A393-A56E-4C7B-8E64-A1798BEE1F4A}" type="presParOf" srcId="{632B0D6D-12E4-4351-BB91-82A4358DFF10}" destId="{94421562-502C-496D-8538-C28A3F8A4238}" srcOrd="1" destOrd="0" presId="urn:microsoft.com/office/officeart/2005/8/layout/process1"/>
    <dgm:cxn modelId="{B085278F-ADE3-4B9D-B1F2-A1494B599BB8}" type="presParOf" srcId="{94421562-502C-496D-8538-C28A3F8A4238}" destId="{EE044C05-27D5-4679-B7D3-CA8AFF1B9568}" srcOrd="0" destOrd="0" presId="urn:microsoft.com/office/officeart/2005/8/layout/process1"/>
    <dgm:cxn modelId="{94FABFBB-A32D-47CE-8AC6-5751DEA31A3F}" type="presParOf" srcId="{632B0D6D-12E4-4351-BB91-82A4358DFF10}" destId="{91A7DF0D-1F44-4A0A-8503-18D34EEECD6D}" srcOrd="2" destOrd="0" presId="urn:microsoft.com/office/officeart/2005/8/layout/process1"/>
    <dgm:cxn modelId="{DF165DFA-9E3E-46F0-83CF-272AD847CA56}" type="presParOf" srcId="{632B0D6D-12E4-4351-BB91-82A4358DFF10}" destId="{6F3D2C11-11AE-4E61-A515-34325CC05604}" srcOrd="3" destOrd="0" presId="urn:microsoft.com/office/officeart/2005/8/layout/process1"/>
    <dgm:cxn modelId="{277079D1-F543-4AA5-AFCD-5CBB1067D0ED}" type="presParOf" srcId="{6F3D2C11-11AE-4E61-A515-34325CC05604}" destId="{D19CB572-1714-4BEA-BB03-42E75EF90BEC}" srcOrd="0" destOrd="0" presId="urn:microsoft.com/office/officeart/2005/8/layout/process1"/>
    <dgm:cxn modelId="{C30C1675-3245-4D1D-A089-45AECCA7FBA0}" type="presParOf" srcId="{632B0D6D-12E4-4351-BB91-82A4358DFF10}" destId="{060C810A-886A-4C16-A910-58257AC24F2A}" srcOrd="4" destOrd="0" presId="urn:microsoft.com/office/officeart/2005/8/layout/process1"/>
    <dgm:cxn modelId="{28B7D542-18D5-42C2-B115-A658BD6AFC68}" type="presParOf" srcId="{632B0D6D-12E4-4351-BB91-82A4358DFF10}" destId="{783A112D-7696-47B7-B40B-9C044AE6A555}" srcOrd="5" destOrd="0" presId="urn:microsoft.com/office/officeart/2005/8/layout/process1"/>
    <dgm:cxn modelId="{FD709B4C-8711-41BC-913A-3415D9BF5195}" type="presParOf" srcId="{783A112D-7696-47B7-B40B-9C044AE6A555}" destId="{046F455C-CC44-489A-A7F3-6B62A525E3CF}" srcOrd="0" destOrd="0" presId="urn:microsoft.com/office/officeart/2005/8/layout/process1"/>
    <dgm:cxn modelId="{095EBBD5-663D-463E-9BF0-A9FB2C798067}"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bg1">
            <a:lumMod val="85000"/>
          </a:schemeClr>
        </a:solidFill>
      </dgm:spPr>
      <dgm:t>
        <a:bodyPr/>
        <a:lstStyle/>
        <a:p>
          <a:r>
            <a:rPr lang="en-US" altLang="zh-CN" sz="1600" dirty="0" smtClean="0">
              <a:latin typeface="华文中宋" panose="02010600040101010101" pitchFamily="2" charset="-122"/>
              <a:ea typeface="华文中宋" panose="02010600040101010101" pitchFamily="2" charset="-122"/>
            </a:rPr>
            <a:t>IT</a:t>
          </a:r>
          <a:r>
            <a:rPr lang="zh-CN" altLang="en-US" sz="1600" dirty="0" smtClean="0">
              <a:latin typeface="华文中宋" panose="02010600040101010101" pitchFamily="2" charset="-122"/>
              <a:ea typeface="华文中宋" panose="02010600040101010101" pitchFamily="2" charset="-122"/>
            </a:rPr>
            <a:t>系统</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（保护接地）</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bg1">
            <a:lumMod val="85000"/>
          </a:schemeClr>
        </a:solidFill>
      </dgm:spPr>
      <dgm:t>
        <a:bodyPr/>
        <a:lstStyle/>
        <a:p>
          <a:r>
            <a:rPr lang="en-US" altLang="zh-CN" sz="1600" dirty="0" smtClean="0">
              <a:latin typeface="华文中宋" panose="02010600040101010101" pitchFamily="2" charset="-122"/>
              <a:ea typeface="华文中宋" panose="02010600040101010101" pitchFamily="2" charset="-122"/>
            </a:rPr>
            <a:t>TT</a:t>
          </a:r>
          <a:r>
            <a:rPr lang="zh-CN" altLang="en-US" sz="1600" dirty="0" smtClean="0">
              <a:latin typeface="华文中宋" panose="02010600040101010101" pitchFamily="2" charset="-122"/>
              <a:ea typeface="华文中宋" panose="02010600040101010101" pitchFamily="2" charset="-122"/>
            </a:rPr>
            <a:t>系统</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chemeClr val="accent1"/>
        </a:solidFill>
      </dgm:spPr>
      <dgm:t>
        <a:bodyPr/>
        <a:lstStyle/>
        <a:p>
          <a:r>
            <a:rPr lang="en-US" altLang="zh-CN" sz="1600" dirty="0" smtClean="0">
              <a:latin typeface="华文中宋" panose="02010600040101010101" pitchFamily="2" charset="-122"/>
              <a:ea typeface="华文中宋" panose="02010600040101010101" pitchFamily="2" charset="-122"/>
            </a:rPr>
            <a:t>IN</a:t>
          </a:r>
          <a:r>
            <a:rPr lang="zh-CN" altLang="en-US" sz="1600" dirty="0" smtClean="0">
              <a:latin typeface="华文中宋" panose="02010600040101010101" pitchFamily="2" charset="-122"/>
              <a:ea typeface="华文中宋" panose="02010600040101010101" pitchFamily="2" charset="-122"/>
            </a:rPr>
            <a:t>系统</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（保护接零）</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3" custScaleY="57815">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2" custScaleY="79426"/>
      <dgm:spPr/>
      <dgm:t>
        <a:bodyPr/>
        <a:lstStyle/>
        <a:p>
          <a:endParaRPr lang="zh-CN" altLang="en-US"/>
        </a:p>
      </dgm:t>
    </dgm:pt>
    <dgm:pt modelId="{4C1E0FE9-BBE2-4002-99BB-070E3DA16121}" type="pres">
      <dgm:prSet presAssocID="{29BFBE1A-08AF-4844-B29C-982EB1EB0177}" presName="connectorText" presStyleLbl="sibTrans2D1" presStyleIdx="0" presStyleCnt="2"/>
      <dgm:spPr/>
      <dgm:t>
        <a:bodyPr/>
        <a:lstStyle/>
        <a:p>
          <a:endParaRPr lang="zh-CN" altLang="en-US"/>
        </a:p>
      </dgm:t>
    </dgm:pt>
    <dgm:pt modelId="{C69BB197-5404-418B-8020-03AC84A51865}" type="pres">
      <dgm:prSet presAssocID="{2D9B2B8D-D296-4998-854A-38921C278E09}" presName="node" presStyleLbl="node1" presStyleIdx="1" presStyleCnt="3" custScaleY="52629" custLinFactNeighborY="122">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2" custScaleY="79426"/>
      <dgm:spPr/>
      <dgm:t>
        <a:bodyPr/>
        <a:lstStyle/>
        <a:p>
          <a:endParaRPr lang="zh-CN" altLang="en-US"/>
        </a:p>
      </dgm:t>
    </dgm:pt>
    <dgm:pt modelId="{F6198841-8EB8-46CA-B577-58B57F58ECBA}" type="pres">
      <dgm:prSet presAssocID="{B8FFF542-D36D-4AEE-BA3A-4CC333789B93}" presName="connectorText" presStyleLbl="sibTrans2D1" presStyleIdx="1" presStyleCnt="2"/>
      <dgm:spPr/>
      <dgm:t>
        <a:bodyPr/>
        <a:lstStyle/>
        <a:p>
          <a:endParaRPr lang="zh-CN" altLang="en-US"/>
        </a:p>
      </dgm:t>
    </dgm:pt>
    <dgm:pt modelId="{6BD6379E-BBB0-4ABC-9885-F8D0FB38CB6B}" type="pres">
      <dgm:prSet presAssocID="{3BAD30DB-79B8-4EF3-B552-4F0FACAE6AA4}" presName="node" presStyleLbl="node1" presStyleIdx="2" presStyleCnt="3" custScaleY="53372">
        <dgm:presLayoutVars>
          <dgm:bulletEnabled val="1"/>
        </dgm:presLayoutVars>
      </dgm:prSet>
      <dgm:spPr/>
      <dgm:t>
        <a:bodyPr/>
        <a:lstStyle/>
        <a:p>
          <a:endParaRPr lang="zh-CN" altLang="en-US"/>
        </a:p>
      </dgm:t>
    </dgm:pt>
  </dgm:ptLst>
  <dgm:cxnLst>
    <dgm:cxn modelId="{9D7AA4AB-B97E-4B66-8722-F0D291283597}" type="presOf" srcId="{3BAD30DB-79B8-4EF3-B552-4F0FACAE6AA4}" destId="{6BD6379E-BBB0-4ABC-9885-F8D0FB38CB6B}" srcOrd="0" destOrd="0" presId="urn:microsoft.com/office/officeart/2005/8/layout/process2"/>
    <dgm:cxn modelId="{8923D57D-6C8B-4460-A254-81DE207A775F}" type="presOf" srcId="{737B71FC-E172-4B97-80E3-25D3E357C9CA}" destId="{AD0A7A85-B259-4FC9-8C62-9AC0DA555DC6}" srcOrd="0" destOrd="0" presId="urn:microsoft.com/office/officeart/2005/8/layout/process2"/>
    <dgm:cxn modelId="{CFEC3A78-BE47-4421-BA87-80B63565C6AE}" type="presOf" srcId="{1A4387FB-7510-4215-ADB1-0770137FC457}" destId="{E29E4A83-0C16-4F4D-BCF4-2A6209859132}" srcOrd="0"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7ACD7A8E-879E-4386-977B-1ACD67C72360}" type="presOf" srcId="{2D9B2B8D-D296-4998-854A-38921C278E09}" destId="{C69BB197-5404-418B-8020-03AC84A51865}" srcOrd="0" destOrd="0" presId="urn:microsoft.com/office/officeart/2005/8/layout/process2"/>
    <dgm:cxn modelId="{0A55FBC6-7D13-4417-B9DA-41A179071135}" type="presOf" srcId="{B8FFF542-D36D-4AEE-BA3A-4CC333789B93}" destId="{F6198841-8EB8-46CA-B577-58B57F58ECBA}" srcOrd="1" destOrd="0" presId="urn:microsoft.com/office/officeart/2005/8/layout/process2"/>
    <dgm:cxn modelId="{10C3C279-95D0-45BC-94FD-620D0797263B}" srcId="{1A4387FB-7510-4215-ADB1-0770137FC457}" destId="{3BAD30DB-79B8-4EF3-B552-4F0FACAE6AA4}" srcOrd="2" destOrd="0" parTransId="{C6935C6B-18CB-44F5-8CAB-3128ECCC2858}" sibTransId="{25C4739E-9103-4600-B5F2-1634E86A81AE}"/>
    <dgm:cxn modelId="{1D4AB338-8B9B-4D17-8084-0B7B3D0675BE}" type="presOf" srcId="{29BFBE1A-08AF-4844-B29C-982EB1EB0177}" destId="{20234249-4719-46A5-9458-AE949EEE2F53}" srcOrd="0" destOrd="0" presId="urn:microsoft.com/office/officeart/2005/8/layout/process2"/>
    <dgm:cxn modelId="{A05628D4-FF74-4BE7-8BA2-41A423801B17}" srcId="{1A4387FB-7510-4215-ADB1-0770137FC457}" destId="{2D9B2B8D-D296-4998-854A-38921C278E09}" srcOrd="1" destOrd="0" parTransId="{F8EA7CC3-04E5-4984-8C67-C48951CC2374}" sibTransId="{B8FFF542-D36D-4AEE-BA3A-4CC333789B93}"/>
    <dgm:cxn modelId="{D2C89B81-6E86-47AC-982B-9CC352144E87}" type="presOf" srcId="{29BFBE1A-08AF-4844-B29C-982EB1EB0177}" destId="{4C1E0FE9-BBE2-4002-99BB-070E3DA16121}" srcOrd="1" destOrd="0" presId="urn:microsoft.com/office/officeart/2005/8/layout/process2"/>
    <dgm:cxn modelId="{60762C86-FBFF-4301-80FB-7C2D780A12C3}" type="presOf" srcId="{B8FFF542-D36D-4AEE-BA3A-4CC333789B93}" destId="{550226BB-33FE-47C7-9DA9-586D2361ACE3}" srcOrd="0" destOrd="0" presId="urn:microsoft.com/office/officeart/2005/8/layout/process2"/>
    <dgm:cxn modelId="{E62E0C6F-A6A6-4479-BE06-A23D0F7CAFA9}" type="presParOf" srcId="{E29E4A83-0C16-4F4D-BCF4-2A6209859132}" destId="{AD0A7A85-B259-4FC9-8C62-9AC0DA555DC6}" srcOrd="0" destOrd="0" presId="urn:microsoft.com/office/officeart/2005/8/layout/process2"/>
    <dgm:cxn modelId="{1F26875E-BFD3-40DE-8485-073559494A14}" type="presParOf" srcId="{E29E4A83-0C16-4F4D-BCF4-2A6209859132}" destId="{20234249-4719-46A5-9458-AE949EEE2F53}" srcOrd="1" destOrd="0" presId="urn:microsoft.com/office/officeart/2005/8/layout/process2"/>
    <dgm:cxn modelId="{5DD9EE7F-4E39-456B-AC87-D16D426B56FB}" type="presParOf" srcId="{20234249-4719-46A5-9458-AE949EEE2F53}" destId="{4C1E0FE9-BBE2-4002-99BB-070E3DA16121}" srcOrd="0" destOrd="0" presId="urn:microsoft.com/office/officeart/2005/8/layout/process2"/>
    <dgm:cxn modelId="{C4CBC16B-770C-4B22-8CDD-9D17426ED274}" type="presParOf" srcId="{E29E4A83-0C16-4F4D-BCF4-2A6209859132}" destId="{C69BB197-5404-418B-8020-03AC84A51865}" srcOrd="2" destOrd="0" presId="urn:microsoft.com/office/officeart/2005/8/layout/process2"/>
    <dgm:cxn modelId="{2A0222EA-E76F-435F-A5D9-0033F656FD28}" type="presParOf" srcId="{E29E4A83-0C16-4F4D-BCF4-2A6209859132}" destId="{550226BB-33FE-47C7-9DA9-586D2361ACE3}" srcOrd="3" destOrd="0" presId="urn:microsoft.com/office/officeart/2005/8/layout/process2"/>
    <dgm:cxn modelId="{92DDD320-9268-4E46-81DF-215711B260CF}" type="presParOf" srcId="{550226BB-33FE-47C7-9DA9-586D2361ACE3}" destId="{F6198841-8EB8-46CA-B577-58B57F58ECBA}" srcOrd="0" destOrd="0" presId="urn:microsoft.com/office/officeart/2005/8/layout/process2"/>
    <dgm:cxn modelId="{AA059073-96C7-47E4-BEA9-6AEF647BED74}" type="presParOf" srcId="{E29E4A83-0C16-4F4D-BCF4-2A6209859132}" destId="{6BD6379E-BBB0-4ABC-9885-F8D0FB38CB6B}" srcOrd="4"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accent1"/>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5A96F77A-1726-4B1A-B868-55DF5E8DF95C}" type="presOf" srcId="{8D7EF8C8-1AC6-45D7-B36A-2A908275D708}" destId="{783A112D-7696-47B7-B40B-9C044AE6A555}" srcOrd="0" destOrd="0" presId="urn:microsoft.com/office/officeart/2005/8/layout/process1"/>
    <dgm:cxn modelId="{924CBA36-24BB-4FCA-9009-54DA51E16CEF}" type="presOf" srcId="{1E1DDEE6-3995-4DB7-BF86-A652BBC5CA91}" destId="{D19CB572-1714-4BEA-BB03-42E75EF90BEC}" srcOrd="1" destOrd="0" presId="urn:microsoft.com/office/officeart/2005/8/layout/process1"/>
    <dgm:cxn modelId="{66A1DE79-ADF2-44CB-9004-7F2D83386A51}" type="presOf" srcId="{B979DD4A-2810-43FD-AE7E-3F985C954E94}" destId="{EE044C05-27D5-4679-B7D3-CA8AFF1B9568}" srcOrd="1" destOrd="0" presId="urn:microsoft.com/office/officeart/2005/8/layout/process1"/>
    <dgm:cxn modelId="{3947507F-DC27-42B8-AD53-89D13A9C0197}" srcId="{3A410565-3FF2-4096-92E3-B7394419FC4A}" destId="{25331CDF-9208-4B21-9985-DED03170403E}" srcOrd="0" destOrd="0" parTransId="{EFB14F38-B261-46F5-84CE-E12F76399B67}" sibTransId="{B979DD4A-2810-43FD-AE7E-3F985C954E94}"/>
    <dgm:cxn modelId="{3A87A662-019D-4EC0-9014-76DB96455B89}" type="presOf" srcId="{2DDE0DE8-6584-4161-931B-D17481A4B969}" destId="{060C810A-886A-4C16-A910-58257AC24F2A}" srcOrd="0" destOrd="0" presId="urn:microsoft.com/office/officeart/2005/8/layout/process1"/>
    <dgm:cxn modelId="{442A4BD2-1500-4100-9149-1D851AD8A700}" type="presOf" srcId="{8D7EF8C8-1AC6-45D7-B36A-2A908275D708}" destId="{046F455C-CC44-489A-A7F3-6B62A525E3CF}" srcOrd="1" destOrd="0" presId="urn:microsoft.com/office/officeart/2005/8/layout/process1"/>
    <dgm:cxn modelId="{8AC59182-D7A9-4407-AD43-1BC4BBD211F4}" type="presOf" srcId="{3A410565-3FF2-4096-92E3-B7394419FC4A}" destId="{632B0D6D-12E4-4351-BB91-82A4358DFF10}"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530D8CB8-382E-4C5E-B76E-A0C0D6847D15}" type="presOf" srcId="{B979DD4A-2810-43FD-AE7E-3F985C954E94}" destId="{94421562-502C-496D-8538-C28A3F8A4238}" srcOrd="0" destOrd="0" presId="urn:microsoft.com/office/officeart/2005/8/layout/process1"/>
    <dgm:cxn modelId="{05C018E3-C70C-4E97-9CEF-FD7A299FFE4E}" type="presOf" srcId="{1E1DDEE6-3995-4DB7-BF86-A652BBC5CA91}" destId="{6F3D2C11-11AE-4E61-A515-34325CC05604}" srcOrd="0" destOrd="0" presId="urn:microsoft.com/office/officeart/2005/8/layout/process1"/>
    <dgm:cxn modelId="{73758F5C-D908-4DC3-B140-A91A936318EA}" type="presOf" srcId="{25331CDF-9208-4B21-9985-DED03170403E}" destId="{AD3FA524-2D91-4DA2-889B-35C0AC824D15}" srcOrd="0" destOrd="0" presId="urn:microsoft.com/office/officeart/2005/8/layout/process1"/>
    <dgm:cxn modelId="{601CFFD6-4649-4096-B1D6-4A83462866E3}" type="presOf" srcId="{B64CB9B5-35B6-4EF8-A19A-55B5A88DB7B1}" destId="{91A7DF0D-1F44-4A0A-8503-18D34EEECD6D}" srcOrd="0" destOrd="0" presId="urn:microsoft.com/office/officeart/2005/8/layout/process1"/>
    <dgm:cxn modelId="{279D4B66-65E8-4D1E-AF0F-7928FB2A1B5B}" srcId="{3A410565-3FF2-4096-92E3-B7394419FC4A}" destId="{3CAF47F7-0649-4E32-9D61-ACE33D5E613F}" srcOrd="3" destOrd="0" parTransId="{6644987A-9F4D-4540-98D8-3798872CE9B8}" sibTransId="{8367F9F4-59F6-4281-BC5C-137AA7582102}"/>
    <dgm:cxn modelId="{54920C21-8B03-4F6B-BE77-B532D0C894FB}" srcId="{3A410565-3FF2-4096-92E3-B7394419FC4A}" destId="{2DDE0DE8-6584-4161-931B-D17481A4B969}" srcOrd="2" destOrd="0" parTransId="{12121588-7FBA-4435-B2A4-30411AD2C994}" sibTransId="{8D7EF8C8-1AC6-45D7-B36A-2A908275D708}"/>
    <dgm:cxn modelId="{4B560602-EB86-4780-A5A6-2DBFCA6B40E0}" type="presOf" srcId="{3CAF47F7-0649-4E32-9D61-ACE33D5E613F}" destId="{6BD7B332-9C29-4D74-8818-84F97C3CEAAB}" srcOrd="0" destOrd="0" presId="urn:microsoft.com/office/officeart/2005/8/layout/process1"/>
    <dgm:cxn modelId="{561B7728-43BC-4C79-8171-8C0F0DB1EE43}" type="presParOf" srcId="{632B0D6D-12E4-4351-BB91-82A4358DFF10}" destId="{AD3FA524-2D91-4DA2-889B-35C0AC824D15}" srcOrd="0" destOrd="0" presId="urn:microsoft.com/office/officeart/2005/8/layout/process1"/>
    <dgm:cxn modelId="{094D4339-73F1-4F3B-9E45-DFBB6FF484BB}" type="presParOf" srcId="{632B0D6D-12E4-4351-BB91-82A4358DFF10}" destId="{94421562-502C-496D-8538-C28A3F8A4238}" srcOrd="1" destOrd="0" presId="urn:microsoft.com/office/officeart/2005/8/layout/process1"/>
    <dgm:cxn modelId="{B1E4CFF2-6803-4E98-912D-741F7D1A427F}" type="presParOf" srcId="{94421562-502C-496D-8538-C28A3F8A4238}" destId="{EE044C05-27D5-4679-B7D3-CA8AFF1B9568}" srcOrd="0" destOrd="0" presId="urn:microsoft.com/office/officeart/2005/8/layout/process1"/>
    <dgm:cxn modelId="{445DCC60-B6F9-44BE-AF79-62F473EF7543}" type="presParOf" srcId="{632B0D6D-12E4-4351-BB91-82A4358DFF10}" destId="{91A7DF0D-1F44-4A0A-8503-18D34EEECD6D}" srcOrd="2" destOrd="0" presId="urn:microsoft.com/office/officeart/2005/8/layout/process1"/>
    <dgm:cxn modelId="{BD260487-BE43-4EC0-956B-28DC12B76428}" type="presParOf" srcId="{632B0D6D-12E4-4351-BB91-82A4358DFF10}" destId="{6F3D2C11-11AE-4E61-A515-34325CC05604}" srcOrd="3" destOrd="0" presId="urn:microsoft.com/office/officeart/2005/8/layout/process1"/>
    <dgm:cxn modelId="{4C293630-7180-48BE-8B7F-D23DCEC75CB7}" type="presParOf" srcId="{6F3D2C11-11AE-4E61-A515-34325CC05604}" destId="{D19CB572-1714-4BEA-BB03-42E75EF90BEC}" srcOrd="0" destOrd="0" presId="urn:microsoft.com/office/officeart/2005/8/layout/process1"/>
    <dgm:cxn modelId="{26980EC2-CD40-41F4-A916-923103E4A1FE}" type="presParOf" srcId="{632B0D6D-12E4-4351-BB91-82A4358DFF10}" destId="{060C810A-886A-4C16-A910-58257AC24F2A}" srcOrd="4" destOrd="0" presId="urn:microsoft.com/office/officeart/2005/8/layout/process1"/>
    <dgm:cxn modelId="{B3DE0E41-9D16-4980-BB11-0158AA36D536}" type="presParOf" srcId="{632B0D6D-12E4-4351-BB91-82A4358DFF10}" destId="{783A112D-7696-47B7-B40B-9C044AE6A555}" srcOrd="5" destOrd="0" presId="urn:microsoft.com/office/officeart/2005/8/layout/process1"/>
    <dgm:cxn modelId="{7BDDF45A-283B-46E7-B596-F354FF22A983}" type="presParOf" srcId="{783A112D-7696-47B7-B40B-9C044AE6A555}" destId="{046F455C-CC44-489A-A7F3-6B62A525E3CF}" srcOrd="0" destOrd="0" presId="urn:microsoft.com/office/officeart/2005/8/layout/process1"/>
    <dgm:cxn modelId="{23F123EB-76AB-4842-B3F7-8866BDBAF20D}"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bg1">
            <a:lumMod val="85000"/>
          </a:schemeClr>
        </a:solidFill>
      </dgm:spPr>
      <dgm:t>
        <a:bodyPr/>
        <a:lstStyle/>
        <a:p>
          <a:r>
            <a:rPr lang="en-US" altLang="zh-CN" sz="1600" dirty="0" smtClean="0">
              <a:latin typeface="华文中宋" panose="02010600040101010101" pitchFamily="2" charset="-122"/>
              <a:ea typeface="华文中宋" panose="02010600040101010101" pitchFamily="2" charset="-122"/>
            </a:rPr>
            <a:t>IT</a:t>
          </a:r>
          <a:r>
            <a:rPr lang="zh-CN" altLang="en-US" sz="1600" dirty="0" smtClean="0">
              <a:latin typeface="华文中宋" panose="02010600040101010101" pitchFamily="2" charset="-122"/>
              <a:ea typeface="华文中宋" panose="02010600040101010101" pitchFamily="2" charset="-122"/>
            </a:rPr>
            <a:t>系统</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（保护接地）</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bg1">
            <a:lumMod val="85000"/>
          </a:schemeClr>
        </a:solidFill>
      </dgm:spPr>
      <dgm:t>
        <a:bodyPr/>
        <a:lstStyle/>
        <a:p>
          <a:r>
            <a:rPr lang="en-US" altLang="zh-CN" sz="1600" dirty="0" smtClean="0">
              <a:latin typeface="华文中宋" panose="02010600040101010101" pitchFamily="2" charset="-122"/>
              <a:ea typeface="华文中宋" panose="02010600040101010101" pitchFamily="2" charset="-122"/>
            </a:rPr>
            <a:t>TT</a:t>
          </a:r>
          <a:r>
            <a:rPr lang="zh-CN" altLang="en-US" sz="1600" dirty="0" smtClean="0">
              <a:latin typeface="华文中宋" panose="02010600040101010101" pitchFamily="2" charset="-122"/>
              <a:ea typeface="华文中宋" panose="02010600040101010101" pitchFamily="2" charset="-122"/>
            </a:rPr>
            <a:t>系统</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chemeClr val="accent1"/>
        </a:solidFill>
      </dgm:spPr>
      <dgm:t>
        <a:bodyPr/>
        <a:lstStyle/>
        <a:p>
          <a:r>
            <a:rPr lang="en-US" altLang="zh-CN" sz="1600" dirty="0" smtClean="0">
              <a:latin typeface="华文中宋" panose="02010600040101010101" pitchFamily="2" charset="-122"/>
              <a:ea typeface="华文中宋" panose="02010600040101010101" pitchFamily="2" charset="-122"/>
            </a:rPr>
            <a:t>IN</a:t>
          </a:r>
          <a:r>
            <a:rPr lang="zh-CN" altLang="en-US" sz="1600" dirty="0" smtClean="0">
              <a:latin typeface="华文中宋" panose="02010600040101010101" pitchFamily="2" charset="-122"/>
              <a:ea typeface="华文中宋" panose="02010600040101010101" pitchFamily="2" charset="-122"/>
            </a:rPr>
            <a:t>系统</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（保护接零）</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3" custScaleY="57815">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2" custScaleY="79426"/>
      <dgm:spPr/>
      <dgm:t>
        <a:bodyPr/>
        <a:lstStyle/>
        <a:p>
          <a:endParaRPr lang="zh-CN" altLang="en-US"/>
        </a:p>
      </dgm:t>
    </dgm:pt>
    <dgm:pt modelId="{4C1E0FE9-BBE2-4002-99BB-070E3DA16121}" type="pres">
      <dgm:prSet presAssocID="{29BFBE1A-08AF-4844-B29C-982EB1EB0177}" presName="connectorText" presStyleLbl="sibTrans2D1" presStyleIdx="0" presStyleCnt="2"/>
      <dgm:spPr/>
      <dgm:t>
        <a:bodyPr/>
        <a:lstStyle/>
        <a:p>
          <a:endParaRPr lang="zh-CN" altLang="en-US"/>
        </a:p>
      </dgm:t>
    </dgm:pt>
    <dgm:pt modelId="{C69BB197-5404-418B-8020-03AC84A51865}" type="pres">
      <dgm:prSet presAssocID="{2D9B2B8D-D296-4998-854A-38921C278E09}" presName="node" presStyleLbl="node1" presStyleIdx="1" presStyleCnt="3" custScaleY="52629" custLinFactNeighborY="122">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2" custScaleY="79426"/>
      <dgm:spPr/>
      <dgm:t>
        <a:bodyPr/>
        <a:lstStyle/>
        <a:p>
          <a:endParaRPr lang="zh-CN" altLang="en-US"/>
        </a:p>
      </dgm:t>
    </dgm:pt>
    <dgm:pt modelId="{F6198841-8EB8-46CA-B577-58B57F58ECBA}" type="pres">
      <dgm:prSet presAssocID="{B8FFF542-D36D-4AEE-BA3A-4CC333789B93}" presName="connectorText" presStyleLbl="sibTrans2D1" presStyleIdx="1" presStyleCnt="2"/>
      <dgm:spPr/>
      <dgm:t>
        <a:bodyPr/>
        <a:lstStyle/>
        <a:p>
          <a:endParaRPr lang="zh-CN" altLang="en-US"/>
        </a:p>
      </dgm:t>
    </dgm:pt>
    <dgm:pt modelId="{6BD6379E-BBB0-4ABC-9885-F8D0FB38CB6B}" type="pres">
      <dgm:prSet presAssocID="{3BAD30DB-79B8-4EF3-B552-4F0FACAE6AA4}" presName="node" presStyleLbl="node1" presStyleIdx="2" presStyleCnt="3" custScaleY="53372">
        <dgm:presLayoutVars>
          <dgm:bulletEnabled val="1"/>
        </dgm:presLayoutVars>
      </dgm:prSet>
      <dgm:spPr/>
      <dgm:t>
        <a:bodyPr/>
        <a:lstStyle/>
        <a:p>
          <a:endParaRPr lang="zh-CN" altLang="en-US"/>
        </a:p>
      </dgm:t>
    </dgm:pt>
  </dgm:ptLst>
  <dgm:cxnLst>
    <dgm:cxn modelId="{2A54413E-69A5-4411-A9B1-B4E66A01D11C}" type="presOf" srcId="{29BFBE1A-08AF-4844-B29C-982EB1EB0177}" destId="{4C1E0FE9-BBE2-4002-99BB-070E3DA16121}" srcOrd="1" destOrd="0" presId="urn:microsoft.com/office/officeart/2005/8/layout/process2"/>
    <dgm:cxn modelId="{CA9E4223-CB15-4261-8175-E7D9E00C24B6}" type="presOf" srcId="{2D9B2B8D-D296-4998-854A-38921C278E09}" destId="{C69BB197-5404-418B-8020-03AC84A51865}" srcOrd="0"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444B5533-7102-49FD-9650-32C5A0C835D9}" type="presOf" srcId="{29BFBE1A-08AF-4844-B29C-982EB1EB0177}" destId="{20234249-4719-46A5-9458-AE949EEE2F53}" srcOrd="0" destOrd="0" presId="urn:microsoft.com/office/officeart/2005/8/layout/process2"/>
    <dgm:cxn modelId="{0FA193C7-B96E-4853-8EB2-7C70EE377F88}" type="presOf" srcId="{B8FFF542-D36D-4AEE-BA3A-4CC333789B93}" destId="{F6198841-8EB8-46CA-B577-58B57F58ECBA}" srcOrd="1" destOrd="0" presId="urn:microsoft.com/office/officeart/2005/8/layout/process2"/>
    <dgm:cxn modelId="{6B5D688B-8BC0-40CA-8663-F5745F1AF70B}" type="presOf" srcId="{737B71FC-E172-4B97-80E3-25D3E357C9CA}" destId="{AD0A7A85-B259-4FC9-8C62-9AC0DA555DC6}" srcOrd="0" destOrd="0" presId="urn:microsoft.com/office/officeart/2005/8/layout/process2"/>
    <dgm:cxn modelId="{D5747C60-CA44-431F-AE84-B8C20C097AD9}" type="presOf" srcId="{1A4387FB-7510-4215-ADB1-0770137FC457}" destId="{E29E4A83-0C16-4F4D-BCF4-2A6209859132}" srcOrd="0" destOrd="0" presId="urn:microsoft.com/office/officeart/2005/8/layout/process2"/>
    <dgm:cxn modelId="{10C3C279-95D0-45BC-94FD-620D0797263B}" srcId="{1A4387FB-7510-4215-ADB1-0770137FC457}" destId="{3BAD30DB-79B8-4EF3-B552-4F0FACAE6AA4}" srcOrd="2" destOrd="0" parTransId="{C6935C6B-18CB-44F5-8CAB-3128ECCC2858}" sibTransId="{25C4739E-9103-4600-B5F2-1634E86A81AE}"/>
    <dgm:cxn modelId="{99231BA9-CFEB-4E57-A8D5-8BD78FA67097}" type="presOf" srcId="{B8FFF542-D36D-4AEE-BA3A-4CC333789B93}" destId="{550226BB-33FE-47C7-9DA9-586D2361ACE3}" srcOrd="0" destOrd="0" presId="urn:microsoft.com/office/officeart/2005/8/layout/process2"/>
    <dgm:cxn modelId="{60623BD6-03FA-4C45-AF5C-26561542E024}" type="presOf" srcId="{3BAD30DB-79B8-4EF3-B552-4F0FACAE6AA4}" destId="{6BD6379E-BBB0-4ABC-9885-F8D0FB38CB6B}" srcOrd="0" destOrd="0" presId="urn:microsoft.com/office/officeart/2005/8/layout/process2"/>
    <dgm:cxn modelId="{A05628D4-FF74-4BE7-8BA2-41A423801B17}" srcId="{1A4387FB-7510-4215-ADB1-0770137FC457}" destId="{2D9B2B8D-D296-4998-854A-38921C278E09}" srcOrd="1" destOrd="0" parTransId="{F8EA7CC3-04E5-4984-8C67-C48951CC2374}" sibTransId="{B8FFF542-D36D-4AEE-BA3A-4CC333789B93}"/>
    <dgm:cxn modelId="{0EE49478-F27F-4134-B3B4-B21C92594C59}" type="presParOf" srcId="{E29E4A83-0C16-4F4D-BCF4-2A6209859132}" destId="{AD0A7A85-B259-4FC9-8C62-9AC0DA555DC6}" srcOrd="0" destOrd="0" presId="urn:microsoft.com/office/officeart/2005/8/layout/process2"/>
    <dgm:cxn modelId="{C4A8D01C-CC86-4481-9E4D-53A7CD29AE18}" type="presParOf" srcId="{E29E4A83-0C16-4F4D-BCF4-2A6209859132}" destId="{20234249-4719-46A5-9458-AE949EEE2F53}" srcOrd="1" destOrd="0" presId="urn:microsoft.com/office/officeart/2005/8/layout/process2"/>
    <dgm:cxn modelId="{137AEEBE-20FA-43D1-8800-EB69956AF170}" type="presParOf" srcId="{20234249-4719-46A5-9458-AE949EEE2F53}" destId="{4C1E0FE9-BBE2-4002-99BB-070E3DA16121}" srcOrd="0" destOrd="0" presId="urn:microsoft.com/office/officeart/2005/8/layout/process2"/>
    <dgm:cxn modelId="{D3E497CC-2E9E-42F2-B954-65A13FA70EFE}" type="presParOf" srcId="{E29E4A83-0C16-4F4D-BCF4-2A6209859132}" destId="{C69BB197-5404-418B-8020-03AC84A51865}" srcOrd="2" destOrd="0" presId="urn:microsoft.com/office/officeart/2005/8/layout/process2"/>
    <dgm:cxn modelId="{B21ED78B-6BD2-4795-A813-1210A807D1F5}" type="presParOf" srcId="{E29E4A83-0C16-4F4D-BCF4-2A6209859132}" destId="{550226BB-33FE-47C7-9DA9-586D2361ACE3}" srcOrd="3" destOrd="0" presId="urn:microsoft.com/office/officeart/2005/8/layout/process2"/>
    <dgm:cxn modelId="{00B1CA78-BCD0-4326-8465-B8A148624ED2}" type="presParOf" srcId="{550226BB-33FE-47C7-9DA9-586D2361ACE3}" destId="{F6198841-8EB8-46CA-B577-58B57F58ECBA}" srcOrd="0" destOrd="0" presId="urn:microsoft.com/office/officeart/2005/8/layout/process2"/>
    <dgm:cxn modelId="{A2F7A05D-F16F-4B04-B9D0-EEE024CAC554}" type="presParOf" srcId="{E29E4A83-0C16-4F4D-BCF4-2A6209859132}" destId="{6BD6379E-BBB0-4ABC-9885-F8D0FB38CB6B}" srcOrd="4"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accent1"/>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86673780-7287-4C12-A404-1963C9176FA0}" type="presOf" srcId="{1E1DDEE6-3995-4DB7-BF86-A652BBC5CA91}" destId="{D19CB572-1714-4BEA-BB03-42E75EF90BEC}" srcOrd="1" destOrd="0" presId="urn:microsoft.com/office/officeart/2005/8/layout/process1"/>
    <dgm:cxn modelId="{D78A731D-9F3A-45ED-9284-DE619135CAB7}" type="presOf" srcId="{3CAF47F7-0649-4E32-9D61-ACE33D5E613F}" destId="{6BD7B332-9C29-4D74-8818-84F97C3CEAAB}" srcOrd="0"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C38A2612-A60F-4F1C-8F83-2FAD365EAF64}" type="presOf" srcId="{3A410565-3FF2-4096-92E3-B7394419FC4A}" destId="{632B0D6D-12E4-4351-BB91-82A4358DFF10}" srcOrd="0" destOrd="0" presId="urn:microsoft.com/office/officeart/2005/8/layout/process1"/>
    <dgm:cxn modelId="{3947507F-DC27-42B8-AD53-89D13A9C0197}" srcId="{3A410565-3FF2-4096-92E3-B7394419FC4A}" destId="{25331CDF-9208-4B21-9985-DED03170403E}" srcOrd="0" destOrd="0" parTransId="{EFB14F38-B261-46F5-84CE-E12F76399B67}" sibTransId="{B979DD4A-2810-43FD-AE7E-3F985C954E94}"/>
    <dgm:cxn modelId="{116C20FB-FD5E-416F-9485-3C18E742C1C0}" type="presOf" srcId="{8D7EF8C8-1AC6-45D7-B36A-2A908275D708}" destId="{046F455C-CC44-489A-A7F3-6B62A525E3CF}" srcOrd="1" destOrd="0" presId="urn:microsoft.com/office/officeart/2005/8/layout/process1"/>
    <dgm:cxn modelId="{279D4B66-65E8-4D1E-AF0F-7928FB2A1B5B}" srcId="{3A410565-3FF2-4096-92E3-B7394419FC4A}" destId="{3CAF47F7-0649-4E32-9D61-ACE33D5E613F}" srcOrd="3" destOrd="0" parTransId="{6644987A-9F4D-4540-98D8-3798872CE9B8}" sibTransId="{8367F9F4-59F6-4281-BC5C-137AA7582102}"/>
    <dgm:cxn modelId="{4039A61A-42DD-4C57-9721-6228AE0D2DF7}" type="presOf" srcId="{B979DD4A-2810-43FD-AE7E-3F985C954E94}" destId="{94421562-502C-496D-8538-C28A3F8A4238}" srcOrd="0" destOrd="0" presId="urn:microsoft.com/office/officeart/2005/8/layout/process1"/>
    <dgm:cxn modelId="{293517DA-5752-4F82-BAA1-17C18E54F18E}" type="presOf" srcId="{1E1DDEE6-3995-4DB7-BF86-A652BBC5CA91}" destId="{6F3D2C11-11AE-4E61-A515-34325CC05604}" srcOrd="0" destOrd="0" presId="urn:microsoft.com/office/officeart/2005/8/layout/process1"/>
    <dgm:cxn modelId="{DD863416-155A-4FA0-B969-498EEE15B913}" type="presOf" srcId="{B979DD4A-2810-43FD-AE7E-3F985C954E94}" destId="{EE044C05-27D5-4679-B7D3-CA8AFF1B9568}" srcOrd="1" destOrd="0" presId="urn:microsoft.com/office/officeart/2005/8/layout/process1"/>
    <dgm:cxn modelId="{0C238066-2669-4C24-8053-2ED9087E2D0D}" type="presOf" srcId="{8D7EF8C8-1AC6-45D7-B36A-2A908275D708}" destId="{783A112D-7696-47B7-B40B-9C044AE6A555}"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09929673-495A-41AB-BB0F-8506CF3772ED}" type="presOf" srcId="{2DDE0DE8-6584-4161-931B-D17481A4B969}" destId="{060C810A-886A-4C16-A910-58257AC24F2A}" srcOrd="0" destOrd="0" presId="urn:microsoft.com/office/officeart/2005/8/layout/process1"/>
    <dgm:cxn modelId="{51ED0A5D-461C-4C7C-B5C0-BBE5B2533F03}" type="presOf" srcId="{B64CB9B5-35B6-4EF8-A19A-55B5A88DB7B1}" destId="{91A7DF0D-1F44-4A0A-8503-18D34EEECD6D}" srcOrd="0" destOrd="0" presId="urn:microsoft.com/office/officeart/2005/8/layout/process1"/>
    <dgm:cxn modelId="{3431EEA6-FC1D-4525-BCCF-FD722B17202F}" type="presOf" srcId="{25331CDF-9208-4B21-9985-DED03170403E}" destId="{AD3FA524-2D91-4DA2-889B-35C0AC824D15}" srcOrd="0" destOrd="0" presId="urn:microsoft.com/office/officeart/2005/8/layout/process1"/>
    <dgm:cxn modelId="{37C361BE-F108-463F-934F-90760E4E8813}" type="presParOf" srcId="{632B0D6D-12E4-4351-BB91-82A4358DFF10}" destId="{AD3FA524-2D91-4DA2-889B-35C0AC824D15}" srcOrd="0" destOrd="0" presId="urn:microsoft.com/office/officeart/2005/8/layout/process1"/>
    <dgm:cxn modelId="{3433D23D-5BA7-4A03-A139-FAA8AEFD3AB3}" type="presParOf" srcId="{632B0D6D-12E4-4351-BB91-82A4358DFF10}" destId="{94421562-502C-496D-8538-C28A3F8A4238}" srcOrd="1" destOrd="0" presId="urn:microsoft.com/office/officeart/2005/8/layout/process1"/>
    <dgm:cxn modelId="{A1BA2AE8-9988-4CD9-AB86-E244E74B1090}" type="presParOf" srcId="{94421562-502C-496D-8538-C28A3F8A4238}" destId="{EE044C05-27D5-4679-B7D3-CA8AFF1B9568}" srcOrd="0" destOrd="0" presId="urn:microsoft.com/office/officeart/2005/8/layout/process1"/>
    <dgm:cxn modelId="{5181C1FE-E858-4A4F-86BC-2FD170E24FA2}" type="presParOf" srcId="{632B0D6D-12E4-4351-BB91-82A4358DFF10}" destId="{91A7DF0D-1F44-4A0A-8503-18D34EEECD6D}" srcOrd="2" destOrd="0" presId="urn:microsoft.com/office/officeart/2005/8/layout/process1"/>
    <dgm:cxn modelId="{2F001018-EFE6-46CE-9302-C83321DADB28}" type="presParOf" srcId="{632B0D6D-12E4-4351-BB91-82A4358DFF10}" destId="{6F3D2C11-11AE-4E61-A515-34325CC05604}" srcOrd="3" destOrd="0" presId="urn:microsoft.com/office/officeart/2005/8/layout/process1"/>
    <dgm:cxn modelId="{BCBAA2AC-9212-4F5E-A406-FD0BCB97CD53}" type="presParOf" srcId="{6F3D2C11-11AE-4E61-A515-34325CC05604}" destId="{D19CB572-1714-4BEA-BB03-42E75EF90BEC}" srcOrd="0" destOrd="0" presId="urn:microsoft.com/office/officeart/2005/8/layout/process1"/>
    <dgm:cxn modelId="{0E6D9EEF-136B-45D6-987F-628E5DEB79A1}" type="presParOf" srcId="{632B0D6D-12E4-4351-BB91-82A4358DFF10}" destId="{060C810A-886A-4C16-A910-58257AC24F2A}" srcOrd="4" destOrd="0" presId="urn:microsoft.com/office/officeart/2005/8/layout/process1"/>
    <dgm:cxn modelId="{E0CC5C3D-95DE-4A94-BE81-49D1AAC3936B}" type="presParOf" srcId="{632B0D6D-12E4-4351-BB91-82A4358DFF10}" destId="{783A112D-7696-47B7-B40B-9C044AE6A555}" srcOrd="5" destOrd="0" presId="urn:microsoft.com/office/officeart/2005/8/layout/process1"/>
    <dgm:cxn modelId="{DA0D6A2A-8FC3-481C-9F18-81A833ABE63A}" type="presParOf" srcId="{783A112D-7696-47B7-B40B-9C044AE6A555}" destId="{046F455C-CC44-489A-A7F3-6B62A525E3CF}" srcOrd="0" destOrd="0" presId="urn:microsoft.com/office/officeart/2005/8/layout/process1"/>
    <dgm:cxn modelId="{2B04FD90-BE20-44CE-A3B1-17AD0A4C80C9}"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bg1">
            <a:lumMod val="85000"/>
          </a:schemeClr>
        </a:solidFill>
      </dgm:spPr>
      <dgm:t>
        <a:bodyPr/>
        <a:lstStyle/>
        <a:p>
          <a:r>
            <a:rPr lang="en-US" altLang="zh-CN" sz="1600" dirty="0" smtClean="0">
              <a:latin typeface="华文中宋" panose="02010600040101010101" pitchFamily="2" charset="-122"/>
              <a:ea typeface="华文中宋" panose="02010600040101010101" pitchFamily="2" charset="-122"/>
            </a:rPr>
            <a:t>IT</a:t>
          </a:r>
          <a:r>
            <a:rPr lang="zh-CN" altLang="en-US" sz="1600" dirty="0" smtClean="0">
              <a:latin typeface="华文中宋" panose="02010600040101010101" pitchFamily="2" charset="-122"/>
              <a:ea typeface="华文中宋" panose="02010600040101010101" pitchFamily="2" charset="-122"/>
            </a:rPr>
            <a:t>系统</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（保护接地）</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bg1">
            <a:lumMod val="85000"/>
          </a:schemeClr>
        </a:solidFill>
      </dgm:spPr>
      <dgm:t>
        <a:bodyPr/>
        <a:lstStyle/>
        <a:p>
          <a:r>
            <a:rPr lang="en-US" altLang="zh-CN" sz="1600" dirty="0" smtClean="0">
              <a:latin typeface="华文中宋" panose="02010600040101010101" pitchFamily="2" charset="-122"/>
              <a:ea typeface="华文中宋" panose="02010600040101010101" pitchFamily="2" charset="-122"/>
            </a:rPr>
            <a:t>TT</a:t>
          </a:r>
          <a:r>
            <a:rPr lang="zh-CN" altLang="en-US" sz="1600" dirty="0" smtClean="0">
              <a:latin typeface="华文中宋" panose="02010600040101010101" pitchFamily="2" charset="-122"/>
              <a:ea typeface="华文中宋" panose="02010600040101010101" pitchFamily="2" charset="-122"/>
            </a:rPr>
            <a:t>系统</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chemeClr val="accent1"/>
        </a:solidFill>
      </dgm:spPr>
      <dgm:t>
        <a:bodyPr/>
        <a:lstStyle/>
        <a:p>
          <a:r>
            <a:rPr lang="en-US" altLang="zh-CN" sz="1600" dirty="0" smtClean="0">
              <a:latin typeface="华文中宋" panose="02010600040101010101" pitchFamily="2" charset="-122"/>
              <a:ea typeface="华文中宋" panose="02010600040101010101" pitchFamily="2" charset="-122"/>
            </a:rPr>
            <a:t>IN</a:t>
          </a:r>
          <a:r>
            <a:rPr lang="zh-CN" altLang="en-US" sz="1600" dirty="0" smtClean="0">
              <a:latin typeface="华文中宋" panose="02010600040101010101" pitchFamily="2" charset="-122"/>
              <a:ea typeface="华文中宋" panose="02010600040101010101" pitchFamily="2" charset="-122"/>
            </a:rPr>
            <a:t>系统</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（保护接零）</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3" custScaleY="57815">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2" custScaleY="79426"/>
      <dgm:spPr/>
      <dgm:t>
        <a:bodyPr/>
        <a:lstStyle/>
        <a:p>
          <a:endParaRPr lang="zh-CN" altLang="en-US"/>
        </a:p>
      </dgm:t>
    </dgm:pt>
    <dgm:pt modelId="{4C1E0FE9-BBE2-4002-99BB-070E3DA16121}" type="pres">
      <dgm:prSet presAssocID="{29BFBE1A-08AF-4844-B29C-982EB1EB0177}" presName="connectorText" presStyleLbl="sibTrans2D1" presStyleIdx="0" presStyleCnt="2"/>
      <dgm:spPr/>
      <dgm:t>
        <a:bodyPr/>
        <a:lstStyle/>
        <a:p>
          <a:endParaRPr lang="zh-CN" altLang="en-US"/>
        </a:p>
      </dgm:t>
    </dgm:pt>
    <dgm:pt modelId="{C69BB197-5404-418B-8020-03AC84A51865}" type="pres">
      <dgm:prSet presAssocID="{2D9B2B8D-D296-4998-854A-38921C278E09}" presName="node" presStyleLbl="node1" presStyleIdx="1" presStyleCnt="3" custScaleY="52629" custLinFactNeighborY="122">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2" custScaleY="79426"/>
      <dgm:spPr/>
      <dgm:t>
        <a:bodyPr/>
        <a:lstStyle/>
        <a:p>
          <a:endParaRPr lang="zh-CN" altLang="en-US"/>
        </a:p>
      </dgm:t>
    </dgm:pt>
    <dgm:pt modelId="{F6198841-8EB8-46CA-B577-58B57F58ECBA}" type="pres">
      <dgm:prSet presAssocID="{B8FFF542-D36D-4AEE-BA3A-4CC333789B93}" presName="connectorText" presStyleLbl="sibTrans2D1" presStyleIdx="1" presStyleCnt="2"/>
      <dgm:spPr/>
      <dgm:t>
        <a:bodyPr/>
        <a:lstStyle/>
        <a:p>
          <a:endParaRPr lang="zh-CN" altLang="en-US"/>
        </a:p>
      </dgm:t>
    </dgm:pt>
    <dgm:pt modelId="{6BD6379E-BBB0-4ABC-9885-F8D0FB38CB6B}" type="pres">
      <dgm:prSet presAssocID="{3BAD30DB-79B8-4EF3-B552-4F0FACAE6AA4}" presName="node" presStyleLbl="node1" presStyleIdx="2" presStyleCnt="3" custScaleY="53372">
        <dgm:presLayoutVars>
          <dgm:bulletEnabled val="1"/>
        </dgm:presLayoutVars>
      </dgm:prSet>
      <dgm:spPr/>
      <dgm:t>
        <a:bodyPr/>
        <a:lstStyle/>
        <a:p>
          <a:endParaRPr lang="zh-CN" altLang="en-US"/>
        </a:p>
      </dgm:t>
    </dgm:pt>
  </dgm:ptLst>
  <dgm:cxnLst>
    <dgm:cxn modelId="{1668C8CD-CF28-4AE6-A835-58AE3F487F11}" type="presOf" srcId="{1A4387FB-7510-4215-ADB1-0770137FC457}" destId="{E29E4A83-0C16-4F4D-BCF4-2A6209859132}" srcOrd="0" destOrd="0" presId="urn:microsoft.com/office/officeart/2005/8/layout/process2"/>
    <dgm:cxn modelId="{B107EF14-333D-4572-B6D1-02BE3A18EFB7}" type="presOf" srcId="{29BFBE1A-08AF-4844-B29C-982EB1EB0177}" destId="{4C1E0FE9-BBE2-4002-99BB-070E3DA16121}" srcOrd="1" destOrd="0" presId="urn:microsoft.com/office/officeart/2005/8/layout/process2"/>
    <dgm:cxn modelId="{A05628D4-FF74-4BE7-8BA2-41A423801B17}" srcId="{1A4387FB-7510-4215-ADB1-0770137FC457}" destId="{2D9B2B8D-D296-4998-854A-38921C278E09}" srcOrd="1" destOrd="0" parTransId="{F8EA7CC3-04E5-4984-8C67-C48951CC2374}" sibTransId="{B8FFF542-D36D-4AEE-BA3A-4CC333789B93}"/>
    <dgm:cxn modelId="{2D6CD0E9-DE25-466C-89AC-7F80EE96613E}" type="presOf" srcId="{29BFBE1A-08AF-4844-B29C-982EB1EB0177}" destId="{20234249-4719-46A5-9458-AE949EEE2F53}" srcOrd="0" destOrd="0" presId="urn:microsoft.com/office/officeart/2005/8/layout/process2"/>
    <dgm:cxn modelId="{9A6E09C2-1938-4E0A-80F3-C60E98F640EE}" type="presOf" srcId="{2D9B2B8D-D296-4998-854A-38921C278E09}" destId="{C69BB197-5404-418B-8020-03AC84A51865}" srcOrd="0" destOrd="0" presId="urn:microsoft.com/office/officeart/2005/8/layout/process2"/>
    <dgm:cxn modelId="{E11EAB74-C82D-4F2F-AEDF-E299425C7B21}" type="presOf" srcId="{737B71FC-E172-4B97-80E3-25D3E357C9CA}" destId="{AD0A7A85-B259-4FC9-8C62-9AC0DA555DC6}" srcOrd="0" destOrd="0" presId="urn:microsoft.com/office/officeart/2005/8/layout/process2"/>
    <dgm:cxn modelId="{A6EC0F64-29AF-470E-B4A7-0917B8AC007C}" type="presOf" srcId="{3BAD30DB-79B8-4EF3-B552-4F0FACAE6AA4}" destId="{6BD6379E-BBB0-4ABC-9885-F8D0FB38CB6B}" srcOrd="0"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A4DB9429-0A2D-450F-AB6C-031422EC5F3A}" type="presOf" srcId="{B8FFF542-D36D-4AEE-BA3A-4CC333789B93}" destId="{F6198841-8EB8-46CA-B577-58B57F58ECBA}" srcOrd="1" destOrd="0" presId="urn:microsoft.com/office/officeart/2005/8/layout/process2"/>
    <dgm:cxn modelId="{10C3C279-95D0-45BC-94FD-620D0797263B}" srcId="{1A4387FB-7510-4215-ADB1-0770137FC457}" destId="{3BAD30DB-79B8-4EF3-B552-4F0FACAE6AA4}" srcOrd="2" destOrd="0" parTransId="{C6935C6B-18CB-44F5-8CAB-3128ECCC2858}" sibTransId="{25C4739E-9103-4600-B5F2-1634E86A81AE}"/>
    <dgm:cxn modelId="{06794329-0B9D-4F2E-8628-BAB6A6A9E4CD}" type="presOf" srcId="{B8FFF542-D36D-4AEE-BA3A-4CC333789B93}" destId="{550226BB-33FE-47C7-9DA9-586D2361ACE3}" srcOrd="0" destOrd="0" presId="urn:microsoft.com/office/officeart/2005/8/layout/process2"/>
    <dgm:cxn modelId="{16539A03-E53F-472D-9B29-8E245EFEE8BE}" type="presParOf" srcId="{E29E4A83-0C16-4F4D-BCF4-2A6209859132}" destId="{AD0A7A85-B259-4FC9-8C62-9AC0DA555DC6}" srcOrd="0" destOrd="0" presId="urn:microsoft.com/office/officeart/2005/8/layout/process2"/>
    <dgm:cxn modelId="{C8672ACD-C8CA-45FC-A7D3-B7DE66AA9648}" type="presParOf" srcId="{E29E4A83-0C16-4F4D-BCF4-2A6209859132}" destId="{20234249-4719-46A5-9458-AE949EEE2F53}" srcOrd="1" destOrd="0" presId="urn:microsoft.com/office/officeart/2005/8/layout/process2"/>
    <dgm:cxn modelId="{A9DC610E-B0AA-4CBE-8678-F6BCA9E1FD0E}" type="presParOf" srcId="{20234249-4719-46A5-9458-AE949EEE2F53}" destId="{4C1E0FE9-BBE2-4002-99BB-070E3DA16121}" srcOrd="0" destOrd="0" presId="urn:microsoft.com/office/officeart/2005/8/layout/process2"/>
    <dgm:cxn modelId="{65A36DD3-B63D-4568-9986-4F99419445BF}" type="presParOf" srcId="{E29E4A83-0C16-4F4D-BCF4-2A6209859132}" destId="{C69BB197-5404-418B-8020-03AC84A51865}" srcOrd="2" destOrd="0" presId="urn:microsoft.com/office/officeart/2005/8/layout/process2"/>
    <dgm:cxn modelId="{0DFC05D4-F313-459B-B75D-BE29F7E34A52}" type="presParOf" srcId="{E29E4A83-0C16-4F4D-BCF4-2A6209859132}" destId="{550226BB-33FE-47C7-9DA9-586D2361ACE3}" srcOrd="3" destOrd="0" presId="urn:microsoft.com/office/officeart/2005/8/layout/process2"/>
    <dgm:cxn modelId="{E52FE970-0A8B-4813-9150-D8401B6651B3}" type="presParOf" srcId="{550226BB-33FE-47C7-9DA9-586D2361ACE3}" destId="{F6198841-8EB8-46CA-B577-58B57F58ECBA}" srcOrd="0" destOrd="0" presId="urn:microsoft.com/office/officeart/2005/8/layout/process2"/>
    <dgm:cxn modelId="{42DF6D8B-9022-41FF-83E4-1C4DF105B168}" type="presParOf" srcId="{E29E4A83-0C16-4F4D-BCF4-2A6209859132}" destId="{6BD6379E-BBB0-4ABC-9885-F8D0FB38CB6B}" srcOrd="4"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accent1"/>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05E2799E-B0A3-48C3-8337-8728BC23065A}" type="presOf" srcId="{3CAF47F7-0649-4E32-9D61-ACE33D5E613F}" destId="{6BD7B332-9C29-4D74-8818-84F97C3CEAAB}" srcOrd="0"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A2151713-30FA-433E-AFC6-D90BA0661C83}" type="presOf" srcId="{B979DD4A-2810-43FD-AE7E-3F985C954E94}" destId="{EE044C05-27D5-4679-B7D3-CA8AFF1B9568}" srcOrd="1" destOrd="0" presId="urn:microsoft.com/office/officeart/2005/8/layout/process1"/>
    <dgm:cxn modelId="{3947507F-DC27-42B8-AD53-89D13A9C0197}" srcId="{3A410565-3FF2-4096-92E3-B7394419FC4A}" destId="{25331CDF-9208-4B21-9985-DED03170403E}" srcOrd="0" destOrd="0" parTransId="{EFB14F38-B261-46F5-84CE-E12F76399B67}" sibTransId="{B979DD4A-2810-43FD-AE7E-3F985C954E94}"/>
    <dgm:cxn modelId="{79CBC0A3-1D5E-44E8-99FD-B05A83BA3CBE}" type="presOf" srcId="{8D7EF8C8-1AC6-45D7-B36A-2A908275D708}" destId="{783A112D-7696-47B7-B40B-9C044AE6A555}" srcOrd="0" destOrd="0" presId="urn:microsoft.com/office/officeart/2005/8/layout/process1"/>
    <dgm:cxn modelId="{279D4B66-65E8-4D1E-AF0F-7928FB2A1B5B}" srcId="{3A410565-3FF2-4096-92E3-B7394419FC4A}" destId="{3CAF47F7-0649-4E32-9D61-ACE33D5E613F}" srcOrd="3" destOrd="0" parTransId="{6644987A-9F4D-4540-98D8-3798872CE9B8}" sibTransId="{8367F9F4-59F6-4281-BC5C-137AA7582102}"/>
    <dgm:cxn modelId="{662B787A-5942-45F9-8DD1-A83462BC9FB4}" type="presOf" srcId="{B979DD4A-2810-43FD-AE7E-3F985C954E94}" destId="{94421562-502C-496D-8538-C28A3F8A4238}" srcOrd="0" destOrd="0" presId="urn:microsoft.com/office/officeart/2005/8/layout/process1"/>
    <dgm:cxn modelId="{1624F66C-1083-49F4-80B4-98BA40294B4D}" type="presOf" srcId="{2DDE0DE8-6584-4161-931B-D17481A4B969}" destId="{060C810A-886A-4C16-A910-58257AC24F2A}" srcOrd="0" destOrd="0" presId="urn:microsoft.com/office/officeart/2005/8/layout/process1"/>
    <dgm:cxn modelId="{E6A9D5E9-5ECF-4333-A694-AA8A4D158118}" type="presOf" srcId="{B64CB9B5-35B6-4EF8-A19A-55B5A88DB7B1}" destId="{91A7DF0D-1F44-4A0A-8503-18D34EEECD6D}" srcOrd="0" destOrd="0" presId="urn:microsoft.com/office/officeart/2005/8/layout/process1"/>
    <dgm:cxn modelId="{91B18101-5723-4FE6-9EAE-ECE767ED3793}" type="presOf" srcId="{25331CDF-9208-4B21-9985-DED03170403E}" destId="{AD3FA524-2D91-4DA2-889B-35C0AC824D15}"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C3F48D4C-69E5-4F3A-8426-11228A1B30F3}" type="presOf" srcId="{3A410565-3FF2-4096-92E3-B7394419FC4A}" destId="{632B0D6D-12E4-4351-BB91-82A4358DFF10}" srcOrd="0" destOrd="0" presId="urn:microsoft.com/office/officeart/2005/8/layout/process1"/>
    <dgm:cxn modelId="{C389A653-001C-47A5-B9B8-C3ECF9DF5BD7}" type="presOf" srcId="{1E1DDEE6-3995-4DB7-BF86-A652BBC5CA91}" destId="{6F3D2C11-11AE-4E61-A515-34325CC05604}" srcOrd="0" destOrd="0" presId="urn:microsoft.com/office/officeart/2005/8/layout/process1"/>
    <dgm:cxn modelId="{30F75B2B-BFA7-44E7-840C-811AE986FAD4}" type="presOf" srcId="{1E1DDEE6-3995-4DB7-BF86-A652BBC5CA91}" destId="{D19CB572-1714-4BEA-BB03-42E75EF90BEC}" srcOrd="1" destOrd="0" presId="urn:microsoft.com/office/officeart/2005/8/layout/process1"/>
    <dgm:cxn modelId="{E777FB98-DD99-4A7A-A2E9-65C6E30EA0FC}" type="presOf" srcId="{8D7EF8C8-1AC6-45D7-B36A-2A908275D708}" destId="{046F455C-CC44-489A-A7F3-6B62A525E3CF}" srcOrd="1" destOrd="0" presId="urn:microsoft.com/office/officeart/2005/8/layout/process1"/>
    <dgm:cxn modelId="{46D16504-07DC-4AC5-974F-8DB10DC375E7}" type="presParOf" srcId="{632B0D6D-12E4-4351-BB91-82A4358DFF10}" destId="{AD3FA524-2D91-4DA2-889B-35C0AC824D15}" srcOrd="0" destOrd="0" presId="urn:microsoft.com/office/officeart/2005/8/layout/process1"/>
    <dgm:cxn modelId="{B68261AB-5413-4455-B8D1-A050AB050E9D}" type="presParOf" srcId="{632B0D6D-12E4-4351-BB91-82A4358DFF10}" destId="{94421562-502C-496D-8538-C28A3F8A4238}" srcOrd="1" destOrd="0" presId="urn:microsoft.com/office/officeart/2005/8/layout/process1"/>
    <dgm:cxn modelId="{CB2D848F-0C0C-417E-BF0E-E0EB9F472C64}" type="presParOf" srcId="{94421562-502C-496D-8538-C28A3F8A4238}" destId="{EE044C05-27D5-4679-B7D3-CA8AFF1B9568}" srcOrd="0" destOrd="0" presId="urn:microsoft.com/office/officeart/2005/8/layout/process1"/>
    <dgm:cxn modelId="{C6056FA6-5AB4-43C0-BC59-6FA3D461C68C}" type="presParOf" srcId="{632B0D6D-12E4-4351-BB91-82A4358DFF10}" destId="{91A7DF0D-1F44-4A0A-8503-18D34EEECD6D}" srcOrd="2" destOrd="0" presId="urn:microsoft.com/office/officeart/2005/8/layout/process1"/>
    <dgm:cxn modelId="{ABFCFC73-A548-44B6-AA0C-E6286CF4D561}" type="presParOf" srcId="{632B0D6D-12E4-4351-BB91-82A4358DFF10}" destId="{6F3D2C11-11AE-4E61-A515-34325CC05604}" srcOrd="3" destOrd="0" presId="urn:microsoft.com/office/officeart/2005/8/layout/process1"/>
    <dgm:cxn modelId="{F850DB1B-BE6C-4FBD-93F6-08FC04970B19}" type="presParOf" srcId="{6F3D2C11-11AE-4E61-A515-34325CC05604}" destId="{D19CB572-1714-4BEA-BB03-42E75EF90BEC}" srcOrd="0" destOrd="0" presId="urn:microsoft.com/office/officeart/2005/8/layout/process1"/>
    <dgm:cxn modelId="{EB8ACD4A-EA33-4029-A7CF-E1EB53BCF2CB}" type="presParOf" srcId="{632B0D6D-12E4-4351-BB91-82A4358DFF10}" destId="{060C810A-886A-4C16-A910-58257AC24F2A}" srcOrd="4" destOrd="0" presId="urn:microsoft.com/office/officeart/2005/8/layout/process1"/>
    <dgm:cxn modelId="{EDB42362-B979-4C87-B948-41FA9DFE9688}" type="presParOf" srcId="{632B0D6D-12E4-4351-BB91-82A4358DFF10}" destId="{783A112D-7696-47B7-B40B-9C044AE6A555}" srcOrd="5" destOrd="0" presId="urn:microsoft.com/office/officeart/2005/8/layout/process1"/>
    <dgm:cxn modelId="{EB081CFB-50FE-40C7-BBC8-8D9AB813D1B8}" type="presParOf" srcId="{783A112D-7696-47B7-B40B-9C044AE6A555}" destId="{046F455C-CC44-489A-A7F3-6B62A525E3CF}" srcOrd="0" destOrd="0" presId="urn:microsoft.com/office/officeart/2005/8/layout/process1"/>
    <dgm:cxn modelId="{3DBAB408-82B5-4364-9EBD-AF973D50EECB}" type="presParOf" srcId="{632B0D6D-12E4-4351-BB91-82A4358DFF10}" destId="{6BD7B332-9C29-4D74-8818-84F97C3CEAAB}"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6F1966-C785-4A80-9799-7A81B4975751}"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zh-CN" altLang="en-US"/>
        </a:p>
      </dgm:t>
    </dgm:pt>
    <dgm:pt modelId="{F2A77C68-BB2B-4022-BF65-C80E42D06A39}">
      <dgm:prSet custT="1"/>
      <dgm:spPr/>
      <dgm:t>
        <a:bodyPr/>
        <a:lstStyle/>
        <a:p>
          <a:pPr rtl="0"/>
          <a:r>
            <a:rPr lang="zh-CN" altLang="en-US" sz="1100" dirty="0" smtClean="0">
              <a:latin typeface="华文中宋" panose="02010600040101010101" pitchFamily="2" charset="-122"/>
              <a:ea typeface="华文中宋" panose="02010600040101010101" pitchFamily="2" charset="-122"/>
            </a:rPr>
            <a:t>手持照明工具</a:t>
          </a:r>
          <a:endParaRPr lang="zh-CN" altLang="en-US" sz="1100" dirty="0">
            <a:latin typeface="华文中宋" panose="02010600040101010101" pitchFamily="2" charset="-122"/>
            <a:ea typeface="华文中宋" panose="02010600040101010101" pitchFamily="2" charset="-122"/>
          </a:endParaRPr>
        </a:p>
      </dgm:t>
    </dgm:pt>
    <dgm:pt modelId="{941BC9D3-9C78-4797-A2F9-16B1F7DCB2A3}" cxnId="{B8D98E10-544A-46E7-B762-0009D11A1B1F}" type="parTrans">
      <dgm:prSet/>
      <dgm:spPr/>
      <dgm:t>
        <a:bodyPr/>
        <a:lstStyle/>
        <a:p>
          <a:endParaRPr lang="zh-CN" altLang="en-US" sz="3200">
            <a:latin typeface="华文中宋" panose="02010600040101010101" pitchFamily="2" charset="-122"/>
            <a:ea typeface="华文中宋" panose="02010600040101010101" pitchFamily="2" charset="-122"/>
          </a:endParaRPr>
        </a:p>
      </dgm:t>
    </dgm:pt>
    <dgm:pt modelId="{D0C29CB6-965E-4A96-AEFA-17B44653A24D}" cxnId="{B8D98E10-544A-46E7-B762-0009D11A1B1F}" type="sibTrans">
      <dgm:prSet/>
      <dgm:spPr/>
      <dgm:t>
        <a:bodyPr/>
        <a:lstStyle/>
        <a:p>
          <a:endParaRPr lang="zh-CN" altLang="en-US" sz="3200">
            <a:latin typeface="华文中宋" panose="02010600040101010101" pitchFamily="2" charset="-122"/>
            <a:ea typeface="华文中宋" panose="02010600040101010101" pitchFamily="2" charset="-122"/>
          </a:endParaRPr>
        </a:p>
      </dgm:t>
    </dgm:pt>
    <dgm:pt modelId="{01CB45FC-CD0B-4375-BF60-053F2E268EC2}" type="pres">
      <dgm:prSet presAssocID="{A46F1966-C785-4A80-9799-7A81B4975751}" presName="CompostProcess" presStyleCnt="0">
        <dgm:presLayoutVars>
          <dgm:dir/>
          <dgm:resizeHandles val="exact"/>
        </dgm:presLayoutVars>
      </dgm:prSet>
      <dgm:spPr/>
      <dgm:t>
        <a:bodyPr/>
        <a:lstStyle/>
        <a:p>
          <a:endParaRPr lang="zh-CN" altLang="en-US"/>
        </a:p>
      </dgm:t>
    </dgm:pt>
    <dgm:pt modelId="{52E7EAE3-BC4D-4B53-9B85-E557CD0F315F}" type="pres">
      <dgm:prSet presAssocID="{A46F1966-C785-4A80-9799-7A81B4975751}" presName="arrow" presStyleLbl="bgShp" presStyleIdx="0" presStyleCnt="1" custScaleX="79312" custLinFactNeighborX="-1352"/>
      <dgm:spPr/>
    </dgm:pt>
    <dgm:pt modelId="{B158D8B8-C2AC-4592-B67B-39EF8A16AE36}" type="pres">
      <dgm:prSet presAssocID="{A46F1966-C785-4A80-9799-7A81B4975751}" presName="linearProcess" presStyleCnt="0"/>
      <dgm:spPr/>
    </dgm:pt>
    <dgm:pt modelId="{10B48709-7AC1-4ADA-9A81-5DBCD8FA42D8}" type="pres">
      <dgm:prSet presAssocID="{F2A77C68-BB2B-4022-BF65-C80E42D06A39}" presName="textNode" presStyleLbl="node1" presStyleIdx="0" presStyleCnt="1" custScaleX="112593" custLinFactNeighborX="-34381" custLinFactNeighborY="-3164">
        <dgm:presLayoutVars>
          <dgm:bulletEnabled val="1"/>
        </dgm:presLayoutVars>
      </dgm:prSet>
      <dgm:spPr/>
      <dgm:t>
        <a:bodyPr/>
        <a:lstStyle/>
        <a:p>
          <a:endParaRPr lang="zh-CN" altLang="en-US"/>
        </a:p>
      </dgm:t>
    </dgm:pt>
  </dgm:ptLst>
  <dgm:cxnLst>
    <dgm:cxn modelId="{F7B53B25-5A2E-42DD-B4EE-F4A8517B8574}" type="presOf" srcId="{F2A77C68-BB2B-4022-BF65-C80E42D06A39}" destId="{10B48709-7AC1-4ADA-9A81-5DBCD8FA42D8}" srcOrd="0" destOrd="0" presId="urn:microsoft.com/office/officeart/2005/8/layout/hProcess9"/>
    <dgm:cxn modelId="{ECF7CD3D-3A99-47D1-83C1-84DF2359FD4C}" type="presOf" srcId="{A46F1966-C785-4A80-9799-7A81B4975751}" destId="{01CB45FC-CD0B-4375-BF60-053F2E268EC2}" srcOrd="0" destOrd="0" presId="urn:microsoft.com/office/officeart/2005/8/layout/hProcess9"/>
    <dgm:cxn modelId="{B8D98E10-544A-46E7-B762-0009D11A1B1F}" srcId="{A46F1966-C785-4A80-9799-7A81B4975751}" destId="{F2A77C68-BB2B-4022-BF65-C80E42D06A39}" srcOrd="0" destOrd="0" parTransId="{941BC9D3-9C78-4797-A2F9-16B1F7DCB2A3}" sibTransId="{D0C29CB6-965E-4A96-AEFA-17B44653A24D}"/>
    <dgm:cxn modelId="{AB25BE57-ABC2-4DF6-81F1-988F88BABF07}" type="presParOf" srcId="{01CB45FC-CD0B-4375-BF60-053F2E268EC2}" destId="{52E7EAE3-BC4D-4B53-9B85-E557CD0F315F}" srcOrd="0" destOrd="0" presId="urn:microsoft.com/office/officeart/2005/8/layout/hProcess9"/>
    <dgm:cxn modelId="{E7A2C346-A835-4F5C-A634-7824A13A4D42}" type="presParOf" srcId="{01CB45FC-CD0B-4375-BF60-053F2E268EC2}" destId="{B158D8B8-C2AC-4592-B67B-39EF8A16AE36}" srcOrd="1" destOrd="0" presId="urn:microsoft.com/office/officeart/2005/8/layout/hProcess9"/>
    <dgm:cxn modelId="{BEEE2DC9-C924-45D5-AA7F-76CF308B8B9B}" type="presParOf" srcId="{B158D8B8-C2AC-4592-B67B-39EF8A16AE36}" destId="{10B48709-7AC1-4ADA-9A81-5DBCD8FA42D8}" srcOrd="0" destOrd="0" presId="urn:microsoft.com/office/officeart/2005/8/layout/hProcess9"/>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737B71FC-E172-4B97-80E3-25D3E357C9CA}">
      <dgm:prSet phldrT="[文本]" custT="1"/>
      <dgm:spPr>
        <a:solidFill>
          <a:schemeClr val="bg1">
            <a:lumMod val="85000"/>
          </a:schemeClr>
        </a:solidFill>
      </dgm:spPr>
      <dgm:t>
        <a:bodyPr/>
        <a:lstStyle/>
        <a:p>
          <a:r>
            <a:rPr lang="en-US" altLang="zh-CN" sz="1600" dirty="0" smtClean="0">
              <a:latin typeface="华文中宋" panose="02010600040101010101" pitchFamily="2" charset="-122"/>
              <a:ea typeface="华文中宋" panose="02010600040101010101" pitchFamily="2" charset="-122"/>
            </a:rPr>
            <a:t>IT</a:t>
          </a:r>
          <a:r>
            <a:rPr lang="zh-CN" altLang="en-US" sz="1600" dirty="0" smtClean="0">
              <a:latin typeface="华文中宋" panose="02010600040101010101" pitchFamily="2" charset="-122"/>
              <a:ea typeface="华文中宋" panose="02010600040101010101" pitchFamily="2" charset="-122"/>
            </a:rPr>
            <a:t>系统</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（保护接地）</a:t>
          </a:r>
          <a:endParaRPr lang="zh-CN" altLang="en-US" sz="1600" dirty="0">
            <a:latin typeface="华文中宋" panose="02010600040101010101" pitchFamily="2" charset="-122"/>
            <a:ea typeface="华文中宋" panose="02010600040101010101" pitchFamily="2" charset="-122"/>
          </a:endParaRPr>
        </a:p>
      </dgm:t>
    </dgm:pt>
    <dgm:pt modelId="{7DFDF832-96CC-46C5-BEA0-4BFD27C3C0FA}" cxnId="{5CCE19FE-3786-4A89-AB19-B47CEE02B2CD}"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9BFBE1A-08AF-4844-B29C-982EB1EB0177}" cxnId="{5CCE19FE-3786-4A89-AB19-B47CEE02B2CD}"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2D9B2B8D-D296-4998-854A-38921C278E09}">
      <dgm:prSet phldrT="[文本]" custT="1"/>
      <dgm:spPr>
        <a:solidFill>
          <a:schemeClr val="bg1">
            <a:lumMod val="85000"/>
          </a:schemeClr>
        </a:solidFill>
      </dgm:spPr>
      <dgm:t>
        <a:bodyPr/>
        <a:lstStyle/>
        <a:p>
          <a:r>
            <a:rPr lang="en-US" altLang="zh-CN" sz="1600" dirty="0" smtClean="0">
              <a:latin typeface="华文中宋" panose="02010600040101010101" pitchFamily="2" charset="-122"/>
              <a:ea typeface="华文中宋" panose="02010600040101010101" pitchFamily="2" charset="-122"/>
            </a:rPr>
            <a:t>TT</a:t>
          </a:r>
          <a:r>
            <a:rPr lang="zh-CN" altLang="en-US" sz="1600" dirty="0" smtClean="0">
              <a:latin typeface="华文中宋" panose="02010600040101010101" pitchFamily="2" charset="-122"/>
              <a:ea typeface="华文中宋" panose="02010600040101010101" pitchFamily="2" charset="-122"/>
            </a:rPr>
            <a:t>系统</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3BAD30DB-79B8-4EF3-B552-4F0FACAE6AA4}">
      <dgm:prSet phldrT="[文本]" custT="1"/>
      <dgm:spPr>
        <a:solidFill>
          <a:schemeClr val="accent1"/>
        </a:solidFill>
      </dgm:spPr>
      <dgm:t>
        <a:bodyPr/>
        <a:lstStyle/>
        <a:p>
          <a:r>
            <a:rPr lang="en-US" altLang="zh-CN" sz="1600" dirty="0" smtClean="0">
              <a:latin typeface="华文中宋" panose="02010600040101010101" pitchFamily="2" charset="-122"/>
              <a:ea typeface="华文中宋" panose="02010600040101010101" pitchFamily="2" charset="-122"/>
            </a:rPr>
            <a:t>IN</a:t>
          </a:r>
          <a:r>
            <a:rPr lang="zh-CN" altLang="en-US" sz="1600" dirty="0" smtClean="0">
              <a:latin typeface="华文中宋" panose="02010600040101010101" pitchFamily="2" charset="-122"/>
              <a:ea typeface="华文中宋" panose="02010600040101010101" pitchFamily="2" charset="-122"/>
            </a:rPr>
            <a:t>系统</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（保护接零）</a:t>
          </a:r>
          <a:endParaRPr lang="zh-CN" altLang="en-US" sz="1600" dirty="0">
            <a:latin typeface="华文中宋" panose="02010600040101010101" pitchFamily="2" charset="-122"/>
            <a:ea typeface="华文中宋" panose="02010600040101010101" pitchFamily="2" charset="-122"/>
          </a:endParaRPr>
        </a:p>
      </dgm:t>
    </dgm:pt>
    <dgm:pt modelId="{C6935C6B-18CB-44F5-8CAB-3128ECCC2858}" cxnId="{10C3C279-95D0-45BC-94FD-620D0797263B}"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25C4739E-9103-4600-B5F2-1634E86A81AE}" cxnId="{10C3C279-95D0-45BC-94FD-620D0797263B}" type="sib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AD0A7A85-B259-4FC9-8C62-9AC0DA555DC6}" type="pres">
      <dgm:prSet presAssocID="{737B71FC-E172-4B97-80E3-25D3E357C9CA}" presName="node" presStyleLbl="node1" presStyleIdx="0" presStyleCnt="3" custScaleY="57815">
        <dgm:presLayoutVars>
          <dgm:bulletEnabled val="1"/>
        </dgm:presLayoutVars>
      </dgm:prSet>
      <dgm:spPr/>
      <dgm:t>
        <a:bodyPr/>
        <a:lstStyle/>
        <a:p>
          <a:endParaRPr lang="zh-CN" altLang="en-US"/>
        </a:p>
      </dgm:t>
    </dgm:pt>
    <dgm:pt modelId="{20234249-4719-46A5-9458-AE949EEE2F53}" type="pres">
      <dgm:prSet presAssocID="{29BFBE1A-08AF-4844-B29C-982EB1EB0177}" presName="sibTrans" presStyleLbl="sibTrans2D1" presStyleIdx="0" presStyleCnt="2" custScaleY="79426"/>
      <dgm:spPr/>
      <dgm:t>
        <a:bodyPr/>
        <a:lstStyle/>
        <a:p>
          <a:endParaRPr lang="zh-CN" altLang="en-US"/>
        </a:p>
      </dgm:t>
    </dgm:pt>
    <dgm:pt modelId="{4C1E0FE9-BBE2-4002-99BB-070E3DA16121}" type="pres">
      <dgm:prSet presAssocID="{29BFBE1A-08AF-4844-B29C-982EB1EB0177}" presName="connectorText" presStyleLbl="sibTrans2D1" presStyleIdx="0" presStyleCnt="2"/>
      <dgm:spPr/>
      <dgm:t>
        <a:bodyPr/>
        <a:lstStyle/>
        <a:p>
          <a:endParaRPr lang="zh-CN" altLang="en-US"/>
        </a:p>
      </dgm:t>
    </dgm:pt>
    <dgm:pt modelId="{C69BB197-5404-418B-8020-03AC84A51865}" type="pres">
      <dgm:prSet presAssocID="{2D9B2B8D-D296-4998-854A-38921C278E09}" presName="node" presStyleLbl="node1" presStyleIdx="1" presStyleCnt="3" custScaleY="52629" custLinFactNeighborY="122">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2" custScaleY="79426"/>
      <dgm:spPr/>
      <dgm:t>
        <a:bodyPr/>
        <a:lstStyle/>
        <a:p>
          <a:endParaRPr lang="zh-CN" altLang="en-US"/>
        </a:p>
      </dgm:t>
    </dgm:pt>
    <dgm:pt modelId="{F6198841-8EB8-46CA-B577-58B57F58ECBA}" type="pres">
      <dgm:prSet presAssocID="{B8FFF542-D36D-4AEE-BA3A-4CC333789B93}" presName="connectorText" presStyleLbl="sibTrans2D1" presStyleIdx="1" presStyleCnt="2"/>
      <dgm:spPr/>
      <dgm:t>
        <a:bodyPr/>
        <a:lstStyle/>
        <a:p>
          <a:endParaRPr lang="zh-CN" altLang="en-US"/>
        </a:p>
      </dgm:t>
    </dgm:pt>
    <dgm:pt modelId="{6BD6379E-BBB0-4ABC-9885-F8D0FB38CB6B}" type="pres">
      <dgm:prSet presAssocID="{3BAD30DB-79B8-4EF3-B552-4F0FACAE6AA4}" presName="node" presStyleLbl="node1" presStyleIdx="2" presStyleCnt="3" custScaleY="53372">
        <dgm:presLayoutVars>
          <dgm:bulletEnabled val="1"/>
        </dgm:presLayoutVars>
      </dgm:prSet>
      <dgm:spPr/>
      <dgm:t>
        <a:bodyPr/>
        <a:lstStyle/>
        <a:p>
          <a:endParaRPr lang="zh-CN" altLang="en-US"/>
        </a:p>
      </dgm:t>
    </dgm:pt>
  </dgm:ptLst>
  <dgm:cxnLst>
    <dgm:cxn modelId="{78FD7E7D-F81A-40D0-9B59-C1C6F5AFF456}" type="presOf" srcId="{2D9B2B8D-D296-4998-854A-38921C278E09}" destId="{C69BB197-5404-418B-8020-03AC84A51865}" srcOrd="0" destOrd="0" presId="urn:microsoft.com/office/officeart/2005/8/layout/process2"/>
    <dgm:cxn modelId="{A05628D4-FF74-4BE7-8BA2-41A423801B17}" srcId="{1A4387FB-7510-4215-ADB1-0770137FC457}" destId="{2D9B2B8D-D296-4998-854A-38921C278E09}" srcOrd="1" destOrd="0" parTransId="{F8EA7CC3-04E5-4984-8C67-C48951CC2374}" sibTransId="{B8FFF542-D36D-4AEE-BA3A-4CC333789B93}"/>
    <dgm:cxn modelId="{24AA1231-60A9-49B2-8CA6-F8668DB8C8D4}" type="presOf" srcId="{737B71FC-E172-4B97-80E3-25D3E357C9CA}" destId="{AD0A7A85-B259-4FC9-8C62-9AC0DA555DC6}" srcOrd="0" destOrd="0" presId="urn:microsoft.com/office/officeart/2005/8/layout/process2"/>
    <dgm:cxn modelId="{C05D3907-F6D5-44AC-B116-8724EA71887B}" type="presOf" srcId="{29BFBE1A-08AF-4844-B29C-982EB1EB0177}" destId="{4C1E0FE9-BBE2-4002-99BB-070E3DA16121}" srcOrd="1" destOrd="0" presId="urn:microsoft.com/office/officeart/2005/8/layout/process2"/>
    <dgm:cxn modelId="{809EE6EA-AEC2-4B05-8C2D-7BCDCA808A10}" type="presOf" srcId="{B8FFF542-D36D-4AEE-BA3A-4CC333789B93}" destId="{550226BB-33FE-47C7-9DA9-586D2361ACE3}" srcOrd="0" destOrd="0" presId="urn:microsoft.com/office/officeart/2005/8/layout/process2"/>
    <dgm:cxn modelId="{746C0945-488C-42B7-AB68-643BDCBFA569}" type="presOf" srcId="{B8FFF542-D36D-4AEE-BA3A-4CC333789B93}" destId="{F6198841-8EB8-46CA-B577-58B57F58ECBA}" srcOrd="1" destOrd="0" presId="urn:microsoft.com/office/officeart/2005/8/layout/process2"/>
    <dgm:cxn modelId="{0AF3E79F-42A4-4CC9-A931-A0D4FBC659E7}" type="presOf" srcId="{29BFBE1A-08AF-4844-B29C-982EB1EB0177}" destId="{20234249-4719-46A5-9458-AE949EEE2F53}" srcOrd="0" destOrd="0" presId="urn:microsoft.com/office/officeart/2005/8/layout/process2"/>
    <dgm:cxn modelId="{BDC8D634-83D4-40B9-86A5-D9D6F6E6E204}" type="presOf" srcId="{1A4387FB-7510-4215-ADB1-0770137FC457}" destId="{E29E4A83-0C16-4F4D-BCF4-2A6209859132}" srcOrd="0" destOrd="0" presId="urn:microsoft.com/office/officeart/2005/8/layout/process2"/>
    <dgm:cxn modelId="{F9716E72-46EE-4EE7-BC32-00D64048AFEE}" type="presOf" srcId="{3BAD30DB-79B8-4EF3-B552-4F0FACAE6AA4}" destId="{6BD6379E-BBB0-4ABC-9885-F8D0FB38CB6B}" srcOrd="0" destOrd="0" presId="urn:microsoft.com/office/officeart/2005/8/layout/process2"/>
    <dgm:cxn modelId="{5CCE19FE-3786-4A89-AB19-B47CEE02B2CD}" srcId="{1A4387FB-7510-4215-ADB1-0770137FC457}" destId="{737B71FC-E172-4B97-80E3-25D3E357C9CA}" srcOrd="0" destOrd="0" parTransId="{7DFDF832-96CC-46C5-BEA0-4BFD27C3C0FA}" sibTransId="{29BFBE1A-08AF-4844-B29C-982EB1EB0177}"/>
    <dgm:cxn modelId="{10C3C279-95D0-45BC-94FD-620D0797263B}" srcId="{1A4387FB-7510-4215-ADB1-0770137FC457}" destId="{3BAD30DB-79B8-4EF3-B552-4F0FACAE6AA4}" srcOrd="2" destOrd="0" parTransId="{C6935C6B-18CB-44F5-8CAB-3128ECCC2858}" sibTransId="{25C4739E-9103-4600-B5F2-1634E86A81AE}"/>
    <dgm:cxn modelId="{5CC23DB0-7D22-433C-B659-09B285721CB4}" type="presParOf" srcId="{E29E4A83-0C16-4F4D-BCF4-2A6209859132}" destId="{AD0A7A85-B259-4FC9-8C62-9AC0DA555DC6}" srcOrd="0" destOrd="0" presId="urn:microsoft.com/office/officeart/2005/8/layout/process2"/>
    <dgm:cxn modelId="{4F76485C-A035-45C3-B65B-C815B6FB82DB}" type="presParOf" srcId="{E29E4A83-0C16-4F4D-BCF4-2A6209859132}" destId="{20234249-4719-46A5-9458-AE949EEE2F53}" srcOrd="1" destOrd="0" presId="urn:microsoft.com/office/officeart/2005/8/layout/process2"/>
    <dgm:cxn modelId="{CE677509-8A2A-40D1-B3DC-C8F1840FB998}" type="presParOf" srcId="{20234249-4719-46A5-9458-AE949EEE2F53}" destId="{4C1E0FE9-BBE2-4002-99BB-070E3DA16121}" srcOrd="0" destOrd="0" presId="urn:microsoft.com/office/officeart/2005/8/layout/process2"/>
    <dgm:cxn modelId="{AC6B8340-FDA5-4C35-8922-D319B2F6DC4E}" type="presParOf" srcId="{E29E4A83-0C16-4F4D-BCF4-2A6209859132}" destId="{C69BB197-5404-418B-8020-03AC84A51865}" srcOrd="2" destOrd="0" presId="urn:microsoft.com/office/officeart/2005/8/layout/process2"/>
    <dgm:cxn modelId="{E15F269B-5AA5-43A9-B016-732BFA070488}" type="presParOf" srcId="{E29E4A83-0C16-4F4D-BCF4-2A6209859132}" destId="{550226BB-33FE-47C7-9DA9-586D2361ACE3}" srcOrd="3" destOrd="0" presId="urn:microsoft.com/office/officeart/2005/8/layout/process2"/>
    <dgm:cxn modelId="{52886160-9F7D-4A2C-A222-E1B5DA7D1172}" type="presParOf" srcId="{550226BB-33FE-47C7-9DA9-586D2361ACE3}" destId="{F6198841-8EB8-46CA-B577-58B57F58ECBA}" srcOrd="0" destOrd="0" presId="urn:microsoft.com/office/officeart/2005/8/layout/process2"/>
    <dgm:cxn modelId="{F85E98BE-AB3A-4823-BFF2-98EDD1DB6E52}" type="presParOf" srcId="{E29E4A83-0C16-4F4D-BCF4-2A6209859132}" destId="{6BD6379E-BBB0-4ABC-9885-F8D0FB38CB6B}" srcOrd="4"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accent1"/>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DCC6E966-4779-4BE6-942A-33DEEC4E6591}" type="presOf" srcId="{3A410565-3FF2-4096-92E3-B7394419FC4A}" destId="{632B0D6D-12E4-4351-BB91-82A4358DFF10}" srcOrd="0" destOrd="0" presId="urn:microsoft.com/office/officeart/2005/8/layout/process1"/>
    <dgm:cxn modelId="{F2527074-10AB-432E-8067-5E941726E079}" type="presOf" srcId="{B979DD4A-2810-43FD-AE7E-3F985C954E94}" destId="{EE044C05-27D5-4679-B7D3-CA8AFF1B9568}" srcOrd="1"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3947507F-DC27-42B8-AD53-89D13A9C0197}" srcId="{3A410565-3FF2-4096-92E3-B7394419FC4A}" destId="{25331CDF-9208-4B21-9985-DED03170403E}" srcOrd="0" destOrd="0" parTransId="{EFB14F38-B261-46F5-84CE-E12F76399B67}" sibTransId="{B979DD4A-2810-43FD-AE7E-3F985C954E94}"/>
    <dgm:cxn modelId="{279D4B66-65E8-4D1E-AF0F-7928FB2A1B5B}" srcId="{3A410565-3FF2-4096-92E3-B7394419FC4A}" destId="{3CAF47F7-0649-4E32-9D61-ACE33D5E613F}" srcOrd="3" destOrd="0" parTransId="{6644987A-9F4D-4540-98D8-3798872CE9B8}" sibTransId="{8367F9F4-59F6-4281-BC5C-137AA7582102}"/>
    <dgm:cxn modelId="{B8A57F86-88A5-446D-8EF1-DC915BBE3EB9}" type="presOf" srcId="{1E1DDEE6-3995-4DB7-BF86-A652BBC5CA91}" destId="{D19CB572-1714-4BEA-BB03-42E75EF90BEC}" srcOrd="1" destOrd="0" presId="urn:microsoft.com/office/officeart/2005/8/layout/process1"/>
    <dgm:cxn modelId="{CB263685-3B14-437F-82B1-02B5FF29B18F}" type="presOf" srcId="{25331CDF-9208-4B21-9985-DED03170403E}" destId="{AD3FA524-2D91-4DA2-889B-35C0AC824D15}" srcOrd="0" destOrd="0" presId="urn:microsoft.com/office/officeart/2005/8/layout/process1"/>
    <dgm:cxn modelId="{2019E6F6-957D-43CA-8D2C-FD3829E7018F}" type="presOf" srcId="{8D7EF8C8-1AC6-45D7-B36A-2A908275D708}" destId="{046F455C-CC44-489A-A7F3-6B62A525E3CF}" srcOrd="1" destOrd="0" presId="urn:microsoft.com/office/officeart/2005/8/layout/process1"/>
    <dgm:cxn modelId="{55CBF44E-0B6D-40E3-8199-E1C82926B6B6}" type="presOf" srcId="{B64CB9B5-35B6-4EF8-A19A-55B5A88DB7B1}" destId="{91A7DF0D-1F44-4A0A-8503-18D34EEECD6D}"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2334C510-E5DC-4D93-8925-949B922A67C6}" type="presOf" srcId="{2DDE0DE8-6584-4161-931B-D17481A4B969}" destId="{060C810A-886A-4C16-A910-58257AC24F2A}" srcOrd="0" destOrd="0" presId="urn:microsoft.com/office/officeart/2005/8/layout/process1"/>
    <dgm:cxn modelId="{47F028E6-AE90-43CD-9F5A-DEFB9E54607A}" type="presOf" srcId="{B979DD4A-2810-43FD-AE7E-3F985C954E94}" destId="{94421562-502C-496D-8538-C28A3F8A4238}" srcOrd="0" destOrd="0" presId="urn:microsoft.com/office/officeart/2005/8/layout/process1"/>
    <dgm:cxn modelId="{C202E912-24A9-43EC-8331-9E422F5991B3}" type="presOf" srcId="{8D7EF8C8-1AC6-45D7-B36A-2A908275D708}" destId="{783A112D-7696-47B7-B40B-9C044AE6A555}" srcOrd="0" destOrd="0" presId="urn:microsoft.com/office/officeart/2005/8/layout/process1"/>
    <dgm:cxn modelId="{4803D0C6-CB1F-44B7-8E26-3E0CA8835137}" type="presOf" srcId="{1E1DDEE6-3995-4DB7-BF86-A652BBC5CA91}" destId="{6F3D2C11-11AE-4E61-A515-34325CC05604}" srcOrd="0" destOrd="0" presId="urn:microsoft.com/office/officeart/2005/8/layout/process1"/>
    <dgm:cxn modelId="{028FC70A-7294-4655-85E5-121DF4190CA7}" type="presOf" srcId="{3CAF47F7-0649-4E32-9D61-ACE33D5E613F}" destId="{6BD7B332-9C29-4D74-8818-84F97C3CEAAB}" srcOrd="0" destOrd="0" presId="urn:microsoft.com/office/officeart/2005/8/layout/process1"/>
    <dgm:cxn modelId="{FBE04B35-014C-4D92-A663-7D0EED5F8EF9}" type="presParOf" srcId="{632B0D6D-12E4-4351-BB91-82A4358DFF10}" destId="{AD3FA524-2D91-4DA2-889B-35C0AC824D15}" srcOrd="0" destOrd="0" presId="urn:microsoft.com/office/officeart/2005/8/layout/process1"/>
    <dgm:cxn modelId="{02E4DF8A-8954-4A98-8D39-795D7F45A368}" type="presParOf" srcId="{632B0D6D-12E4-4351-BB91-82A4358DFF10}" destId="{94421562-502C-496D-8538-C28A3F8A4238}" srcOrd="1" destOrd="0" presId="urn:microsoft.com/office/officeart/2005/8/layout/process1"/>
    <dgm:cxn modelId="{088F7C76-FFCD-4169-8427-330F3703A9D8}" type="presParOf" srcId="{94421562-502C-496D-8538-C28A3F8A4238}" destId="{EE044C05-27D5-4679-B7D3-CA8AFF1B9568}" srcOrd="0" destOrd="0" presId="urn:microsoft.com/office/officeart/2005/8/layout/process1"/>
    <dgm:cxn modelId="{D4B1A6F1-D98B-4B7A-857A-133BC48B4DEF}" type="presParOf" srcId="{632B0D6D-12E4-4351-BB91-82A4358DFF10}" destId="{91A7DF0D-1F44-4A0A-8503-18D34EEECD6D}" srcOrd="2" destOrd="0" presId="urn:microsoft.com/office/officeart/2005/8/layout/process1"/>
    <dgm:cxn modelId="{1E60B40F-B3CD-456D-B730-4C79D4B3662E}" type="presParOf" srcId="{632B0D6D-12E4-4351-BB91-82A4358DFF10}" destId="{6F3D2C11-11AE-4E61-A515-34325CC05604}" srcOrd="3" destOrd="0" presId="urn:microsoft.com/office/officeart/2005/8/layout/process1"/>
    <dgm:cxn modelId="{25246B81-197F-491E-9884-EECEB9D9BC62}" type="presParOf" srcId="{6F3D2C11-11AE-4E61-A515-34325CC05604}" destId="{D19CB572-1714-4BEA-BB03-42E75EF90BEC}" srcOrd="0" destOrd="0" presId="urn:microsoft.com/office/officeart/2005/8/layout/process1"/>
    <dgm:cxn modelId="{645024D5-DBFA-41CA-9504-3207B1AE7C99}" type="presParOf" srcId="{632B0D6D-12E4-4351-BB91-82A4358DFF10}" destId="{060C810A-886A-4C16-A910-58257AC24F2A}" srcOrd="4" destOrd="0" presId="urn:microsoft.com/office/officeart/2005/8/layout/process1"/>
    <dgm:cxn modelId="{8AD8EC17-EA0A-4875-8B25-251EBFABB879}" type="presParOf" srcId="{632B0D6D-12E4-4351-BB91-82A4358DFF10}" destId="{783A112D-7696-47B7-B40B-9C044AE6A555}" srcOrd="5" destOrd="0" presId="urn:microsoft.com/office/officeart/2005/8/layout/process1"/>
    <dgm:cxn modelId="{41507A8D-589F-4DF5-AF31-DEB2F201232C}" type="presParOf" srcId="{783A112D-7696-47B7-B40B-9C044AE6A555}" destId="{046F455C-CC44-489A-A7F3-6B62A525E3CF}" srcOrd="0" destOrd="0" presId="urn:microsoft.com/office/officeart/2005/8/layout/process1"/>
    <dgm:cxn modelId="{AD1101FB-6B55-47BF-8B1C-50964BE461A2}" type="presParOf" srcId="{632B0D6D-12E4-4351-BB91-82A4358DFF10}" destId="{6BD7B332-9C29-4D74-8818-84F97C3CEAAB}" srcOrd="6" destOrd="0" presId="urn:microsoft.com/office/officeart/2005/8/layout/process1"/>
  </dgm:cxnLst>
  <dgm:bg>
    <a:noFill/>
  </dgm:bg>
  <dgm:whole>
    <a:ln>
      <a:noFill/>
    </a:ln>
  </dgm:whole>
  <dgm:extLst>
    <a:ext uri="http://schemas.microsoft.com/office/drawing/2008/diagram">
      <dsp:dataModelExt xmlns:dsp="http://schemas.microsoft.com/office/drawing/2008/diagram" relId="rId5"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2D9B2B8D-D296-4998-854A-38921C278E09}">
      <dgm:prSet phldrT="[文本]" custT="1"/>
      <dgm:spPr>
        <a:solidFill>
          <a:schemeClr val="bg1">
            <a:lumMod val="85000"/>
          </a:schemeClr>
        </a:solidFill>
      </dgm:spPr>
      <dgm:t>
        <a:bodyPr/>
        <a:lstStyle/>
        <a:p>
          <a:r>
            <a:rPr lang="zh-CN" altLang="en-US" sz="1600" b="1" dirty="0" smtClean="0">
              <a:latin typeface="华文中宋" panose="02010600040101010101" pitchFamily="2" charset="-122"/>
              <a:ea typeface="华文中宋" panose="02010600040101010101" pitchFamily="2" charset="-122"/>
            </a:rPr>
            <a:t>变配电站管理制度</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6EA75B7B-871D-408A-A3C3-7FCCF721A435}">
      <dgm:prSet phldrT="[文本]" custT="1"/>
      <dgm:spPr>
        <a:solidFill>
          <a:schemeClr val="accent1"/>
        </a:solidFill>
      </dgm:spPr>
      <dgm:t>
        <a:bodyPr/>
        <a:lstStyle/>
        <a:p>
          <a:r>
            <a:rPr lang="zh-CN" altLang="en-US" sz="1600" b="1" dirty="0" smtClean="0">
              <a:latin typeface="华文中宋" panose="02010600040101010101" pitchFamily="2" charset="-122"/>
              <a:ea typeface="华文中宋" panose="02010600040101010101" pitchFamily="2" charset="-122"/>
            </a:rPr>
            <a:t>电气设备的组织、技术措施</a:t>
          </a:r>
          <a:endParaRPr lang="zh-CN" altLang="en-US" sz="1600" dirty="0">
            <a:latin typeface="华文中宋" panose="02010600040101010101" pitchFamily="2" charset="-122"/>
            <a:ea typeface="华文中宋" panose="02010600040101010101" pitchFamily="2" charset="-122"/>
          </a:endParaRPr>
        </a:p>
      </dgm:t>
    </dgm:pt>
    <dgm:pt modelId="{471A1338-6830-4B44-85E8-8AC67A321A2D}" cxnId="{257BA541-AD8C-4C56-94C5-CF7358245C28}"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1EF21201-0DA7-4973-B560-12012D017E10}" cxnId="{257BA541-AD8C-4C56-94C5-CF7358245C28}"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AC4A9A71-538E-442A-869F-272243F3B3A0}">
      <dgm:prSet phldrT="[文本]" custT="1"/>
      <dgm:spPr>
        <a:solidFill>
          <a:schemeClr val="bg1">
            <a:lumMod val="85000"/>
          </a:schemeClr>
        </a:solidFill>
      </dgm:spPr>
      <dgm:t>
        <a:bodyPr/>
        <a:lstStyle/>
        <a:p>
          <a:r>
            <a:rPr lang="zh-CN" altLang="en-US" sz="1600" b="1" dirty="0" smtClean="0">
              <a:latin typeface="华文中宋" panose="02010600040101010101" pitchFamily="2" charset="-122"/>
              <a:ea typeface="华文中宋" panose="02010600040101010101" pitchFamily="2" charset="-122"/>
            </a:rPr>
            <a:t>变配电站内电气布置的安全标准</a:t>
          </a:r>
          <a:endParaRPr lang="zh-CN" altLang="en-US" sz="1600" dirty="0">
            <a:latin typeface="华文中宋" panose="02010600040101010101" pitchFamily="2" charset="-122"/>
            <a:ea typeface="华文中宋" panose="02010600040101010101" pitchFamily="2" charset="-122"/>
          </a:endParaRPr>
        </a:p>
      </dgm:t>
    </dgm:pt>
    <dgm:pt modelId="{7B32862E-E528-4CB1-B119-B178861A46E8}" cxnId="{950C0A7E-52FB-43DA-8162-EB4EFCEAD31D}"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0AC7A576-0688-45FA-89DA-B5A2E660EE69}" cxnId="{950C0A7E-52FB-43DA-8162-EB4EFCEAD31D}"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6EDD6A11-B022-4F96-B661-FC58AFFBA420}">
      <dgm:prSet phldrT="[文本]" custT="1"/>
      <dgm:spPr>
        <a:solidFill>
          <a:schemeClr val="bg1">
            <a:lumMod val="85000"/>
          </a:schemeClr>
        </a:solidFill>
      </dgm:spPr>
      <dgm:t>
        <a:bodyPr/>
        <a:lstStyle/>
        <a:p>
          <a:r>
            <a:rPr lang="zh-CN" altLang="en-US" sz="1600" b="1" dirty="0" smtClean="0">
              <a:latin typeface="华文中宋" panose="02010600040101010101" pitchFamily="2" charset="-122"/>
              <a:ea typeface="华文中宋" panose="02010600040101010101" pitchFamily="2" charset="-122"/>
            </a:rPr>
            <a:t>变配电站内电气操作的安全标准</a:t>
          </a:r>
          <a:endParaRPr lang="zh-CN" altLang="en-US" sz="1600" dirty="0">
            <a:latin typeface="华文中宋" panose="02010600040101010101" pitchFamily="2" charset="-122"/>
            <a:ea typeface="华文中宋" panose="02010600040101010101" pitchFamily="2" charset="-122"/>
          </a:endParaRPr>
        </a:p>
      </dgm:t>
    </dgm:pt>
    <dgm:pt modelId="{60B39A42-3FDC-4CB3-B5F6-F12878058C19}" cxnId="{BFDE95FA-5E9C-48E6-B55F-B51C3744F1C6}"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71B682FC-4C5F-44BA-9B7F-0D65FDF576C3}" cxnId="{BFDE95FA-5E9C-48E6-B55F-B51C3744F1C6}"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E440B60E-F21B-4E27-A2E8-6D1E8ECFAC2B}" type="pres">
      <dgm:prSet presAssocID="{6EA75B7B-871D-408A-A3C3-7FCCF721A435}" presName="node" presStyleLbl="node1" presStyleIdx="0" presStyleCnt="4">
        <dgm:presLayoutVars>
          <dgm:bulletEnabled val="1"/>
        </dgm:presLayoutVars>
      </dgm:prSet>
      <dgm:spPr/>
      <dgm:t>
        <a:bodyPr/>
        <a:lstStyle/>
        <a:p>
          <a:endParaRPr lang="zh-CN" altLang="en-US"/>
        </a:p>
      </dgm:t>
    </dgm:pt>
    <dgm:pt modelId="{D79EAA30-DE53-42BB-BB90-52F211D29A62}" type="pres">
      <dgm:prSet presAssocID="{1EF21201-0DA7-4973-B560-12012D017E10}" presName="sibTrans" presStyleLbl="sibTrans2D1" presStyleIdx="0" presStyleCnt="3"/>
      <dgm:spPr/>
      <dgm:t>
        <a:bodyPr/>
        <a:lstStyle/>
        <a:p>
          <a:endParaRPr lang="zh-CN" altLang="en-US"/>
        </a:p>
      </dgm:t>
    </dgm:pt>
    <dgm:pt modelId="{77F03234-BD5D-4B97-81B8-86161D03D39A}" type="pres">
      <dgm:prSet presAssocID="{1EF21201-0DA7-4973-B560-12012D017E10}" presName="connectorText" presStyleLbl="sibTrans2D1" presStyleIdx="0" presStyleCnt="3"/>
      <dgm:spPr/>
      <dgm:t>
        <a:bodyPr/>
        <a:lstStyle/>
        <a:p>
          <a:endParaRPr lang="zh-CN" altLang="en-US"/>
        </a:p>
      </dgm:t>
    </dgm:pt>
    <dgm:pt modelId="{C69BB197-5404-418B-8020-03AC84A51865}" type="pres">
      <dgm:prSet presAssocID="{2D9B2B8D-D296-4998-854A-38921C278E09}" presName="node" presStyleLbl="node1" presStyleIdx="1" presStyleCnt="4" custScaleY="82167" custLinFactNeighborY="122">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3" custScaleY="79426"/>
      <dgm:spPr/>
      <dgm:t>
        <a:bodyPr/>
        <a:lstStyle/>
        <a:p>
          <a:endParaRPr lang="zh-CN" altLang="en-US"/>
        </a:p>
      </dgm:t>
    </dgm:pt>
    <dgm:pt modelId="{F6198841-8EB8-46CA-B577-58B57F58ECBA}" type="pres">
      <dgm:prSet presAssocID="{B8FFF542-D36D-4AEE-BA3A-4CC333789B93}" presName="connectorText" presStyleLbl="sibTrans2D1" presStyleIdx="1" presStyleCnt="3"/>
      <dgm:spPr/>
      <dgm:t>
        <a:bodyPr/>
        <a:lstStyle/>
        <a:p>
          <a:endParaRPr lang="zh-CN" altLang="en-US"/>
        </a:p>
      </dgm:t>
    </dgm:pt>
    <dgm:pt modelId="{A4CD80EA-9C42-4F38-B6D4-6CFD2C427FD0}" type="pres">
      <dgm:prSet presAssocID="{AC4A9A71-538E-442A-869F-272243F3B3A0}" presName="node" presStyleLbl="node1" presStyleIdx="2" presStyleCnt="4">
        <dgm:presLayoutVars>
          <dgm:bulletEnabled val="1"/>
        </dgm:presLayoutVars>
      </dgm:prSet>
      <dgm:spPr/>
      <dgm:t>
        <a:bodyPr/>
        <a:lstStyle/>
        <a:p>
          <a:endParaRPr lang="zh-CN" altLang="en-US"/>
        </a:p>
      </dgm:t>
    </dgm:pt>
    <dgm:pt modelId="{A0438FB6-67EF-4205-8E78-F1C4DAE71EC3}" type="pres">
      <dgm:prSet presAssocID="{0AC7A576-0688-45FA-89DA-B5A2E660EE69}" presName="sibTrans" presStyleLbl="sibTrans2D1" presStyleIdx="2" presStyleCnt="3"/>
      <dgm:spPr/>
      <dgm:t>
        <a:bodyPr/>
        <a:lstStyle/>
        <a:p>
          <a:endParaRPr lang="zh-CN" altLang="en-US"/>
        </a:p>
      </dgm:t>
    </dgm:pt>
    <dgm:pt modelId="{88D8FA47-1B31-4645-A2DB-7DA91B165829}" type="pres">
      <dgm:prSet presAssocID="{0AC7A576-0688-45FA-89DA-B5A2E660EE69}" presName="connectorText" presStyleLbl="sibTrans2D1" presStyleIdx="2" presStyleCnt="3"/>
      <dgm:spPr/>
      <dgm:t>
        <a:bodyPr/>
        <a:lstStyle/>
        <a:p>
          <a:endParaRPr lang="zh-CN" altLang="en-US"/>
        </a:p>
      </dgm:t>
    </dgm:pt>
    <dgm:pt modelId="{875F60C2-D038-4AB1-820A-3AE8D8E7B1DC}" type="pres">
      <dgm:prSet presAssocID="{6EDD6A11-B022-4F96-B661-FC58AFFBA420}" presName="node" presStyleLbl="node1" presStyleIdx="3" presStyleCnt="4">
        <dgm:presLayoutVars>
          <dgm:bulletEnabled val="1"/>
        </dgm:presLayoutVars>
      </dgm:prSet>
      <dgm:spPr/>
      <dgm:t>
        <a:bodyPr/>
        <a:lstStyle/>
        <a:p>
          <a:endParaRPr lang="zh-CN" altLang="en-US"/>
        </a:p>
      </dgm:t>
    </dgm:pt>
  </dgm:ptLst>
  <dgm:cxnLst>
    <dgm:cxn modelId="{BFDE95FA-5E9C-48E6-B55F-B51C3744F1C6}" srcId="{1A4387FB-7510-4215-ADB1-0770137FC457}" destId="{6EDD6A11-B022-4F96-B661-FC58AFFBA420}" srcOrd="3" destOrd="0" parTransId="{60B39A42-3FDC-4CB3-B5F6-F12878058C19}" sibTransId="{71B682FC-4C5F-44BA-9B7F-0D65FDF576C3}"/>
    <dgm:cxn modelId="{0E0F2452-45F0-4025-875E-26EA09C5D8B6}" type="presOf" srcId="{B8FFF542-D36D-4AEE-BA3A-4CC333789B93}" destId="{550226BB-33FE-47C7-9DA9-586D2361ACE3}" srcOrd="0" destOrd="0" presId="urn:microsoft.com/office/officeart/2005/8/layout/process2"/>
    <dgm:cxn modelId="{4606D3E5-8BEF-47B7-814C-6B7F9E12331B}" type="presOf" srcId="{6EDD6A11-B022-4F96-B661-FC58AFFBA420}" destId="{875F60C2-D038-4AB1-820A-3AE8D8E7B1DC}" srcOrd="0" destOrd="0" presId="urn:microsoft.com/office/officeart/2005/8/layout/process2"/>
    <dgm:cxn modelId="{A05628D4-FF74-4BE7-8BA2-41A423801B17}" srcId="{1A4387FB-7510-4215-ADB1-0770137FC457}" destId="{2D9B2B8D-D296-4998-854A-38921C278E09}" srcOrd="1" destOrd="0" parTransId="{F8EA7CC3-04E5-4984-8C67-C48951CC2374}" sibTransId="{B8FFF542-D36D-4AEE-BA3A-4CC333789B93}"/>
    <dgm:cxn modelId="{80ABE0F3-A377-4B5A-A48B-BDC4E4EC387E}" type="presOf" srcId="{6EA75B7B-871D-408A-A3C3-7FCCF721A435}" destId="{E440B60E-F21B-4E27-A2E8-6D1E8ECFAC2B}" srcOrd="0" destOrd="0" presId="urn:microsoft.com/office/officeart/2005/8/layout/process2"/>
    <dgm:cxn modelId="{88069EEA-BF49-4624-8668-1A937FBF1033}" type="presOf" srcId="{AC4A9A71-538E-442A-869F-272243F3B3A0}" destId="{A4CD80EA-9C42-4F38-B6D4-6CFD2C427FD0}" srcOrd="0" destOrd="0" presId="urn:microsoft.com/office/officeart/2005/8/layout/process2"/>
    <dgm:cxn modelId="{257BA541-AD8C-4C56-94C5-CF7358245C28}" srcId="{1A4387FB-7510-4215-ADB1-0770137FC457}" destId="{6EA75B7B-871D-408A-A3C3-7FCCF721A435}" srcOrd="0" destOrd="0" parTransId="{471A1338-6830-4B44-85E8-8AC67A321A2D}" sibTransId="{1EF21201-0DA7-4973-B560-12012D017E10}"/>
    <dgm:cxn modelId="{91FFDEB0-2CD7-4044-BE53-95BC993B3F1C}" type="presOf" srcId="{1EF21201-0DA7-4973-B560-12012D017E10}" destId="{D79EAA30-DE53-42BB-BB90-52F211D29A62}" srcOrd="0" destOrd="0" presId="urn:microsoft.com/office/officeart/2005/8/layout/process2"/>
    <dgm:cxn modelId="{5054D3EB-2C14-4462-B067-ED7F4F28B399}" type="presOf" srcId="{0AC7A576-0688-45FA-89DA-B5A2E660EE69}" destId="{88D8FA47-1B31-4645-A2DB-7DA91B165829}" srcOrd="1" destOrd="0" presId="urn:microsoft.com/office/officeart/2005/8/layout/process2"/>
    <dgm:cxn modelId="{70589FCB-059D-470E-BADF-3B2981D3F9F2}" type="presOf" srcId="{1A4387FB-7510-4215-ADB1-0770137FC457}" destId="{E29E4A83-0C16-4F4D-BCF4-2A6209859132}" srcOrd="0" destOrd="0" presId="urn:microsoft.com/office/officeart/2005/8/layout/process2"/>
    <dgm:cxn modelId="{5848BCDB-4D89-4C92-AE47-F3819E13B8B4}" type="presOf" srcId="{1EF21201-0DA7-4973-B560-12012D017E10}" destId="{77F03234-BD5D-4B97-81B8-86161D03D39A}" srcOrd="1" destOrd="0" presId="urn:microsoft.com/office/officeart/2005/8/layout/process2"/>
    <dgm:cxn modelId="{2DD6CF23-9C54-4E11-8F93-9E8251DB1D25}" type="presOf" srcId="{2D9B2B8D-D296-4998-854A-38921C278E09}" destId="{C69BB197-5404-418B-8020-03AC84A51865}" srcOrd="0" destOrd="0" presId="urn:microsoft.com/office/officeart/2005/8/layout/process2"/>
    <dgm:cxn modelId="{97DCC643-3426-4CB8-8656-C6EE65595FC5}" type="presOf" srcId="{B8FFF542-D36D-4AEE-BA3A-4CC333789B93}" destId="{F6198841-8EB8-46CA-B577-58B57F58ECBA}" srcOrd="1" destOrd="0" presId="urn:microsoft.com/office/officeart/2005/8/layout/process2"/>
    <dgm:cxn modelId="{950C0A7E-52FB-43DA-8162-EB4EFCEAD31D}" srcId="{1A4387FB-7510-4215-ADB1-0770137FC457}" destId="{AC4A9A71-538E-442A-869F-272243F3B3A0}" srcOrd="2" destOrd="0" parTransId="{7B32862E-E528-4CB1-B119-B178861A46E8}" sibTransId="{0AC7A576-0688-45FA-89DA-B5A2E660EE69}"/>
    <dgm:cxn modelId="{92368A98-61F2-48E4-8FA7-7D4F2FF76DFB}" type="presOf" srcId="{0AC7A576-0688-45FA-89DA-B5A2E660EE69}" destId="{A0438FB6-67EF-4205-8E78-F1C4DAE71EC3}" srcOrd="0" destOrd="0" presId="urn:microsoft.com/office/officeart/2005/8/layout/process2"/>
    <dgm:cxn modelId="{35D3D5C0-9E3C-4D12-ACC6-856C60527BC5}" type="presParOf" srcId="{E29E4A83-0C16-4F4D-BCF4-2A6209859132}" destId="{E440B60E-F21B-4E27-A2E8-6D1E8ECFAC2B}" srcOrd="0" destOrd="0" presId="urn:microsoft.com/office/officeart/2005/8/layout/process2"/>
    <dgm:cxn modelId="{1B42146A-989E-49A6-82D2-D53AF25B071F}" type="presParOf" srcId="{E29E4A83-0C16-4F4D-BCF4-2A6209859132}" destId="{D79EAA30-DE53-42BB-BB90-52F211D29A62}" srcOrd="1" destOrd="0" presId="urn:microsoft.com/office/officeart/2005/8/layout/process2"/>
    <dgm:cxn modelId="{C944114A-CE47-4B31-AB23-C4C6B8EEBAB3}" type="presParOf" srcId="{D79EAA30-DE53-42BB-BB90-52F211D29A62}" destId="{77F03234-BD5D-4B97-81B8-86161D03D39A}" srcOrd="0" destOrd="0" presId="urn:microsoft.com/office/officeart/2005/8/layout/process2"/>
    <dgm:cxn modelId="{8ED688BC-3780-47D4-8ACB-56694FE93D4B}" type="presParOf" srcId="{E29E4A83-0C16-4F4D-BCF4-2A6209859132}" destId="{C69BB197-5404-418B-8020-03AC84A51865}" srcOrd="2" destOrd="0" presId="urn:microsoft.com/office/officeart/2005/8/layout/process2"/>
    <dgm:cxn modelId="{F47FD704-5130-48CB-809D-DBBFF0FD751D}" type="presParOf" srcId="{E29E4A83-0C16-4F4D-BCF4-2A6209859132}" destId="{550226BB-33FE-47C7-9DA9-586D2361ACE3}" srcOrd="3" destOrd="0" presId="urn:microsoft.com/office/officeart/2005/8/layout/process2"/>
    <dgm:cxn modelId="{A5BB3DA7-326F-41BC-A0F1-7309129BF822}" type="presParOf" srcId="{550226BB-33FE-47C7-9DA9-586D2361ACE3}" destId="{F6198841-8EB8-46CA-B577-58B57F58ECBA}" srcOrd="0" destOrd="0" presId="urn:microsoft.com/office/officeart/2005/8/layout/process2"/>
    <dgm:cxn modelId="{C3313F54-B60C-48EB-B1A3-56F1AFB6C5D7}" type="presParOf" srcId="{E29E4A83-0C16-4F4D-BCF4-2A6209859132}" destId="{A4CD80EA-9C42-4F38-B6D4-6CFD2C427FD0}" srcOrd="4" destOrd="0" presId="urn:microsoft.com/office/officeart/2005/8/layout/process2"/>
    <dgm:cxn modelId="{F9B7846A-4E12-4649-B2A0-133579D34282}" type="presParOf" srcId="{E29E4A83-0C16-4F4D-BCF4-2A6209859132}" destId="{A0438FB6-67EF-4205-8E78-F1C4DAE71EC3}" srcOrd="5" destOrd="0" presId="urn:microsoft.com/office/officeart/2005/8/layout/process2"/>
    <dgm:cxn modelId="{61B1236B-1D30-4C90-AB82-5CC5B9EB6F2B}" type="presParOf" srcId="{A0438FB6-67EF-4205-8E78-F1C4DAE71EC3}" destId="{88D8FA47-1B31-4645-A2DB-7DA91B165829}" srcOrd="0" destOrd="0" presId="urn:microsoft.com/office/officeart/2005/8/layout/process2"/>
    <dgm:cxn modelId="{F269039E-D8F9-4AAA-B0DB-03FF3D6A8A9E}" type="presParOf" srcId="{E29E4A83-0C16-4F4D-BCF4-2A6209859132}" destId="{875F60C2-D038-4AB1-820A-3AE8D8E7B1DC}" srcOrd="6"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accent1"/>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54920C21-8B03-4F6B-BE77-B532D0C894FB}" srcId="{3A410565-3FF2-4096-92E3-B7394419FC4A}" destId="{2DDE0DE8-6584-4161-931B-D17481A4B969}" srcOrd="2" destOrd="0" parTransId="{12121588-7FBA-4435-B2A4-30411AD2C994}" sibTransId="{8D7EF8C8-1AC6-45D7-B36A-2A908275D708}"/>
    <dgm:cxn modelId="{3947507F-DC27-42B8-AD53-89D13A9C0197}" srcId="{3A410565-3FF2-4096-92E3-B7394419FC4A}" destId="{25331CDF-9208-4B21-9985-DED03170403E}" srcOrd="0" destOrd="0" parTransId="{EFB14F38-B261-46F5-84CE-E12F76399B67}" sibTransId="{B979DD4A-2810-43FD-AE7E-3F985C954E94}"/>
    <dgm:cxn modelId="{279D4B66-65E8-4D1E-AF0F-7928FB2A1B5B}" srcId="{3A410565-3FF2-4096-92E3-B7394419FC4A}" destId="{3CAF47F7-0649-4E32-9D61-ACE33D5E613F}" srcOrd="3" destOrd="0" parTransId="{6644987A-9F4D-4540-98D8-3798872CE9B8}" sibTransId="{8367F9F4-59F6-4281-BC5C-137AA7582102}"/>
    <dgm:cxn modelId="{E5EECA0C-F41D-45FD-A806-3E84999B728E}" type="presOf" srcId="{3A410565-3FF2-4096-92E3-B7394419FC4A}" destId="{632B0D6D-12E4-4351-BB91-82A4358DFF10}" srcOrd="0" destOrd="0" presId="urn:microsoft.com/office/officeart/2005/8/layout/process1"/>
    <dgm:cxn modelId="{2E40DF69-55A0-400C-AC3F-FDDE74FC905C}" type="presOf" srcId="{8D7EF8C8-1AC6-45D7-B36A-2A908275D708}" destId="{783A112D-7696-47B7-B40B-9C044AE6A555}" srcOrd="0" destOrd="0" presId="urn:microsoft.com/office/officeart/2005/8/layout/process1"/>
    <dgm:cxn modelId="{0AE49686-B96D-45B1-A312-5565FDE9FAC2}" type="presOf" srcId="{8D7EF8C8-1AC6-45D7-B36A-2A908275D708}" destId="{046F455C-CC44-489A-A7F3-6B62A525E3CF}" srcOrd="1"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12CE6494-5583-46E0-86EA-58F407A655E8}" type="presOf" srcId="{25331CDF-9208-4B21-9985-DED03170403E}" destId="{AD3FA524-2D91-4DA2-889B-35C0AC824D15}" srcOrd="0" destOrd="0" presId="urn:microsoft.com/office/officeart/2005/8/layout/process1"/>
    <dgm:cxn modelId="{1F61EDE9-E30F-44FC-8879-FA1D4F32CCD1}" type="presOf" srcId="{2DDE0DE8-6584-4161-931B-D17481A4B969}" destId="{060C810A-886A-4C16-A910-58257AC24F2A}" srcOrd="0" destOrd="0" presId="urn:microsoft.com/office/officeart/2005/8/layout/process1"/>
    <dgm:cxn modelId="{53A434E3-E109-4187-9478-1F080C858555}" type="presOf" srcId="{1E1DDEE6-3995-4DB7-BF86-A652BBC5CA91}" destId="{6F3D2C11-11AE-4E61-A515-34325CC05604}" srcOrd="0" destOrd="0" presId="urn:microsoft.com/office/officeart/2005/8/layout/process1"/>
    <dgm:cxn modelId="{24CF4ECE-2D4D-494F-80F4-B90712D00DB0}" type="presOf" srcId="{B979DD4A-2810-43FD-AE7E-3F985C954E94}" destId="{94421562-502C-496D-8538-C28A3F8A4238}" srcOrd="0" destOrd="0" presId="urn:microsoft.com/office/officeart/2005/8/layout/process1"/>
    <dgm:cxn modelId="{1BBF2DDB-04A3-45D4-BDB8-D624EB45890B}" type="presOf" srcId="{3CAF47F7-0649-4E32-9D61-ACE33D5E613F}" destId="{6BD7B332-9C29-4D74-8818-84F97C3CEAAB}" srcOrd="0" destOrd="0" presId="urn:microsoft.com/office/officeart/2005/8/layout/process1"/>
    <dgm:cxn modelId="{C524606E-1227-47CF-B31D-790683F1BC3B}" type="presOf" srcId="{1E1DDEE6-3995-4DB7-BF86-A652BBC5CA91}" destId="{D19CB572-1714-4BEA-BB03-42E75EF90BEC}" srcOrd="1" destOrd="0" presId="urn:microsoft.com/office/officeart/2005/8/layout/process1"/>
    <dgm:cxn modelId="{98993FFB-E49D-4A92-8860-4341E414D303}" type="presOf" srcId="{B979DD4A-2810-43FD-AE7E-3F985C954E94}" destId="{EE044C05-27D5-4679-B7D3-CA8AFF1B9568}" srcOrd="1" destOrd="0" presId="urn:microsoft.com/office/officeart/2005/8/layout/process1"/>
    <dgm:cxn modelId="{7E47FE6F-BD05-40B2-9492-9B29ABB6ED5D}" type="presOf" srcId="{B64CB9B5-35B6-4EF8-A19A-55B5A88DB7B1}" destId="{91A7DF0D-1F44-4A0A-8503-18D34EEECD6D}" srcOrd="0" destOrd="0" presId="urn:microsoft.com/office/officeart/2005/8/layout/process1"/>
    <dgm:cxn modelId="{9018A6DD-EBBF-4ABC-A199-2031FB930B91}" type="presParOf" srcId="{632B0D6D-12E4-4351-BB91-82A4358DFF10}" destId="{AD3FA524-2D91-4DA2-889B-35C0AC824D15}" srcOrd="0" destOrd="0" presId="urn:microsoft.com/office/officeart/2005/8/layout/process1"/>
    <dgm:cxn modelId="{8B1D9E59-E28E-45DF-95B0-09018240D695}" type="presParOf" srcId="{632B0D6D-12E4-4351-BB91-82A4358DFF10}" destId="{94421562-502C-496D-8538-C28A3F8A4238}" srcOrd="1" destOrd="0" presId="urn:microsoft.com/office/officeart/2005/8/layout/process1"/>
    <dgm:cxn modelId="{F3371E88-404E-41C9-8E0E-EF529997A2E8}" type="presParOf" srcId="{94421562-502C-496D-8538-C28A3F8A4238}" destId="{EE044C05-27D5-4679-B7D3-CA8AFF1B9568}" srcOrd="0" destOrd="0" presId="urn:microsoft.com/office/officeart/2005/8/layout/process1"/>
    <dgm:cxn modelId="{A248485D-E76D-4C47-92EC-1BC3EDD06EE3}" type="presParOf" srcId="{632B0D6D-12E4-4351-BB91-82A4358DFF10}" destId="{91A7DF0D-1F44-4A0A-8503-18D34EEECD6D}" srcOrd="2" destOrd="0" presId="urn:microsoft.com/office/officeart/2005/8/layout/process1"/>
    <dgm:cxn modelId="{DA1E4B47-632D-44A4-9475-C19A821E1FA8}" type="presParOf" srcId="{632B0D6D-12E4-4351-BB91-82A4358DFF10}" destId="{6F3D2C11-11AE-4E61-A515-34325CC05604}" srcOrd="3" destOrd="0" presId="urn:microsoft.com/office/officeart/2005/8/layout/process1"/>
    <dgm:cxn modelId="{D1B6FF18-BE04-478F-86B9-996F20BEF7AE}" type="presParOf" srcId="{6F3D2C11-11AE-4E61-A515-34325CC05604}" destId="{D19CB572-1714-4BEA-BB03-42E75EF90BEC}" srcOrd="0" destOrd="0" presId="urn:microsoft.com/office/officeart/2005/8/layout/process1"/>
    <dgm:cxn modelId="{29E02B0E-85B3-40AB-AE65-74A416DE5A56}" type="presParOf" srcId="{632B0D6D-12E4-4351-BB91-82A4358DFF10}" destId="{060C810A-886A-4C16-A910-58257AC24F2A}" srcOrd="4" destOrd="0" presId="urn:microsoft.com/office/officeart/2005/8/layout/process1"/>
    <dgm:cxn modelId="{FAAA7B4C-E632-4766-8E86-A9667ADD6277}" type="presParOf" srcId="{632B0D6D-12E4-4351-BB91-82A4358DFF10}" destId="{783A112D-7696-47B7-B40B-9C044AE6A555}" srcOrd="5" destOrd="0" presId="urn:microsoft.com/office/officeart/2005/8/layout/process1"/>
    <dgm:cxn modelId="{82110B9D-DD80-4C16-8CB5-472F591CE604}" type="presParOf" srcId="{783A112D-7696-47B7-B40B-9C044AE6A555}" destId="{046F455C-CC44-489A-A7F3-6B62A525E3CF}" srcOrd="0" destOrd="0" presId="urn:microsoft.com/office/officeart/2005/8/layout/process1"/>
    <dgm:cxn modelId="{5701F4E1-A47A-40DB-BD8D-A714709BD189}" type="presParOf" srcId="{632B0D6D-12E4-4351-BB91-82A4358DFF10}" destId="{6BD7B332-9C29-4D74-8818-84F97C3CEAAB}" srcOrd="6" destOrd="0" presId="urn:microsoft.com/office/officeart/2005/8/layout/process1"/>
  </dgm:cxnLst>
  <dgm:bg>
    <a:noFill/>
  </dgm:bg>
  <dgm:whole>
    <a:ln>
      <a:noFill/>
    </a:ln>
  </dgm:whole>
  <dgm:extLst>
    <a:ext uri="http://schemas.microsoft.com/office/drawing/2008/diagram">
      <dsp:dataModelExt xmlns:dsp="http://schemas.microsoft.com/office/drawing/2008/diagram" relId="rId5"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2D9B2B8D-D296-4998-854A-38921C278E09}">
      <dgm:prSet phldrT="[文本]" custT="1"/>
      <dgm:spPr>
        <a:solidFill>
          <a:schemeClr val="accent1"/>
        </a:solidFill>
      </dgm:spPr>
      <dgm:t>
        <a:bodyPr/>
        <a:lstStyle/>
        <a:p>
          <a:r>
            <a:rPr lang="zh-CN" altLang="en-US" sz="1600" b="1" dirty="0" smtClean="0">
              <a:latin typeface="华文中宋" panose="02010600040101010101" pitchFamily="2" charset="-122"/>
              <a:ea typeface="华文中宋" panose="02010600040101010101" pitchFamily="2" charset="-122"/>
            </a:rPr>
            <a:t>变配电站管理制度</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6EA75B7B-871D-408A-A3C3-7FCCF721A435}">
      <dgm:prSet phldrT="[文本]" custT="1"/>
      <dgm:spPr>
        <a:solidFill>
          <a:schemeClr val="bg1">
            <a:lumMod val="85000"/>
          </a:schemeClr>
        </a:solidFill>
      </dgm:spPr>
      <dgm:t>
        <a:bodyPr/>
        <a:lstStyle/>
        <a:p>
          <a:r>
            <a:rPr lang="zh-CN" altLang="en-US" sz="1600" b="1" dirty="0" smtClean="0">
              <a:latin typeface="华文中宋" panose="02010600040101010101" pitchFamily="2" charset="-122"/>
              <a:ea typeface="华文中宋" panose="02010600040101010101" pitchFamily="2" charset="-122"/>
            </a:rPr>
            <a:t>电气设备的组织、技术措施</a:t>
          </a:r>
          <a:endParaRPr lang="zh-CN" altLang="en-US" sz="1600" dirty="0">
            <a:latin typeface="华文中宋" panose="02010600040101010101" pitchFamily="2" charset="-122"/>
            <a:ea typeface="华文中宋" panose="02010600040101010101" pitchFamily="2" charset="-122"/>
          </a:endParaRPr>
        </a:p>
      </dgm:t>
    </dgm:pt>
    <dgm:pt modelId="{471A1338-6830-4B44-85E8-8AC67A321A2D}" cxnId="{257BA541-AD8C-4C56-94C5-CF7358245C28}"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1EF21201-0DA7-4973-B560-12012D017E10}" cxnId="{257BA541-AD8C-4C56-94C5-CF7358245C28}"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AC4A9A71-538E-442A-869F-272243F3B3A0}">
      <dgm:prSet phldrT="[文本]" custT="1"/>
      <dgm:spPr>
        <a:solidFill>
          <a:schemeClr val="bg1">
            <a:lumMod val="85000"/>
          </a:schemeClr>
        </a:solidFill>
      </dgm:spPr>
      <dgm:t>
        <a:bodyPr/>
        <a:lstStyle/>
        <a:p>
          <a:r>
            <a:rPr lang="zh-CN" altLang="en-US" sz="1600" b="1" dirty="0" smtClean="0">
              <a:latin typeface="华文中宋" panose="02010600040101010101" pitchFamily="2" charset="-122"/>
              <a:ea typeface="华文中宋" panose="02010600040101010101" pitchFamily="2" charset="-122"/>
            </a:rPr>
            <a:t>变配电站内电气布置的安全标准</a:t>
          </a:r>
          <a:endParaRPr lang="zh-CN" altLang="en-US" sz="1600" dirty="0">
            <a:latin typeface="华文中宋" panose="02010600040101010101" pitchFamily="2" charset="-122"/>
            <a:ea typeface="华文中宋" panose="02010600040101010101" pitchFamily="2" charset="-122"/>
          </a:endParaRPr>
        </a:p>
      </dgm:t>
    </dgm:pt>
    <dgm:pt modelId="{7B32862E-E528-4CB1-B119-B178861A46E8}" cxnId="{950C0A7E-52FB-43DA-8162-EB4EFCEAD31D}"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0AC7A576-0688-45FA-89DA-B5A2E660EE69}" cxnId="{950C0A7E-52FB-43DA-8162-EB4EFCEAD31D}"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6EDD6A11-B022-4F96-B661-FC58AFFBA420}">
      <dgm:prSet phldrT="[文本]" custT="1"/>
      <dgm:spPr>
        <a:solidFill>
          <a:schemeClr val="bg1">
            <a:lumMod val="85000"/>
          </a:schemeClr>
        </a:solidFill>
      </dgm:spPr>
      <dgm:t>
        <a:bodyPr/>
        <a:lstStyle/>
        <a:p>
          <a:r>
            <a:rPr lang="zh-CN" altLang="en-US" sz="1600" b="1" dirty="0" smtClean="0">
              <a:latin typeface="华文中宋" panose="02010600040101010101" pitchFamily="2" charset="-122"/>
              <a:ea typeface="华文中宋" panose="02010600040101010101" pitchFamily="2" charset="-122"/>
            </a:rPr>
            <a:t>变配电站内电气操作的安全标准</a:t>
          </a:r>
          <a:endParaRPr lang="zh-CN" altLang="en-US" sz="1600" dirty="0">
            <a:latin typeface="华文中宋" panose="02010600040101010101" pitchFamily="2" charset="-122"/>
            <a:ea typeface="华文中宋" panose="02010600040101010101" pitchFamily="2" charset="-122"/>
          </a:endParaRPr>
        </a:p>
      </dgm:t>
    </dgm:pt>
    <dgm:pt modelId="{60B39A42-3FDC-4CB3-B5F6-F12878058C19}" cxnId="{BFDE95FA-5E9C-48E6-B55F-B51C3744F1C6}"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71B682FC-4C5F-44BA-9B7F-0D65FDF576C3}" cxnId="{BFDE95FA-5E9C-48E6-B55F-B51C3744F1C6}"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E440B60E-F21B-4E27-A2E8-6D1E8ECFAC2B}" type="pres">
      <dgm:prSet presAssocID="{6EA75B7B-871D-408A-A3C3-7FCCF721A435}" presName="node" presStyleLbl="node1" presStyleIdx="0" presStyleCnt="4">
        <dgm:presLayoutVars>
          <dgm:bulletEnabled val="1"/>
        </dgm:presLayoutVars>
      </dgm:prSet>
      <dgm:spPr/>
      <dgm:t>
        <a:bodyPr/>
        <a:lstStyle/>
        <a:p>
          <a:endParaRPr lang="zh-CN" altLang="en-US"/>
        </a:p>
      </dgm:t>
    </dgm:pt>
    <dgm:pt modelId="{D79EAA30-DE53-42BB-BB90-52F211D29A62}" type="pres">
      <dgm:prSet presAssocID="{1EF21201-0DA7-4973-B560-12012D017E10}" presName="sibTrans" presStyleLbl="sibTrans2D1" presStyleIdx="0" presStyleCnt="3"/>
      <dgm:spPr/>
      <dgm:t>
        <a:bodyPr/>
        <a:lstStyle/>
        <a:p>
          <a:endParaRPr lang="zh-CN" altLang="en-US"/>
        </a:p>
      </dgm:t>
    </dgm:pt>
    <dgm:pt modelId="{77F03234-BD5D-4B97-81B8-86161D03D39A}" type="pres">
      <dgm:prSet presAssocID="{1EF21201-0DA7-4973-B560-12012D017E10}" presName="connectorText" presStyleLbl="sibTrans2D1" presStyleIdx="0" presStyleCnt="3"/>
      <dgm:spPr/>
      <dgm:t>
        <a:bodyPr/>
        <a:lstStyle/>
        <a:p>
          <a:endParaRPr lang="zh-CN" altLang="en-US"/>
        </a:p>
      </dgm:t>
    </dgm:pt>
    <dgm:pt modelId="{C69BB197-5404-418B-8020-03AC84A51865}" type="pres">
      <dgm:prSet presAssocID="{2D9B2B8D-D296-4998-854A-38921C278E09}" presName="node" presStyleLbl="node1" presStyleIdx="1" presStyleCnt="4" custScaleY="82167" custLinFactNeighborY="122">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3" custScaleY="79426"/>
      <dgm:spPr/>
      <dgm:t>
        <a:bodyPr/>
        <a:lstStyle/>
        <a:p>
          <a:endParaRPr lang="zh-CN" altLang="en-US"/>
        </a:p>
      </dgm:t>
    </dgm:pt>
    <dgm:pt modelId="{F6198841-8EB8-46CA-B577-58B57F58ECBA}" type="pres">
      <dgm:prSet presAssocID="{B8FFF542-D36D-4AEE-BA3A-4CC333789B93}" presName="connectorText" presStyleLbl="sibTrans2D1" presStyleIdx="1" presStyleCnt="3"/>
      <dgm:spPr/>
      <dgm:t>
        <a:bodyPr/>
        <a:lstStyle/>
        <a:p>
          <a:endParaRPr lang="zh-CN" altLang="en-US"/>
        </a:p>
      </dgm:t>
    </dgm:pt>
    <dgm:pt modelId="{A4CD80EA-9C42-4F38-B6D4-6CFD2C427FD0}" type="pres">
      <dgm:prSet presAssocID="{AC4A9A71-538E-442A-869F-272243F3B3A0}" presName="node" presStyleLbl="node1" presStyleIdx="2" presStyleCnt="4">
        <dgm:presLayoutVars>
          <dgm:bulletEnabled val="1"/>
        </dgm:presLayoutVars>
      </dgm:prSet>
      <dgm:spPr/>
      <dgm:t>
        <a:bodyPr/>
        <a:lstStyle/>
        <a:p>
          <a:endParaRPr lang="zh-CN" altLang="en-US"/>
        </a:p>
      </dgm:t>
    </dgm:pt>
    <dgm:pt modelId="{A0438FB6-67EF-4205-8E78-F1C4DAE71EC3}" type="pres">
      <dgm:prSet presAssocID="{0AC7A576-0688-45FA-89DA-B5A2E660EE69}" presName="sibTrans" presStyleLbl="sibTrans2D1" presStyleIdx="2" presStyleCnt="3"/>
      <dgm:spPr/>
      <dgm:t>
        <a:bodyPr/>
        <a:lstStyle/>
        <a:p>
          <a:endParaRPr lang="zh-CN" altLang="en-US"/>
        </a:p>
      </dgm:t>
    </dgm:pt>
    <dgm:pt modelId="{88D8FA47-1B31-4645-A2DB-7DA91B165829}" type="pres">
      <dgm:prSet presAssocID="{0AC7A576-0688-45FA-89DA-B5A2E660EE69}" presName="connectorText" presStyleLbl="sibTrans2D1" presStyleIdx="2" presStyleCnt="3"/>
      <dgm:spPr/>
      <dgm:t>
        <a:bodyPr/>
        <a:lstStyle/>
        <a:p>
          <a:endParaRPr lang="zh-CN" altLang="en-US"/>
        </a:p>
      </dgm:t>
    </dgm:pt>
    <dgm:pt modelId="{875F60C2-D038-4AB1-820A-3AE8D8E7B1DC}" type="pres">
      <dgm:prSet presAssocID="{6EDD6A11-B022-4F96-B661-FC58AFFBA420}" presName="node" presStyleLbl="node1" presStyleIdx="3" presStyleCnt="4">
        <dgm:presLayoutVars>
          <dgm:bulletEnabled val="1"/>
        </dgm:presLayoutVars>
      </dgm:prSet>
      <dgm:spPr/>
      <dgm:t>
        <a:bodyPr/>
        <a:lstStyle/>
        <a:p>
          <a:endParaRPr lang="zh-CN" altLang="en-US"/>
        </a:p>
      </dgm:t>
    </dgm:pt>
  </dgm:ptLst>
  <dgm:cxnLst>
    <dgm:cxn modelId="{EAB66B58-800E-4D66-8308-F2F8B1B9A993}" type="presOf" srcId="{B8FFF542-D36D-4AEE-BA3A-4CC333789B93}" destId="{F6198841-8EB8-46CA-B577-58B57F58ECBA}" srcOrd="1" destOrd="0" presId="urn:microsoft.com/office/officeart/2005/8/layout/process2"/>
    <dgm:cxn modelId="{EBFA4F28-5578-4BB9-BB80-8AC8E4D1C94A}" type="presOf" srcId="{0AC7A576-0688-45FA-89DA-B5A2E660EE69}" destId="{A0438FB6-67EF-4205-8E78-F1C4DAE71EC3}" srcOrd="0" destOrd="0" presId="urn:microsoft.com/office/officeart/2005/8/layout/process2"/>
    <dgm:cxn modelId="{6BE686A7-B3DF-4D42-9CCA-604FDABBC453}" type="presOf" srcId="{6EDD6A11-B022-4F96-B661-FC58AFFBA420}" destId="{875F60C2-D038-4AB1-820A-3AE8D8E7B1DC}" srcOrd="0" destOrd="0" presId="urn:microsoft.com/office/officeart/2005/8/layout/process2"/>
    <dgm:cxn modelId="{F4DAA53D-02DA-45D5-92E7-E2E2D9021FBA}" type="presOf" srcId="{1A4387FB-7510-4215-ADB1-0770137FC457}" destId="{E29E4A83-0C16-4F4D-BCF4-2A6209859132}" srcOrd="0" destOrd="0" presId="urn:microsoft.com/office/officeart/2005/8/layout/process2"/>
    <dgm:cxn modelId="{EE1BC74A-EBBF-42E8-8B10-F05D49E3530A}" type="presOf" srcId="{6EA75B7B-871D-408A-A3C3-7FCCF721A435}" destId="{E440B60E-F21B-4E27-A2E8-6D1E8ECFAC2B}" srcOrd="0" destOrd="0" presId="urn:microsoft.com/office/officeart/2005/8/layout/process2"/>
    <dgm:cxn modelId="{257BA541-AD8C-4C56-94C5-CF7358245C28}" srcId="{1A4387FB-7510-4215-ADB1-0770137FC457}" destId="{6EA75B7B-871D-408A-A3C3-7FCCF721A435}" srcOrd="0" destOrd="0" parTransId="{471A1338-6830-4B44-85E8-8AC67A321A2D}" sibTransId="{1EF21201-0DA7-4973-B560-12012D017E10}"/>
    <dgm:cxn modelId="{3DC36970-D433-4083-A133-741BC6A6CF6D}" type="presOf" srcId="{2D9B2B8D-D296-4998-854A-38921C278E09}" destId="{C69BB197-5404-418B-8020-03AC84A51865}" srcOrd="0" destOrd="0" presId="urn:microsoft.com/office/officeart/2005/8/layout/process2"/>
    <dgm:cxn modelId="{BFDE95FA-5E9C-48E6-B55F-B51C3744F1C6}" srcId="{1A4387FB-7510-4215-ADB1-0770137FC457}" destId="{6EDD6A11-B022-4F96-B661-FC58AFFBA420}" srcOrd="3" destOrd="0" parTransId="{60B39A42-3FDC-4CB3-B5F6-F12878058C19}" sibTransId="{71B682FC-4C5F-44BA-9B7F-0D65FDF576C3}"/>
    <dgm:cxn modelId="{950C0A7E-52FB-43DA-8162-EB4EFCEAD31D}" srcId="{1A4387FB-7510-4215-ADB1-0770137FC457}" destId="{AC4A9A71-538E-442A-869F-272243F3B3A0}" srcOrd="2" destOrd="0" parTransId="{7B32862E-E528-4CB1-B119-B178861A46E8}" sibTransId="{0AC7A576-0688-45FA-89DA-B5A2E660EE69}"/>
    <dgm:cxn modelId="{14102B8A-CE3E-44D3-9632-93485AB3CCC8}" type="presOf" srcId="{B8FFF542-D36D-4AEE-BA3A-4CC333789B93}" destId="{550226BB-33FE-47C7-9DA9-586D2361ACE3}" srcOrd="0" destOrd="0" presId="urn:microsoft.com/office/officeart/2005/8/layout/process2"/>
    <dgm:cxn modelId="{F3DA0423-5A90-4DE4-8780-F77CA432F475}" type="presOf" srcId="{1EF21201-0DA7-4973-B560-12012D017E10}" destId="{77F03234-BD5D-4B97-81B8-86161D03D39A}" srcOrd="1" destOrd="0" presId="urn:microsoft.com/office/officeart/2005/8/layout/process2"/>
    <dgm:cxn modelId="{F7E50C47-EB1A-4449-9553-AB2D625DB84C}" type="presOf" srcId="{1EF21201-0DA7-4973-B560-12012D017E10}" destId="{D79EAA30-DE53-42BB-BB90-52F211D29A62}" srcOrd="0" destOrd="0" presId="urn:microsoft.com/office/officeart/2005/8/layout/process2"/>
    <dgm:cxn modelId="{3DE9D9C3-780A-42F1-AAE9-22113AE159D2}" type="presOf" srcId="{0AC7A576-0688-45FA-89DA-B5A2E660EE69}" destId="{88D8FA47-1B31-4645-A2DB-7DA91B165829}" srcOrd="1" destOrd="0" presId="urn:microsoft.com/office/officeart/2005/8/layout/process2"/>
    <dgm:cxn modelId="{A05628D4-FF74-4BE7-8BA2-41A423801B17}" srcId="{1A4387FB-7510-4215-ADB1-0770137FC457}" destId="{2D9B2B8D-D296-4998-854A-38921C278E09}" srcOrd="1" destOrd="0" parTransId="{F8EA7CC3-04E5-4984-8C67-C48951CC2374}" sibTransId="{B8FFF542-D36D-4AEE-BA3A-4CC333789B93}"/>
    <dgm:cxn modelId="{936C9D4D-4C8D-49EF-8963-32878004DEBE}" type="presOf" srcId="{AC4A9A71-538E-442A-869F-272243F3B3A0}" destId="{A4CD80EA-9C42-4F38-B6D4-6CFD2C427FD0}" srcOrd="0" destOrd="0" presId="urn:microsoft.com/office/officeart/2005/8/layout/process2"/>
    <dgm:cxn modelId="{5DF41FDE-0F1F-4206-B6F3-622446441890}" type="presParOf" srcId="{E29E4A83-0C16-4F4D-BCF4-2A6209859132}" destId="{E440B60E-F21B-4E27-A2E8-6D1E8ECFAC2B}" srcOrd="0" destOrd="0" presId="urn:microsoft.com/office/officeart/2005/8/layout/process2"/>
    <dgm:cxn modelId="{FA59A1AD-F7D4-47E9-84E5-47A77956CC04}" type="presParOf" srcId="{E29E4A83-0C16-4F4D-BCF4-2A6209859132}" destId="{D79EAA30-DE53-42BB-BB90-52F211D29A62}" srcOrd="1" destOrd="0" presId="urn:microsoft.com/office/officeart/2005/8/layout/process2"/>
    <dgm:cxn modelId="{D62781B1-283C-4185-AAF7-76E2A2C727E7}" type="presParOf" srcId="{D79EAA30-DE53-42BB-BB90-52F211D29A62}" destId="{77F03234-BD5D-4B97-81B8-86161D03D39A}" srcOrd="0" destOrd="0" presId="urn:microsoft.com/office/officeart/2005/8/layout/process2"/>
    <dgm:cxn modelId="{58211683-90CA-4F81-92AA-C1E182D82030}" type="presParOf" srcId="{E29E4A83-0C16-4F4D-BCF4-2A6209859132}" destId="{C69BB197-5404-418B-8020-03AC84A51865}" srcOrd="2" destOrd="0" presId="urn:microsoft.com/office/officeart/2005/8/layout/process2"/>
    <dgm:cxn modelId="{2E492A77-413D-49D3-B796-33DD7D398DD1}" type="presParOf" srcId="{E29E4A83-0C16-4F4D-BCF4-2A6209859132}" destId="{550226BB-33FE-47C7-9DA9-586D2361ACE3}" srcOrd="3" destOrd="0" presId="urn:microsoft.com/office/officeart/2005/8/layout/process2"/>
    <dgm:cxn modelId="{19E173B7-F768-468A-A3BF-F7CF7AE86A88}" type="presParOf" srcId="{550226BB-33FE-47C7-9DA9-586D2361ACE3}" destId="{F6198841-8EB8-46CA-B577-58B57F58ECBA}" srcOrd="0" destOrd="0" presId="urn:microsoft.com/office/officeart/2005/8/layout/process2"/>
    <dgm:cxn modelId="{991A834D-5202-4B8E-B807-0F647CB2D99E}" type="presParOf" srcId="{E29E4A83-0C16-4F4D-BCF4-2A6209859132}" destId="{A4CD80EA-9C42-4F38-B6D4-6CFD2C427FD0}" srcOrd="4" destOrd="0" presId="urn:microsoft.com/office/officeart/2005/8/layout/process2"/>
    <dgm:cxn modelId="{2F29B86F-8FAE-4829-9F08-D8CD32337051}" type="presParOf" srcId="{E29E4A83-0C16-4F4D-BCF4-2A6209859132}" destId="{A0438FB6-67EF-4205-8E78-F1C4DAE71EC3}" srcOrd="5" destOrd="0" presId="urn:microsoft.com/office/officeart/2005/8/layout/process2"/>
    <dgm:cxn modelId="{6328950D-D596-47C9-988E-F00A592BE6FF}" type="presParOf" srcId="{A0438FB6-67EF-4205-8E78-F1C4DAE71EC3}" destId="{88D8FA47-1B31-4645-A2DB-7DA91B165829}" srcOrd="0" destOrd="0" presId="urn:microsoft.com/office/officeart/2005/8/layout/process2"/>
    <dgm:cxn modelId="{DC025DF4-06EB-4727-8CBF-B1E95BF84BB4}" type="presParOf" srcId="{E29E4A83-0C16-4F4D-BCF4-2A6209859132}" destId="{875F60C2-D038-4AB1-820A-3AE8D8E7B1DC}" srcOrd="6"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accent1"/>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2DCF8890-978B-4CFB-AB3E-B4EB97538E5B}" type="presOf" srcId="{B979DD4A-2810-43FD-AE7E-3F985C954E94}" destId="{EE044C05-27D5-4679-B7D3-CA8AFF1B9568}" srcOrd="1" destOrd="0" presId="urn:microsoft.com/office/officeart/2005/8/layout/process1"/>
    <dgm:cxn modelId="{EC84BE58-923F-4805-A517-984D39DF0E4A}" type="presOf" srcId="{25331CDF-9208-4B21-9985-DED03170403E}" destId="{AD3FA524-2D91-4DA2-889B-35C0AC824D15}" srcOrd="0" destOrd="0" presId="urn:microsoft.com/office/officeart/2005/8/layout/process1"/>
    <dgm:cxn modelId="{5716D049-3FAA-434A-B1F9-6CD312A70F3D}" type="presOf" srcId="{1E1DDEE6-3995-4DB7-BF86-A652BBC5CA91}" destId="{6F3D2C11-11AE-4E61-A515-34325CC05604}" srcOrd="0" destOrd="0" presId="urn:microsoft.com/office/officeart/2005/8/layout/process1"/>
    <dgm:cxn modelId="{06B4C672-3E95-46BD-90CE-D911CF9F7090}" type="presOf" srcId="{8D7EF8C8-1AC6-45D7-B36A-2A908275D708}" destId="{046F455C-CC44-489A-A7F3-6B62A525E3CF}" srcOrd="1" destOrd="0" presId="urn:microsoft.com/office/officeart/2005/8/layout/process1"/>
    <dgm:cxn modelId="{B62AC459-059B-4C01-9AAD-09F62C92BD7D}" type="presOf" srcId="{1E1DDEE6-3995-4DB7-BF86-A652BBC5CA91}" destId="{D19CB572-1714-4BEA-BB03-42E75EF90BEC}" srcOrd="1" destOrd="0" presId="urn:microsoft.com/office/officeart/2005/8/layout/process1"/>
    <dgm:cxn modelId="{919B3595-584C-4C13-B09F-B7DBA911EE8D}" type="presOf" srcId="{3CAF47F7-0649-4E32-9D61-ACE33D5E613F}" destId="{6BD7B332-9C29-4D74-8818-84F97C3CEAAB}" srcOrd="0" destOrd="0" presId="urn:microsoft.com/office/officeart/2005/8/layout/process1"/>
    <dgm:cxn modelId="{3947507F-DC27-42B8-AD53-89D13A9C0197}" srcId="{3A410565-3FF2-4096-92E3-B7394419FC4A}" destId="{25331CDF-9208-4B21-9985-DED03170403E}" srcOrd="0" destOrd="0" parTransId="{EFB14F38-B261-46F5-84CE-E12F76399B67}" sibTransId="{B979DD4A-2810-43FD-AE7E-3F985C954E94}"/>
    <dgm:cxn modelId="{54920C21-8B03-4F6B-BE77-B532D0C894FB}" srcId="{3A410565-3FF2-4096-92E3-B7394419FC4A}" destId="{2DDE0DE8-6584-4161-931B-D17481A4B969}" srcOrd="2" destOrd="0" parTransId="{12121588-7FBA-4435-B2A4-30411AD2C994}" sibTransId="{8D7EF8C8-1AC6-45D7-B36A-2A908275D708}"/>
    <dgm:cxn modelId="{0F851E1B-D3CA-45BB-BBFE-3CEA8CA8D22C}" type="presOf" srcId="{B64CB9B5-35B6-4EF8-A19A-55B5A88DB7B1}" destId="{91A7DF0D-1F44-4A0A-8503-18D34EEECD6D}"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279D4B66-65E8-4D1E-AF0F-7928FB2A1B5B}" srcId="{3A410565-3FF2-4096-92E3-B7394419FC4A}" destId="{3CAF47F7-0649-4E32-9D61-ACE33D5E613F}" srcOrd="3" destOrd="0" parTransId="{6644987A-9F4D-4540-98D8-3798872CE9B8}" sibTransId="{8367F9F4-59F6-4281-BC5C-137AA7582102}"/>
    <dgm:cxn modelId="{D8C57FAA-2FDB-47BD-8416-70C2D999F198}" type="presOf" srcId="{3A410565-3FF2-4096-92E3-B7394419FC4A}" destId="{632B0D6D-12E4-4351-BB91-82A4358DFF10}" srcOrd="0" destOrd="0" presId="urn:microsoft.com/office/officeart/2005/8/layout/process1"/>
    <dgm:cxn modelId="{134C64D7-0A66-4F1A-946F-BBF6E8DEB005}" type="presOf" srcId="{2DDE0DE8-6584-4161-931B-D17481A4B969}" destId="{060C810A-886A-4C16-A910-58257AC24F2A}" srcOrd="0" destOrd="0" presId="urn:microsoft.com/office/officeart/2005/8/layout/process1"/>
    <dgm:cxn modelId="{11F48970-AE4E-44F2-85F4-C01866E4B45F}" type="presOf" srcId="{B979DD4A-2810-43FD-AE7E-3F985C954E94}" destId="{94421562-502C-496D-8538-C28A3F8A4238}" srcOrd="0" destOrd="0" presId="urn:microsoft.com/office/officeart/2005/8/layout/process1"/>
    <dgm:cxn modelId="{31536964-A025-4607-953F-525022223802}" type="presOf" srcId="{8D7EF8C8-1AC6-45D7-B36A-2A908275D708}" destId="{783A112D-7696-47B7-B40B-9C044AE6A555}" srcOrd="0" destOrd="0" presId="urn:microsoft.com/office/officeart/2005/8/layout/process1"/>
    <dgm:cxn modelId="{C93CDAD3-6A21-4003-B972-C10BB7600ADF}" type="presParOf" srcId="{632B0D6D-12E4-4351-BB91-82A4358DFF10}" destId="{AD3FA524-2D91-4DA2-889B-35C0AC824D15}" srcOrd="0" destOrd="0" presId="urn:microsoft.com/office/officeart/2005/8/layout/process1"/>
    <dgm:cxn modelId="{A62D576D-C8DC-480D-B9B5-555B03F6C506}" type="presParOf" srcId="{632B0D6D-12E4-4351-BB91-82A4358DFF10}" destId="{94421562-502C-496D-8538-C28A3F8A4238}" srcOrd="1" destOrd="0" presId="urn:microsoft.com/office/officeart/2005/8/layout/process1"/>
    <dgm:cxn modelId="{82781E2B-B6FD-4169-A202-BA679081484C}" type="presParOf" srcId="{94421562-502C-496D-8538-C28A3F8A4238}" destId="{EE044C05-27D5-4679-B7D3-CA8AFF1B9568}" srcOrd="0" destOrd="0" presId="urn:microsoft.com/office/officeart/2005/8/layout/process1"/>
    <dgm:cxn modelId="{398186D0-D125-434D-95C0-7041421AE31E}" type="presParOf" srcId="{632B0D6D-12E4-4351-BB91-82A4358DFF10}" destId="{91A7DF0D-1F44-4A0A-8503-18D34EEECD6D}" srcOrd="2" destOrd="0" presId="urn:microsoft.com/office/officeart/2005/8/layout/process1"/>
    <dgm:cxn modelId="{597276D3-2CCE-4AAA-8137-4EC434487C9F}" type="presParOf" srcId="{632B0D6D-12E4-4351-BB91-82A4358DFF10}" destId="{6F3D2C11-11AE-4E61-A515-34325CC05604}" srcOrd="3" destOrd="0" presId="urn:microsoft.com/office/officeart/2005/8/layout/process1"/>
    <dgm:cxn modelId="{E1D57A61-A3BA-4140-9E7C-A18FC437C39C}" type="presParOf" srcId="{6F3D2C11-11AE-4E61-A515-34325CC05604}" destId="{D19CB572-1714-4BEA-BB03-42E75EF90BEC}" srcOrd="0" destOrd="0" presId="urn:microsoft.com/office/officeart/2005/8/layout/process1"/>
    <dgm:cxn modelId="{2DFDAC32-B528-45CD-A32D-8C8BD5F51AB9}" type="presParOf" srcId="{632B0D6D-12E4-4351-BB91-82A4358DFF10}" destId="{060C810A-886A-4C16-A910-58257AC24F2A}" srcOrd="4" destOrd="0" presId="urn:microsoft.com/office/officeart/2005/8/layout/process1"/>
    <dgm:cxn modelId="{8CCB06BF-3692-44DE-AF87-A3117F7E4B49}" type="presParOf" srcId="{632B0D6D-12E4-4351-BB91-82A4358DFF10}" destId="{783A112D-7696-47B7-B40B-9C044AE6A555}" srcOrd="5" destOrd="0" presId="urn:microsoft.com/office/officeart/2005/8/layout/process1"/>
    <dgm:cxn modelId="{4215C3B2-9B30-4862-95C2-77A3768FA893}" type="presParOf" srcId="{783A112D-7696-47B7-B40B-9C044AE6A555}" destId="{046F455C-CC44-489A-A7F3-6B62A525E3CF}" srcOrd="0" destOrd="0" presId="urn:microsoft.com/office/officeart/2005/8/layout/process1"/>
    <dgm:cxn modelId="{ABDBFF16-37D3-4511-A1DF-0B2A047FC2A3}" type="presParOf" srcId="{632B0D6D-12E4-4351-BB91-82A4358DFF10}" destId="{6BD7B332-9C29-4D74-8818-84F97C3CEAAB}" srcOrd="6" destOrd="0" presId="urn:microsoft.com/office/officeart/2005/8/layout/process1"/>
  </dgm:cxnLst>
  <dgm:bg>
    <a:noFill/>
  </dgm:bg>
  <dgm:whole>
    <a:ln>
      <a:noFill/>
    </a:ln>
  </dgm:whole>
  <dgm:extLst>
    <a:ext uri="http://schemas.microsoft.com/office/drawing/2008/diagram">
      <dsp:dataModelExt xmlns:dsp="http://schemas.microsoft.com/office/drawing/2008/diagram" relId="rId5"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2D9B2B8D-D296-4998-854A-38921C278E09}">
      <dgm:prSet phldrT="[文本]" custT="1"/>
      <dgm:spPr>
        <a:solidFill>
          <a:schemeClr val="accent1"/>
        </a:solidFill>
      </dgm:spPr>
      <dgm:t>
        <a:bodyPr/>
        <a:lstStyle/>
        <a:p>
          <a:r>
            <a:rPr lang="zh-CN" altLang="en-US" sz="1600" b="1" dirty="0" smtClean="0">
              <a:latin typeface="华文中宋" panose="02010600040101010101" pitchFamily="2" charset="-122"/>
              <a:ea typeface="华文中宋" panose="02010600040101010101" pitchFamily="2" charset="-122"/>
            </a:rPr>
            <a:t>变配电站管理制度</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6EA75B7B-871D-408A-A3C3-7FCCF721A435}">
      <dgm:prSet phldrT="[文本]" custT="1"/>
      <dgm:spPr>
        <a:solidFill>
          <a:schemeClr val="bg1">
            <a:lumMod val="85000"/>
          </a:schemeClr>
        </a:solidFill>
      </dgm:spPr>
      <dgm:t>
        <a:bodyPr/>
        <a:lstStyle/>
        <a:p>
          <a:r>
            <a:rPr lang="zh-CN" altLang="en-US" sz="1600" b="1" dirty="0" smtClean="0">
              <a:latin typeface="华文中宋" panose="02010600040101010101" pitchFamily="2" charset="-122"/>
              <a:ea typeface="华文中宋" panose="02010600040101010101" pitchFamily="2" charset="-122"/>
            </a:rPr>
            <a:t>电气设备的组织、技术措施</a:t>
          </a:r>
          <a:endParaRPr lang="zh-CN" altLang="en-US" sz="1600" dirty="0">
            <a:latin typeface="华文中宋" panose="02010600040101010101" pitchFamily="2" charset="-122"/>
            <a:ea typeface="华文中宋" panose="02010600040101010101" pitchFamily="2" charset="-122"/>
          </a:endParaRPr>
        </a:p>
      </dgm:t>
    </dgm:pt>
    <dgm:pt modelId="{471A1338-6830-4B44-85E8-8AC67A321A2D}" cxnId="{257BA541-AD8C-4C56-94C5-CF7358245C28}"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1EF21201-0DA7-4973-B560-12012D017E10}" cxnId="{257BA541-AD8C-4C56-94C5-CF7358245C28}"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AC4A9A71-538E-442A-869F-272243F3B3A0}">
      <dgm:prSet phldrT="[文本]" custT="1"/>
      <dgm:spPr>
        <a:solidFill>
          <a:schemeClr val="bg1">
            <a:lumMod val="85000"/>
          </a:schemeClr>
        </a:solidFill>
      </dgm:spPr>
      <dgm:t>
        <a:bodyPr/>
        <a:lstStyle/>
        <a:p>
          <a:r>
            <a:rPr lang="zh-CN" altLang="en-US" sz="1600" b="1" dirty="0" smtClean="0">
              <a:latin typeface="华文中宋" panose="02010600040101010101" pitchFamily="2" charset="-122"/>
              <a:ea typeface="华文中宋" panose="02010600040101010101" pitchFamily="2" charset="-122"/>
            </a:rPr>
            <a:t>变配电站内电气布置的安全标准</a:t>
          </a:r>
          <a:endParaRPr lang="zh-CN" altLang="en-US" sz="1600" dirty="0">
            <a:latin typeface="华文中宋" panose="02010600040101010101" pitchFamily="2" charset="-122"/>
            <a:ea typeface="华文中宋" panose="02010600040101010101" pitchFamily="2" charset="-122"/>
          </a:endParaRPr>
        </a:p>
      </dgm:t>
    </dgm:pt>
    <dgm:pt modelId="{7B32862E-E528-4CB1-B119-B178861A46E8}" cxnId="{950C0A7E-52FB-43DA-8162-EB4EFCEAD31D}"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0AC7A576-0688-45FA-89DA-B5A2E660EE69}" cxnId="{950C0A7E-52FB-43DA-8162-EB4EFCEAD31D}"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6EDD6A11-B022-4F96-B661-FC58AFFBA420}">
      <dgm:prSet phldrT="[文本]" custT="1"/>
      <dgm:spPr>
        <a:solidFill>
          <a:schemeClr val="bg1">
            <a:lumMod val="85000"/>
          </a:schemeClr>
        </a:solidFill>
      </dgm:spPr>
      <dgm:t>
        <a:bodyPr/>
        <a:lstStyle/>
        <a:p>
          <a:r>
            <a:rPr lang="zh-CN" altLang="en-US" sz="1600" b="1" dirty="0" smtClean="0">
              <a:latin typeface="华文中宋" panose="02010600040101010101" pitchFamily="2" charset="-122"/>
              <a:ea typeface="华文中宋" panose="02010600040101010101" pitchFamily="2" charset="-122"/>
            </a:rPr>
            <a:t>变配电站内电气操作的安全标准</a:t>
          </a:r>
          <a:endParaRPr lang="zh-CN" altLang="en-US" sz="1600" dirty="0">
            <a:latin typeface="华文中宋" panose="02010600040101010101" pitchFamily="2" charset="-122"/>
            <a:ea typeface="华文中宋" panose="02010600040101010101" pitchFamily="2" charset="-122"/>
          </a:endParaRPr>
        </a:p>
      </dgm:t>
    </dgm:pt>
    <dgm:pt modelId="{60B39A42-3FDC-4CB3-B5F6-F12878058C19}" cxnId="{BFDE95FA-5E9C-48E6-B55F-B51C3744F1C6}"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71B682FC-4C5F-44BA-9B7F-0D65FDF576C3}" cxnId="{BFDE95FA-5E9C-48E6-B55F-B51C3744F1C6}"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E440B60E-F21B-4E27-A2E8-6D1E8ECFAC2B}" type="pres">
      <dgm:prSet presAssocID="{6EA75B7B-871D-408A-A3C3-7FCCF721A435}" presName="node" presStyleLbl="node1" presStyleIdx="0" presStyleCnt="4">
        <dgm:presLayoutVars>
          <dgm:bulletEnabled val="1"/>
        </dgm:presLayoutVars>
      </dgm:prSet>
      <dgm:spPr/>
      <dgm:t>
        <a:bodyPr/>
        <a:lstStyle/>
        <a:p>
          <a:endParaRPr lang="zh-CN" altLang="en-US"/>
        </a:p>
      </dgm:t>
    </dgm:pt>
    <dgm:pt modelId="{D79EAA30-DE53-42BB-BB90-52F211D29A62}" type="pres">
      <dgm:prSet presAssocID="{1EF21201-0DA7-4973-B560-12012D017E10}" presName="sibTrans" presStyleLbl="sibTrans2D1" presStyleIdx="0" presStyleCnt="3"/>
      <dgm:spPr/>
      <dgm:t>
        <a:bodyPr/>
        <a:lstStyle/>
        <a:p>
          <a:endParaRPr lang="zh-CN" altLang="en-US"/>
        </a:p>
      </dgm:t>
    </dgm:pt>
    <dgm:pt modelId="{77F03234-BD5D-4B97-81B8-86161D03D39A}" type="pres">
      <dgm:prSet presAssocID="{1EF21201-0DA7-4973-B560-12012D017E10}" presName="connectorText" presStyleLbl="sibTrans2D1" presStyleIdx="0" presStyleCnt="3"/>
      <dgm:spPr/>
      <dgm:t>
        <a:bodyPr/>
        <a:lstStyle/>
        <a:p>
          <a:endParaRPr lang="zh-CN" altLang="en-US"/>
        </a:p>
      </dgm:t>
    </dgm:pt>
    <dgm:pt modelId="{C69BB197-5404-418B-8020-03AC84A51865}" type="pres">
      <dgm:prSet presAssocID="{2D9B2B8D-D296-4998-854A-38921C278E09}" presName="node" presStyleLbl="node1" presStyleIdx="1" presStyleCnt="4" custScaleY="82167" custLinFactNeighborY="122">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3" custScaleY="79426"/>
      <dgm:spPr/>
      <dgm:t>
        <a:bodyPr/>
        <a:lstStyle/>
        <a:p>
          <a:endParaRPr lang="zh-CN" altLang="en-US"/>
        </a:p>
      </dgm:t>
    </dgm:pt>
    <dgm:pt modelId="{F6198841-8EB8-46CA-B577-58B57F58ECBA}" type="pres">
      <dgm:prSet presAssocID="{B8FFF542-D36D-4AEE-BA3A-4CC333789B93}" presName="connectorText" presStyleLbl="sibTrans2D1" presStyleIdx="1" presStyleCnt="3"/>
      <dgm:spPr/>
      <dgm:t>
        <a:bodyPr/>
        <a:lstStyle/>
        <a:p>
          <a:endParaRPr lang="zh-CN" altLang="en-US"/>
        </a:p>
      </dgm:t>
    </dgm:pt>
    <dgm:pt modelId="{A4CD80EA-9C42-4F38-B6D4-6CFD2C427FD0}" type="pres">
      <dgm:prSet presAssocID="{AC4A9A71-538E-442A-869F-272243F3B3A0}" presName="node" presStyleLbl="node1" presStyleIdx="2" presStyleCnt="4">
        <dgm:presLayoutVars>
          <dgm:bulletEnabled val="1"/>
        </dgm:presLayoutVars>
      </dgm:prSet>
      <dgm:spPr/>
      <dgm:t>
        <a:bodyPr/>
        <a:lstStyle/>
        <a:p>
          <a:endParaRPr lang="zh-CN" altLang="en-US"/>
        </a:p>
      </dgm:t>
    </dgm:pt>
    <dgm:pt modelId="{A0438FB6-67EF-4205-8E78-F1C4DAE71EC3}" type="pres">
      <dgm:prSet presAssocID="{0AC7A576-0688-45FA-89DA-B5A2E660EE69}" presName="sibTrans" presStyleLbl="sibTrans2D1" presStyleIdx="2" presStyleCnt="3"/>
      <dgm:spPr/>
      <dgm:t>
        <a:bodyPr/>
        <a:lstStyle/>
        <a:p>
          <a:endParaRPr lang="zh-CN" altLang="en-US"/>
        </a:p>
      </dgm:t>
    </dgm:pt>
    <dgm:pt modelId="{88D8FA47-1B31-4645-A2DB-7DA91B165829}" type="pres">
      <dgm:prSet presAssocID="{0AC7A576-0688-45FA-89DA-B5A2E660EE69}" presName="connectorText" presStyleLbl="sibTrans2D1" presStyleIdx="2" presStyleCnt="3"/>
      <dgm:spPr/>
      <dgm:t>
        <a:bodyPr/>
        <a:lstStyle/>
        <a:p>
          <a:endParaRPr lang="zh-CN" altLang="en-US"/>
        </a:p>
      </dgm:t>
    </dgm:pt>
    <dgm:pt modelId="{875F60C2-D038-4AB1-820A-3AE8D8E7B1DC}" type="pres">
      <dgm:prSet presAssocID="{6EDD6A11-B022-4F96-B661-FC58AFFBA420}" presName="node" presStyleLbl="node1" presStyleIdx="3" presStyleCnt="4">
        <dgm:presLayoutVars>
          <dgm:bulletEnabled val="1"/>
        </dgm:presLayoutVars>
      </dgm:prSet>
      <dgm:spPr/>
      <dgm:t>
        <a:bodyPr/>
        <a:lstStyle/>
        <a:p>
          <a:endParaRPr lang="zh-CN" altLang="en-US"/>
        </a:p>
      </dgm:t>
    </dgm:pt>
  </dgm:ptLst>
  <dgm:cxnLst>
    <dgm:cxn modelId="{AB8F69E6-9145-4840-9B43-6EC14CA28D48}" type="presOf" srcId="{B8FFF542-D36D-4AEE-BA3A-4CC333789B93}" destId="{F6198841-8EB8-46CA-B577-58B57F58ECBA}" srcOrd="1" destOrd="0" presId="urn:microsoft.com/office/officeart/2005/8/layout/process2"/>
    <dgm:cxn modelId="{8C9003DA-058C-4DD1-A55E-19DC5BC7A688}" type="presOf" srcId="{2D9B2B8D-D296-4998-854A-38921C278E09}" destId="{C69BB197-5404-418B-8020-03AC84A51865}" srcOrd="0" destOrd="0" presId="urn:microsoft.com/office/officeart/2005/8/layout/process2"/>
    <dgm:cxn modelId="{257BA541-AD8C-4C56-94C5-CF7358245C28}" srcId="{1A4387FB-7510-4215-ADB1-0770137FC457}" destId="{6EA75B7B-871D-408A-A3C3-7FCCF721A435}" srcOrd="0" destOrd="0" parTransId="{471A1338-6830-4B44-85E8-8AC67A321A2D}" sibTransId="{1EF21201-0DA7-4973-B560-12012D017E10}"/>
    <dgm:cxn modelId="{A9630FA2-D4D0-45B6-BA04-9CF339E8D7BA}" type="presOf" srcId="{6EDD6A11-B022-4F96-B661-FC58AFFBA420}" destId="{875F60C2-D038-4AB1-820A-3AE8D8E7B1DC}" srcOrd="0" destOrd="0" presId="urn:microsoft.com/office/officeart/2005/8/layout/process2"/>
    <dgm:cxn modelId="{A23E3B6C-E0E0-4C82-866A-4D59A3DC8CC6}" type="presOf" srcId="{B8FFF542-D36D-4AEE-BA3A-4CC333789B93}" destId="{550226BB-33FE-47C7-9DA9-586D2361ACE3}" srcOrd="0" destOrd="0" presId="urn:microsoft.com/office/officeart/2005/8/layout/process2"/>
    <dgm:cxn modelId="{56F143EE-E069-4B2D-9B93-07B09E6A7C89}" type="presOf" srcId="{AC4A9A71-538E-442A-869F-272243F3B3A0}" destId="{A4CD80EA-9C42-4F38-B6D4-6CFD2C427FD0}" srcOrd="0" destOrd="0" presId="urn:microsoft.com/office/officeart/2005/8/layout/process2"/>
    <dgm:cxn modelId="{BFDE95FA-5E9C-48E6-B55F-B51C3744F1C6}" srcId="{1A4387FB-7510-4215-ADB1-0770137FC457}" destId="{6EDD6A11-B022-4F96-B661-FC58AFFBA420}" srcOrd="3" destOrd="0" parTransId="{60B39A42-3FDC-4CB3-B5F6-F12878058C19}" sibTransId="{71B682FC-4C5F-44BA-9B7F-0D65FDF576C3}"/>
    <dgm:cxn modelId="{5F17240B-B46B-43F1-B7B5-632FFB9B5A49}" type="presOf" srcId="{1A4387FB-7510-4215-ADB1-0770137FC457}" destId="{E29E4A83-0C16-4F4D-BCF4-2A6209859132}" srcOrd="0" destOrd="0" presId="urn:microsoft.com/office/officeart/2005/8/layout/process2"/>
    <dgm:cxn modelId="{950C0A7E-52FB-43DA-8162-EB4EFCEAD31D}" srcId="{1A4387FB-7510-4215-ADB1-0770137FC457}" destId="{AC4A9A71-538E-442A-869F-272243F3B3A0}" srcOrd="2" destOrd="0" parTransId="{7B32862E-E528-4CB1-B119-B178861A46E8}" sibTransId="{0AC7A576-0688-45FA-89DA-B5A2E660EE69}"/>
    <dgm:cxn modelId="{6DC064B6-57D9-4D80-833B-5F2F34CA0234}" type="presOf" srcId="{0AC7A576-0688-45FA-89DA-B5A2E660EE69}" destId="{A0438FB6-67EF-4205-8E78-F1C4DAE71EC3}" srcOrd="0" destOrd="0" presId="urn:microsoft.com/office/officeart/2005/8/layout/process2"/>
    <dgm:cxn modelId="{0147434C-AC2F-431B-8488-0C3C21E32F9E}" type="presOf" srcId="{0AC7A576-0688-45FA-89DA-B5A2E660EE69}" destId="{88D8FA47-1B31-4645-A2DB-7DA91B165829}" srcOrd="1" destOrd="0" presId="urn:microsoft.com/office/officeart/2005/8/layout/process2"/>
    <dgm:cxn modelId="{A05628D4-FF74-4BE7-8BA2-41A423801B17}" srcId="{1A4387FB-7510-4215-ADB1-0770137FC457}" destId="{2D9B2B8D-D296-4998-854A-38921C278E09}" srcOrd="1" destOrd="0" parTransId="{F8EA7CC3-04E5-4984-8C67-C48951CC2374}" sibTransId="{B8FFF542-D36D-4AEE-BA3A-4CC333789B93}"/>
    <dgm:cxn modelId="{73BB4555-2A21-49C7-BFDD-87039E10813D}" type="presOf" srcId="{1EF21201-0DA7-4973-B560-12012D017E10}" destId="{D79EAA30-DE53-42BB-BB90-52F211D29A62}" srcOrd="0" destOrd="0" presId="urn:microsoft.com/office/officeart/2005/8/layout/process2"/>
    <dgm:cxn modelId="{548A3E31-4A73-4266-A008-413E11785492}" type="presOf" srcId="{1EF21201-0DA7-4973-B560-12012D017E10}" destId="{77F03234-BD5D-4B97-81B8-86161D03D39A}" srcOrd="1" destOrd="0" presId="urn:microsoft.com/office/officeart/2005/8/layout/process2"/>
    <dgm:cxn modelId="{9FD2D890-B4EB-4505-B775-8A80C103DB0C}" type="presOf" srcId="{6EA75B7B-871D-408A-A3C3-7FCCF721A435}" destId="{E440B60E-F21B-4E27-A2E8-6D1E8ECFAC2B}" srcOrd="0" destOrd="0" presId="urn:microsoft.com/office/officeart/2005/8/layout/process2"/>
    <dgm:cxn modelId="{AD690508-5DBA-4BF1-BB49-7376EC79C1EE}" type="presParOf" srcId="{E29E4A83-0C16-4F4D-BCF4-2A6209859132}" destId="{E440B60E-F21B-4E27-A2E8-6D1E8ECFAC2B}" srcOrd="0" destOrd="0" presId="urn:microsoft.com/office/officeart/2005/8/layout/process2"/>
    <dgm:cxn modelId="{23797D20-D6B9-4403-8E6B-D17806145AD7}" type="presParOf" srcId="{E29E4A83-0C16-4F4D-BCF4-2A6209859132}" destId="{D79EAA30-DE53-42BB-BB90-52F211D29A62}" srcOrd="1" destOrd="0" presId="urn:microsoft.com/office/officeart/2005/8/layout/process2"/>
    <dgm:cxn modelId="{43F2835F-D7CA-412D-994E-A1AD5B7FC5FF}" type="presParOf" srcId="{D79EAA30-DE53-42BB-BB90-52F211D29A62}" destId="{77F03234-BD5D-4B97-81B8-86161D03D39A}" srcOrd="0" destOrd="0" presId="urn:microsoft.com/office/officeart/2005/8/layout/process2"/>
    <dgm:cxn modelId="{1D3B382A-9A0E-4B8D-931C-30D49ECFDCCE}" type="presParOf" srcId="{E29E4A83-0C16-4F4D-BCF4-2A6209859132}" destId="{C69BB197-5404-418B-8020-03AC84A51865}" srcOrd="2" destOrd="0" presId="urn:microsoft.com/office/officeart/2005/8/layout/process2"/>
    <dgm:cxn modelId="{87CD6686-5A73-49F4-ABD0-9FF77EA941D6}" type="presParOf" srcId="{E29E4A83-0C16-4F4D-BCF4-2A6209859132}" destId="{550226BB-33FE-47C7-9DA9-586D2361ACE3}" srcOrd="3" destOrd="0" presId="urn:microsoft.com/office/officeart/2005/8/layout/process2"/>
    <dgm:cxn modelId="{F7D14D5F-0547-4EEE-BB26-6B7FDA96F8B9}" type="presParOf" srcId="{550226BB-33FE-47C7-9DA9-586D2361ACE3}" destId="{F6198841-8EB8-46CA-B577-58B57F58ECBA}" srcOrd="0" destOrd="0" presId="urn:microsoft.com/office/officeart/2005/8/layout/process2"/>
    <dgm:cxn modelId="{20BF8514-FF61-4D9C-ADC0-E7D479A80957}" type="presParOf" srcId="{E29E4A83-0C16-4F4D-BCF4-2A6209859132}" destId="{A4CD80EA-9C42-4F38-B6D4-6CFD2C427FD0}" srcOrd="4" destOrd="0" presId="urn:microsoft.com/office/officeart/2005/8/layout/process2"/>
    <dgm:cxn modelId="{06E4C469-1C71-417F-9832-E16B0D777E3F}" type="presParOf" srcId="{E29E4A83-0C16-4F4D-BCF4-2A6209859132}" destId="{A0438FB6-67EF-4205-8E78-F1C4DAE71EC3}" srcOrd="5" destOrd="0" presId="urn:microsoft.com/office/officeart/2005/8/layout/process2"/>
    <dgm:cxn modelId="{74414BEC-1F10-4161-BD71-764AA31C1C19}" type="presParOf" srcId="{A0438FB6-67EF-4205-8E78-F1C4DAE71EC3}" destId="{88D8FA47-1B31-4645-A2DB-7DA91B165829}" srcOrd="0" destOrd="0" presId="urn:microsoft.com/office/officeart/2005/8/layout/process2"/>
    <dgm:cxn modelId="{7CA57849-5F79-45B2-BEA3-A5DCCD7D843F}" type="presParOf" srcId="{E29E4A83-0C16-4F4D-BCF4-2A6209859132}" destId="{875F60C2-D038-4AB1-820A-3AE8D8E7B1DC}" srcOrd="6"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accent1"/>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56C5F709-D354-491E-87F0-3E1A151ABF9C}" type="presOf" srcId="{3A410565-3FF2-4096-92E3-B7394419FC4A}" destId="{632B0D6D-12E4-4351-BB91-82A4358DFF10}" srcOrd="0" destOrd="0" presId="urn:microsoft.com/office/officeart/2005/8/layout/process1"/>
    <dgm:cxn modelId="{0B16995F-7352-44A9-A204-D8615C20EFA5}" type="presOf" srcId="{3CAF47F7-0649-4E32-9D61-ACE33D5E613F}" destId="{6BD7B332-9C29-4D74-8818-84F97C3CEAAB}" srcOrd="0"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3947507F-DC27-42B8-AD53-89D13A9C0197}" srcId="{3A410565-3FF2-4096-92E3-B7394419FC4A}" destId="{25331CDF-9208-4B21-9985-DED03170403E}" srcOrd="0" destOrd="0" parTransId="{EFB14F38-B261-46F5-84CE-E12F76399B67}" sibTransId="{B979DD4A-2810-43FD-AE7E-3F985C954E94}"/>
    <dgm:cxn modelId="{279D4B66-65E8-4D1E-AF0F-7928FB2A1B5B}" srcId="{3A410565-3FF2-4096-92E3-B7394419FC4A}" destId="{3CAF47F7-0649-4E32-9D61-ACE33D5E613F}" srcOrd="3" destOrd="0" parTransId="{6644987A-9F4D-4540-98D8-3798872CE9B8}" sibTransId="{8367F9F4-59F6-4281-BC5C-137AA7582102}"/>
    <dgm:cxn modelId="{0967441A-7743-4C82-8FED-9489F7D76616}" type="presOf" srcId="{8D7EF8C8-1AC6-45D7-B36A-2A908275D708}" destId="{783A112D-7696-47B7-B40B-9C044AE6A555}" srcOrd="0" destOrd="0" presId="urn:microsoft.com/office/officeart/2005/8/layout/process1"/>
    <dgm:cxn modelId="{5DB1DC16-8268-4CE4-9377-2DA01B8F270B}" type="presOf" srcId="{1E1DDEE6-3995-4DB7-BF86-A652BBC5CA91}" destId="{6F3D2C11-11AE-4E61-A515-34325CC05604}" srcOrd="0" destOrd="0" presId="urn:microsoft.com/office/officeart/2005/8/layout/process1"/>
    <dgm:cxn modelId="{2E7F3AFF-6343-400D-A24E-9C5914227D3D}" type="presOf" srcId="{B979DD4A-2810-43FD-AE7E-3F985C954E94}" destId="{94421562-502C-496D-8538-C28A3F8A4238}"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A8BB1F7E-D735-49BA-AFD6-9FBAD599F824}" type="presOf" srcId="{8D7EF8C8-1AC6-45D7-B36A-2A908275D708}" destId="{046F455C-CC44-489A-A7F3-6B62A525E3CF}" srcOrd="1" destOrd="0" presId="urn:microsoft.com/office/officeart/2005/8/layout/process1"/>
    <dgm:cxn modelId="{4CF64504-E987-40C7-9621-CFA8EE2AF642}" type="presOf" srcId="{25331CDF-9208-4B21-9985-DED03170403E}" destId="{AD3FA524-2D91-4DA2-889B-35C0AC824D15}" srcOrd="0" destOrd="0" presId="urn:microsoft.com/office/officeart/2005/8/layout/process1"/>
    <dgm:cxn modelId="{7B66D4A8-B91C-4C02-9420-A91A3D5A3BE7}" type="presOf" srcId="{1E1DDEE6-3995-4DB7-BF86-A652BBC5CA91}" destId="{D19CB572-1714-4BEA-BB03-42E75EF90BEC}" srcOrd="1" destOrd="0" presId="urn:microsoft.com/office/officeart/2005/8/layout/process1"/>
    <dgm:cxn modelId="{2EFA2777-A57A-41CB-84EC-604D06666270}" type="presOf" srcId="{B64CB9B5-35B6-4EF8-A19A-55B5A88DB7B1}" destId="{91A7DF0D-1F44-4A0A-8503-18D34EEECD6D}" srcOrd="0" destOrd="0" presId="urn:microsoft.com/office/officeart/2005/8/layout/process1"/>
    <dgm:cxn modelId="{A53017B5-2B04-4CEA-82DF-B8DB8B2FCA6C}" type="presOf" srcId="{2DDE0DE8-6584-4161-931B-D17481A4B969}" destId="{060C810A-886A-4C16-A910-58257AC24F2A}" srcOrd="0" destOrd="0" presId="urn:microsoft.com/office/officeart/2005/8/layout/process1"/>
    <dgm:cxn modelId="{B346AFA7-0A6F-4304-B0BE-716A56CA4108}" type="presOf" srcId="{B979DD4A-2810-43FD-AE7E-3F985C954E94}" destId="{EE044C05-27D5-4679-B7D3-CA8AFF1B9568}" srcOrd="1" destOrd="0" presId="urn:microsoft.com/office/officeart/2005/8/layout/process1"/>
    <dgm:cxn modelId="{1C786603-D739-417F-99FB-78F48B2E4136}" type="presParOf" srcId="{632B0D6D-12E4-4351-BB91-82A4358DFF10}" destId="{AD3FA524-2D91-4DA2-889B-35C0AC824D15}" srcOrd="0" destOrd="0" presId="urn:microsoft.com/office/officeart/2005/8/layout/process1"/>
    <dgm:cxn modelId="{E5FCF6B7-0EE0-4AE5-A8CE-19791112E8E3}" type="presParOf" srcId="{632B0D6D-12E4-4351-BB91-82A4358DFF10}" destId="{94421562-502C-496D-8538-C28A3F8A4238}" srcOrd="1" destOrd="0" presId="urn:microsoft.com/office/officeart/2005/8/layout/process1"/>
    <dgm:cxn modelId="{A3B3B08D-655C-4D60-8C26-6279A65EEB3F}" type="presParOf" srcId="{94421562-502C-496D-8538-C28A3F8A4238}" destId="{EE044C05-27D5-4679-B7D3-CA8AFF1B9568}" srcOrd="0" destOrd="0" presId="urn:microsoft.com/office/officeart/2005/8/layout/process1"/>
    <dgm:cxn modelId="{94C732F4-D97D-49F9-82C7-9569E1C9BC11}" type="presParOf" srcId="{632B0D6D-12E4-4351-BB91-82A4358DFF10}" destId="{91A7DF0D-1F44-4A0A-8503-18D34EEECD6D}" srcOrd="2" destOrd="0" presId="urn:microsoft.com/office/officeart/2005/8/layout/process1"/>
    <dgm:cxn modelId="{1250465F-88D8-4DB8-ACC6-9B3036F151DD}" type="presParOf" srcId="{632B0D6D-12E4-4351-BB91-82A4358DFF10}" destId="{6F3D2C11-11AE-4E61-A515-34325CC05604}" srcOrd="3" destOrd="0" presId="urn:microsoft.com/office/officeart/2005/8/layout/process1"/>
    <dgm:cxn modelId="{2E8E9864-6E37-4ED5-A07C-D2156F578A5F}" type="presParOf" srcId="{6F3D2C11-11AE-4E61-A515-34325CC05604}" destId="{D19CB572-1714-4BEA-BB03-42E75EF90BEC}" srcOrd="0" destOrd="0" presId="urn:microsoft.com/office/officeart/2005/8/layout/process1"/>
    <dgm:cxn modelId="{5368DDF6-85FE-421D-8820-315F5993C8DE}" type="presParOf" srcId="{632B0D6D-12E4-4351-BB91-82A4358DFF10}" destId="{060C810A-886A-4C16-A910-58257AC24F2A}" srcOrd="4" destOrd="0" presId="urn:microsoft.com/office/officeart/2005/8/layout/process1"/>
    <dgm:cxn modelId="{EB164EEF-C086-406D-81DA-7E23AC27911C}" type="presParOf" srcId="{632B0D6D-12E4-4351-BB91-82A4358DFF10}" destId="{783A112D-7696-47B7-B40B-9C044AE6A555}" srcOrd="5" destOrd="0" presId="urn:microsoft.com/office/officeart/2005/8/layout/process1"/>
    <dgm:cxn modelId="{1DE13C06-1684-4388-81B0-9020D0FD3BD3}" type="presParOf" srcId="{783A112D-7696-47B7-B40B-9C044AE6A555}" destId="{046F455C-CC44-489A-A7F3-6B62A525E3CF}" srcOrd="0" destOrd="0" presId="urn:microsoft.com/office/officeart/2005/8/layout/process1"/>
    <dgm:cxn modelId="{4ADC5AD4-7B36-4E6F-B4C4-373149EED257}" type="presParOf" srcId="{632B0D6D-12E4-4351-BB91-82A4358DFF10}" destId="{6BD7B332-9C29-4D74-8818-84F97C3CEAAB}" srcOrd="6" destOrd="0" presId="urn:microsoft.com/office/officeart/2005/8/layout/process1"/>
  </dgm:cxnLst>
  <dgm:bg>
    <a:noFill/>
  </dgm:bg>
  <dgm:whole>
    <a:ln>
      <a:noFill/>
    </a:ln>
  </dgm:whole>
  <dgm:extLst>
    <a:ext uri="http://schemas.microsoft.com/office/drawing/2008/diagram">
      <dsp:dataModelExt xmlns:dsp="http://schemas.microsoft.com/office/drawing/2008/diagram" relId="rId5"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2D9B2B8D-D296-4998-854A-38921C278E09}">
      <dgm:prSet phldrT="[文本]" custT="1"/>
      <dgm:spPr>
        <a:solidFill>
          <a:schemeClr val="bg1">
            <a:lumMod val="85000"/>
          </a:schemeClr>
        </a:solidFill>
      </dgm:spPr>
      <dgm:t>
        <a:bodyPr/>
        <a:lstStyle/>
        <a:p>
          <a:r>
            <a:rPr lang="zh-CN" altLang="en-US" sz="1600" b="1" dirty="0" smtClean="0">
              <a:latin typeface="华文中宋" panose="02010600040101010101" pitchFamily="2" charset="-122"/>
              <a:ea typeface="华文中宋" panose="02010600040101010101" pitchFamily="2" charset="-122"/>
            </a:rPr>
            <a:t>变配电站管理制度</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6EA75B7B-871D-408A-A3C3-7FCCF721A435}">
      <dgm:prSet phldrT="[文本]" custT="1"/>
      <dgm:spPr>
        <a:solidFill>
          <a:schemeClr val="bg1">
            <a:lumMod val="85000"/>
          </a:schemeClr>
        </a:solidFill>
      </dgm:spPr>
      <dgm:t>
        <a:bodyPr/>
        <a:lstStyle/>
        <a:p>
          <a:r>
            <a:rPr lang="zh-CN" altLang="en-US" sz="1600" b="1" dirty="0" smtClean="0">
              <a:latin typeface="华文中宋" panose="02010600040101010101" pitchFamily="2" charset="-122"/>
              <a:ea typeface="华文中宋" panose="02010600040101010101" pitchFamily="2" charset="-122"/>
            </a:rPr>
            <a:t>电气设备的组织、技术措施</a:t>
          </a:r>
          <a:endParaRPr lang="zh-CN" altLang="en-US" sz="1600" dirty="0">
            <a:latin typeface="华文中宋" panose="02010600040101010101" pitchFamily="2" charset="-122"/>
            <a:ea typeface="华文中宋" panose="02010600040101010101" pitchFamily="2" charset="-122"/>
          </a:endParaRPr>
        </a:p>
      </dgm:t>
    </dgm:pt>
    <dgm:pt modelId="{471A1338-6830-4B44-85E8-8AC67A321A2D}" cxnId="{257BA541-AD8C-4C56-94C5-CF7358245C28}"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1EF21201-0DA7-4973-B560-12012D017E10}" cxnId="{257BA541-AD8C-4C56-94C5-CF7358245C28}"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AC4A9A71-538E-442A-869F-272243F3B3A0}">
      <dgm:prSet phldrT="[文本]" custT="1"/>
      <dgm:spPr>
        <a:solidFill>
          <a:schemeClr val="accent1"/>
        </a:solidFill>
      </dgm:spPr>
      <dgm:t>
        <a:bodyPr/>
        <a:lstStyle/>
        <a:p>
          <a:r>
            <a:rPr lang="zh-CN" altLang="en-US" sz="1600" b="1" dirty="0" smtClean="0">
              <a:latin typeface="华文中宋" panose="02010600040101010101" pitchFamily="2" charset="-122"/>
              <a:ea typeface="华文中宋" panose="02010600040101010101" pitchFamily="2" charset="-122"/>
            </a:rPr>
            <a:t>变配电站内电气布置的安全标准</a:t>
          </a:r>
          <a:endParaRPr lang="zh-CN" altLang="en-US" sz="1600" dirty="0">
            <a:latin typeface="华文中宋" panose="02010600040101010101" pitchFamily="2" charset="-122"/>
            <a:ea typeface="华文中宋" panose="02010600040101010101" pitchFamily="2" charset="-122"/>
          </a:endParaRPr>
        </a:p>
      </dgm:t>
    </dgm:pt>
    <dgm:pt modelId="{7B32862E-E528-4CB1-B119-B178861A46E8}" cxnId="{950C0A7E-52FB-43DA-8162-EB4EFCEAD31D}"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0AC7A576-0688-45FA-89DA-B5A2E660EE69}" cxnId="{950C0A7E-52FB-43DA-8162-EB4EFCEAD31D}"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6EDD6A11-B022-4F96-B661-FC58AFFBA420}">
      <dgm:prSet phldrT="[文本]" custT="1"/>
      <dgm:spPr>
        <a:solidFill>
          <a:schemeClr val="bg1">
            <a:lumMod val="85000"/>
          </a:schemeClr>
        </a:solidFill>
      </dgm:spPr>
      <dgm:t>
        <a:bodyPr/>
        <a:lstStyle/>
        <a:p>
          <a:r>
            <a:rPr lang="zh-CN" altLang="en-US" sz="1600" b="1" dirty="0" smtClean="0">
              <a:latin typeface="华文中宋" panose="02010600040101010101" pitchFamily="2" charset="-122"/>
              <a:ea typeface="华文中宋" panose="02010600040101010101" pitchFamily="2" charset="-122"/>
            </a:rPr>
            <a:t>变配电站内电气操作的安全标准</a:t>
          </a:r>
          <a:endParaRPr lang="zh-CN" altLang="en-US" sz="1600" dirty="0">
            <a:latin typeface="华文中宋" panose="02010600040101010101" pitchFamily="2" charset="-122"/>
            <a:ea typeface="华文中宋" panose="02010600040101010101" pitchFamily="2" charset="-122"/>
          </a:endParaRPr>
        </a:p>
      </dgm:t>
    </dgm:pt>
    <dgm:pt modelId="{60B39A42-3FDC-4CB3-B5F6-F12878058C19}" cxnId="{BFDE95FA-5E9C-48E6-B55F-B51C3744F1C6}"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71B682FC-4C5F-44BA-9B7F-0D65FDF576C3}" cxnId="{BFDE95FA-5E9C-48E6-B55F-B51C3744F1C6}"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E440B60E-F21B-4E27-A2E8-6D1E8ECFAC2B}" type="pres">
      <dgm:prSet presAssocID="{6EA75B7B-871D-408A-A3C3-7FCCF721A435}" presName="node" presStyleLbl="node1" presStyleIdx="0" presStyleCnt="4">
        <dgm:presLayoutVars>
          <dgm:bulletEnabled val="1"/>
        </dgm:presLayoutVars>
      </dgm:prSet>
      <dgm:spPr/>
      <dgm:t>
        <a:bodyPr/>
        <a:lstStyle/>
        <a:p>
          <a:endParaRPr lang="zh-CN" altLang="en-US"/>
        </a:p>
      </dgm:t>
    </dgm:pt>
    <dgm:pt modelId="{D79EAA30-DE53-42BB-BB90-52F211D29A62}" type="pres">
      <dgm:prSet presAssocID="{1EF21201-0DA7-4973-B560-12012D017E10}" presName="sibTrans" presStyleLbl="sibTrans2D1" presStyleIdx="0" presStyleCnt="3"/>
      <dgm:spPr/>
      <dgm:t>
        <a:bodyPr/>
        <a:lstStyle/>
        <a:p>
          <a:endParaRPr lang="zh-CN" altLang="en-US"/>
        </a:p>
      </dgm:t>
    </dgm:pt>
    <dgm:pt modelId="{77F03234-BD5D-4B97-81B8-86161D03D39A}" type="pres">
      <dgm:prSet presAssocID="{1EF21201-0DA7-4973-B560-12012D017E10}" presName="connectorText" presStyleLbl="sibTrans2D1" presStyleIdx="0" presStyleCnt="3"/>
      <dgm:spPr/>
      <dgm:t>
        <a:bodyPr/>
        <a:lstStyle/>
        <a:p>
          <a:endParaRPr lang="zh-CN" altLang="en-US"/>
        </a:p>
      </dgm:t>
    </dgm:pt>
    <dgm:pt modelId="{C69BB197-5404-418B-8020-03AC84A51865}" type="pres">
      <dgm:prSet presAssocID="{2D9B2B8D-D296-4998-854A-38921C278E09}" presName="node" presStyleLbl="node1" presStyleIdx="1" presStyleCnt="4" custScaleY="82167" custLinFactNeighborY="122">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3" custScaleY="79426"/>
      <dgm:spPr/>
      <dgm:t>
        <a:bodyPr/>
        <a:lstStyle/>
        <a:p>
          <a:endParaRPr lang="zh-CN" altLang="en-US"/>
        </a:p>
      </dgm:t>
    </dgm:pt>
    <dgm:pt modelId="{F6198841-8EB8-46CA-B577-58B57F58ECBA}" type="pres">
      <dgm:prSet presAssocID="{B8FFF542-D36D-4AEE-BA3A-4CC333789B93}" presName="connectorText" presStyleLbl="sibTrans2D1" presStyleIdx="1" presStyleCnt="3"/>
      <dgm:spPr/>
      <dgm:t>
        <a:bodyPr/>
        <a:lstStyle/>
        <a:p>
          <a:endParaRPr lang="zh-CN" altLang="en-US"/>
        </a:p>
      </dgm:t>
    </dgm:pt>
    <dgm:pt modelId="{A4CD80EA-9C42-4F38-B6D4-6CFD2C427FD0}" type="pres">
      <dgm:prSet presAssocID="{AC4A9A71-538E-442A-869F-272243F3B3A0}" presName="node" presStyleLbl="node1" presStyleIdx="2" presStyleCnt="4">
        <dgm:presLayoutVars>
          <dgm:bulletEnabled val="1"/>
        </dgm:presLayoutVars>
      </dgm:prSet>
      <dgm:spPr/>
      <dgm:t>
        <a:bodyPr/>
        <a:lstStyle/>
        <a:p>
          <a:endParaRPr lang="zh-CN" altLang="en-US"/>
        </a:p>
      </dgm:t>
    </dgm:pt>
    <dgm:pt modelId="{A0438FB6-67EF-4205-8E78-F1C4DAE71EC3}" type="pres">
      <dgm:prSet presAssocID="{0AC7A576-0688-45FA-89DA-B5A2E660EE69}" presName="sibTrans" presStyleLbl="sibTrans2D1" presStyleIdx="2" presStyleCnt="3"/>
      <dgm:spPr/>
      <dgm:t>
        <a:bodyPr/>
        <a:lstStyle/>
        <a:p>
          <a:endParaRPr lang="zh-CN" altLang="en-US"/>
        </a:p>
      </dgm:t>
    </dgm:pt>
    <dgm:pt modelId="{88D8FA47-1B31-4645-A2DB-7DA91B165829}" type="pres">
      <dgm:prSet presAssocID="{0AC7A576-0688-45FA-89DA-B5A2E660EE69}" presName="connectorText" presStyleLbl="sibTrans2D1" presStyleIdx="2" presStyleCnt="3"/>
      <dgm:spPr/>
      <dgm:t>
        <a:bodyPr/>
        <a:lstStyle/>
        <a:p>
          <a:endParaRPr lang="zh-CN" altLang="en-US"/>
        </a:p>
      </dgm:t>
    </dgm:pt>
    <dgm:pt modelId="{875F60C2-D038-4AB1-820A-3AE8D8E7B1DC}" type="pres">
      <dgm:prSet presAssocID="{6EDD6A11-B022-4F96-B661-FC58AFFBA420}" presName="node" presStyleLbl="node1" presStyleIdx="3" presStyleCnt="4">
        <dgm:presLayoutVars>
          <dgm:bulletEnabled val="1"/>
        </dgm:presLayoutVars>
      </dgm:prSet>
      <dgm:spPr/>
      <dgm:t>
        <a:bodyPr/>
        <a:lstStyle/>
        <a:p>
          <a:endParaRPr lang="zh-CN" altLang="en-US"/>
        </a:p>
      </dgm:t>
    </dgm:pt>
  </dgm:ptLst>
  <dgm:cxnLst>
    <dgm:cxn modelId="{BFDE95FA-5E9C-48E6-B55F-B51C3744F1C6}" srcId="{1A4387FB-7510-4215-ADB1-0770137FC457}" destId="{6EDD6A11-B022-4F96-B661-FC58AFFBA420}" srcOrd="3" destOrd="0" parTransId="{60B39A42-3FDC-4CB3-B5F6-F12878058C19}" sibTransId="{71B682FC-4C5F-44BA-9B7F-0D65FDF576C3}"/>
    <dgm:cxn modelId="{95B34D9D-BD36-404F-A9EE-75F50BE51CFA}" type="presOf" srcId="{6EA75B7B-871D-408A-A3C3-7FCCF721A435}" destId="{E440B60E-F21B-4E27-A2E8-6D1E8ECFAC2B}" srcOrd="0" destOrd="0" presId="urn:microsoft.com/office/officeart/2005/8/layout/process2"/>
    <dgm:cxn modelId="{ABAF867A-1296-4283-8C45-314A49FF2B9E}" type="presOf" srcId="{6EDD6A11-B022-4F96-B661-FC58AFFBA420}" destId="{875F60C2-D038-4AB1-820A-3AE8D8E7B1DC}" srcOrd="0" destOrd="0" presId="urn:microsoft.com/office/officeart/2005/8/layout/process2"/>
    <dgm:cxn modelId="{1BAFDC5B-EB19-476D-9236-F65F728F27B4}" type="presOf" srcId="{1A4387FB-7510-4215-ADB1-0770137FC457}" destId="{E29E4A83-0C16-4F4D-BCF4-2A6209859132}" srcOrd="0" destOrd="0" presId="urn:microsoft.com/office/officeart/2005/8/layout/process2"/>
    <dgm:cxn modelId="{BE8772B7-7C08-4B31-A2BD-314BBF0DE553}" type="presOf" srcId="{AC4A9A71-538E-442A-869F-272243F3B3A0}" destId="{A4CD80EA-9C42-4F38-B6D4-6CFD2C427FD0}" srcOrd="0" destOrd="0" presId="urn:microsoft.com/office/officeart/2005/8/layout/process2"/>
    <dgm:cxn modelId="{0C3B15D7-42C9-40DD-9B6D-363B8B196266}" type="presOf" srcId="{B8FFF542-D36D-4AEE-BA3A-4CC333789B93}" destId="{F6198841-8EB8-46CA-B577-58B57F58ECBA}" srcOrd="1" destOrd="0" presId="urn:microsoft.com/office/officeart/2005/8/layout/process2"/>
    <dgm:cxn modelId="{6C74E307-C6E5-40C4-83DF-46C8D6D6C229}" type="presOf" srcId="{1EF21201-0DA7-4973-B560-12012D017E10}" destId="{D79EAA30-DE53-42BB-BB90-52F211D29A62}" srcOrd="0" destOrd="0" presId="urn:microsoft.com/office/officeart/2005/8/layout/process2"/>
    <dgm:cxn modelId="{A05628D4-FF74-4BE7-8BA2-41A423801B17}" srcId="{1A4387FB-7510-4215-ADB1-0770137FC457}" destId="{2D9B2B8D-D296-4998-854A-38921C278E09}" srcOrd="1" destOrd="0" parTransId="{F8EA7CC3-04E5-4984-8C67-C48951CC2374}" sibTransId="{B8FFF542-D36D-4AEE-BA3A-4CC333789B93}"/>
    <dgm:cxn modelId="{D2D2F63A-2288-4E01-97B2-DA4D1BD82875}" type="presOf" srcId="{0AC7A576-0688-45FA-89DA-B5A2E660EE69}" destId="{88D8FA47-1B31-4645-A2DB-7DA91B165829}" srcOrd="1" destOrd="0" presId="urn:microsoft.com/office/officeart/2005/8/layout/process2"/>
    <dgm:cxn modelId="{257BA541-AD8C-4C56-94C5-CF7358245C28}" srcId="{1A4387FB-7510-4215-ADB1-0770137FC457}" destId="{6EA75B7B-871D-408A-A3C3-7FCCF721A435}" srcOrd="0" destOrd="0" parTransId="{471A1338-6830-4B44-85E8-8AC67A321A2D}" sibTransId="{1EF21201-0DA7-4973-B560-12012D017E10}"/>
    <dgm:cxn modelId="{07DF2950-6653-4961-A84B-A7EAC7022A33}" type="presOf" srcId="{0AC7A576-0688-45FA-89DA-B5A2E660EE69}" destId="{A0438FB6-67EF-4205-8E78-F1C4DAE71EC3}" srcOrd="0" destOrd="0" presId="urn:microsoft.com/office/officeart/2005/8/layout/process2"/>
    <dgm:cxn modelId="{70369E18-CB6E-42AD-AFE1-14FEC0A95EEB}" type="presOf" srcId="{1EF21201-0DA7-4973-B560-12012D017E10}" destId="{77F03234-BD5D-4B97-81B8-86161D03D39A}" srcOrd="1" destOrd="0" presId="urn:microsoft.com/office/officeart/2005/8/layout/process2"/>
    <dgm:cxn modelId="{D52187C3-23A4-4E75-9971-A48ECEC47715}" type="presOf" srcId="{2D9B2B8D-D296-4998-854A-38921C278E09}" destId="{C69BB197-5404-418B-8020-03AC84A51865}" srcOrd="0" destOrd="0" presId="urn:microsoft.com/office/officeart/2005/8/layout/process2"/>
    <dgm:cxn modelId="{950C0A7E-52FB-43DA-8162-EB4EFCEAD31D}" srcId="{1A4387FB-7510-4215-ADB1-0770137FC457}" destId="{AC4A9A71-538E-442A-869F-272243F3B3A0}" srcOrd="2" destOrd="0" parTransId="{7B32862E-E528-4CB1-B119-B178861A46E8}" sibTransId="{0AC7A576-0688-45FA-89DA-B5A2E660EE69}"/>
    <dgm:cxn modelId="{9EA3DC66-4B71-4FF8-861F-A70B23E80533}" type="presOf" srcId="{B8FFF542-D36D-4AEE-BA3A-4CC333789B93}" destId="{550226BB-33FE-47C7-9DA9-586D2361ACE3}" srcOrd="0" destOrd="0" presId="urn:microsoft.com/office/officeart/2005/8/layout/process2"/>
    <dgm:cxn modelId="{DBC1E7F9-6E84-4077-8A53-DE2AAE0F04F8}" type="presParOf" srcId="{E29E4A83-0C16-4F4D-BCF4-2A6209859132}" destId="{E440B60E-F21B-4E27-A2E8-6D1E8ECFAC2B}" srcOrd="0" destOrd="0" presId="urn:microsoft.com/office/officeart/2005/8/layout/process2"/>
    <dgm:cxn modelId="{A1D8D66E-75B6-4A9B-B14F-12D99AD164AE}" type="presParOf" srcId="{E29E4A83-0C16-4F4D-BCF4-2A6209859132}" destId="{D79EAA30-DE53-42BB-BB90-52F211D29A62}" srcOrd="1" destOrd="0" presId="urn:microsoft.com/office/officeart/2005/8/layout/process2"/>
    <dgm:cxn modelId="{D7204A0E-50D1-4B38-A877-F9003CB4E74B}" type="presParOf" srcId="{D79EAA30-DE53-42BB-BB90-52F211D29A62}" destId="{77F03234-BD5D-4B97-81B8-86161D03D39A}" srcOrd="0" destOrd="0" presId="urn:microsoft.com/office/officeart/2005/8/layout/process2"/>
    <dgm:cxn modelId="{6A8077CE-0970-4BD4-BEC1-9E553ECA9DE0}" type="presParOf" srcId="{E29E4A83-0C16-4F4D-BCF4-2A6209859132}" destId="{C69BB197-5404-418B-8020-03AC84A51865}" srcOrd="2" destOrd="0" presId="urn:microsoft.com/office/officeart/2005/8/layout/process2"/>
    <dgm:cxn modelId="{919C1B6D-93B8-4641-9AD2-0271FD43E281}" type="presParOf" srcId="{E29E4A83-0C16-4F4D-BCF4-2A6209859132}" destId="{550226BB-33FE-47C7-9DA9-586D2361ACE3}" srcOrd="3" destOrd="0" presId="urn:microsoft.com/office/officeart/2005/8/layout/process2"/>
    <dgm:cxn modelId="{DC77F919-35C1-4B3B-8770-8E43D91B01DE}" type="presParOf" srcId="{550226BB-33FE-47C7-9DA9-586D2361ACE3}" destId="{F6198841-8EB8-46CA-B577-58B57F58ECBA}" srcOrd="0" destOrd="0" presId="urn:microsoft.com/office/officeart/2005/8/layout/process2"/>
    <dgm:cxn modelId="{0ADFBFB6-896F-4D7B-8C76-C660C8199278}" type="presParOf" srcId="{E29E4A83-0C16-4F4D-BCF4-2A6209859132}" destId="{A4CD80EA-9C42-4F38-B6D4-6CFD2C427FD0}" srcOrd="4" destOrd="0" presId="urn:microsoft.com/office/officeart/2005/8/layout/process2"/>
    <dgm:cxn modelId="{36521FD4-B181-4AA5-B710-F37B4EC78337}" type="presParOf" srcId="{E29E4A83-0C16-4F4D-BCF4-2A6209859132}" destId="{A0438FB6-67EF-4205-8E78-F1C4DAE71EC3}" srcOrd="5" destOrd="0" presId="urn:microsoft.com/office/officeart/2005/8/layout/process2"/>
    <dgm:cxn modelId="{FF0E72FD-FC6E-4806-B2A2-925D1AF96D63}" type="presParOf" srcId="{A0438FB6-67EF-4205-8E78-F1C4DAE71EC3}" destId="{88D8FA47-1B31-4645-A2DB-7DA91B165829}" srcOrd="0" destOrd="0" presId="urn:microsoft.com/office/officeart/2005/8/layout/process2"/>
    <dgm:cxn modelId="{08240136-745A-4D88-A7A8-4ACEB23CFA9B}" type="presParOf" srcId="{E29E4A83-0C16-4F4D-BCF4-2A6209859132}" destId="{875F60C2-D038-4AB1-820A-3AE8D8E7B1DC}" srcOrd="6"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accent1"/>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298BB6B9-8CED-40CE-9DCD-AEB9F64EE81C}" type="presOf" srcId="{25331CDF-9208-4B21-9985-DED03170403E}" destId="{AD3FA524-2D91-4DA2-889B-35C0AC824D15}" srcOrd="0" destOrd="0" presId="urn:microsoft.com/office/officeart/2005/8/layout/process1"/>
    <dgm:cxn modelId="{3778EA6C-1CF2-420E-AA08-54F577C107C5}" type="presOf" srcId="{3A410565-3FF2-4096-92E3-B7394419FC4A}" destId="{632B0D6D-12E4-4351-BB91-82A4358DFF10}" srcOrd="0" destOrd="0" presId="urn:microsoft.com/office/officeart/2005/8/layout/process1"/>
    <dgm:cxn modelId="{BE5B53C3-E5DA-4DCC-926E-8DBD27602B15}" type="presOf" srcId="{1E1DDEE6-3995-4DB7-BF86-A652BBC5CA91}" destId="{6F3D2C11-11AE-4E61-A515-34325CC05604}" srcOrd="0" destOrd="0" presId="urn:microsoft.com/office/officeart/2005/8/layout/process1"/>
    <dgm:cxn modelId="{1121FF9E-AD05-48B2-A661-651442A09283}" type="presOf" srcId="{3CAF47F7-0649-4E32-9D61-ACE33D5E613F}" destId="{6BD7B332-9C29-4D74-8818-84F97C3CEAAB}" srcOrd="0" destOrd="0" presId="urn:microsoft.com/office/officeart/2005/8/layout/process1"/>
    <dgm:cxn modelId="{3947507F-DC27-42B8-AD53-89D13A9C0197}" srcId="{3A410565-3FF2-4096-92E3-B7394419FC4A}" destId="{25331CDF-9208-4B21-9985-DED03170403E}" srcOrd="0" destOrd="0" parTransId="{EFB14F38-B261-46F5-84CE-E12F76399B67}" sibTransId="{B979DD4A-2810-43FD-AE7E-3F985C954E94}"/>
    <dgm:cxn modelId="{54920C21-8B03-4F6B-BE77-B532D0C894FB}" srcId="{3A410565-3FF2-4096-92E3-B7394419FC4A}" destId="{2DDE0DE8-6584-4161-931B-D17481A4B969}" srcOrd="2" destOrd="0" parTransId="{12121588-7FBA-4435-B2A4-30411AD2C994}" sibTransId="{8D7EF8C8-1AC6-45D7-B36A-2A908275D708}"/>
    <dgm:cxn modelId="{A28BE8BE-825C-4D47-8926-CF60A59CBAA7}" type="presOf" srcId="{B979DD4A-2810-43FD-AE7E-3F985C954E94}" destId="{94421562-502C-496D-8538-C28A3F8A4238}" srcOrd="0" destOrd="0" presId="urn:microsoft.com/office/officeart/2005/8/layout/process1"/>
    <dgm:cxn modelId="{B655310F-7943-49CF-82C5-83F3AB40B806}" type="presOf" srcId="{B979DD4A-2810-43FD-AE7E-3F985C954E94}" destId="{EE044C05-27D5-4679-B7D3-CA8AFF1B9568}" srcOrd="1" destOrd="0" presId="urn:microsoft.com/office/officeart/2005/8/layout/process1"/>
    <dgm:cxn modelId="{0706ADA1-B2D0-4D47-ABD7-55D6B615EE4B}" type="presOf" srcId="{8D7EF8C8-1AC6-45D7-B36A-2A908275D708}" destId="{046F455C-CC44-489A-A7F3-6B62A525E3CF}" srcOrd="1" destOrd="0" presId="urn:microsoft.com/office/officeart/2005/8/layout/process1"/>
    <dgm:cxn modelId="{9AB14357-9545-4D86-BF6C-9A3D1431D388}" type="presOf" srcId="{B64CB9B5-35B6-4EF8-A19A-55B5A88DB7B1}" destId="{91A7DF0D-1F44-4A0A-8503-18D34EEECD6D}"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279D4B66-65E8-4D1E-AF0F-7928FB2A1B5B}" srcId="{3A410565-3FF2-4096-92E3-B7394419FC4A}" destId="{3CAF47F7-0649-4E32-9D61-ACE33D5E613F}" srcOrd="3" destOrd="0" parTransId="{6644987A-9F4D-4540-98D8-3798872CE9B8}" sibTransId="{8367F9F4-59F6-4281-BC5C-137AA7582102}"/>
    <dgm:cxn modelId="{86B01A17-4024-4F28-BB0B-DDC631F4C57B}" type="presOf" srcId="{8D7EF8C8-1AC6-45D7-B36A-2A908275D708}" destId="{783A112D-7696-47B7-B40B-9C044AE6A555}" srcOrd="0" destOrd="0" presId="urn:microsoft.com/office/officeart/2005/8/layout/process1"/>
    <dgm:cxn modelId="{AFB54F28-570B-4EC1-B930-6399A94502D8}" type="presOf" srcId="{1E1DDEE6-3995-4DB7-BF86-A652BBC5CA91}" destId="{D19CB572-1714-4BEA-BB03-42E75EF90BEC}" srcOrd="1" destOrd="0" presId="urn:microsoft.com/office/officeart/2005/8/layout/process1"/>
    <dgm:cxn modelId="{169163FE-3B7F-4047-8FCE-0EC1AB508DA7}" type="presOf" srcId="{2DDE0DE8-6584-4161-931B-D17481A4B969}" destId="{060C810A-886A-4C16-A910-58257AC24F2A}" srcOrd="0" destOrd="0" presId="urn:microsoft.com/office/officeart/2005/8/layout/process1"/>
    <dgm:cxn modelId="{7E7F1BA3-E6F0-4079-B08C-CD9D2F576D59}" type="presParOf" srcId="{632B0D6D-12E4-4351-BB91-82A4358DFF10}" destId="{AD3FA524-2D91-4DA2-889B-35C0AC824D15}" srcOrd="0" destOrd="0" presId="urn:microsoft.com/office/officeart/2005/8/layout/process1"/>
    <dgm:cxn modelId="{BB9F5BA6-B420-48BA-A30F-841268B26FDB}" type="presParOf" srcId="{632B0D6D-12E4-4351-BB91-82A4358DFF10}" destId="{94421562-502C-496D-8538-C28A3F8A4238}" srcOrd="1" destOrd="0" presId="urn:microsoft.com/office/officeart/2005/8/layout/process1"/>
    <dgm:cxn modelId="{69D12DB5-A14B-43FD-8F07-97F13D183262}" type="presParOf" srcId="{94421562-502C-496D-8538-C28A3F8A4238}" destId="{EE044C05-27D5-4679-B7D3-CA8AFF1B9568}" srcOrd="0" destOrd="0" presId="urn:microsoft.com/office/officeart/2005/8/layout/process1"/>
    <dgm:cxn modelId="{066B7DB2-018E-496C-8CDE-2BB8CE91B6B4}" type="presParOf" srcId="{632B0D6D-12E4-4351-BB91-82A4358DFF10}" destId="{91A7DF0D-1F44-4A0A-8503-18D34EEECD6D}" srcOrd="2" destOrd="0" presId="urn:microsoft.com/office/officeart/2005/8/layout/process1"/>
    <dgm:cxn modelId="{686542A5-8CD1-4778-B83D-442ABA64DBA8}" type="presParOf" srcId="{632B0D6D-12E4-4351-BB91-82A4358DFF10}" destId="{6F3D2C11-11AE-4E61-A515-34325CC05604}" srcOrd="3" destOrd="0" presId="urn:microsoft.com/office/officeart/2005/8/layout/process1"/>
    <dgm:cxn modelId="{C29388B8-F634-42AC-9977-C9A716AAC423}" type="presParOf" srcId="{6F3D2C11-11AE-4E61-A515-34325CC05604}" destId="{D19CB572-1714-4BEA-BB03-42E75EF90BEC}" srcOrd="0" destOrd="0" presId="urn:microsoft.com/office/officeart/2005/8/layout/process1"/>
    <dgm:cxn modelId="{11C213CF-4704-4E51-AEF3-1E23B28C7B48}" type="presParOf" srcId="{632B0D6D-12E4-4351-BB91-82A4358DFF10}" destId="{060C810A-886A-4C16-A910-58257AC24F2A}" srcOrd="4" destOrd="0" presId="urn:microsoft.com/office/officeart/2005/8/layout/process1"/>
    <dgm:cxn modelId="{D5F516BE-DBA8-484A-A1E6-7434994AF676}" type="presParOf" srcId="{632B0D6D-12E4-4351-BB91-82A4358DFF10}" destId="{783A112D-7696-47B7-B40B-9C044AE6A555}" srcOrd="5" destOrd="0" presId="urn:microsoft.com/office/officeart/2005/8/layout/process1"/>
    <dgm:cxn modelId="{7FC97DA9-7B33-466C-842B-C7B96A80962E}" type="presParOf" srcId="{783A112D-7696-47B7-B40B-9C044AE6A555}" destId="{046F455C-CC44-489A-A7F3-6B62A525E3CF}" srcOrd="0" destOrd="0" presId="urn:microsoft.com/office/officeart/2005/8/layout/process1"/>
    <dgm:cxn modelId="{B9097B79-A295-43E9-BD88-D140CB790C5A}" type="presParOf" srcId="{632B0D6D-12E4-4351-BB91-82A4358DFF10}" destId="{6BD7B332-9C29-4D74-8818-84F97C3CEAAB}" srcOrd="6" destOrd="0" presId="urn:microsoft.com/office/officeart/2005/8/layout/process1"/>
  </dgm:cxnLst>
  <dgm:bg>
    <a:noFill/>
  </dgm:bg>
  <dgm:whole>
    <a:ln>
      <a:noFill/>
    </a:ln>
  </dgm:whole>
  <dgm:extLst>
    <a:ext uri="http://schemas.microsoft.com/office/drawing/2008/diagram">
      <dsp:dataModelExt xmlns:dsp="http://schemas.microsoft.com/office/drawing/2008/diagram" relId="rId5"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46F1966-C785-4A80-9799-7A81B4975751}"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zh-CN" altLang="en-US"/>
        </a:p>
      </dgm:t>
    </dgm:pt>
    <dgm:pt modelId="{F2A77C68-BB2B-4022-BF65-C80E42D06A39}">
      <dgm:prSet custT="1"/>
      <dgm:spPr/>
      <dgm:t>
        <a:bodyPr/>
        <a:lstStyle/>
        <a:p>
          <a:pPr rtl="0"/>
          <a:r>
            <a:rPr lang="zh-CN" altLang="en-US" sz="1100" dirty="0" smtClean="0">
              <a:latin typeface="华文中宋" panose="02010600040101010101" pitchFamily="2" charset="-122"/>
              <a:ea typeface="华文中宋" panose="02010600040101010101" pitchFamily="2" charset="-122"/>
            </a:rPr>
            <a:t>电器设备</a:t>
          </a:r>
          <a:endParaRPr lang="zh-CN" altLang="en-US" sz="1100" dirty="0">
            <a:latin typeface="华文中宋" panose="02010600040101010101" pitchFamily="2" charset="-122"/>
            <a:ea typeface="华文中宋" panose="02010600040101010101" pitchFamily="2" charset="-122"/>
          </a:endParaRPr>
        </a:p>
      </dgm:t>
    </dgm:pt>
    <dgm:pt modelId="{941BC9D3-9C78-4797-A2F9-16B1F7DCB2A3}" cxnId="{B8D98E10-544A-46E7-B762-0009D11A1B1F}" type="parTrans">
      <dgm:prSet/>
      <dgm:spPr/>
      <dgm:t>
        <a:bodyPr/>
        <a:lstStyle/>
        <a:p>
          <a:endParaRPr lang="zh-CN" altLang="en-US" sz="3200">
            <a:latin typeface="华文中宋" panose="02010600040101010101" pitchFamily="2" charset="-122"/>
            <a:ea typeface="华文中宋" panose="02010600040101010101" pitchFamily="2" charset="-122"/>
          </a:endParaRPr>
        </a:p>
      </dgm:t>
    </dgm:pt>
    <dgm:pt modelId="{D0C29CB6-965E-4A96-AEFA-17B44653A24D}" cxnId="{B8D98E10-544A-46E7-B762-0009D11A1B1F}" type="sibTrans">
      <dgm:prSet/>
      <dgm:spPr/>
      <dgm:t>
        <a:bodyPr/>
        <a:lstStyle/>
        <a:p>
          <a:endParaRPr lang="zh-CN" altLang="en-US" sz="3200">
            <a:latin typeface="华文中宋" panose="02010600040101010101" pitchFamily="2" charset="-122"/>
            <a:ea typeface="华文中宋" panose="02010600040101010101" pitchFamily="2" charset="-122"/>
          </a:endParaRPr>
        </a:p>
      </dgm:t>
    </dgm:pt>
    <dgm:pt modelId="{01CB45FC-CD0B-4375-BF60-053F2E268EC2}" type="pres">
      <dgm:prSet presAssocID="{A46F1966-C785-4A80-9799-7A81B4975751}" presName="CompostProcess" presStyleCnt="0">
        <dgm:presLayoutVars>
          <dgm:dir/>
          <dgm:resizeHandles val="exact"/>
        </dgm:presLayoutVars>
      </dgm:prSet>
      <dgm:spPr/>
      <dgm:t>
        <a:bodyPr/>
        <a:lstStyle/>
        <a:p>
          <a:endParaRPr lang="zh-CN" altLang="en-US"/>
        </a:p>
      </dgm:t>
    </dgm:pt>
    <dgm:pt modelId="{52E7EAE3-BC4D-4B53-9B85-E557CD0F315F}" type="pres">
      <dgm:prSet presAssocID="{A46F1966-C785-4A80-9799-7A81B4975751}" presName="arrow" presStyleLbl="bgShp" presStyleIdx="0" presStyleCnt="1" custScaleX="79312" custLinFactNeighborX="-1352"/>
      <dgm:spPr/>
    </dgm:pt>
    <dgm:pt modelId="{B158D8B8-C2AC-4592-B67B-39EF8A16AE36}" type="pres">
      <dgm:prSet presAssocID="{A46F1966-C785-4A80-9799-7A81B4975751}" presName="linearProcess" presStyleCnt="0"/>
      <dgm:spPr/>
    </dgm:pt>
    <dgm:pt modelId="{10B48709-7AC1-4ADA-9A81-5DBCD8FA42D8}" type="pres">
      <dgm:prSet presAssocID="{F2A77C68-BB2B-4022-BF65-C80E42D06A39}" presName="textNode" presStyleLbl="node1" presStyleIdx="0" presStyleCnt="1" custScaleX="156642" custLinFactNeighborX="-46301" custLinFactNeighborY="-3164">
        <dgm:presLayoutVars>
          <dgm:bulletEnabled val="1"/>
        </dgm:presLayoutVars>
      </dgm:prSet>
      <dgm:spPr/>
      <dgm:t>
        <a:bodyPr/>
        <a:lstStyle/>
        <a:p>
          <a:endParaRPr lang="zh-CN" altLang="en-US"/>
        </a:p>
      </dgm:t>
    </dgm:pt>
  </dgm:ptLst>
  <dgm:cxnLst>
    <dgm:cxn modelId="{9FD82C36-907D-45F1-9081-2B40962B999E}" type="presOf" srcId="{F2A77C68-BB2B-4022-BF65-C80E42D06A39}" destId="{10B48709-7AC1-4ADA-9A81-5DBCD8FA42D8}" srcOrd="0" destOrd="0" presId="urn:microsoft.com/office/officeart/2005/8/layout/hProcess9"/>
    <dgm:cxn modelId="{0B3CE729-459A-418E-8119-8EE5851E7275}" type="presOf" srcId="{A46F1966-C785-4A80-9799-7A81B4975751}" destId="{01CB45FC-CD0B-4375-BF60-053F2E268EC2}" srcOrd="0" destOrd="0" presId="urn:microsoft.com/office/officeart/2005/8/layout/hProcess9"/>
    <dgm:cxn modelId="{B8D98E10-544A-46E7-B762-0009D11A1B1F}" srcId="{A46F1966-C785-4A80-9799-7A81B4975751}" destId="{F2A77C68-BB2B-4022-BF65-C80E42D06A39}" srcOrd="0" destOrd="0" parTransId="{941BC9D3-9C78-4797-A2F9-16B1F7DCB2A3}" sibTransId="{D0C29CB6-965E-4A96-AEFA-17B44653A24D}"/>
    <dgm:cxn modelId="{E5CD2BFA-0B42-4ABF-988F-B671D7725FC2}" type="presParOf" srcId="{01CB45FC-CD0B-4375-BF60-053F2E268EC2}" destId="{52E7EAE3-BC4D-4B53-9B85-E557CD0F315F}" srcOrd="0" destOrd="0" presId="urn:microsoft.com/office/officeart/2005/8/layout/hProcess9"/>
    <dgm:cxn modelId="{E4425798-3F76-41A5-A03E-ABDBAF5911B7}" type="presParOf" srcId="{01CB45FC-CD0B-4375-BF60-053F2E268EC2}" destId="{B158D8B8-C2AC-4592-B67B-39EF8A16AE36}" srcOrd="1" destOrd="0" presId="urn:microsoft.com/office/officeart/2005/8/layout/hProcess9"/>
    <dgm:cxn modelId="{92086FC5-B59E-4C69-B71F-EFB61F8B7210}" type="presParOf" srcId="{B158D8B8-C2AC-4592-B67B-39EF8A16AE36}" destId="{10B48709-7AC1-4ADA-9A81-5DBCD8FA42D8}" srcOrd="0" destOrd="0" presId="urn:microsoft.com/office/officeart/2005/8/layout/hProcess9"/>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2D9B2B8D-D296-4998-854A-38921C278E09}">
      <dgm:prSet phldrT="[文本]" custT="1"/>
      <dgm:spPr>
        <a:solidFill>
          <a:schemeClr val="bg1">
            <a:lumMod val="85000"/>
          </a:schemeClr>
        </a:solidFill>
      </dgm:spPr>
      <dgm:t>
        <a:bodyPr/>
        <a:lstStyle/>
        <a:p>
          <a:r>
            <a:rPr lang="zh-CN" altLang="en-US" sz="1600" b="1" dirty="0" smtClean="0">
              <a:latin typeface="华文中宋" panose="02010600040101010101" pitchFamily="2" charset="-122"/>
              <a:ea typeface="华文中宋" panose="02010600040101010101" pitchFamily="2" charset="-122"/>
            </a:rPr>
            <a:t>变配电站管理制度</a:t>
          </a:r>
          <a:endParaRPr lang="zh-CN" altLang="en-US" sz="1600" dirty="0">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latin typeface="华文中宋" panose="02010600040101010101" pitchFamily="2" charset="-122"/>
            <a:ea typeface="华文中宋" panose="02010600040101010101" pitchFamily="2" charset="-122"/>
          </a:endParaRPr>
        </a:p>
      </dgm:t>
    </dgm:pt>
    <dgm:pt modelId="{6EA75B7B-871D-408A-A3C3-7FCCF721A435}">
      <dgm:prSet phldrT="[文本]" custT="1"/>
      <dgm:spPr>
        <a:solidFill>
          <a:schemeClr val="bg1">
            <a:lumMod val="85000"/>
          </a:schemeClr>
        </a:solidFill>
      </dgm:spPr>
      <dgm:t>
        <a:bodyPr/>
        <a:lstStyle/>
        <a:p>
          <a:r>
            <a:rPr lang="zh-CN" altLang="en-US" sz="1600" b="1" dirty="0" smtClean="0">
              <a:latin typeface="华文中宋" panose="02010600040101010101" pitchFamily="2" charset="-122"/>
              <a:ea typeface="华文中宋" panose="02010600040101010101" pitchFamily="2" charset="-122"/>
            </a:rPr>
            <a:t>电气设备的组织、技术措施</a:t>
          </a:r>
          <a:endParaRPr lang="zh-CN" altLang="en-US" sz="1600" dirty="0">
            <a:latin typeface="华文中宋" panose="02010600040101010101" pitchFamily="2" charset="-122"/>
            <a:ea typeface="华文中宋" panose="02010600040101010101" pitchFamily="2" charset="-122"/>
          </a:endParaRPr>
        </a:p>
      </dgm:t>
    </dgm:pt>
    <dgm:pt modelId="{471A1338-6830-4B44-85E8-8AC67A321A2D}" cxnId="{257BA541-AD8C-4C56-94C5-CF7358245C28}"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1EF21201-0DA7-4973-B560-12012D017E10}" cxnId="{257BA541-AD8C-4C56-94C5-CF7358245C28}"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AC4A9A71-538E-442A-869F-272243F3B3A0}">
      <dgm:prSet phldrT="[文本]" custT="1"/>
      <dgm:spPr>
        <a:solidFill>
          <a:schemeClr val="bg1">
            <a:lumMod val="85000"/>
          </a:schemeClr>
        </a:solidFill>
      </dgm:spPr>
      <dgm:t>
        <a:bodyPr/>
        <a:lstStyle/>
        <a:p>
          <a:r>
            <a:rPr lang="zh-CN" altLang="en-US" sz="1600" b="1" dirty="0" smtClean="0">
              <a:latin typeface="华文中宋" panose="02010600040101010101" pitchFamily="2" charset="-122"/>
              <a:ea typeface="华文中宋" panose="02010600040101010101" pitchFamily="2" charset="-122"/>
            </a:rPr>
            <a:t>变配电站内电气布置的安全标准</a:t>
          </a:r>
          <a:endParaRPr lang="zh-CN" altLang="en-US" sz="1600" dirty="0">
            <a:latin typeface="华文中宋" panose="02010600040101010101" pitchFamily="2" charset="-122"/>
            <a:ea typeface="华文中宋" panose="02010600040101010101" pitchFamily="2" charset="-122"/>
          </a:endParaRPr>
        </a:p>
      </dgm:t>
    </dgm:pt>
    <dgm:pt modelId="{7B32862E-E528-4CB1-B119-B178861A46E8}" cxnId="{950C0A7E-52FB-43DA-8162-EB4EFCEAD31D}"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0AC7A576-0688-45FA-89DA-B5A2E660EE69}" cxnId="{950C0A7E-52FB-43DA-8162-EB4EFCEAD31D}"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6EDD6A11-B022-4F96-B661-FC58AFFBA420}">
      <dgm:prSet phldrT="[文本]" custT="1"/>
      <dgm:spPr>
        <a:solidFill>
          <a:schemeClr val="accent1"/>
        </a:solidFill>
      </dgm:spPr>
      <dgm:t>
        <a:bodyPr/>
        <a:lstStyle/>
        <a:p>
          <a:r>
            <a:rPr lang="zh-CN" altLang="en-US" sz="1600" b="1" dirty="0" smtClean="0">
              <a:latin typeface="华文中宋" panose="02010600040101010101" pitchFamily="2" charset="-122"/>
              <a:ea typeface="华文中宋" panose="02010600040101010101" pitchFamily="2" charset="-122"/>
            </a:rPr>
            <a:t>变配电站内电气操作的安全标准</a:t>
          </a:r>
          <a:endParaRPr lang="zh-CN" altLang="en-US" sz="1600" dirty="0">
            <a:latin typeface="华文中宋" panose="02010600040101010101" pitchFamily="2" charset="-122"/>
            <a:ea typeface="华文中宋" panose="02010600040101010101" pitchFamily="2" charset="-122"/>
          </a:endParaRPr>
        </a:p>
      </dgm:t>
    </dgm:pt>
    <dgm:pt modelId="{60B39A42-3FDC-4CB3-B5F6-F12878058C19}" cxnId="{BFDE95FA-5E9C-48E6-B55F-B51C3744F1C6}" type="parTrans">
      <dgm:prSet/>
      <dgm:spPr/>
      <dgm:t>
        <a:bodyPr/>
        <a:lstStyle/>
        <a:p>
          <a:endParaRPr lang="zh-CN" altLang="en-US">
            <a:latin typeface="华文中宋" panose="02010600040101010101" pitchFamily="2" charset="-122"/>
            <a:ea typeface="华文中宋" panose="02010600040101010101" pitchFamily="2" charset="-122"/>
          </a:endParaRPr>
        </a:p>
      </dgm:t>
    </dgm:pt>
    <dgm:pt modelId="{71B682FC-4C5F-44BA-9B7F-0D65FDF576C3}" cxnId="{BFDE95FA-5E9C-48E6-B55F-B51C3744F1C6}" type="sibTrans">
      <dgm:prSet/>
      <dgm:spPr/>
      <dgm:t>
        <a:bodyPr/>
        <a:lstStyle/>
        <a:p>
          <a:endParaRPr lang="zh-CN" altLang="en-US">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E440B60E-F21B-4E27-A2E8-6D1E8ECFAC2B}" type="pres">
      <dgm:prSet presAssocID="{6EA75B7B-871D-408A-A3C3-7FCCF721A435}" presName="node" presStyleLbl="node1" presStyleIdx="0" presStyleCnt="4">
        <dgm:presLayoutVars>
          <dgm:bulletEnabled val="1"/>
        </dgm:presLayoutVars>
      </dgm:prSet>
      <dgm:spPr/>
      <dgm:t>
        <a:bodyPr/>
        <a:lstStyle/>
        <a:p>
          <a:endParaRPr lang="zh-CN" altLang="en-US"/>
        </a:p>
      </dgm:t>
    </dgm:pt>
    <dgm:pt modelId="{D79EAA30-DE53-42BB-BB90-52F211D29A62}" type="pres">
      <dgm:prSet presAssocID="{1EF21201-0DA7-4973-B560-12012D017E10}" presName="sibTrans" presStyleLbl="sibTrans2D1" presStyleIdx="0" presStyleCnt="3"/>
      <dgm:spPr/>
      <dgm:t>
        <a:bodyPr/>
        <a:lstStyle/>
        <a:p>
          <a:endParaRPr lang="zh-CN" altLang="en-US"/>
        </a:p>
      </dgm:t>
    </dgm:pt>
    <dgm:pt modelId="{77F03234-BD5D-4B97-81B8-86161D03D39A}" type="pres">
      <dgm:prSet presAssocID="{1EF21201-0DA7-4973-B560-12012D017E10}" presName="connectorText" presStyleLbl="sibTrans2D1" presStyleIdx="0" presStyleCnt="3"/>
      <dgm:spPr/>
      <dgm:t>
        <a:bodyPr/>
        <a:lstStyle/>
        <a:p>
          <a:endParaRPr lang="zh-CN" altLang="en-US"/>
        </a:p>
      </dgm:t>
    </dgm:pt>
    <dgm:pt modelId="{C69BB197-5404-418B-8020-03AC84A51865}" type="pres">
      <dgm:prSet presAssocID="{2D9B2B8D-D296-4998-854A-38921C278E09}" presName="node" presStyleLbl="node1" presStyleIdx="1" presStyleCnt="4" custScaleY="82167" custLinFactNeighborY="122">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3" custScaleY="79426"/>
      <dgm:spPr/>
      <dgm:t>
        <a:bodyPr/>
        <a:lstStyle/>
        <a:p>
          <a:endParaRPr lang="zh-CN" altLang="en-US"/>
        </a:p>
      </dgm:t>
    </dgm:pt>
    <dgm:pt modelId="{F6198841-8EB8-46CA-B577-58B57F58ECBA}" type="pres">
      <dgm:prSet presAssocID="{B8FFF542-D36D-4AEE-BA3A-4CC333789B93}" presName="connectorText" presStyleLbl="sibTrans2D1" presStyleIdx="1" presStyleCnt="3"/>
      <dgm:spPr/>
      <dgm:t>
        <a:bodyPr/>
        <a:lstStyle/>
        <a:p>
          <a:endParaRPr lang="zh-CN" altLang="en-US"/>
        </a:p>
      </dgm:t>
    </dgm:pt>
    <dgm:pt modelId="{A4CD80EA-9C42-4F38-B6D4-6CFD2C427FD0}" type="pres">
      <dgm:prSet presAssocID="{AC4A9A71-538E-442A-869F-272243F3B3A0}" presName="node" presStyleLbl="node1" presStyleIdx="2" presStyleCnt="4">
        <dgm:presLayoutVars>
          <dgm:bulletEnabled val="1"/>
        </dgm:presLayoutVars>
      </dgm:prSet>
      <dgm:spPr/>
      <dgm:t>
        <a:bodyPr/>
        <a:lstStyle/>
        <a:p>
          <a:endParaRPr lang="zh-CN" altLang="en-US"/>
        </a:p>
      </dgm:t>
    </dgm:pt>
    <dgm:pt modelId="{A0438FB6-67EF-4205-8E78-F1C4DAE71EC3}" type="pres">
      <dgm:prSet presAssocID="{0AC7A576-0688-45FA-89DA-B5A2E660EE69}" presName="sibTrans" presStyleLbl="sibTrans2D1" presStyleIdx="2" presStyleCnt="3"/>
      <dgm:spPr/>
      <dgm:t>
        <a:bodyPr/>
        <a:lstStyle/>
        <a:p>
          <a:endParaRPr lang="zh-CN" altLang="en-US"/>
        </a:p>
      </dgm:t>
    </dgm:pt>
    <dgm:pt modelId="{88D8FA47-1B31-4645-A2DB-7DA91B165829}" type="pres">
      <dgm:prSet presAssocID="{0AC7A576-0688-45FA-89DA-B5A2E660EE69}" presName="connectorText" presStyleLbl="sibTrans2D1" presStyleIdx="2" presStyleCnt="3"/>
      <dgm:spPr/>
      <dgm:t>
        <a:bodyPr/>
        <a:lstStyle/>
        <a:p>
          <a:endParaRPr lang="zh-CN" altLang="en-US"/>
        </a:p>
      </dgm:t>
    </dgm:pt>
    <dgm:pt modelId="{875F60C2-D038-4AB1-820A-3AE8D8E7B1DC}" type="pres">
      <dgm:prSet presAssocID="{6EDD6A11-B022-4F96-B661-FC58AFFBA420}" presName="node" presStyleLbl="node1" presStyleIdx="3" presStyleCnt="4">
        <dgm:presLayoutVars>
          <dgm:bulletEnabled val="1"/>
        </dgm:presLayoutVars>
      </dgm:prSet>
      <dgm:spPr/>
      <dgm:t>
        <a:bodyPr/>
        <a:lstStyle/>
        <a:p>
          <a:endParaRPr lang="zh-CN" altLang="en-US"/>
        </a:p>
      </dgm:t>
    </dgm:pt>
  </dgm:ptLst>
  <dgm:cxnLst>
    <dgm:cxn modelId="{BFDE95FA-5E9C-48E6-B55F-B51C3744F1C6}" srcId="{1A4387FB-7510-4215-ADB1-0770137FC457}" destId="{6EDD6A11-B022-4F96-B661-FC58AFFBA420}" srcOrd="3" destOrd="0" parTransId="{60B39A42-3FDC-4CB3-B5F6-F12878058C19}" sibTransId="{71B682FC-4C5F-44BA-9B7F-0D65FDF576C3}"/>
    <dgm:cxn modelId="{3870F5C4-95A4-4D0D-9FEE-AA1A2D5BFC66}" type="presOf" srcId="{6EDD6A11-B022-4F96-B661-FC58AFFBA420}" destId="{875F60C2-D038-4AB1-820A-3AE8D8E7B1DC}" srcOrd="0" destOrd="0" presId="urn:microsoft.com/office/officeart/2005/8/layout/process2"/>
    <dgm:cxn modelId="{F67666CA-391B-46D3-82A2-9DBA4BCBC133}" type="presOf" srcId="{6EA75B7B-871D-408A-A3C3-7FCCF721A435}" destId="{E440B60E-F21B-4E27-A2E8-6D1E8ECFAC2B}" srcOrd="0" destOrd="0" presId="urn:microsoft.com/office/officeart/2005/8/layout/process2"/>
    <dgm:cxn modelId="{1B9A748E-EBCE-4B90-ABE1-C29D9C6E6EBF}" type="presOf" srcId="{0AC7A576-0688-45FA-89DA-B5A2E660EE69}" destId="{88D8FA47-1B31-4645-A2DB-7DA91B165829}" srcOrd="1" destOrd="0" presId="urn:microsoft.com/office/officeart/2005/8/layout/process2"/>
    <dgm:cxn modelId="{DEC16F75-DD90-4E88-A18E-02B063F28FF0}" type="presOf" srcId="{2D9B2B8D-D296-4998-854A-38921C278E09}" destId="{C69BB197-5404-418B-8020-03AC84A51865}" srcOrd="0" destOrd="0" presId="urn:microsoft.com/office/officeart/2005/8/layout/process2"/>
    <dgm:cxn modelId="{A26049D0-D5B9-42A5-B19B-F06F24E4639A}" type="presOf" srcId="{1EF21201-0DA7-4973-B560-12012D017E10}" destId="{77F03234-BD5D-4B97-81B8-86161D03D39A}" srcOrd="1" destOrd="0" presId="urn:microsoft.com/office/officeart/2005/8/layout/process2"/>
    <dgm:cxn modelId="{D240FA2A-0947-4CF8-81D5-692082D5BBEF}" type="presOf" srcId="{B8FFF542-D36D-4AEE-BA3A-4CC333789B93}" destId="{550226BB-33FE-47C7-9DA9-586D2361ACE3}" srcOrd="0" destOrd="0" presId="urn:microsoft.com/office/officeart/2005/8/layout/process2"/>
    <dgm:cxn modelId="{A05628D4-FF74-4BE7-8BA2-41A423801B17}" srcId="{1A4387FB-7510-4215-ADB1-0770137FC457}" destId="{2D9B2B8D-D296-4998-854A-38921C278E09}" srcOrd="1" destOrd="0" parTransId="{F8EA7CC3-04E5-4984-8C67-C48951CC2374}" sibTransId="{B8FFF542-D36D-4AEE-BA3A-4CC333789B93}"/>
    <dgm:cxn modelId="{1371D60D-AA15-44D0-9018-89F95B9CE7AB}" type="presOf" srcId="{AC4A9A71-538E-442A-869F-272243F3B3A0}" destId="{A4CD80EA-9C42-4F38-B6D4-6CFD2C427FD0}" srcOrd="0" destOrd="0" presId="urn:microsoft.com/office/officeart/2005/8/layout/process2"/>
    <dgm:cxn modelId="{257BA541-AD8C-4C56-94C5-CF7358245C28}" srcId="{1A4387FB-7510-4215-ADB1-0770137FC457}" destId="{6EA75B7B-871D-408A-A3C3-7FCCF721A435}" srcOrd="0" destOrd="0" parTransId="{471A1338-6830-4B44-85E8-8AC67A321A2D}" sibTransId="{1EF21201-0DA7-4973-B560-12012D017E10}"/>
    <dgm:cxn modelId="{66F976F6-2A67-478D-A24D-A807D0764FEF}" type="presOf" srcId="{B8FFF542-D36D-4AEE-BA3A-4CC333789B93}" destId="{F6198841-8EB8-46CA-B577-58B57F58ECBA}" srcOrd="1" destOrd="0" presId="urn:microsoft.com/office/officeart/2005/8/layout/process2"/>
    <dgm:cxn modelId="{BF97ACFF-F2F9-4769-9705-C628E764F735}" type="presOf" srcId="{0AC7A576-0688-45FA-89DA-B5A2E660EE69}" destId="{A0438FB6-67EF-4205-8E78-F1C4DAE71EC3}" srcOrd="0" destOrd="0" presId="urn:microsoft.com/office/officeart/2005/8/layout/process2"/>
    <dgm:cxn modelId="{3C8A3CFC-904A-42F7-B8E5-7EB9EF2F269E}" type="presOf" srcId="{1A4387FB-7510-4215-ADB1-0770137FC457}" destId="{E29E4A83-0C16-4F4D-BCF4-2A6209859132}" srcOrd="0" destOrd="0" presId="urn:microsoft.com/office/officeart/2005/8/layout/process2"/>
    <dgm:cxn modelId="{63BAACFF-CEB6-429E-8998-DAA11EABFFAD}" type="presOf" srcId="{1EF21201-0DA7-4973-B560-12012D017E10}" destId="{D79EAA30-DE53-42BB-BB90-52F211D29A62}" srcOrd="0" destOrd="0" presId="urn:microsoft.com/office/officeart/2005/8/layout/process2"/>
    <dgm:cxn modelId="{950C0A7E-52FB-43DA-8162-EB4EFCEAD31D}" srcId="{1A4387FB-7510-4215-ADB1-0770137FC457}" destId="{AC4A9A71-538E-442A-869F-272243F3B3A0}" srcOrd="2" destOrd="0" parTransId="{7B32862E-E528-4CB1-B119-B178861A46E8}" sibTransId="{0AC7A576-0688-45FA-89DA-B5A2E660EE69}"/>
    <dgm:cxn modelId="{797581F8-49AB-477B-B578-305669E51DBD}" type="presParOf" srcId="{E29E4A83-0C16-4F4D-BCF4-2A6209859132}" destId="{E440B60E-F21B-4E27-A2E8-6D1E8ECFAC2B}" srcOrd="0" destOrd="0" presId="urn:microsoft.com/office/officeart/2005/8/layout/process2"/>
    <dgm:cxn modelId="{3500E447-0BCC-4DF7-9A64-2229FAD4CC41}" type="presParOf" srcId="{E29E4A83-0C16-4F4D-BCF4-2A6209859132}" destId="{D79EAA30-DE53-42BB-BB90-52F211D29A62}" srcOrd="1" destOrd="0" presId="urn:microsoft.com/office/officeart/2005/8/layout/process2"/>
    <dgm:cxn modelId="{8D03B3EC-C6FA-4672-9F75-0C6BA22E51F5}" type="presParOf" srcId="{D79EAA30-DE53-42BB-BB90-52F211D29A62}" destId="{77F03234-BD5D-4B97-81B8-86161D03D39A}" srcOrd="0" destOrd="0" presId="urn:microsoft.com/office/officeart/2005/8/layout/process2"/>
    <dgm:cxn modelId="{314BCED6-AA9F-4A11-8738-DCD801D5094E}" type="presParOf" srcId="{E29E4A83-0C16-4F4D-BCF4-2A6209859132}" destId="{C69BB197-5404-418B-8020-03AC84A51865}" srcOrd="2" destOrd="0" presId="urn:microsoft.com/office/officeart/2005/8/layout/process2"/>
    <dgm:cxn modelId="{55F37A17-58E6-46C0-8634-0E25BD05A7CB}" type="presParOf" srcId="{E29E4A83-0C16-4F4D-BCF4-2A6209859132}" destId="{550226BB-33FE-47C7-9DA9-586D2361ACE3}" srcOrd="3" destOrd="0" presId="urn:microsoft.com/office/officeart/2005/8/layout/process2"/>
    <dgm:cxn modelId="{E4F3AD2F-1A03-400E-8D00-D8D58C75F3BB}" type="presParOf" srcId="{550226BB-33FE-47C7-9DA9-586D2361ACE3}" destId="{F6198841-8EB8-46CA-B577-58B57F58ECBA}" srcOrd="0" destOrd="0" presId="urn:microsoft.com/office/officeart/2005/8/layout/process2"/>
    <dgm:cxn modelId="{1DE1140A-3166-4BCD-A0B7-D7DC8521B1A4}" type="presParOf" srcId="{E29E4A83-0C16-4F4D-BCF4-2A6209859132}" destId="{A4CD80EA-9C42-4F38-B6D4-6CFD2C427FD0}" srcOrd="4" destOrd="0" presId="urn:microsoft.com/office/officeart/2005/8/layout/process2"/>
    <dgm:cxn modelId="{4D6C9D9E-A3BD-401F-9E85-A97CDF41E7D2}" type="presParOf" srcId="{E29E4A83-0C16-4F4D-BCF4-2A6209859132}" destId="{A0438FB6-67EF-4205-8E78-F1C4DAE71EC3}" srcOrd="5" destOrd="0" presId="urn:microsoft.com/office/officeart/2005/8/layout/process2"/>
    <dgm:cxn modelId="{FA3B0182-A74B-4B32-9EB7-2A3DBADDDB38}" type="presParOf" srcId="{A0438FB6-67EF-4205-8E78-F1C4DAE71EC3}" destId="{88D8FA47-1B31-4645-A2DB-7DA91B165829}" srcOrd="0" destOrd="0" presId="urn:microsoft.com/office/officeart/2005/8/layout/process2"/>
    <dgm:cxn modelId="{F9602C81-4DDC-418A-A33C-114BFEFCC1CF}" type="presParOf" srcId="{E29E4A83-0C16-4F4D-BCF4-2A6209859132}" destId="{875F60C2-D038-4AB1-820A-3AE8D8E7B1DC}" srcOrd="6"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1.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accent1"/>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5BE21F92-CE5B-4F48-BC8F-653E977C2566}" type="presOf" srcId="{8D7EF8C8-1AC6-45D7-B36A-2A908275D708}" destId="{046F455C-CC44-489A-A7F3-6B62A525E3CF}" srcOrd="1" destOrd="0" presId="urn:microsoft.com/office/officeart/2005/8/layout/process1"/>
    <dgm:cxn modelId="{D2089A6D-A548-48EF-A992-256B96CF9F91}" type="presOf" srcId="{1E1DDEE6-3995-4DB7-BF86-A652BBC5CA91}" destId="{6F3D2C11-11AE-4E61-A515-34325CC05604}" srcOrd="0" destOrd="0" presId="urn:microsoft.com/office/officeart/2005/8/layout/process1"/>
    <dgm:cxn modelId="{2A028AB5-8F30-4D05-94BB-A68F38C16DE2}" type="presOf" srcId="{B979DD4A-2810-43FD-AE7E-3F985C954E94}" destId="{94421562-502C-496D-8538-C28A3F8A4238}" srcOrd="0"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3947507F-DC27-42B8-AD53-89D13A9C0197}" srcId="{3A410565-3FF2-4096-92E3-B7394419FC4A}" destId="{25331CDF-9208-4B21-9985-DED03170403E}" srcOrd="0" destOrd="0" parTransId="{EFB14F38-B261-46F5-84CE-E12F76399B67}" sibTransId="{B979DD4A-2810-43FD-AE7E-3F985C954E94}"/>
    <dgm:cxn modelId="{40C594F5-F2CD-4CE0-BF85-9C9D35E53638}" type="presOf" srcId="{B979DD4A-2810-43FD-AE7E-3F985C954E94}" destId="{EE044C05-27D5-4679-B7D3-CA8AFF1B9568}" srcOrd="1" destOrd="0" presId="urn:microsoft.com/office/officeart/2005/8/layout/process1"/>
    <dgm:cxn modelId="{279D4B66-65E8-4D1E-AF0F-7928FB2A1B5B}" srcId="{3A410565-3FF2-4096-92E3-B7394419FC4A}" destId="{3CAF47F7-0649-4E32-9D61-ACE33D5E613F}" srcOrd="3" destOrd="0" parTransId="{6644987A-9F4D-4540-98D8-3798872CE9B8}" sibTransId="{8367F9F4-59F6-4281-BC5C-137AA7582102}"/>
    <dgm:cxn modelId="{E744D9AB-DE45-4659-82C2-C090F435FA74}" type="presOf" srcId="{1E1DDEE6-3995-4DB7-BF86-A652BBC5CA91}" destId="{D19CB572-1714-4BEA-BB03-42E75EF90BEC}" srcOrd="1" destOrd="0" presId="urn:microsoft.com/office/officeart/2005/8/layout/process1"/>
    <dgm:cxn modelId="{E35F9C7D-0CEE-42FF-97F1-8994F28F032A}" type="presOf" srcId="{25331CDF-9208-4B21-9985-DED03170403E}" destId="{AD3FA524-2D91-4DA2-889B-35C0AC824D15}" srcOrd="0" destOrd="0" presId="urn:microsoft.com/office/officeart/2005/8/layout/process1"/>
    <dgm:cxn modelId="{644A80DA-C6CE-4594-AF6D-FCBC30C22E69}" type="presOf" srcId="{8D7EF8C8-1AC6-45D7-B36A-2A908275D708}" destId="{783A112D-7696-47B7-B40B-9C044AE6A555}" srcOrd="0" destOrd="0" presId="urn:microsoft.com/office/officeart/2005/8/layout/process1"/>
    <dgm:cxn modelId="{742E98CE-221A-4432-93E3-7BDC99241E87}" type="presOf" srcId="{B64CB9B5-35B6-4EF8-A19A-55B5A88DB7B1}" destId="{91A7DF0D-1F44-4A0A-8503-18D34EEECD6D}"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D0A4C96C-026A-4BEE-9D70-B031915BDBDD}" type="presOf" srcId="{3CAF47F7-0649-4E32-9D61-ACE33D5E613F}" destId="{6BD7B332-9C29-4D74-8818-84F97C3CEAAB}" srcOrd="0" destOrd="0" presId="urn:microsoft.com/office/officeart/2005/8/layout/process1"/>
    <dgm:cxn modelId="{9619C89C-5E30-4D63-BF9E-9CABC6DCB225}" type="presOf" srcId="{2DDE0DE8-6584-4161-931B-D17481A4B969}" destId="{060C810A-886A-4C16-A910-58257AC24F2A}" srcOrd="0" destOrd="0" presId="urn:microsoft.com/office/officeart/2005/8/layout/process1"/>
    <dgm:cxn modelId="{5A6621CC-AB12-4151-8D4C-F6193773049C}" type="presOf" srcId="{3A410565-3FF2-4096-92E3-B7394419FC4A}" destId="{632B0D6D-12E4-4351-BB91-82A4358DFF10}" srcOrd="0" destOrd="0" presId="urn:microsoft.com/office/officeart/2005/8/layout/process1"/>
    <dgm:cxn modelId="{0F53F9DF-B107-41C4-934E-B089F452EA57}" type="presParOf" srcId="{632B0D6D-12E4-4351-BB91-82A4358DFF10}" destId="{AD3FA524-2D91-4DA2-889B-35C0AC824D15}" srcOrd="0" destOrd="0" presId="urn:microsoft.com/office/officeart/2005/8/layout/process1"/>
    <dgm:cxn modelId="{D938A261-48F6-48BB-B035-BE5C2B2EA1E2}" type="presParOf" srcId="{632B0D6D-12E4-4351-BB91-82A4358DFF10}" destId="{94421562-502C-496D-8538-C28A3F8A4238}" srcOrd="1" destOrd="0" presId="urn:microsoft.com/office/officeart/2005/8/layout/process1"/>
    <dgm:cxn modelId="{B5E4B629-7D4A-44B5-88B7-3C419C39AE4E}" type="presParOf" srcId="{94421562-502C-496D-8538-C28A3F8A4238}" destId="{EE044C05-27D5-4679-B7D3-CA8AFF1B9568}" srcOrd="0" destOrd="0" presId="urn:microsoft.com/office/officeart/2005/8/layout/process1"/>
    <dgm:cxn modelId="{657F28FE-A5E4-4238-A1CA-3DA4E3C0D60D}" type="presParOf" srcId="{632B0D6D-12E4-4351-BB91-82A4358DFF10}" destId="{91A7DF0D-1F44-4A0A-8503-18D34EEECD6D}" srcOrd="2" destOrd="0" presId="urn:microsoft.com/office/officeart/2005/8/layout/process1"/>
    <dgm:cxn modelId="{13B8ECA0-FB12-4E44-B696-3FAAC38BC892}" type="presParOf" srcId="{632B0D6D-12E4-4351-BB91-82A4358DFF10}" destId="{6F3D2C11-11AE-4E61-A515-34325CC05604}" srcOrd="3" destOrd="0" presId="urn:microsoft.com/office/officeart/2005/8/layout/process1"/>
    <dgm:cxn modelId="{9F37CCE7-9526-4891-9980-9E4713BE84DC}" type="presParOf" srcId="{6F3D2C11-11AE-4E61-A515-34325CC05604}" destId="{D19CB572-1714-4BEA-BB03-42E75EF90BEC}" srcOrd="0" destOrd="0" presId="urn:microsoft.com/office/officeart/2005/8/layout/process1"/>
    <dgm:cxn modelId="{B9137456-CCF7-460B-9D33-F10B80195223}" type="presParOf" srcId="{632B0D6D-12E4-4351-BB91-82A4358DFF10}" destId="{060C810A-886A-4C16-A910-58257AC24F2A}" srcOrd="4" destOrd="0" presId="urn:microsoft.com/office/officeart/2005/8/layout/process1"/>
    <dgm:cxn modelId="{5DCA2EA4-E8FC-4153-803C-22364D3E9755}" type="presParOf" srcId="{632B0D6D-12E4-4351-BB91-82A4358DFF10}" destId="{783A112D-7696-47B7-B40B-9C044AE6A555}" srcOrd="5" destOrd="0" presId="urn:microsoft.com/office/officeart/2005/8/layout/process1"/>
    <dgm:cxn modelId="{F04847C1-FEBD-4A6F-BB8D-E7BA4E414056}" type="presParOf" srcId="{783A112D-7696-47B7-B40B-9C044AE6A555}" destId="{046F455C-CC44-489A-A7F3-6B62A525E3CF}" srcOrd="0" destOrd="0" presId="urn:microsoft.com/office/officeart/2005/8/layout/process1"/>
    <dgm:cxn modelId="{80D73544-D051-4908-BD79-812DB7EFDD9D}" type="presParOf" srcId="{632B0D6D-12E4-4351-BB91-82A4358DFF10}" destId="{6BD7B332-9C29-4D74-8818-84F97C3CEAAB}" srcOrd="6" destOrd="0" presId="urn:microsoft.com/office/officeart/2005/8/layout/process1"/>
  </dgm:cxnLst>
  <dgm:bg>
    <a:noFill/>
  </dgm:bg>
  <dgm:whole>
    <a:ln>
      <a:noFill/>
    </a:ln>
  </dgm:whole>
  <dgm:extLst>
    <a:ext uri="http://schemas.microsoft.com/office/drawing/2008/diagram">
      <dsp:dataModelExt xmlns:dsp="http://schemas.microsoft.com/office/drawing/2008/diagram" relId="rId5" minVer="http://schemas.openxmlformats.org/drawingml/2006/diagram"/>
    </a:ext>
  </dgm:extLst>
</dgm:dataModel>
</file>

<file path=ppt/diagrams/data92.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2D9B2B8D-D296-4998-854A-38921C278E09}">
      <dgm:prSet phldrT="[文本]" custT="1"/>
      <dgm:spPr>
        <a:solidFill>
          <a:schemeClr val="bg1">
            <a:lumMod val="85000"/>
          </a:schemeClr>
        </a:solidFill>
      </dgm:spPr>
      <dgm:t>
        <a:bodyPr/>
        <a:lstStyle/>
        <a:p>
          <a:r>
            <a:rPr kumimoji="1" lang="zh-CN" altLang="en-US" sz="1600" b="1" dirty="0" smtClean="0">
              <a:solidFill>
                <a:schemeClr val="bg1"/>
              </a:solidFill>
              <a:effectLst/>
              <a:latin typeface="华文中宋" panose="02010600040101010101" pitchFamily="2" charset="-122"/>
              <a:ea typeface="华文中宋" panose="02010600040101010101" pitchFamily="2" charset="-122"/>
            </a:rPr>
            <a:t>危险物质和危险环境</a:t>
          </a:r>
          <a:endParaRPr lang="zh-CN" altLang="en-US" sz="1600" dirty="0">
            <a:solidFill>
              <a:schemeClr val="bg1"/>
            </a:solidFill>
            <a:effectLst/>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solidFill>
              <a:schemeClr val="bg1"/>
            </a:solidFill>
            <a:effectLst/>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solidFill>
              <a:schemeClr val="bg1"/>
            </a:solidFill>
            <a:effectLst/>
            <a:latin typeface="华文中宋" panose="02010600040101010101" pitchFamily="2" charset="-122"/>
            <a:ea typeface="华文中宋" panose="02010600040101010101" pitchFamily="2" charset="-122"/>
          </a:endParaRPr>
        </a:p>
      </dgm:t>
    </dgm:pt>
    <dgm:pt modelId="{6EA75B7B-871D-408A-A3C3-7FCCF721A435}">
      <dgm:prSet phldrT="[文本]" custT="1"/>
      <dgm:spPr>
        <a:solidFill>
          <a:schemeClr val="accent1"/>
        </a:solidFill>
      </dgm:spPr>
      <dgm:t>
        <a:bodyPr/>
        <a:lstStyle/>
        <a:p>
          <a:r>
            <a:rPr kumimoji="1" lang="zh-CN" altLang="en-US" sz="1600" b="1" dirty="0" smtClean="0">
              <a:solidFill>
                <a:schemeClr val="bg1"/>
              </a:solidFill>
              <a:effectLst/>
              <a:latin typeface="华文中宋" panose="02010600040101010101" pitchFamily="2" charset="-122"/>
              <a:ea typeface="华文中宋" panose="02010600040101010101" pitchFamily="2" charset="-122"/>
            </a:rPr>
            <a:t>电气引燃源</a:t>
          </a:r>
          <a:endParaRPr lang="zh-CN" altLang="en-US" sz="1600" dirty="0">
            <a:solidFill>
              <a:schemeClr val="bg1"/>
            </a:solidFill>
            <a:effectLst/>
            <a:latin typeface="华文中宋" panose="02010600040101010101" pitchFamily="2" charset="-122"/>
            <a:ea typeface="华文中宋" panose="02010600040101010101" pitchFamily="2" charset="-122"/>
          </a:endParaRPr>
        </a:p>
      </dgm:t>
    </dgm:pt>
    <dgm:pt modelId="{471A1338-6830-4B44-85E8-8AC67A321A2D}" cxnId="{257BA541-AD8C-4C56-94C5-CF7358245C28}" type="par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1EF21201-0DA7-4973-B560-12012D017E10}" cxnId="{257BA541-AD8C-4C56-94C5-CF7358245C28}" type="sib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AC4A9A71-538E-442A-869F-272243F3B3A0}">
      <dgm:prSet phldrT="[文本]" custT="1"/>
      <dgm:spPr>
        <a:solidFill>
          <a:schemeClr val="bg1">
            <a:lumMod val="85000"/>
          </a:schemeClr>
        </a:solidFill>
      </dgm:spPr>
      <dgm:t>
        <a:bodyPr/>
        <a:lstStyle/>
        <a:p>
          <a:r>
            <a:rPr lang="zh-CN" altLang="en-US" sz="1600" b="1" dirty="0" smtClean="0">
              <a:solidFill>
                <a:schemeClr val="bg1"/>
              </a:solidFill>
              <a:effectLst/>
              <a:latin typeface="华文中宋" panose="02010600040101010101" pitchFamily="2" charset="-122"/>
              <a:ea typeface="华文中宋" panose="02010600040101010101" pitchFamily="2" charset="-122"/>
            </a:rPr>
            <a:t>电气火灾与爆炸的原因</a:t>
          </a:r>
          <a:endParaRPr lang="zh-CN" altLang="en-US" sz="1600" dirty="0">
            <a:solidFill>
              <a:schemeClr val="bg1"/>
            </a:solidFill>
            <a:effectLst/>
            <a:latin typeface="华文中宋" panose="02010600040101010101" pitchFamily="2" charset="-122"/>
            <a:ea typeface="华文中宋" panose="02010600040101010101" pitchFamily="2" charset="-122"/>
          </a:endParaRPr>
        </a:p>
      </dgm:t>
    </dgm:pt>
    <dgm:pt modelId="{7B32862E-E528-4CB1-B119-B178861A46E8}" cxnId="{950C0A7E-52FB-43DA-8162-EB4EFCEAD31D}" type="par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0AC7A576-0688-45FA-89DA-B5A2E660EE69}" cxnId="{950C0A7E-52FB-43DA-8162-EB4EFCEAD31D}" type="sib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6EDD6A11-B022-4F96-B661-FC58AFFBA420}">
      <dgm:prSet phldrT="[文本]" custT="1"/>
      <dgm:spPr>
        <a:solidFill>
          <a:schemeClr val="bg1">
            <a:lumMod val="85000"/>
          </a:schemeClr>
        </a:solidFill>
      </dgm:spPr>
      <dgm:t>
        <a:bodyPr/>
        <a:lstStyle/>
        <a:p>
          <a:r>
            <a:rPr kumimoji="1" lang="zh-CN" altLang="en-US" sz="1600" b="1" dirty="0" smtClean="0">
              <a:solidFill>
                <a:schemeClr val="bg1"/>
              </a:solidFill>
              <a:effectLst/>
              <a:latin typeface="华文中宋" panose="02010600040101010101" pitchFamily="2" charset="-122"/>
              <a:ea typeface="华文中宋" panose="02010600040101010101" pitchFamily="2" charset="-122"/>
            </a:rPr>
            <a:t>电气防爆设备及其选用</a:t>
          </a:r>
          <a:endParaRPr lang="zh-CN" altLang="en-US" sz="1600" dirty="0">
            <a:solidFill>
              <a:schemeClr val="bg1"/>
            </a:solidFill>
            <a:effectLst/>
            <a:latin typeface="华文中宋" panose="02010600040101010101" pitchFamily="2" charset="-122"/>
            <a:ea typeface="华文中宋" panose="02010600040101010101" pitchFamily="2" charset="-122"/>
          </a:endParaRPr>
        </a:p>
      </dgm:t>
    </dgm:pt>
    <dgm:pt modelId="{60B39A42-3FDC-4CB3-B5F6-F12878058C19}" cxnId="{BFDE95FA-5E9C-48E6-B55F-B51C3744F1C6}" type="par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71B682FC-4C5F-44BA-9B7F-0D65FDF576C3}" cxnId="{BFDE95FA-5E9C-48E6-B55F-B51C3744F1C6}" type="sib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E440B60E-F21B-4E27-A2E8-6D1E8ECFAC2B}" type="pres">
      <dgm:prSet presAssocID="{6EA75B7B-871D-408A-A3C3-7FCCF721A435}" presName="node" presStyleLbl="node1" presStyleIdx="0" presStyleCnt="4" custScaleY="40262">
        <dgm:presLayoutVars>
          <dgm:bulletEnabled val="1"/>
        </dgm:presLayoutVars>
      </dgm:prSet>
      <dgm:spPr/>
      <dgm:t>
        <a:bodyPr/>
        <a:lstStyle/>
        <a:p>
          <a:endParaRPr lang="zh-CN" altLang="en-US"/>
        </a:p>
      </dgm:t>
    </dgm:pt>
    <dgm:pt modelId="{D79EAA30-DE53-42BB-BB90-52F211D29A62}" type="pres">
      <dgm:prSet presAssocID="{1EF21201-0DA7-4973-B560-12012D017E10}" presName="sibTrans" presStyleLbl="sibTrans2D1" presStyleIdx="0" presStyleCnt="3"/>
      <dgm:spPr/>
      <dgm:t>
        <a:bodyPr/>
        <a:lstStyle/>
        <a:p>
          <a:endParaRPr lang="zh-CN" altLang="en-US"/>
        </a:p>
      </dgm:t>
    </dgm:pt>
    <dgm:pt modelId="{77F03234-BD5D-4B97-81B8-86161D03D39A}" type="pres">
      <dgm:prSet presAssocID="{1EF21201-0DA7-4973-B560-12012D017E10}" presName="connectorText" presStyleLbl="sibTrans2D1" presStyleIdx="0" presStyleCnt="3"/>
      <dgm:spPr/>
      <dgm:t>
        <a:bodyPr/>
        <a:lstStyle/>
        <a:p>
          <a:endParaRPr lang="zh-CN" altLang="en-US"/>
        </a:p>
      </dgm:t>
    </dgm:pt>
    <dgm:pt modelId="{C69BB197-5404-418B-8020-03AC84A51865}" type="pres">
      <dgm:prSet presAssocID="{2D9B2B8D-D296-4998-854A-38921C278E09}" presName="node" presStyleLbl="node1" presStyleIdx="1" presStyleCnt="4" custScaleY="52767" custLinFactNeighborY="122">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3" custScaleY="79426"/>
      <dgm:spPr/>
      <dgm:t>
        <a:bodyPr/>
        <a:lstStyle/>
        <a:p>
          <a:endParaRPr lang="zh-CN" altLang="en-US"/>
        </a:p>
      </dgm:t>
    </dgm:pt>
    <dgm:pt modelId="{F6198841-8EB8-46CA-B577-58B57F58ECBA}" type="pres">
      <dgm:prSet presAssocID="{B8FFF542-D36D-4AEE-BA3A-4CC333789B93}" presName="connectorText" presStyleLbl="sibTrans2D1" presStyleIdx="1" presStyleCnt="3"/>
      <dgm:spPr/>
      <dgm:t>
        <a:bodyPr/>
        <a:lstStyle/>
        <a:p>
          <a:endParaRPr lang="zh-CN" altLang="en-US"/>
        </a:p>
      </dgm:t>
    </dgm:pt>
    <dgm:pt modelId="{A4CD80EA-9C42-4F38-B6D4-6CFD2C427FD0}" type="pres">
      <dgm:prSet presAssocID="{AC4A9A71-538E-442A-869F-272243F3B3A0}" presName="node" presStyleLbl="node1" presStyleIdx="2" presStyleCnt="4" custScaleY="59263">
        <dgm:presLayoutVars>
          <dgm:bulletEnabled val="1"/>
        </dgm:presLayoutVars>
      </dgm:prSet>
      <dgm:spPr/>
      <dgm:t>
        <a:bodyPr/>
        <a:lstStyle/>
        <a:p>
          <a:endParaRPr lang="zh-CN" altLang="en-US"/>
        </a:p>
      </dgm:t>
    </dgm:pt>
    <dgm:pt modelId="{A0438FB6-67EF-4205-8E78-F1C4DAE71EC3}" type="pres">
      <dgm:prSet presAssocID="{0AC7A576-0688-45FA-89DA-B5A2E660EE69}" presName="sibTrans" presStyleLbl="sibTrans2D1" presStyleIdx="2" presStyleCnt="3"/>
      <dgm:spPr/>
      <dgm:t>
        <a:bodyPr/>
        <a:lstStyle/>
        <a:p>
          <a:endParaRPr lang="zh-CN" altLang="en-US"/>
        </a:p>
      </dgm:t>
    </dgm:pt>
    <dgm:pt modelId="{88D8FA47-1B31-4645-A2DB-7DA91B165829}" type="pres">
      <dgm:prSet presAssocID="{0AC7A576-0688-45FA-89DA-B5A2E660EE69}" presName="connectorText" presStyleLbl="sibTrans2D1" presStyleIdx="2" presStyleCnt="3"/>
      <dgm:spPr/>
      <dgm:t>
        <a:bodyPr/>
        <a:lstStyle/>
        <a:p>
          <a:endParaRPr lang="zh-CN" altLang="en-US"/>
        </a:p>
      </dgm:t>
    </dgm:pt>
    <dgm:pt modelId="{875F60C2-D038-4AB1-820A-3AE8D8E7B1DC}" type="pres">
      <dgm:prSet presAssocID="{6EDD6A11-B022-4F96-B661-FC58AFFBA420}" presName="node" presStyleLbl="node1" presStyleIdx="3" presStyleCnt="4" custScaleY="50629">
        <dgm:presLayoutVars>
          <dgm:bulletEnabled val="1"/>
        </dgm:presLayoutVars>
      </dgm:prSet>
      <dgm:spPr/>
      <dgm:t>
        <a:bodyPr/>
        <a:lstStyle/>
        <a:p>
          <a:endParaRPr lang="zh-CN" altLang="en-US"/>
        </a:p>
      </dgm:t>
    </dgm:pt>
  </dgm:ptLst>
  <dgm:cxnLst>
    <dgm:cxn modelId="{BFDE95FA-5E9C-48E6-B55F-B51C3744F1C6}" srcId="{1A4387FB-7510-4215-ADB1-0770137FC457}" destId="{6EDD6A11-B022-4F96-B661-FC58AFFBA420}" srcOrd="3" destOrd="0" parTransId="{60B39A42-3FDC-4CB3-B5F6-F12878058C19}" sibTransId="{71B682FC-4C5F-44BA-9B7F-0D65FDF576C3}"/>
    <dgm:cxn modelId="{23CE3BDD-0BE5-4594-88F5-90BBBD3775DC}" type="presOf" srcId="{0AC7A576-0688-45FA-89DA-B5A2E660EE69}" destId="{88D8FA47-1B31-4645-A2DB-7DA91B165829}" srcOrd="1" destOrd="0" presId="urn:microsoft.com/office/officeart/2005/8/layout/process2"/>
    <dgm:cxn modelId="{8DE96D4D-85E3-48FA-AD05-A675F55EB663}" type="presOf" srcId="{0AC7A576-0688-45FA-89DA-B5A2E660EE69}" destId="{A0438FB6-67EF-4205-8E78-F1C4DAE71EC3}" srcOrd="0" destOrd="0" presId="urn:microsoft.com/office/officeart/2005/8/layout/process2"/>
    <dgm:cxn modelId="{09FE945D-2C9C-4C31-AA27-6CFC3F3924B7}" type="presOf" srcId="{B8FFF542-D36D-4AEE-BA3A-4CC333789B93}" destId="{F6198841-8EB8-46CA-B577-58B57F58ECBA}" srcOrd="1" destOrd="0" presId="urn:microsoft.com/office/officeart/2005/8/layout/process2"/>
    <dgm:cxn modelId="{672669F9-5AD1-419B-BB1B-3FC4599BED5A}" type="presOf" srcId="{6EA75B7B-871D-408A-A3C3-7FCCF721A435}" destId="{E440B60E-F21B-4E27-A2E8-6D1E8ECFAC2B}" srcOrd="0" destOrd="0" presId="urn:microsoft.com/office/officeart/2005/8/layout/process2"/>
    <dgm:cxn modelId="{A05628D4-FF74-4BE7-8BA2-41A423801B17}" srcId="{1A4387FB-7510-4215-ADB1-0770137FC457}" destId="{2D9B2B8D-D296-4998-854A-38921C278E09}" srcOrd="1" destOrd="0" parTransId="{F8EA7CC3-04E5-4984-8C67-C48951CC2374}" sibTransId="{B8FFF542-D36D-4AEE-BA3A-4CC333789B93}"/>
    <dgm:cxn modelId="{257BA541-AD8C-4C56-94C5-CF7358245C28}" srcId="{1A4387FB-7510-4215-ADB1-0770137FC457}" destId="{6EA75B7B-871D-408A-A3C3-7FCCF721A435}" srcOrd="0" destOrd="0" parTransId="{471A1338-6830-4B44-85E8-8AC67A321A2D}" sibTransId="{1EF21201-0DA7-4973-B560-12012D017E10}"/>
    <dgm:cxn modelId="{6E157A1C-7EDB-4C9C-9CC5-D862058E24C0}" type="presOf" srcId="{1EF21201-0DA7-4973-B560-12012D017E10}" destId="{77F03234-BD5D-4B97-81B8-86161D03D39A}" srcOrd="1" destOrd="0" presId="urn:microsoft.com/office/officeart/2005/8/layout/process2"/>
    <dgm:cxn modelId="{2E5E6581-83BD-42B5-B118-1B47BE4C8666}" type="presOf" srcId="{B8FFF542-D36D-4AEE-BA3A-4CC333789B93}" destId="{550226BB-33FE-47C7-9DA9-586D2361ACE3}" srcOrd="0" destOrd="0" presId="urn:microsoft.com/office/officeart/2005/8/layout/process2"/>
    <dgm:cxn modelId="{19E88B09-6BF8-4EB5-8930-EFD9BDF8E1B9}" type="presOf" srcId="{2D9B2B8D-D296-4998-854A-38921C278E09}" destId="{C69BB197-5404-418B-8020-03AC84A51865}" srcOrd="0" destOrd="0" presId="urn:microsoft.com/office/officeart/2005/8/layout/process2"/>
    <dgm:cxn modelId="{4EEAA17E-DF0F-48AF-9B3C-C13F242E6A32}" type="presOf" srcId="{6EDD6A11-B022-4F96-B661-FC58AFFBA420}" destId="{875F60C2-D038-4AB1-820A-3AE8D8E7B1DC}" srcOrd="0" destOrd="0" presId="urn:microsoft.com/office/officeart/2005/8/layout/process2"/>
    <dgm:cxn modelId="{DEB90484-2037-4709-B866-B234648E269C}" type="presOf" srcId="{1A4387FB-7510-4215-ADB1-0770137FC457}" destId="{E29E4A83-0C16-4F4D-BCF4-2A6209859132}" srcOrd="0" destOrd="0" presId="urn:microsoft.com/office/officeart/2005/8/layout/process2"/>
    <dgm:cxn modelId="{04ECFFEC-AAA5-451F-8B83-EC1EC01FF9FC}" type="presOf" srcId="{AC4A9A71-538E-442A-869F-272243F3B3A0}" destId="{A4CD80EA-9C42-4F38-B6D4-6CFD2C427FD0}" srcOrd="0" destOrd="0" presId="urn:microsoft.com/office/officeart/2005/8/layout/process2"/>
    <dgm:cxn modelId="{33630590-F816-417A-A19E-2AEE0397C73D}" type="presOf" srcId="{1EF21201-0DA7-4973-B560-12012D017E10}" destId="{D79EAA30-DE53-42BB-BB90-52F211D29A62}" srcOrd="0" destOrd="0" presId="urn:microsoft.com/office/officeart/2005/8/layout/process2"/>
    <dgm:cxn modelId="{950C0A7E-52FB-43DA-8162-EB4EFCEAD31D}" srcId="{1A4387FB-7510-4215-ADB1-0770137FC457}" destId="{AC4A9A71-538E-442A-869F-272243F3B3A0}" srcOrd="2" destOrd="0" parTransId="{7B32862E-E528-4CB1-B119-B178861A46E8}" sibTransId="{0AC7A576-0688-45FA-89DA-B5A2E660EE69}"/>
    <dgm:cxn modelId="{53E35E0A-143C-45DE-9126-52EEEB82397E}" type="presParOf" srcId="{E29E4A83-0C16-4F4D-BCF4-2A6209859132}" destId="{E440B60E-F21B-4E27-A2E8-6D1E8ECFAC2B}" srcOrd="0" destOrd="0" presId="urn:microsoft.com/office/officeart/2005/8/layout/process2"/>
    <dgm:cxn modelId="{3CC7AA2C-3A7C-4E4A-85B2-B731FA0D2069}" type="presParOf" srcId="{E29E4A83-0C16-4F4D-BCF4-2A6209859132}" destId="{D79EAA30-DE53-42BB-BB90-52F211D29A62}" srcOrd="1" destOrd="0" presId="urn:microsoft.com/office/officeart/2005/8/layout/process2"/>
    <dgm:cxn modelId="{009DF7EB-8946-4342-B3A8-3ACA89169A5B}" type="presParOf" srcId="{D79EAA30-DE53-42BB-BB90-52F211D29A62}" destId="{77F03234-BD5D-4B97-81B8-86161D03D39A}" srcOrd="0" destOrd="0" presId="urn:microsoft.com/office/officeart/2005/8/layout/process2"/>
    <dgm:cxn modelId="{374BD135-A817-458C-819E-542306BBA0BC}" type="presParOf" srcId="{E29E4A83-0C16-4F4D-BCF4-2A6209859132}" destId="{C69BB197-5404-418B-8020-03AC84A51865}" srcOrd="2" destOrd="0" presId="urn:microsoft.com/office/officeart/2005/8/layout/process2"/>
    <dgm:cxn modelId="{ED96E6A8-5523-4B84-8C2C-E77EC1DA58EF}" type="presParOf" srcId="{E29E4A83-0C16-4F4D-BCF4-2A6209859132}" destId="{550226BB-33FE-47C7-9DA9-586D2361ACE3}" srcOrd="3" destOrd="0" presId="urn:microsoft.com/office/officeart/2005/8/layout/process2"/>
    <dgm:cxn modelId="{C39B5796-85AF-4517-9877-919342C94131}" type="presParOf" srcId="{550226BB-33FE-47C7-9DA9-586D2361ACE3}" destId="{F6198841-8EB8-46CA-B577-58B57F58ECBA}" srcOrd="0" destOrd="0" presId="urn:microsoft.com/office/officeart/2005/8/layout/process2"/>
    <dgm:cxn modelId="{C0CDFCC8-5C8C-4520-BF40-CBCCF0579A29}" type="presParOf" srcId="{E29E4A83-0C16-4F4D-BCF4-2A6209859132}" destId="{A4CD80EA-9C42-4F38-B6D4-6CFD2C427FD0}" srcOrd="4" destOrd="0" presId="urn:microsoft.com/office/officeart/2005/8/layout/process2"/>
    <dgm:cxn modelId="{7EB7E46F-99AC-46AD-8EAA-7C96099436DC}" type="presParOf" srcId="{E29E4A83-0C16-4F4D-BCF4-2A6209859132}" destId="{A0438FB6-67EF-4205-8E78-F1C4DAE71EC3}" srcOrd="5" destOrd="0" presId="urn:microsoft.com/office/officeart/2005/8/layout/process2"/>
    <dgm:cxn modelId="{DC610AEB-1648-4EB7-8A1B-028ED4A30A95}" type="presParOf" srcId="{A0438FB6-67EF-4205-8E78-F1C4DAE71EC3}" destId="{88D8FA47-1B31-4645-A2DB-7DA91B165829}" srcOrd="0" destOrd="0" presId="urn:microsoft.com/office/officeart/2005/8/layout/process2"/>
    <dgm:cxn modelId="{99900B45-28E1-4817-9F91-D49EB628A438}" type="presParOf" srcId="{E29E4A83-0C16-4F4D-BCF4-2A6209859132}" destId="{875F60C2-D038-4AB1-820A-3AE8D8E7B1DC}" srcOrd="6"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3.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accent1"/>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E048A84D-4D39-49D0-890E-EE6D8E4F5631}" type="presOf" srcId="{25331CDF-9208-4B21-9985-DED03170403E}" destId="{AD3FA524-2D91-4DA2-889B-35C0AC824D15}" srcOrd="0" destOrd="0" presId="urn:microsoft.com/office/officeart/2005/8/layout/process1"/>
    <dgm:cxn modelId="{DAFEBAF3-FCE8-4FBE-8AE5-EBFD1D70A6C0}" type="presOf" srcId="{B979DD4A-2810-43FD-AE7E-3F985C954E94}" destId="{94421562-502C-496D-8538-C28A3F8A4238}" srcOrd="0" destOrd="0" presId="urn:microsoft.com/office/officeart/2005/8/layout/process1"/>
    <dgm:cxn modelId="{DE1B84B0-484E-45B3-B8F8-C69BCA8D172F}" type="presOf" srcId="{1E1DDEE6-3995-4DB7-BF86-A652BBC5CA91}" destId="{D19CB572-1714-4BEA-BB03-42E75EF90BEC}" srcOrd="1"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3947507F-DC27-42B8-AD53-89D13A9C0197}" srcId="{3A410565-3FF2-4096-92E3-B7394419FC4A}" destId="{25331CDF-9208-4B21-9985-DED03170403E}" srcOrd="0" destOrd="0" parTransId="{EFB14F38-B261-46F5-84CE-E12F76399B67}" sibTransId="{B979DD4A-2810-43FD-AE7E-3F985C954E94}"/>
    <dgm:cxn modelId="{279D4B66-65E8-4D1E-AF0F-7928FB2A1B5B}" srcId="{3A410565-3FF2-4096-92E3-B7394419FC4A}" destId="{3CAF47F7-0649-4E32-9D61-ACE33D5E613F}" srcOrd="3" destOrd="0" parTransId="{6644987A-9F4D-4540-98D8-3798872CE9B8}" sibTransId="{8367F9F4-59F6-4281-BC5C-137AA7582102}"/>
    <dgm:cxn modelId="{9EA3439B-E70C-4975-B019-928CAA2FA1E7}" type="presOf" srcId="{1E1DDEE6-3995-4DB7-BF86-A652BBC5CA91}" destId="{6F3D2C11-11AE-4E61-A515-34325CC05604}" srcOrd="0" destOrd="0" presId="urn:microsoft.com/office/officeart/2005/8/layout/process1"/>
    <dgm:cxn modelId="{4747EF55-9693-4434-9DE1-29FBAAD43F30}" type="presOf" srcId="{3CAF47F7-0649-4E32-9D61-ACE33D5E613F}" destId="{6BD7B332-9C29-4D74-8818-84F97C3CEAAB}" srcOrd="0" destOrd="0" presId="urn:microsoft.com/office/officeart/2005/8/layout/process1"/>
    <dgm:cxn modelId="{BA1A91E6-A69A-4406-87F1-268AED1AA4E4}" type="presOf" srcId="{B64CB9B5-35B6-4EF8-A19A-55B5A88DB7B1}" destId="{91A7DF0D-1F44-4A0A-8503-18D34EEECD6D}" srcOrd="0" destOrd="0" presId="urn:microsoft.com/office/officeart/2005/8/layout/process1"/>
    <dgm:cxn modelId="{1CD0102D-0FC9-46D6-AA82-E5C67DD387ED}" type="presOf" srcId="{8D7EF8C8-1AC6-45D7-B36A-2A908275D708}" destId="{046F455C-CC44-489A-A7F3-6B62A525E3CF}" srcOrd="1" destOrd="0" presId="urn:microsoft.com/office/officeart/2005/8/layout/process1"/>
    <dgm:cxn modelId="{729EEA50-9060-423B-BEFF-A847E6D3CAE2}" type="presOf" srcId="{3A410565-3FF2-4096-92E3-B7394419FC4A}" destId="{632B0D6D-12E4-4351-BB91-82A4358DFF10}"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BFBEBF38-79AB-4D39-865F-693B464C94B2}" type="presOf" srcId="{B979DD4A-2810-43FD-AE7E-3F985C954E94}" destId="{EE044C05-27D5-4679-B7D3-CA8AFF1B9568}" srcOrd="1" destOrd="0" presId="urn:microsoft.com/office/officeart/2005/8/layout/process1"/>
    <dgm:cxn modelId="{2DE663B3-21DF-4D6C-940F-284AE13F0C54}" type="presOf" srcId="{2DDE0DE8-6584-4161-931B-D17481A4B969}" destId="{060C810A-886A-4C16-A910-58257AC24F2A}" srcOrd="0" destOrd="0" presId="urn:microsoft.com/office/officeart/2005/8/layout/process1"/>
    <dgm:cxn modelId="{D9A9059F-6855-44D9-990A-7144FD7AF7D1}" type="presOf" srcId="{8D7EF8C8-1AC6-45D7-B36A-2A908275D708}" destId="{783A112D-7696-47B7-B40B-9C044AE6A555}" srcOrd="0" destOrd="0" presId="urn:microsoft.com/office/officeart/2005/8/layout/process1"/>
    <dgm:cxn modelId="{79326A82-A981-4D86-B0A2-2C7C512B7CD7}" type="presParOf" srcId="{632B0D6D-12E4-4351-BB91-82A4358DFF10}" destId="{AD3FA524-2D91-4DA2-889B-35C0AC824D15}" srcOrd="0" destOrd="0" presId="urn:microsoft.com/office/officeart/2005/8/layout/process1"/>
    <dgm:cxn modelId="{C79FA91F-E430-49D3-B20F-931839C72C0E}" type="presParOf" srcId="{632B0D6D-12E4-4351-BB91-82A4358DFF10}" destId="{94421562-502C-496D-8538-C28A3F8A4238}" srcOrd="1" destOrd="0" presId="urn:microsoft.com/office/officeart/2005/8/layout/process1"/>
    <dgm:cxn modelId="{28F5F4B2-CB9A-4856-9245-8D13F8C096BC}" type="presParOf" srcId="{94421562-502C-496D-8538-C28A3F8A4238}" destId="{EE044C05-27D5-4679-B7D3-CA8AFF1B9568}" srcOrd="0" destOrd="0" presId="urn:microsoft.com/office/officeart/2005/8/layout/process1"/>
    <dgm:cxn modelId="{C7730D9E-4BAF-45B9-8A1D-F55E318A54CF}" type="presParOf" srcId="{632B0D6D-12E4-4351-BB91-82A4358DFF10}" destId="{91A7DF0D-1F44-4A0A-8503-18D34EEECD6D}" srcOrd="2" destOrd="0" presId="urn:microsoft.com/office/officeart/2005/8/layout/process1"/>
    <dgm:cxn modelId="{93E1BF72-6CB9-4C4D-B768-51990C447805}" type="presParOf" srcId="{632B0D6D-12E4-4351-BB91-82A4358DFF10}" destId="{6F3D2C11-11AE-4E61-A515-34325CC05604}" srcOrd="3" destOrd="0" presId="urn:microsoft.com/office/officeart/2005/8/layout/process1"/>
    <dgm:cxn modelId="{99C4FDA8-B593-458F-85A7-3871B2BBA3EF}" type="presParOf" srcId="{6F3D2C11-11AE-4E61-A515-34325CC05604}" destId="{D19CB572-1714-4BEA-BB03-42E75EF90BEC}" srcOrd="0" destOrd="0" presId="urn:microsoft.com/office/officeart/2005/8/layout/process1"/>
    <dgm:cxn modelId="{0B109CE0-63C7-4FA2-95A4-436F948682B7}" type="presParOf" srcId="{632B0D6D-12E4-4351-BB91-82A4358DFF10}" destId="{060C810A-886A-4C16-A910-58257AC24F2A}" srcOrd="4" destOrd="0" presId="urn:microsoft.com/office/officeart/2005/8/layout/process1"/>
    <dgm:cxn modelId="{7F8C6602-A297-406B-99B7-68E8CADFCA03}" type="presParOf" srcId="{632B0D6D-12E4-4351-BB91-82A4358DFF10}" destId="{783A112D-7696-47B7-B40B-9C044AE6A555}" srcOrd="5" destOrd="0" presId="urn:microsoft.com/office/officeart/2005/8/layout/process1"/>
    <dgm:cxn modelId="{E63D0BB3-D362-4B2E-9C56-8E2E5153CC5A}" type="presParOf" srcId="{783A112D-7696-47B7-B40B-9C044AE6A555}" destId="{046F455C-CC44-489A-A7F3-6B62A525E3CF}" srcOrd="0" destOrd="0" presId="urn:microsoft.com/office/officeart/2005/8/layout/process1"/>
    <dgm:cxn modelId="{A198DF00-766A-40E9-9475-4BBA23BD8613}" type="presParOf" srcId="{632B0D6D-12E4-4351-BB91-82A4358DFF10}" destId="{6BD7B332-9C29-4D74-8818-84F97C3CEAAB}" srcOrd="6" destOrd="0" presId="urn:microsoft.com/office/officeart/2005/8/layout/process1"/>
  </dgm:cxnLst>
  <dgm:bg>
    <a:noFill/>
  </dgm:bg>
  <dgm:whole>
    <a:ln>
      <a:noFill/>
    </a:ln>
  </dgm:whole>
  <dgm:extLst>
    <a:ext uri="http://schemas.microsoft.com/office/drawing/2008/diagram">
      <dsp:dataModelExt xmlns:dsp="http://schemas.microsoft.com/office/drawing/2008/diagram" relId="rId5" minVer="http://schemas.openxmlformats.org/drawingml/2006/diagram"/>
    </a:ext>
  </dgm:extLst>
</dgm:dataModel>
</file>

<file path=ppt/diagrams/data94.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2D9B2B8D-D296-4998-854A-38921C278E09}">
      <dgm:prSet phldrT="[文本]" custT="1"/>
      <dgm:spPr>
        <a:solidFill>
          <a:schemeClr val="bg1">
            <a:lumMod val="85000"/>
          </a:schemeClr>
        </a:solidFill>
      </dgm:spPr>
      <dgm:t>
        <a:bodyPr/>
        <a:lstStyle/>
        <a:p>
          <a:r>
            <a:rPr kumimoji="1" lang="zh-CN" altLang="en-US" sz="1600" b="1" dirty="0" smtClean="0">
              <a:solidFill>
                <a:schemeClr val="bg1"/>
              </a:solidFill>
              <a:effectLst/>
              <a:latin typeface="华文中宋" panose="02010600040101010101" pitchFamily="2" charset="-122"/>
              <a:ea typeface="华文中宋" panose="02010600040101010101" pitchFamily="2" charset="-122"/>
            </a:rPr>
            <a:t>危险物质和危险环境</a:t>
          </a:r>
          <a:endParaRPr lang="zh-CN" altLang="en-US" sz="1600" dirty="0">
            <a:solidFill>
              <a:schemeClr val="bg1"/>
            </a:solidFill>
            <a:effectLst/>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solidFill>
              <a:schemeClr val="bg1"/>
            </a:solidFill>
            <a:effectLst/>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solidFill>
              <a:schemeClr val="bg1"/>
            </a:solidFill>
            <a:effectLst/>
            <a:latin typeface="华文中宋" panose="02010600040101010101" pitchFamily="2" charset="-122"/>
            <a:ea typeface="华文中宋" panose="02010600040101010101" pitchFamily="2" charset="-122"/>
          </a:endParaRPr>
        </a:p>
      </dgm:t>
    </dgm:pt>
    <dgm:pt modelId="{6EA75B7B-871D-408A-A3C3-7FCCF721A435}">
      <dgm:prSet phldrT="[文本]" custT="1"/>
      <dgm:spPr>
        <a:solidFill>
          <a:schemeClr val="accent1"/>
        </a:solidFill>
      </dgm:spPr>
      <dgm:t>
        <a:bodyPr/>
        <a:lstStyle/>
        <a:p>
          <a:r>
            <a:rPr kumimoji="1" lang="zh-CN" altLang="en-US" sz="1600" b="1" dirty="0" smtClean="0">
              <a:solidFill>
                <a:schemeClr val="bg1"/>
              </a:solidFill>
              <a:effectLst/>
              <a:latin typeface="华文中宋" panose="02010600040101010101" pitchFamily="2" charset="-122"/>
              <a:ea typeface="华文中宋" panose="02010600040101010101" pitchFamily="2" charset="-122"/>
            </a:rPr>
            <a:t>电气引燃源</a:t>
          </a:r>
          <a:endParaRPr lang="zh-CN" altLang="en-US" sz="1600" dirty="0">
            <a:solidFill>
              <a:schemeClr val="bg1"/>
            </a:solidFill>
            <a:effectLst/>
            <a:latin typeface="华文中宋" panose="02010600040101010101" pitchFamily="2" charset="-122"/>
            <a:ea typeface="华文中宋" panose="02010600040101010101" pitchFamily="2" charset="-122"/>
          </a:endParaRPr>
        </a:p>
      </dgm:t>
    </dgm:pt>
    <dgm:pt modelId="{471A1338-6830-4B44-85E8-8AC67A321A2D}" cxnId="{257BA541-AD8C-4C56-94C5-CF7358245C28}" type="par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1EF21201-0DA7-4973-B560-12012D017E10}" cxnId="{257BA541-AD8C-4C56-94C5-CF7358245C28}" type="sib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AC4A9A71-538E-442A-869F-272243F3B3A0}">
      <dgm:prSet phldrT="[文本]" custT="1"/>
      <dgm:spPr>
        <a:solidFill>
          <a:schemeClr val="bg1">
            <a:lumMod val="85000"/>
          </a:schemeClr>
        </a:solidFill>
      </dgm:spPr>
      <dgm:t>
        <a:bodyPr/>
        <a:lstStyle/>
        <a:p>
          <a:r>
            <a:rPr lang="zh-CN" altLang="en-US" sz="1600" b="1" dirty="0" smtClean="0">
              <a:solidFill>
                <a:schemeClr val="bg1"/>
              </a:solidFill>
              <a:effectLst/>
              <a:latin typeface="华文中宋" panose="02010600040101010101" pitchFamily="2" charset="-122"/>
              <a:ea typeface="华文中宋" panose="02010600040101010101" pitchFamily="2" charset="-122"/>
            </a:rPr>
            <a:t>电气火灾与爆炸的原因</a:t>
          </a:r>
          <a:endParaRPr lang="zh-CN" altLang="en-US" sz="1600" dirty="0">
            <a:solidFill>
              <a:schemeClr val="bg1"/>
            </a:solidFill>
            <a:effectLst/>
            <a:latin typeface="华文中宋" panose="02010600040101010101" pitchFamily="2" charset="-122"/>
            <a:ea typeface="华文中宋" panose="02010600040101010101" pitchFamily="2" charset="-122"/>
          </a:endParaRPr>
        </a:p>
      </dgm:t>
    </dgm:pt>
    <dgm:pt modelId="{7B32862E-E528-4CB1-B119-B178861A46E8}" cxnId="{950C0A7E-52FB-43DA-8162-EB4EFCEAD31D}" type="par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0AC7A576-0688-45FA-89DA-B5A2E660EE69}" cxnId="{950C0A7E-52FB-43DA-8162-EB4EFCEAD31D}" type="sib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6EDD6A11-B022-4F96-B661-FC58AFFBA420}">
      <dgm:prSet phldrT="[文本]" custT="1"/>
      <dgm:spPr>
        <a:solidFill>
          <a:schemeClr val="bg1">
            <a:lumMod val="85000"/>
          </a:schemeClr>
        </a:solidFill>
      </dgm:spPr>
      <dgm:t>
        <a:bodyPr/>
        <a:lstStyle/>
        <a:p>
          <a:r>
            <a:rPr kumimoji="1" lang="zh-CN" altLang="en-US" sz="1600" b="1" dirty="0" smtClean="0">
              <a:solidFill>
                <a:schemeClr val="bg1"/>
              </a:solidFill>
              <a:effectLst/>
              <a:latin typeface="华文中宋" panose="02010600040101010101" pitchFamily="2" charset="-122"/>
              <a:ea typeface="华文中宋" panose="02010600040101010101" pitchFamily="2" charset="-122"/>
            </a:rPr>
            <a:t>电气防爆设备及其选用</a:t>
          </a:r>
          <a:endParaRPr lang="zh-CN" altLang="en-US" sz="1600" dirty="0">
            <a:solidFill>
              <a:schemeClr val="bg1"/>
            </a:solidFill>
            <a:effectLst/>
            <a:latin typeface="华文中宋" panose="02010600040101010101" pitchFamily="2" charset="-122"/>
            <a:ea typeface="华文中宋" panose="02010600040101010101" pitchFamily="2" charset="-122"/>
          </a:endParaRPr>
        </a:p>
      </dgm:t>
    </dgm:pt>
    <dgm:pt modelId="{60B39A42-3FDC-4CB3-B5F6-F12878058C19}" cxnId="{BFDE95FA-5E9C-48E6-B55F-B51C3744F1C6}" type="par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71B682FC-4C5F-44BA-9B7F-0D65FDF576C3}" cxnId="{BFDE95FA-5E9C-48E6-B55F-B51C3744F1C6}" type="sib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E440B60E-F21B-4E27-A2E8-6D1E8ECFAC2B}" type="pres">
      <dgm:prSet presAssocID="{6EA75B7B-871D-408A-A3C3-7FCCF721A435}" presName="node" presStyleLbl="node1" presStyleIdx="0" presStyleCnt="4" custScaleY="40262">
        <dgm:presLayoutVars>
          <dgm:bulletEnabled val="1"/>
        </dgm:presLayoutVars>
      </dgm:prSet>
      <dgm:spPr/>
      <dgm:t>
        <a:bodyPr/>
        <a:lstStyle/>
        <a:p>
          <a:endParaRPr lang="zh-CN" altLang="en-US"/>
        </a:p>
      </dgm:t>
    </dgm:pt>
    <dgm:pt modelId="{D79EAA30-DE53-42BB-BB90-52F211D29A62}" type="pres">
      <dgm:prSet presAssocID="{1EF21201-0DA7-4973-B560-12012D017E10}" presName="sibTrans" presStyleLbl="sibTrans2D1" presStyleIdx="0" presStyleCnt="3"/>
      <dgm:spPr/>
      <dgm:t>
        <a:bodyPr/>
        <a:lstStyle/>
        <a:p>
          <a:endParaRPr lang="zh-CN" altLang="en-US"/>
        </a:p>
      </dgm:t>
    </dgm:pt>
    <dgm:pt modelId="{77F03234-BD5D-4B97-81B8-86161D03D39A}" type="pres">
      <dgm:prSet presAssocID="{1EF21201-0DA7-4973-B560-12012D017E10}" presName="connectorText" presStyleLbl="sibTrans2D1" presStyleIdx="0" presStyleCnt="3"/>
      <dgm:spPr/>
      <dgm:t>
        <a:bodyPr/>
        <a:lstStyle/>
        <a:p>
          <a:endParaRPr lang="zh-CN" altLang="en-US"/>
        </a:p>
      </dgm:t>
    </dgm:pt>
    <dgm:pt modelId="{C69BB197-5404-418B-8020-03AC84A51865}" type="pres">
      <dgm:prSet presAssocID="{2D9B2B8D-D296-4998-854A-38921C278E09}" presName="node" presStyleLbl="node1" presStyleIdx="1" presStyleCnt="4" custScaleY="52767" custLinFactNeighborY="122">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3" custScaleY="79426"/>
      <dgm:spPr/>
      <dgm:t>
        <a:bodyPr/>
        <a:lstStyle/>
        <a:p>
          <a:endParaRPr lang="zh-CN" altLang="en-US"/>
        </a:p>
      </dgm:t>
    </dgm:pt>
    <dgm:pt modelId="{F6198841-8EB8-46CA-B577-58B57F58ECBA}" type="pres">
      <dgm:prSet presAssocID="{B8FFF542-D36D-4AEE-BA3A-4CC333789B93}" presName="connectorText" presStyleLbl="sibTrans2D1" presStyleIdx="1" presStyleCnt="3"/>
      <dgm:spPr/>
      <dgm:t>
        <a:bodyPr/>
        <a:lstStyle/>
        <a:p>
          <a:endParaRPr lang="zh-CN" altLang="en-US"/>
        </a:p>
      </dgm:t>
    </dgm:pt>
    <dgm:pt modelId="{A4CD80EA-9C42-4F38-B6D4-6CFD2C427FD0}" type="pres">
      <dgm:prSet presAssocID="{AC4A9A71-538E-442A-869F-272243F3B3A0}" presName="node" presStyleLbl="node1" presStyleIdx="2" presStyleCnt="4" custScaleY="59263">
        <dgm:presLayoutVars>
          <dgm:bulletEnabled val="1"/>
        </dgm:presLayoutVars>
      </dgm:prSet>
      <dgm:spPr/>
      <dgm:t>
        <a:bodyPr/>
        <a:lstStyle/>
        <a:p>
          <a:endParaRPr lang="zh-CN" altLang="en-US"/>
        </a:p>
      </dgm:t>
    </dgm:pt>
    <dgm:pt modelId="{A0438FB6-67EF-4205-8E78-F1C4DAE71EC3}" type="pres">
      <dgm:prSet presAssocID="{0AC7A576-0688-45FA-89DA-B5A2E660EE69}" presName="sibTrans" presStyleLbl="sibTrans2D1" presStyleIdx="2" presStyleCnt="3"/>
      <dgm:spPr/>
      <dgm:t>
        <a:bodyPr/>
        <a:lstStyle/>
        <a:p>
          <a:endParaRPr lang="zh-CN" altLang="en-US"/>
        </a:p>
      </dgm:t>
    </dgm:pt>
    <dgm:pt modelId="{88D8FA47-1B31-4645-A2DB-7DA91B165829}" type="pres">
      <dgm:prSet presAssocID="{0AC7A576-0688-45FA-89DA-B5A2E660EE69}" presName="connectorText" presStyleLbl="sibTrans2D1" presStyleIdx="2" presStyleCnt="3"/>
      <dgm:spPr/>
      <dgm:t>
        <a:bodyPr/>
        <a:lstStyle/>
        <a:p>
          <a:endParaRPr lang="zh-CN" altLang="en-US"/>
        </a:p>
      </dgm:t>
    </dgm:pt>
    <dgm:pt modelId="{875F60C2-D038-4AB1-820A-3AE8D8E7B1DC}" type="pres">
      <dgm:prSet presAssocID="{6EDD6A11-B022-4F96-B661-FC58AFFBA420}" presName="node" presStyleLbl="node1" presStyleIdx="3" presStyleCnt="4" custScaleY="50629">
        <dgm:presLayoutVars>
          <dgm:bulletEnabled val="1"/>
        </dgm:presLayoutVars>
      </dgm:prSet>
      <dgm:spPr/>
      <dgm:t>
        <a:bodyPr/>
        <a:lstStyle/>
        <a:p>
          <a:endParaRPr lang="zh-CN" altLang="en-US"/>
        </a:p>
      </dgm:t>
    </dgm:pt>
  </dgm:ptLst>
  <dgm:cxnLst>
    <dgm:cxn modelId="{BFDE95FA-5E9C-48E6-B55F-B51C3744F1C6}" srcId="{1A4387FB-7510-4215-ADB1-0770137FC457}" destId="{6EDD6A11-B022-4F96-B661-FC58AFFBA420}" srcOrd="3" destOrd="0" parTransId="{60B39A42-3FDC-4CB3-B5F6-F12878058C19}" sibTransId="{71B682FC-4C5F-44BA-9B7F-0D65FDF576C3}"/>
    <dgm:cxn modelId="{6AE54C89-E77E-4AEB-A2BC-9F645D5A4576}" type="presOf" srcId="{6EDD6A11-B022-4F96-B661-FC58AFFBA420}" destId="{875F60C2-D038-4AB1-820A-3AE8D8E7B1DC}" srcOrd="0" destOrd="0" presId="urn:microsoft.com/office/officeart/2005/8/layout/process2"/>
    <dgm:cxn modelId="{0A501C2C-BB7A-4E88-93D8-DBC65D0018A2}" type="presOf" srcId="{1A4387FB-7510-4215-ADB1-0770137FC457}" destId="{E29E4A83-0C16-4F4D-BCF4-2A6209859132}" srcOrd="0" destOrd="0" presId="urn:microsoft.com/office/officeart/2005/8/layout/process2"/>
    <dgm:cxn modelId="{A05628D4-FF74-4BE7-8BA2-41A423801B17}" srcId="{1A4387FB-7510-4215-ADB1-0770137FC457}" destId="{2D9B2B8D-D296-4998-854A-38921C278E09}" srcOrd="1" destOrd="0" parTransId="{F8EA7CC3-04E5-4984-8C67-C48951CC2374}" sibTransId="{B8FFF542-D36D-4AEE-BA3A-4CC333789B93}"/>
    <dgm:cxn modelId="{257BA541-AD8C-4C56-94C5-CF7358245C28}" srcId="{1A4387FB-7510-4215-ADB1-0770137FC457}" destId="{6EA75B7B-871D-408A-A3C3-7FCCF721A435}" srcOrd="0" destOrd="0" parTransId="{471A1338-6830-4B44-85E8-8AC67A321A2D}" sibTransId="{1EF21201-0DA7-4973-B560-12012D017E10}"/>
    <dgm:cxn modelId="{468FB545-F92D-41B1-9FEB-EC9EC7777927}" type="presOf" srcId="{1EF21201-0DA7-4973-B560-12012D017E10}" destId="{D79EAA30-DE53-42BB-BB90-52F211D29A62}" srcOrd="0" destOrd="0" presId="urn:microsoft.com/office/officeart/2005/8/layout/process2"/>
    <dgm:cxn modelId="{355A4639-7A4B-4FF4-A701-87C80064B7F5}" type="presOf" srcId="{2D9B2B8D-D296-4998-854A-38921C278E09}" destId="{C69BB197-5404-418B-8020-03AC84A51865}" srcOrd="0" destOrd="0" presId="urn:microsoft.com/office/officeart/2005/8/layout/process2"/>
    <dgm:cxn modelId="{B57A417E-3DB3-4E63-9682-0DC702500501}" type="presOf" srcId="{6EA75B7B-871D-408A-A3C3-7FCCF721A435}" destId="{E440B60E-F21B-4E27-A2E8-6D1E8ECFAC2B}" srcOrd="0" destOrd="0" presId="urn:microsoft.com/office/officeart/2005/8/layout/process2"/>
    <dgm:cxn modelId="{C24F4066-3345-485B-B556-E78D8E56B293}" type="presOf" srcId="{1EF21201-0DA7-4973-B560-12012D017E10}" destId="{77F03234-BD5D-4B97-81B8-86161D03D39A}" srcOrd="1" destOrd="0" presId="urn:microsoft.com/office/officeart/2005/8/layout/process2"/>
    <dgm:cxn modelId="{9B369A1C-B47B-4FB3-B192-63E07821DA12}" type="presOf" srcId="{B8FFF542-D36D-4AEE-BA3A-4CC333789B93}" destId="{550226BB-33FE-47C7-9DA9-586D2361ACE3}" srcOrd="0" destOrd="0" presId="urn:microsoft.com/office/officeart/2005/8/layout/process2"/>
    <dgm:cxn modelId="{AA881219-C4D5-4851-9911-708F7876E5D5}" type="presOf" srcId="{0AC7A576-0688-45FA-89DA-B5A2E660EE69}" destId="{88D8FA47-1B31-4645-A2DB-7DA91B165829}" srcOrd="1" destOrd="0" presId="urn:microsoft.com/office/officeart/2005/8/layout/process2"/>
    <dgm:cxn modelId="{58F68494-B98A-4988-8FF6-55C65E72F40D}" type="presOf" srcId="{B8FFF542-D36D-4AEE-BA3A-4CC333789B93}" destId="{F6198841-8EB8-46CA-B577-58B57F58ECBA}" srcOrd="1" destOrd="0" presId="urn:microsoft.com/office/officeart/2005/8/layout/process2"/>
    <dgm:cxn modelId="{950C0A7E-52FB-43DA-8162-EB4EFCEAD31D}" srcId="{1A4387FB-7510-4215-ADB1-0770137FC457}" destId="{AC4A9A71-538E-442A-869F-272243F3B3A0}" srcOrd="2" destOrd="0" parTransId="{7B32862E-E528-4CB1-B119-B178861A46E8}" sibTransId="{0AC7A576-0688-45FA-89DA-B5A2E660EE69}"/>
    <dgm:cxn modelId="{236034D5-376C-4B5B-9C10-85F53C62775F}" type="presOf" srcId="{AC4A9A71-538E-442A-869F-272243F3B3A0}" destId="{A4CD80EA-9C42-4F38-B6D4-6CFD2C427FD0}" srcOrd="0" destOrd="0" presId="urn:microsoft.com/office/officeart/2005/8/layout/process2"/>
    <dgm:cxn modelId="{56D48D79-D5E8-456E-A829-98B2747DBC3E}" type="presOf" srcId="{0AC7A576-0688-45FA-89DA-B5A2E660EE69}" destId="{A0438FB6-67EF-4205-8E78-F1C4DAE71EC3}" srcOrd="0" destOrd="0" presId="urn:microsoft.com/office/officeart/2005/8/layout/process2"/>
    <dgm:cxn modelId="{124FECFB-EDBB-491E-893E-581E21C0042C}" type="presParOf" srcId="{E29E4A83-0C16-4F4D-BCF4-2A6209859132}" destId="{E440B60E-F21B-4E27-A2E8-6D1E8ECFAC2B}" srcOrd="0" destOrd="0" presId="urn:microsoft.com/office/officeart/2005/8/layout/process2"/>
    <dgm:cxn modelId="{76AD18F7-51CF-4DEC-B31E-19B27F1BFE79}" type="presParOf" srcId="{E29E4A83-0C16-4F4D-BCF4-2A6209859132}" destId="{D79EAA30-DE53-42BB-BB90-52F211D29A62}" srcOrd="1" destOrd="0" presId="urn:microsoft.com/office/officeart/2005/8/layout/process2"/>
    <dgm:cxn modelId="{E5981158-DA27-4E51-84F6-2DD000B4C0F7}" type="presParOf" srcId="{D79EAA30-DE53-42BB-BB90-52F211D29A62}" destId="{77F03234-BD5D-4B97-81B8-86161D03D39A}" srcOrd="0" destOrd="0" presId="urn:microsoft.com/office/officeart/2005/8/layout/process2"/>
    <dgm:cxn modelId="{8304D687-D1BF-4AF0-9A03-57814C99286D}" type="presParOf" srcId="{E29E4A83-0C16-4F4D-BCF4-2A6209859132}" destId="{C69BB197-5404-418B-8020-03AC84A51865}" srcOrd="2" destOrd="0" presId="urn:microsoft.com/office/officeart/2005/8/layout/process2"/>
    <dgm:cxn modelId="{FD9305E4-7FE7-4D7D-BE65-D790CAFCAB2E}" type="presParOf" srcId="{E29E4A83-0C16-4F4D-BCF4-2A6209859132}" destId="{550226BB-33FE-47C7-9DA9-586D2361ACE3}" srcOrd="3" destOrd="0" presId="urn:microsoft.com/office/officeart/2005/8/layout/process2"/>
    <dgm:cxn modelId="{E9036C42-35AA-4BA1-9C38-A9EC7A822F01}" type="presParOf" srcId="{550226BB-33FE-47C7-9DA9-586D2361ACE3}" destId="{F6198841-8EB8-46CA-B577-58B57F58ECBA}" srcOrd="0" destOrd="0" presId="urn:microsoft.com/office/officeart/2005/8/layout/process2"/>
    <dgm:cxn modelId="{85B8E188-A24B-4019-8553-04C2874454B5}" type="presParOf" srcId="{E29E4A83-0C16-4F4D-BCF4-2A6209859132}" destId="{A4CD80EA-9C42-4F38-B6D4-6CFD2C427FD0}" srcOrd="4" destOrd="0" presId="urn:microsoft.com/office/officeart/2005/8/layout/process2"/>
    <dgm:cxn modelId="{5BED914E-6317-4C64-9811-11BCC1D124B2}" type="presParOf" srcId="{E29E4A83-0C16-4F4D-BCF4-2A6209859132}" destId="{A0438FB6-67EF-4205-8E78-F1C4DAE71EC3}" srcOrd="5" destOrd="0" presId="urn:microsoft.com/office/officeart/2005/8/layout/process2"/>
    <dgm:cxn modelId="{9B39467B-547E-42D4-A85C-8926209AC496}" type="presParOf" srcId="{A0438FB6-67EF-4205-8E78-F1C4DAE71EC3}" destId="{88D8FA47-1B31-4645-A2DB-7DA91B165829}" srcOrd="0" destOrd="0" presId="urn:microsoft.com/office/officeart/2005/8/layout/process2"/>
    <dgm:cxn modelId="{BE0F6124-88AD-4CE0-A930-D9C4CB67607A}" type="presParOf" srcId="{E29E4A83-0C16-4F4D-BCF4-2A6209859132}" destId="{875F60C2-D038-4AB1-820A-3AE8D8E7B1DC}" srcOrd="6"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5.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accent1"/>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A4DDB593-0733-4BAA-9D6E-C2DF3DB615DE}" type="presOf" srcId="{B979DD4A-2810-43FD-AE7E-3F985C954E94}" destId="{94421562-502C-496D-8538-C28A3F8A4238}" srcOrd="0" destOrd="0" presId="urn:microsoft.com/office/officeart/2005/8/layout/process1"/>
    <dgm:cxn modelId="{54920C21-8B03-4F6B-BE77-B532D0C894FB}" srcId="{3A410565-3FF2-4096-92E3-B7394419FC4A}" destId="{2DDE0DE8-6584-4161-931B-D17481A4B969}" srcOrd="2" destOrd="0" parTransId="{12121588-7FBA-4435-B2A4-30411AD2C994}" sibTransId="{8D7EF8C8-1AC6-45D7-B36A-2A908275D708}"/>
    <dgm:cxn modelId="{03CC903F-2607-41AB-A023-265CB57447A1}" type="presOf" srcId="{25331CDF-9208-4B21-9985-DED03170403E}" destId="{AD3FA524-2D91-4DA2-889B-35C0AC824D15}" srcOrd="0" destOrd="0" presId="urn:microsoft.com/office/officeart/2005/8/layout/process1"/>
    <dgm:cxn modelId="{B45B2FBE-570A-4B1B-8766-C5F8F52A0AEB}" type="presOf" srcId="{B979DD4A-2810-43FD-AE7E-3F985C954E94}" destId="{EE044C05-27D5-4679-B7D3-CA8AFF1B9568}" srcOrd="1" destOrd="0" presId="urn:microsoft.com/office/officeart/2005/8/layout/process1"/>
    <dgm:cxn modelId="{C8EC9134-F66F-4FB1-BEB1-A048EBF1DC63}" type="presOf" srcId="{1E1DDEE6-3995-4DB7-BF86-A652BBC5CA91}" destId="{6F3D2C11-11AE-4E61-A515-34325CC05604}" srcOrd="0" destOrd="0" presId="urn:microsoft.com/office/officeart/2005/8/layout/process1"/>
    <dgm:cxn modelId="{3947507F-DC27-42B8-AD53-89D13A9C0197}" srcId="{3A410565-3FF2-4096-92E3-B7394419FC4A}" destId="{25331CDF-9208-4B21-9985-DED03170403E}" srcOrd="0" destOrd="0" parTransId="{EFB14F38-B261-46F5-84CE-E12F76399B67}" sibTransId="{B979DD4A-2810-43FD-AE7E-3F985C954E94}"/>
    <dgm:cxn modelId="{3EBF4890-B732-4864-B220-6F45FC48A71E}" type="presOf" srcId="{B64CB9B5-35B6-4EF8-A19A-55B5A88DB7B1}" destId="{91A7DF0D-1F44-4A0A-8503-18D34EEECD6D}" srcOrd="0" destOrd="0" presId="urn:microsoft.com/office/officeart/2005/8/layout/process1"/>
    <dgm:cxn modelId="{279D4B66-65E8-4D1E-AF0F-7928FB2A1B5B}" srcId="{3A410565-3FF2-4096-92E3-B7394419FC4A}" destId="{3CAF47F7-0649-4E32-9D61-ACE33D5E613F}" srcOrd="3" destOrd="0" parTransId="{6644987A-9F4D-4540-98D8-3798872CE9B8}" sibTransId="{8367F9F4-59F6-4281-BC5C-137AA7582102}"/>
    <dgm:cxn modelId="{528F8919-075C-4269-87C0-076DD46A353F}" type="presOf" srcId="{3A410565-3FF2-4096-92E3-B7394419FC4A}" destId="{632B0D6D-12E4-4351-BB91-82A4358DFF10}" srcOrd="0" destOrd="0" presId="urn:microsoft.com/office/officeart/2005/8/layout/process1"/>
    <dgm:cxn modelId="{1B21AE90-008C-491F-9136-44B98EBC4E89}" type="presOf" srcId="{1E1DDEE6-3995-4DB7-BF86-A652BBC5CA91}" destId="{D19CB572-1714-4BEA-BB03-42E75EF90BEC}" srcOrd="1" destOrd="0" presId="urn:microsoft.com/office/officeart/2005/8/layout/process1"/>
    <dgm:cxn modelId="{5D583F65-7198-4FF8-9AC7-CA76B9A46080}" type="presOf" srcId="{8D7EF8C8-1AC6-45D7-B36A-2A908275D708}" destId="{046F455C-CC44-489A-A7F3-6B62A525E3CF}" srcOrd="1" destOrd="0" presId="urn:microsoft.com/office/officeart/2005/8/layout/process1"/>
    <dgm:cxn modelId="{F6FA2BD3-D983-4952-8FEA-BE1A793C7006}" type="presOf" srcId="{3CAF47F7-0649-4E32-9D61-ACE33D5E613F}" destId="{6BD7B332-9C29-4D74-8818-84F97C3CEAAB}" srcOrd="0" destOrd="0" presId="urn:microsoft.com/office/officeart/2005/8/layout/process1"/>
    <dgm:cxn modelId="{6C5782EF-C902-4FDD-927A-E1FBA25F130F}" type="presOf" srcId="{8D7EF8C8-1AC6-45D7-B36A-2A908275D708}" destId="{783A112D-7696-47B7-B40B-9C044AE6A555}"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BCD81DCD-707B-4FD2-AD62-7ECA5485C26C}" type="presOf" srcId="{2DDE0DE8-6584-4161-931B-D17481A4B969}" destId="{060C810A-886A-4C16-A910-58257AC24F2A}" srcOrd="0" destOrd="0" presId="urn:microsoft.com/office/officeart/2005/8/layout/process1"/>
    <dgm:cxn modelId="{BC3C05F7-90FB-4423-AD44-06403B0546B8}" type="presParOf" srcId="{632B0D6D-12E4-4351-BB91-82A4358DFF10}" destId="{AD3FA524-2D91-4DA2-889B-35C0AC824D15}" srcOrd="0" destOrd="0" presId="urn:microsoft.com/office/officeart/2005/8/layout/process1"/>
    <dgm:cxn modelId="{F997C883-E684-4E8D-B8F8-9620DF329294}" type="presParOf" srcId="{632B0D6D-12E4-4351-BB91-82A4358DFF10}" destId="{94421562-502C-496D-8538-C28A3F8A4238}" srcOrd="1" destOrd="0" presId="urn:microsoft.com/office/officeart/2005/8/layout/process1"/>
    <dgm:cxn modelId="{4E59C80C-E288-4903-80A8-10CE0F08C41D}" type="presParOf" srcId="{94421562-502C-496D-8538-C28A3F8A4238}" destId="{EE044C05-27D5-4679-B7D3-CA8AFF1B9568}" srcOrd="0" destOrd="0" presId="urn:microsoft.com/office/officeart/2005/8/layout/process1"/>
    <dgm:cxn modelId="{601E735D-AD2D-4F2E-8CBA-128BD8C6C228}" type="presParOf" srcId="{632B0D6D-12E4-4351-BB91-82A4358DFF10}" destId="{91A7DF0D-1F44-4A0A-8503-18D34EEECD6D}" srcOrd="2" destOrd="0" presId="urn:microsoft.com/office/officeart/2005/8/layout/process1"/>
    <dgm:cxn modelId="{27EF5956-1BCD-4BDD-91BC-B92B1009197D}" type="presParOf" srcId="{632B0D6D-12E4-4351-BB91-82A4358DFF10}" destId="{6F3D2C11-11AE-4E61-A515-34325CC05604}" srcOrd="3" destOrd="0" presId="urn:microsoft.com/office/officeart/2005/8/layout/process1"/>
    <dgm:cxn modelId="{C7C3B2AC-12AE-41D9-A6CA-A4939F7D3664}" type="presParOf" srcId="{6F3D2C11-11AE-4E61-A515-34325CC05604}" destId="{D19CB572-1714-4BEA-BB03-42E75EF90BEC}" srcOrd="0" destOrd="0" presId="urn:microsoft.com/office/officeart/2005/8/layout/process1"/>
    <dgm:cxn modelId="{854800B9-8630-4919-B7E3-64DF1CA2866B}" type="presParOf" srcId="{632B0D6D-12E4-4351-BB91-82A4358DFF10}" destId="{060C810A-886A-4C16-A910-58257AC24F2A}" srcOrd="4" destOrd="0" presId="urn:microsoft.com/office/officeart/2005/8/layout/process1"/>
    <dgm:cxn modelId="{E6194815-F862-4BF6-9A25-A8BAACEC493F}" type="presParOf" srcId="{632B0D6D-12E4-4351-BB91-82A4358DFF10}" destId="{783A112D-7696-47B7-B40B-9C044AE6A555}" srcOrd="5" destOrd="0" presId="urn:microsoft.com/office/officeart/2005/8/layout/process1"/>
    <dgm:cxn modelId="{A6EA11B8-1B76-4DBA-B538-ABEED7BAFDC5}" type="presParOf" srcId="{783A112D-7696-47B7-B40B-9C044AE6A555}" destId="{046F455C-CC44-489A-A7F3-6B62A525E3CF}" srcOrd="0" destOrd="0" presId="urn:microsoft.com/office/officeart/2005/8/layout/process1"/>
    <dgm:cxn modelId="{530C60C0-C599-43F0-A01E-5A4F54F2110F}" type="presParOf" srcId="{632B0D6D-12E4-4351-BB91-82A4358DFF10}" destId="{6BD7B332-9C29-4D74-8818-84F97C3CEAAB}" srcOrd="6" destOrd="0" presId="urn:microsoft.com/office/officeart/2005/8/layout/process1"/>
  </dgm:cxnLst>
  <dgm:bg>
    <a:noFill/>
  </dgm:bg>
  <dgm:whole>
    <a:ln>
      <a:noFill/>
    </a:ln>
  </dgm:whole>
  <dgm:extLst>
    <a:ext uri="http://schemas.microsoft.com/office/drawing/2008/diagram">
      <dsp:dataModelExt xmlns:dsp="http://schemas.microsoft.com/office/drawing/2008/diagram" relId="rId5" minVer="http://schemas.openxmlformats.org/drawingml/2006/diagram"/>
    </a:ext>
  </dgm:extLst>
</dgm:dataModel>
</file>

<file path=ppt/diagrams/data96.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2D9B2B8D-D296-4998-854A-38921C278E09}">
      <dgm:prSet phldrT="[文本]" custT="1"/>
      <dgm:spPr>
        <a:solidFill>
          <a:schemeClr val="accent1"/>
        </a:solidFill>
      </dgm:spPr>
      <dgm:t>
        <a:bodyPr/>
        <a:lstStyle/>
        <a:p>
          <a:r>
            <a:rPr kumimoji="1" lang="zh-CN" altLang="en-US" sz="1600" b="1" dirty="0" smtClean="0">
              <a:solidFill>
                <a:schemeClr val="bg1"/>
              </a:solidFill>
              <a:effectLst/>
              <a:latin typeface="华文中宋" panose="02010600040101010101" pitchFamily="2" charset="-122"/>
              <a:ea typeface="华文中宋" panose="02010600040101010101" pitchFamily="2" charset="-122"/>
            </a:rPr>
            <a:t>危险物质和危险环境</a:t>
          </a:r>
          <a:endParaRPr lang="zh-CN" altLang="en-US" sz="1600" dirty="0">
            <a:solidFill>
              <a:schemeClr val="bg1"/>
            </a:solidFill>
            <a:effectLst/>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solidFill>
              <a:schemeClr val="bg1"/>
            </a:solidFill>
            <a:effectLst/>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solidFill>
              <a:schemeClr val="bg1"/>
            </a:solidFill>
            <a:effectLst/>
            <a:latin typeface="华文中宋" panose="02010600040101010101" pitchFamily="2" charset="-122"/>
            <a:ea typeface="华文中宋" panose="02010600040101010101" pitchFamily="2" charset="-122"/>
          </a:endParaRPr>
        </a:p>
      </dgm:t>
    </dgm:pt>
    <dgm:pt modelId="{6EA75B7B-871D-408A-A3C3-7FCCF721A435}">
      <dgm:prSet phldrT="[文本]" custT="1"/>
      <dgm:spPr>
        <a:solidFill>
          <a:schemeClr val="bg1">
            <a:lumMod val="85000"/>
          </a:schemeClr>
        </a:solidFill>
      </dgm:spPr>
      <dgm:t>
        <a:bodyPr/>
        <a:lstStyle/>
        <a:p>
          <a:r>
            <a:rPr kumimoji="1" lang="zh-CN" altLang="en-US" sz="1600" b="1" dirty="0" smtClean="0">
              <a:solidFill>
                <a:schemeClr val="bg1"/>
              </a:solidFill>
              <a:effectLst/>
              <a:latin typeface="华文中宋" panose="02010600040101010101" pitchFamily="2" charset="-122"/>
              <a:ea typeface="华文中宋" panose="02010600040101010101" pitchFamily="2" charset="-122"/>
            </a:rPr>
            <a:t>电气引燃源</a:t>
          </a:r>
          <a:endParaRPr lang="zh-CN" altLang="en-US" sz="1600" dirty="0">
            <a:solidFill>
              <a:schemeClr val="bg1"/>
            </a:solidFill>
            <a:effectLst/>
            <a:latin typeface="华文中宋" panose="02010600040101010101" pitchFamily="2" charset="-122"/>
            <a:ea typeface="华文中宋" panose="02010600040101010101" pitchFamily="2" charset="-122"/>
          </a:endParaRPr>
        </a:p>
      </dgm:t>
    </dgm:pt>
    <dgm:pt modelId="{471A1338-6830-4B44-85E8-8AC67A321A2D}" cxnId="{257BA541-AD8C-4C56-94C5-CF7358245C28}" type="par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1EF21201-0DA7-4973-B560-12012D017E10}" cxnId="{257BA541-AD8C-4C56-94C5-CF7358245C28}" type="sib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AC4A9A71-538E-442A-869F-272243F3B3A0}">
      <dgm:prSet phldrT="[文本]" custT="1"/>
      <dgm:spPr>
        <a:solidFill>
          <a:schemeClr val="bg1">
            <a:lumMod val="85000"/>
          </a:schemeClr>
        </a:solidFill>
      </dgm:spPr>
      <dgm:t>
        <a:bodyPr/>
        <a:lstStyle/>
        <a:p>
          <a:r>
            <a:rPr lang="zh-CN" altLang="en-US" sz="1600" b="1" dirty="0" smtClean="0">
              <a:solidFill>
                <a:schemeClr val="bg1"/>
              </a:solidFill>
              <a:effectLst/>
              <a:latin typeface="华文中宋" panose="02010600040101010101" pitchFamily="2" charset="-122"/>
              <a:ea typeface="华文中宋" panose="02010600040101010101" pitchFamily="2" charset="-122"/>
            </a:rPr>
            <a:t>电气火灾与爆炸的原因</a:t>
          </a:r>
          <a:endParaRPr lang="zh-CN" altLang="en-US" sz="1600" dirty="0">
            <a:solidFill>
              <a:schemeClr val="bg1"/>
            </a:solidFill>
            <a:effectLst/>
            <a:latin typeface="华文中宋" panose="02010600040101010101" pitchFamily="2" charset="-122"/>
            <a:ea typeface="华文中宋" panose="02010600040101010101" pitchFamily="2" charset="-122"/>
          </a:endParaRPr>
        </a:p>
      </dgm:t>
    </dgm:pt>
    <dgm:pt modelId="{7B32862E-E528-4CB1-B119-B178861A46E8}" cxnId="{950C0A7E-52FB-43DA-8162-EB4EFCEAD31D}" type="par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0AC7A576-0688-45FA-89DA-B5A2E660EE69}" cxnId="{950C0A7E-52FB-43DA-8162-EB4EFCEAD31D}" type="sib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6EDD6A11-B022-4F96-B661-FC58AFFBA420}">
      <dgm:prSet phldrT="[文本]" custT="1"/>
      <dgm:spPr>
        <a:solidFill>
          <a:schemeClr val="bg1">
            <a:lumMod val="85000"/>
          </a:schemeClr>
        </a:solidFill>
      </dgm:spPr>
      <dgm:t>
        <a:bodyPr/>
        <a:lstStyle/>
        <a:p>
          <a:r>
            <a:rPr kumimoji="1" lang="zh-CN" altLang="en-US" sz="1600" b="1" dirty="0" smtClean="0">
              <a:solidFill>
                <a:schemeClr val="bg1"/>
              </a:solidFill>
              <a:effectLst/>
              <a:latin typeface="华文中宋" panose="02010600040101010101" pitchFamily="2" charset="-122"/>
              <a:ea typeface="华文中宋" panose="02010600040101010101" pitchFamily="2" charset="-122"/>
            </a:rPr>
            <a:t>电气防爆设备及其选用</a:t>
          </a:r>
          <a:endParaRPr lang="zh-CN" altLang="en-US" sz="1600" dirty="0">
            <a:solidFill>
              <a:schemeClr val="bg1"/>
            </a:solidFill>
            <a:effectLst/>
            <a:latin typeface="华文中宋" panose="02010600040101010101" pitchFamily="2" charset="-122"/>
            <a:ea typeface="华文中宋" panose="02010600040101010101" pitchFamily="2" charset="-122"/>
          </a:endParaRPr>
        </a:p>
      </dgm:t>
    </dgm:pt>
    <dgm:pt modelId="{60B39A42-3FDC-4CB3-B5F6-F12878058C19}" cxnId="{BFDE95FA-5E9C-48E6-B55F-B51C3744F1C6}" type="par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71B682FC-4C5F-44BA-9B7F-0D65FDF576C3}" cxnId="{BFDE95FA-5E9C-48E6-B55F-B51C3744F1C6}" type="sib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E440B60E-F21B-4E27-A2E8-6D1E8ECFAC2B}" type="pres">
      <dgm:prSet presAssocID="{6EA75B7B-871D-408A-A3C3-7FCCF721A435}" presName="node" presStyleLbl="node1" presStyleIdx="0" presStyleCnt="4" custScaleY="40262">
        <dgm:presLayoutVars>
          <dgm:bulletEnabled val="1"/>
        </dgm:presLayoutVars>
      </dgm:prSet>
      <dgm:spPr/>
      <dgm:t>
        <a:bodyPr/>
        <a:lstStyle/>
        <a:p>
          <a:endParaRPr lang="zh-CN" altLang="en-US"/>
        </a:p>
      </dgm:t>
    </dgm:pt>
    <dgm:pt modelId="{D79EAA30-DE53-42BB-BB90-52F211D29A62}" type="pres">
      <dgm:prSet presAssocID="{1EF21201-0DA7-4973-B560-12012D017E10}" presName="sibTrans" presStyleLbl="sibTrans2D1" presStyleIdx="0" presStyleCnt="3"/>
      <dgm:spPr/>
      <dgm:t>
        <a:bodyPr/>
        <a:lstStyle/>
        <a:p>
          <a:endParaRPr lang="zh-CN" altLang="en-US"/>
        </a:p>
      </dgm:t>
    </dgm:pt>
    <dgm:pt modelId="{77F03234-BD5D-4B97-81B8-86161D03D39A}" type="pres">
      <dgm:prSet presAssocID="{1EF21201-0DA7-4973-B560-12012D017E10}" presName="connectorText" presStyleLbl="sibTrans2D1" presStyleIdx="0" presStyleCnt="3"/>
      <dgm:spPr/>
      <dgm:t>
        <a:bodyPr/>
        <a:lstStyle/>
        <a:p>
          <a:endParaRPr lang="zh-CN" altLang="en-US"/>
        </a:p>
      </dgm:t>
    </dgm:pt>
    <dgm:pt modelId="{C69BB197-5404-418B-8020-03AC84A51865}" type="pres">
      <dgm:prSet presAssocID="{2D9B2B8D-D296-4998-854A-38921C278E09}" presName="node" presStyleLbl="node1" presStyleIdx="1" presStyleCnt="4" custScaleY="52767" custLinFactNeighborY="122">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3" custScaleY="79426"/>
      <dgm:spPr/>
      <dgm:t>
        <a:bodyPr/>
        <a:lstStyle/>
        <a:p>
          <a:endParaRPr lang="zh-CN" altLang="en-US"/>
        </a:p>
      </dgm:t>
    </dgm:pt>
    <dgm:pt modelId="{F6198841-8EB8-46CA-B577-58B57F58ECBA}" type="pres">
      <dgm:prSet presAssocID="{B8FFF542-D36D-4AEE-BA3A-4CC333789B93}" presName="connectorText" presStyleLbl="sibTrans2D1" presStyleIdx="1" presStyleCnt="3"/>
      <dgm:spPr/>
      <dgm:t>
        <a:bodyPr/>
        <a:lstStyle/>
        <a:p>
          <a:endParaRPr lang="zh-CN" altLang="en-US"/>
        </a:p>
      </dgm:t>
    </dgm:pt>
    <dgm:pt modelId="{A4CD80EA-9C42-4F38-B6D4-6CFD2C427FD0}" type="pres">
      <dgm:prSet presAssocID="{AC4A9A71-538E-442A-869F-272243F3B3A0}" presName="node" presStyleLbl="node1" presStyleIdx="2" presStyleCnt="4" custScaleY="59263">
        <dgm:presLayoutVars>
          <dgm:bulletEnabled val="1"/>
        </dgm:presLayoutVars>
      </dgm:prSet>
      <dgm:spPr/>
      <dgm:t>
        <a:bodyPr/>
        <a:lstStyle/>
        <a:p>
          <a:endParaRPr lang="zh-CN" altLang="en-US"/>
        </a:p>
      </dgm:t>
    </dgm:pt>
    <dgm:pt modelId="{A0438FB6-67EF-4205-8E78-F1C4DAE71EC3}" type="pres">
      <dgm:prSet presAssocID="{0AC7A576-0688-45FA-89DA-B5A2E660EE69}" presName="sibTrans" presStyleLbl="sibTrans2D1" presStyleIdx="2" presStyleCnt="3"/>
      <dgm:spPr/>
      <dgm:t>
        <a:bodyPr/>
        <a:lstStyle/>
        <a:p>
          <a:endParaRPr lang="zh-CN" altLang="en-US"/>
        </a:p>
      </dgm:t>
    </dgm:pt>
    <dgm:pt modelId="{88D8FA47-1B31-4645-A2DB-7DA91B165829}" type="pres">
      <dgm:prSet presAssocID="{0AC7A576-0688-45FA-89DA-B5A2E660EE69}" presName="connectorText" presStyleLbl="sibTrans2D1" presStyleIdx="2" presStyleCnt="3"/>
      <dgm:spPr/>
      <dgm:t>
        <a:bodyPr/>
        <a:lstStyle/>
        <a:p>
          <a:endParaRPr lang="zh-CN" altLang="en-US"/>
        </a:p>
      </dgm:t>
    </dgm:pt>
    <dgm:pt modelId="{875F60C2-D038-4AB1-820A-3AE8D8E7B1DC}" type="pres">
      <dgm:prSet presAssocID="{6EDD6A11-B022-4F96-B661-FC58AFFBA420}" presName="node" presStyleLbl="node1" presStyleIdx="3" presStyleCnt="4" custScaleY="50629">
        <dgm:presLayoutVars>
          <dgm:bulletEnabled val="1"/>
        </dgm:presLayoutVars>
      </dgm:prSet>
      <dgm:spPr/>
      <dgm:t>
        <a:bodyPr/>
        <a:lstStyle/>
        <a:p>
          <a:endParaRPr lang="zh-CN" altLang="en-US"/>
        </a:p>
      </dgm:t>
    </dgm:pt>
  </dgm:ptLst>
  <dgm:cxnLst>
    <dgm:cxn modelId="{BFDE95FA-5E9C-48E6-B55F-B51C3744F1C6}" srcId="{1A4387FB-7510-4215-ADB1-0770137FC457}" destId="{6EDD6A11-B022-4F96-B661-FC58AFFBA420}" srcOrd="3" destOrd="0" parTransId="{60B39A42-3FDC-4CB3-B5F6-F12878058C19}" sibTransId="{71B682FC-4C5F-44BA-9B7F-0D65FDF576C3}"/>
    <dgm:cxn modelId="{B90621EA-AB4E-43C1-8D1A-4A4B9236EA02}" type="presOf" srcId="{0AC7A576-0688-45FA-89DA-B5A2E660EE69}" destId="{A0438FB6-67EF-4205-8E78-F1C4DAE71EC3}" srcOrd="0" destOrd="0" presId="urn:microsoft.com/office/officeart/2005/8/layout/process2"/>
    <dgm:cxn modelId="{3A0AA065-2F80-4629-BCBF-956FB0F72690}" type="presOf" srcId="{AC4A9A71-538E-442A-869F-272243F3B3A0}" destId="{A4CD80EA-9C42-4F38-B6D4-6CFD2C427FD0}" srcOrd="0" destOrd="0" presId="urn:microsoft.com/office/officeart/2005/8/layout/process2"/>
    <dgm:cxn modelId="{5F90B57F-D945-4239-92EB-E9A995DD2C9B}" type="presOf" srcId="{1A4387FB-7510-4215-ADB1-0770137FC457}" destId="{E29E4A83-0C16-4F4D-BCF4-2A6209859132}" srcOrd="0" destOrd="0" presId="urn:microsoft.com/office/officeart/2005/8/layout/process2"/>
    <dgm:cxn modelId="{DB8D95FC-368D-4284-91B9-D62BBAEACC0A}" type="presOf" srcId="{1EF21201-0DA7-4973-B560-12012D017E10}" destId="{77F03234-BD5D-4B97-81B8-86161D03D39A}" srcOrd="1" destOrd="0" presId="urn:microsoft.com/office/officeart/2005/8/layout/process2"/>
    <dgm:cxn modelId="{A05628D4-FF74-4BE7-8BA2-41A423801B17}" srcId="{1A4387FB-7510-4215-ADB1-0770137FC457}" destId="{2D9B2B8D-D296-4998-854A-38921C278E09}" srcOrd="1" destOrd="0" parTransId="{F8EA7CC3-04E5-4984-8C67-C48951CC2374}" sibTransId="{B8FFF542-D36D-4AEE-BA3A-4CC333789B93}"/>
    <dgm:cxn modelId="{257BA541-AD8C-4C56-94C5-CF7358245C28}" srcId="{1A4387FB-7510-4215-ADB1-0770137FC457}" destId="{6EA75B7B-871D-408A-A3C3-7FCCF721A435}" srcOrd="0" destOrd="0" parTransId="{471A1338-6830-4B44-85E8-8AC67A321A2D}" sibTransId="{1EF21201-0DA7-4973-B560-12012D017E10}"/>
    <dgm:cxn modelId="{A2707F5A-AAC9-4F73-AF40-558A5E8BC9E8}" type="presOf" srcId="{B8FFF542-D36D-4AEE-BA3A-4CC333789B93}" destId="{550226BB-33FE-47C7-9DA9-586D2361ACE3}" srcOrd="0" destOrd="0" presId="urn:microsoft.com/office/officeart/2005/8/layout/process2"/>
    <dgm:cxn modelId="{434D4283-FC95-4F7A-901D-598352BA6DA1}" type="presOf" srcId="{6EA75B7B-871D-408A-A3C3-7FCCF721A435}" destId="{E440B60E-F21B-4E27-A2E8-6D1E8ECFAC2B}" srcOrd="0" destOrd="0" presId="urn:microsoft.com/office/officeart/2005/8/layout/process2"/>
    <dgm:cxn modelId="{99363E86-D146-43EC-94AE-8F4712273655}" type="presOf" srcId="{1EF21201-0DA7-4973-B560-12012D017E10}" destId="{D79EAA30-DE53-42BB-BB90-52F211D29A62}" srcOrd="0" destOrd="0" presId="urn:microsoft.com/office/officeart/2005/8/layout/process2"/>
    <dgm:cxn modelId="{F5D88B4B-E62C-4C5E-9A6F-19857AC1D5FB}" type="presOf" srcId="{B8FFF542-D36D-4AEE-BA3A-4CC333789B93}" destId="{F6198841-8EB8-46CA-B577-58B57F58ECBA}" srcOrd="1" destOrd="0" presId="urn:microsoft.com/office/officeart/2005/8/layout/process2"/>
    <dgm:cxn modelId="{AE3A1A2B-598E-4FC4-852F-8DE00AE0A9D9}" type="presOf" srcId="{0AC7A576-0688-45FA-89DA-B5A2E660EE69}" destId="{88D8FA47-1B31-4645-A2DB-7DA91B165829}" srcOrd="1" destOrd="0" presId="urn:microsoft.com/office/officeart/2005/8/layout/process2"/>
    <dgm:cxn modelId="{584BFCFF-D13F-434E-BE8C-B869990B4DAC}" type="presOf" srcId="{2D9B2B8D-D296-4998-854A-38921C278E09}" destId="{C69BB197-5404-418B-8020-03AC84A51865}" srcOrd="0" destOrd="0" presId="urn:microsoft.com/office/officeart/2005/8/layout/process2"/>
    <dgm:cxn modelId="{950C0A7E-52FB-43DA-8162-EB4EFCEAD31D}" srcId="{1A4387FB-7510-4215-ADB1-0770137FC457}" destId="{AC4A9A71-538E-442A-869F-272243F3B3A0}" srcOrd="2" destOrd="0" parTransId="{7B32862E-E528-4CB1-B119-B178861A46E8}" sibTransId="{0AC7A576-0688-45FA-89DA-B5A2E660EE69}"/>
    <dgm:cxn modelId="{FD59335A-91D7-4762-91FD-A7717FC2756A}" type="presOf" srcId="{6EDD6A11-B022-4F96-B661-FC58AFFBA420}" destId="{875F60C2-D038-4AB1-820A-3AE8D8E7B1DC}" srcOrd="0" destOrd="0" presId="urn:microsoft.com/office/officeart/2005/8/layout/process2"/>
    <dgm:cxn modelId="{B06F38C0-1E15-4CBB-BECC-AE81F7AF3FF6}" type="presParOf" srcId="{E29E4A83-0C16-4F4D-BCF4-2A6209859132}" destId="{E440B60E-F21B-4E27-A2E8-6D1E8ECFAC2B}" srcOrd="0" destOrd="0" presId="urn:microsoft.com/office/officeart/2005/8/layout/process2"/>
    <dgm:cxn modelId="{B27602AF-BE27-496A-A68E-7B17710F81BA}" type="presParOf" srcId="{E29E4A83-0C16-4F4D-BCF4-2A6209859132}" destId="{D79EAA30-DE53-42BB-BB90-52F211D29A62}" srcOrd="1" destOrd="0" presId="urn:microsoft.com/office/officeart/2005/8/layout/process2"/>
    <dgm:cxn modelId="{EDFE69ED-1580-4070-8222-2E3F185310C0}" type="presParOf" srcId="{D79EAA30-DE53-42BB-BB90-52F211D29A62}" destId="{77F03234-BD5D-4B97-81B8-86161D03D39A}" srcOrd="0" destOrd="0" presId="urn:microsoft.com/office/officeart/2005/8/layout/process2"/>
    <dgm:cxn modelId="{72ECF282-86AF-4A2E-B678-A4F5886F35E2}" type="presParOf" srcId="{E29E4A83-0C16-4F4D-BCF4-2A6209859132}" destId="{C69BB197-5404-418B-8020-03AC84A51865}" srcOrd="2" destOrd="0" presId="urn:microsoft.com/office/officeart/2005/8/layout/process2"/>
    <dgm:cxn modelId="{F678F9BF-E725-4057-A3DE-C756C08BD740}" type="presParOf" srcId="{E29E4A83-0C16-4F4D-BCF4-2A6209859132}" destId="{550226BB-33FE-47C7-9DA9-586D2361ACE3}" srcOrd="3" destOrd="0" presId="urn:microsoft.com/office/officeart/2005/8/layout/process2"/>
    <dgm:cxn modelId="{6CF48D26-62EB-4245-A2A5-F920B0EA99A0}" type="presParOf" srcId="{550226BB-33FE-47C7-9DA9-586D2361ACE3}" destId="{F6198841-8EB8-46CA-B577-58B57F58ECBA}" srcOrd="0" destOrd="0" presId="urn:microsoft.com/office/officeart/2005/8/layout/process2"/>
    <dgm:cxn modelId="{27EBFDA2-4E9A-4C38-A73E-8E93C3D88B00}" type="presParOf" srcId="{E29E4A83-0C16-4F4D-BCF4-2A6209859132}" destId="{A4CD80EA-9C42-4F38-B6D4-6CFD2C427FD0}" srcOrd="4" destOrd="0" presId="urn:microsoft.com/office/officeart/2005/8/layout/process2"/>
    <dgm:cxn modelId="{9E62CF50-1A72-4F76-93BF-947360804F7E}" type="presParOf" srcId="{E29E4A83-0C16-4F4D-BCF4-2A6209859132}" destId="{A0438FB6-67EF-4205-8E78-F1C4DAE71EC3}" srcOrd="5" destOrd="0" presId="urn:microsoft.com/office/officeart/2005/8/layout/process2"/>
    <dgm:cxn modelId="{E9B5397E-6A4F-409A-9BCB-C44803E061B5}" type="presParOf" srcId="{A0438FB6-67EF-4205-8E78-F1C4DAE71EC3}" destId="{88D8FA47-1B31-4645-A2DB-7DA91B165829}" srcOrd="0" destOrd="0" presId="urn:microsoft.com/office/officeart/2005/8/layout/process2"/>
    <dgm:cxn modelId="{225C142C-9B13-4C9B-9527-50338FEDF817}" type="presParOf" srcId="{E29E4A83-0C16-4F4D-BCF4-2A6209859132}" destId="{875F60C2-D038-4AB1-820A-3AE8D8E7B1DC}" srcOrd="6"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7.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accent1"/>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9B0417FD-348A-4588-9C55-464CA06B77DA}" type="presOf" srcId="{3CAF47F7-0649-4E32-9D61-ACE33D5E613F}" destId="{6BD7B332-9C29-4D74-8818-84F97C3CEAAB}" srcOrd="0" destOrd="0" presId="urn:microsoft.com/office/officeart/2005/8/layout/process1"/>
    <dgm:cxn modelId="{B140BAB7-8C48-498A-B699-FC66F18AD454}" type="presOf" srcId="{3A410565-3FF2-4096-92E3-B7394419FC4A}" destId="{632B0D6D-12E4-4351-BB91-82A4358DFF10}" srcOrd="0" destOrd="0" presId="urn:microsoft.com/office/officeart/2005/8/layout/process1"/>
    <dgm:cxn modelId="{5906D0EB-AD75-44A6-ACF2-3E8E330E31F5}" type="presOf" srcId="{B979DD4A-2810-43FD-AE7E-3F985C954E94}" destId="{94421562-502C-496D-8538-C28A3F8A4238}" srcOrd="0" destOrd="0" presId="urn:microsoft.com/office/officeart/2005/8/layout/process1"/>
    <dgm:cxn modelId="{FA1AB1DE-FF16-4387-B13D-FBC4D163D23F}" type="presOf" srcId="{B64CB9B5-35B6-4EF8-A19A-55B5A88DB7B1}" destId="{91A7DF0D-1F44-4A0A-8503-18D34EEECD6D}" srcOrd="0" destOrd="0" presId="urn:microsoft.com/office/officeart/2005/8/layout/process1"/>
    <dgm:cxn modelId="{6E889275-EA27-4A0D-91D2-89CFFAB86659}" type="presOf" srcId="{8D7EF8C8-1AC6-45D7-B36A-2A908275D708}" destId="{783A112D-7696-47B7-B40B-9C044AE6A555}" srcOrd="0" destOrd="0" presId="urn:microsoft.com/office/officeart/2005/8/layout/process1"/>
    <dgm:cxn modelId="{3947507F-DC27-42B8-AD53-89D13A9C0197}" srcId="{3A410565-3FF2-4096-92E3-B7394419FC4A}" destId="{25331CDF-9208-4B21-9985-DED03170403E}" srcOrd="0" destOrd="0" parTransId="{EFB14F38-B261-46F5-84CE-E12F76399B67}" sibTransId="{B979DD4A-2810-43FD-AE7E-3F985C954E94}"/>
    <dgm:cxn modelId="{54920C21-8B03-4F6B-BE77-B532D0C894FB}" srcId="{3A410565-3FF2-4096-92E3-B7394419FC4A}" destId="{2DDE0DE8-6584-4161-931B-D17481A4B969}" srcOrd="2" destOrd="0" parTransId="{12121588-7FBA-4435-B2A4-30411AD2C994}" sibTransId="{8D7EF8C8-1AC6-45D7-B36A-2A908275D708}"/>
    <dgm:cxn modelId="{DF80B4BD-5A5D-401C-85B6-82FADD651506}" type="presOf" srcId="{1E1DDEE6-3995-4DB7-BF86-A652BBC5CA91}" destId="{6F3D2C11-11AE-4E61-A515-34325CC05604}" srcOrd="0" destOrd="0" presId="urn:microsoft.com/office/officeart/2005/8/layout/process1"/>
    <dgm:cxn modelId="{61D2864D-D8C7-4B1C-8878-8AACD0F667B4}" type="presOf" srcId="{1E1DDEE6-3995-4DB7-BF86-A652BBC5CA91}" destId="{D19CB572-1714-4BEA-BB03-42E75EF90BEC}" srcOrd="1" destOrd="0" presId="urn:microsoft.com/office/officeart/2005/8/layout/process1"/>
    <dgm:cxn modelId="{D2E95757-553D-4E00-AECC-66CA59FB3AC1}" type="presOf" srcId="{B979DD4A-2810-43FD-AE7E-3F985C954E94}" destId="{EE044C05-27D5-4679-B7D3-CA8AFF1B9568}" srcOrd="1" destOrd="0" presId="urn:microsoft.com/office/officeart/2005/8/layout/process1"/>
    <dgm:cxn modelId="{26F2E4E1-BCBB-4F15-ADE1-FD84D7618727}" type="presOf" srcId="{2DDE0DE8-6584-4161-931B-D17481A4B969}" destId="{060C810A-886A-4C16-A910-58257AC24F2A}" srcOrd="0" destOrd="0" presId="urn:microsoft.com/office/officeart/2005/8/layout/process1"/>
    <dgm:cxn modelId="{279D4B66-65E8-4D1E-AF0F-7928FB2A1B5B}" srcId="{3A410565-3FF2-4096-92E3-B7394419FC4A}" destId="{3CAF47F7-0649-4E32-9D61-ACE33D5E613F}" srcOrd="3" destOrd="0" parTransId="{6644987A-9F4D-4540-98D8-3798872CE9B8}" sibTransId="{8367F9F4-59F6-4281-BC5C-137AA7582102}"/>
    <dgm:cxn modelId="{AB9BC5B0-20EB-4A11-AA9F-FB48E6CA5FFC}" srcId="{3A410565-3FF2-4096-92E3-B7394419FC4A}" destId="{B64CB9B5-35B6-4EF8-A19A-55B5A88DB7B1}" srcOrd="1" destOrd="0" parTransId="{D31464F0-3652-46EA-9F64-F10CC6EDEC37}" sibTransId="{1E1DDEE6-3995-4DB7-BF86-A652BBC5CA91}"/>
    <dgm:cxn modelId="{BA43500F-FB71-4FE6-9DBD-771302003FA5}" type="presOf" srcId="{8D7EF8C8-1AC6-45D7-B36A-2A908275D708}" destId="{046F455C-CC44-489A-A7F3-6B62A525E3CF}" srcOrd="1" destOrd="0" presId="urn:microsoft.com/office/officeart/2005/8/layout/process1"/>
    <dgm:cxn modelId="{DBB5513F-C93A-46A0-AF1C-DC16A279360E}" type="presOf" srcId="{25331CDF-9208-4B21-9985-DED03170403E}" destId="{AD3FA524-2D91-4DA2-889B-35C0AC824D15}" srcOrd="0" destOrd="0" presId="urn:microsoft.com/office/officeart/2005/8/layout/process1"/>
    <dgm:cxn modelId="{581AC06D-B42C-4AE8-835C-7DB4D659296C}" type="presParOf" srcId="{632B0D6D-12E4-4351-BB91-82A4358DFF10}" destId="{AD3FA524-2D91-4DA2-889B-35C0AC824D15}" srcOrd="0" destOrd="0" presId="urn:microsoft.com/office/officeart/2005/8/layout/process1"/>
    <dgm:cxn modelId="{F11FD18A-F187-44D5-A899-FF39DC921477}" type="presParOf" srcId="{632B0D6D-12E4-4351-BB91-82A4358DFF10}" destId="{94421562-502C-496D-8538-C28A3F8A4238}" srcOrd="1" destOrd="0" presId="urn:microsoft.com/office/officeart/2005/8/layout/process1"/>
    <dgm:cxn modelId="{2935A194-6BA5-4A63-AC46-46EDE6A3DB9B}" type="presParOf" srcId="{94421562-502C-496D-8538-C28A3F8A4238}" destId="{EE044C05-27D5-4679-B7D3-CA8AFF1B9568}" srcOrd="0" destOrd="0" presId="urn:microsoft.com/office/officeart/2005/8/layout/process1"/>
    <dgm:cxn modelId="{3ECE2B1E-0E2E-43F7-A617-949AA16C9EEB}" type="presParOf" srcId="{632B0D6D-12E4-4351-BB91-82A4358DFF10}" destId="{91A7DF0D-1F44-4A0A-8503-18D34EEECD6D}" srcOrd="2" destOrd="0" presId="urn:microsoft.com/office/officeart/2005/8/layout/process1"/>
    <dgm:cxn modelId="{96086E34-6398-46C7-9D8E-255BE93355AE}" type="presParOf" srcId="{632B0D6D-12E4-4351-BB91-82A4358DFF10}" destId="{6F3D2C11-11AE-4E61-A515-34325CC05604}" srcOrd="3" destOrd="0" presId="urn:microsoft.com/office/officeart/2005/8/layout/process1"/>
    <dgm:cxn modelId="{85F4697B-3D51-43AF-860F-D4494AFBFA85}" type="presParOf" srcId="{6F3D2C11-11AE-4E61-A515-34325CC05604}" destId="{D19CB572-1714-4BEA-BB03-42E75EF90BEC}" srcOrd="0" destOrd="0" presId="urn:microsoft.com/office/officeart/2005/8/layout/process1"/>
    <dgm:cxn modelId="{6A282AFF-BBF3-4523-A2E4-8DD9E6DF6AEC}" type="presParOf" srcId="{632B0D6D-12E4-4351-BB91-82A4358DFF10}" destId="{060C810A-886A-4C16-A910-58257AC24F2A}" srcOrd="4" destOrd="0" presId="urn:microsoft.com/office/officeart/2005/8/layout/process1"/>
    <dgm:cxn modelId="{5587747D-5410-4A7C-B0DD-DF40F929BBB8}" type="presParOf" srcId="{632B0D6D-12E4-4351-BB91-82A4358DFF10}" destId="{783A112D-7696-47B7-B40B-9C044AE6A555}" srcOrd="5" destOrd="0" presId="urn:microsoft.com/office/officeart/2005/8/layout/process1"/>
    <dgm:cxn modelId="{F5098D82-426A-4430-908A-08ED6F35AF47}" type="presParOf" srcId="{783A112D-7696-47B7-B40B-9C044AE6A555}" destId="{046F455C-CC44-489A-A7F3-6B62A525E3CF}" srcOrd="0" destOrd="0" presId="urn:microsoft.com/office/officeart/2005/8/layout/process1"/>
    <dgm:cxn modelId="{CBA747CA-F7B2-4070-B460-B6E59800927E}" type="presParOf" srcId="{632B0D6D-12E4-4351-BB91-82A4358DFF10}" destId="{6BD7B332-9C29-4D74-8818-84F97C3CEAAB}" srcOrd="6" destOrd="0" presId="urn:microsoft.com/office/officeart/2005/8/layout/process1"/>
  </dgm:cxnLst>
  <dgm:bg>
    <a:noFill/>
  </dgm:bg>
  <dgm:whole>
    <a:ln>
      <a:noFill/>
    </a:ln>
  </dgm:whole>
  <dgm:extLst>
    <a:ext uri="http://schemas.microsoft.com/office/drawing/2008/diagram">
      <dsp:dataModelExt xmlns:dsp="http://schemas.microsoft.com/office/drawing/2008/diagram" relId="rId5" minVer="http://schemas.openxmlformats.org/drawingml/2006/diagram"/>
    </a:ext>
  </dgm:extLst>
</dgm:dataModel>
</file>

<file path=ppt/diagrams/data98.xml><?xml version="1.0" encoding="utf-8"?>
<dgm:dataModel xmlns:dgm="http://schemas.openxmlformats.org/drawingml/2006/diagram" xmlns:a="http://schemas.openxmlformats.org/drawingml/2006/main">
  <dgm:ptLst>
    <dgm:pt modelId="{1A4387FB-7510-4215-ADB1-0770137FC457}" type="doc">
      <dgm:prSet loTypeId="urn:microsoft.com/office/officeart/2005/8/layout/process2" loCatId="process" qsTypeId="urn:microsoft.com/office/officeart/2005/8/quickstyle/simple2" qsCatId="simple" csTypeId="urn:microsoft.com/office/officeart/2005/8/colors/accent1_2" csCatId="accent1" phldr="1"/>
      <dgm:spPr/>
    </dgm:pt>
    <dgm:pt modelId="{2D9B2B8D-D296-4998-854A-38921C278E09}">
      <dgm:prSet phldrT="[文本]" custT="1"/>
      <dgm:spPr>
        <a:solidFill>
          <a:schemeClr val="accent1"/>
        </a:solidFill>
      </dgm:spPr>
      <dgm:t>
        <a:bodyPr/>
        <a:lstStyle/>
        <a:p>
          <a:r>
            <a:rPr kumimoji="1" lang="zh-CN" altLang="en-US" sz="1600" b="1" dirty="0" smtClean="0">
              <a:solidFill>
                <a:schemeClr val="bg1"/>
              </a:solidFill>
              <a:effectLst/>
              <a:latin typeface="华文中宋" panose="02010600040101010101" pitchFamily="2" charset="-122"/>
              <a:ea typeface="华文中宋" panose="02010600040101010101" pitchFamily="2" charset="-122"/>
            </a:rPr>
            <a:t>危险物质和危险环境</a:t>
          </a:r>
          <a:endParaRPr lang="zh-CN" altLang="en-US" sz="1600" dirty="0">
            <a:solidFill>
              <a:schemeClr val="bg1"/>
            </a:solidFill>
            <a:effectLst/>
            <a:latin typeface="华文中宋" panose="02010600040101010101" pitchFamily="2" charset="-122"/>
            <a:ea typeface="华文中宋" panose="02010600040101010101" pitchFamily="2" charset="-122"/>
          </a:endParaRPr>
        </a:p>
      </dgm:t>
    </dgm:pt>
    <dgm:pt modelId="{F8EA7CC3-04E5-4984-8C67-C48951CC2374}" cxnId="{A05628D4-FF74-4BE7-8BA2-41A423801B17}" type="parTrans">
      <dgm:prSet/>
      <dgm:spPr/>
      <dgm:t>
        <a:bodyPr/>
        <a:lstStyle/>
        <a:p>
          <a:endParaRPr lang="zh-CN" altLang="en-US" sz="1200">
            <a:solidFill>
              <a:schemeClr val="bg1"/>
            </a:solidFill>
            <a:effectLst/>
            <a:latin typeface="华文中宋" panose="02010600040101010101" pitchFamily="2" charset="-122"/>
            <a:ea typeface="华文中宋" panose="02010600040101010101" pitchFamily="2" charset="-122"/>
          </a:endParaRPr>
        </a:p>
      </dgm:t>
    </dgm:pt>
    <dgm:pt modelId="{B8FFF542-D36D-4AEE-BA3A-4CC333789B93}" cxnId="{A05628D4-FF74-4BE7-8BA2-41A423801B17}" type="sibTrans">
      <dgm:prSet custT="1"/>
      <dgm:spPr/>
      <dgm:t>
        <a:bodyPr/>
        <a:lstStyle/>
        <a:p>
          <a:endParaRPr lang="zh-CN" altLang="en-US" sz="1200">
            <a:solidFill>
              <a:schemeClr val="bg1"/>
            </a:solidFill>
            <a:effectLst/>
            <a:latin typeface="华文中宋" panose="02010600040101010101" pitchFamily="2" charset="-122"/>
            <a:ea typeface="华文中宋" panose="02010600040101010101" pitchFamily="2" charset="-122"/>
          </a:endParaRPr>
        </a:p>
      </dgm:t>
    </dgm:pt>
    <dgm:pt modelId="{6EA75B7B-871D-408A-A3C3-7FCCF721A435}">
      <dgm:prSet phldrT="[文本]" custT="1"/>
      <dgm:spPr>
        <a:solidFill>
          <a:schemeClr val="bg1">
            <a:lumMod val="85000"/>
          </a:schemeClr>
        </a:solidFill>
      </dgm:spPr>
      <dgm:t>
        <a:bodyPr/>
        <a:lstStyle/>
        <a:p>
          <a:r>
            <a:rPr kumimoji="1" lang="zh-CN" altLang="en-US" sz="1600" b="1" dirty="0" smtClean="0">
              <a:solidFill>
                <a:schemeClr val="bg1"/>
              </a:solidFill>
              <a:effectLst/>
              <a:latin typeface="华文中宋" panose="02010600040101010101" pitchFamily="2" charset="-122"/>
              <a:ea typeface="华文中宋" panose="02010600040101010101" pitchFamily="2" charset="-122"/>
            </a:rPr>
            <a:t>电气引燃源</a:t>
          </a:r>
          <a:endParaRPr lang="zh-CN" altLang="en-US" sz="1600" dirty="0">
            <a:solidFill>
              <a:schemeClr val="bg1"/>
            </a:solidFill>
            <a:effectLst/>
            <a:latin typeface="华文中宋" panose="02010600040101010101" pitchFamily="2" charset="-122"/>
            <a:ea typeface="华文中宋" panose="02010600040101010101" pitchFamily="2" charset="-122"/>
          </a:endParaRPr>
        </a:p>
      </dgm:t>
    </dgm:pt>
    <dgm:pt modelId="{471A1338-6830-4B44-85E8-8AC67A321A2D}" cxnId="{257BA541-AD8C-4C56-94C5-CF7358245C28}" type="par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1EF21201-0DA7-4973-B560-12012D017E10}" cxnId="{257BA541-AD8C-4C56-94C5-CF7358245C28}" type="sib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AC4A9A71-538E-442A-869F-272243F3B3A0}">
      <dgm:prSet phldrT="[文本]" custT="1"/>
      <dgm:spPr>
        <a:solidFill>
          <a:schemeClr val="bg1">
            <a:lumMod val="85000"/>
          </a:schemeClr>
        </a:solidFill>
      </dgm:spPr>
      <dgm:t>
        <a:bodyPr/>
        <a:lstStyle/>
        <a:p>
          <a:r>
            <a:rPr lang="zh-CN" altLang="en-US" sz="1600" b="1" dirty="0" smtClean="0">
              <a:solidFill>
                <a:schemeClr val="bg1"/>
              </a:solidFill>
              <a:effectLst/>
              <a:latin typeface="华文中宋" panose="02010600040101010101" pitchFamily="2" charset="-122"/>
              <a:ea typeface="华文中宋" panose="02010600040101010101" pitchFamily="2" charset="-122"/>
            </a:rPr>
            <a:t>电气火灾与爆炸的原因</a:t>
          </a:r>
          <a:endParaRPr lang="zh-CN" altLang="en-US" sz="1600" dirty="0">
            <a:solidFill>
              <a:schemeClr val="bg1"/>
            </a:solidFill>
            <a:effectLst/>
            <a:latin typeface="华文中宋" panose="02010600040101010101" pitchFamily="2" charset="-122"/>
            <a:ea typeface="华文中宋" panose="02010600040101010101" pitchFamily="2" charset="-122"/>
          </a:endParaRPr>
        </a:p>
      </dgm:t>
    </dgm:pt>
    <dgm:pt modelId="{7B32862E-E528-4CB1-B119-B178861A46E8}" cxnId="{950C0A7E-52FB-43DA-8162-EB4EFCEAD31D}" type="par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0AC7A576-0688-45FA-89DA-B5A2E660EE69}" cxnId="{950C0A7E-52FB-43DA-8162-EB4EFCEAD31D}" type="sib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6EDD6A11-B022-4F96-B661-FC58AFFBA420}">
      <dgm:prSet phldrT="[文本]" custT="1"/>
      <dgm:spPr>
        <a:solidFill>
          <a:schemeClr val="bg1">
            <a:lumMod val="85000"/>
          </a:schemeClr>
        </a:solidFill>
      </dgm:spPr>
      <dgm:t>
        <a:bodyPr/>
        <a:lstStyle/>
        <a:p>
          <a:r>
            <a:rPr kumimoji="1" lang="zh-CN" altLang="en-US" sz="1600" b="1" dirty="0" smtClean="0">
              <a:solidFill>
                <a:schemeClr val="bg1"/>
              </a:solidFill>
              <a:effectLst/>
              <a:latin typeface="华文中宋" panose="02010600040101010101" pitchFamily="2" charset="-122"/>
              <a:ea typeface="华文中宋" panose="02010600040101010101" pitchFamily="2" charset="-122"/>
            </a:rPr>
            <a:t>电气防爆设备及其选用</a:t>
          </a:r>
          <a:endParaRPr lang="zh-CN" altLang="en-US" sz="1600" dirty="0">
            <a:solidFill>
              <a:schemeClr val="bg1"/>
            </a:solidFill>
            <a:effectLst/>
            <a:latin typeface="华文中宋" panose="02010600040101010101" pitchFamily="2" charset="-122"/>
            <a:ea typeface="华文中宋" panose="02010600040101010101" pitchFamily="2" charset="-122"/>
          </a:endParaRPr>
        </a:p>
      </dgm:t>
    </dgm:pt>
    <dgm:pt modelId="{60B39A42-3FDC-4CB3-B5F6-F12878058C19}" cxnId="{BFDE95FA-5E9C-48E6-B55F-B51C3744F1C6}" type="par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71B682FC-4C5F-44BA-9B7F-0D65FDF576C3}" cxnId="{BFDE95FA-5E9C-48E6-B55F-B51C3744F1C6}" type="sibTrans">
      <dgm:prSet/>
      <dgm:spPr/>
      <dgm:t>
        <a:bodyPr/>
        <a:lstStyle/>
        <a:p>
          <a:endParaRPr lang="zh-CN" altLang="en-US">
            <a:solidFill>
              <a:schemeClr val="bg1"/>
            </a:solidFill>
            <a:effectLst/>
            <a:latin typeface="华文中宋" panose="02010600040101010101" pitchFamily="2" charset="-122"/>
            <a:ea typeface="华文中宋" panose="02010600040101010101" pitchFamily="2" charset="-122"/>
          </a:endParaRPr>
        </a:p>
      </dgm:t>
    </dgm:pt>
    <dgm:pt modelId="{E29E4A83-0C16-4F4D-BCF4-2A6209859132}" type="pres">
      <dgm:prSet presAssocID="{1A4387FB-7510-4215-ADB1-0770137FC457}" presName="linearFlow" presStyleCnt="0">
        <dgm:presLayoutVars>
          <dgm:resizeHandles val="exact"/>
        </dgm:presLayoutVars>
      </dgm:prSet>
      <dgm:spPr/>
    </dgm:pt>
    <dgm:pt modelId="{E440B60E-F21B-4E27-A2E8-6D1E8ECFAC2B}" type="pres">
      <dgm:prSet presAssocID="{6EA75B7B-871D-408A-A3C3-7FCCF721A435}" presName="node" presStyleLbl="node1" presStyleIdx="0" presStyleCnt="4" custScaleY="40262">
        <dgm:presLayoutVars>
          <dgm:bulletEnabled val="1"/>
        </dgm:presLayoutVars>
      </dgm:prSet>
      <dgm:spPr/>
      <dgm:t>
        <a:bodyPr/>
        <a:lstStyle/>
        <a:p>
          <a:endParaRPr lang="zh-CN" altLang="en-US"/>
        </a:p>
      </dgm:t>
    </dgm:pt>
    <dgm:pt modelId="{D79EAA30-DE53-42BB-BB90-52F211D29A62}" type="pres">
      <dgm:prSet presAssocID="{1EF21201-0DA7-4973-B560-12012D017E10}" presName="sibTrans" presStyleLbl="sibTrans2D1" presStyleIdx="0" presStyleCnt="3"/>
      <dgm:spPr/>
      <dgm:t>
        <a:bodyPr/>
        <a:lstStyle/>
        <a:p>
          <a:endParaRPr lang="zh-CN" altLang="en-US"/>
        </a:p>
      </dgm:t>
    </dgm:pt>
    <dgm:pt modelId="{77F03234-BD5D-4B97-81B8-86161D03D39A}" type="pres">
      <dgm:prSet presAssocID="{1EF21201-0DA7-4973-B560-12012D017E10}" presName="connectorText" presStyleLbl="sibTrans2D1" presStyleIdx="0" presStyleCnt="3"/>
      <dgm:spPr/>
      <dgm:t>
        <a:bodyPr/>
        <a:lstStyle/>
        <a:p>
          <a:endParaRPr lang="zh-CN" altLang="en-US"/>
        </a:p>
      </dgm:t>
    </dgm:pt>
    <dgm:pt modelId="{C69BB197-5404-418B-8020-03AC84A51865}" type="pres">
      <dgm:prSet presAssocID="{2D9B2B8D-D296-4998-854A-38921C278E09}" presName="node" presStyleLbl="node1" presStyleIdx="1" presStyleCnt="4" custScaleY="52767" custLinFactNeighborY="122">
        <dgm:presLayoutVars>
          <dgm:bulletEnabled val="1"/>
        </dgm:presLayoutVars>
      </dgm:prSet>
      <dgm:spPr/>
      <dgm:t>
        <a:bodyPr/>
        <a:lstStyle/>
        <a:p>
          <a:endParaRPr lang="zh-CN" altLang="en-US"/>
        </a:p>
      </dgm:t>
    </dgm:pt>
    <dgm:pt modelId="{550226BB-33FE-47C7-9DA9-586D2361ACE3}" type="pres">
      <dgm:prSet presAssocID="{B8FFF542-D36D-4AEE-BA3A-4CC333789B93}" presName="sibTrans" presStyleLbl="sibTrans2D1" presStyleIdx="1" presStyleCnt="3" custScaleY="79426"/>
      <dgm:spPr/>
      <dgm:t>
        <a:bodyPr/>
        <a:lstStyle/>
        <a:p>
          <a:endParaRPr lang="zh-CN" altLang="en-US"/>
        </a:p>
      </dgm:t>
    </dgm:pt>
    <dgm:pt modelId="{F6198841-8EB8-46CA-B577-58B57F58ECBA}" type="pres">
      <dgm:prSet presAssocID="{B8FFF542-D36D-4AEE-BA3A-4CC333789B93}" presName="connectorText" presStyleLbl="sibTrans2D1" presStyleIdx="1" presStyleCnt="3"/>
      <dgm:spPr/>
      <dgm:t>
        <a:bodyPr/>
        <a:lstStyle/>
        <a:p>
          <a:endParaRPr lang="zh-CN" altLang="en-US"/>
        </a:p>
      </dgm:t>
    </dgm:pt>
    <dgm:pt modelId="{A4CD80EA-9C42-4F38-B6D4-6CFD2C427FD0}" type="pres">
      <dgm:prSet presAssocID="{AC4A9A71-538E-442A-869F-272243F3B3A0}" presName="node" presStyleLbl="node1" presStyleIdx="2" presStyleCnt="4" custScaleY="59263">
        <dgm:presLayoutVars>
          <dgm:bulletEnabled val="1"/>
        </dgm:presLayoutVars>
      </dgm:prSet>
      <dgm:spPr/>
      <dgm:t>
        <a:bodyPr/>
        <a:lstStyle/>
        <a:p>
          <a:endParaRPr lang="zh-CN" altLang="en-US"/>
        </a:p>
      </dgm:t>
    </dgm:pt>
    <dgm:pt modelId="{A0438FB6-67EF-4205-8E78-F1C4DAE71EC3}" type="pres">
      <dgm:prSet presAssocID="{0AC7A576-0688-45FA-89DA-B5A2E660EE69}" presName="sibTrans" presStyleLbl="sibTrans2D1" presStyleIdx="2" presStyleCnt="3"/>
      <dgm:spPr/>
      <dgm:t>
        <a:bodyPr/>
        <a:lstStyle/>
        <a:p>
          <a:endParaRPr lang="zh-CN" altLang="en-US"/>
        </a:p>
      </dgm:t>
    </dgm:pt>
    <dgm:pt modelId="{88D8FA47-1B31-4645-A2DB-7DA91B165829}" type="pres">
      <dgm:prSet presAssocID="{0AC7A576-0688-45FA-89DA-B5A2E660EE69}" presName="connectorText" presStyleLbl="sibTrans2D1" presStyleIdx="2" presStyleCnt="3"/>
      <dgm:spPr/>
      <dgm:t>
        <a:bodyPr/>
        <a:lstStyle/>
        <a:p>
          <a:endParaRPr lang="zh-CN" altLang="en-US"/>
        </a:p>
      </dgm:t>
    </dgm:pt>
    <dgm:pt modelId="{875F60C2-D038-4AB1-820A-3AE8D8E7B1DC}" type="pres">
      <dgm:prSet presAssocID="{6EDD6A11-B022-4F96-B661-FC58AFFBA420}" presName="node" presStyleLbl="node1" presStyleIdx="3" presStyleCnt="4" custScaleY="50629">
        <dgm:presLayoutVars>
          <dgm:bulletEnabled val="1"/>
        </dgm:presLayoutVars>
      </dgm:prSet>
      <dgm:spPr/>
      <dgm:t>
        <a:bodyPr/>
        <a:lstStyle/>
        <a:p>
          <a:endParaRPr lang="zh-CN" altLang="en-US"/>
        </a:p>
      </dgm:t>
    </dgm:pt>
  </dgm:ptLst>
  <dgm:cxnLst>
    <dgm:cxn modelId="{BFDE95FA-5E9C-48E6-B55F-B51C3744F1C6}" srcId="{1A4387FB-7510-4215-ADB1-0770137FC457}" destId="{6EDD6A11-B022-4F96-B661-FC58AFFBA420}" srcOrd="3" destOrd="0" parTransId="{60B39A42-3FDC-4CB3-B5F6-F12878058C19}" sibTransId="{71B682FC-4C5F-44BA-9B7F-0D65FDF576C3}"/>
    <dgm:cxn modelId="{E78A6781-84AC-4A12-A2C8-3DB87A895915}" type="presOf" srcId="{1EF21201-0DA7-4973-B560-12012D017E10}" destId="{77F03234-BD5D-4B97-81B8-86161D03D39A}" srcOrd="1" destOrd="0" presId="urn:microsoft.com/office/officeart/2005/8/layout/process2"/>
    <dgm:cxn modelId="{600E2EFC-9C17-47F4-B0AD-DF316E8347FD}" type="presOf" srcId="{6EA75B7B-871D-408A-A3C3-7FCCF721A435}" destId="{E440B60E-F21B-4E27-A2E8-6D1E8ECFAC2B}" srcOrd="0" destOrd="0" presId="urn:microsoft.com/office/officeart/2005/8/layout/process2"/>
    <dgm:cxn modelId="{1F0D516C-01A1-4867-B3A6-07E153CEACC1}" type="presOf" srcId="{B8FFF542-D36D-4AEE-BA3A-4CC333789B93}" destId="{F6198841-8EB8-46CA-B577-58B57F58ECBA}" srcOrd="1" destOrd="0" presId="urn:microsoft.com/office/officeart/2005/8/layout/process2"/>
    <dgm:cxn modelId="{0C5FFE14-CE59-436A-96EF-958EF4C59B11}" type="presOf" srcId="{AC4A9A71-538E-442A-869F-272243F3B3A0}" destId="{A4CD80EA-9C42-4F38-B6D4-6CFD2C427FD0}" srcOrd="0" destOrd="0" presId="urn:microsoft.com/office/officeart/2005/8/layout/process2"/>
    <dgm:cxn modelId="{A05628D4-FF74-4BE7-8BA2-41A423801B17}" srcId="{1A4387FB-7510-4215-ADB1-0770137FC457}" destId="{2D9B2B8D-D296-4998-854A-38921C278E09}" srcOrd="1" destOrd="0" parTransId="{F8EA7CC3-04E5-4984-8C67-C48951CC2374}" sibTransId="{B8FFF542-D36D-4AEE-BA3A-4CC333789B93}"/>
    <dgm:cxn modelId="{257BA541-AD8C-4C56-94C5-CF7358245C28}" srcId="{1A4387FB-7510-4215-ADB1-0770137FC457}" destId="{6EA75B7B-871D-408A-A3C3-7FCCF721A435}" srcOrd="0" destOrd="0" parTransId="{471A1338-6830-4B44-85E8-8AC67A321A2D}" sibTransId="{1EF21201-0DA7-4973-B560-12012D017E10}"/>
    <dgm:cxn modelId="{2933A702-AE43-45D9-93D8-218C85BA7182}" type="presOf" srcId="{2D9B2B8D-D296-4998-854A-38921C278E09}" destId="{C69BB197-5404-418B-8020-03AC84A51865}" srcOrd="0" destOrd="0" presId="urn:microsoft.com/office/officeart/2005/8/layout/process2"/>
    <dgm:cxn modelId="{51970350-6025-43FB-89E4-8AA866D7C4C6}" type="presOf" srcId="{B8FFF542-D36D-4AEE-BA3A-4CC333789B93}" destId="{550226BB-33FE-47C7-9DA9-586D2361ACE3}" srcOrd="0" destOrd="0" presId="urn:microsoft.com/office/officeart/2005/8/layout/process2"/>
    <dgm:cxn modelId="{66717649-8DE5-47CF-9364-A9B0CE5E42CF}" type="presOf" srcId="{1A4387FB-7510-4215-ADB1-0770137FC457}" destId="{E29E4A83-0C16-4F4D-BCF4-2A6209859132}" srcOrd="0" destOrd="0" presId="urn:microsoft.com/office/officeart/2005/8/layout/process2"/>
    <dgm:cxn modelId="{5DD1FB65-6C1B-4574-B6A0-9E887373B639}" type="presOf" srcId="{0AC7A576-0688-45FA-89DA-B5A2E660EE69}" destId="{88D8FA47-1B31-4645-A2DB-7DA91B165829}" srcOrd="1" destOrd="0" presId="urn:microsoft.com/office/officeart/2005/8/layout/process2"/>
    <dgm:cxn modelId="{950C0A7E-52FB-43DA-8162-EB4EFCEAD31D}" srcId="{1A4387FB-7510-4215-ADB1-0770137FC457}" destId="{AC4A9A71-538E-442A-869F-272243F3B3A0}" srcOrd="2" destOrd="0" parTransId="{7B32862E-E528-4CB1-B119-B178861A46E8}" sibTransId="{0AC7A576-0688-45FA-89DA-B5A2E660EE69}"/>
    <dgm:cxn modelId="{C84C1E16-EAA9-4B34-92DD-62060AE8E7C7}" type="presOf" srcId="{1EF21201-0DA7-4973-B560-12012D017E10}" destId="{D79EAA30-DE53-42BB-BB90-52F211D29A62}" srcOrd="0" destOrd="0" presId="urn:microsoft.com/office/officeart/2005/8/layout/process2"/>
    <dgm:cxn modelId="{225AA3C2-EF95-43CC-BA7B-2945AAA97020}" type="presOf" srcId="{6EDD6A11-B022-4F96-B661-FC58AFFBA420}" destId="{875F60C2-D038-4AB1-820A-3AE8D8E7B1DC}" srcOrd="0" destOrd="0" presId="urn:microsoft.com/office/officeart/2005/8/layout/process2"/>
    <dgm:cxn modelId="{7AD20EF9-3239-47F1-BDF7-0AF6F82A49A5}" type="presOf" srcId="{0AC7A576-0688-45FA-89DA-B5A2E660EE69}" destId="{A0438FB6-67EF-4205-8E78-F1C4DAE71EC3}" srcOrd="0" destOrd="0" presId="urn:microsoft.com/office/officeart/2005/8/layout/process2"/>
    <dgm:cxn modelId="{4BC43F06-F787-4C69-82FE-E1EB392A2659}" type="presParOf" srcId="{E29E4A83-0C16-4F4D-BCF4-2A6209859132}" destId="{E440B60E-F21B-4E27-A2E8-6D1E8ECFAC2B}" srcOrd="0" destOrd="0" presId="urn:microsoft.com/office/officeart/2005/8/layout/process2"/>
    <dgm:cxn modelId="{79CEE037-E650-42A3-BB13-50EF3EFAA4A7}" type="presParOf" srcId="{E29E4A83-0C16-4F4D-BCF4-2A6209859132}" destId="{D79EAA30-DE53-42BB-BB90-52F211D29A62}" srcOrd="1" destOrd="0" presId="urn:microsoft.com/office/officeart/2005/8/layout/process2"/>
    <dgm:cxn modelId="{22313A1A-9516-47E4-AE99-CB6B04B23338}" type="presParOf" srcId="{D79EAA30-DE53-42BB-BB90-52F211D29A62}" destId="{77F03234-BD5D-4B97-81B8-86161D03D39A}" srcOrd="0" destOrd="0" presId="urn:microsoft.com/office/officeart/2005/8/layout/process2"/>
    <dgm:cxn modelId="{DF33FA31-33C8-4A6D-ABD7-5BB874222DB8}" type="presParOf" srcId="{E29E4A83-0C16-4F4D-BCF4-2A6209859132}" destId="{C69BB197-5404-418B-8020-03AC84A51865}" srcOrd="2" destOrd="0" presId="urn:microsoft.com/office/officeart/2005/8/layout/process2"/>
    <dgm:cxn modelId="{9976B2C7-067F-420F-8176-6A1604AAA8AB}" type="presParOf" srcId="{E29E4A83-0C16-4F4D-BCF4-2A6209859132}" destId="{550226BB-33FE-47C7-9DA9-586D2361ACE3}" srcOrd="3" destOrd="0" presId="urn:microsoft.com/office/officeart/2005/8/layout/process2"/>
    <dgm:cxn modelId="{9C57E252-0A18-4020-B914-BE5A4C3C988F}" type="presParOf" srcId="{550226BB-33FE-47C7-9DA9-586D2361ACE3}" destId="{F6198841-8EB8-46CA-B577-58B57F58ECBA}" srcOrd="0" destOrd="0" presId="urn:microsoft.com/office/officeart/2005/8/layout/process2"/>
    <dgm:cxn modelId="{31679AFC-D4C9-493D-B420-5AABA40A4D70}" type="presParOf" srcId="{E29E4A83-0C16-4F4D-BCF4-2A6209859132}" destId="{A4CD80EA-9C42-4F38-B6D4-6CFD2C427FD0}" srcOrd="4" destOrd="0" presId="urn:microsoft.com/office/officeart/2005/8/layout/process2"/>
    <dgm:cxn modelId="{E8AAFA21-8BC9-4044-94C6-58C055849D90}" type="presParOf" srcId="{E29E4A83-0C16-4F4D-BCF4-2A6209859132}" destId="{A0438FB6-67EF-4205-8E78-F1C4DAE71EC3}" srcOrd="5" destOrd="0" presId="urn:microsoft.com/office/officeart/2005/8/layout/process2"/>
    <dgm:cxn modelId="{4C3447CC-C5B5-48F7-9FB5-BCEB78BED2D9}" type="presParOf" srcId="{A0438FB6-67EF-4205-8E78-F1C4DAE71EC3}" destId="{88D8FA47-1B31-4645-A2DB-7DA91B165829}" srcOrd="0" destOrd="0" presId="urn:microsoft.com/office/officeart/2005/8/layout/process2"/>
    <dgm:cxn modelId="{D3E64422-E7DB-43D6-AB3E-71C2D461240F}" type="presParOf" srcId="{E29E4A83-0C16-4F4D-BCF4-2A6209859132}" destId="{875F60C2-D038-4AB1-820A-3AE8D8E7B1DC}" srcOrd="6"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9.xml><?xml version="1.0" encoding="utf-8"?>
<dgm:dataModel xmlns:dgm="http://schemas.openxmlformats.org/drawingml/2006/diagram" xmlns:a="http://schemas.openxmlformats.org/drawingml/2006/main">
  <dgm:ptLst>
    <dgm:pt modelId="{3A410565-3FF2-4096-92E3-B7394419FC4A}" type="doc">
      <dgm:prSet loTypeId="urn:microsoft.com/office/officeart/2005/8/layout/process1" loCatId="process" qsTypeId="urn:microsoft.com/office/officeart/2005/8/quickstyle/simple2" qsCatId="simple" csTypeId="urn:microsoft.com/office/officeart/2005/8/colors/accent1_2" csCatId="accent1" phldr="1"/>
      <dgm:spPr/>
    </dgm:pt>
    <dgm:pt modelId="{25331CDF-9208-4B21-9985-DED03170403E}">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EFB14F38-B261-46F5-84CE-E12F76399B67}" cxnId="{3947507F-DC27-42B8-AD53-89D13A9C0197}"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979DD4A-2810-43FD-AE7E-3F985C954E94}" cxnId="{3947507F-DC27-42B8-AD53-89D13A9C0197}"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B64CB9B5-35B6-4EF8-A19A-55B5A88DB7B1}">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间接接触电击</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防护技术</a:t>
          </a:r>
          <a:endParaRPr lang="zh-CN" altLang="en-US" sz="1600" dirty="0">
            <a:latin typeface="华文中宋" panose="02010600040101010101" pitchFamily="2" charset="-122"/>
            <a:ea typeface="华文中宋" panose="02010600040101010101" pitchFamily="2" charset="-122"/>
          </a:endParaRPr>
        </a:p>
      </dgm:t>
    </dgm:pt>
    <dgm:pt modelId="{D31464F0-3652-46EA-9F64-F10CC6EDEC37}" cxnId="{AB9BC5B0-20EB-4A11-AA9F-FB48E6CA5FFC}"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1E1DDEE6-3995-4DB7-BF86-A652BBC5CA91}" cxnId="{AB9BC5B0-20EB-4A11-AA9F-FB48E6CA5FFC}" type="sibTrans">
      <dgm:prSet custT="1"/>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2DDE0DE8-6584-4161-931B-D17481A4B969}">
      <dgm:prSet phldrT="[文本]" custT="1"/>
      <dgm:spPr>
        <a:solidFill>
          <a:schemeClr val="bg1">
            <a:lumMod val="85000"/>
          </a:schemeClr>
        </a:solidFill>
      </dgm:spPr>
      <dgm:t>
        <a:bodyPr/>
        <a:lstStyle/>
        <a:p>
          <a:pPr algn="ctr"/>
          <a:r>
            <a:rPr lang="zh-CN" altLang="en-US" sz="1600" dirty="0" smtClean="0">
              <a:latin typeface="华文中宋" panose="02010600040101010101" pitchFamily="2" charset="-122"/>
              <a:ea typeface="华文中宋" panose="02010600040101010101" pitchFamily="2" charset="-122"/>
            </a:rPr>
            <a:t>配电房</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安全标准</a:t>
          </a:r>
          <a:endParaRPr lang="zh-CN" altLang="en-US" sz="1600" dirty="0">
            <a:latin typeface="华文中宋" panose="02010600040101010101" pitchFamily="2" charset="-122"/>
            <a:ea typeface="华文中宋" panose="02010600040101010101" pitchFamily="2" charset="-122"/>
          </a:endParaRPr>
        </a:p>
      </dgm:t>
    </dgm:pt>
    <dgm:pt modelId="{12121588-7FBA-4435-B2A4-30411AD2C994}" cxnId="{54920C21-8B03-4F6B-BE77-B532D0C894FB}" type="par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8D7EF8C8-1AC6-45D7-B36A-2A908275D708}" cxnId="{54920C21-8B03-4F6B-BE77-B532D0C894FB}" type="sibTrans">
      <dgm:prSet/>
      <dgm:spPr/>
      <dgm:t>
        <a:bodyPr/>
        <a:lstStyle/>
        <a:p>
          <a:pPr algn="ctr"/>
          <a:endParaRPr lang="zh-CN" altLang="en-US" sz="1400">
            <a:latin typeface="华文中宋" panose="02010600040101010101" pitchFamily="2" charset="-122"/>
            <a:ea typeface="华文中宋" panose="02010600040101010101" pitchFamily="2" charset="-122"/>
          </a:endParaRPr>
        </a:p>
      </dgm:t>
    </dgm:pt>
    <dgm:pt modelId="{3CAF47F7-0649-4E32-9D61-ACE33D5E613F}">
      <dgm:prSet phldrT="[文本]" custT="1"/>
      <dgm:spPr>
        <a:solidFill>
          <a:schemeClr val="accent1"/>
        </a:solidFill>
      </dgm:spPr>
      <dgm:t>
        <a:bodyPr/>
        <a:lstStyle/>
        <a:p>
          <a:pPr algn="ctr"/>
          <a:r>
            <a:rPr lang="zh-CN" altLang="en-US" sz="1600" dirty="0" smtClean="0">
              <a:latin typeface="华文中宋" panose="02010600040101010101" pitchFamily="2" charset="-122"/>
              <a:ea typeface="华文中宋" panose="02010600040101010101" pitchFamily="2" charset="-122"/>
            </a:rPr>
            <a:t>电气防火</a:t>
          </a:r>
          <a:endParaRPr lang="en-US" altLang="zh-CN" sz="1600" dirty="0" smtClean="0">
            <a:latin typeface="华文中宋" panose="02010600040101010101" pitchFamily="2" charset="-122"/>
            <a:ea typeface="华文中宋" panose="02010600040101010101" pitchFamily="2" charset="-122"/>
          </a:endParaRPr>
        </a:p>
        <a:p>
          <a:pPr algn="ctr"/>
          <a:r>
            <a:rPr lang="zh-CN" altLang="en-US" sz="1600" dirty="0" smtClean="0">
              <a:latin typeface="华文中宋" panose="02010600040101010101" pitchFamily="2" charset="-122"/>
              <a:ea typeface="华文中宋" panose="02010600040101010101" pitchFamily="2" charset="-122"/>
            </a:rPr>
            <a:t>防爆技术</a:t>
          </a:r>
          <a:endParaRPr lang="zh-CN" altLang="en-US" sz="1600" dirty="0">
            <a:latin typeface="华文中宋" panose="02010600040101010101" pitchFamily="2" charset="-122"/>
            <a:ea typeface="华文中宋" panose="02010600040101010101" pitchFamily="2" charset="-122"/>
          </a:endParaRPr>
        </a:p>
      </dgm:t>
    </dgm:pt>
    <dgm:pt modelId="{6644987A-9F4D-4540-98D8-3798872CE9B8}" cxnId="{279D4B66-65E8-4D1E-AF0F-7928FB2A1B5B}" type="par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8367F9F4-59F6-4281-BC5C-137AA7582102}" cxnId="{279D4B66-65E8-4D1E-AF0F-7928FB2A1B5B}" type="sibTrans">
      <dgm:prSet/>
      <dgm:spPr/>
      <dgm:t>
        <a:bodyPr/>
        <a:lstStyle/>
        <a:p>
          <a:pPr algn="ctr"/>
          <a:endParaRPr lang="zh-CN" altLang="en-US">
            <a:latin typeface="华文中宋" panose="02010600040101010101" pitchFamily="2" charset="-122"/>
            <a:ea typeface="华文中宋" panose="02010600040101010101" pitchFamily="2" charset="-122"/>
          </a:endParaRPr>
        </a:p>
      </dgm:t>
    </dgm:pt>
    <dgm:pt modelId="{632B0D6D-12E4-4351-BB91-82A4358DFF10}" type="pres">
      <dgm:prSet presAssocID="{3A410565-3FF2-4096-92E3-B7394419FC4A}" presName="Name0" presStyleCnt="0">
        <dgm:presLayoutVars>
          <dgm:dir/>
          <dgm:resizeHandles val="exact"/>
        </dgm:presLayoutVars>
      </dgm:prSet>
      <dgm:spPr/>
    </dgm:pt>
    <dgm:pt modelId="{AD3FA524-2D91-4DA2-889B-35C0AC824D15}" type="pres">
      <dgm:prSet presAssocID="{25331CDF-9208-4B21-9985-DED03170403E}" presName="node" presStyleLbl="node1" presStyleIdx="0" presStyleCnt="4" custScaleX="79371" custScaleY="138580">
        <dgm:presLayoutVars>
          <dgm:bulletEnabled val="1"/>
        </dgm:presLayoutVars>
      </dgm:prSet>
      <dgm:spPr/>
      <dgm:t>
        <a:bodyPr/>
        <a:lstStyle/>
        <a:p>
          <a:endParaRPr lang="zh-CN" altLang="en-US"/>
        </a:p>
      </dgm:t>
    </dgm:pt>
    <dgm:pt modelId="{94421562-502C-496D-8538-C28A3F8A4238}" type="pres">
      <dgm:prSet presAssocID="{B979DD4A-2810-43FD-AE7E-3F985C954E94}" presName="sibTrans" presStyleLbl="sibTrans2D1" presStyleIdx="0" presStyleCnt="3" custLinFactNeighborX="-24659"/>
      <dgm:spPr/>
      <dgm:t>
        <a:bodyPr/>
        <a:lstStyle/>
        <a:p>
          <a:endParaRPr lang="zh-CN" altLang="en-US"/>
        </a:p>
      </dgm:t>
    </dgm:pt>
    <dgm:pt modelId="{EE044C05-27D5-4679-B7D3-CA8AFF1B9568}" type="pres">
      <dgm:prSet presAssocID="{B979DD4A-2810-43FD-AE7E-3F985C954E94}" presName="connectorText" presStyleLbl="sibTrans2D1" presStyleIdx="0" presStyleCnt="3"/>
      <dgm:spPr/>
      <dgm:t>
        <a:bodyPr/>
        <a:lstStyle/>
        <a:p>
          <a:endParaRPr lang="zh-CN" altLang="en-US"/>
        </a:p>
      </dgm:t>
    </dgm:pt>
    <dgm:pt modelId="{91A7DF0D-1F44-4A0A-8503-18D34EEECD6D}" type="pres">
      <dgm:prSet presAssocID="{B64CB9B5-35B6-4EF8-A19A-55B5A88DB7B1}" presName="node" presStyleLbl="node1" presStyleIdx="1" presStyleCnt="4" custScaleX="70691" custScaleY="136566" custLinFactNeighborX="-30818">
        <dgm:presLayoutVars>
          <dgm:bulletEnabled val="1"/>
        </dgm:presLayoutVars>
      </dgm:prSet>
      <dgm:spPr/>
      <dgm:t>
        <a:bodyPr/>
        <a:lstStyle/>
        <a:p>
          <a:endParaRPr lang="zh-CN" altLang="en-US"/>
        </a:p>
      </dgm:t>
    </dgm:pt>
    <dgm:pt modelId="{6F3D2C11-11AE-4E61-A515-34325CC05604}" type="pres">
      <dgm:prSet presAssocID="{1E1DDEE6-3995-4DB7-BF86-A652BBC5CA91}" presName="sibTrans" presStyleLbl="sibTrans2D1" presStyleIdx="1" presStyleCnt="3" custLinFactNeighborX="8108"/>
      <dgm:spPr/>
      <dgm:t>
        <a:bodyPr/>
        <a:lstStyle/>
        <a:p>
          <a:endParaRPr lang="zh-CN" altLang="en-US"/>
        </a:p>
      </dgm:t>
    </dgm:pt>
    <dgm:pt modelId="{D19CB572-1714-4BEA-BB03-42E75EF90BEC}" type="pres">
      <dgm:prSet presAssocID="{1E1DDEE6-3995-4DB7-BF86-A652BBC5CA91}" presName="connectorText" presStyleLbl="sibTrans2D1" presStyleIdx="1" presStyleCnt="3"/>
      <dgm:spPr/>
      <dgm:t>
        <a:bodyPr/>
        <a:lstStyle/>
        <a:p>
          <a:endParaRPr lang="zh-CN" altLang="en-US"/>
        </a:p>
      </dgm:t>
    </dgm:pt>
    <dgm:pt modelId="{060C810A-886A-4C16-A910-58257AC24F2A}" type="pres">
      <dgm:prSet presAssocID="{2DDE0DE8-6584-4161-931B-D17481A4B969}" presName="node" presStyleLbl="node1" presStyleIdx="2" presStyleCnt="4" custScaleX="60202" custScaleY="138580" custLinFactNeighborX="-51940">
        <dgm:presLayoutVars>
          <dgm:bulletEnabled val="1"/>
        </dgm:presLayoutVars>
      </dgm:prSet>
      <dgm:spPr/>
      <dgm:t>
        <a:bodyPr/>
        <a:lstStyle/>
        <a:p>
          <a:endParaRPr lang="zh-CN" altLang="en-US"/>
        </a:p>
      </dgm:t>
    </dgm:pt>
    <dgm:pt modelId="{783A112D-7696-47B7-B40B-9C044AE6A555}" type="pres">
      <dgm:prSet presAssocID="{8D7EF8C8-1AC6-45D7-B36A-2A908275D708}" presName="sibTrans" presStyleLbl="sibTrans2D1" presStyleIdx="2" presStyleCnt="3" custLinFactNeighborX="9848"/>
      <dgm:spPr/>
      <dgm:t>
        <a:bodyPr/>
        <a:lstStyle/>
        <a:p>
          <a:endParaRPr lang="zh-CN" altLang="en-US"/>
        </a:p>
      </dgm:t>
    </dgm:pt>
    <dgm:pt modelId="{046F455C-CC44-489A-A7F3-6B62A525E3CF}" type="pres">
      <dgm:prSet presAssocID="{8D7EF8C8-1AC6-45D7-B36A-2A908275D708}" presName="connectorText" presStyleLbl="sibTrans2D1" presStyleIdx="2" presStyleCnt="3"/>
      <dgm:spPr/>
      <dgm:t>
        <a:bodyPr/>
        <a:lstStyle/>
        <a:p>
          <a:endParaRPr lang="zh-CN" altLang="en-US"/>
        </a:p>
      </dgm:t>
    </dgm:pt>
    <dgm:pt modelId="{6BD7B332-9C29-4D74-8818-84F97C3CEAAB}" type="pres">
      <dgm:prSet presAssocID="{3CAF47F7-0649-4E32-9D61-ACE33D5E613F}" presName="node" presStyleLbl="node1" presStyleIdx="3" presStyleCnt="4" custScaleX="67088" custScaleY="138580" custLinFactNeighborX="-57926">
        <dgm:presLayoutVars>
          <dgm:bulletEnabled val="1"/>
        </dgm:presLayoutVars>
      </dgm:prSet>
      <dgm:spPr/>
      <dgm:t>
        <a:bodyPr/>
        <a:lstStyle/>
        <a:p>
          <a:endParaRPr lang="zh-CN" altLang="en-US"/>
        </a:p>
      </dgm:t>
    </dgm:pt>
  </dgm:ptLst>
  <dgm:cxnLst>
    <dgm:cxn modelId="{54920C21-8B03-4F6B-BE77-B532D0C894FB}" srcId="{3A410565-3FF2-4096-92E3-B7394419FC4A}" destId="{2DDE0DE8-6584-4161-931B-D17481A4B969}" srcOrd="2" destOrd="0" parTransId="{12121588-7FBA-4435-B2A4-30411AD2C994}" sibTransId="{8D7EF8C8-1AC6-45D7-B36A-2A908275D708}"/>
    <dgm:cxn modelId="{C4B1CB1B-5A54-4AE2-9E6C-53653B3663B4}" type="presOf" srcId="{B979DD4A-2810-43FD-AE7E-3F985C954E94}" destId="{EE044C05-27D5-4679-B7D3-CA8AFF1B9568}" srcOrd="1" destOrd="0" presId="urn:microsoft.com/office/officeart/2005/8/layout/process1"/>
    <dgm:cxn modelId="{19C7B6A5-B7EC-4226-9C10-E13E3B0526B7}" type="presOf" srcId="{1E1DDEE6-3995-4DB7-BF86-A652BBC5CA91}" destId="{6F3D2C11-11AE-4E61-A515-34325CC05604}" srcOrd="0" destOrd="0" presId="urn:microsoft.com/office/officeart/2005/8/layout/process1"/>
    <dgm:cxn modelId="{279D4B66-65E8-4D1E-AF0F-7928FB2A1B5B}" srcId="{3A410565-3FF2-4096-92E3-B7394419FC4A}" destId="{3CAF47F7-0649-4E32-9D61-ACE33D5E613F}" srcOrd="3" destOrd="0" parTransId="{6644987A-9F4D-4540-98D8-3798872CE9B8}" sibTransId="{8367F9F4-59F6-4281-BC5C-137AA7582102}"/>
    <dgm:cxn modelId="{3947507F-DC27-42B8-AD53-89D13A9C0197}" srcId="{3A410565-3FF2-4096-92E3-B7394419FC4A}" destId="{25331CDF-9208-4B21-9985-DED03170403E}" srcOrd="0" destOrd="0" parTransId="{EFB14F38-B261-46F5-84CE-E12F76399B67}" sibTransId="{B979DD4A-2810-43FD-AE7E-3F985C954E94}"/>
    <dgm:cxn modelId="{F0055B52-600F-4EB1-9218-5DBE4CEF6528}" type="presOf" srcId="{B64CB9B5-35B6-4EF8-A19A-55B5A88DB7B1}" destId="{91A7DF0D-1F44-4A0A-8503-18D34EEECD6D}" srcOrd="0" destOrd="0" presId="urn:microsoft.com/office/officeart/2005/8/layout/process1"/>
    <dgm:cxn modelId="{AB9BC5B0-20EB-4A11-AA9F-FB48E6CA5FFC}" srcId="{3A410565-3FF2-4096-92E3-B7394419FC4A}" destId="{B64CB9B5-35B6-4EF8-A19A-55B5A88DB7B1}" srcOrd="1" destOrd="0" parTransId="{D31464F0-3652-46EA-9F64-F10CC6EDEC37}" sibTransId="{1E1DDEE6-3995-4DB7-BF86-A652BBC5CA91}"/>
    <dgm:cxn modelId="{57599D22-335B-454E-ACB8-23DB459B029F}" type="presOf" srcId="{1E1DDEE6-3995-4DB7-BF86-A652BBC5CA91}" destId="{D19CB572-1714-4BEA-BB03-42E75EF90BEC}" srcOrd="1" destOrd="0" presId="urn:microsoft.com/office/officeart/2005/8/layout/process1"/>
    <dgm:cxn modelId="{DDBEC78E-1C2B-4E13-BB54-3FB2ACF14714}" type="presOf" srcId="{8D7EF8C8-1AC6-45D7-B36A-2A908275D708}" destId="{046F455C-CC44-489A-A7F3-6B62A525E3CF}" srcOrd="1" destOrd="0" presId="urn:microsoft.com/office/officeart/2005/8/layout/process1"/>
    <dgm:cxn modelId="{542480D1-9EAE-4328-9005-26E90BC3FC00}" type="presOf" srcId="{3CAF47F7-0649-4E32-9D61-ACE33D5E613F}" destId="{6BD7B332-9C29-4D74-8818-84F97C3CEAAB}" srcOrd="0" destOrd="0" presId="urn:microsoft.com/office/officeart/2005/8/layout/process1"/>
    <dgm:cxn modelId="{3646A14A-0C41-4569-AD18-E29745D3CFA9}" type="presOf" srcId="{B979DD4A-2810-43FD-AE7E-3F985C954E94}" destId="{94421562-502C-496D-8538-C28A3F8A4238}" srcOrd="0" destOrd="0" presId="urn:microsoft.com/office/officeart/2005/8/layout/process1"/>
    <dgm:cxn modelId="{381FA7AC-EA4F-4C7C-B1C2-FBCB82B447A0}" type="presOf" srcId="{25331CDF-9208-4B21-9985-DED03170403E}" destId="{AD3FA524-2D91-4DA2-889B-35C0AC824D15}" srcOrd="0" destOrd="0" presId="urn:microsoft.com/office/officeart/2005/8/layout/process1"/>
    <dgm:cxn modelId="{182DE84E-8F5C-4473-9F59-C94C0E7A3FD5}" type="presOf" srcId="{2DDE0DE8-6584-4161-931B-D17481A4B969}" destId="{060C810A-886A-4C16-A910-58257AC24F2A}" srcOrd="0" destOrd="0" presId="urn:microsoft.com/office/officeart/2005/8/layout/process1"/>
    <dgm:cxn modelId="{D5975DCE-92D5-48DA-A183-A5FC204AC616}" type="presOf" srcId="{8D7EF8C8-1AC6-45D7-B36A-2A908275D708}" destId="{783A112D-7696-47B7-B40B-9C044AE6A555}" srcOrd="0" destOrd="0" presId="urn:microsoft.com/office/officeart/2005/8/layout/process1"/>
    <dgm:cxn modelId="{4B488DF8-E2D0-4EFE-AEF2-1FEB7FADB22F}" type="presOf" srcId="{3A410565-3FF2-4096-92E3-B7394419FC4A}" destId="{632B0D6D-12E4-4351-BB91-82A4358DFF10}" srcOrd="0" destOrd="0" presId="urn:microsoft.com/office/officeart/2005/8/layout/process1"/>
    <dgm:cxn modelId="{2791ED57-C3A4-4C7B-B4C4-E1CE6601535E}" type="presParOf" srcId="{632B0D6D-12E4-4351-BB91-82A4358DFF10}" destId="{AD3FA524-2D91-4DA2-889B-35C0AC824D15}" srcOrd="0" destOrd="0" presId="urn:microsoft.com/office/officeart/2005/8/layout/process1"/>
    <dgm:cxn modelId="{1445C860-A69B-4FA6-A44D-49132F017867}" type="presParOf" srcId="{632B0D6D-12E4-4351-BB91-82A4358DFF10}" destId="{94421562-502C-496D-8538-C28A3F8A4238}" srcOrd="1" destOrd="0" presId="urn:microsoft.com/office/officeart/2005/8/layout/process1"/>
    <dgm:cxn modelId="{06D847BE-4C58-432B-B5B3-99F027C92A69}" type="presParOf" srcId="{94421562-502C-496D-8538-C28A3F8A4238}" destId="{EE044C05-27D5-4679-B7D3-CA8AFF1B9568}" srcOrd="0" destOrd="0" presId="urn:microsoft.com/office/officeart/2005/8/layout/process1"/>
    <dgm:cxn modelId="{8474D06C-CE02-42C8-BC31-F4903880E144}" type="presParOf" srcId="{632B0D6D-12E4-4351-BB91-82A4358DFF10}" destId="{91A7DF0D-1F44-4A0A-8503-18D34EEECD6D}" srcOrd="2" destOrd="0" presId="urn:microsoft.com/office/officeart/2005/8/layout/process1"/>
    <dgm:cxn modelId="{966BE320-D65A-431D-A1F6-E175B1B7565D}" type="presParOf" srcId="{632B0D6D-12E4-4351-BB91-82A4358DFF10}" destId="{6F3D2C11-11AE-4E61-A515-34325CC05604}" srcOrd="3" destOrd="0" presId="urn:microsoft.com/office/officeart/2005/8/layout/process1"/>
    <dgm:cxn modelId="{5F5FD024-5B64-4C6E-BAE4-8FE06243A7D1}" type="presParOf" srcId="{6F3D2C11-11AE-4E61-A515-34325CC05604}" destId="{D19CB572-1714-4BEA-BB03-42E75EF90BEC}" srcOrd="0" destOrd="0" presId="urn:microsoft.com/office/officeart/2005/8/layout/process1"/>
    <dgm:cxn modelId="{B8F18D76-B475-41FF-BCB4-8A63841B6325}" type="presParOf" srcId="{632B0D6D-12E4-4351-BB91-82A4358DFF10}" destId="{060C810A-886A-4C16-A910-58257AC24F2A}" srcOrd="4" destOrd="0" presId="urn:microsoft.com/office/officeart/2005/8/layout/process1"/>
    <dgm:cxn modelId="{38548DF8-AD43-40A3-875C-59FCADDC2BE3}" type="presParOf" srcId="{632B0D6D-12E4-4351-BB91-82A4358DFF10}" destId="{783A112D-7696-47B7-B40B-9C044AE6A555}" srcOrd="5" destOrd="0" presId="urn:microsoft.com/office/officeart/2005/8/layout/process1"/>
    <dgm:cxn modelId="{4D0585EC-1B27-4EB4-90DB-4D9DC0DCAF94}" type="presParOf" srcId="{783A112D-7696-47B7-B40B-9C044AE6A555}" destId="{046F455C-CC44-489A-A7F3-6B62A525E3CF}" srcOrd="0" destOrd="0" presId="urn:microsoft.com/office/officeart/2005/8/layout/process1"/>
    <dgm:cxn modelId="{206B9B7B-6ECE-4A57-BB73-8E2EFE04B9AD}" type="presParOf" srcId="{632B0D6D-12E4-4351-BB91-82A4358DFF10}" destId="{6BD7B332-9C29-4D74-8818-84F97C3CEAAB}" srcOrd="6" destOrd="0" presId="urn:microsoft.com/office/officeart/2005/8/layout/process1"/>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5E9DFB-1874-43DE-BC05-EF272EFBE090}">
      <dsp:nvSpPr>
        <dsp:cNvPr id="0" name=""/>
        <dsp:cNvSpPr/>
      </dsp:nvSpPr>
      <dsp:spPr>
        <a:xfrm>
          <a:off x="0" y="0"/>
          <a:ext cx="523220" cy="523220"/>
        </a:xfrm>
        <a:prstGeom prst="pie">
          <a:avLst>
            <a:gd name="adj1" fmla="val 5400000"/>
            <a:gd name="adj2" fmla="val 1620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48939E-5DAC-48DF-A14D-690F65E6CFD5}">
      <dsp:nvSpPr>
        <dsp:cNvPr id="0" name=""/>
        <dsp:cNvSpPr/>
      </dsp:nvSpPr>
      <dsp:spPr>
        <a:xfrm>
          <a:off x="261609" y="0"/>
          <a:ext cx="5931077" cy="52322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zh-CN" altLang="en-US" sz="2400" b="0" kern="1200" dirty="0" smtClean="0">
              <a:solidFill>
                <a:schemeClr val="accent6">
                  <a:lumMod val="75000"/>
                </a:schemeClr>
              </a:solidFill>
              <a:latin typeface="华文中宋" pitchFamily="2" charset="-122"/>
              <a:ea typeface="华文中宋" pitchFamily="2" charset="-122"/>
            </a:rPr>
            <a:t>请关闭手机或将手机调整为震动状态！</a:t>
          </a:r>
          <a:endParaRPr lang="zh-CN" altLang="en-US" sz="2400" b="0" kern="1200" dirty="0">
            <a:solidFill>
              <a:schemeClr val="accent6">
                <a:lumMod val="75000"/>
              </a:schemeClr>
            </a:solidFill>
            <a:latin typeface="华文中宋" pitchFamily="2" charset="-122"/>
            <a:ea typeface="华文中宋" pitchFamily="2" charset="-122"/>
          </a:endParaRPr>
        </a:p>
      </dsp:txBody>
      <dsp:txXfrm>
        <a:off x="261609" y="0"/>
        <a:ext cx="5931077" cy="5232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A5881B-25DE-41C9-91B0-F3B33E37F0AF}">
      <dsp:nvSpPr>
        <dsp:cNvPr id="0" name=""/>
        <dsp:cNvSpPr/>
      </dsp:nvSpPr>
      <dsp:spPr>
        <a:xfrm>
          <a:off x="152924" y="0"/>
          <a:ext cx="1733141" cy="107528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5FE9C4-06B9-4743-B6C3-518969558331}">
      <dsp:nvSpPr>
        <dsp:cNvPr id="0" name=""/>
        <dsp:cNvSpPr/>
      </dsp:nvSpPr>
      <dsp:spPr>
        <a:xfrm>
          <a:off x="261560" y="308939"/>
          <a:ext cx="1129355" cy="4301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zh-CN" sz="1700" kern="1200" dirty="0" smtClean="0"/>
            <a:t>电气装置</a:t>
          </a:r>
          <a:endParaRPr lang="zh-CN" sz="1700" kern="1200" dirty="0"/>
        </a:p>
      </dsp:txBody>
      <dsp:txXfrm>
        <a:off x="282556" y="329935"/>
        <a:ext cx="1087363" cy="38812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A5881B-25DE-41C9-91B0-F3B33E37F0AF}">
      <dsp:nvSpPr>
        <dsp:cNvPr id="0" name=""/>
        <dsp:cNvSpPr/>
      </dsp:nvSpPr>
      <dsp:spPr>
        <a:xfrm>
          <a:off x="152924" y="0"/>
          <a:ext cx="1733141" cy="107528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5FE9C4-06B9-4743-B6C3-518969558331}">
      <dsp:nvSpPr>
        <dsp:cNvPr id="0" name=""/>
        <dsp:cNvSpPr/>
      </dsp:nvSpPr>
      <dsp:spPr>
        <a:xfrm>
          <a:off x="261560" y="308939"/>
          <a:ext cx="1129355" cy="4301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zh-CN" sz="1700" kern="1200" dirty="0" smtClean="0"/>
            <a:t>电气</a:t>
          </a:r>
          <a:r>
            <a:rPr lang="zh-CN" altLang="en-US" sz="1700" kern="1200" dirty="0" smtClean="0"/>
            <a:t>作业</a:t>
          </a:r>
          <a:endParaRPr lang="zh-CN" sz="1700" kern="1200" dirty="0"/>
        </a:p>
      </dsp:txBody>
      <dsp:txXfrm>
        <a:off x="282556" y="329935"/>
        <a:ext cx="1087363" cy="38812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A18A3-A298-4627-BD1F-F6C4153065D7}">
      <dsp:nvSpPr>
        <dsp:cNvPr id="0" name=""/>
        <dsp:cNvSpPr/>
      </dsp:nvSpPr>
      <dsp:spPr>
        <a:xfrm>
          <a:off x="0" y="0"/>
          <a:ext cx="388506" cy="360000"/>
        </a:xfrm>
        <a:prstGeom prst="leftArrow">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1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5E42D0-AEE9-42AE-BBD8-D97399EB3762}">
      <dsp:nvSpPr>
        <dsp:cNvPr id="0" name=""/>
        <dsp:cNvSpPr/>
      </dsp:nvSpPr>
      <dsp:spPr>
        <a:xfrm>
          <a:off x="0" y="191213"/>
          <a:ext cx="1656184" cy="703878"/>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常见用电违章</a:t>
          </a:r>
          <a:endParaRPr lang="zh-CN" altLang="en-US" sz="1600" kern="1200" dirty="0">
            <a:latin typeface="华文中宋" pitchFamily="2" charset="-122"/>
            <a:ea typeface="华文中宋" pitchFamily="2" charset="-122"/>
          </a:endParaRPr>
        </a:p>
      </dsp:txBody>
      <dsp:txXfrm>
        <a:off x="20616" y="211829"/>
        <a:ext cx="1614952" cy="662646"/>
      </dsp:txXfrm>
    </dsp:sp>
    <dsp:sp modelId="{83BFABE3-3D2C-4596-BAFE-CEC71098B4C8}">
      <dsp:nvSpPr>
        <dsp:cNvPr id="0" name=""/>
        <dsp:cNvSpPr/>
      </dsp:nvSpPr>
      <dsp:spPr>
        <a:xfrm>
          <a:off x="165618" y="895092"/>
          <a:ext cx="165618" cy="502945"/>
        </a:xfrm>
        <a:custGeom>
          <a:avLst/>
          <a:gdLst/>
          <a:ahLst/>
          <a:cxnLst/>
          <a:rect l="0" t="0" r="0" b="0"/>
          <a:pathLst>
            <a:path>
              <a:moveTo>
                <a:pt x="0" y="0"/>
              </a:moveTo>
              <a:lnTo>
                <a:pt x="0" y="502945"/>
              </a:lnTo>
              <a:lnTo>
                <a:pt x="165618" y="5029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430A09-BA26-4B2C-B347-D7A10693E267}">
      <dsp:nvSpPr>
        <dsp:cNvPr id="0" name=""/>
        <dsp:cNvSpPr/>
      </dsp:nvSpPr>
      <dsp:spPr>
        <a:xfrm>
          <a:off x="331236" y="1137607"/>
          <a:ext cx="1324947" cy="520861"/>
        </a:xfrm>
        <a:prstGeom prst="roundRect">
          <a:avLst>
            <a:gd name="adj" fmla="val 10000"/>
          </a:avLst>
        </a:prstGeom>
        <a:solidFill>
          <a:schemeClr val="bg1">
            <a:lumMod val="85000"/>
            <a:alpha val="90000"/>
          </a:schemeClr>
        </a:solidFill>
        <a:ln w="25400" cap="flat" cmpd="sng" algn="ctr">
          <a:solidFill>
            <a:schemeClr val="bg1"/>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b="0" kern="1200" dirty="0" smtClean="0">
              <a:solidFill>
                <a:schemeClr val="bg1"/>
              </a:solidFill>
              <a:latin typeface="华文中宋" pitchFamily="2" charset="-122"/>
              <a:ea typeface="华文中宋" pitchFamily="2" charset="-122"/>
            </a:rPr>
            <a:t>作业性违章</a:t>
          </a:r>
          <a:endParaRPr lang="zh-CN" altLang="en-US" sz="1600" b="0" kern="1200" dirty="0">
            <a:solidFill>
              <a:schemeClr val="bg1"/>
            </a:solidFill>
            <a:latin typeface="华文中宋" pitchFamily="2" charset="-122"/>
            <a:ea typeface="华文中宋" pitchFamily="2" charset="-122"/>
          </a:endParaRPr>
        </a:p>
      </dsp:txBody>
      <dsp:txXfrm>
        <a:off x="346491" y="1152862"/>
        <a:ext cx="1294437" cy="490351"/>
      </dsp:txXfrm>
    </dsp:sp>
    <dsp:sp modelId="{8F1CBD57-151B-47C6-AF05-342FB3C37696}">
      <dsp:nvSpPr>
        <dsp:cNvPr id="0" name=""/>
        <dsp:cNvSpPr/>
      </dsp:nvSpPr>
      <dsp:spPr>
        <a:xfrm>
          <a:off x="165618" y="895092"/>
          <a:ext cx="165618" cy="1375746"/>
        </a:xfrm>
        <a:custGeom>
          <a:avLst/>
          <a:gdLst/>
          <a:ahLst/>
          <a:cxnLst/>
          <a:rect l="0" t="0" r="0" b="0"/>
          <a:pathLst>
            <a:path>
              <a:moveTo>
                <a:pt x="0" y="0"/>
              </a:moveTo>
              <a:lnTo>
                <a:pt x="0" y="1375746"/>
              </a:lnTo>
              <a:lnTo>
                <a:pt x="165618" y="13757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E3877C-8E34-4FCC-A216-A6024B456FBA}">
      <dsp:nvSpPr>
        <dsp:cNvPr id="0" name=""/>
        <dsp:cNvSpPr/>
      </dsp:nvSpPr>
      <dsp:spPr>
        <a:xfrm>
          <a:off x="331236" y="1980828"/>
          <a:ext cx="1324947" cy="580020"/>
        </a:xfrm>
        <a:prstGeom prst="roundRect">
          <a:avLst>
            <a:gd name="adj" fmla="val 10000"/>
          </a:avLst>
        </a:prstGeom>
        <a:solidFill>
          <a:schemeClr val="bg1">
            <a:lumMod val="85000"/>
            <a:alpha val="90000"/>
          </a:schemeClr>
        </a:solidFill>
        <a:ln w="25400" cap="flat" cmpd="sng" algn="ctr">
          <a:solidFill>
            <a:schemeClr val="bg1"/>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itchFamily="2" charset="-122"/>
              <a:ea typeface="华文中宋" pitchFamily="2" charset="-122"/>
            </a:rPr>
            <a:t>装置性违章</a:t>
          </a:r>
          <a:endParaRPr lang="zh-CN" altLang="en-US" sz="1600" kern="1200" dirty="0">
            <a:solidFill>
              <a:schemeClr val="bg1"/>
            </a:solidFill>
            <a:latin typeface="华文中宋" pitchFamily="2" charset="-122"/>
            <a:ea typeface="华文中宋" pitchFamily="2" charset="-122"/>
          </a:endParaRPr>
        </a:p>
      </dsp:txBody>
      <dsp:txXfrm>
        <a:off x="348224" y="1997816"/>
        <a:ext cx="1290971" cy="546044"/>
      </dsp:txXfrm>
    </dsp:sp>
    <dsp:sp modelId="{E9C5095A-3BD5-4C24-955C-F37C0B2851A8}">
      <dsp:nvSpPr>
        <dsp:cNvPr id="0" name=""/>
        <dsp:cNvSpPr/>
      </dsp:nvSpPr>
      <dsp:spPr>
        <a:xfrm>
          <a:off x="165618" y="895092"/>
          <a:ext cx="165618" cy="2266545"/>
        </a:xfrm>
        <a:custGeom>
          <a:avLst/>
          <a:gdLst/>
          <a:ahLst/>
          <a:cxnLst/>
          <a:rect l="0" t="0" r="0" b="0"/>
          <a:pathLst>
            <a:path>
              <a:moveTo>
                <a:pt x="0" y="0"/>
              </a:moveTo>
              <a:lnTo>
                <a:pt x="0" y="2266545"/>
              </a:lnTo>
              <a:lnTo>
                <a:pt x="165618" y="22665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A5924A-F2E7-47C7-9B90-4608F3C8569E}">
      <dsp:nvSpPr>
        <dsp:cNvPr id="0" name=""/>
        <dsp:cNvSpPr/>
      </dsp:nvSpPr>
      <dsp:spPr>
        <a:xfrm>
          <a:off x="331236" y="2884889"/>
          <a:ext cx="1324947" cy="553496"/>
        </a:xfrm>
        <a:prstGeom prst="roundRect">
          <a:avLst>
            <a:gd name="adj" fmla="val 10000"/>
          </a:avLst>
        </a:prstGeom>
        <a:solidFill>
          <a:schemeClr val="accent1">
            <a:alpha val="90000"/>
          </a:schemeClr>
        </a:solidFill>
        <a:ln w="25400" cap="flat" cmpd="sng" algn="ctr">
          <a:solidFill>
            <a:schemeClr val="bg1"/>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itchFamily="2" charset="-122"/>
              <a:ea typeface="华文中宋" pitchFamily="2" charset="-122"/>
            </a:rPr>
            <a:t>管理性违章</a:t>
          </a:r>
          <a:endParaRPr lang="zh-CN" altLang="en-US" sz="1600" kern="1200" dirty="0">
            <a:solidFill>
              <a:schemeClr val="bg1"/>
            </a:solidFill>
            <a:latin typeface="华文中宋" pitchFamily="2" charset="-122"/>
            <a:ea typeface="华文中宋" pitchFamily="2" charset="-122"/>
          </a:endParaRPr>
        </a:p>
      </dsp:txBody>
      <dsp:txXfrm>
        <a:off x="347447" y="2901100"/>
        <a:ext cx="1292525" cy="521074"/>
      </dsp:txXfrm>
    </dsp:sp>
    <dsp:sp modelId="{58029BCB-DE81-45F6-AE67-C30E8A33A264}">
      <dsp:nvSpPr>
        <dsp:cNvPr id="0" name=""/>
        <dsp:cNvSpPr/>
      </dsp:nvSpPr>
      <dsp:spPr>
        <a:xfrm>
          <a:off x="165618" y="895092"/>
          <a:ext cx="165618" cy="3110350"/>
        </a:xfrm>
        <a:custGeom>
          <a:avLst/>
          <a:gdLst/>
          <a:ahLst/>
          <a:cxnLst/>
          <a:rect l="0" t="0" r="0" b="0"/>
          <a:pathLst>
            <a:path>
              <a:moveTo>
                <a:pt x="0" y="0"/>
              </a:moveTo>
              <a:lnTo>
                <a:pt x="0" y="3110350"/>
              </a:lnTo>
              <a:lnTo>
                <a:pt x="165618" y="311035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272681-13EA-4D4D-AD75-7BB746E522A3}">
      <dsp:nvSpPr>
        <dsp:cNvPr id="0" name=""/>
        <dsp:cNvSpPr/>
      </dsp:nvSpPr>
      <dsp:spPr>
        <a:xfrm>
          <a:off x="331236" y="3744415"/>
          <a:ext cx="1324947" cy="522054"/>
        </a:xfrm>
        <a:prstGeom prst="roundRect">
          <a:avLst>
            <a:gd name="adj" fmla="val 10000"/>
          </a:avLst>
        </a:prstGeom>
        <a:solidFill>
          <a:schemeClr val="bg1">
            <a:lumMod val="85000"/>
            <a:alpha val="90000"/>
          </a:schemeClr>
        </a:solidFill>
        <a:ln w="25400" cap="flat" cmpd="sng" algn="ctr">
          <a:solidFill>
            <a:schemeClr val="bg1"/>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itchFamily="2" charset="-122"/>
              <a:ea typeface="华文中宋" pitchFamily="2" charset="-122"/>
            </a:rPr>
            <a:t>指挥性违章</a:t>
          </a:r>
          <a:endParaRPr lang="zh-CN" altLang="en-US" sz="1600" kern="1200" dirty="0">
            <a:solidFill>
              <a:schemeClr val="bg1"/>
            </a:solidFill>
            <a:latin typeface="华文中宋" pitchFamily="2" charset="-122"/>
            <a:ea typeface="华文中宋" pitchFamily="2" charset="-122"/>
          </a:endParaRPr>
        </a:p>
      </dsp:txBody>
      <dsp:txXfrm>
        <a:off x="346526" y="3759705"/>
        <a:ext cx="1294367" cy="491474"/>
      </dsp:txXfrm>
    </dsp:sp>
  </dsp:spTree>
</dsp:drawing>
</file>

<file path=ppt/diagrams/drawing1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98463C-A07D-4D73-B0DD-1617005AFA56}">
      <dsp:nvSpPr>
        <dsp:cNvPr id="0" name=""/>
        <dsp:cNvSpPr/>
      </dsp:nvSpPr>
      <dsp:spPr>
        <a:xfrm>
          <a:off x="1743422" y="79"/>
          <a:ext cx="1136900" cy="1136900"/>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zh-CN" altLang="en-US" sz="1400" b="0" kern="1200" dirty="0" smtClean="0">
              <a:solidFill>
                <a:schemeClr val="bg1"/>
              </a:solidFill>
              <a:latin typeface="微软雅黑" pitchFamily="34" charset="-122"/>
              <a:ea typeface="微软雅黑" pitchFamily="34" charset="-122"/>
            </a:rPr>
            <a:t>电气安全</a:t>
          </a:r>
        </a:p>
        <a:p>
          <a:pPr lvl="0" algn="ctr" defTabSz="622300">
            <a:lnSpc>
              <a:spcPct val="90000"/>
            </a:lnSpc>
            <a:spcBef>
              <a:spcPct val="0"/>
            </a:spcBef>
            <a:spcAft>
              <a:spcPct val="35000"/>
            </a:spcAft>
          </a:pPr>
          <a:r>
            <a:rPr lang="zh-CN" altLang="en-US" sz="1400" b="0" kern="1200" dirty="0" smtClean="0">
              <a:solidFill>
                <a:schemeClr val="bg1"/>
              </a:solidFill>
              <a:latin typeface="微软雅黑" pitchFamily="34" charset="-122"/>
              <a:ea typeface="微软雅黑" pitchFamily="34" charset="-122"/>
            </a:rPr>
            <a:t>制度完善</a:t>
          </a:r>
          <a:endParaRPr lang="zh-CN" altLang="en-US" sz="1400" b="0" kern="1200" dirty="0">
            <a:solidFill>
              <a:schemeClr val="bg1"/>
            </a:solidFill>
            <a:latin typeface="微软雅黑" pitchFamily="34" charset="-122"/>
            <a:ea typeface="微软雅黑" pitchFamily="34" charset="-122"/>
          </a:endParaRPr>
        </a:p>
      </dsp:txBody>
      <dsp:txXfrm>
        <a:off x="1909917" y="166574"/>
        <a:ext cx="803910" cy="803910"/>
      </dsp:txXfrm>
    </dsp:sp>
    <dsp:sp modelId="{DE2844BE-9B3D-4501-A0CA-B1CCFC4C5E3D}">
      <dsp:nvSpPr>
        <dsp:cNvPr id="0" name=""/>
        <dsp:cNvSpPr/>
      </dsp:nvSpPr>
      <dsp:spPr>
        <a:xfrm>
          <a:off x="2140861" y="1184864"/>
          <a:ext cx="342029" cy="342029"/>
        </a:xfrm>
        <a:prstGeom prst="mathPlus">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2186197" y="1315656"/>
        <a:ext cx="251357" cy="80445"/>
      </dsp:txXfrm>
    </dsp:sp>
    <dsp:sp modelId="{8CEE3331-F339-4BD1-A655-BE654231269D}">
      <dsp:nvSpPr>
        <dsp:cNvPr id="0" name=""/>
        <dsp:cNvSpPr/>
      </dsp:nvSpPr>
      <dsp:spPr>
        <a:xfrm>
          <a:off x="1748912" y="1574777"/>
          <a:ext cx="1125919" cy="1125913"/>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zh-CN" altLang="en-US" sz="1400" b="0" kern="1200" dirty="0" smtClean="0">
              <a:solidFill>
                <a:schemeClr val="bg1"/>
              </a:solidFill>
              <a:latin typeface="微软雅黑" pitchFamily="34" charset="-122"/>
              <a:ea typeface="微软雅黑" pitchFamily="34" charset="-122"/>
            </a:rPr>
            <a:t>电气安全</a:t>
          </a:r>
        </a:p>
        <a:p>
          <a:pPr lvl="0" algn="ctr" defTabSz="622300">
            <a:lnSpc>
              <a:spcPct val="90000"/>
            </a:lnSpc>
            <a:spcBef>
              <a:spcPct val="0"/>
            </a:spcBef>
            <a:spcAft>
              <a:spcPct val="35000"/>
            </a:spcAft>
          </a:pPr>
          <a:r>
            <a:rPr lang="zh-CN" altLang="en-US" sz="1400" b="0" kern="1200" dirty="0" smtClean="0">
              <a:solidFill>
                <a:schemeClr val="bg1"/>
              </a:solidFill>
              <a:latin typeface="微软雅黑" pitchFamily="34" charset="-122"/>
              <a:ea typeface="微软雅黑" pitchFamily="34" charset="-122"/>
            </a:rPr>
            <a:t>检查严密</a:t>
          </a:r>
          <a:endParaRPr lang="zh-CN" altLang="en-US" sz="1400" b="0" kern="1200" dirty="0">
            <a:solidFill>
              <a:schemeClr val="bg1"/>
            </a:solidFill>
            <a:latin typeface="微软雅黑" pitchFamily="34" charset="-122"/>
            <a:ea typeface="微软雅黑" pitchFamily="34" charset="-122"/>
          </a:endParaRPr>
        </a:p>
      </dsp:txBody>
      <dsp:txXfrm>
        <a:off x="1913799" y="1739663"/>
        <a:ext cx="796145" cy="796141"/>
      </dsp:txXfrm>
    </dsp:sp>
    <dsp:sp modelId="{C24CBA03-DCFC-46C6-8680-2FB381390EAD}">
      <dsp:nvSpPr>
        <dsp:cNvPr id="0" name=""/>
        <dsp:cNvSpPr/>
      </dsp:nvSpPr>
      <dsp:spPr>
        <a:xfrm>
          <a:off x="2140861" y="2748575"/>
          <a:ext cx="342029" cy="342029"/>
        </a:xfrm>
        <a:prstGeom prst="mathPlus">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2186197" y="2879367"/>
        <a:ext cx="251357" cy="80445"/>
      </dsp:txXfrm>
    </dsp:sp>
    <dsp:sp modelId="{B8504C11-8752-40E2-9A59-D7F8CEF5D40B}">
      <dsp:nvSpPr>
        <dsp:cNvPr id="0" name=""/>
        <dsp:cNvSpPr/>
      </dsp:nvSpPr>
      <dsp:spPr>
        <a:xfrm>
          <a:off x="1780217" y="3138489"/>
          <a:ext cx="1063310" cy="1063310"/>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zh-CN" altLang="en-US" sz="1400" kern="1200" dirty="0" smtClean="0">
              <a:solidFill>
                <a:schemeClr val="bg1"/>
              </a:solidFill>
              <a:latin typeface="微软雅黑" pitchFamily="34" charset="-122"/>
              <a:ea typeface="微软雅黑" pitchFamily="34" charset="-122"/>
            </a:rPr>
            <a:t>电气安全积极培训</a:t>
          </a:r>
          <a:endParaRPr lang="zh-CN" altLang="en-US" sz="1400" kern="1200" dirty="0">
            <a:solidFill>
              <a:schemeClr val="bg1"/>
            </a:solidFill>
            <a:latin typeface="微软雅黑" pitchFamily="34" charset="-122"/>
            <a:ea typeface="微软雅黑" pitchFamily="34" charset="-122"/>
          </a:endParaRPr>
        </a:p>
      </dsp:txBody>
      <dsp:txXfrm>
        <a:off x="1935935" y="3294207"/>
        <a:ext cx="751874" cy="751874"/>
      </dsp:txXfrm>
    </dsp:sp>
    <dsp:sp modelId="{AA657FDA-8C4B-4843-8367-A1571859304F}">
      <dsp:nvSpPr>
        <dsp:cNvPr id="0" name=""/>
        <dsp:cNvSpPr/>
      </dsp:nvSpPr>
      <dsp:spPr>
        <a:xfrm rot="21589426" flipH="1">
          <a:off x="1069026" y="1883602"/>
          <a:ext cx="343692" cy="453476"/>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zh-CN" altLang="en-US" sz="1900" kern="1200"/>
        </a:p>
      </dsp:txBody>
      <dsp:txXfrm rot="10800000">
        <a:off x="1172134" y="1974138"/>
        <a:ext cx="240584" cy="272086"/>
      </dsp:txXfrm>
    </dsp:sp>
    <dsp:sp modelId="{C3F2DA6C-909F-473E-A757-D3B5C14062BF}">
      <dsp:nvSpPr>
        <dsp:cNvPr id="0" name=""/>
        <dsp:cNvSpPr/>
      </dsp:nvSpPr>
      <dsp:spPr>
        <a:xfrm>
          <a:off x="0" y="1537582"/>
          <a:ext cx="1159220" cy="1159220"/>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CN" altLang="en-US" sz="1800" b="1" kern="1200" dirty="0" smtClean="0">
              <a:solidFill>
                <a:schemeClr val="bg1"/>
              </a:solidFill>
              <a:latin typeface="微软雅黑" pitchFamily="34" charset="-122"/>
              <a:ea typeface="微软雅黑" pitchFamily="34" charset="-122"/>
            </a:rPr>
            <a:t>电气安全管理</a:t>
          </a:r>
          <a:endParaRPr lang="zh-CN" altLang="en-US" sz="1800" b="1" kern="1200" dirty="0">
            <a:solidFill>
              <a:schemeClr val="bg1"/>
            </a:solidFill>
            <a:latin typeface="微软雅黑" pitchFamily="34" charset="-122"/>
            <a:ea typeface="微软雅黑" pitchFamily="34" charset="-122"/>
          </a:endParaRPr>
        </a:p>
      </dsp:txBody>
      <dsp:txXfrm>
        <a:off x="169764" y="1707346"/>
        <a:ext cx="819692" cy="81969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3007"/>
          <a:ext cx="1247800" cy="573094"/>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工频电流对人体的影响</a:t>
          </a:r>
          <a:endParaRPr lang="zh-CN" altLang="en-US" sz="1600" kern="1200" dirty="0">
            <a:latin typeface="华文中宋" pitchFamily="2" charset="-122"/>
            <a:ea typeface="华文中宋" pitchFamily="2" charset="-122"/>
          </a:endParaRPr>
        </a:p>
      </dsp:txBody>
      <dsp:txXfrm>
        <a:off x="16785" y="19792"/>
        <a:ext cx="1214230" cy="539524"/>
      </dsp:txXfrm>
    </dsp:sp>
    <dsp:sp modelId="{20234249-4719-46A5-9458-AE949EEE2F53}">
      <dsp:nvSpPr>
        <dsp:cNvPr id="0" name=""/>
        <dsp:cNvSpPr/>
      </dsp:nvSpPr>
      <dsp:spPr>
        <a:xfrm rot="5400000">
          <a:off x="520224" y="615522"/>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610661"/>
        <a:ext cx="118576" cy="148062"/>
      </dsp:txXfrm>
    </dsp:sp>
    <dsp:sp modelId="{C69BB197-5404-418B-8020-03AC84A51865}">
      <dsp:nvSpPr>
        <dsp:cNvPr id="0" name=""/>
        <dsp:cNvSpPr/>
      </dsp:nvSpPr>
      <dsp:spPr>
        <a:xfrm>
          <a:off x="0" y="852570"/>
          <a:ext cx="1247800" cy="669471"/>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绝缘的概念及相关事例</a:t>
          </a:r>
          <a:endParaRPr lang="zh-CN" altLang="en-US" sz="1600" kern="1200" dirty="0">
            <a:latin typeface="华文中宋" pitchFamily="2" charset="-122"/>
            <a:ea typeface="华文中宋" pitchFamily="2" charset="-122"/>
          </a:endParaRPr>
        </a:p>
      </dsp:txBody>
      <dsp:txXfrm>
        <a:off x="19608" y="872178"/>
        <a:ext cx="1208584" cy="630255"/>
      </dsp:txXfrm>
    </dsp:sp>
    <dsp:sp modelId="{550226BB-33FE-47C7-9DA9-586D2361ACE3}">
      <dsp:nvSpPr>
        <dsp:cNvPr id="0" name=""/>
        <dsp:cNvSpPr/>
      </dsp:nvSpPr>
      <dsp:spPr>
        <a:xfrm rot="5400000">
          <a:off x="520224" y="1561461"/>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1556600"/>
        <a:ext cx="118576" cy="148062"/>
      </dsp:txXfrm>
    </dsp:sp>
    <dsp:sp modelId="{6BD6379E-BBB0-4ABC-9885-F8D0FB38CB6B}">
      <dsp:nvSpPr>
        <dsp:cNvPr id="0" name=""/>
        <dsp:cNvSpPr/>
      </dsp:nvSpPr>
      <dsp:spPr>
        <a:xfrm>
          <a:off x="0" y="1798509"/>
          <a:ext cx="1247800" cy="474738"/>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屏护和间距</a:t>
          </a:r>
          <a:endParaRPr lang="zh-CN" altLang="en-US" sz="1600" kern="1200" dirty="0">
            <a:latin typeface="华文中宋" pitchFamily="2" charset="-122"/>
            <a:ea typeface="华文中宋" pitchFamily="2" charset="-122"/>
          </a:endParaRPr>
        </a:p>
      </dsp:txBody>
      <dsp:txXfrm>
        <a:off x="13905" y="1812414"/>
        <a:ext cx="1219990" cy="446928"/>
      </dsp:txXfrm>
    </dsp:sp>
    <dsp:sp modelId="{A195F072-1159-4858-A2C6-DED943436E82}">
      <dsp:nvSpPr>
        <dsp:cNvPr id="0" name=""/>
        <dsp:cNvSpPr/>
      </dsp:nvSpPr>
      <dsp:spPr>
        <a:xfrm rot="5400000">
          <a:off x="520224" y="2312666"/>
          <a:ext cx="207350" cy="19763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64610" y="2307807"/>
        <a:ext cx="118578" cy="148061"/>
      </dsp:txXfrm>
    </dsp:sp>
    <dsp:sp modelId="{D005286A-1632-432E-8CCE-6A3560803990}">
      <dsp:nvSpPr>
        <dsp:cNvPr id="0" name=""/>
        <dsp:cNvSpPr/>
      </dsp:nvSpPr>
      <dsp:spPr>
        <a:xfrm>
          <a:off x="0" y="2549715"/>
          <a:ext cx="1247800" cy="373419"/>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安全电压</a:t>
          </a:r>
          <a:endParaRPr lang="zh-CN" altLang="en-US" sz="1600" kern="1200" dirty="0">
            <a:latin typeface="华文中宋" pitchFamily="2" charset="-122"/>
            <a:ea typeface="华文中宋" pitchFamily="2" charset="-122"/>
          </a:endParaRPr>
        </a:p>
      </dsp:txBody>
      <dsp:txXfrm>
        <a:off x="10937" y="2560652"/>
        <a:ext cx="1225926" cy="351545"/>
      </dsp:txXfrm>
    </dsp:sp>
    <dsp:sp modelId="{C1CCAB29-B391-4562-B354-1B756C3237E3}">
      <dsp:nvSpPr>
        <dsp:cNvPr id="0" name=""/>
        <dsp:cNvSpPr/>
      </dsp:nvSpPr>
      <dsp:spPr>
        <a:xfrm rot="5400000">
          <a:off x="520224" y="29369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2957693"/>
        <a:ext cx="149292" cy="145145"/>
      </dsp:txXfrm>
    </dsp:sp>
    <dsp:sp modelId="{7C73763C-2F03-42BA-B605-DCD0B4F28D02}">
      <dsp:nvSpPr>
        <dsp:cNvPr id="0" name=""/>
        <dsp:cNvSpPr/>
      </dsp:nvSpPr>
      <dsp:spPr>
        <a:xfrm>
          <a:off x="0" y="3199602"/>
          <a:ext cx="1247800" cy="364732"/>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电气隔离</a:t>
          </a:r>
          <a:endParaRPr lang="zh-CN" altLang="en-US" sz="1600" kern="1200" dirty="0">
            <a:latin typeface="华文中宋" pitchFamily="2" charset="-122"/>
            <a:ea typeface="华文中宋" pitchFamily="2" charset="-122"/>
          </a:endParaRPr>
        </a:p>
      </dsp:txBody>
      <dsp:txXfrm>
        <a:off x="10683" y="3210285"/>
        <a:ext cx="1226434" cy="343366"/>
      </dsp:txXfrm>
    </dsp:sp>
    <dsp:sp modelId="{AD1C1A7C-2A71-4E71-BB79-9BA92F263B29}">
      <dsp:nvSpPr>
        <dsp:cNvPr id="0" name=""/>
        <dsp:cNvSpPr/>
      </dsp:nvSpPr>
      <dsp:spPr>
        <a:xfrm rot="5400000">
          <a:off x="520224" y="35781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3598893"/>
        <a:ext cx="149292" cy="145145"/>
      </dsp:txXfrm>
    </dsp:sp>
    <dsp:sp modelId="{1EE22984-5172-43B8-88DD-3C719DC6DB57}">
      <dsp:nvSpPr>
        <dsp:cNvPr id="0" name=""/>
        <dsp:cNvSpPr/>
      </dsp:nvSpPr>
      <dsp:spPr>
        <a:xfrm>
          <a:off x="0" y="3840802"/>
          <a:ext cx="1247800" cy="70847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剩余电</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流保护</a:t>
          </a:r>
          <a:endParaRPr lang="zh-CN" altLang="en-US" sz="1600" kern="1200" dirty="0">
            <a:latin typeface="华文中宋" pitchFamily="2" charset="-122"/>
            <a:ea typeface="华文中宋" pitchFamily="2" charset="-122"/>
          </a:endParaRPr>
        </a:p>
      </dsp:txBody>
      <dsp:txXfrm>
        <a:off x="20750" y="3861552"/>
        <a:ext cx="1206300" cy="66697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3007"/>
          <a:ext cx="1247800" cy="57309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工频电流对人体的影响</a:t>
          </a:r>
          <a:endParaRPr lang="zh-CN" altLang="en-US" sz="1600" kern="1200" dirty="0">
            <a:latin typeface="华文中宋" pitchFamily="2" charset="-122"/>
            <a:ea typeface="华文中宋" pitchFamily="2" charset="-122"/>
          </a:endParaRPr>
        </a:p>
      </dsp:txBody>
      <dsp:txXfrm>
        <a:off x="16785" y="19792"/>
        <a:ext cx="1214230" cy="539524"/>
      </dsp:txXfrm>
    </dsp:sp>
    <dsp:sp modelId="{20234249-4719-46A5-9458-AE949EEE2F53}">
      <dsp:nvSpPr>
        <dsp:cNvPr id="0" name=""/>
        <dsp:cNvSpPr/>
      </dsp:nvSpPr>
      <dsp:spPr>
        <a:xfrm rot="5400000">
          <a:off x="520224" y="615522"/>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610661"/>
        <a:ext cx="118576" cy="148062"/>
      </dsp:txXfrm>
    </dsp:sp>
    <dsp:sp modelId="{C69BB197-5404-418B-8020-03AC84A51865}">
      <dsp:nvSpPr>
        <dsp:cNvPr id="0" name=""/>
        <dsp:cNvSpPr/>
      </dsp:nvSpPr>
      <dsp:spPr>
        <a:xfrm>
          <a:off x="0" y="852570"/>
          <a:ext cx="1247800" cy="66947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绝缘的概念及相关事例</a:t>
          </a:r>
          <a:endParaRPr lang="zh-CN" altLang="en-US" sz="1600" kern="1200" dirty="0">
            <a:latin typeface="华文中宋" pitchFamily="2" charset="-122"/>
            <a:ea typeface="华文中宋" pitchFamily="2" charset="-122"/>
          </a:endParaRPr>
        </a:p>
      </dsp:txBody>
      <dsp:txXfrm>
        <a:off x="19608" y="872178"/>
        <a:ext cx="1208584" cy="630255"/>
      </dsp:txXfrm>
    </dsp:sp>
    <dsp:sp modelId="{550226BB-33FE-47C7-9DA9-586D2361ACE3}">
      <dsp:nvSpPr>
        <dsp:cNvPr id="0" name=""/>
        <dsp:cNvSpPr/>
      </dsp:nvSpPr>
      <dsp:spPr>
        <a:xfrm rot="5400000">
          <a:off x="520224" y="1561461"/>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1556600"/>
        <a:ext cx="118576" cy="148062"/>
      </dsp:txXfrm>
    </dsp:sp>
    <dsp:sp modelId="{6BD6379E-BBB0-4ABC-9885-F8D0FB38CB6B}">
      <dsp:nvSpPr>
        <dsp:cNvPr id="0" name=""/>
        <dsp:cNvSpPr/>
      </dsp:nvSpPr>
      <dsp:spPr>
        <a:xfrm>
          <a:off x="0" y="1798509"/>
          <a:ext cx="1247800" cy="474738"/>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屏护和间距</a:t>
          </a:r>
          <a:endParaRPr lang="zh-CN" altLang="en-US" sz="1600" kern="1200" dirty="0">
            <a:latin typeface="华文中宋" pitchFamily="2" charset="-122"/>
            <a:ea typeface="华文中宋" pitchFamily="2" charset="-122"/>
          </a:endParaRPr>
        </a:p>
      </dsp:txBody>
      <dsp:txXfrm>
        <a:off x="13905" y="1812414"/>
        <a:ext cx="1219990" cy="446928"/>
      </dsp:txXfrm>
    </dsp:sp>
    <dsp:sp modelId="{A195F072-1159-4858-A2C6-DED943436E82}">
      <dsp:nvSpPr>
        <dsp:cNvPr id="0" name=""/>
        <dsp:cNvSpPr/>
      </dsp:nvSpPr>
      <dsp:spPr>
        <a:xfrm rot="5400000">
          <a:off x="520224" y="2312666"/>
          <a:ext cx="207350" cy="19763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64610" y="2307807"/>
        <a:ext cx="118578" cy="148061"/>
      </dsp:txXfrm>
    </dsp:sp>
    <dsp:sp modelId="{D005286A-1632-432E-8CCE-6A3560803990}">
      <dsp:nvSpPr>
        <dsp:cNvPr id="0" name=""/>
        <dsp:cNvSpPr/>
      </dsp:nvSpPr>
      <dsp:spPr>
        <a:xfrm>
          <a:off x="0" y="2549715"/>
          <a:ext cx="1247800" cy="373419"/>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安全电压</a:t>
          </a:r>
          <a:endParaRPr lang="zh-CN" altLang="en-US" sz="1600" kern="1200" dirty="0">
            <a:latin typeface="华文中宋" pitchFamily="2" charset="-122"/>
            <a:ea typeface="华文中宋" pitchFamily="2" charset="-122"/>
          </a:endParaRPr>
        </a:p>
      </dsp:txBody>
      <dsp:txXfrm>
        <a:off x="10937" y="2560652"/>
        <a:ext cx="1225926" cy="351545"/>
      </dsp:txXfrm>
    </dsp:sp>
    <dsp:sp modelId="{C1CCAB29-B391-4562-B354-1B756C3237E3}">
      <dsp:nvSpPr>
        <dsp:cNvPr id="0" name=""/>
        <dsp:cNvSpPr/>
      </dsp:nvSpPr>
      <dsp:spPr>
        <a:xfrm rot="5400000">
          <a:off x="520224" y="29369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2957693"/>
        <a:ext cx="149292" cy="145145"/>
      </dsp:txXfrm>
    </dsp:sp>
    <dsp:sp modelId="{7C73763C-2F03-42BA-B605-DCD0B4F28D02}">
      <dsp:nvSpPr>
        <dsp:cNvPr id="0" name=""/>
        <dsp:cNvSpPr/>
      </dsp:nvSpPr>
      <dsp:spPr>
        <a:xfrm>
          <a:off x="0" y="3199602"/>
          <a:ext cx="1247800" cy="364732"/>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电气隔离</a:t>
          </a:r>
          <a:endParaRPr lang="zh-CN" altLang="en-US" sz="1600" kern="1200" dirty="0">
            <a:latin typeface="华文中宋" pitchFamily="2" charset="-122"/>
            <a:ea typeface="华文中宋" pitchFamily="2" charset="-122"/>
          </a:endParaRPr>
        </a:p>
      </dsp:txBody>
      <dsp:txXfrm>
        <a:off x="10683" y="3210285"/>
        <a:ext cx="1226434" cy="343366"/>
      </dsp:txXfrm>
    </dsp:sp>
    <dsp:sp modelId="{AD1C1A7C-2A71-4E71-BB79-9BA92F263B29}">
      <dsp:nvSpPr>
        <dsp:cNvPr id="0" name=""/>
        <dsp:cNvSpPr/>
      </dsp:nvSpPr>
      <dsp:spPr>
        <a:xfrm rot="5400000">
          <a:off x="520224" y="35781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3598893"/>
        <a:ext cx="149292" cy="145145"/>
      </dsp:txXfrm>
    </dsp:sp>
    <dsp:sp modelId="{1EE22984-5172-43B8-88DD-3C719DC6DB57}">
      <dsp:nvSpPr>
        <dsp:cNvPr id="0" name=""/>
        <dsp:cNvSpPr/>
      </dsp:nvSpPr>
      <dsp:spPr>
        <a:xfrm>
          <a:off x="0" y="3840802"/>
          <a:ext cx="1247800" cy="70847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剩余电</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流保护</a:t>
          </a:r>
          <a:endParaRPr lang="zh-CN" altLang="en-US" sz="1600" kern="1200" dirty="0">
            <a:latin typeface="华文中宋" pitchFamily="2" charset="-122"/>
            <a:ea typeface="华文中宋" pitchFamily="2" charset="-122"/>
          </a:endParaRPr>
        </a:p>
      </dsp:txBody>
      <dsp:txXfrm>
        <a:off x="20750" y="3861552"/>
        <a:ext cx="1206300" cy="66697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3007"/>
          <a:ext cx="1247800" cy="57309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工频电流对人体的影响</a:t>
          </a:r>
          <a:endParaRPr lang="zh-CN" altLang="en-US" sz="1600" kern="1200" dirty="0">
            <a:latin typeface="华文中宋" pitchFamily="2" charset="-122"/>
            <a:ea typeface="华文中宋" pitchFamily="2" charset="-122"/>
          </a:endParaRPr>
        </a:p>
      </dsp:txBody>
      <dsp:txXfrm>
        <a:off x="16785" y="19792"/>
        <a:ext cx="1214230" cy="539524"/>
      </dsp:txXfrm>
    </dsp:sp>
    <dsp:sp modelId="{20234249-4719-46A5-9458-AE949EEE2F53}">
      <dsp:nvSpPr>
        <dsp:cNvPr id="0" name=""/>
        <dsp:cNvSpPr/>
      </dsp:nvSpPr>
      <dsp:spPr>
        <a:xfrm rot="5400000">
          <a:off x="520224" y="615522"/>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610661"/>
        <a:ext cx="118576" cy="148062"/>
      </dsp:txXfrm>
    </dsp:sp>
    <dsp:sp modelId="{C69BB197-5404-418B-8020-03AC84A51865}">
      <dsp:nvSpPr>
        <dsp:cNvPr id="0" name=""/>
        <dsp:cNvSpPr/>
      </dsp:nvSpPr>
      <dsp:spPr>
        <a:xfrm>
          <a:off x="0" y="852570"/>
          <a:ext cx="1247800" cy="66947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绝缘的概念及相关事例</a:t>
          </a:r>
          <a:endParaRPr lang="zh-CN" altLang="en-US" sz="1600" kern="1200" dirty="0">
            <a:latin typeface="华文中宋" pitchFamily="2" charset="-122"/>
            <a:ea typeface="华文中宋" pitchFamily="2" charset="-122"/>
          </a:endParaRPr>
        </a:p>
      </dsp:txBody>
      <dsp:txXfrm>
        <a:off x="19608" y="872178"/>
        <a:ext cx="1208584" cy="630255"/>
      </dsp:txXfrm>
    </dsp:sp>
    <dsp:sp modelId="{550226BB-33FE-47C7-9DA9-586D2361ACE3}">
      <dsp:nvSpPr>
        <dsp:cNvPr id="0" name=""/>
        <dsp:cNvSpPr/>
      </dsp:nvSpPr>
      <dsp:spPr>
        <a:xfrm rot="5400000">
          <a:off x="520224" y="1561461"/>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1556600"/>
        <a:ext cx="118576" cy="148062"/>
      </dsp:txXfrm>
    </dsp:sp>
    <dsp:sp modelId="{6BD6379E-BBB0-4ABC-9885-F8D0FB38CB6B}">
      <dsp:nvSpPr>
        <dsp:cNvPr id="0" name=""/>
        <dsp:cNvSpPr/>
      </dsp:nvSpPr>
      <dsp:spPr>
        <a:xfrm>
          <a:off x="0" y="1798509"/>
          <a:ext cx="1247800" cy="474738"/>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屏护和间距</a:t>
          </a:r>
          <a:endParaRPr lang="zh-CN" altLang="en-US" sz="1600" kern="1200" dirty="0">
            <a:latin typeface="华文中宋" pitchFamily="2" charset="-122"/>
            <a:ea typeface="华文中宋" pitchFamily="2" charset="-122"/>
          </a:endParaRPr>
        </a:p>
      </dsp:txBody>
      <dsp:txXfrm>
        <a:off x="13905" y="1812414"/>
        <a:ext cx="1219990" cy="446928"/>
      </dsp:txXfrm>
    </dsp:sp>
    <dsp:sp modelId="{A195F072-1159-4858-A2C6-DED943436E82}">
      <dsp:nvSpPr>
        <dsp:cNvPr id="0" name=""/>
        <dsp:cNvSpPr/>
      </dsp:nvSpPr>
      <dsp:spPr>
        <a:xfrm rot="5400000">
          <a:off x="520224" y="2312666"/>
          <a:ext cx="207350" cy="19763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64610" y="2307807"/>
        <a:ext cx="118578" cy="148061"/>
      </dsp:txXfrm>
    </dsp:sp>
    <dsp:sp modelId="{D005286A-1632-432E-8CCE-6A3560803990}">
      <dsp:nvSpPr>
        <dsp:cNvPr id="0" name=""/>
        <dsp:cNvSpPr/>
      </dsp:nvSpPr>
      <dsp:spPr>
        <a:xfrm>
          <a:off x="0" y="2549715"/>
          <a:ext cx="1247800" cy="373419"/>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安全电压</a:t>
          </a:r>
          <a:endParaRPr lang="zh-CN" altLang="en-US" sz="1600" kern="1200" dirty="0">
            <a:latin typeface="华文中宋" pitchFamily="2" charset="-122"/>
            <a:ea typeface="华文中宋" pitchFamily="2" charset="-122"/>
          </a:endParaRPr>
        </a:p>
      </dsp:txBody>
      <dsp:txXfrm>
        <a:off x="10937" y="2560652"/>
        <a:ext cx="1225926" cy="351545"/>
      </dsp:txXfrm>
    </dsp:sp>
    <dsp:sp modelId="{C1CCAB29-B391-4562-B354-1B756C3237E3}">
      <dsp:nvSpPr>
        <dsp:cNvPr id="0" name=""/>
        <dsp:cNvSpPr/>
      </dsp:nvSpPr>
      <dsp:spPr>
        <a:xfrm rot="5400000">
          <a:off x="520224" y="29369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2957693"/>
        <a:ext cx="149292" cy="145145"/>
      </dsp:txXfrm>
    </dsp:sp>
    <dsp:sp modelId="{7C73763C-2F03-42BA-B605-DCD0B4F28D02}">
      <dsp:nvSpPr>
        <dsp:cNvPr id="0" name=""/>
        <dsp:cNvSpPr/>
      </dsp:nvSpPr>
      <dsp:spPr>
        <a:xfrm>
          <a:off x="0" y="3199602"/>
          <a:ext cx="1247800" cy="364732"/>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电气隔离</a:t>
          </a:r>
          <a:endParaRPr lang="zh-CN" altLang="en-US" sz="1600" kern="1200" dirty="0">
            <a:latin typeface="华文中宋" pitchFamily="2" charset="-122"/>
            <a:ea typeface="华文中宋" pitchFamily="2" charset="-122"/>
          </a:endParaRPr>
        </a:p>
      </dsp:txBody>
      <dsp:txXfrm>
        <a:off x="10683" y="3210285"/>
        <a:ext cx="1226434" cy="343366"/>
      </dsp:txXfrm>
    </dsp:sp>
    <dsp:sp modelId="{AD1C1A7C-2A71-4E71-BB79-9BA92F263B29}">
      <dsp:nvSpPr>
        <dsp:cNvPr id="0" name=""/>
        <dsp:cNvSpPr/>
      </dsp:nvSpPr>
      <dsp:spPr>
        <a:xfrm rot="5400000">
          <a:off x="520224" y="35781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3598893"/>
        <a:ext cx="149292" cy="145145"/>
      </dsp:txXfrm>
    </dsp:sp>
    <dsp:sp modelId="{1EE22984-5172-43B8-88DD-3C719DC6DB57}">
      <dsp:nvSpPr>
        <dsp:cNvPr id="0" name=""/>
        <dsp:cNvSpPr/>
      </dsp:nvSpPr>
      <dsp:spPr>
        <a:xfrm>
          <a:off x="0" y="3840802"/>
          <a:ext cx="1247800" cy="70847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剩余电</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流保护</a:t>
          </a:r>
          <a:endParaRPr lang="zh-CN" altLang="en-US" sz="1600" kern="1200" dirty="0">
            <a:latin typeface="华文中宋" pitchFamily="2" charset="-122"/>
            <a:ea typeface="华文中宋" pitchFamily="2" charset="-122"/>
          </a:endParaRPr>
        </a:p>
      </dsp:txBody>
      <dsp:txXfrm>
        <a:off x="20750" y="3861552"/>
        <a:ext cx="1206300" cy="66697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5E9DFB-1874-43DE-BC05-EF272EFBE090}">
      <dsp:nvSpPr>
        <dsp:cNvPr id="0" name=""/>
        <dsp:cNvSpPr/>
      </dsp:nvSpPr>
      <dsp:spPr>
        <a:xfrm>
          <a:off x="0" y="0"/>
          <a:ext cx="523220" cy="523220"/>
        </a:xfrm>
        <a:prstGeom prst="pie">
          <a:avLst>
            <a:gd name="adj1" fmla="val 5400000"/>
            <a:gd name="adj2" fmla="val 1620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48939E-5DAC-48DF-A14D-690F65E6CFD5}">
      <dsp:nvSpPr>
        <dsp:cNvPr id="0" name=""/>
        <dsp:cNvSpPr/>
      </dsp:nvSpPr>
      <dsp:spPr>
        <a:xfrm>
          <a:off x="261609" y="0"/>
          <a:ext cx="5931077" cy="52322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zh-CN" altLang="en-US" sz="2400" kern="1200" dirty="0" smtClean="0">
              <a:solidFill>
                <a:schemeClr val="accent6">
                  <a:lumMod val="75000"/>
                </a:schemeClr>
              </a:solidFill>
              <a:latin typeface="华文中宋" pitchFamily="2" charset="-122"/>
              <a:ea typeface="华文中宋" pitchFamily="2" charset="-122"/>
            </a:rPr>
            <a:t>请不要在课堂吸烟，吸烟请到指定吸烟区</a:t>
          </a:r>
          <a:r>
            <a:rPr lang="zh-CN" altLang="en-US" sz="2400" b="0" kern="1200" dirty="0" smtClean="0">
              <a:solidFill>
                <a:schemeClr val="accent6">
                  <a:lumMod val="75000"/>
                </a:schemeClr>
              </a:solidFill>
              <a:latin typeface="华文中宋" pitchFamily="2" charset="-122"/>
              <a:ea typeface="华文中宋" pitchFamily="2" charset="-122"/>
            </a:rPr>
            <a:t>！</a:t>
          </a:r>
          <a:endParaRPr lang="zh-CN" altLang="en-US" sz="2400" b="0" kern="1200" dirty="0">
            <a:solidFill>
              <a:schemeClr val="accent6">
                <a:lumMod val="75000"/>
              </a:schemeClr>
            </a:solidFill>
            <a:latin typeface="华文中宋" pitchFamily="2" charset="-122"/>
            <a:ea typeface="华文中宋" pitchFamily="2" charset="-122"/>
          </a:endParaRPr>
        </a:p>
      </dsp:txBody>
      <dsp:txXfrm>
        <a:off x="261609" y="0"/>
        <a:ext cx="5931077" cy="52322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3007"/>
          <a:ext cx="1247800" cy="57309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工频电流对人体的影响</a:t>
          </a:r>
          <a:endParaRPr lang="zh-CN" altLang="en-US" sz="1600" kern="1200" dirty="0">
            <a:latin typeface="华文中宋" pitchFamily="2" charset="-122"/>
            <a:ea typeface="华文中宋" pitchFamily="2" charset="-122"/>
          </a:endParaRPr>
        </a:p>
      </dsp:txBody>
      <dsp:txXfrm>
        <a:off x="16785" y="19792"/>
        <a:ext cx="1214230" cy="539524"/>
      </dsp:txXfrm>
    </dsp:sp>
    <dsp:sp modelId="{20234249-4719-46A5-9458-AE949EEE2F53}">
      <dsp:nvSpPr>
        <dsp:cNvPr id="0" name=""/>
        <dsp:cNvSpPr/>
      </dsp:nvSpPr>
      <dsp:spPr>
        <a:xfrm rot="5400000">
          <a:off x="520224" y="615522"/>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610661"/>
        <a:ext cx="118576" cy="148062"/>
      </dsp:txXfrm>
    </dsp:sp>
    <dsp:sp modelId="{C69BB197-5404-418B-8020-03AC84A51865}">
      <dsp:nvSpPr>
        <dsp:cNvPr id="0" name=""/>
        <dsp:cNvSpPr/>
      </dsp:nvSpPr>
      <dsp:spPr>
        <a:xfrm>
          <a:off x="0" y="852570"/>
          <a:ext cx="1247800" cy="66947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绝缘的概念及相关事例</a:t>
          </a:r>
          <a:endParaRPr lang="zh-CN" altLang="en-US" sz="1600" kern="1200" dirty="0">
            <a:latin typeface="华文中宋" pitchFamily="2" charset="-122"/>
            <a:ea typeface="华文中宋" pitchFamily="2" charset="-122"/>
          </a:endParaRPr>
        </a:p>
      </dsp:txBody>
      <dsp:txXfrm>
        <a:off x="19608" y="872178"/>
        <a:ext cx="1208584" cy="630255"/>
      </dsp:txXfrm>
    </dsp:sp>
    <dsp:sp modelId="{550226BB-33FE-47C7-9DA9-586D2361ACE3}">
      <dsp:nvSpPr>
        <dsp:cNvPr id="0" name=""/>
        <dsp:cNvSpPr/>
      </dsp:nvSpPr>
      <dsp:spPr>
        <a:xfrm rot="5400000">
          <a:off x="520224" y="1561461"/>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1556600"/>
        <a:ext cx="118576" cy="148062"/>
      </dsp:txXfrm>
    </dsp:sp>
    <dsp:sp modelId="{6BD6379E-BBB0-4ABC-9885-F8D0FB38CB6B}">
      <dsp:nvSpPr>
        <dsp:cNvPr id="0" name=""/>
        <dsp:cNvSpPr/>
      </dsp:nvSpPr>
      <dsp:spPr>
        <a:xfrm>
          <a:off x="0" y="1798509"/>
          <a:ext cx="1247800" cy="474738"/>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屏护和间距</a:t>
          </a:r>
          <a:endParaRPr lang="zh-CN" altLang="en-US" sz="1600" kern="1200" dirty="0">
            <a:latin typeface="华文中宋" pitchFamily="2" charset="-122"/>
            <a:ea typeface="华文中宋" pitchFamily="2" charset="-122"/>
          </a:endParaRPr>
        </a:p>
      </dsp:txBody>
      <dsp:txXfrm>
        <a:off x="13905" y="1812414"/>
        <a:ext cx="1219990" cy="446928"/>
      </dsp:txXfrm>
    </dsp:sp>
    <dsp:sp modelId="{A195F072-1159-4858-A2C6-DED943436E82}">
      <dsp:nvSpPr>
        <dsp:cNvPr id="0" name=""/>
        <dsp:cNvSpPr/>
      </dsp:nvSpPr>
      <dsp:spPr>
        <a:xfrm rot="5400000">
          <a:off x="520224" y="2312666"/>
          <a:ext cx="207350" cy="19763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64610" y="2307807"/>
        <a:ext cx="118578" cy="148061"/>
      </dsp:txXfrm>
    </dsp:sp>
    <dsp:sp modelId="{D005286A-1632-432E-8CCE-6A3560803990}">
      <dsp:nvSpPr>
        <dsp:cNvPr id="0" name=""/>
        <dsp:cNvSpPr/>
      </dsp:nvSpPr>
      <dsp:spPr>
        <a:xfrm>
          <a:off x="0" y="2549715"/>
          <a:ext cx="1247800" cy="373419"/>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安全电压</a:t>
          </a:r>
          <a:endParaRPr lang="zh-CN" altLang="en-US" sz="1600" kern="1200" dirty="0">
            <a:latin typeface="华文中宋" pitchFamily="2" charset="-122"/>
            <a:ea typeface="华文中宋" pitchFamily="2" charset="-122"/>
          </a:endParaRPr>
        </a:p>
      </dsp:txBody>
      <dsp:txXfrm>
        <a:off x="10937" y="2560652"/>
        <a:ext cx="1225926" cy="351545"/>
      </dsp:txXfrm>
    </dsp:sp>
    <dsp:sp modelId="{C1CCAB29-B391-4562-B354-1B756C3237E3}">
      <dsp:nvSpPr>
        <dsp:cNvPr id="0" name=""/>
        <dsp:cNvSpPr/>
      </dsp:nvSpPr>
      <dsp:spPr>
        <a:xfrm rot="5400000">
          <a:off x="520224" y="29369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2957693"/>
        <a:ext cx="149292" cy="145145"/>
      </dsp:txXfrm>
    </dsp:sp>
    <dsp:sp modelId="{7C73763C-2F03-42BA-B605-DCD0B4F28D02}">
      <dsp:nvSpPr>
        <dsp:cNvPr id="0" name=""/>
        <dsp:cNvSpPr/>
      </dsp:nvSpPr>
      <dsp:spPr>
        <a:xfrm>
          <a:off x="0" y="3199602"/>
          <a:ext cx="1247800" cy="364732"/>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电气隔离</a:t>
          </a:r>
          <a:endParaRPr lang="zh-CN" altLang="en-US" sz="1600" kern="1200" dirty="0">
            <a:latin typeface="华文中宋" pitchFamily="2" charset="-122"/>
            <a:ea typeface="华文中宋" pitchFamily="2" charset="-122"/>
          </a:endParaRPr>
        </a:p>
      </dsp:txBody>
      <dsp:txXfrm>
        <a:off x="10683" y="3210285"/>
        <a:ext cx="1226434" cy="343366"/>
      </dsp:txXfrm>
    </dsp:sp>
    <dsp:sp modelId="{AD1C1A7C-2A71-4E71-BB79-9BA92F263B29}">
      <dsp:nvSpPr>
        <dsp:cNvPr id="0" name=""/>
        <dsp:cNvSpPr/>
      </dsp:nvSpPr>
      <dsp:spPr>
        <a:xfrm rot="5400000">
          <a:off x="520224" y="35781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3598893"/>
        <a:ext cx="149292" cy="145145"/>
      </dsp:txXfrm>
    </dsp:sp>
    <dsp:sp modelId="{1EE22984-5172-43B8-88DD-3C719DC6DB57}">
      <dsp:nvSpPr>
        <dsp:cNvPr id="0" name=""/>
        <dsp:cNvSpPr/>
      </dsp:nvSpPr>
      <dsp:spPr>
        <a:xfrm>
          <a:off x="0" y="3840802"/>
          <a:ext cx="1247800" cy="70847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剩余电</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流保护</a:t>
          </a:r>
          <a:endParaRPr lang="zh-CN" altLang="en-US" sz="1600" kern="1200" dirty="0">
            <a:latin typeface="华文中宋" pitchFamily="2" charset="-122"/>
            <a:ea typeface="华文中宋" pitchFamily="2" charset="-122"/>
          </a:endParaRPr>
        </a:p>
      </dsp:txBody>
      <dsp:txXfrm>
        <a:off x="20750" y="3861552"/>
        <a:ext cx="1206300" cy="66697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3007"/>
          <a:ext cx="1247800" cy="57309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工频电流对人体的影响</a:t>
          </a:r>
          <a:endParaRPr lang="zh-CN" altLang="en-US" sz="1600" kern="1200" dirty="0">
            <a:latin typeface="华文中宋" pitchFamily="2" charset="-122"/>
            <a:ea typeface="华文中宋" pitchFamily="2" charset="-122"/>
          </a:endParaRPr>
        </a:p>
      </dsp:txBody>
      <dsp:txXfrm>
        <a:off x="16785" y="19792"/>
        <a:ext cx="1214230" cy="539524"/>
      </dsp:txXfrm>
    </dsp:sp>
    <dsp:sp modelId="{20234249-4719-46A5-9458-AE949EEE2F53}">
      <dsp:nvSpPr>
        <dsp:cNvPr id="0" name=""/>
        <dsp:cNvSpPr/>
      </dsp:nvSpPr>
      <dsp:spPr>
        <a:xfrm rot="5400000">
          <a:off x="520224" y="615522"/>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610661"/>
        <a:ext cx="118576" cy="148062"/>
      </dsp:txXfrm>
    </dsp:sp>
    <dsp:sp modelId="{C69BB197-5404-418B-8020-03AC84A51865}">
      <dsp:nvSpPr>
        <dsp:cNvPr id="0" name=""/>
        <dsp:cNvSpPr/>
      </dsp:nvSpPr>
      <dsp:spPr>
        <a:xfrm>
          <a:off x="0" y="852570"/>
          <a:ext cx="1247800" cy="66947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绝缘的概念及相关事例</a:t>
          </a:r>
          <a:endParaRPr lang="zh-CN" altLang="en-US" sz="1600" kern="1200" dirty="0">
            <a:latin typeface="华文中宋" pitchFamily="2" charset="-122"/>
            <a:ea typeface="华文中宋" pitchFamily="2" charset="-122"/>
          </a:endParaRPr>
        </a:p>
      </dsp:txBody>
      <dsp:txXfrm>
        <a:off x="19608" y="872178"/>
        <a:ext cx="1208584" cy="630255"/>
      </dsp:txXfrm>
    </dsp:sp>
    <dsp:sp modelId="{550226BB-33FE-47C7-9DA9-586D2361ACE3}">
      <dsp:nvSpPr>
        <dsp:cNvPr id="0" name=""/>
        <dsp:cNvSpPr/>
      </dsp:nvSpPr>
      <dsp:spPr>
        <a:xfrm rot="5400000">
          <a:off x="520224" y="1561461"/>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1556600"/>
        <a:ext cx="118576" cy="148062"/>
      </dsp:txXfrm>
    </dsp:sp>
    <dsp:sp modelId="{6BD6379E-BBB0-4ABC-9885-F8D0FB38CB6B}">
      <dsp:nvSpPr>
        <dsp:cNvPr id="0" name=""/>
        <dsp:cNvSpPr/>
      </dsp:nvSpPr>
      <dsp:spPr>
        <a:xfrm>
          <a:off x="0" y="1798509"/>
          <a:ext cx="1247800" cy="474738"/>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屏护和间距</a:t>
          </a:r>
          <a:endParaRPr lang="zh-CN" altLang="en-US" sz="1600" kern="1200" dirty="0">
            <a:latin typeface="华文中宋" pitchFamily="2" charset="-122"/>
            <a:ea typeface="华文中宋" pitchFamily="2" charset="-122"/>
          </a:endParaRPr>
        </a:p>
      </dsp:txBody>
      <dsp:txXfrm>
        <a:off x="13905" y="1812414"/>
        <a:ext cx="1219990" cy="446928"/>
      </dsp:txXfrm>
    </dsp:sp>
    <dsp:sp modelId="{A195F072-1159-4858-A2C6-DED943436E82}">
      <dsp:nvSpPr>
        <dsp:cNvPr id="0" name=""/>
        <dsp:cNvSpPr/>
      </dsp:nvSpPr>
      <dsp:spPr>
        <a:xfrm rot="5400000">
          <a:off x="520224" y="2312666"/>
          <a:ext cx="207350" cy="19763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64610" y="2307807"/>
        <a:ext cx="118578" cy="148061"/>
      </dsp:txXfrm>
    </dsp:sp>
    <dsp:sp modelId="{D005286A-1632-432E-8CCE-6A3560803990}">
      <dsp:nvSpPr>
        <dsp:cNvPr id="0" name=""/>
        <dsp:cNvSpPr/>
      </dsp:nvSpPr>
      <dsp:spPr>
        <a:xfrm>
          <a:off x="0" y="2549715"/>
          <a:ext cx="1247800" cy="373419"/>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安全电压</a:t>
          </a:r>
          <a:endParaRPr lang="zh-CN" altLang="en-US" sz="1600" kern="1200" dirty="0">
            <a:latin typeface="华文中宋" pitchFamily="2" charset="-122"/>
            <a:ea typeface="华文中宋" pitchFamily="2" charset="-122"/>
          </a:endParaRPr>
        </a:p>
      </dsp:txBody>
      <dsp:txXfrm>
        <a:off x="10937" y="2560652"/>
        <a:ext cx="1225926" cy="351545"/>
      </dsp:txXfrm>
    </dsp:sp>
    <dsp:sp modelId="{C1CCAB29-B391-4562-B354-1B756C3237E3}">
      <dsp:nvSpPr>
        <dsp:cNvPr id="0" name=""/>
        <dsp:cNvSpPr/>
      </dsp:nvSpPr>
      <dsp:spPr>
        <a:xfrm rot="5400000">
          <a:off x="520224" y="29369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2957693"/>
        <a:ext cx="149292" cy="145145"/>
      </dsp:txXfrm>
    </dsp:sp>
    <dsp:sp modelId="{7C73763C-2F03-42BA-B605-DCD0B4F28D02}">
      <dsp:nvSpPr>
        <dsp:cNvPr id="0" name=""/>
        <dsp:cNvSpPr/>
      </dsp:nvSpPr>
      <dsp:spPr>
        <a:xfrm>
          <a:off x="0" y="3199602"/>
          <a:ext cx="1247800" cy="364732"/>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电气隔离</a:t>
          </a:r>
          <a:endParaRPr lang="zh-CN" altLang="en-US" sz="1600" kern="1200" dirty="0">
            <a:latin typeface="华文中宋" pitchFamily="2" charset="-122"/>
            <a:ea typeface="华文中宋" pitchFamily="2" charset="-122"/>
          </a:endParaRPr>
        </a:p>
      </dsp:txBody>
      <dsp:txXfrm>
        <a:off x="10683" y="3210285"/>
        <a:ext cx="1226434" cy="343366"/>
      </dsp:txXfrm>
    </dsp:sp>
    <dsp:sp modelId="{AD1C1A7C-2A71-4E71-BB79-9BA92F263B29}">
      <dsp:nvSpPr>
        <dsp:cNvPr id="0" name=""/>
        <dsp:cNvSpPr/>
      </dsp:nvSpPr>
      <dsp:spPr>
        <a:xfrm rot="5400000">
          <a:off x="520224" y="35781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3598893"/>
        <a:ext cx="149292" cy="145145"/>
      </dsp:txXfrm>
    </dsp:sp>
    <dsp:sp modelId="{1EE22984-5172-43B8-88DD-3C719DC6DB57}">
      <dsp:nvSpPr>
        <dsp:cNvPr id="0" name=""/>
        <dsp:cNvSpPr/>
      </dsp:nvSpPr>
      <dsp:spPr>
        <a:xfrm>
          <a:off x="0" y="3840802"/>
          <a:ext cx="1247800" cy="70847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剩余电</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流保护</a:t>
          </a:r>
          <a:endParaRPr lang="zh-CN" altLang="en-US" sz="1600" kern="1200" dirty="0">
            <a:latin typeface="华文中宋" pitchFamily="2" charset="-122"/>
            <a:ea typeface="华文中宋" pitchFamily="2" charset="-122"/>
          </a:endParaRPr>
        </a:p>
      </dsp:txBody>
      <dsp:txXfrm>
        <a:off x="20750" y="3861552"/>
        <a:ext cx="1206300" cy="66697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3007"/>
          <a:ext cx="1247800" cy="57309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工频电流对人体的影响</a:t>
          </a:r>
          <a:endParaRPr lang="zh-CN" altLang="en-US" sz="1600" kern="1200" dirty="0">
            <a:latin typeface="华文中宋" pitchFamily="2" charset="-122"/>
            <a:ea typeface="华文中宋" pitchFamily="2" charset="-122"/>
          </a:endParaRPr>
        </a:p>
      </dsp:txBody>
      <dsp:txXfrm>
        <a:off x="16785" y="19792"/>
        <a:ext cx="1214230" cy="539524"/>
      </dsp:txXfrm>
    </dsp:sp>
    <dsp:sp modelId="{20234249-4719-46A5-9458-AE949EEE2F53}">
      <dsp:nvSpPr>
        <dsp:cNvPr id="0" name=""/>
        <dsp:cNvSpPr/>
      </dsp:nvSpPr>
      <dsp:spPr>
        <a:xfrm rot="5400000">
          <a:off x="520224" y="615522"/>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610661"/>
        <a:ext cx="118576" cy="148062"/>
      </dsp:txXfrm>
    </dsp:sp>
    <dsp:sp modelId="{C69BB197-5404-418B-8020-03AC84A51865}">
      <dsp:nvSpPr>
        <dsp:cNvPr id="0" name=""/>
        <dsp:cNvSpPr/>
      </dsp:nvSpPr>
      <dsp:spPr>
        <a:xfrm>
          <a:off x="0" y="852570"/>
          <a:ext cx="1247800" cy="669471"/>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绝缘的概念及相关事例</a:t>
          </a:r>
          <a:endParaRPr lang="zh-CN" altLang="en-US" sz="1600" kern="1200" dirty="0">
            <a:latin typeface="华文中宋" pitchFamily="2" charset="-122"/>
            <a:ea typeface="华文中宋" pitchFamily="2" charset="-122"/>
          </a:endParaRPr>
        </a:p>
      </dsp:txBody>
      <dsp:txXfrm>
        <a:off x="19608" y="872178"/>
        <a:ext cx="1208584" cy="630255"/>
      </dsp:txXfrm>
    </dsp:sp>
    <dsp:sp modelId="{550226BB-33FE-47C7-9DA9-586D2361ACE3}">
      <dsp:nvSpPr>
        <dsp:cNvPr id="0" name=""/>
        <dsp:cNvSpPr/>
      </dsp:nvSpPr>
      <dsp:spPr>
        <a:xfrm rot="5400000">
          <a:off x="520224" y="1561461"/>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1556600"/>
        <a:ext cx="118576" cy="148062"/>
      </dsp:txXfrm>
    </dsp:sp>
    <dsp:sp modelId="{6BD6379E-BBB0-4ABC-9885-F8D0FB38CB6B}">
      <dsp:nvSpPr>
        <dsp:cNvPr id="0" name=""/>
        <dsp:cNvSpPr/>
      </dsp:nvSpPr>
      <dsp:spPr>
        <a:xfrm>
          <a:off x="0" y="1798509"/>
          <a:ext cx="1247800" cy="474738"/>
        </a:xfrm>
        <a:prstGeom prst="roundRect">
          <a:avLst>
            <a:gd name="adj" fmla="val 10000"/>
          </a:avLst>
        </a:prstGeom>
        <a:solidFill>
          <a:srgbClr val="22518A"/>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屏护和间距</a:t>
          </a:r>
          <a:endParaRPr lang="zh-CN" altLang="en-US" sz="1600" kern="1200" dirty="0">
            <a:latin typeface="华文中宋" pitchFamily="2" charset="-122"/>
            <a:ea typeface="华文中宋" pitchFamily="2" charset="-122"/>
          </a:endParaRPr>
        </a:p>
      </dsp:txBody>
      <dsp:txXfrm>
        <a:off x="13905" y="1812414"/>
        <a:ext cx="1219990" cy="446928"/>
      </dsp:txXfrm>
    </dsp:sp>
    <dsp:sp modelId="{A195F072-1159-4858-A2C6-DED943436E82}">
      <dsp:nvSpPr>
        <dsp:cNvPr id="0" name=""/>
        <dsp:cNvSpPr/>
      </dsp:nvSpPr>
      <dsp:spPr>
        <a:xfrm rot="5400000">
          <a:off x="520224" y="2312666"/>
          <a:ext cx="207350" cy="19763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64610" y="2307807"/>
        <a:ext cx="118578" cy="148061"/>
      </dsp:txXfrm>
    </dsp:sp>
    <dsp:sp modelId="{D005286A-1632-432E-8CCE-6A3560803990}">
      <dsp:nvSpPr>
        <dsp:cNvPr id="0" name=""/>
        <dsp:cNvSpPr/>
      </dsp:nvSpPr>
      <dsp:spPr>
        <a:xfrm>
          <a:off x="0" y="2549715"/>
          <a:ext cx="1247800" cy="373419"/>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安全电压</a:t>
          </a:r>
          <a:endParaRPr lang="zh-CN" altLang="en-US" sz="1600" kern="1200" dirty="0">
            <a:latin typeface="华文中宋" pitchFamily="2" charset="-122"/>
            <a:ea typeface="华文中宋" pitchFamily="2" charset="-122"/>
          </a:endParaRPr>
        </a:p>
      </dsp:txBody>
      <dsp:txXfrm>
        <a:off x="10937" y="2560652"/>
        <a:ext cx="1225926" cy="351545"/>
      </dsp:txXfrm>
    </dsp:sp>
    <dsp:sp modelId="{C1CCAB29-B391-4562-B354-1B756C3237E3}">
      <dsp:nvSpPr>
        <dsp:cNvPr id="0" name=""/>
        <dsp:cNvSpPr/>
      </dsp:nvSpPr>
      <dsp:spPr>
        <a:xfrm rot="5400000">
          <a:off x="520224" y="29369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2957693"/>
        <a:ext cx="149292" cy="145145"/>
      </dsp:txXfrm>
    </dsp:sp>
    <dsp:sp modelId="{7C73763C-2F03-42BA-B605-DCD0B4F28D02}">
      <dsp:nvSpPr>
        <dsp:cNvPr id="0" name=""/>
        <dsp:cNvSpPr/>
      </dsp:nvSpPr>
      <dsp:spPr>
        <a:xfrm>
          <a:off x="0" y="3199602"/>
          <a:ext cx="1247800" cy="364732"/>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电气隔离</a:t>
          </a:r>
          <a:endParaRPr lang="zh-CN" altLang="en-US" sz="1600" kern="1200" dirty="0">
            <a:latin typeface="华文中宋" pitchFamily="2" charset="-122"/>
            <a:ea typeface="华文中宋" pitchFamily="2" charset="-122"/>
          </a:endParaRPr>
        </a:p>
      </dsp:txBody>
      <dsp:txXfrm>
        <a:off x="10683" y="3210285"/>
        <a:ext cx="1226434" cy="343366"/>
      </dsp:txXfrm>
    </dsp:sp>
    <dsp:sp modelId="{AD1C1A7C-2A71-4E71-BB79-9BA92F263B29}">
      <dsp:nvSpPr>
        <dsp:cNvPr id="0" name=""/>
        <dsp:cNvSpPr/>
      </dsp:nvSpPr>
      <dsp:spPr>
        <a:xfrm rot="5400000">
          <a:off x="520224" y="35781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3598893"/>
        <a:ext cx="149292" cy="145145"/>
      </dsp:txXfrm>
    </dsp:sp>
    <dsp:sp modelId="{1EE22984-5172-43B8-88DD-3C719DC6DB57}">
      <dsp:nvSpPr>
        <dsp:cNvPr id="0" name=""/>
        <dsp:cNvSpPr/>
      </dsp:nvSpPr>
      <dsp:spPr>
        <a:xfrm>
          <a:off x="0" y="3840802"/>
          <a:ext cx="1247800" cy="70847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剩余电</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流保护</a:t>
          </a:r>
          <a:endParaRPr lang="zh-CN" altLang="en-US" sz="1600" kern="1200" dirty="0">
            <a:latin typeface="华文中宋" pitchFamily="2" charset="-122"/>
            <a:ea typeface="华文中宋" pitchFamily="2" charset="-122"/>
          </a:endParaRPr>
        </a:p>
      </dsp:txBody>
      <dsp:txXfrm>
        <a:off x="20750" y="3861552"/>
        <a:ext cx="1206300" cy="66697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3007"/>
          <a:ext cx="1247800" cy="57309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工频电流对人体的影响</a:t>
          </a:r>
          <a:endParaRPr lang="zh-CN" altLang="en-US" sz="1600" kern="1200" dirty="0">
            <a:latin typeface="华文中宋" pitchFamily="2" charset="-122"/>
            <a:ea typeface="华文中宋" pitchFamily="2" charset="-122"/>
          </a:endParaRPr>
        </a:p>
      </dsp:txBody>
      <dsp:txXfrm>
        <a:off x="16785" y="19792"/>
        <a:ext cx="1214230" cy="539524"/>
      </dsp:txXfrm>
    </dsp:sp>
    <dsp:sp modelId="{20234249-4719-46A5-9458-AE949EEE2F53}">
      <dsp:nvSpPr>
        <dsp:cNvPr id="0" name=""/>
        <dsp:cNvSpPr/>
      </dsp:nvSpPr>
      <dsp:spPr>
        <a:xfrm rot="5400000">
          <a:off x="520224" y="615522"/>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610661"/>
        <a:ext cx="118576" cy="148062"/>
      </dsp:txXfrm>
    </dsp:sp>
    <dsp:sp modelId="{C69BB197-5404-418B-8020-03AC84A51865}">
      <dsp:nvSpPr>
        <dsp:cNvPr id="0" name=""/>
        <dsp:cNvSpPr/>
      </dsp:nvSpPr>
      <dsp:spPr>
        <a:xfrm>
          <a:off x="0" y="852570"/>
          <a:ext cx="1247800" cy="669471"/>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绝缘的概念及相关事例</a:t>
          </a:r>
          <a:endParaRPr lang="zh-CN" altLang="en-US" sz="1600" kern="1200" dirty="0">
            <a:latin typeface="华文中宋" pitchFamily="2" charset="-122"/>
            <a:ea typeface="华文中宋" pitchFamily="2" charset="-122"/>
          </a:endParaRPr>
        </a:p>
      </dsp:txBody>
      <dsp:txXfrm>
        <a:off x="19608" y="872178"/>
        <a:ext cx="1208584" cy="630255"/>
      </dsp:txXfrm>
    </dsp:sp>
    <dsp:sp modelId="{550226BB-33FE-47C7-9DA9-586D2361ACE3}">
      <dsp:nvSpPr>
        <dsp:cNvPr id="0" name=""/>
        <dsp:cNvSpPr/>
      </dsp:nvSpPr>
      <dsp:spPr>
        <a:xfrm rot="5400000">
          <a:off x="520224" y="1561461"/>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1556600"/>
        <a:ext cx="118576" cy="148062"/>
      </dsp:txXfrm>
    </dsp:sp>
    <dsp:sp modelId="{6BD6379E-BBB0-4ABC-9885-F8D0FB38CB6B}">
      <dsp:nvSpPr>
        <dsp:cNvPr id="0" name=""/>
        <dsp:cNvSpPr/>
      </dsp:nvSpPr>
      <dsp:spPr>
        <a:xfrm>
          <a:off x="0" y="1798509"/>
          <a:ext cx="1247800" cy="474738"/>
        </a:xfrm>
        <a:prstGeom prst="roundRect">
          <a:avLst>
            <a:gd name="adj" fmla="val 10000"/>
          </a:avLst>
        </a:prstGeom>
        <a:solidFill>
          <a:srgbClr val="22518A"/>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屏护和间距</a:t>
          </a:r>
          <a:endParaRPr lang="zh-CN" altLang="en-US" sz="1600" kern="1200" dirty="0">
            <a:latin typeface="华文中宋" pitchFamily="2" charset="-122"/>
            <a:ea typeface="华文中宋" pitchFamily="2" charset="-122"/>
          </a:endParaRPr>
        </a:p>
      </dsp:txBody>
      <dsp:txXfrm>
        <a:off x="13905" y="1812414"/>
        <a:ext cx="1219990" cy="446928"/>
      </dsp:txXfrm>
    </dsp:sp>
    <dsp:sp modelId="{A195F072-1159-4858-A2C6-DED943436E82}">
      <dsp:nvSpPr>
        <dsp:cNvPr id="0" name=""/>
        <dsp:cNvSpPr/>
      </dsp:nvSpPr>
      <dsp:spPr>
        <a:xfrm rot="5400000">
          <a:off x="520224" y="2312666"/>
          <a:ext cx="207350" cy="19763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64610" y="2307807"/>
        <a:ext cx="118578" cy="148061"/>
      </dsp:txXfrm>
    </dsp:sp>
    <dsp:sp modelId="{D005286A-1632-432E-8CCE-6A3560803990}">
      <dsp:nvSpPr>
        <dsp:cNvPr id="0" name=""/>
        <dsp:cNvSpPr/>
      </dsp:nvSpPr>
      <dsp:spPr>
        <a:xfrm>
          <a:off x="0" y="2549715"/>
          <a:ext cx="1247800" cy="373419"/>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安全电压</a:t>
          </a:r>
          <a:endParaRPr lang="zh-CN" altLang="en-US" sz="1600" kern="1200" dirty="0">
            <a:latin typeface="华文中宋" pitchFamily="2" charset="-122"/>
            <a:ea typeface="华文中宋" pitchFamily="2" charset="-122"/>
          </a:endParaRPr>
        </a:p>
      </dsp:txBody>
      <dsp:txXfrm>
        <a:off x="10937" y="2560652"/>
        <a:ext cx="1225926" cy="351545"/>
      </dsp:txXfrm>
    </dsp:sp>
    <dsp:sp modelId="{C1CCAB29-B391-4562-B354-1B756C3237E3}">
      <dsp:nvSpPr>
        <dsp:cNvPr id="0" name=""/>
        <dsp:cNvSpPr/>
      </dsp:nvSpPr>
      <dsp:spPr>
        <a:xfrm rot="5400000">
          <a:off x="520224" y="29369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2957693"/>
        <a:ext cx="149292" cy="145145"/>
      </dsp:txXfrm>
    </dsp:sp>
    <dsp:sp modelId="{7C73763C-2F03-42BA-B605-DCD0B4F28D02}">
      <dsp:nvSpPr>
        <dsp:cNvPr id="0" name=""/>
        <dsp:cNvSpPr/>
      </dsp:nvSpPr>
      <dsp:spPr>
        <a:xfrm>
          <a:off x="0" y="3199602"/>
          <a:ext cx="1247800" cy="364732"/>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电气隔离</a:t>
          </a:r>
          <a:endParaRPr lang="zh-CN" altLang="en-US" sz="1600" kern="1200" dirty="0">
            <a:latin typeface="华文中宋" pitchFamily="2" charset="-122"/>
            <a:ea typeface="华文中宋" pitchFamily="2" charset="-122"/>
          </a:endParaRPr>
        </a:p>
      </dsp:txBody>
      <dsp:txXfrm>
        <a:off x="10683" y="3210285"/>
        <a:ext cx="1226434" cy="343366"/>
      </dsp:txXfrm>
    </dsp:sp>
    <dsp:sp modelId="{AD1C1A7C-2A71-4E71-BB79-9BA92F263B29}">
      <dsp:nvSpPr>
        <dsp:cNvPr id="0" name=""/>
        <dsp:cNvSpPr/>
      </dsp:nvSpPr>
      <dsp:spPr>
        <a:xfrm rot="5400000">
          <a:off x="520224" y="35781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3598893"/>
        <a:ext cx="149292" cy="145145"/>
      </dsp:txXfrm>
    </dsp:sp>
    <dsp:sp modelId="{1EE22984-5172-43B8-88DD-3C719DC6DB57}">
      <dsp:nvSpPr>
        <dsp:cNvPr id="0" name=""/>
        <dsp:cNvSpPr/>
      </dsp:nvSpPr>
      <dsp:spPr>
        <a:xfrm>
          <a:off x="0" y="3840802"/>
          <a:ext cx="1247800" cy="70847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剩余电</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流保护</a:t>
          </a:r>
          <a:endParaRPr lang="zh-CN" altLang="en-US" sz="1600" kern="1200" dirty="0">
            <a:latin typeface="华文中宋" pitchFamily="2" charset="-122"/>
            <a:ea typeface="华文中宋" pitchFamily="2" charset="-122"/>
          </a:endParaRPr>
        </a:p>
      </dsp:txBody>
      <dsp:txXfrm>
        <a:off x="20750" y="3861552"/>
        <a:ext cx="1206300" cy="66697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3007"/>
          <a:ext cx="1247800" cy="57309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工频电流对人体的影响</a:t>
          </a:r>
          <a:endParaRPr lang="zh-CN" altLang="en-US" sz="1600" kern="1200" dirty="0">
            <a:latin typeface="华文中宋" pitchFamily="2" charset="-122"/>
            <a:ea typeface="华文中宋" pitchFamily="2" charset="-122"/>
          </a:endParaRPr>
        </a:p>
      </dsp:txBody>
      <dsp:txXfrm>
        <a:off x="16785" y="19792"/>
        <a:ext cx="1214230" cy="539524"/>
      </dsp:txXfrm>
    </dsp:sp>
    <dsp:sp modelId="{20234249-4719-46A5-9458-AE949EEE2F53}">
      <dsp:nvSpPr>
        <dsp:cNvPr id="0" name=""/>
        <dsp:cNvSpPr/>
      </dsp:nvSpPr>
      <dsp:spPr>
        <a:xfrm rot="5400000">
          <a:off x="520224" y="615522"/>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610661"/>
        <a:ext cx="118576" cy="148062"/>
      </dsp:txXfrm>
    </dsp:sp>
    <dsp:sp modelId="{C69BB197-5404-418B-8020-03AC84A51865}">
      <dsp:nvSpPr>
        <dsp:cNvPr id="0" name=""/>
        <dsp:cNvSpPr/>
      </dsp:nvSpPr>
      <dsp:spPr>
        <a:xfrm>
          <a:off x="0" y="852570"/>
          <a:ext cx="1247800" cy="669471"/>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绝缘的概念及相关事例</a:t>
          </a:r>
          <a:endParaRPr lang="zh-CN" altLang="en-US" sz="1600" kern="1200" dirty="0">
            <a:latin typeface="华文中宋" pitchFamily="2" charset="-122"/>
            <a:ea typeface="华文中宋" pitchFamily="2" charset="-122"/>
          </a:endParaRPr>
        </a:p>
      </dsp:txBody>
      <dsp:txXfrm>
        <a:off x="19608" y="872178"/>
        <a:ext cx="1208584" cy="630255"/>
      </dsp:txXfrm>
    </dsp:sp>
    <dsp:sp modelId="{550226BB-33FE-47C7-9DA9-586D2361ACE3}">
      <dsp:nvSpPr>
        <dsp:cNvPr id="0" name=""/>
        <dsp:cNvSpPr/>
      </dsp:nvSpPr>
      <dsp:spPr>
        <a:xfrm rot="5400000">
          <a:off x="520224" y="1561461"/>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1556600"/>
        <a:ext cx="118576" cy="148062"/>
      </dsp:txXfrm>
    </dsp:sp>
    <dsp:sp modelId="{6BD6379E-BBB0-4ABC-9885-F8D0FB38CB6B}">
      <dsp:nvSpPr>
        <dsp:cNvPr id="0" name=""/>
        <dsp:cNvSpPr/>
      </dsp:nvSpPr>
      <dsp:spPr>
        <a:xfrm>
          <a:off x="0" y="1798509"/>
          <a:ext cx="1247800" cy="474738"/>
        </a:xfrm>
        <a:prstGeom prst="roundRect">
          <a:avLst>
            <a:gd name="adj" fmla="val 10000"/>
          </a:avLst>
        </a:prstGeom>
        <a:solidFill>
          <a:srgbClr val="22518A"/>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屏护和间距</a:t>
          </a:r>
          <a:endParaRPr lang="zh-CN" altLang="en-US" sz="1600" kern="1200" dirty="0">
            <a:latin typeface="华文中宋" pitchFamily="2" charset="-122"/>
            <a:ea typeface="华文中宋" pitchFamily="2" charset="-122"/>
          </a:endParaRPr>
        </a:p>
      </dsp:txBody>
      <dsp:txXfrm>
        <a:off x="13905" y="1812414"/>
        <a:ext cx="1219990" cy="446928"/>
      </dsp:txXfrm>
    </dsp:sp>
    <dsp:sp modelId="{A195F072-1159-4858-A2C6-DED943436E82}">
      <dsp:nvSpPr>
        <dsp:cNvPr id="0" name=""/>
        <dsp:cNvSpPr/>
      </dsp:nvSpPr>
      <dsp:spPr>
        <a:xfrm rot="5400000">
          <a:off x="520224" y="2312666"/>
          <a:ext cx="207350" cy="19763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64610" y="2307807"/>
        <a:ext cx="118578" cy="148061"/>
      </dsp:txXfrm>
    </dsp:sp>
    <dsp:sp modelId="{D005286A-1632-432E-8CCE-6A3560803990}">
      <dsp:nvSpPr>
        <dsp:cNvPr id="0" name=""/>
        <dsp:cNvSpPr/>
      </dsp:nvSpPr>
      <dsp:spPr>
        <a:xfrm>
          <a:off x="0" y="2549715"/>
          <a:ext cx="1247800" cy="373419"/>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安全电压</a:t>
          </a:r>
          <a:endParaRPr lang="zh-CN" altLang="en-US" sz="1600" kern="1200" dirty="0">
            <a:latin typeface="华文中宋" pitchFamily="2" charset="-122"/>
            <a:ea typeface="华文中宋" pitchFamily="2" charset="-122"/>
          </a:endParaRPr>
        </a:p>
      </dsp:txBody>
      <dsp:txXfrm>
        <a:off x="10937" y="2560652"/>
        <a:ext cx="1225926" cy="351545"/>
      </dsp:txXfrm>
    </dsp:sp>
    <dsp:sp modelId="{C1CCAB29-B391-4562-B354-1B756C3237E3}">
      <dsp:nvSpPr>
        <dsp:cNvPr id="0" name=""/>
        <dsp:cNvSpPr/>
      </dsp:nvSpPr>
      <dsp:spPr>
        <a:xfrm rot="5400000">
          <a:off x="520224" y="29369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2957693"/>
        <a:ext cx="149292" cy="145145"/>
      </dsp:txXfrm>
    </dsp:sp>
    <dsp:sp modelId="{7C73763C-2F03-42BA-B605-DCD0B4F28D02}">
      <dsp:nvSpPr>
        <dsp:cNvPr id="0" name=""/>
        <dsp:cNvSpPr/>
      </dsp:nvSpPr>
      <dsp:spPr>
        <a:xfrm>
          <a:off x="0" y="3199602"/>
          <a:ext cx="1247800" cy="364732"/>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电气隔离</a:t>
          </a:r>
          <a:endParaRPr lang="zh-CN" altLang="en-US" sz="1600" kern="1200" dirty="0">
            <a:latin typeface="华文中宋" pitchFamily="2" charset="-122"/>
            <a:ea typeface="华文中宋" pitchFamily="2" charset="-122"/>
          </a:endParaRPr>
        </a:p>
      </dsp:txBody>
      <dsp:txXfrm>
        <a:off x="10683" y="3210285"/>
        <a:ext cx="1226434" cy="343366"/>
      </dsp:txXfrm>
    </dsp:sp>
    <dsp:sp modelId="{AD1C1A7C-2A71-4E71-BB79-9BA92F263B29}">
      <dsp:nvSpPr>
        <dsp:cNvPr id="0" name=""/>
        <dsp:cNvSpPr/>
      </dsp:nvSpPr>
      <dsp:spPr>
        <a:xfrm rot="5400000">
          <a:off x="520224" y="35781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3598893"/>
        <a:ext cx="149292" cy="145145"/>
      </dsp:txXfrm>
    </dsp:sp>
    <dsp:sp modelId="{1EE22984-5172-43B8-88DD-3C719DC6DB57}">
      <dsp:nvSpPr>
        <dsp:cNvPr id="0" name=""/>
        <dsp:cNvSpPr/>
      </dsp:nvSpPr>
      <dsp:spPr>
        <a:xfrm>
          <a:off x="0" y="3840802"/>
          <a:ext cx="1247800" cy="70847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剩余电</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流保护</a:t>
          </a:r>
          <a:endParaRPr lang="zh-CN" altLang="en-US" sz="1600" kern="1200" dirty="0">
            <a:latin typeface="华文中宋" pitchFamily="2" charset="-122"/>
            <a:ea typeface="华文中宋" pitchFamily="2" charset="-122"/>
          </a:endParaRPr>
        </a:p>
      </dsp:txBody>
      <dsp:txXfrm>
        <a:off x="20750" y="3861552"/>
        <a:ext cx="1206300" cy="66697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35782A-DE30-4606-97E1-809AB88F3CFC}">
      <dsp:nvSpPr>
        <dsp:cNvPr id="0" name=""/>
        <dsp:cNvSpPr/>
      </dsp:nvSpPr>
      <dsp:spPr>
        <a:xfrm rot="5400000">
          <a:off x="-214750" y="215782"/>
          <a:ext cx="1431670" cy="100216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altLang="zh-CN" sz="2000" b="1" kern="1200" dirty="0" smtClean="0">
              <a:latin typeface="微软雅黑" pitchFamily="34" charset="-122"/>
              <a:ea typeface="微软雅黑" pitchFamily="34" charset="-122"/>
            </a:rPr>
            <a:t>1</a:t>
          </a:r>
          <a:endParaRPr lang="zh-CN" altLang="en-US" sz="2000" b="1" kern="1200" dirty="0">
            <a:latin typeface="微软雅黑" pitchFamily="34" charset="-122"/>
            <a:ea typeface="微软雅黑" pitchFamily="34" charset="-122"/>
          </a:endParaRPr>
        </a:p>
      </dsp:txBody>
      <dsp:txXfrm rot="-5400000">
        <a:off x="1" y="502117"/>
        <a:ext cx="1002169" cy="429501"/>
      </dsp:txXfrm>
    </dsp:sp>
    <dsp:sp modelId="{3DF25B97-9193-4C8A-A4E7-6F9E1FB75F5E}">
      <dsp:nvSpPr>
        <dsp:cNvPr id="0" name=""/>
        <dsp:cNvSpPr/>
      </dsp:nvSpPr>
      <dsp:spPr>
        <a:xfrm rot="5400000">
          <a:off x="4068239" y="-3065038"/>
          <a:ext cx="930585" cy="706272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CN" altLang="en-US" sz="1800" kern="1200" dirty="0" smtClean="0">
              <a:solidFill>
                <a:schemeClr val="tx2"/>
              </a:solidFill>
              <a:latin typeface="微软雅黑" pitchFamily="34" charset="-122"/>
              <a:ea typeface="微软雅黑" pitchFamily="34" charset="-122"/>
            </a:rPr>
            <a:t>了解企业常用的电气设备、电气装置和电气作业，熟悉其安全要求。     </a:t>
          </a:r>
          <a:endParaRPr lang="zh-CN" altLang="en-US" sz="1800" kern="1200" dirty="0">
            <a:solidFill>
              <a:schemeClr val="tx2"/>
            </a:solidFill>
            <a:latin typeface="微软雅黑" pitchFamily="34" charset="-122"/>
            <a:ea typeface="微软雅黑" pitchFamily="34" charset="-122"/>
          </a:endParaRPr>
        </a:p>
        <a:p>
          <a:pPr marL="171450" lvl="1" indent="-171450" algn="l" defTabSz="800100">
            <a:lnSpc>
              <a:spcPct val="90000"/>
            </a:lnSpc>
            <a:spcBef>
              <a:spcPct val="0"/>
            </a:spcBef>
            <a:spcAft>
              <a:spcPct val="15000"/>
            </a:spcAft>
            <a:buChar char="••"/>
          </a:pPr>
          <a:r>
            <a:rPr lang="zh-CN" altLang="en-US" sz="1800" kern="1200" dirty="0" smtClean="0">
              <a:solidFill>
                <a:schemeClr val="tx2"/>
              </a:solidFill>
              <a:latin typeface="微软雅黑" pitchFamily="34" charset="-122"/>
              <a:ea typeface="微软雅黑" pitchFamily="34" charset="-122"/>
            </a:rPr>
            <a:t>熟知企业常用的电气的相关安全技术标准。</a:t>
          </a:r>
          <a:endParaRPr lang="zh-CN" altLang="en-US" sz="1800" kern="1200" dirty="0">
            <a:solidFill>
              <a:schemeClr val="tx2"/>
            </a:solidFill>
            <a:latin typeface="微软雅黑" pitchFamily="34" charset="-122"/>
            <a:ea typeface="微软雅黑" pitchFamily="34" charset="-122"/>
          </a:endParaRPr>
        </a:p>
      </dsp:txBody>
      <dsp:txXfrm rot="-5400000">
        <a:off x="1002169" y="46459"/>
        <a:ext cx="7017299" cy="839731"/>
      </dsp:txXfrm>
    </dsp:sp>
    <dsp:sp modelId="{81899B1B-563F-497A-A025-FF59EA9DBE65}">
      <dsp:nvSpPr>
        <dsp:cNvPr id="0" name=""/>
        <dsp:cNvSpPr/>
      </dsp:nvSpPr>
      <dsp:spPr>
        <a:xfrm rot="5400000">
          <a:off x="-214750" y="1451019"/>
          <a:ext cx="1431670" cy="100216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altLang="zh-CN" sz="2000" b="1" kern="1200" dirty="0" smtClean="0">
              <a:latin typeface="微软雅黑" pitchFamily="34" charset="-122"/>
              <a:ea typeface="微软雅黑" pitchFamily="34" charset="-122"/>
            </a:rPr>
            <a:t>2</a:t>
          </a:r>
          <a:endParaRPr lang="zh-CN" altLang="en-US" sz="2000" b="1" kern="1200" dirty="0">
            <a:latin typeface="微软雅黑" pitchFamily="34" charset="-122"/>
            <a:ea typeface="微软雅黑" pitchFamily="34" charset="-122"/>
          </a:endParaRPr>
        </a:p>
      </dsp:txBody>
      <dsp:txXfrm rot="-5400000">
        <a:off x="1" y="1737354"/>
        <a:ext cx="1002169" cy="429501"/>
      </dsp:txXfrm>
    </dsp:sp>
    <dsp:sp modelId="{A607AEEE-78A2-4E25-861F-6724596F309C}">
      <dsp:nvSpPr>
        <dsp:cNvPr id="0" name=""/>
        <dsp:cNvSpPr/>
      </dsp:nvSpPr>
      <dsp:spPr>
        <a:xfrm rot="5400000">
          <a:off x="4068239" y="-1829801"/>
          <a:ext cx="930585" cy="706272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CN" altLang="en-US" sz="1800" kern="1200" dirty="0" smtClean="0">
              <a:solidFill>
                <a:schemeClr val="tx2"/>
              </a:solidFill>
              <a:latin typeface="微软雅黑" pitchFamily="34" charset="-122"/>
              <a:ea typeface="微软雅黑" pitchFamily="34" charset="-122"/>
            </a:rPr>
            <a:t>熟知企业常见用电违章行为及纠正，掌握安全检查内容和方法，并加以运用。</a:t>
          </a:r>
          <a:endParaRPr lang="zh-CN" altLang="en-US" sz="1800" kern="1200" dirty="0">
            <a:solidFill>
              <a:schemeClr val="tx2"/>
            </a:solidFill>
            <a:latin typeface="微软雅黑" pitchFamily="34" charset="-122"/>
            <a:ea typeface="微软雅黑" pitchFamily="34" charset="-122"/>
          </a:endParaRPr>
        </a:p>
      </dsp:txBody>
      <dsp:txXfrm rot="-5400000">
        <a:off x="1002169" y="1281696"/>
        <a:ext cx="7017299" cy="839731"/>
      </dsp:txXfrm>
    </dsp:sp>
    <dsp:sp modelId="{53D944B6-4410-4DBC-8EB7-6E49B045B16F}">
      <dsp:nvSpPr>
        <dsp:cNvPr id="0" name=""/>
        <dsp:cNvSpPr/>
      </dsp:nvSpPr>
      <dsp:spPr>
        <a:xfrm rot="5400000">
          <a:off x="-214750" y="2686256"/>
          <a:ext cx="1431670" cy="100216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altLang="zh-CN" sz="2000" b="1" kern="1200" dirty="0" smtClean="0">
              <a:latin typeface="微软雅黑" pitchFamily="34" charset="-122"/>
              <a:ea typeface="微软雅黑" pitchFamily="34" charset="-122"/>
            </a:rPr>
            <a:t>3</a:t>
          </a:r>
          <a:endParaRPr lang="zh-CN" altLang="en-US" sz="2000" b="1" kern="1200" dirty="0">
            <a:latin typeface="微软雅黑" pitchFamily="34" charset="-122"/>
            <a:ea typeface="微软雅黑" pitchFamily="34" charset="-122"/>
          </a:endParaRPr>
        </a:p>
      </dsp:txBody>
      <dsp:txXfrm rot="-5400000">
        <a:off x="1" y="2972591"/>
        <a:ext cx="1002169" cy="429501"/>
      </dsp:txXfrm>
    </dsp:sp>
    <dsp:sp modelId="{57F1C155-CF05-4CBD-9DFA-DD36E867C15C}">
      <dsp:nvSpPr>
        <dsp:cNvPr id="0" name=""/>
        <dsp:cNvSpPr/>
      </dsp:nvSpPr>
      <dsp:spPr>
        <a:xfrm rot="5400000">
          <a:off x="4068239" y="-594565"/>
          <a:ext cx="930585" cy="706272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CN" altLang="en-US" sz="1800" kern="1200" dirty="0" smtClean="0">
              <a:solidFill>
                <a:schemeClr val="tx2"/>
              </a:solidFill>
              <a:latin typeface="微软雅黑" pitchFamily="34" charset="-122"/>
              <a:ea typeface="微软雅黑" pitchFamily="34" charset="-122"/>
            </a:rPr>
            <a:t>熟知企业的电气事故的产生及原因、防范对策、急救方法。</a:t>
          </a:r>
          <a:endParaRPr lang="zh-CN" altLang="en-US" sz="1800" kern="1200" dirty="0">
            <a:solidFill>
              <a:schemeClr val="tx2"/>
            </a:solidFill>
            <a:latin typeface="微软雅黑" pitchFamily="34" charset="-122"/>
            <a:ea typeface="微软雅黑" pitchFamily="34" charset="-122"/>
          </a:endParaRPr>
        </a:p>
      </dsp:txBody>
      <dsp:txXfrm rot="-5400000">
        <a:off x="1002169" y="2516932"/>
        <a:ext cx="7017299" cy="839731"/>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3007"/>
          <a:ext cx="1247800" cy="57309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工频电流对人体的影响</a:t>
          </a:r>
          <a:endParaRPr lang="zh-CN" altLang="en-US" sz="1600" kern="1200" dirty="0">
            <a:latin typeface="华文中宋" pitchFamily="2" charset="-122"/>
            <a:ea typeface="华文中宋" pitchFamily="2" charset="-122"/>
          </a:endParaRPr>
        </a:p>
      </dsp:txBody>
      <dsp:txXfrm>
        <a:off x="16785" y="19792"/>
        <a:ext cx="1214230" cy="539524"/>
      </dsp:txXfrm>
    </dsp:sp>
    <dsp:sp modelId="{20234249-4719-46A5-9458-AE949EEE2F53}">
      <dsp:nvSpPr>
        <dsp:cNvPr id="0" name=""/>
        <dsp:cNvSpPr/>
      </dsp:nvSpPr>
      <dsp:spPr>
        <a:xfrm rot="5400000">
          <a:off x="520224" y="615522"/>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610661"/>
        <a:ext cx="118576" cy="148062"/>
      </dsp:txXfrm>
    </dsp:sp>
    <dsp:sp modelId="{C69BB197-5404-418B-8020-03AC84A51865}">
      <dsp:nvSpPr>
        <dsp:cNvPr id="0" name=""/>
        <dsp:cNvSpPr/>
      </dsp:nvSpPr>
      <dsp:spPr>
        <a:xfrm>
          <a:off x="0" y="852570"/>
          <a:ext cx="1247800" cy="669471"/>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绝缘的概念及相关事例</a:t>
          </a:r>
          <a:endParaRPr lang="zh-CN" altLang="en-US" sz="1600" kern="1200" dirty="0">
            <a:latin typeface="华文中宋" pitchFamily="2" charset="-122"/>
            <a:ea typeface="华文中宋" pitchFamily="2" charset="-122"/>
          </a:endParaRPr>
        </a:p>
      </dsp:txBody>
      <dsp:txXfrm>
        <a:off x="19608" y="872178"/>
        <a:ext cx="1208584" cy="630255"/>
      </dsp:txXfrm>
    </dsp:sp>
    <dsp:sp modelId="{550226BB-33FE-47C7-9DA9-586D2361ACE3}">
      <dsp:nvSpPr>
        <dsp:cNvPr id="0" name=""/>
        <dsp:cNvSpPr/>
      </dsp:nvSpPr>
      <dsp:spPr>
        <a:xfrm rot="5400000">
          <a:off x="520224" y="1561461"/>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1556600"/>
        <a:ext cx="118576" cy="148062"/>
      </dsp:txXfrm>
    </dsp:sp>
    <dsp:sp modelId="{6BD6379E-BBB0-4ABC-9885-F8D0FB38CB6B}">
      <dsp:nvSpPr>
        <dsp:cNvPr id="0" name=""/>
        <dsp:cNvSpPr/>
      </dsp:nvSpPr>
      <dsp:spPr>
        <a:xfrm>
          <a:off x="0" y="1798509"/>
          <a:ext cx="1247800" cy="474738"/>
        </a:xfrm>
        <a:prstGeom prst="roundRect">
          <a:avLst>
            <a:gd name="adj" fmla="val 10000"/>
          </a:avLst>
        </a:prstGeom>
        <a:solidFill>
          <a:srgbClr val="22518A"/>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屏护和间距</a:t>
          </a:r>
          <a:endParaRPr lang="zh-CN" altLang="en-US" sz="1600" kern="1200" dirty="0">
            <a:latin typeface="华文中宋" pitchFamily="2" charset="-122"/>
            <a:ea typeface="华文中宋" pitchFamily="2" charset="-122"/>
          </a:endParaRPr>
        </a:p>
      </dsp:txBody>
      <dsp:txXfrm>
        <a:off x="13905" y="1812414"/>
        <a:ext cx="1219990" cy="446928"/>
      </dsp:txXfrm>
    </dsp:sp>
    <dsp:sp modelId="{A195F072-1159-4858-A2C6-DED943436E82}">
      <dsp:nvSpPr>
        <dsp:cNvPr id="0" name=""/>
        <dsp:cNvSpPr/>
      </dsp:nvSpPr>
      <dsp:spPr>
        <a:xfrm rot="5400000">
          <a:off x="520224" y="2312666"/>
          <a:ext cx="207350" cy="19763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64610" y="2307807"/>
        <a:ext cx="118578" cy="148061"/>
      </dsp:txXfrm>
    </dsp:sp>
    <dsp:sp modelId="{D005286A-1632-432E-8CCE-6A3560803990}">
      <dsp:nvSpPr>
        <dsp:cNvPr id="0" name=""/>
        <dsp:cNvSpPr/>
      </dsp:nvSpPr>
      <dsp:spPr>
        <a:xfrm>
          <a:off x="0" y="2549715"/>
          <a:ext cx="1247800" cy="373419"/>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安全电压</a:t>
          </a:r>
          <a:endParaRPr lang="zh-CN" altLang="en-US" sz="1600" kern="1200" dirty="0">
            <a:latin typeface="华文中宋" pitchFamily="2" charset="-122"/>
            <a:ea typeface="华文中宋" pitchFamily="2" charset="-122"/>
          </a:endParaRPr>
        </a:p>
      </dsp:txBody>
      <dsp:txXfrm>
        <a:off x="10937" y="2560652"/>
        <a:ext cx="1225926" cy="351545"/>
      </dsp:txXfrm>
    </dsp:sp>
    <dsp:sp modelId="{C1CCAB29-B391-4562-B354-1B756C3237E3}">
      <dsp:nvSpPr>
        <dsp:cNvPr id="0" name=""/>
        <dsp:cNvSpPr/>
      </dsp:nvSpPr>
      <dsp:spPr>
        <a:xfrm rot="5400000">
          <a:off x="520224" y="29369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2957693"/>
        <a:ext cx="149292" cy="145145"/>
      </dsp:txXfrm>
    </dsp:sp>
    <dsp:sp modelId="{7C73763C-2F03-42BA-B605-DCD0B4F28D02}">
      <dsp:nvSpPr>
        <dsp:cNvPr id="0" name=""/>
        <dsp:cNvSpPr/>
      </dsp:nvSpPr>
      <dsp:spPr>
        <a:xfrm>
          <a:off x="0" y="3199602"/>
          <a:ext cx="1247800" cy="364732"/>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电气隔离</a:t>
          </a:r>
          <a:endParaRPr lang="zh-CN" altLang="en-US" sz="1600" kern="1200" dirty="0">
            <a:latin typeface="华文中宋" pitchFamily="2" charset="-122"/>
            <a:ea typeface="华文中宋" pitchFamily="2" charset="-122"/>
          </a:endParaRPr>
        </a:p>
      </dsp:txBody>
      <dsp:txXfrm>
        <a:off x="10683" y="3210285"/>
        <a:ext cx="1226434" cy="343366"/>
      </dsp:txXfrm>
    </dsp:sp>
    <dsp:sp modelId="{AD1C1A7C-2A71-4E71-BB79-9BA92F263B29}">
      <dsp:nvSpPr>
        <dsp:cNvPr id="0" name=""/>
        <dsp:cNvSpPr/>
      </dsp:nvSpPr>
      <dsp:spPr>
        <a:xfrm rot="5400000">
          <a:off x="520224" y="35781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3598893"/>
        <a:ext cx="149292" cy="145145"/>
      </dsp:txXfrm>
    </dsp:sp>
    <dsp:sp modelId="{1EE22984-5172-43B8-88DD-3C719DC6DB57}">
      <dsp:nvSpPr>
        <dsp:cNvPr id="0" name=""/>
        <dsp:cNvSpPr/>
      </dsp:nvSpPr>
      <dsp:spPr>
        <a:xfrm>
          <a:off x="0" y="3840802"/>
          <a:ext cx="1247800" cy="70847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剩余电</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流保护</a:t>
          </a:r>
          <a:endParaRPr lang="zh-CN" altLang="en-US" sz="1600" kern="1200" dirty="0">
            <a:latin typeface="华文中宋" pitchFamily="2" charset="-122"/>
            <a:ea typeface="华文中宋" pitchFamily="2" charset="-122"/>
          </a:endParaRPr>
        </a:p>
      </dsp:txBody>
      <dsp:txXfrm>
        <a:off x="20750" y="3861552"/>
        <a:ext cx="1206300" cy="66697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3007"/>
          <a:ext cx="1247800" cy="57309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工频电流对人体的影响</a:t>
          </a:r>
          <a:endParaRPr lang="zh-CN" altLang="en-US" sz="1600" kern="1200" dirty="0">
            <a:latin typeface="华文中宋" pitchFamily="2" charset="-122"/>
            <a:ea typeface="华文中宋" pitchFamily="2" charset="-122"/>
          </a:endParaRPr>
        </a:p>
      </dsp:txBody>
      <dsp:txXfrm>
        <a:off x="16785" y="19792"/>
        <a:ext cx="1214230" cy="539524"/>
      </dsp:txXfrm>
    </dsp:sp>
    <dsp:sp modelId="{20234249-4719-46A5-9458-AE949EEE2F53}">
      <dsp:nvSpPr>
        <dsp:cNvPr id="0" name=""/>
        <dsp:cNvSpPr/>
      </dsp:nvSpPr>
      <dsp:spPr>
        <a:xfrm rot="5400000">
          <a:off x="520224" y="615522"/>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610661"/>
        <a:ext cx="118576" cy="148062"/>
      </dsp:txXfrm>
    </dsp:sp>
    <dsp:sp modelId="{C69BB197-5404-418B-8020-03AC84A51865}">
      <dsp:nvSpPr>
        <dsp:cNvPr id="0" name=""/>
        <dsp:cNvSpPr/>
      </dsp:nvSpPr>
      <dsp:spPr>
        <a:xfrm>
          <a:off x="0" y="852570"/>
          <a:ext cx="1247800" cy="669471"/>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绝缘的概念及相关事例</a:t>
          </a:r>
          <a:endParaRPr lang="zh-CN" altLang="en-US" sz="1600" kern="1200" dirty="0">
            <a:latin typeface="华文中宋" pitchFamily="2" charset="-122"/>
            <a:ea typeface="华文中宋" pitchFamily="2" charset="-122"/>
          </a:endParaRPr>
        </a:p>
      </dsp:txBody>
      <dsp:txXfrm>
        <a:off x="19608" y="872178"/>
        <a:ext cx="1208584" cy="630255"/>
      </dsp:txXfrm>
    </dsp:sp>
    <dsp:sp modelId="{550226BB-33FE-47C7-9DA9-586D2361ACE3}">
      <dsp:nvSpPr>
        <dsp:cNvPr id="0" name=""/>
        <dsp:cNvSpPr/>
      </dsp:nvSpPr>
      <dsp:spPr>
        <a:xfrm rot="5400000">
          <a:off x="520224" y="1561461"/>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1556600"/>
        <a:ext cx="118576" cy="148062"/>
      </dsp:txXfrm>
    </dsp:sp>
    <dsp:sp modelId="{6BD6379E-BBB0-4ABC-9885-F8D0FB38CB6B}">
      <dsp:nvSpPr>
        <dsp:cNvPr id="0" name=""/>
        <dsp:cNvSpPr/>
      </dsp:nvSpPr>
      <dsp:spPr>
        <a:xfrm>
          <a:off x="0" y="1798509"/>
          <a:ext cx="1247800" cy="474738"/>
        </a:xfrm>
        <a:prstGeom prst="roundRect">
          <a:avLst>
            <a:gd name="adj" fmla="val 10000"/>
          </a:avLst>
        </a:prstGeom>
        <a:solidFill>
          <a:srgbClr val="22518A"/>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屏护和间距</a:t>
          </a:r>
          <a:endParaRPr lang="zh-CN" altLang="en-US" sz="1600" kern="1200" dirty="0">
            <a:latin typeface="华文中宋" pitchFamily="2" charset="-122"/>
            <a:ea typeface="华文中宋" pitchFamily="2" charset="-122"/>
          </a:endParaRPr>
        </a:p>
      </dsp:txBody>
      <dsp:txXfrm>
        <a:off x="13905" y="1812414"/>
        <a:ext cx="1219990" cy="446928"/>
      </dsp:txXfrm>
    </dsp:sp>
    <dsp:sp modelId="{A195F072-1159-4858-A2C6-DED943436E82}">
      <dsp:nvSpPr>
        <dsp:cNvPr id="0" name=""/>
        <dsp:cNvSpPr/>
      </dsp:nvSpPr>
      <dsp:spPr>
        <a:xfrm rot="5400000">
          <a:off x="520224" y="2312666"/>
          <a:ext cx="207350" cy="19763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64610" y="2307807"/>
        <a:ext cx="118578" cy="148061"/>
      </dsp:txXfrm>
    </dsp:sp>
    <dsp:sp modelId="{D005286A-1632-432E-8CCE-6A3560803990}">
      <dsp:nvSpPr>
        <dsp:cNvPr id="0" name=""/>
        <dsp:cNvSpPr/>
      </dsp:nvSpPr>
      <dsp:spPr>
        <a:xfrm>
          <a:off x="0" y="2549715"/>
          <a:ext cx="1247800" cy="373419"/>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安全电压</a:t>
          </a:r>
          <a:endParaRPr lang="zh-CN" altLang="en-US" sz="1600" kern="1200" dirty="0">
            <a:latin typeface="华文中宋" pitchFamily="2" charset="-122"/>
            <a:ea typeface="华文中宋" pitchFamily="2" charset="-122"/>
          </a:endParaRPr>
        </a:p>
      </dsp:txBody>
      <dsp:txXfrm>
        <a:off x="10937" y="2560652"/>
        <a:ext cx="1225926" cy="351545"/>
      </dsp:txXfrm>
    </dsp:sp>
    <dsp:sp modelId="{C1CCAB29-B391-4562-B354-1B756C3237E3}">
      <dsp:nvSpPr>
        <dsp:cNvPr id="0" name=""/>
        <dsp:cNvSpPr/>
      </dsp:nvSpPr>
      <dsp:spPr>
        <a:xfrm rot="5400000">
          <a:off x="520224" y="29369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2957693"/>
        <a:ext cx="149292" cy="145145"/>
      </dsp:txXfrm>
    </dsp:sp>
    <dsp:sp modelId="{7C73763C-2F03-42BA-B605-DCD0B4F28D02}">
      <dsp:nvSpPr>
        <dsp:cNvPr id="0" name=""/>
        <dsp:cNvSpPr/>
      </dsp:nvSpPr>
      <dsp:spPr>
        <a:xfrm>
          <a:off x="0" y="3199602"/>
          <a:ext cx="1247800" cy="364732"/>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电气隔离</a:t>
          </a:r>
          <a:endParaRPr lang="zh-CN" altLang="en-US" sz="1600" kern="1200" dirty="0">
            <a:latin typeface="华文中宋" pitchFamily="2" charset="-122"/>
            <a:ea typeface="华文中宋" pitchFamily="2" charset="-122"/>
          </a:endParaRPr>
        </a:p>
      </dsp:txBody>
      <dsp:txXfrm>
        <a:off x="10683" y="3210285"/>
        <a:ext cx="1226434" cy="343366"/>
      </dsp:txXfrm>
    </dsp:sp>
    <dsp:sp modelId="{AD1C1A7C-2A71-4E71-BB79-9BA92F263B29}">
      <dsp:nvSpPr>
        <dsp:cNvPr id="0" name=""/>
        <dsp:cNvSpPr/>
      </dsp:nvSpPr>
      <dsp:spPr>
        <a:xfrm rot="5400000">
          <a:off x="520224" y="35781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3598893"/>
        <a:ext cx="149292" cy="145145"/>
      </dsp:txXfrm>
    </dsp:sp>
    <dsp:sp modelId="{1EE22984-5172-43B8-88DD-3C719DC6DB57}">
      <dsp:nvSpPr>
        <dsp:cNvPr id="0" name=""/>
        <dsp:cNvSpPr/>
      </dsp:nvSpPr>
      <dsp:spPr>
        <a:xfrm>
          <a:off x="0" y="3840802"/>
          <a:ext cx="1247800" cy="70847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剩余电</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流保护</a:t>
          </a:r>
          <a:endParaRPr lang="zh-CN" altLang="en-US" sz="1600" kern="1200" dirty="0">
            <a:latin typeface="华文中宋" pitchFamily="2" charset="-122"/>
            <a:ea typeface="华文中宋" pitchFamily="2" charset="-122"/>
          </a:endParaRPr>
        </a:p>
      </dsp:txBody>
      <dsp:txXfrm>
        <a:off x="20750" y="3861552"/>
        <a:ext cx="1206300" cy="66697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3007"/>
          <a:ext cx="1247800" cy="57309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工频电流对人体的影响</a:t>
          </a:r>
          <a:endParaRPr lang="zh-CN" altLang="en-US" sz="1600" kern="1200" dirty="0">
            <a:latin typeface="华文中宋" pitchFamily="2" charset="-122"/>
            <a:ea typeface="华文中宋" pitchFamily="2" charset="-122"/>
          </a:endParaRPr>
        </a:p>
      </dsp:txBody>
      <dsp:txXfrm>
        <a:off x="16785" y="19792"/>
        <a:ext cx="1214230" cy="539524"/>
      </dsp:txXfrm>
    </dsp:sp>
    <dsp:sp modelId="{20234249-4719-46A5-9458-AE949EEE2F53}">
      <dsp:nvSpPr>
        <dsp:cNvPr id="0" name=""/>
        <dsp:cNvSpPr/>
      </dsp:nvSpPr>
      <dsp:spPr>
        <a:xfrm rot="5400000">
          <a:off x="520224" y="615522"/>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610661"/>
        <a:ext cx="118576" cy="148062"/>
      </dsp:txXfrm>
    </dsp:sp>
    <dsp:sp modelId="{C69BB197-5404-418B-8020-03AC84A51865}">
      <dsp:nvSpPr>
        <dsp:cNvPr id="0" name=""/>
        <dsp:cNvSpPr/>
      </dsp:nvSpPr>
      <dsp:spPr>
        <a:xfrm>
          <a:off x="0" y="852570"/>
          <a:ext cx="1247800" cy="669471"/>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绝缘的概念及相关事例</a:t>
          </a:r>
          <a:endParaRPr lang="zh-CN" altLang="en-US" sz="1600" kern="1200" dirty="0">
            <a:latin typeface="华文中宋" pitchFamily="2" charset="-122"/>
            <a:ea typeface="华文中宋" pitchFamily="2" charset="-122"/>
          </a:endParaRPr>
        </a:p>
      </dsp:txBody>
      <dsp:txXfrm>
        <a:off x="19608" y="872178"/>
        <a:ext cx="1208584" cy="630255"/>
      </dsp:txXfrm>
    </dsp:sp>
    <dsp:sp modelId="{550226BB-33FE-47C7-9DA9-586D2361ACE3}">
      <dsp:nvSpPr>
        <dsp:cNvPr id="0" name=""/>
        <dsp:cNvSpPr/>
      </dsp:nvSpPr>
      <dsp:spPr>
        <a:xfrm rot="5400000">
          <a:off x="520224" y="1561461"/>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1556600"/>
        <a:ext cx="118576" cy="148062"/>
      </dsp:txXfrm>
    </dsp:sp>
    <dsp:sp modelId="{6BD6379E-BBB0-4ABC-9885-F8D0FB38CB6B}">
      <dsp:nvSpPr>
        <dsp:cNvPr id="0" name=""/>
        <dsp:cNvSpPr/>
      </dsp:nvSpPr>
      <dsp:spPr>
        <a:xfrm>
          <a:off x="0" y="1798509"/>
          <a:ext cx="1247800" cy="474738"/>
        </a:xfrm>
        <a:prstGeom prst="roundRect">
          <a:avLst>
            <a:gd name="adj" fmla="val 10000"/>
          </a:avLst>
        </a:prstGeom>
        <a:solidFill>
          <a:srgbClr val="22518A"/>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屏护和间距</a:t>
          </a:r>
          <a:endParaRPr lang="zh-CN" altLang="en-US" sz="1600" kern="1200" dirty="0">
            <a:latin typeface="华文中宋" pitchFamily="2" charset="-122"/>
            <a:ea typeface="华文中宋" pitchFamily="2" charset="-122"/>
          </a:endParaRPr>
        </a:p>
      </dsp:txBody>
      <dsp:txXfrm>
        <a:off x="13905" y="1812414"/>
        <a:ext cx="1219990" cy="446928"/>
      </dsp:txXfrm>
    </dsp:sp>
    <dsp:sp modelId="{A195F072-1159-4858-A2C6-DED943436E82}">
      <dsp:nvSpPr>
        <dsp:cNvPr id="0" name=""/>
        <dsp:cNvSpPr/>
      </dsp:nvSpPr>
      <dsp:spPr>
        <a:xfrm rot="5400000">
          <a:off x="520224" y="2312666"/>
          <a:ext cx="207350" cy="19763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64610" y="2307807"/>
        <a:ext cx="118578" cy="148061"/>
      </dsp:txXfrm>
    </dsp:sp>
    <dsp:sp modelId="{D005286A-1632-432E-8CCE-6A3560803990}">
      <dsp:nvSpPr>
        <dsp:cNvPr id="0" name=""/>
        <dsp:cNvSpPr/>
      </dsp:nvSpPr>
      <dsp:spPr>
        <a:xfrm>
          <a:off x="0" y="2549715"/>
          <a:ext cx="1247800" cy="373419"/>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安全电压</a:t>
          </a:r>
          <a:endParaRPr lang="zh-CN" altLang="en-US" sz="1600" kern="1200" dirty="0">
            <a:latin typeface="华文中宋" pitchFamily="2" charset="-122"/>
            <a:ea typeface="华文中宋" pitchFamily="2" charset="-122"/>
          </a:endParaRPr>
        </a:p>
      </dsp:txBody>
      <dsp:txXfrm>
        <a:off x="10937" y="2560652"/>
        <a:ext cx="1225926" cy="351545"/>
      </dsp:txXfrm>
    </dsp:sp>
    <dsp:sp modelId="{C1CCAB29-B391-4562-B354-1B756C3237E3}">
      <dsp:nvSpPr>
        <dsp:cNvPr id="0" name=""/>
        <dsp:cNvSpPr/>
      </dsp:nvSpPr>
      <dsp:spPr>
        <a:xfrm rot="5400000">
          <a:off x="520224" y="29369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2957693"/>
        <a:ext cx="149292" cy="145145"/>
      </dsp:txXfrm>
    </dsp:sp>
    <dsp:sp modelId="{7C73763C-2F03-42BA-B605-DCD0B4F28D02}">
      <dsp:nvSpPr>
        <dsp:cNvPr id="0" name=""/>
        <dsp:cNvSpPr/>
      </dsp:nvSpPr>
      <dsp:spPr>
        <a:xfrm>
          <a:off x="0" y="3199602"/>
          <a:ext cx="1247800" cy="364732"/>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电气隔离</a:t>
          </a:r>
          <a:endParaRPr lang="zh-CN" altLang="en-US" sz="1600" kern="1200" dirty="0">
            <a:latin typeface="华文中宋" pitchFamily="2" charset="-122"/>
            <a:ea typeface="华文中宋" pitchFamily="2" charset="-122"/>
          </a:endParaRPr>
        </a:p>
      </dsp:txBody>
      <dsp:txXfrm>
        <a:off x="10683" y="3210285"/>
        <a:ext cx="1226434" cy="343366"/>
      </dsp:txXfrm>
    </dsp:sp>
    <dsp:sp modelId="{AD1C1A7C-2A71-4E71-BB79-9BA92F263B29}">
      <dsp:nvSpPr>
        <dsp:cNvPr id="0" name=""/>
        <dsp:cNvSpPr/>
      </dsp:nvSpPr>
      <dsp:spPr>
        <a:xfrm rot="5400000">
          <a:off x="520224" y="35781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3598893"/>
        <a:ext cx="149292" cy="145145"/>
      </dsp:txXfrm>
    </dsp:sp>
    <dsp:sp modelId="{1EE22984-5172-43B8-88DD-3C719DC6DB57}">
      <dsp:nvSpPr>
        <dsp:cNvPr id="0" name=""/>
        <dsp:cNvSpPr/>
      </dsp:nvSpPr>
      <dsp:spPr>
        <a:xfrm>
          <a:off x="0" y="3840802"/>
          <a:ext cx="1247800" cy="70847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剩余电</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流保护</a:t>
          </a:r>
          <a:endParaRPr lang="zh-CN" altLang="en-US" sz="1600" kern="1200" dirty="0">
            <a:latin typeface="华文中宋" pitchFamily="2" charset="-122"/>
            <a:ea typeface="华文中宋" pitchFamily="2" charset="-122"/>
          </a:endParaRPr>
        </a:p>
      </dsp:txBody>
      <dsp:txXfrm>
        <a:off x="20750" y="3861552"/>
        <a:ext cx="1206300" cy="66697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3007"/>
          <a:ext cx="1247800" cy="57309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工频电流对人体的影响</a:t>
          </a:r>
          <a:endParaRPr lang="zh-CN" altLang="en-US" sz="1600" kern="1200" dirty="0">
            <a:latin typeface="华文中宋" pitchFamily="2" charset="-122"/>
            <a:ea typeface="华文中宋" pitchFamily="2" charset="-122"/>
          </a:endParaRPr>
        </a:p>
      </dsp:txBody>
      <dsp:txXfrm>
        <a:off x="16785" y="19792"/>
        <a:ext cx="1214230" cy="539524"/>
      </dsp:txXfrm>
    </dsp:sp>
    <dsp:sp modelId="{20234249-4719-46A5-9458-AE949EEE2F53}">
      <dsp:nvSpPr>
        <dsp:cNvPr id="0" name=""/>
        <dsp:cNvSpPr/>
      </dsp:nvSpPr>
      <dsp:spPr>
        <a:xfrm rot="5400000">
          <a:off x="520224" y="615522"/>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610661"/>
        <a:ext cx="118576" cy="148062"/>
      </dsp:txXfrm>
    </dsp:sp>
    <dsp:sp modelId="{C69BB197-5404-418B-8020-03AC84A51865}">
      <dsp:nvSpPr>
        <dsp:cNvPr id="0" name=""/>
        <dsp:cNvSpPr/>
      </dsp:nvSpPr>
      <dsp:spPr>
        <a:xfrm>
          <a:off x="0" y="852570"/>
          <a:ext cx="1247800" cy="669471"/>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绝缘的概念及相关事例</a:t>
          </a:r>
          <a:endParaRPr lang="zh-CN" altLang="en-US" sz="1600" kern="1200" dirty="0">
            <a:latin typeface="华文中宋" pitchFamily="2" charset="-122"/>
            <a:ea typeface="华文中宋" pitchFamily="2" charset="-122"/>
          </a:endParaRPr>
        </a:p>
      </dsp:txBody>
      <dsp:txXfrm>
        <a:off x="19608" y="872178"/>
        <a:ext cx="1208584" cy="630255"/>
      </dsp:txXfrm>
    </dsp:sp>
    <dsp:sp modelId="{550226BB-33FE-47C7-9DA9-586D2361ACE3}">
      <dsp:nvSpPr>
        <dsp:cNvPr id="0" name=""/>
        <dsp:cNvSpPr/>
      </dsp:nvSpPr>
      <dsp:spPr>
        <a:xfrm rot="5400000">
          <a:off x="520224" y="1561461"/>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1556600"/>
        <a:ext cx="118576" cy="148062"/>
      </dsp:txXfrm>
    </dsp:sp>
    <dsp:sp modelId="{6BD6379E-BBB0-4ABC-9885-F8D0FB38CB6B}">
      <dsp:nvSpPr>
        <dsp:cNvPr id="0" name=""/>
        <dsp:cNvSpPr/>
      </dsp:nvSpPr>
      <dsp:spPr>
        <a:xfrm>
          <a:off x="0" y="1798509"/>
          <a:ext cx="1247800" cy="474738"/>
        </a:xfrm>
        <a:prstGeom prst="roundRect">
          <a:avLst>
            <a:gd name="adj" fmla="val 10000"/>
          </a:avLst>
        </a:prstGeom>
        <a:solidFill>
          <a:srgbClr val="22518A"/>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屏护和间距</a:t>
          </a:r>
          <a:endParaRPr lang="zh-CN" altLang="en-US" sz="1600" kern="1200" dirty="0">
            <a:latin typeface="华文中宋" pitchFamily="2" charset="-122"/>
            <a:ea typeface="华文中宋" pitchFamily="2" charset="-122"/>
          </a:endParaRPr>
        </a:p>
      </dsp:txBody>
      <dsp:txXfrm>
        <a:off x="13905" y="1812414"/>
        <a:ext cx="1219990" cy="446928"/>
      </dsp:txXfrm>
    </dsp:sp>
    <dsp:sp modelId="{A195F072-1159-4858-A2C6-DED943436E82}">
      <dsp:nvSpPr>
        <dsp:cNvPr id="0" name=""/>
        <dsp:cNvSpPr/>
      </dsp:nvSpPr>
      <dsp:spPr>
        <a:xfrm rot="5400000">
          <a:off x="520224" y="2312666"/>
          <a:ext cx="207350" cy="19763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64610" y="2307807"/>
        <a:ext cx="118578" cy="148061"/>
      </dsp:txXfrm>
    </dsp:sp>
    <dsp:sp modelId="{D005286A-1632-432E-8CCE-6A3560803990}">
      <dsp:nvSpPr>
        <dsp:cNvPr id="0" name=""/>
        <dsp:cNvSpPr/>
      </dsp:nvSpPr>
      <dsp:spPr>
        <a:xfrm>
          <a:off x="0" y="2549715"/>
          <a:ext cx="1247800" cy="373419"/>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安全电压</a:t>
          </a:r>
          <a:endParaRPr lang="zh-CN" altLang="en-US" sz="1600" kern="1200" dirty="0">
            <a:latin typeface="华文中宋" pitchFamily="2" charset="-122"/>
            <a:ea typeface="华文中宋" pitchFamily="2" charset="-122"/>
          </a:endParaRPr>
        </a:p>
      </dsp:txBody>
      <dsp:txXfrm>
        <a:off x="10937" y="2560652"/>
        <a:ext cx="1225926" cy="351545"/>
      </dsp:txXfrm>
    </dsp:sp>
    <dsp:sp modelId="{C1CCAB29-B391-4562-B354-1B756C3237E3}">
      <dsp:nvSpPr>
        <dsp:cNvPr id="0" name=""/>
        <dsp:cNvSpPr/>
      </dsp:nvSpPr>
      <dsp:spPr>
        <a:xfrm rot="5400000">
          <a:off x="520224" y="29369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2957693"/>
        <a:ext cx="149292" cy="145145"/>
      </dsp:txXfrm>
    </dsp:sp>
    <dsp:sp modelId="{7C73763C-2F03-42BA-B605-DCD0B4F28D02}">
      <dsp:nvSpPr>
        <dsp:cNvPr id="0" name=""/>
        <dsp:cNvSpPr/>
      </dsp:nvSpPr>
      <dsp:spPr>
        <a:xfrm>
          <a:off x="0" y="3199602"/>
          <a:ext cx="1247800" cy="364732"/>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电气隔离</a:t>
          </a:r>
          <a:endParaRPr lang="zh-CN" altLang="en-US" sz="1600" kern="1200" dirty="0">
            <a:latin typeface="华文中宋" pitchFamily="2" charset="-122"/>
            <a:ea typeface="华文中宋" pitchFamily="2" charset="-122"/>
          </a:endParaRPr>
        </a:p>
      </dsp:txBody>
      <dsp:txXfrm>
        <a:off x="10683" y="3210285"/>
        <a:ext cx="1226434" cy="343366"/>
      </dsp:txXfrm>
    </dsp:sp>
    <dsp:sp modelId="{AD1C1A7C-2A71-4E71-BB79-9BA92F263B29}">
      <dsp:nvSpPr>
        <dsp:cNvPr id="0" name=""/>
        <dsp:cNvSpPr/>
      </dsp:nvSpPr>
      <dsp:spPr>
        <a:xfrm rot="5400000">
          <a:off x="520224" y="35781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3598893"/>
        <a:ext cx="149292" cy="145145"/>
      </dsp:txXfrm>
    </dsp:sp>
    <dsp:sp modelId="{1EE22984-5172-43B8-88DD-3C719DC6DB57}">
      <dsp:nvSpPr>
        <dsp:cNvPr id="0" name=""/>
        <dsp:cNvSpPr/>
      </dsp:nvSpPr>
      <dsp:spPr>
        <a:xfrm>
          <a:off x="0" y="3840802"/>
          <a:ext cx="1247800" cy="70847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剩余电</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流保护</a:t>
          </a:r>
          <a:endParaRPr lang="zh-CN" altLang="en-US" sz="1600" kern="1200" dirty="0">
            <a:latin typeface="华文中宋" pitchFamily="2" charset="-122"/>
            <a:ea typeface="华文中宋" pitchFamily="2" charset="-122"/>
          </a:endParaRPr>
        </a:p>
      </dsp:txBody>
      <dsp:txXfrm>
        <a:off x="20750" y="3861552"/>
        <a:ext cx="1206300" cy="666970"/>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3007"/>
          <a:ext cx="1247800" cy="57309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工频电流对人体的影响</a:t>
          </a:r>
          <a:endParaRPr lang="zh-CN" altLang="en-US" sz="1600" kern="1200" dirty="0">
            <a:latin typeface="华文中宋" pitchFamily="2" charset="-122"/>
            <a:ea typeface="华文中宋" pitchFamily="2" charset="-122"/>
          </a:endParaRPr>
        </a:p>
      </dsp:txBody>
      <dsp:txXfrm>
        <a:off x="16785" y="19792"/>
        <a:ext cx="1214230" cy="539524"/>
      </dsp:txXfrm>
    </dsp:sp>
    <dsp:sp modelId="{20234249-4719-46A5-9458-AE949EEE2F53}">
      <dsp:nvSpPr>
        <dsp:cNvPr id="0" name=""/>
        <dsp:cNvSpPr/>
      </dsp:nvSpPr>
      <dsp:spPr>
        <a:xfrm rot="5400000">
          <a:off x="520224" y="615522"/>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610661"/>
        <a:ext cx="118576" cy="148062"/>
      </dsp:txXfrm>
    </dsp:sp>
    <dsp:sp modelId="{C69BB197-5404-418B-8020-03AC84A51865}">
      <dsp:nvSpPr>
        <dsp:cNvPr id="0" name=""/>
        <dsp:cNvSpPr/>
      </dsp:nvSpPr>
      <dsp:spPr>
        <a:xfrm>
          <a:off x="0" y="852570"/>
          <a:ext cx="1247800" cy="669471"/>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绝缘的概念及相关事例</a:t>
          </a:r>
          <a:endParaRPr lang="zh-CN" altLang="en-US" sz="1600" kern="1200" dirty="0">
            <a:latin typeface="华文中宋" pitchFamily="2" charset="-122"/>
            <a:ea typeface="华文中宋" pitchFamily="2" charset="-122"/>
          </a:endParaRPr>
        </a:p>
      </dsp:txBody>
      <dsp:txXfrm>
        <a:off x="19608" y="872178"/>
        <a:ext cx="1208584" cy="630255"/>
      </dsp:txXfrm>
    </dsp:sp>
    <dsp:sp modelId="{550226BB-33FE-47C7-9DA9-586D2361ACE3}">
      <dsp:nvSpPr>
        <dsp:cNvPr id="0" name=""/>
        <dsp:cNvSpPr/>
      </dsp:nvSpPr>
      <dsp:spPr>
        <a:xfrm rot="5400000">
          <a:off x="520224" y="1561461"/>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1556600"/>
        <a:ext cx="118576" cy="148062"/>
      </dsp:txXfrm>
    </dsp:sp>
    <dsp:sp modelId="{6BD6379E-BBB0-4ABC-9885-F8D0FB38CB6B}">
      <dsp:nvSpPr>
        <dsp:cNvPr id="0" name=""/>
        <dsp:cNvSpPr/>
      </dsp:nvSpPr>
      <dsp:spPr>
        <a:xfrm>
          <a:off x="0" y="1798509"/>
          <a:ext cx="1247800" cy="474738"/>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屏护和间距</a:t>
          </a:r>
          <a:endParaRPr lang="zh-CN" altLang="en-US" sz="1600" kern="1200" dirty="0">
            <a:latin typeface="华文中宋" pitchFamily="2" charset="-122"/>
            <a:ea typeface="华文中宋" pitchFamily="2" charset="-122"/>
          </a:endParaRPr>
        </a:p>
      </dsp:txBody>
      <dsp:txXfrm>
        <a:off x="13905" y="1812414"/>
        <a:ext cx="1219990" cy="446928"/>
      </dsp:txXfrm>
    </dsp:sp>
    <dsp:sp modelId="{A195F072-1159-4858-A2C6-DED943436E82}">
      <dsp:nvSpPr>
        <dsp:cNvPr id="0" name=""/>
        <dsp:cNvSpPr/>
      </dsp:nvSpPr>
      <dsp:spPr>
        <a:xfrm rot="5400000">
          <a:off x="520224" y="2312666"/>
          <a:ext cx="207350" cy="19763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64610" y="2307807"/>
        <a:ext cx="118578" cy="148061"/>
      </dsp:txXfrm>
    </dsp:sp>
    <dsp:sp modelId="{D005286A-1632-432E-8CCE-6A3560803990}">
      <dsp:nvSpPr>
        <dsp:cNvPr id="0" name=""/>
        <dsp:cNvSpPr/>
      </dsp:nvSpPr>
      <dsp:spPr>
        <a:xfrm>
          <a:off x="0" y="2549715"/>
          <a:ext cx="1247800" cy="373419"/>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安全电压</a:t>
          </a:r>
          <a:endParaRPr lang="zh-CN" altLang="en-US" sz="1600" kern="1200" dirty="0">
            <a:latin typeface="华文中宋" pitchFamily="2" charset="-122"/>
            <a:ea typeface="华文中宋" pitchFamily="2" charset="-122"/>
          </a:endParaRPr>
        </a:p>
      </dsp:txBody>
      <dsp:txXfrm>
        <a:off x="10937" y="2560652"/>
        <a:ext cx="1225926" cy="351545"/>
      </dsp:txXfrm>
    </dsp:sp>
    <dsp:sp modelId="{C1CCAB29-B391-4562-B354-1B756C3237E3}">
      <dsp:nvSpPr>
        <dsp:cNvPr id="0" name=""/>
        <dsp:cNvSpPr/>
      </dsp:nvSpPr>
      <dsp:spPr>
        <a:xfrm rot="5400000">
          <a:off x="520224" y="29369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2957693"/>
        <a:ext cx="149292" cy="145145"/>
      </dsp:txXfrm>
    </dsp:sp>
    <dsp:sp modelId="{7C73763C-2F03-42BA-B605-DCD0B4F28D02}">
      <dsp:nvSpPr>
        <dsp:cNvPr id="0" name=""/>
        <dsp:cNvSpPr/>
      </dsp:nvSpPr>
      <dsp:spPr>
        <a:xfrm>
          <a:off x="0" y="3199602"/>
          <a:ext cx="1247800" cy="364732"/>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电气隔离</a:t>
          </a:r>
          <a:endParaRPr lang="zh-CN" altLang="en-US" sz="1600" kern="1200" dirty="0">
            <a:latin typeface="华文中宋" pitchFamily="2" charset="-122"/>
            <a:ea typeface="华文中宋" pitchFamily="2" charset="-122"/>
          </a:endParaRPr>
        </a:p>
      </dsp:txBody>
      <dsp:txXfrm>
        <a:off x="10683" y="3210285"/>
        <a:ext cx="1226434" cy="343366"/>
      </dsp:txXfrm>
    </dsp:sp>
    <dsp:sp modelId="{AD1C1A7C-2A71-4E71-BB79-9BA92F263B29}">
      <dsp:nvSpPr>
        <dsp:cNvPr id="0" name=""/>
        <dsp:cNvSpPr/>
      </dsp:nvSpPr>
      <dsp:spPr>
        <a:xfrm rot="5400000">
          <a:off x="520224" y="35781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3598893"/>
        <a:ext cx="149292" cy="145145"/>
      </dsp:txXfrm>
    </dsp:sp>
    <dsp:sp modelId="{1EE22984-5172-43B8-88DD-3C719DC6DB57}">
      <dsp:nvSpPr>
        <dsp:cNvPr id="0" name=""/>
        <dsp:cNvSpPr/>
      </dsp:nvSpPr>
      <dsp:spPr>
        <a:xfrm>
          <a:off x="0" y="3840802"/>
          <a:ext cx="1247800" cy="70847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剩余电</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流保护</a:t>
          </a:r>
          <a:endParaRPr lang="zh-CN" altLang="en-US" sz="1600" kern="1200" dirty="0">
            <a:latin typeface="华文中宋" pitchFamily="2" charset="-122"/>
            <a:ea typeface="华文中宋" pitchFamily="2" charset="-122"/>
          </a:endParaRPr>
        </a:p>
      </dsp:txBody>
      <dsp:txXfrm>
        <a:off x="20750" y="3861552"/>
        <a:ext cx="1206300" cy="666970"/>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E731E-F096-482C-9863-14F1B4BE1C42}">
      <dsp:nvSpPr>
        <dsp:cNvPr id="0" name=""/>
        <dsp:cNvSpPr/>
      </dsp:nvSpPr>
      <dsp:spPr>
        <a:xfrm>
          <a:off x="0" y="0"/>
          <a:ext cx="7560840" cy="636054"/>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kumimoji="0" lang="zh-CN" altLang="en-US" sz="1900" b="0" i="0" u="none" strike="noStrike" kern="1200" cap="none" normalizeH="0" baseline="0" dirty="0" smtClean="0">
              <a:ln>
                <a:noFill/>
              </a:ln>
              <a:solidFill>
                <a:schemeClr val="bg1"/>
              </a:solidFill>
              <a:effectLst/>
              <a:latin typeface="华文中宋" pitchFamily="2" charset="-122"/>
              <a:ea typeface="华文中宋" pitchFamily="2" charset="-122"/>
            </a:rPr>
            <a:t>企业常用的电气设备、电气装置和电气作业及安全要求</a:t>
          </a:r>
          <a:endParaRPr lang="zh-CN" altLang="en-US" sz="1900" kern="1200" dirty="0">
            <a:solidFill>
              <a:schemeClr val="bg1"/>
            </a:solidFill>
            <a:latin typeface="华文中宋" pitchFamily="2" charset="-122"/>
            <a:ea typeface="华文中宋" pitchFamily="2" charset="-122"/>
          </a:endParaRPr>
        </a:p>
      </dsp:txBody>
      <dsp:txXfrm>
        <a:off x="1575773" y="0"/>
        <a:ext cx="5985066" cy="636054"/>
      </dsp:txXfrm>
    </dsp:sp>
    <dsp:sp modelId="{71D01BD3-B51B-4C77-B9F3-76ADEB458ADA}">
      <dsp:nvSpPr>
        <dsp:cNvPr id="0" name=""/>
        <dsp:cNvSpPr/>
      </dsp:nvSpPr>
      <dsp:spPr>
        <a:xfrm>
          <a:off x="65208" y="63605"/>
          <a:ext cx="989411" cy="508843"/>
        </a:xfrm>
        <a:prstGeom prst="roundRect">
          <a:avLst>
            <a:gd name="adj" fmla="val 10000"/>
          </a:avLst>
        </a:prstGeom>
        <a:blipFill rotWithShape="0">
          <a:blip xmlns:r="http://schemas.openxmlformats.org/officeDocument/2006/relationships" r:embed="rId1"/>
          <a:stretch>
            <a:fillRect/>
          </a:stretch>
        </a:blipFill>
        <a:ln w="38100" cap="flat" cmpd="sng" algn="ctr">
          <a:solidFill>
            <a:schemeClr val="lt1">
              <a:hueOff val="0"/>
              <a:satOff val="0"/>
              <a:lumOff val="0"/>
              <a:alphaOff val="0"/>
            </a:schemeClr>
          </a:solidFill>
          <a:prstDash val="solid"/>
        </a:ln>
        <a:effectLst>
          <a:glow rad="63500">
            <a:schemeClr val="accent1">
              <a:satMod val="175000"/>
              <a:alpha val="40000"/>
            </a:schemeClr>
          </a:glow>
        </a:effectLst>
      </dsp:spPr>
      <dsp:style>
        <a:lnRef idx="3">
          <a:scrgbClr r="0" g="0" b="0"/>
        </a:lnRef>
        <a:fillRef idx="1">
          <a:scrgbClr r="0" g="0" b="0"/>
        </a:fillRef>
        <a:effectRef idx="1">
          <a:scrgbClr r="0" g="0" b="0"/>
        </a:effectRef>
        <a:fontRef idx="minor"/>
      </dsp:style>
    </dsp:sp>
    <dsp:sp modelId="{3A443C11-A4AA-4009-BEE3-B988825180B9}">
      <dsp:nvSpPr>
        <dsp:cNvPr id="0" name=""/>
        <dsp:cNvSpPr/>
      </dsp:nvSpPr>
      <dsp:spPr>
        <a:xfrm>
          <a:off x="0" y="699659"/>
          <a:ext cx="7560840" cy="636054"/>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kumimoji="0" lang="zh-CN" altLang="en-US" sz="1900" b="0" i="0" u="none" strike="noStrike" kern="1200" cap="none" normalizeH="0" baseline="0" dirty="0" smtClean="0">
              <a:ln>
                <a:noFill/>
              </a:ln>
              <a:solidFill>
                <a:schemeClr val="bg1"/>
              </a:solidFill>
              <a:effectLst/>
              <a:latin typeface="华文中宋" pitchFamily="2" charset="-122"/>
              <a:ea typeface="华文中宋" pitchFamily="2" charset="-122"/>
            </a:rPr>
            <a:t>企业常用的电气的相关安全技术标准</a:t>
          </a:r>
          <a:endParaRPr lang="zh-CN" altLang="en-US" sz="1900" kern="1200" dirty="0">
            <a:solidFill>
              <a:schemeClr val="bg1"/>
            </a:solidFill>
            <a:latin typeface="华文中宋" pitchFamily="2" charset="-122"/>
            <a:ea typeface="华文中宋" pitchFamily="2" charset="-122"/>
          </a:endParaRPr>
        </a:p>
      </dsp:txBody>
      <dsp:txXfrm>
        <a:off x="1575773" y="699659"/>
        <a:ext cx="5985066" cy="636054"/>
      </dsp:txXfrm>
    </dsp:sp>
    <dsp:sp modelId="{111F5505-B8DA-41FC-9823-020D8B322A15}">
      <dsp:nvSpPr>
        <dsp:cNvPr id="0" name=""/>
        <dsp:cNvSpPr/>
      </dsp:nvSpPr>
      <dsp:spPr>
        <a:xfrm>
          <a:off x="65208" y="763264"/>
          <a:ext cx="989411" cy="508843"/>
        </a:xfrm>
        <a:prstGeom prst="roundRect">
          <a:avLst>
            <a:gd name="adj" fmla="val 10000"/>
          </a:avLst>
        </a:prstGeom>
        <a:blipFill rotWithShape="0">
          <a:blip xmlns:r="http://schemas.openxmlformats.org/officeDocument/2006/relationships" r:embed="rId2"/>
          <a:stretch>
            <a:fillRect/>
          </a:stretch>
        </a:blipFill>
        <a:ln w="38100" cap="flat" cmpd="sng" algn="ctr">
          <a:solidFill>
            <a:schemeClr val="lt1">
              <a:hueOff val="0"/>
              <a:satOff val="0"/>
              <a:lumOff val="0"/>
              <a:alphaOff val="0"/>
            </a:schemeClr>
          </a:solidFill>
          <a:prstDash val="solid"/>
        </a:ln>
        <a:effectLst>
          <a:glow rad="63500">
            <a:schemeClr val="accent1">
              <a:satMod val="175000"/>
              <a:alpha val="40000"/>
            </a:schemeClr>
          </a:glow>
        </a:effectLst>
      </dsp:spPr>
      <dsp:style>
        <a:lnRef idx="3">
          <a:scrgbClr r="0" g="0" b="0"/>
        </a:lnRef>
        <a:fillRef idx="1">
          <a:scrgbClr r="0" g="0" b="0"/>
        </a:fillRef>
        <a:effectRef idx="1">
          <a:scrgbClr r="0" g="0" b="0"/>
        </a:effectRef>
        <a:fontRef idx="minor"/>
      </dsp:style>
    </dsp:sp>
    <dsp:sp modelId="{12CF746E-87E3-4DCB-A588-B1406FB63794}">
      <dsp:nvSpPr>
        <dsp:cNvPr id="0" name=""/>
        <dsp:cNvSpPr/>
      </dsp:nvSpPr>
      <dsp:spPr>
        <a:xfrm>
          <a:off x="0" y="1399318"/>
          <a:ext cx="7560840" cy="636054"/>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kumimoji="0" lang="zh-CN" altLang="en-US" sz="1900" b="0" i="0" u="none" strike="noStrike" kern="1200" cap="none" normalizeH="0" baseline="0" dirty="0" smtClean="0">
              <a:ln>
                <a:noFill/>
              </a:ln>
              <a:solidFill>
                <a:schemeClr val="bg1"/>
              </a:solidFill>
              <a:effectLst/>
              <a:latin typeface="华文中宋" pitchFamily="2" charset="-122"/>
              <a:ea typeface="华文中宋" pitchFamily="2" charset="-122"/>
            </a:rPr>
            <a:t>企业常用的电气的相关安全管理措施</a:t>
          </a:r>
          <a:endParaRPr lang="zh-CN" altLang="en-US" sz="1900" kern="1200" dirty="0">
            <a:solidFill>
              <a:schemeClr val="bg1"/>
            </a:solidFill>
            <a:latin typeface="华文中宋" pitchFamily="2" charset="-122"/>
            <a:ea typeface="华文中宋" pitchFamily="2" charset="-122"/>
          </a:endParaRPr>
        </a:p>
      </dsp:txBody>
      <dsp:txXfrm>
        <a:off x="1575773" y="1399318"/>
        <a:ext cx="5985066" cy="636054"/>
      </dsp:txXfrm>
    </dsp:sp>
    <dsp:sp modelId="{021FC95F-36D5-4FC2-877A-F5A467275986}">
      <dsp:nvSpPr>
        <dsp:cNvPr id="0" name=""/>
        <dsp:cNvSpPr/>
      </dsp:nvSpPr>
      <dsp:spPr>
        <a:xfrm>
          <a:off x="65208" y="1462924"/>
          <a:ext cx="989411" cy="508843"/>
        </a:xfrm>
        <a:prstGeom prst="roundRect">
          <a:avLst>
            <a:gd name="adj" fmla="val 10000"/>
          </a:avLst>
        </a:prstGeom>
        <a:blipFill rotWithShape="0">
          <a:blip xmlns:r="http://schemas.openxmlformats.org/officeDocument/2006/relationships" r:embed="rId3"/>
          <a:stretch>
            <a:fillRect/>
          </a:stretch>
        </a:blipFill>
        <a:ln w="38100" cap="flat" cmpd="sng" algn="ctr">
          <a:solidFill>
            <a:schemeClr val="lt1">
              <a:hueOff val="0"/>
              <a:satOff val="0"/>
              <a:lumOff val="0"/>
              <a:alphaOff val="0"/>
            </a:schemeClr>
          </a:solidFill>
          <a:prstDash val="solid"/>
        </a:ln>
        <a:effectLst>
          <a:glow rad="63500">
            <a:schemeClr val="accent1">
              <a:satMod val="175000"/>
              <a:alpha val="40000"/>
            </a:schemeClr>
          </a:glow>
        </a:effectLst>
      </dsp:spPr>
      <dsp:style>
        <a:lnRef idx="3">
          <a:scrgbClr r="0" g="0" b="0"/>
        </a:lnRef>
        <a:fillRef idx="1">
          <a:scrgbClr r="0" g="0" b="0"/>
        </a:fillRef>
        <a:effectRef idx="1">
          <a:scrgbClr r="0" g="0" b="0"/>
        </a:effectRef>
        <a:fontRef idx="minor"/>
      </dsp:style>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3007"/>
          <a:ext cx="1247800" cy="57309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工频电流对人体的影响</a:t>
          </a:r>
          <a:endParaRPr lang="zh-CN" altLang="en-US" sz="1600" kern="1200" dirty="0">
            <a:latin typeface="华文中宋" pitchFamily="2" charset="-122"/>
            <a:ea typeface="华文中宋" pitchFamily="2" charset="-122"/>
          </a:endParaRPr>
        </a:p>
      </dsp:txBody>
      <dsp:txXfrm>
        <a:off x="16785" y="19792"/>
        <a:ext cx="1214230" cy="539524"/>
      </dsp:txXfrm>
    </dsp:sp>
    <dsp:sp modelId="{20234249-4719-46A5-9458-AE949EEE2F53}">
      <dsp:nvSpPr>
        <dsp:cNvPr id="0" name=""/>
        <dsp:cNvSpPr/>
      </dsp:nvSpPr>
      <dsp:spPr>
        <a:xfrm rot="5400000">
          <a:off x="520224" y="615522"/>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610661"/>
        <a:ext cx="118576" cy="148062"/>
      </dsp:txXfrm>
    </dsp:sp>
    <dsp:sp modelId="{C69BB197-5404-418B-8020-03AC84A51865}">
      <dsp:nvSpPr>
        <dsp:cNvPr id="0" name=""/>
        <dsp:cNvSpPr/>
      </dsp:nvSpPr>
      <dsp:spPr>
        <a:xfrm>
          <a:off x="0" y="852570"/>
          <a:ext cx="1247800" cy="669471"/>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绝缘的概念及相关事例</a:t>
          </a:r>
          <a:endParaRPr lang="zh-CN" altLang="en-US" sz="1600" kern="1200" dirty="0">
            <a:latin typeface="华文中宋" pitchFamily="2" charset="-122"/>
            <a:ea typeface="华文中宋" pitchFamily="2" charset="-122"/>
          </a:endParaRPr>
        </a:p>
      </dsp:txBody>
      <dsp:txXfrm>
        <a:off x="19608" y="872178"/>
        <a:ext cx="1208584" cy="630255"/>
      </dsp:txXfrm>
    </dsp:sp>
    <dsp:sp modelId="{550226BB-33FE-47C7-9DA9-586D2361ACE3}">
      <dsp:nvSpPr>
        <dsp:cNvPr id="0" name=""/>
        <dsp:cNvSpPr/>
      </dsp:nvSpPr>
      <dsp:spPr>
        <a:xfrm rot="5400000">
          <a:off x="520224" y="1561461"/>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1556600"/>
        <a:ext cx="118576" cy="148062"/>
      </dsp:txXfrm>
    </dsp:sp>
    <dsp:sp modelId="{6BD6379E-BBB0-4ABC-9885-F8D0FB38CB6B}">
      <dsp:nvSpPr>
        <dsp:cNvPr id="0" name=""/>
        <dsp:cNvSpPr/>
      </dsp:nvSpPr>
      <dsp:spPr>
        <a:xfrm>
          <a:off x="0" y="1798509"/>
          <a:ext cx="1247800" cy="474738"/>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屏护和间距</a:t>
          </a:r>
          <a:endParaRPr lang="zh-CN" altLang="en-US" sz="1600" kern="1200" dirty="0">
            <a:latin typeface="华文中宋" pitchFamily="2" charset="-122"/>
            <a:ea typeface="华文中宋" pitchFamily="2" charset="-122"/>
          </a:endParaRPr>
        </a:p>
      </dsp:txBody>
      <dsp:txXfrm>
        <a:off x="13905" y="1812414"/>
        <a:ext cx="1219990" cy="446928"/>
      </dsp:txXfrm>
    </dsp:sp>
    <dsp:sp modelId="{A195F072-1159-4858-A2C6-DED943436E82}">
      <dsp:nvSpPr>
        <dsp:cNvPr id="0" name=""/>
        <dsp:cNvSpPr/>
      </dsp:nvSpPr>
      <dsp:spPr>
        <a:xfrm rot="5400000">
          <a:off x="520224" y="2312666"/>
          <a:ext cx="207350" cy="19763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64610" y="2307807"/>
        <a:ext cx="118578" cy="148061"/>
      </dsp:txXfrm>
    </dsp:sp>
    <dsp:sp modelId="{D005286A-1632-432E-8CCE-6A3560803990}">
      <dsp:nvSpPr>
        <dsp:cNvPr id="0" name=""/>
        <dsp:cNvSpPr/>
      </dsp:nvSpPr>
      <dsp:spPr>
        <a:xfrm>
          <a:off x="0" y="2549715"/>
          <a:ext cx="1247800" cy="373419"/>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安全电压</a:t>
          </a:r>
          <a:endParaRPr lang="zh-CN" altLang="en-US" sz="1600" kern="1200" dirty="0">
            <a:latin typeface="华文中宋" pitchFamily="2" charset="-122"/>
            <a:ea typeface="华文中宋" pitchFamily="2" charset="-122"/>
          </a:endParaRPr>
        </a:p>
      </dsp:txBody>
      <dsp:txXfrm>
        <a:off x="10937" y="2560652"/>
        <a:ext cx="1225926" cy="351545"/>
      </dsp:txXfrm>
    </dsp:sp>
    <dsp:sp modelId="{C1CCAB29-B391-4562-B354-1B756C3237E3}">
      <dsp:nvSpPr>
        <dsp:cNvPr id="0" name=""/>
        <dsp:cNvSpPr/>
      </dsp:nvSpPr>
      <dsp:spPr>
        <a:xfrm rot="5400000">
          <a:off x="520224" y="29369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2957693"/>
        <a:ext cx="149292" cy="145145"/>
      </dsp:txXfrm>
    </dsp:sp>
    <dsp:sp modelId="{7C73763C-2F03-42BA-B605-DCD0B4F28D02}">
      <dsp:nvSpPr>
        <dsp:cNvPr id="0" name=""/>
        <dsp:cNvSpPr/>
      </dsp:nvSpPr>
      <dsp:spPr>
        <a:xfrm>
          <a:off x="0" y="3199602"/>
          <a:ext cx="1247800" cy="364732"/>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电气隔离</a:t>
          </a:r>
          <a:endParaRPr lang="zh-CN" altLang="en-US" sz="1600" kern="1200" dirty="0">
            <a:latin typeface="华文中宋" pitchFamily="2" charset="-122"/>
            <a:ea typeface="华文中宋" pitchFamily="2" charset="-122"/>
          </a:endParaRPr>
        </a:p>
      </dsp:txBody>
      <dsp:txXfrm>
        <a:off x="10683" y="3210285"/>
        <a:ext cx="1226434" cy="343366"/>
      </dsp:txXfrm>
    </dsp:sp>
    <dsp:sp modelId="{AD1C1A7C-2A71-4E71-BB79-9BA92F263B29}">
      <dsp:nvSpPr>
        <dsp:cNvPr id="0" name=""/>
        <dsp:cNvSpPr/>
      </dsp:nvSpPr>
      <dsp:spPr>
        <a:xfrm rot="5400000">
          <a:off x="520224" y="35781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3598893"/>
        <a:ext cx="149292" cy="145145"/>
      </dsp:txXfrm>
    </dsp:sp>
    <dsp:sp modelId="{1EE22984-5172-43B8-88DD-3C719DC6DB57}">
      <dsp:nvSpPr>
        <dsp:cNvPr id="0" name=""/>
        <dsp:cNvSpPr/>
      </dsp:nvSpPr>
      <dsp:spPr>
        <a:xfrm>
          <a:off x="0" y="3840802"/>
          <a:ext cx="1247800" cy="70847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剩余电</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流保护</a:t>
          </a:r>
          <a:endParaRPr lang="zh-CN" altLang="en-US" sz="1600" kern="1200" dirty="0">
            <a:latin typeface="华文中宋" pitchFamily="2" charset="-122"/>
            <a:ea typeface="华文中宋" pitchFamily="2" charset="-122"/>
          </a:endParaRPr>
        </a:p>
      </dsp:txBody>
      <dsp:txXfrm>
        <a:off x="20750" y="3861552"/>
        <a:ext cx="1206300" cy="666970"/>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3007"/>
          <a:ext cx="1247800" cy="57309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工频电流对人体的影响</a:t>
          </a:r>
          <a:endParaRPr lang="zh-CN" altLang="en-US" sz="1600" kern="1200" dirty="0">
            <a:latin typeface="华文中宋" pitchFamily="2" charset="-122"/>
            <a:ea typeface="华文中宋" pitchFamily="2" charset="-122"/>
          </a:endParaRPr>
        </a:p>
      </dsp:txBody>
      <dsp:txXfrm>
        <a:off x="16785" y="19792"/>
        <a:ext cx="1214230" cy="539524"/>
      </dsp:txXfrm>
    </dsp:sp>
    <dsp:sp modelId="{20234249-4719-46A5-9458-AE949EEE2F53}">
      <dsp:nvSpPr>
        <dsp:cNvPr id="0" name=""/>
        <dsp:cNvSpPr/>
      </dsp:nvSpPr>
      <dsp:spPr>
        <a:xfrm rot="5400000">
          <a:off x="520224" y="615522"/>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610661"/>
        <a:ext cx="118576" cy="148062"/>
      </dsp:txXfrm>
    </dsp:sp>
    <dsp:sp modelId="{C69BB197-5404-418B-8020-03AC84A51865}">
      <dsp:nvSpPr>
        <dsp:cNvPr id="0" name=""/>
        <dsp:cNvSpPr/>
      </dsp:nvSpPr>
      <dsp:spPr>
        <a:xfrm>
          <a:off x="0" y="852570"/>
          <a:ext cx="1247800" cy="669471"/>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绝缘的概念及相关事例</a:t>
          </a:r>
          <a:endParaRPr lang="zh-CN" altLang="en-US" sz="1600" kern="1200" dirty="0">
            <a:latin typeface="华文中宋" pitchFamily="2" charset="-122"/>
            <a:ea typeface="华文中宋" pitchFamily="2" charset="-122"/>
          </a:endParaRPr>
        </a:p>
      </dsp:txBody>
      <dsp:txXfrm>
        <a:off x="19608" y="872178"/>
        <a:ext cx="1208584" cy="630255"/>
      </dsp:txXfrm>
    </dsp:sp>
    <dsp:sp modelId="{550226BB-33FE-47C7-9DA9-586D2361ACE3}">
      <dsp:nvSpPr>
        <dsp:cNvPr id="0" name=""/>
        <dsp:cNvSpPr/>
      </dsp:nvSpPr>
      <dsp:spPr>
        <a:xfrm rot="5400000">
          <a:off x="520224" y="1561461"/>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1556600"/>
        <a:ext cx="118576" cy="148062"/>
      </dsp:txXfrm>
    </dsp:sp>
    <dsp:sp modelId="{6BD6379E-BBB0-4ABC-9885-F8D0FB38CB6B}">
      <dsp:nvSpPr>
        <dsp:cNvPr id="0" name=""/>
        <dsp:cNvSpPr/>
      </dsp:nvSpPr>
      <dsp:spPr>
        <a:xfrm>
          <a:off x="0" y="1798509"/>
          <a:ext cx="1247800" cy="474738"/>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屏护和间距</a:t>
          </a:r>
          <a:endParaRPr lang="zh-CN" altLang="en-US" sz="1600" kern="1200" dirty="0">
            <a:latin typeface="华文中宋" pitchFamily="2" charset="-122"/>
            <a:ea typeface="华文中宋" pitchFamily="2" charset="-122"/>
          </a:endParaRPr>
        </a:p>
      </dsp:txBody>
      <dsp:txXfrm>
        <a:off x="13905" y="1812414"/>
        <a:ext cx="1219990" cy="446928"/>
      </dsp:txXfrm>
    </dsp:sp>
    <dsp:sp modelId="{A195F072-1159-4858-A2C6-DED943436E82}">
      <dsp:nvSpPr>
        <dsp:cNvPr id="0" name=""/>
        <dsp:cNvSpPr/>
      </dsp:nvSpPr>
      <dsp:spPr>
        <a:xfrm rot="5400000">
          <a:off x="520224" y="2312666"/>
          <a:ext cx="207350" cy="19763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64610" y="2307807"/>
        <a:ext cx="118578" cy="148061"/>
      </dsp:txXfrm>
    </dsp:sp>
    <dsp:sp modelId="{D005286A-1632-432E-8CCE-6A3560803990}">
      <dsp:nvSpPr>
        <dsp:cNvPr id="0" name=""/>
        <dsp:cNvSpPr/>
      </dsp:nvSpPr>
      <dsp:spPr>
        <a:xfrm>
          <a:off x="0" y="2549715"/>
          <a:ext cx="1247800" cy="373419"/>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安全电压</a:t>
          </a:r>
          <a:endParaRPr lang="zh-CN" altLang="en-US" sz="1600" kern="1200" dirty="0">
            <a:latin typeface="华文中宋" pitchFamily="2" charset="-122"/>
            <a:ea typeface="华文中宋" pitchFamily="2" charset="-122"/>
          </a:endParaRPr>
        </a:p>
      </dsp:txBody>
      <dsp:txXfrm>
        <a:off x="10937" y="2560652"/>
        <a:ext cx="1225926" cy="351545"/>
      </dsp:txXfrm>
    </dsp:sp>
    <dsp:sp modelId="{C1CCAB29-B391-4562-B354-1B756C3237E3}">
      <dsp:nvSpPr>
        <dsp:cNvPr id="0" name=""/>
        <dsp:cNvSpPr/>
      </dsp:nvSpPr>
      <dsp:spPr>
        <a:xfrm rot="5400000">
          <a:off x="520224" y="29369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2957693"/>
        <a:ext cx="149292" cy="145145"/>
      </dsp:txXfrm>
    </dsp:sp>
    <dsp:sp modelId="{7C73763C-2F03-42BA-B605-DCD0B4F28D02}">
      <dsp:nvSpPr>
        <dsp:cNvPr id="0" name=""/>
        <dsp:cNvSpPr/>
      </dsp:nvSpPr>
      <dsp:spPr>
        <a:xfrm>
          <a:off x="0" y="3199602"/>
          <a:ext cx="1247800" cy="364732"/>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电气隔离</a:t>
          </a:r>
          <a:endParaRPr lang="zh-CN" altLang="en-US" sz="1600" kern="1200" dirty="0">
            <a:latin typeface="华文中宋" pitchFamily="2" charset="-122"/>
            <a:ea typeface="华文中宋" pitchFamily="2" charset="-122"/>
          </a:endParaRPr>
        </a:p>
      </dsp:txBody>
      <dsp:txXfrm>
        <a:off x="10683" y="3210285"/>
        <a:ext cx="1226434" cy="343366"/>
      </dsp:txXfrm>
    </dsp:sp>
    <dsp:sp modelId="{AD1C1A7C-2A71-4E71-BB79-9BA92F263B29}">
      <dsp:nvSpPr>
        <dsp:cNvPr id="0" name=""/>
        <dsp:cNvSpPr/>
      </dsp:nvSpPr>
      <dsp:spPr>
        <a:xfrm rot="5400000">
          <a:off x="520224" y="35781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3598893"/>
        <a:ext cx="149292" cy="145145"/>
      </dsp:txXfrm>
    </dsp:sp>
    <dsp:sp modelId="{1EE22984-5172-43B8-88DD-3C719DC6DB57}">
      <dsp:nvSpPr>
        <dsp:cNvPr id="0" name=""/>
        <dsp:cNvSpPr/>
      </dsp:nvSpPr>
      <dsp:spPr>
        <a:xfrm>
          <a:off x="0" y="3840802"/>
          <a:ext cx="1247800" cy="70847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剩余电</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流保护</a:t>
          </a:r>
          <a:endParaRPr lang="zh-CN" altLang="en-US" sz="1600" kern="1200" dirty="0">
            <a:latin typeface="华文中宋" pitchFamily="2" charset="-122"/>
            <a:ea typeface="华文中宋" pitchFamily="2" charset="-122"/>
          </a:endParaRPr>
        </a:p>
      </dsp:txBody>
      <dsp:txXfrm>
        <a:off x="20750" y="3861552"/>
        <a:ext cx="1206300" cy="666970"/>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3007"/>
          <a:ext cx="1247800" cy="57309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工频电流对人体的影响</a:t>
          </a:r>
          <a:endParaRPr lang="zh-CN" altLang="en-US" sz="1600" kern="1200" dirty="0">
            <a:latin typeface="华文中宋" pitchFamily="2" charset="-122"/>
            <a:ea typeface="华文中宋" pitchFamily="2" charset="-122"/>
          </a:endParaRPr>
        </a:p>
      </dsp:txBody>
      <dsp:txXfrm>
        <a:off x="16785" y="19792"/>
        <a:ext cx="1214230" cy="539524"/>
      </dsp:txXfrm>
    </dsp:sp>
    <dsp:sp modelId="{20234249-4719-46A5-9458-AE949EEE2F53}">
      <dsp:nvSpPr>
        <dsp:cNvPr id="0" name=""/>
        <dsp:cNvSpPr/>
      </dsp:nvSpPr>
      <dsp:spPr>
        <a:xfrm rot="5400000">
          <a:off x="520224" y="615522"/>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610661"/>
        <a:ext cx="118576" cy="148062"/>
      </dsp:txXfrm>
    </dsp:sp>
    <dsp:sp modelId="{C69BB197-5404-418B-8020-03AC84A51865}">
      <dsp:nvSpPr>
        <dsp:cNvPr id="0" name=""/>
        <dsp:cNvSpPr/>
      </dsp:nvSpPr>
      <dsp:spPr>
        <a:xfrm>
          <a:off x="0" y="852570"/>
          <a:ext cx="1247800" cy="669471"/>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绝缘的概念及相关事例</a:t>
          </a:r>
          <a:endParaRPr lang="zh-CN" altLang="en-US" sz="1600" kern="1200" dirty="0">
            <a:latin typeface="华文中宋" pitchFamily="2" charset="-122"/>
            <a:ea typeface="华文中宋" pitchFamily="2" charset="-122"/>
          </a:endParaRPr>
        </a:p>
      </dsp:txBody>
      <dsp:txXfrm>
        <a:off x="19608" y="872178"/>
        <a:ext cx="1208584" cy="630255"/>
      </dsp:txXfrm>
    </dsp:sp>
    <dsp:sp modelId="{550226BB-33FE-47C7-9DA9-586D2361ACE3}">
      <dsp:nvSpPr>
        <dsp:cNvPr id="0" name=""/>
        <dsp:cNvSpPr/>
      </dsp:nvSpPr>
      <dsp:spPr>
        <a:xfrm rot="5400000">
          <a:off x="520224" y="1561461"/>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1556600"/>
        <a:ext cx="118576" cy="148062"/>
      </dsp:txXfrm>
    </dsp:sp>
    <dsp:sp modelId="{6BD6379E-BBB0-4ABC-9885-F8D0FB38CB6B}">
      <dsp:nvSpPr>
        <dsp:cNvPr id="0" name=""/>
        <dsp:cNvSpPr/>
      </dsp:nvSpPr>
      <dsp:spPr>
        <a:xfrm>
          <a:off x="0" y="1798509"/>
          <a:ext cx="1247800" cy="474738"/>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屏护和间距</a:t>
          </a:r>
          <a:endParaRPr lang="zh-CN" altLang="en-US" sz="1600" kern="1200" dirty="0">
            <a:latin typeface="华文中宋" pitchFamily="2" charset="-122"/>
            <a:ea typeface="华文中宋" pitchFamily="2" charset="-122"/>
          </a:endParaRPr>
        </a:p>
      </dsp:txBody>
      <dsp:txXfrm>
        <a:off x="13905" y="1812414"/>
        <a:ext cx="1219990" cy="446928"/>
      </dsp:txXfrm>
    </dsp:sp>
    <dsp:sp modelId="{A195F072-1159-4858-A2C6-DED943436E82}">
      <dsp:nvSpPr>
        <dsp:cNvPr id="0" name=""/>
        <dsp:cNvSpPr/>
      </dsp:nvSpPr>
      <dsp:spPr>
        <a:xfrm rot="5400000">
          <a:off x="520224" y="2312666"/>
          <a:ext cx="207350" cy="19763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64610" y="2307807"/>
        <a:ext cx="118578" cy="148061"/>
      </dsp:txXfrm>
    </dsp:sp>
    <dsp:sp modelId="{D005286A-1632-432E-8CCE-6A3560803990}">
      <dsp:nvSpPr>
        <dsp:cNvPr id="0" name=""/>
        <dsp:cNvSpPr/>
      </dsp:nvSpPr>
      <dsp:spPr>
        <a:xfrm>
          <a:off x="0" y="2549715"/>
          <a:ext cx="1247800" cy="373419"/>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安全电压</a:t>
          </a:r>
          <a:endParaRPr lang="zh-CN" altLang="en-US" sz="1600" kern="1200" dirty="0">
            <a:latin typeface="华文中宋" pitchFamily="2" charset="-122"/>
            <a:ea typeface="华文中宋" pitchFamily="2" charset="-122"/>
          </a:endParaRPr>
        </a:p>
      </dsp:txBody>
      <dsp:txXfrm>
        <a:off x="10937" y="2560652"/>
        <a:ext cx="1225926" cy="351545"/>
      </dsp:txXfrm>
    </dsp:sp>
    <dsp:sp modelId="{C1CCAB29-B391-4562-B354-1B756C3237E3}">
      <dsp:nvSpPr>
        <dsp:cNvPr id="0" name=""/>
        <dsp:cNvSpPr/>
      </dsp:nvSpPr>
      <dsp:spPr>
        <a:xfrm rot="5400000">
          <a:off x="520224" y="29369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2957693"/>
        <a:ext cx="149292" cy="145145"/>
      </dsp:txXfrm>
    </dsp:sp>
    <dsp:sp modelId="{7C73763C-2F03-42BA-B605-DCD0B4F28D02}">
      <dsp:nvSpPr>
        <dsp:cNvPr id="0" name=""/>
        <dsp:cNvSpPr/>
      </dsp:nvSpPr>
      <dsp:spPr>
        <a:xfrm>
          <a:off x="0" y="3199602"/>
          <a:ext cx="1247800" cy="364732"/>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电气隔离</a:t>
          </a:r>
          <a:endParaRPr lang="zh-CN" altLang="en-US" sz="1600" kern="1200" dirty="0">
            <a:latin typeface="华文中宋" pitchFamily="2" charset="-122"/>
            <a:ea typeface="华文中宋" pitchFamily="2" charset="-122"/>
          </a:endParaRPr>
        </a:p>
      </dsp:txBody>
      <dsp:txXfrm>
        <a:off x="10683" y="3210285"/>
        <a:ext cx="1226434" cy="343366"/>
      </dsp:txXfrm>
    </dsp:sp>
    <dsp:sp modelId="{AD1C1A7C-2A71-4E71-BB79-9BA92F263B29}">
      <dsp:nvSpPr>
        <dsp:cNvPr id="0" name=""/>
        <dsp:cNvSpPr/>
      </dsp:nvSpPr>
      <dsp:spPr>
        <a:xfrm rot="5400000">
          <a:off x="520224" y="35781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3598893"/>
        <a:ext cx="149292" cy="145145"/>
      </dsp:txXfrm>
    </dsp:sp>
    <dsp:sp modelId="{1EE22984-5172-43B8-88DD-3C719DC6DB57}">
      <dsp:nvSpPr>
        <dsp:cNvPr id="0" name=""/>
        <dsp:cNvSpPr/>
      </dsp:nvSpPr>
      <dsp:spPr>
        <a:xfrm>
          <a:off x="0" y="3840802"/>
          <a:ext cx="1247800" cy="70847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剩余电</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流保护</a:t>
          </a:r>
          <a:endParaRPr lang="zh-CN" altLang="en-US" sz="1600" kern="1200" dirty="0">
            <a:latin typeface="华文中宋" pitchFamily="2" charset="-122"/>
            <a:ea typeface="华文中宋" pitchFamily="2" charset="-122"/>
          </a:endParaRPr>
        </a:p>
      </dsp:txBody>
      <dsp:txXfrm>
        <a:off x="20750" y="3861552"/>
        <a:ext cx="1206300" cy="666970"/>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3007"/>
          <a:ext cx="1247800" cy="57309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工频电流对人体的影响</a:t>
          </a:r>
          <a:endParaRPr lang="zh-CN" altLang="en-US" sz="1600" kern="1200" dirty="0">
            <a:latin typeface="华文中宋" pitchFamily="2" charset="-122"/>
            <a:ea typeface="华文中宋" pitchFamily="2" charset="-122"/>
          </a:endParaRPr>
        </a:p>
      </dsp:txBody>
      <dsp:txXfrm>
        <a:off x="16785" y="19792"/>
        <a:ext cx="1214230" cy="539524"/>
      </dsp:txXfrm>
    </dsp:sp>
    <dsp:sp modelId="{20234249-4719-46A5-9458-AE949EEE2F53}">
      <dsp:nvSpPr>
        <dsp:cNvPr id="0" name=""/>
        <dsp:cNvSpPr/>
      </dsp:nvSpPr>
      <dsp:spPr>
        <a:xfrm rot="5400000">
          <a:off x="520224" y="615522"/>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610661"/>
        <a:ext cx="118576" cy="148062"/>
      </dsp:txXfrm>
    </dsp:sp>
    <dsp:sp modelId="{C69BB197-5404-418B-8020-03AC84A51865}">
      <dsp:nvSpPr>
        <dsp:cNvPr id="0" name=""/>
        <dsp:cNvSpPr/>
      </dsp:nvSpPr>
      <dsp:spPr>
        <a:xfrm>
          <a:off x="0" y="852570"/>
          <a:ext cx="1247800" cy="669471"/>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绝缘的概念及相关事例</a:t>
          </a:r>
          <a:endParaRPr lang="zh-CN" altLang="en-US" sz="1600" kern="1200" dirty="0">
            <a:latin typeface="华文中宋" pitchFamily="2" charset="-122"/>
            <a:ea typeface="华文中宋" pitchFamily="2" charset="-122"/>
          </a:endParaRPr>
        </a:p>
      </dsp:txBody>
      <dsp:txXfrm>
        <a:off x="19608" y="872178"/>
        <a:ext cx="1208584" cy="630255"/>
      </dsp:txXfrm>
    </dsp:sp>
    <dsp:sp modelId="{550226BB-33FE-47C7-9DA9-586D2361ACE3}">
      <dsp:nvSpPr>
        <dsp:cNvPr id="0" name=""/>
        <dsp:cNvSpPr/>
      </dsp:nvSpPr>
      <dsp:spPr>
        <a:xfrm rot="5400000">
          <a:off x="520224" y="1561461"/>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1556600"/>
        <a:ext cx="118576" cy="148062"/>
      </dsp:txXfrm>
    </dsp:sp>
    <dsp:sp modelId="{6BD6379E-BBB0-4ABC-9885-F8D0FB38CB6B}">
      <dsp:nvSpPr>
        <dsp:cNvPr id="0" name=""/>
        <dsp:cNvSpPr/>
      </dsp:nvSpPr>
      <dsp:spPr>
        <a:xfrm>
          <a:off x="0" y="1798509"/>
          <a:ext cx="1247800" cy="474738"/>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屏护和间距</a:t>
          </a:r>
          <a:endParaRPr lang="zh-CN" altLang="en-US" sz="1600" kern="1200" dirty="0">
            <a:latin typeface="华文中宋" pitchFamily="2" charset="-122"/>
            <a:ea typeface="华文中宋" pitchFamily="2" charset="-122"/>
          </a:endParaRPr>
        </a:p>
      </dsp:txBody>
      <dsp:txXfrm>
        <a:off x="13905" y="1812414"/>
        <a:ext cx="1219990" cy="446928"/>
      </dsp:txXfrm>
    </dsp:sp>
    <dsp:sp modelId="{A195F072-1159-4858-A2C6-DED943436E82}">
      <dsp:nvSpPr>
        <dsp:cNvPr id="0" name=""/>
        <dsp:cNvSpPr/>
      </dsp:nvSpPr>
      <dsp:spPr>
        <a:xfrm rot="5400000">
          <a:off x="520224" y="2312666"/>
          <a:ext cx="207350" cy="19763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64610" y="2307807"/>
        <a:ext cx="118578" cy="148061"/>
      </dsp:txXfrm>
    </dsp:sp>
    <dsp:sp modelId="{D005286A-1632-432E-8CCE-6A3560803990}">
      <dsp:nvSpPr>
        <dsp:cNvPr id="0" name=""/>
        <dsp:cNvSpPr/>
      </dsp:nvSpPr>
      <dsp:spPr>
        <a:xfrm>
          <a:off x="0" y="2549715"/>
          <a:ext cx="1247800" cy="373419"/>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安全电压</a:t>
          </a:r>
          <a:endParaRPr lang="zh-CN" altLang="en-US" sz="1600" kern="1200" dirty="0">
            <a:latin typeface="华文中宋" pitchFamily="2" charset="-122"/>
            <a:ea typeface="华文中宋" pitchFamily="2" charset="-122"/>
          </a:endParaRPr>
        </a:p>
      </dsp:txBody>
      <dsp:txXfrm>
        <a:off x="10937" y="2560652"/>
        <a:ext cx="1225926" cy="351545"/>
      </dsp:txXfrm>
    </dsp:sp>
    <dsp:sp modelId="{C1CCAB29-B391-4562-B354-1B756C3237E3}">
      <dsp:nvSpPr>
        <dsp:cNvPr id="0" name=""/>
        <dsp:cNvSpPr/>
      </dsp:nvSpPr>
      <dsp:spPr>
        <a:xfrm rot="5400000">
          <a:off x="520224" y="29369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2957693"/>
        <a:ext cx="149292" cy="145145"/>
      </dsp:txXfrm>
    </dsp:sp>
    <dsp:sp modelId="{7C73763C-2F03-42BA-B605-DCD0B4F28D02}">
      <dsp:nvSpPr>
        <dsp:cNvPr id="0" name=""/>
        <dsp:cNvSpPr/>
      </dsp:nvSpPr>
      <dsp:spPr>
        <a:xfrm>
          <a:off x="0" y="3199602"/>
          <a:ext cx="1247800" cy="364732"/>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电气隔离</a:t>
          </a:r>
          <a:endParaRPr lang="zh-CN" altLang="en-US" sz="1600" kern="1200" dirty="0">
            <a:latin typeface="华文中宋" pitchFamily="2" charset="-122"/>
            <a:ea typeface="华文中宋" pitchFamily="2" charset="-122"/>
          </a:endParaRPr>
        </a:p>
      </dsp:txBody>
      <dsp:txXfrm>
        <a:off x="10683" y="3210285"/>
        <a:ext cx="1226434" cy="343366"/>
      </dsp:txXfrm>
    </dsp:sp>
    <dsp:sp modelId="{AD1C1A7C-2A71-4E71-BB79-9BA92F263B29}">
      <dsp:nvSpPr>
        <dsp:cNvPr id="0" name=""/>
        <dsp:cNvSpPr/>
      </dsp:nvSpPr>
      <dsp:spPr>
        <a:xfrm rot="5400000">
          <a:off x="520224" y="35781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3598893"/>
        <a:ext cx="149292" cy="145145"/>
      </dsp:txXfrm>
    </dsp:sp>
    <dsp:sp modelId="{1EE22984-5172-43B8-88DD-3C719DC6DB57}">
      <dsp:nvSpPr>
        <dsp:cNvPr id="0" name=""/>
        <dsp:cNvSpPr/>
      </dsp:nvSpPr>
      <dsp:spPr>
        <a:xfrm>
          <a:off x="0" y="3840802"/>
          <a:ext cx="1247800" cy="70847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剩余电</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流保护</a:t>
          </a:r>
          <a:endParaRPr lang="zh-CN" altLang="en-US" sz="1600" kern="1200" dirty="0">
            <a:latin typeface="华文中宋" pitchFamily="2" charset="-122"/>
            <a:ea typeface="华文中宋" pitchFamily="2" charset="-122"/>
          </a:endParaRPr>
        </a:p>
      </dsp:txBody>
      <dsp:txXfrm>
        <a:off x="20750" y="3861552"/>
        <a:ext cx="1206300" cy="666970"/>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3007"/>
          <a:ext cx="1247800" cy="57309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工频电流对人体的影响</a:t>
          </a:r>
          <a:endParaRPr lang="zh-CN" altLang="en-US" sz="1600" kern="1200" dirty="0">
            <a:latin typeface="华文中宋" pitchFamily="2" charset="-122"/>
            <a:ea typeface="华文中宋" pitchFamily="2" charset="-122"/>
          </a:endParaRPr>
        </a:p>
      </dsp:txBody>
      <dsp:txXfrm>
        <a:off x="16785" y="19792"/>
        <a:ext cx="1214230" cy="539524"/>
      </dsp:txXfrm>
    </dsp:sp>
    <dsp:sp modelId="{20234249-4719-46A5-9458-AE949EEE2F53}">
      <dsp:nvSpPr>
        <dsp:cNvPr id="0" name=""/>
        <dsp:cNvSpPr/>
      </dsp:nvSpPr>
      <dsp:spPr>
        <a:xfrm rot="5400000">
          <a:off x="520224" y="615522"/>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610661"/>
        <a:ext cx="118576" cy="148062"/>
      </dsp:txXfrm>
    </dsp:sp>
    <dsp:sp modelId="{C69BB197-5404-418B-8020-03AC84A51865}">
      <dsp:nvSpPr>
        <dsp:cNvPr id="0" name=""/>
        <dsp:cNvSpPr/>
      </dsp:nvSpPr>
      <dsp:spPr>
        <a:xfrm>
          <a:off x="0" y="852570"/>
          <a:ext cx="1247800" cy="669471"/>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绝缘的概念及相关事例</a:t>
          </a:r>
          <a:endParaRPr lang="zh-CN" altLang="en-US" sz="1600" kern="1200" dirty="0">
            <a:latin typeface="华文中宋" pitchFamily="2" charset="-122"/>
            <a:ea typeface="华文中宋" pitchFamily="2" charset="-122"/>
          </a:endParaRPr>
        </a:p>
      </dsp:txBody>
      <dsp:txXfrm>
        <a:off x="19608" y="872178"/>
        <a:ext cx="1208584" cy="630255"/>
      </dsp:txXfrm>
    </dsp:sp>
    <dsp:sp modelId="{550226BB-33FE-47C7-9DA9-586D2361ACE3}">
      <dsp:nvSpPr>
        <dsp:cNvPr id="0" name=""/>
        <dsp:cNvSpPr/>
      </dsp:nvSpPr>
      <dsp:spPr>
        <a:xfrm rot="5400000">
          <a:off x="520224" y="1561461"/>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1556600"/>
        <a:ext cx="118576" cy="148062"/>
      </dsp:txXfrm>
    </dsp:sp>
    <dsp:sp modelId="{6BD6379E-BBB0-4ABC-9885-F8D0FB38CB6B}">
      <dsp:nvSpPr>
        <dsp:cNvPr id="0" name=""/>
        <dsp:cNvSpPr/>
      </dsp:nvSpPr>
      <dsp:spPr>
        <a:xfrm>
          <a:off x="0" y="1798509"/>
          <a:ext cx="1247800" cy="474738"/>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屏护和间距</a:t>
          </a:r>
          <a:endParaRPr lang="zh-CN" altLang="en-US" sz="1600" kern="1200" dirty="0">
            <a:latin typeface="华文中宋" pitchFamily="2" charset="-122"/>
            <a:ea typeface="华文中宋" pitchFamily="2" charset="-122"/>
          </a:endParaRPr>
        </a:p>
      </dsp:txBody>
      <dsp:txXfrm>
        <a:off x="13905" y="1812414"/>
        <a:ext cx="1219990" cy="446928"/>
      </dsp:txXfrm>
    </dsp:sp>
    <dsp:sp modelId="{A195F072-1159-4858-A2C6-DED943436E82}">
      <dsp:nvSpPr>
        <dsp:cNvPr id="0" name=""/>
        <dsp:cNvSpPr/>
      </dsp:nvSpPr>
      <dsp:spPr>
        <a:xfrm rot="5400000">
          <a:off x="520224" y="2312666"/>
          <a:ext cx="207350" cy="19763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64610" y="2307807"/>
        <a:ext cx="118578" cy="148061"/>
      </dsp:txXfrm>
    </dsp:sp>
    <dsp:sp modelId="{D005286A-1632-432E-8CCE-6A3560803990}">
      <dsp:nvSpPr>
        <dsp:cNvPr id="0" name=""/>
        <dsp:cNvSpPr/>
      </dsp:nvSpPr>
      <dsp:spPr>
        <a:xfrm>
          <a:off x="0" y="2549715"/>
          <a:ext cx="1247800" cy="373419"/>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安全电压</a:t>
          </a:r>
          <a:endParaRPr lang="zh-CN" altLang="en-US" sz="1600" kern="1200" dirty="0">
            <a:latin typeface="华文中宋" pitchFamily="2" charset="-122"/>
            <a:ea typeface="华文中宋" pitchFamily="2" charset="-122"/>
          </a:endParaRPr>
        </a:p>
      </dsp:txBody>
      <dsp:txXfrm>
        <a:off x="10937" y="2560652"/>
        <a:ext cx="1225926" cy="351545"/>
      </dsp:txXfrm>
    </dsp:sp>
    <dsp:sp modelId="{C1CCAB29-B391-4562-B354-1B756C3237E3}">
      <dsp:nvSpPr>
        <dsp:cNvPr id="0" name=""/>
        <dsp:cNvSpPr/>
      </dsp:nvSpPr>
      <dsp:spPr>
        <a:xfrm rot="5400000">
          <a:off x="520224" y="29369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2957693"/>
        <a:ext cx="149292" cy="145145"/>
      </dsp:txXfrm>
    </dsp:sp>
    <dsp:sp modelId="{7C73763C-2F03-42BA-B605-DCD0B4F28D02}">
      <dsp:nvSpPr>
        <dsp:cNvPr id="0" name=""/>
        <dsp:cNvSpPr/>
      </dsp:nvSpPr>
      <dsp:spPr>
        <a:xfrm>
          <a:off x="0" y="3199602"/>
          <a:ext cx="1247800" cy="364732"/>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电气隔离</a:t>
          </a:r>
          <a:endParaRPr lang="zh-CN" altLang="en-US" sz="1600" kern="1200" dirty="0">
            <a:latin typeface="华文中宋" pitchFamily="2" charset="-122"/>
            <a:ea typeface="华文中宋" pitchFamily="2" charset="-122"/>
          </a:endParaRPr>
        </a:p>
      </dsp:txBody>
      <dsp:txXfrm>
        <a:off x="10683" y="3210285"/>
        <a:ext cx="1226434" cy="343366"/>
      </dsp:txXfrm>
    </dsp:sp>
    <dsp:sp modelId="{AD1C1A7C-2A71-4E71-BB79-9BA92F263B29}">
      <dsp:nvSpPr>
        <dsp:cNvPr id="0" name=""/>
        <dsp:cNvSpPr/>
      </dsp:nvSpPr>
      <dsp:spPr>
        <a:xfrm rot="5400000">
          <a:off x="520224" y="35781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3598893"/>
        <a:ext cx="149292" cy="145145"/>
      </dsp:txXfrm>
    </dsp:sp>
    <dsp:sp modelId="{1EE22984-5172-43B8-88DD-3C719DC6DB57}">
      <dsp:nvSpPr>
        <dsp:cNvPr id="0" name=""/>
        <dsp:cNvSpPr/>
      </dsp:nvSpPr>
      <dsp:spPr>
        <a:xfrm>
          <a:off x="0" y="3840802"/>
          <a:ext cx="1247800" cy="708470"/>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剩余电</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流保护</a:t>
          </a:r>
          <a:endParaRPr lang="zh-CN" altLang="en-US" sz="1600" kern="1200" dirty="0">
            <a:latin typeface="华文中宋" pitchFamily="2" charset="-122"/>
            <a:ea typeface="华文中宋" pitchFamily="2" charset="-122"/>
          </a:endParaRPr>
        </a:p>
      </dsp:txBody>
      <dsp:txXfrm>
        <a:off x="20750" y="3861552"/>
        <a:ext cx="1206300" cy="666970"/>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E731E-F096-482C-9863-14F1B4BE1C42}">
      <dsp:nvSpPr>
        <dsp:cNvPr id="0" name=""/>
        <dsp:cNvSpPr/>
      </dsp:nvSpPr>
      <dsp:spPr>
        <a:xfrm>
          <a:off x="0" y="0"/>
          <a:ext cx="7560840" cy="636054"/>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kumimoji="0" lang="zh-CN" altLang="en-US" sz="1900" b="0" i="0" u="none" strike="noStrike" kern="1200" cap="none" normalizeH="0" baseline="0" dirty="0" smtClean="0">
              <a:ln>
                <a:noFill/>
              </a:ln>
              <a:solidFill>
                <a:schemeClr val="bg1"/>
              </a:solidFill>
              <a:effectLst/>
              <a:latin typeface="华文中宋" pitchFamily="2" charset="-122"/>
              <a:ea typeface="华文中宋" pitchFamily="2" charset="-122"/>
            </a:rPr>
            <a:t>企业常见的用电违章与安全检查</a:t>
          </a:r>
          <a:endParaRPr lang="zh-CN" altLang="en-US" sz="1900" kern="1200" dirty="0">
            <a:solidFill>
              <a:schemeClr val="bg1"/>
            </a:solidFill>
            <a:latin typeface="华文中宋" pitchFamily="2" charset="-122"/>
            <a:ea typeface="华文中宋" pitchFamily="2" charset="-122"/>
          </a:endParaRPr>
        </a:p>
      </dsp:txBody>
      <dsp:txXfrm>
        <a:off x="1575773" y="0"/>
        <a:ext cx="5985066" cy="636054"/>
      </dsp:txXfrm>
    </dsp:sp>
    <dsp:sp modelId="{71D01BD3-B51B-4C77-B9F3-76ADEB458ADA}">
      <dsp:nvSpPr>
        <dsp:cNvPr id="0" name=""/>
        <dsp:cNvSpPr/>
      </dsp:nvSpPr>
      <dsp:spPr>
        <a:xfrm>
          <a:off x="65208" y="63605"/>
          <a:ext cx="989411" cy="508843"/>
        </a:xfrm>
        <a:prstGeom prst="roundRect">
          <a:avLst>
            <a:gd name="adj" fmla="val 10000"/>
          </a:avLst>
        </a:prstGeom>
        <a:blipFill rotWithShape="0">
          <a:blip xmlns:r="http://schemas.openxmlformats.org/officeDocument/2006/relationships" r:embed="rId1"/>
          <a:stretch>
            <a:fillRect/>
          </a:stretch>
        </a:blipFill>
        <a:ln w="38100" cap="flat" cmpd="sng" algn="ctr">
          <a:solidFill>
            <a:schemeClr val="lt1">
              <a:hueOff val="0"/>
              <a:satOff val="0"/>
              <a:lumOff val="0"/>
              <a:alphaOff val="0"/>
            </a:schemeClr>
          </a:solidFill>
          <a:prstDash val="solid"/>
        </a:ln>
        <a:effectLst>
          <a:glow rad="63500">
            <a:schemeClr val="accent1">
              <a:satMod val="175000"/>
              <a:alpha val="40000"/>
            </a:schemeClr>
          </a:glow>
        </a:effectLst>
      </dsp:spPr>
      <dsp:style>
        <a:lnRef idx="3">
          <a:scrgbClr r="0" g="0" b="0"/>
        </a:lnRef>
        <a:fillRef idx="1">
          <a:scrgbClr r="0" g="0" b="0"/>
        </a:fillRef>
        <a:effectRef idx="1">
          <a:scrgbClr r="0" g="0" b="0"/>
        </a:effectRef>
        <a:fontRef idx="minor"/>
      </dsp:style>
    </dsp:sp>
    <dsp:sp modelId="{3A443C11-A4AA-4009-BEE3-B988825180B9}">
      <dsp:nvSpPr>
        <dsp:cNvPr id="0" name=""/>
        <dsp:cNvSpPr/>
      </dsp:nvSpPr>
      <dsp:spPr>
        <a:xfrm>
          <a:off x="0" y="699659"/>
          <a:ext cx="7560840" cy="636054"/>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kumimoji="0" lang="zh-CN" altLang="en-US" sz="1900" b="0" i="0" u="none" strike="noStrike" kern="1200" cap="none" normalizeH="0" baseline="0" dirty="0" smtClean="0">
              <a:ln>
                <a:noFill/>
              </a:ln>
              <a:solidFill>
                <a:schemeClr val="bg1"/>
              </a:solidFill>
              <a:effectLst/>
              <a:latin typeface="华文中宋" pitchFamily="2" charset="-122"/>
              <a:ea typeface="华文中宋" pitchFamily="2" charset="-122"/>
            </a:rPr>
            <a:t>企业的电气事故种类及产生原因、防范对策、急救方法</a:t>
          </a:r>
          <a:endParaRPr lang="zh-CN" altLang="en-US" sz="1900" kern="1200" dirty="0">
            <a:solidFill>
              <a:schemeClr val="bg1"/>
            </a:solidFill>
            <a:latin typeface="华文中宋" pitchFamily="2" charset="-122"/>
            <a:ea typeface="华文中宋" pitchFamily="2" charset="-122"/>
          </a:endParaRPr>
        </a:p>
      </dsp:txBody>
      <dsp:txXfrm>
        <a:off x="1575773" y="699659"/>
        <a:ext cx="5985066" cy="636054"/>
      </dsp:txXfrm>
    </dsp:sp>
    <dsp:sp modelId="{111F5505-B8DA-41FC-9823-020D8B322A15}">
      <dsp:nvSpPr>
        <dsp:cNvPr id="0" name=""/>
        <dsp:cNvSpPr/>
      </dsp:nvSpPr>
      <dsp:spPr>
        <a:xfrm>
          <a:off x="65208" y="763264"/>
          <a:ext cx="989411" cy="508843"/>
        </a:xfrm>
        <a:prstGeom prst="roundRect">
          <a:avLst>
            <a:gd name="adj" fmla="val 10000"/>
          </a:avLst>
        </a:prstGeom>
        <a:blipFill rotWithShape="0">
          <a:blip xmlns:r="http://schemas.openxmlformats.org/officeDocument/2006/relationships" r:embed="rId2"/>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12CF746E-87E3-4DCB-A588-B1406FB63794}">
      <dsp:nvSpPr>
        <dsp:cNvPr id="0" name=""/>
        <dsp:cNvSpPr/>
      </dsp:nvSpPr>
      <dsp:spPr>
        <a:xfrm>
          <a:off x="0" y="1399318"/>
          <a:ext cx="7560840" cy="636054"/>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kumimoji="0" lang="zh-CN" altLang="en-US" sz="1900" b="0" i="0" u="none" strike="noStrike" kern="1200" cap="none" normalizeH="0" baseline="0" dirty="0" smtClean="0">
              <a:ln>
                <a:noFill/>
              </a:ln>
              <a:solidFill>
                <a:schemeClr val="bg1"/>
              </a:solidFill>
              <a:effectLst/>
              <a:latin typeface="华文中宋" pitchFamily="2" charset="-122"/>
              <a:ea typeface="华文中宋" pitchFamily="2" charset="-122"/>
            </a:rPr>
            <a:t>典型电气事故、原因分析及预防</a:t>
          </a:r>
          <a:endParaRPr lang="zh-CN" altLang="en-US" sz="1900" kern="1200" dirty="0">
            <a:solidFill>
              <a:schemeClr val="bg1"/>
            </a:solidFill>
            <a:latin typeface="华文中宋" pitchFamily="2" charset="-122"/>
            <a:ea typeface="华文中宋" pitchFamily="2" charset="-122"/>
          </a:endParaRPr>
        </a:p>
      </dsp:txBody>
      <dsp:txXfrm>
        <a:off x="1575773" y="1399318"/>
        <a:ext cx="5985066" cy="636054"/>
      </dsp:txXfrm>
    </dsp:sp>
    <dsp:sp modelId="{021FC95F-36D5-4FC2-877A-F5A467275986}">
      <dsp:nvSpPr>
        <dsp:cNvPr id="0" name=""/>
        <dsp:cNvSpPr/>
      </dsp:nvSpPr>
      <dsp:spPr>
        <a:xfrm>
          <a:off x="65208" y="1472190"/>
          <a:ext cx="986205" cy="508843"/>
        </a:xfrm>
        <a:prstGeom prst="roundRect">
          <a:avLst>
            <a:gd name="adj" fmla="val 10000"/>
          </a:avLst>
        </a:prstGeom>
        <a:blipFill rotWithShape="0">
          <a:blip xmlns:r="http://schemas.openxmlformats.org/officeDocument/2006/relationships" r:embed="rId1"/>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3007"/>
          <a:ext cx="1247800" cy="57309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工频电流对人体的影响</a:t>
          </a:r>
          <a:endParaRPr lang="zh-CN" altLang="en-US" sz="1600" kern="1200" dirty="0">
            <a:latin typeface="华文中宋" pitchFamily="2" charset="-122"/>
            <a:ea typeface="华文中宋" pitchFamily="2" charset="-122"/>
          </a:endParaRPr>
        </a:p>
      </dsp:txBody>
      <dsp:txXfrm>
        <a:off x="16785" y="19792"/>
        <a:ext cx="1214230" cy="539524"/>
      </dsp:txXfrm>
    </dsp:sp>
    <dsp:sp modelId="{20234249-4719-46A5-9458-AE949EEE2F53}">
      <dsp:nvSpPr>
        <dsp:cNvPr id="0" name=""/>
        <dsp:cNvSpPr/>
      </dsp:nvSpPr>
      <dsp:spPr>
        <a:xfrm rot="5400000">
          <a:off x="520224" y="615522"/>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610661"/>
        <a:ext cx="118576" cy="148062"/>
      </dsp:txXfrm>
    </dsp:sp>
    <dsp:sp modelId="{C69BB197-5404-418B-8020-03AC84A51865}">
      <dsp:nvSpPr>
        <dsp:cNvPr id="0" name=""/>
        <dsp:cNvSpPr/>
      </dsp:nvSpPr>
      <dsp:spPr>
        <a:xfrm>
          <a:off x="0" y="852570"/>
          <a:ext cx="1247800" cy="669471"/>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绝缘的概念及相关事例</a:t>
          </a:r>
          <a:endParaRPr lang="zh-CN" altLang="en-US" sz="1600" kern="1200" dirty="0">
            <a:latin typeface="华文中宋" pitchFamily="2" charset="-122"/>
            <a:ea typeface="华文中宋" pitchFamily="2" charset="-122"/>
          </a:endParaRPr>
        </a:p>
      </dsp:txBody>
      <dsp:txXfrm>
        <a:off x="19608" y="872178"/>
        <a:ext cx="1208584" cy="630255"/>
      </dsp:txXfrm>
    </dsp:sp>
    <dsp:sp modelId="{550226BB-33FE-47C7-9DA9-586D2361ACE3}">
      <dsp:nvSpPr>
        <dsp:cNvPr id="0" name=""/>
        <dsp:cNvSpPr/>
      </dsp:nvSpPr>
      <dsp:spPr>
        <a:xfrm rot="5400000">
          <a:off x="520224" y="1561461"/>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1556600"/>
        <a:ext cx="118576" cy="148062"/>
      </dsp:txXfrm>
    </dsp:sp>
    <dsp:sp modelId="{6BD6379E-BBB0-4ABC-9885-F8D0FB38CB6B}">
      <dsp:nvSpPr>
        <dsp:cNvPr id="0" name=""/>
        <dsp:cNvSpPr/>
      </dsp:nvSpPr>
      <dsp:spPr>
        <a:xfrm>
          <a:off x="0" y="1798509"/>
          <a:ext cx="1247800" cy="474738"/>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屏护和间距</a:t>
          </a:r>
          <a:endParaRPr lang="zh-CN" altLang="en-US" sz="1600" kern="1200" dirty="0">
            <a:latin typeface="华文中宋" pitchFamily="2" charset="-122"/>
            <a:ea typeface="华文中宋" pitchFamily="2" charset="-122"/>
          </a:endParaRPr>
        </a:p>
      </dsp:txBody>
      <dsp:txXfrm>
        <a:off x="13905" y="1812414"/>
        <a:ext cx="1219990" cy="446928"/>
      </dsp:txXfrm>
    </dsp:sp>
    <dsp:sp modelId="{A195F072-1159-4858-A2C6-DED943436E82}">
      <dsp:nvSpPr>
        <dsp:cNvPr id="0" name=""/>
        <dsp:cNvSpPr/>
      </dsp:nvSpPr>
      <dsp:spPr>
        <a:xfrm rot="5400000">
          <a:off x="520224" y="2312666"/>
          <a:ext cx="207350" cy="19763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64610" y="2307807"/>
        <a:ext cx="118578" cy="148061"/>
      </dsp:txXfrm>
    </dsp:sp>
    <dsp:sp modelId="{D005286A-1632-432E-8CCE-6A3560803990}">
      <dsp:nvSpPr>
        <dsp:cNvPr id="0" name=""/>
        <dsp:cNvSpPr/>
      </dsp:nvSpPr>
      <dsp:spPr>
        <a:xfrm>
          <a:off x="0" y="2549715"/>
          <a:ext cx="1247800" cy="373419"/>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安全电压</a:t>
          </a:r>
          <a:endParaRPr lang="zh-CN" altLang="en-US" sz="1600" kern="1200" dirty="0">
            <a:latin typeface="华文中宋" pitchFamily="2" charset="-122"/>
            <a:ea typeface="华文中宋" pitchFamily="2" charset="-122"/>
          </a:endParaRPr>
        </a:p>
      </dsp:txBody>
      <dsp:txXfrm>
        <a:off x="10937" y="2560652"/>
        <a:ext cx="1225926" cy="351545"/>
      </dsp:txXfrm>
    </dsp:sp>
    <dsp:sp modelId="{C1CCAB29-B391-4562-B354-1B756C3237E3}">
      <dsp:nvSpPr>
        <dsp:cNvPr id="0" name=""/>
        <dsp:cNvSpPr/>
      </dsp:nvSpPr>
      <dsp:spPr>
        <a:xfrm rot="5400000">
          <a:off x="520224" y="29369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2957693"/>
        <a:ext cx="149292" cy="145145"/>
      </dsp:txXfrm>
    </dsp:sp>
    <dsp:sp modelId="{7C73763C-2F03-42BA-B605-DCD0B4F28D02}">
      <dsp:nvSpPr>
        <dsp:cNvPr id="0" name=""/>
        <dsp:cNvSpPr/>
      </dsp:nvSpPr>
      <dsp:spPr>
        <a:xfrm>
          <a:off x="0" y="3199602"/>
          <a:ext cx="1247800" cy="364732"/>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电气隔离</a:t>
          </a:r>
          <a:endParaRPr lang="zh-CN" altLang="en-US" sz="1600" kern="1200" dirty="0">
            <a:latin typeface="华文中宋" pitchFamily="2" charset="-122"/>
            <a:ea typeface="华文中宋" pitchFamily="2" charset="-122"/>
          </a:endParaRPr>
        </a:p>
      </dsp:txBody>
      <dsp:txXfrm>
        <a:off x="10683" y="3210285"/>
        <a:ext cx="1226434" cy="343366"/>
      </dsp:txXfrm>
    </dsp:sp>
    <dsp:sp modelId="{AD1C1A7C-2A71-4E71-BB79-9BA92F263B29}">
      <dsp:nvSpPr>
        <dsp:cNvPr id="0" name=""/>
        <dsp:cNvSpPr/>
      </dsp:nvSpPr>
      <dsp:spPr>
        <a:xfrm rot="5400000">
          <a:off x="520224" y="35781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3598893"/>
        <a:ext cx="149292" cy="145145"/>
      </dsp:txXfrm>
    </dsp:sp>
    <dsp:sp modelId="{1EE22984-5172-43B8-88DD-3C719DC6DB57}">
      <dsp:nvSpPr>
        <dsp:cNvPr id="0" name=""/>
        <dsp:cNvSpPr/>
      </dsp:nvSpPr>
      <dsp:spPr>
        <a:xfrm>
          <a:off x="0" y="3840802"/>
          <a:ext cx="1247800" cy="708470"/>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剩余电</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流保护</a:t>
          </a:r>
          <a:endParaRPr lang="zh-CN" altLang="en-US" sz="1600" kern="1200" dirty="0">
            <a:latin typeface="华文中宋" pitchFamily="2" charset="-122"/>
            <a:ea typeface="华文中宋" pitchFamily="2" charset="-122"/>
          </a:endParaRPr>
        </a:p>
      </dsp:txBody>
      <dsp:txXfrm>
        <a:off x="20750" y="3861552"/>
        <a:ext cx="1206300" cy="666970"/>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3007"/>
          <a:ext cx="1247800" cy="57309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工频电流对人体的影响</a:t>
          </a:r>
          <a:endParaRPr lang="zh-CN" altLang="en-US" sz="1600" kern="1200" dirty="0">
            <a:latin typeface="华文中宋" pitchFamily="2" charset="-122"/>
            <a:ea typeface="华文中宋" pitchFamily="2" charset="-122"/>
          </a:endParaRPr>
        </a:p>
      </dsp:txBody>
      <dsp:txXfrm>
        <a:off x="16785" y="19792"/>
        <a:ext cx="1214230" cy="539524"/>
      </dsp:txXfrm>
    </dsp:sp>
    <dsp:sp modelId="{20234249-4719-46A5-9458-AE949EEE2F53}">
      <dsp:nvSpPr>
        <dsp:cNvPr id="0" name=""/>
        <dsp:cNvSpPr/>
      </dsp:nvSpPr>
      <dsp:spPr>
        <a:xfrm rot="5400000">
          <a:off x="520224" y="615522"/>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610661"/>
        <a:ext cx="118576" cy="148062"/>
      </dsp:txXfrm>
    </dsp:sp>
    <dsp:sp modelId="{C69BB197-5404-418B-8020-03AC84A51865}">
      <dsp:nvSpPr>
        <dsp:cNvPr id="0" name=""/>
        <dsp:cNvSpPr/>
      </dsp:nvSpPr>
      <dsp:spPr>
        <a:xfrm>
          <a:off x="0" y="852570"/>
          <a:ext cx="1247800" cy="669471"/>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绝缘的概念及相关事例</a:t>
          </a:r>
          <a:endParaRPr lang="zh-CN" altLang="en-US" sz="1600" kern="1200" dirty="0">
            <a:latin typeface="华文中宋" pitchFamily="2" charset="-122"/>
            <a:ea typeface="华文中宋" pitchFamily="2" charset="-122"/>
          </a:endParaRPr>
        </a:p>
      </dsp:txBody>
      <dsp:txXfrm>
        <a:off x="19608" y="872178"/>
        <a:ext cx="1208584" cy="630255"/>
      </dsp:txXfrm>
    </dsp:sp>
    <dsp:sp modelId="{550226BB-33FE-47C7-9DA9-586D2361ACE3}">
      <dsp:nvSpPr>
        <dsp:cNvPr id="0" name=""/>
        <dsp:cNvSpPr/>
      </dsp:nvSpPr>
      <dsp:spPr>
        <a:xfrm rot="5400000">
          <a:off x="520224" y="1561461"/>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1556600"/>
        <a:ext cx="118576" cy="148062"/>
      </dsp:txXfrm>
    </dsp:sp>
    <dsp:sp modelId="{6BD6379E-BBB0-4ABC-9885-F8D0FB38CB6B}">
      <dsp:nvSpPr>
        <dsp:cNvPr id="0" name=""/>
        <dsp:cNvSpPr/>
      </dsp:nvSpPr>
      <dsp:spPr>
        <a:xfrm>
          <a:off x="0" y="1798509"/>
          <a:ext cx="1247800" cy="474738"/>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屏护和间距</a:t>
          </a:r>
          <a:endParaRPr lang="zh-CN" altLang="en-US" sz="1600" kern="1200" dirty="0">
            <a:latin typeface="华文中宋" pitchFamily="2" charset="-122"/>
            <a:ea typeface="华文中宋" pitchFamily="2" charset="-122"/>
          </a:endParaRPr>
        </a:p>
      </dsp:txBody>
      <dsp:txXfrm>
        <a:off x="13905" y="1812414"/>
        <a:ext cx="1219990" cy="446928"/>
      </dsp:txXfrm>
    </dsp:sp>
    <dsp:sp modelId="{A195F072-1159-4858-A2C6-DED943436E82}">
      <dsp:nvSpPr>
        <dsp:cNvPr id="0" name=""/>
        <dsp:cNvSpPr/>
      </dsp:nvSpPr>
      <dsp:spPr>
        <a:xfrm rot="5400000">
          <a:off x="520224" y="2312666"/>
          <a:ext cx="207350" cy="19763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64610" y="2307807"/>
        <a:ext cx="118578" cy="148061"/>
      </dsp:txXfrm>
    </dsp:sp>
    <dsp:sp modelId="{D005286A-1632-432E-8CCE-6A3560803990}">
      <dsp:nvSpPr>
        <dsp:cNvPr id="0" name=""/>
        <dsp:cNvSpPr/>
      </dsp:nvSpPr>
      <dsp:spPr>
        <a:xfrm>
          <a:off x="0" y="2549715"/>
          <a:ext cx="1247800" cy="373419"/>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安全电压</a:t>
          </a:r>
          <a:endParaRPr lang="zh-CN" altLang="en-US" sz="1600" kern="1200" dirty="0">
            <a:latin typeface="华文中宋" pitchFamily="2" charset="-122"/>
            <a:ea typeface="华文中宋" pitchFamily="2" charset="-122"/>
          </a:endParaRPr>
        </a:p>
      </dsp:txBody>
      <dsp:txXfrm>
        <a:off x="10937" y="2560652"/>
        <a:ext cx="1225926" cy="351545"/>
      </dsp:txXfrm>
    </dsp:sp>
    <dsp:sp modelId="{C1CCAB29-B391-4562-B354-1B756C3237E3}">
      <dsp:nvSpPr>
        <dsp:cNvPr id="0" name=""/>
        <dsp:cNvSpPr/>
      </dsp:nvSpPr>
      <dsp:spPr>
        <a:xfrm rot="5400000">
          <a:off x="520224" y="29369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2957693"/>
        <a:ext cx="149292" cy="145145"/>
      </dsp:txXfrm>
    </dsp:sp>
    <dsp:sp modelId="{7C73763C-2F03-42BA-B605-DCD0B4F28D02}">
      <dsp:nvSpPr>
        <dsp:cNvPr id="0" name=""/>
        <dsp:cNvSpPr/>
      </dsp:nvSpPr>
      <dsp:spPr>
        <a:xfrm>
          <a:off x="0" y="3199602"/>
          <a:ext cx="1247800" cy="364732"/>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电气隔离</a:t>
          </a:r>
          <a:endParaRPr lang="zh-CN" altLang="en-US" sz="1600" kern="1200" dirty="0">
            <a:latin typeface="华文中宋" pitchFamily="2" charset="-122"/>
            <a:ea typeface="华文中宋" pitchFamily="2" charset="-122"/>
          </a:endParaRPr>
        </a:p>
      </dsp:txBody>
      <dsp:txXfrm>
        <a:off x="10683" y="3210285"/>
        <a:ext cx="1226434" cy="343366"/>
      </dsp:txXfrm>
    </dsp:sp>
    <dsp:sp modelId="{AD1C1A7C-2A71-4E71-BB79-9BA92F263B29}">
      <dsp:nvSpPr>
        <dsp:cNvPr id="0" name=""/>
        <dsp:cNvSpPr/>
      </dsp:nvSpPr>
      <dsp:spPr>
        <a:xfrm rot="5400000">
          <a:off x="520224" y="35781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3598893"/>
        <a:ext cx="149292" cy="145145"/>
      </dsp:txXfrm>
    </dsp:sp>
    <dsp:sp modelId="{1EE22984-5172-43B8-88DD-3C719DC6DB57}">
      <dsp:nvSpPr>
        <dsp:cNvPr id="0" name=""/>
        <dsp:cNvSpPr/>
      </dsp:nvSpPr>
      <dsp:spPr>
        <a:xfrm>
          <a:off x="0" y="3840802"/>
          <a:ext cx="1247800" cy="708470"/>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剩余电</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流保护</a:t>
          </a:r>
          <a:endParaRPr lang="zh-CN" altLang="en-US" sz="1600" kern="1200" dirty="0">
            <a:latin typeface="华文中宋" pitchFamily="2" charset="-122"/>
            <a:ea typeface="华文中宋" pitchFamily="2" charset="-122"/>
          </a:endParaRPr>
        </a:p>
      </dsp:txBody>
      <dsp:txXfrm>
        <a:off x="20750" y="3861552"/>
        <a:ext cx="1206300" cy="666970"/>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3007"/>
          <a:ext cx="1247800" cy="57309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工频电流对人体的影响</a:t>
          </a:r>
          <a:endParaRPr lang="zh-CN" altLang="en-US" sz="1600" kern="1200" dirty="0">
            <a:latin typeface="华文中宋" pitchFamily="2" charset="-122"/>
            <a:ea typeface="华文中宋" pitchFamily="2" charset="-122"/>
          </a:endParaRPr>
        </a:p>
      </dsp:txBody>
      <dsp:txXfrm>
        <a:off x="16785" y="19792"/>
        <a:ext cx="1214230" cy="539524"/>
      </dsp:txXfrm>
    </dsp:sp>
    <dsp:sp modelId="{20234249-4719-46A5-9458-AE949EEE2F53}">
      <dsp:nvSpPr>
        <dsp:cNvPr id="0" name=""/>
        <dsp:cNvSpPr/>
      </dsp:nvSpPr>
      <dsp:spPr>
        <a:xfrm rot="5400000">
          <a:off x="520224" y="615522"/>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610661"/>
        <a:ext cx="118576" cy="148062"/>
      </dsp:txXfrm>
    </dsp:sp>
    <dsp:sp modelId="{C69BB197-5404-418B-8020-03AC84A51865}">
      <dsp:nvSpPr>
        <dsp:cNvPr id="0" name=""/>
        <dsp:cNvSpPr/>
      </dsp:nvSpPr>
      <dsp:spPr>
        <a:xfrm>
          <a:off x="0" y="852570"/>
          <a:ext cx="1247800" cy="669471"/>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绝缘的概念及相关事例</a:t>
          </a:r>
          <a:endParaRPr lang="zh-CN" altLang="en-US" sz="1600" kern="1200" dirty="0">
            <a:latin typeface="华文中宋" pitchFamily="2" charset="-122"/>
            <a:ea typeface="华文中宋" pitchFamily="2" charset="-122"/>
          </a:endParaRPr>
        </a:p>
      </dsp:txBody>
      <dsp:txXfrm>
        <a:off x="19608" y="872178"/>
        <a:ext cx="1208584" cy="630255"/>
      </dsp:txXfrm>
    </dsp:sp>
    <dsp:sp modelId="{550226BB-33FE-47C7-9DA9-586D2361ACE3}">
      <dsp:nvSpPr>
        <dsp:cNvPr id="0" name=""/>
        <dsp:cNvSpPr/>
      </dsp:nvSpPr>
      <dsp:spPr>
        <a:xfrm rot="5400000">
          <a:off x="520224" y="1561461"/>
          <a:ext cx="207350" cy="19762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64611" y="1556600"/>
        <a:ext cx="118576" cy="148062"/>
      </dsp:txXfrm>
    </dsp:sp>
    <dsp:sp modelId="{6BD6379E-BBB0-4ABC-9885-F8D0FB38CB6B}">
      <dsp:nvSpPr>
        <dsp:cNvPr id="0" name=""/>
        <dsp:cNvSpPr/>
      </dsp:nvSpPr>
      <dsp:spPr>
        <a:xfrm>
          <a:off x="0" y="1798509"/>
          <a:ext cx="1247800" cy="474738"/>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屏护和间距</a:t>
          </a:r>
          <a:endParaRPr lang="zh-CN" altLang="en-US" sz="1600" kern="1200" dirty="0">
            <a:latin typeface="华文中宋" pitchFamily="2" charset="-122"/>
            <a:ea typeface="华文中宋" pitchFamily="2" charset="-122"/>
          </a:endParaRPr>
        </a:p>
      </dsp:txBody>
      <dsp:txXfrm>
        <a:off x="13905" y="1812414"/>
        <a:ext cx="1219990" cy="446928"/>
      </dsp:txXfrm>
    </dsp:sp>
    <dsp:sp modelId="{A195F072-1159-4858-A2C6-DED943436E82}">
      <dsp:nvSpPr>
        <dsp:cNvPr id="0" name=""/>
        <dsp:cNvSpPr/>
      </dsp:nvSpPr>
      <dsp:spPr>
        <a:xfrm rot="5400000">
          <a:off x="520224" y="2312666"/>
          <a:ext cx="207350" cy="19763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64610" y="2307807"/>
        <a:ext cx="118578" cy="148061"/>
      </dsp:txXfrm>
    </dsp:sp>
    <dsp:sp modelId="{D005286A-1632-432E-8CCE-6A3560803990}">
      <dsp:nvSpPr>
        <dsp:cNvPr id="0" name=""/>
        <dsp:cNvSpPr/>
      </dsp:nvSpPr>
      <dsp:spPr>
        <a:xfrm>
          <a:off x="0" y="2549715"/>
          <a:ext cx="1247800" cy="373419"/>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安全电压</a:t>
          </a:r>
          <a:endParaRPr lang="zh-CN" altLang="en-US" sz="1600" kern="1200" dirty="0">
            <a:latin typeface="华文中宋" pitchFamily="2" charset="-122"/>
            <a:ea typeface="华文中宋" pitchFamily="2" charset="-122"/>
          </a:endParaRPr>
        </a:p>
      </dsp:txBody>
      <dsp:txXfrm>
        <a:off x="10937" y="2560652"/>
        <a:ext cx="1225926" cy="351545"/>
      </dsp:txXfrm>
    </dsp:sp>
    <dsp:sp modelId="{C1CCAB29-B391-4562-B354-1B756C3237E3}">
      <dsp:nvSpPr>
        <dsp:cNvPr id="0" name=""/>
        <dsp:cNvSpPr/>
      </dsp:nvSpPr>
      <dsp:spPr>
        <a:xfrm rot="5400000">
          <a:off x="520224" y="29369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2957693"/>
        <a:ext cx="149292" cy="145145"/>
      </dsp:txXfrm>
    </dsp:sp>
    <dsp:sp modelId="{7C73763C-2F03-42BA-B605-DCD0B4F28D02}">
      <dsp:nvSpPr>
        <dsp:cNvPr id="0" name=""/>
        <dsp:cNvSpPr/>
      </dsp:nvSpPr>
      <dsp:spPr>
        <a:xfrm>
          <a:off x="0" y="3199602"/>
          <a:ext cx="1247800" cy="364732"/>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电气隔离</a:t>
          </a:r>
          <a:endParaRPr lang="zh-CN" altLang="en-US" sz="1600" kern="1200" dirty="0">
            <a:latin typeface="华文中宋" pitchFamily="2" charset="-122"/>
            <a:ea typeface="华文中宋" pitchFamily="2" charset="-122"/>
          </a:endParaRPr>
        </a:p>
      </dsp:txBody>
      <dsp:txXfrm>
        <a:off x="10683" y="3210285"/>
        <a:ext cx="1226434" cy="343366"/>
      </dsp:txXfrm>
    </dsp:sp>
    <dsp:sp modelId="{AD1C1A7C-2A71-4E71-BB79-9BA92F263B29}">
      <dsp:nvSpPr>
        <dsp:cNvPr id="0" name=""/>
        <dsp:cNvSpPr/>
      </dsp:nvSpPr>
      <dsp:spPr>
        <a:xfrm rot="5400000">
          <a:off x="520224" y="3578158"/>
          <a:ext cx="207350" cy="2488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latin typeface="华文中宋" pitchFamily="2" charset="-122"/>
            <a:ea typeface="华文中宋" pitchFamily="2" charset="-122"/>
          </a:endParaRPr>
        </a:p>
      </dsp:txBody>
      <dsp:txXfrm rot="-5400000">
        <a:off x="549254" y="3598893"/>
        <a:ext cx="149292" cy="145145"/>
      </dsp:txXfrm>
    </dsp:sp>
    <dsp:sp modelId="{1EE22984-5172-43B8-88DD-3C719DC6DB57}">
      <dsp:nvSpPr>
        <dsp:cNvPr id="0" name=""/>
        <dsp:cNvSpPr/>
      </dsp:nvSpPr>
      <dsp:spPr>
        <a:xfrm>
          <a:off x="0" y="3840802"/>
          <a:ext cx="1247800" cy="708470"/>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剩余电</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流保护</a:t>
          </a:r>
          <a:endParaRPr lang="zh-CN" altLang="en-US" sz="1600" kern="1200" dirty="0">
            <a:latin typeface="华文中宋" pitchFamily="2" charset="-122"/>
            <a:ea typeface="华文中宋" pitchFamily="2" charset="-122"/>
          </a:endParaRPr>
        </a:p>
      </dsp:txBody>
      <dsp:txXfrm>
        <a:off x="20750" y="3861552"/>
        <a:ext cx="1206300" cy="666970"/>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2155"/>
          <a:ext cx="1247800" cy="693396"/>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IT</a:t>
          </a:r>
          <a:r>
            <a:rPr lang="zh-CN" altLang="en-US" sz="1600" kern="1200" dirty="0" smtClean="0">
              <a:latin typeface="华文中宋" pitchFamily="2" charset="-122"/>
              <a:ea typeface="华文中宋" pitchFamily="2" charset="-122"/>
            </a:rPr>
            <a:t>系统</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（保护接地）</a:t>
          </a:r>
          <a:endParaRPr lang="zh-CN" altLang="en-US" sz="1600" kern="1200" dirty="0">
            <a:latin typeface="华文中宋" pitchFamily="2" charset="-122"/>
            <a:ea typeface="华文中宋" pitchFamily="2" charset="-122"/>
          </a:endParaRPr>
        </a:p>
      </dsp:txBody>
      <dsp:txXfrm>
        <a:off x="20309" y="22464"/>
        <a:ext cx="1207182" cy="652778"/>
      </dsp:txXfrm>
    </dsp:sp>
    <dsp:sp modelId="{20234249-4719-46A5-9458-AE949EEE2F53}">
      <dsp:nvSpPr>
        <dsp:cNvPr id="0" name=""/>
        <dsp:cNvSpPr/>
      </dsp:nvSpPr>
      <dsp:spPr>
        <a:xfrm rot="5400000">
          <a:off x="398679" y="781514"/>
          <a:ext cx="450441" cy="42866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495301" y="770626"/>
        <a:ext cx="257197" cy="321842"/>
      </dsp:txXfrm>
    </dsp:sp>
    <dsp:sp modelId="{C69BB197-5404-418B-8020-03AC84A51865}">
      <dsp:nvSpPr>
        <dsp:cNvPr id="0" name=""/>
        <dsp:cNvSpPr/>
      </dsp:nvSpPr>
      <dsp:spPr>
        <a:xfrm>
          <a:off x="0" y="1296141"/>
          <a:ext cx="1247800" cy="631198"/>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TT</a:t>
          </a:r>
          <a:r>
            <a:rPr lang="zh-CN" altLang="en-US" sz="1600" kern="1200" dirty="0" smtClean="0">
              <a:latin typeface="华文中宋" pitchFamily="2" charset="-122"/>
              <a:ea typeface="华文中宋" pitchFamily="2" charset="-122"/>
            </a:rPr>
            <a:t>系统</a:t>
          </a:r>
          <a:endParaRPr lang="zh-CN" altLang="en-US" sz="1600" kern="1200" dirty="0">
            <a:latin typeface="华文中宋" pitchFamily="2" charset="-122"/>
            <a:ea typeface="华文中宋" pitchFamily="2" charset="-122"/>
          </a:endParaRPr>
        </a:p>
      </dsp:txBody>
      <dsp:txXfrm>
        <a:off x="18487" y="1314628"/>
        <a:ext cx="1210826" cy="594224"/>
      </dsp:txXfrm>
    </dsp:sp>
    <dsp:sp modelId="{550226BB-33FE-47C7-9DA9-586D2361ACE3}">
      <dsp:nvSpPr>
        <dsp:cNvPr id="0" name=""/>
        <dsp:cNvSpPr/>
      </dsp:nvSpPr>
      <dsp:spPr>
        <a:xfrm rot="5400000">
          <a:off x="399369" y="2012381"/>
          <a:ext cx="449060" cy="42866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495301" y="2002183"/>
        <a:ext cx="257197" cy="320461"/>
      </dsp:txXfrm>
    </dsp:sp>
    <dsp:sp modelId="{6BD6379E-BBB0-4ABC-9885-F8D0FB38CB6B}">
      <dsp:nvSpPr>
        <dsp:cNvPr id="0" name=""/>
        <dsp:cNvSpPr/>
      </dsp:nvSpPr>
      <dsp:spPr>
        <a:xfrm>
          <a:off x="0" y="2526086"/>
          <a:ext cx="1247800" cy="640109"/>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IN</a:t>
          </a:r>
          <a:r>
            <a:rPr lang="zh-CN" altLang="en-US" sz="1600" kern="1200" dirty="0" smtClean="0">
              <a:latin typeface="华文中宋" pitchFamily="2" charset="-122"/>
              <a:ea typeface="华文中宋" pitchFamily="2" charset="-122"/>
            </a:rPr>
            <a:t>系统</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（保护接零）</a:t>
          </a:r>
          <a:endParaRPr lang="zh-CN" altLang="en-US" sz="1600" kern="1200" dirty="0">
            <a:latin typeface="华文中宋" pitchFamily="2" charset="-122"/>
            <a:ea typeface="华文中宋" pitchFamily="2" charset="-122"/>
          </a:endParaRPr>
        </a:p>
      </dsp:txBody>
      <dsp:txXfrm>
        <a:off x="18748" y="2544834"/>
        <a:ext cx="1210304" cy="602613"/>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2155"/>
          <a:ext cx="1247800" cy="693396"/>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IT</a:t>
          </a:r>
          <a:r>
            <a:rPr lang="zh-CN" altLang="en-US" sz="1600" kern="1200" dirty="0" smtClean="0">
              <a:latin typeface="华文中宋" pitchFamily="2" charset="-122"/>
              <a:ea typeface="华文中宋" pitchFamily="2" charset="-122"/>
            </a:rPr>
            <a:t>系统</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（保护接地）</a:t>
          </a:r>
          <a:endParaRPr lang="zh-CN" altLang="en-US" sz="1600" kern="1200" dirty="0">
            <a:latin typeface="华文中宋" pitchFamily="2" charset="-122"/>
            <a:ea typeface="华文中宋" pitchFamily="2" charset="-122"/>
          </a:endParaRPr>
        </a:p>
      </dsp:txBody>
      <dsp:txXfrm>
        <a:off x="20309" y="22464"/>
        <a:ext cx="1207182" cy="652778"/>
      </dsp:txXfrm>
    </dsp:sp>
    <dsp:sp modelId="{20234249-4719-46A5-9458-AE949EEE2F53}">
      <dsp:nvSpPr>
        <dsp:cNvPr id="0" name=""/>
        <dsp:cNvSpPr/>
      </dsp:nvSpPr>
      <dsp:spPr>
        <a:xfrm rot="5400000">
          <a:off x="398679" y="781514"/>
          <a:ext cx="450441" cy="42866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495301" y="770626"/>
        <a:ext cx="257197" cy="321842"/>
      </dsp:txXfrm>
    </dsp:sp>
    <dsp:sp modelId="{C69BB197-5404-418B-8020-03AC84A51865}">
      <dsp:nvSpPr>
        <dsp:cNvPr id="0" name=""/>
        <dsp:cNvSpPr/>
      </dsp:nvSpPr>
      <dsp:spPr>
        <a:xfrm>
          <a:off x="0" y="1296141"/>
          <a:ext cx="1247800" cy="631198"/>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TT</a:t>
          </a:r>
          <a:r>
            <a:rPr lang="zh-CN" altLang="en-US" sz="1600" kern="1200" dirty="0" smtClean="0">
              <a:latin typeface="华文中宋" pitchFamily="2" charset="-122"/>
              <a:ea typeface="华文中宋" pitchFamily="2" charset="-122"/>
            </a:rPr>
            <a:t>系统</a:t>
          </a:r>
          <a:endParaRPr lang="zh-CN" altLang="en-US" sz="1600" kern="1200" dirty="0">
            <a:latin typeface="华文中宋" pitchFamily="2" charset="-122"/>
            <a:ea typeface="华文中宋" pitchFamily="2" charset="-122"/>
          </a:endParaRPr>
        </a:p>
      </dsp:txBody>
      <dsp:txXfrm>
        <a:off x="18487" y="1314628"/>
        <a:ext cx="1210826" cy="594224"/>
      </dsp:txXfrm>
    </dsp:sp>
    <dsp:sp modelId="{550226BB-33FE-47C7-9DA9-586D2361ACE3}">
      <dsp:nvSpPr>
        <dsp:cNvPr id="0" name=""/>
        <dsp:cNvSpPr/>
      </dsp:nvSpPr>
      <dsp:spPr>
        <a:xfrm rot="5400000">
          <a:off x="399369" y="2012381"/>
          <a:ext cx="449060" cy="42866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495301" y="2002183"/>
        <a:ext cx="257197" cy="320461"/>
      </dsp:txXfrm>
    </dsp:sp>
    <dsp:sp modelId="{6BD6379E-BBB0-4ABC-9885-F8D0FB38CB6B}">
      <dsp:nvSpPr>
        <dsp:cNvPr id="0" name=""/>
        <dsp:cNvSpPr/>
      </dsp:nvSpPr>
      <dsp:spPr>
        <a:xfrm>
          <a:off x="0" y="2526086"/>
          <a:ext cx="1247800" cy="640109"/>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IN</a:t>
          </a:r>
          <a:r>
            <a:rPr lang="zh-CN" altLang="en-US" sz="1600" kern="1200" dirty="0" smtClean="0">
              <a:latin typeface="华文中宋" pitchFamily="2" charset="-122"/>
              <a:ea typeface="华文中宋" pitchFamily="2" charset="-122"/>
            </a:rPr>
            <a:t>系统</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（保护接零）</a:t>
          </a:r>
          <a:endParaRPr lang="zh-CN" altLang="en-US" sz="1600" kern="1200" dirty="0">
            <a:latin typeface="华文中宋" pitchFamily="2" charset="-122"/>
            <a:ea typeface="华文中宋" pitchFamily="2" charset="-122"/>
          </a:endParaRPr>
        </a:p>
      </dsp:txBody>
      <dsp:txXfrm>
        <a:off x="18748" y="2544834"/>
        <a:ext cx="1210304" cy="602613"/>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CF746E-87E3-4DCB-A588-B1406FB63794}">
      <dsp:nvSpPr>
        <dsp:cNvPr id="0" name=""/>
        <dsp:cNvSpPr/>
      </dsp:nvSpPr>
      <dsp:spPr>
        <a:xfrm>
          <a:off x="0" y="0"/>
          <a:ext cx="7560840" cy="651963"/>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kumimoji="0" lang="zh-CN" altLang="en-US" sz="2000" b="0" i="0" u="none" strike="noStrike" kern="1200" cap="none" normalizeH="0" baseline="0" dirty="0" smtClean="0">
              <a:ln>
                <a:noFill/>
              </a:ln>
              <a:solidFill>
                <a:schemeClr val="bg1"/>
              </a:solidFill>
              <a:effectLst/>
              <a:latin typeface="华文中宋" pitchFamily="2" charset="-122"/>
              <a:ea typeface="华文中宋" pitchFamily="2" charset="-122"/>
            </a:rPr>
            <a:t>典型的</a:t>
          </a:r>
          <a:r>
            <a:rPr kumimoji="0" lang="en-US" altLang="zh-CN" sz="2000" b="0" i="0" u="none" strike="noStrike" kern="1200" cap="none" normalizeH="0" baseline="0" dirty="0" smtClean="0">
              <a:ln>
                <a:noFill/>
              </a:ln>
              <a:solidFill>
                <a:schemeClr val="bg1"/>
              </a:solidFill>
              <a:effectLst/>
              <a:latin typeface="华文中宋" pitchFamily="2" charset="-122"/>
              <a:ea typeface="华文中宋" pitchFamily="2" charset="-122"/>
            </a:rPr>
            <a:t>KYT</a:t>
          </a:r>
          <a:r>
            <a:rPr kumimoji="0" lang="zh-CN" altLang="en-US" sz="2000" b="0" i="0" u="none" strike="noStrike" kern="1200" cap="none" normalizeH="0" baseline="0" dirty="0" smtClean="0">
              <a:ln>
                <a:noFill/>
              </a:ln>
              <a:solidFill>
                <a:schemeClr val="bg1"/>
              </a:solidFill>
              <a:effectLst/>
              <a:latin typeface="华文中宋" pitchFamily="2" charset="-122"/>
              <a:ea typeface="华文中宋" pitchFamily="2" charset="-122"/>
            </a:rPr>
            <a:t>活动（企业常见的电气使用）</a:t>
          </a:r>
          <a:endParaRPr lang="zh-CN" altLang="en-US" sz="2000" kern="1200" dirty="0">
            <a:solidFill>
              <a:schemeClr val="bg1"/>
            </a:solidFill>
            <a:latin typeface="华文中宋" pitchFamily="2" charset="-122"/>
            <a:ea typeface="华文中宋" pitchFamily="2" charset="-122"/>
          </a:endParaRPr>
        </a:p>
      </dsp:txBody>
      <dsp:txXfrm>
        <a:off x="1577364" y="0"/>
        <a:ext cx="5983475" cy="651963"/>
      </dsp:txXfrm>
    </dsp:sp>
    <dsp:sp modelId="{021FC95F-36D5-4FC2-877A-F5A467275986}">
      <dsp:nvSpPr>
        <dsp:cNvPr id="0" name=""/>
        <dsp:cNvSpPr/>
      </dsp:nvSpPr>
      <dsp:spPr>
        <a:xfrm>
          <a:off x="65203" y="74694"/>
          <a:ext cx="982984" cy="521571"/>
        </a:xfrm>
        <a:prstGeom prst="roundRect">
          <a:avLst>
            <a:gd name="adj" fmla="val 10000"/>
          </a:avLst>
        </a:prstGeom>
        <a:blipFill rotWithShape="0">
          <a:blip xmlns:r="http://schemas.openxmlformats.org/officeDocument/2006/relationships" r:embed="rId1"/>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2155"/>
          <a:ext cx="1247800" cy="693396"/>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IT</a:t>
          </a:r>
          <a:r>
            <a:rPr lang="zh-CN" altLang="en-US" sz="1600" kern="1200" dirty="0" smtClean="0">
              <a:latin typeface="华文中宋" pitchFamily="2" charset="-122"/>
              <a:ea typeface="华文中宋" pitchFamily="2" charset="-122"/>
            </a:rPr>
            <a:t>系统</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（保护接地）</a:t>
          </a:r>
          <a:endParaRPr lang="zh-CN" altLang="en-US" sz="1600" kern="1200" dirty="0">
            <a:latin typeface="华文中宋" pitchFamily="2" charset="-122"/>
            <a:ea typeface="华文中宋" pitchFamily="2" charset="-122"/>
          </a:endParaRPr>
        </a:p>
      </dsp:txBody>
      <dsp:txXfrm>
        <a:off x="20309" y="22464"/>
        <a:ext cx="1207182" cy="652778"/>
      </dsp:txXfrm>
    </dsp:sp>
    <dsp:sp modelId="{20234249-4719-46A5-9458-AE949EEE2F53}">
      <dsp:nvSpPr>
        <dsp:cNvPr id="0" name=""/>
        <dsp:cNvSpPr/>
      </dsp:nvSpPr>
      <dsp:spPr>
        <a:xfrm rot="5400000">
          <a:off x="398679" y="781514"/>
          <a:ext cx="450441" cy="42866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495301" y="770626"/>
        <a:ext cx="257197" cy="321842"/>
      </dsp:txXfrm>
    </dsp:sp>
    <dsp:sp modelId="{C69BB197-5404-418B-8020-03AC84A51865}">
      <dsp:nvSpPr>
        <dsp:cNvPr id="0" name=""/>
        <dsp:cNvSpPr/>
      </dsp:nvSpPr>
      <dsp:spPr>
        <a:xfrm>
          <a:off x="0" y="1296141"/>
          <a:ext cx="1247800" cy="631198"/>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TT</a:t>
          </a:r>
          <a:r>
            <a:rPr lang="zh-CN" altLang="en-US" sz="1600" kern="1200" dirty="0" smtClean="0">
              <a:latin typeface="华文中宋" pitchFamily="2" charset="-122"/>
              <a:ea typeface="华文中宋" pitchFamily="2" charset="-122"/>
            </a:rPr>
            <a:t>系统</a:t>
          </a:r>
          <a:endParaRPr lang="zh-CN" altLang="en-US" sz="1600" kern="1200" dirty="0">
            <a:latin typeface="华文中宋" pitchFamily="2" charset="-122"/>
            <a:ea typeface="华文中宋" pitchFamily="2" charset="-122"/>
          </a:endParaRPr>
        </a:p>
      </dsp:txBody>
      <dsp:txXfrm>
        <a:off x="18487" y="1314628"/>
        <a:ext cx="1210826" cy="594224"/>
      </dsp:txXfrm>
    </dsp:sp>
    <dsp:sp modelId="{550226BB-33FE-47C7-9DA9-586D2361ACE3}">
      <dsp:nvSpPr>
        <dsp:cNvPr id="0" name=""/>
        <dsp:cNvSpPr/>
      </dsp:nvSpPr>
      <dsp:spPr>
        <a:xfrm rot="5400000">
          <a:off x="399369" y="2012381"/>
          <a:ext cx="449060" cy="42866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495301" y="2002183"/>
        <a:ext cx="257197" cy="320461"/>
      </dsp:txXfrm>
    </dsp:sp>
    <dsp:sp modelId="{6BD6379E-BBB0-4ABC-9885-F8D0FB38CB6B}">
      <dsp:nvSpPr>
        <dsp:cNvPr id="0" name=""/>
        <dsp:cNvSpPr/>
      </dsp:nvSpPr>
      <dsp:spPr>
        <a:xfrm>
          <a:off x="0" y="2526086"/>
          <a:ext cx="1247800" cy="640109"/>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IN</a:t>
          </a:r>
          <a:r>
            <a:rPr lang="zh-CN" altLang="en-US" sz="1600" kern="1200" dirty="0" smtClean="0">
              <a:latin typeface="华文中宋" pitchFamily="2" charset="-122"/>
              <a:ea typeface="华文中宋" pitchFamily="2" charset="-122"/>
            </a:rPr>
            <a:t>系统</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（保护接零）</a:t>
          </a:r>
          <a:endParaRPr lang="zh-CN" altLang="en-US" sz="1600" kern="1200" dirty="0">
            <a:latin typeface="华文中宋" pitchFamily="2" charset="-122"/>
            <a:ea typeface="华文中宋" pitchFamily="2" charset="-122"/>
          </a:endParaRPr>
        </a:p>
      </dsp:txBody>
      <dsp:txXfrm>
        <a:off x="18748" y="2544834"/>
        <a:ext cx="1210304" cy="602613"/>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2155"/>
          <a:ext cx="1247800" cy="693396"/>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IT</a:t>
          </a:r>
          <a:r>
            <a:rPr lang="zh-CN" altLang="en-US" sz="1600" kern="1200" dirty="0" smtClean="0">
              <a:latin typeface="华文中宋" pitchFamily="2" charset="-122"/>
              <a:ea typeface="华文中宋" pitchFamily="2" charset="-122"/>
            </a:rPr>
            <a:t>系统</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（保护接地）</a:t>
          </a:r>
          <a:endParaRPr lang="zh-CN" altLang="en-US" sz="1600" kern="1200" dirty="0">
            <a:latin typeface="华文中宋" pitchFamily="2" charset="-122"/>
            <a:ea typeface="华文中宋" pitchFamily="2" charset="-122"/>
          </a:endParaRPr>
        </a:p>
      </dsp:txBody>
      <dsp:txXfrm>
        <a:off x="20309" y="22464"/>
        <a:ext cx="1207182" cy="652778"/>
      </dsp:txXfrm>
    </dsp:sp>
    <dsp:sp modelId="{20234249-4719-46A5-9458-AE949EEE2F53}">
      <dsp:nvSpPr>
        <dsp:cNvPr id="0" name=""/>
        <dsp:cNvSpPr/>
      </dsp:nvSpPr>
      <dsp:spPr>
        <a:xfrm rot="5400000">
          <a:off x="398679" y="781514"/>
          <a:ext cx="450441" cy="42866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495301" y="770626"/>
        <a:ext cx="257197" cy="321842"/>
      </dsp:txXfrm>
    </dsp:sp>
    <dsp:sp modelId="{C69BB197-5404-418B-8020-03AC84A51865}">
      <dsp:nvSpPr>
        <dsp:cNvPr id="0" name=""/>
        <dsp:cNvSpPr/>
      </dsp:nvSpPr>
      <dsp:spPr>
        <a:xfrm>
          <a:off x="0" y="1296141"/>
          <a:ext cx="1247800" cy="631198"/>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TT</a:t>
          </a:r>
          <a:r>
            <a:rPr lang="zh-CN" altLang="en-US" sz="1600" kern="1200" dirty="0" smtClean="0">
              <a:latin typeface="华文中宋" pitchFamily="2" charset="-122"/>
              <a:ea typeface="华文中宋" pitchFamily="2" charset="-122"/>
            </a:rPr>
            <a:t>系统</a:t>
          </a:r>
          <a:endParaRPr lang="zh-CN" altLang="en-US" sz="1600" kern="1200" dirty="0">
            <a:latin typeface="华文中宋" pitchFamily="2" charset="-122"/>
            <a:ea typeface="华文中宋" pitchFamily="2" charset="-122"/>
          </a:endParaRPr>
        </a:p>
      </dsp:txBody>
      <dsp:txXfrm>
        <a:off x="18487" y="1314628"/>
        <a:ext cx="1210826" cy="594224"/>
      </dsp:txXfrm>
    </dsp:sp>
    <dsp:sp modelId="{550226BB-33FE-47C7-9DA9-586D2361ACE3}">
      <dsp:nvSpPr>
        <dsp:cNvPr id="0" name=""/>
        <dsp:cNvSpPr/>
      </dsp:nvSpPr>
      <dsp:spPr>
        <a:xfrm rot="5400000">
          <a:off x="399369" y="2012381"/>
          <a:ext cx="449060" cy="42866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495301" y="2002183"/>
        <a:ext cx="257197" cy="320461"/>
      </dsp:txXfrm>
    </dsp:sp>
    <dsp:sp modelId="{6BD6379E-BBB0-4ABC-9885-F8D0FB38CB6B}">
      <dsp:nvSpPr>
        <dsp:cNvPr id="0" name=""/>
        <dsp:cNvSpPr/>
      </dsp:nvSpPr>
      <dsp:spPr>
        <a:xfrm>
          <a:off x="0" y="2526086"/>
          <a:ext cx="1247800" cy="640109"/>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IN</a:t>
          </a:r>
          <a:r>
            <a:rPr lang="zh-CN" altLang="en-US" sz="1600" kern="1200" dirty="0" smtClean="0">
              <a:latin typeface="华文中宋" pitchFamily="2" charset="-122"/>
              <a:ea typeface="华文中宋" pitchFamily="2" charset="-122"/>
            </a:rPr>
            <a:t>系统</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（保护接零）</a:t>
          </a:r>
          <a:endParaRPr lang="zh-CN" altLang="en-US" sz="1600" kern="1200" dirty="0">
            <a:latin typeface="华文中宋" pitchFamily="2" charset="-122"/>
            <a:ea typeface="华文中宋" pitchFamily="2" charset="-122"/>
          </a:endParaRPr>
        </a:p>
      </dsp:txBody>
      <dsp:txXfrm>
        <a:off x="18748" y="2544834"/>
        <a:ext cx="1210304" cy="602613"/>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2155"/>
          <a:ext cx="1247800" cy="693396"/>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IT</a:t>
          </a:r>
          <a:r>
            <a:rPr lang="zh-CN" altLang="en-US" sz="1600" kern="1200" dirty="0" smtClean="0">
              <a:latin typeface="华文中宋" pitchFamily="2" charset="-122"/>
              <a:ea typeface="华文中宋" pitchFamily="2" charset="-122"/>
            </a:rPr>
            <a:t>系统</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（保护接地）</a:t>
          </a:r>
          <a:endParaRPr lang="zh-CN" altLang="en-US" sz="1600" kern="1200" dirty="0">
            <a:latin typeface="华文中宋" pitchFamily="2" charset="-122"/>
            <a:ea typeface="华文中宋" pitchFamily="2" charset="-122"/>
          </a:endParaRPr>
        </a:p>
      </dsp:txBody>
      <dsp:txXfrm>
        <a:off x="20309" y="22464"/>
        <a:ext cx="1207182" cy="652778"/>
      </dsp:txXfrm>
    </dsp:sp>
    <dsp:sp modelId="{20234249-4719-46A5-9458-AE949EEE2F53}">
      <dsp:nvSpPr>
        <dsp:cNvPr id="0" name=""/>
        <dsp:cNvSpPr/>
      </dsp:nvSpPr>
      <dsp:spPr>
        <a:xfrm rot="5400000">
          <a:off x="398679" y="781514"/>
          <a:ext cx="450441" cy="42866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495301" y="770626"/>
        <a:ext cx="257197" cy="321842"/>
      </dsp:txXfrm>
    </dsp:sp>
    <dsp:sp modelId="{C69BB197-5404-418B-8020-03AC84A51865}">
      <dsp:nvSpPr>
        <dsp:cNvPr id="0" name=""/>
        <dsp:cNvSpPr/>
      </dsp:nvSpPr>
      <dsp:spPr>
        <a:xfrm>
          <a:off x="0" y="1296141"/>
          <a:ext cx="1247800" cy="631198"/>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TT</a:t>
          </a:r>
          <a:r>
            <a:rPr lang="zh-CN" altLang="en-US" sz="1600" kern="1200" dirty="0" smtClean="0">
              <a:latin typeface="华文中宋" pitchFamily="2" charset="-122"/>
              <a:ea typeface="华文中宋" pitchFamily="2" charset="-122"/>
            </a:rPr>
            <a:t>系统</a:t>
          </a:r>
          <a:endParaRPr lang="zh-CN" altLang="en-US" sz="1600" kern="1200" dirty="0">
            <a:latin typeface="华文中宋" pitchFamily="2" charset="-122"/>
            <a:ea typeface="华文中宋" pitchFamily="2" charset="-122"/>
          </a:endParaRPr>
        </a:p>
      </dsp:txBody>
      <dsp:txXfrm>
        <a:off x="18487" y="1314628"/>
        <a:ext cx="1210826" cy="594224"/>
      </dsp:txXfrm>
    </dsp:sp>
    <dsp:sp modelId="{550226BB-33FE-47C7-9DA9-586D2361ACE3}">
      <dsp:nvSpPr>
        <dsp:cNvPr id="0" name=""/>
        <dsp:cNvSpPr/>
      </dsp:nvSpPr>
      <dsp:spPr>
        <a:xfrm rot="5400000">
          <a:off x="399369" y="2012381"/>
          <a:ext cx="449060" cy="42866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495301" y="2002183"/>
        <a:ext cx="257197" cy="320461"/>
      </dsp:txXfrm>
    </dsp:sp>
    <dsp:sp modelId="{6BD6379E-BBB0-4ABC-9885-F8D0FB38CB6B}">
      <dsp:nvSpPr>
        <dsp:cNvPr id="0" name=""/>
        <dsp:cNvSpPr/>
      </dsp:nvSpPr>
      <dsp:spPr>
        <a:xfrm>
          <a:off x="0" y="2526086"/>
          <a:ext cx="1247800" cy="640109"/>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IN</a:t>
          </a:r>
          <a:r>
            <a:rPr lang="zh-CN" altLang="en-US" sz="1600" kern="1200" dirty="0" smtClean="0">
              <a:latin typeface="华文中宋" pitchFamily="2" charset="-122"/>
              <a:ea typeface="华文中宋" pitchFamily="2" charset="-122"/>
            </a:rPr>
            <a:t>系统</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（保护接零）</a:t>
          </a:r>
          <a:endParaRPr lang="zh-CN" altLang="en-US" sz="1600" kern="1200" dirty="0">
            <a:latin typeface="华文中宋" pitchFamily="2" charset="-122"/>
            <a:ea typeface="华文中宋" pitchFamily="2" charset="-122"/>
          </a:endParaRPr>
        </a:p>
      </dsp:txBody>
      <dsp:txXfrm>
        <a:off x="18748" y="2544834"/>
        <a:ext cx="1210304" cy="602613"/>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2155"/>
          <a:ext cx="1247800" cy="693396"/>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IT</a:t>
          </a:r>
          <a:r>
            <a:rPr lang="zh-CN" altLang="en-US" sz="1600" kern="1200" dirty="0" smtClean="0">
              <a:latin typeface="华文中宋" pitchFamily="2" charset="-122"/>
              <a:ea typeface="华文中宋" pitchFamily="2" charset="-122"/>
            </a:rPr>
            <a:t>系统</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（保护接地）</a:t>
          </a:r>
          <a:endParaRPr lang="zh-CN" altLang="en-US" sz="1600" kern="1200" dirty="0">
            <a:latin typeface="华文中宋" pitchFamily="2" charset="-122"/>
            <a:ea typeface="华文中宋" pitchFamily="2" charset="-122"/>
          </a:endParaRPr>
        </a:p>
      </dsp:txBody>
      <dsp:txXfrm>
        <a:off x="20309" y="22464"/>
        <a:ext cx="1207182" cy="652778"/>
      </dsp:txXfrm>
    </dsp:sp>
    <dsp:sp modelId="{20234249-4719-46A5-9458-AE949EEE2F53}">
      <dsp:nvSpPr>
        <dsp:cNvPr id="0" name=""/>
        <dsp:cNvSpPr/>
      </dsp:nvSpPr>
      <dsp:spPr>
        <a:xfrm rot="5400000">
          <a:off x="398679" y="781514"/>
          <a:ext cx="450441" cy="42866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495301" y="770626"/>
        <a:ext cx="257197" cy="321842"/>
      </dsp:txXfrm>
    </dsp:sp>
    <dsp:sp modelId="{C69BB197-5404-418B-8020-03AC84A51865}">
      <dsp:nvSpPr>
        <dsp:cNvPr id="0" name=""/>
        <dsp:cNvSpPr/>
      </dsp:nvSpPr>
      <dsp:spPr>
        <a:xfrm>
          <a:off x="0" y="1296141"/>
          <a:ext cx="1247800" cy="631198"/>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TT</a:t>
          </a:r>
          <a:r>
            <a:rPr lang="zh-CN" altLang="en-US" sz="1600" kern="1200" dirty="0" smtClean="0">
              <a:latin typeface="华文中宋" pitchFamily="2" charset="-122"/>
              <a:ea typeface="华文中宋" pitchFamily="2" charset="-122"/>
            </a:rPr>
            <a:t>系统</a:t>
          </a:r>
          <a:endParaRPr lang="zh-CN" altLang="en-US" sz="1600" kern="1200" dirty="0">
            <a:latin typeface="华文中宋" pitchFamily="2" charset="-122"/>
            <a:ea typeface="华文中宋" pitchFamily="2" charset="-122"/>
          </a:endParaRPr>
        </a:p>
      </dsp:txBody>
      <dsp:txXfrm>
        <a:off x="18487" y="1314628"/>
        <a:ext cx="1210826" cy="594224"/>
      </dsp:txXfrm>
    </dsp:sp>
    <dsp:sp modelId="{550226BB-33FE-47C7-9DA9-586D2361ACE3}">
      <dsp:nvSpPr>
        <dsp:cNvPr id="0" name=""/>
        <dsp:cNvSpPr/>
      </dsp:nvSpPr>
      <dsp:spPr>
        <a:xfrm rot="5400000">
          <a:off x="399369" y="2012381"/>
          <a:ext cx="449060" cy="42866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495301" y="2002183"/>
        <a:ext cx="257197" cy="320461"/>
      </dsp:txXfrm>
    </dsp:sp>
    <dsp:sp modelId="{6BD6379E-BBB0-4ABC-9885-F8D0FB38CB6B}">
      <dsp:nvSpPr>
        <dsp:cNvPr id="0" name=""/>
        <dsp:cNvSpPr/>
      </dsp:nvSpPr>
      <dsp:spPr>
        <a:xfrm>
          <a:off x="0" y="2526086"/>
          <a:ext cx="1247800" cy="640109"/>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IN</a:t>
          </a:r>
          <a:r>
            <a:rPr lang="zh-CN" altLang="en-US" sz="1600" kern="1200" dirty="0" smtClean="0">
              <a:latin typeface="华文中宋" pitchFamily="2" charset="-122"/>
              <a:ea typeface="华文中宋" pitchFamily="2" charset="-122"/>
            </a:rPr>
            <a:t>系统</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（保护接零）</a:t>
          </a:r>
          <a:endParaRPr lang="zh-CN" altLang="en-US" sz="1600" kern="1200" dirty="0">
            <a:latin typeface="华文中宋" pitchFamily="2" charset="-122"/>
            <a:ea typeface="华文中宋" pitchFamily="2" charset="-122"/>
          </a:endParaRPr>
        </a:p>
      </dsp:txBody>
      <dsp:txXfrm>
        <a:off x="18748" y="2544834"/>
        <a:ext cx="1210304" cy="602613"/>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2155"/>
          <a:ext cx="1247800" cy="693396"/>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IT</a:t>
          </a:r>
          <a:r>
            <a:rPr lang="zh-CN" altLang="en-US" sz="1600" kern="1200" dirty="0" smtClean="0">
              <a:latin typeface="华文中宋" pitchFamily="2" charset="-122"/>
              <a:ea typeface="华文中宋" pitchFamily="2" charset="-122"/>
            </a:rPr>
            <a:t>系统</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（保护接地）</a:t>
          </a:r>
          <a:endParaRPr lang="zh-CN" altLang="en-US" sz="1600" kern="1200" dirty="0">
            <a:latin typeface="华文中宋" pitchFamily="2" charset="-122"/>
            <a:ea typeface="华文中宋" pitchFamily="2" charset="-122"/>
          </a:endParaRPr>
        </a:p>
      </dsp:txBody>
      <dsp:txXfrm>
        <a:off x="20309" y="22464"/>
        <a:ext cx="1207182" cy="652778"/>
      </dsp:txXfrm>
    </dsp:sp>
    <dsp:sp modelId="{20234249-4719-46A5-9458-AE949EEE2F53}">
      <dsp:nvSpPr>
        <dsp:cNvPr id="0" name=""/>
        <dsp:cNvSpPr/>
      </dsp:nvSpPr>
      <dsp:spPr>
        <a:xfrm rot="5400000">
          <a:off x="398679" y="781514"/>
          <a:ext cx="450441" cy="42866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495301" y="770626"/>
        <a:ext cx="257197" cy="321842"/>
      </dsp:txXfrm>
    </dsp:sp>
    <dsp:sp modelId="{C69BB197-5404-418B-8020-03AC84A51865}">
      <dsp:nvSpPr>
        <dsp:cNvPr id="0" name=""/>
        <dsp:cNvSpPr/>
      </dsp:nvSpPr>
      <dsp:spPr>
        <a:xfrm>
          <a:off x="0" y="1296141"/>
          <a:ext cx="1247800" cy="631198"/>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TT</a:t>
          </a:r>
          <a:r>
            <a:rPr lang="zh-CN" altLang="en-US" sz="1600" kern="1200" dirty="0" smtClean="0">
              <a:latin typeface="华文中宋" pitchFamily="2" charset="-122"/>
              <a:ea typeface="华文中宋" pitchFamily="2" charset="-122"/>
            </a:rPr>
            <a:t>系统</a:t>
          </a:r>
          <a:endParaRPr lang="zh-CN" altLang="en-US" sz="1600" kern="1200" dirty="0">
            <a:latin typeface="华文中宋" pitchFamily="2" charset="-122"/>
            <a:ea typeface="华文中宋" pitchFamily="2" charset="-122"/>
          </a:endParaRPr>
        </a:p>
      </dsp:txBody>
      <dsp:txXfrm>
        <a:off x="18487" y="1314628"/>
        <a:ext cx="1210826" cy="594224"/>
      </dsp:txXfrm>
    </dsp:sp>
    <dsp:sp modelId="{550226BB-33FE-47C7-9DA9-586D2361ACE3}">
      <dsp:nvSpPr>
        <dsp:cNvPr id="0" name=""/>
        <dsp:cNvSpPr/>
      </dsp:nvSpPr>
      <dsp:spPr>
        <a:xfrm rot="5400000">
          <a:off x="399369" y="2012381"/>
          <a:ext cx="449060" cy="42866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495301" y="2002183"/>
        <a:ext cx="257197" cy="320461"/>
      </dsp:txXfrm>
    </dsp:sp>
    <dsp:sp modelId="{6BD6379E-BBB0-4ABC-9885-F8D0FB38CB6B}">
      <dsp:nvSpPr>
        <dsp:cNvPr id="0" name=""/>
        <dsp:cNvSpPr/>
      </dsp:nvSpPr>
      <dsp:spPr>
        <a:xfrm>
          <a:off x="0" y="2526086"/>
          <a:ext cx="1247800" cy="640109"/>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IN</a:t>
          </a:r>
          <a:r>
            <a:rPr lang="zh-CN" altLang="en-US" sz="1600" kern="1200" dirty="0" smtClean="0">
              <a:latin typeface="华文中宋" pitchFamily="2" charset="-122"/>
              <a:ea typeface="华文中宋" pitchFamily="2" charset="-122"/>
            </a:rPr>
            <a:t>系统</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（保护接零）</a:t>
          </a:r>
          <a:endParaRPr lang="zh-CN" altLang="en-US" sz="1600" kern="1200" dirty="0">
            <a:latin typeface="华文中宋" pitchFamily="2" charset="-122"/>
            <a:ea typeface="华文中宋" pitchFamily="2" charset="-122"/>
          </a:endParaRPr>
        </a:p>
      </dsp:txBody>
      <dsp:txXfrm>
        <a:off x="18748" y="2544834"/>
        <a:ext cx="1210304" cy="602613"/>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E7EAE3-BC4D-4B53-9B85-E557CD0F315F}">
      <dsp:nvSpPr>
        <dsp:cNvPr id="0" name=""/>
        <dsp:cNvSpPr/>
      </dsp:nvSpPr>
      <dsp:spPr>
        <a:xfrm>
          <a:off x="288029" y="0"/>
          <a:ext cx="1927581" cy="107837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396E80-62D2-4B98-A6B1-9CA3C4F896ED}">
      <dsp:nvSpPr>
        <dsp:cNvPr id="0" name=""/>
        <dsp:cNvSpPr/>
      </dsp:nvSpPr>
      <dsp:spPr>
        <a:xfrm>
          <a:off x="188146" y="360038"/>
          <a:ext cx="647574" cy="3583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zh-CN" sz="1100" kern="1200" dirty="0" smtClean="0">
              <a:latin typeface="华文中宋" pitchFamily="2" charset="-122"/>
              <a:ea typeface="华文中宋" pitchFamily="2" charset="-122"/>
            </a:rPr>
            <a:t>移动式</a:t>
          </a:r>
          <a:endParaRPr lang="en-US" sz="1100" kern="1200" dirty="0">
            <a:latin typeface="华文中宋" pitchFamily="2" charset="-122"/>
            <a:ea typeface="华文中宋" pitchFamily="2" charset="-122"/>
          </a:endParaRPr>
        </a:p>
      </dsp:txBody>
      <dsp:txXfrm>
        <a:off x="205637" y="377529"/>
        <a:ext cx="612592" cy="323320"/>
      </dsp:txXfrm>
    </dsp:sp>
    <dsp:sp modelId="{10B48709-7AC1-4ADA-9A81-5DBCD8FA42D8}">
      <dsp:nvSpPr>
        <dsp:cNvPr id="0" name=""/>
        <dsp:cNvSpPr/>
      </dsp:nvSpPr>
      <dsp:spPr>
        <a:xfrm>
          <a:off x="841579" y="323513"/>
          <a:ext cx="1130488" cy="43135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zh-CN" altLang="en-US" sz="1100" kern="1200" dirty="0" smtClean="0">
              <a:latin typeface="华文中宋" pitchFamily="2" charset="-122"/>
              <a:ea typeface="华文中宋" pitchFamily="2" charset="-122"/>
            </a:rPr>
            <a:t>手持式电动工具</a:t>
          </a:r>
          <a:endParaRPr lang="zh-CN" altLang="en-US" sz="1100" kern="1200" dirty="0">
            <a:latin typeface="华文中宋" pitchFamily="2" charset="-122"/>
            <a:ea typeface="华文中宋" pitchFamily="2" charset="-122"/>
          </a:endParaRPr>
        </a:p>
      </dsp:txBody>
      <dsp:txXfrm>
        <a:off x="862636" y="344570"/>
        <a:ext cx="1088374" cy="389237"/>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2155"/>
          <a:ext cx="1247800" cy="693396"/>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IT</a:t>
          </a:r>
          <a:r>
            <a:rPr lang="zh-CN" altLang="en-US" sz="1600" kern="1200" dirty="0" smtClean="0">
              <a:latin typeface="华文中宋" pitchFamily="2" charset="-122"/>
              <a:ea typeface="华文中宋" pitchFamily="2" charset="-122"/>
            </a:rPr>
            <a:t>系统</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（保护接地）</a:t>
          </a:r>
          <a:endParaRPr lang="zh-CN" altLang="en-US" sz="1600" kern="1200" dirty="0">
            <a:latin typeface="华文中宋" pitchFamily="2" charset="-122"/>
            <a:ea typeface="华文中宋" pitchFamily="2" charset="-122"/>
          </a:endParaRPr>
        </a:p>
      </dsp:txBody>
      <dsp:txXfrm>
        <a:off x="20309" y="22464"/>
        <a:ext cx="1207182" cy="652778"/>
      </dsp:txXfrm>
    </dsp:sp>
    <dsp:sp modelId="{20234249-4719-46A5-9458-AE949EEE2F53}">
      <dsp:nvSpPr>
        <dsp:cNvPr id="0" name=""/>
        <dsp:cNvSpPr/>
      </dsp:nvSpPr>
      <dsp:spPr>
        <a:xfrm rot="5400000">
          <a:off x="398679" y="781514"/>
          <a:ext cx="450441" cy="42866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495301" y="770626"/>
        <a:ext cx="257197" cy="321842"/>
      </dsp:txXfrm>
    </dsp:sp>
    <dsp:sp modelId="{C69BB197-5404-418B-8020-03AC84A51865}">
      <dsp:nvSpPr>
        <dsp:cNvPr id="0" name=""/>
        <dsp:cNvSpPr/>
      </dsp:nvSpPr>
      <dsp:spPr>
        <a:xfrm>
          <a:off x="0" y="1296141"/>
          <a:ext cx="1247800" cy="631198"/>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TT</a:t>
          </a:r>
          <a:r>
            <a:rPr lang="zh-CN" altLang="en-US" sz="1600" kern="1200" dirty="0" smtClean="0">
              <a:latin typeface="华文中宋" pitchFamily="2" charset="-122"/>
              <a:ea typeface="华文中宋" pitchFamily="2" charset="-122"/>
            </a:rPr>
            <a:t>系统</a:t>
          </a:r>
          <a:endParaRPr lang="zh-CN" altLang="en-US" sz="1600" kern="1200" dirty="0">
            <a:latin typeface="华文中宋" pitchFamily="2" charset="-122"/>
            <a:ea typeface="华文中宋" pitchFamily="2" charset="-122"/>
          </a:endParaRPr>
        </a:p>
      </dsp:txBody>
      <dsp:txXfrm>
        <a:off x="18487" y="1314628"/>
        <a:ext cx="1210826" cy="594224"/>
      </dsp:txXfrm>
    </dsp:sp>
    <dsp:sp modelId="{550226BB-33FE-47C7-9DA9-586D2361ACE3}">
      <dsp:nvSpPr>
        <dsp:cNvPr id="0" name=""/>
        <dsp:cNvSpPr/>
      </dsp:nvSpPr>
      <dsp:spPr>
        <a:xfrm rot="5400000">
          <a:off x="399369" y="2012381"/>
          <a:ext cx="449060" cy="42866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495301" y="2002183"/>
        <a:ext cx="257197" cy="320461"/>
      </dsp:txXfrm>
    </dsp:sp>
    <dsp:sp modelId="{6BD6379E-BBB0-4ABC-9885-F8D0FB38CB6B}">
      <dsp:nvSpPr>
        <dsp:cNvPr id="0" name=""/>
        <dsp:cNvSpPr/>
      </dsp:nvSpPr>
      <dsp:spPr>
        <a:xfrm>
          <a:off x="0" y="2526086"/>
          <a:ext cx="1247800" cy="640109"/>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IN</a:t>
          </a:r>
          <a:r>
            <a:rPr lang="zh-CN" altLang="en-US" sz="1600" kern="1200" dirty="0" smtClean="0">
              <a:latin typeface="华文中宋" pitchFamily="2" charset="-122"/>
              <a:ea typeface="华文中宋" pitchFamily="2" charset="-122"/>
            </a:rPr>
            <a:t>系统</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（保护接零）</a:t>
          </a:r>
          <a:endParaRPr lang="zh-CN" altLang="en-US" sz="1600" kern="1200" dirty="0">
            <a:latin typeface="华文中宋" pitchFamily="2" charset="-122"/>
            <a:ea typeface="华文中宋" pitchFamily="2" charset="-122"/>
          </a:endParaRPr>
        </a:p>
      </dsp:txBody>
      <dsp:txXfrm>
        <a:off x="18748" y="2544834"/>
        <a:ext cx="1210304" cy="602613"/>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2155"/>
          <a:ext cx="1247800" cy="693396"/>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IT</a:t>
          </a:r>
          <a:r>
            <a:rPr lang="zh-CN" altLang="en-US" sz="1600" kern="1200" dirty="0" smtClean="0">
              <a:latin typeface="华文中宋" pitchFamily="2" charset="-122"/>
              <a:ea typeface="华文中宋" pitchFamily="2" charset="-122"/>
            </a:rPr>
            <a:t>系统</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（保护接地）</a:t>
          </a:r>
          <a:endParaRPr lang="zh-CN" altLang="en-US" sz="1600" kern="1200" dirty="0">
            <a:latin typeface="华文中宋" pitchFamily="2" charset="-122"/>
            <a:ea typeface="华文中宋" pitchFamily="2" charset="-122"/>
          </a:endParaRPr>
        </a:p>
      </dsp:txBody>
      <dsp:txXfrm>
        <a:off x="20309" y="22464"/>
        <a:ext cx="1207182" cy="652778"/>
      </dsp:txXfrm>
    </dsp:sp>
    <dsp:sp modelId="{20234249-4719-46A5-9458-AE949EEE2F53}">
      <dsp:nvSpPr>
        <dsp:cNvPr id="0" name=""/>
        <dsp:cNvSpPr/>
      </dsp:nvSpPr>
      <dsp:spPr>
        <a:xfrm rot="5400000">
          <a:off x="398679" y="781514"/>
          <a:ext cx="450441" cy="42866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495301" y="770626"/>
        <a:ext cx="257197" cy="321842"/>
      </dsp:txXfrm>
    </dsp:sp>
    <dsp:sp modelId="{C69BB197-5404-418B-8020-03AC84A51865}">
      <dsp:nvSpPr>
        <dsp:cNvPr id="0" name=""/>
        <dsp:cNvSpPr/>
      </dsp:nvSpPr>
      <dsp:spPr>
        <a:xfrm>
          <a:off x="0" y="1296141"/>
          <a:ext cx="1247800" cy="631198"/>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TT</a:t>
          </a:r>
          <a:r>
            <a:rPr lang="zh-CN" altLang="en-US" sz="1600" kern="1200" dirty="0" smtClean="0">
              <a:latin typeface="华文中宋" pitchFamily="2" charset="-122"/>
              <a:ea typeface="华文中宋" pitchFamily="2" charset="-122"/>
            </a:rPr>
            <a:t>系统</a:t>
          </a:r>
          <a:endParaRPr lang="zh-CN" altLang="en-US" sz="1600" kern="1200" dirty="0">
            <a:latin typeface="华文中宋" pitchFamily="2" charset="-122"/>
            <a:ea typeface="华文中宋" pitchFamily="2" charset="-122"/>
          </a:endParaRPr>
        </a:p>
      </dsp:txBody>
      <dsp:txXfrm>
        <a:off x="18487" y="1314628"/>
        <a:ext cx="1210826" cy="594224"/>
      </dsp:txXfrm>
    </dsp:sp>
    <dsp:sp modelId="{550226BB-33FE-47C7-9DA9-586D2361ACE3}">
      <dsp:nvSpPr>
        <dsp:cNvPr id="0" name=""/>
        <dsp:cNvSpPr/>
      </dsp:nvSpPr>
      <dsp:spPr>
        <a:xfrm rot="5400000">
          <a:off x="399369" y="2012381"/>
          <a:ext cx="449060" cy="42866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495301" y="2002183"/>
        <a:ext cx="257197" cy="320461"/>
      </dsp:txXfrm>
    </dsp:sp>
    <dsp:sp modelId="{6BD6379E-BBB0-4ABC-9885-F8D0FB38CB6B}">
      <dsp:nvSpPr>
        <dsp:cNvPr id="0" name=""/>
        <dsp:cNvSpPr/>
      </dsp:nvSpPr>
      <dsp:spPr>
        <a:xfrm>
          <a:off x="0" y="2526086"/>
          <a:ext cx="1247800" cy="640109"/>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IN</a:t>
          </a:r>
          <a:r>
            <a:rPr lang="zh-CN" altLang="en-US" sz="1600" kern="1200" dirty="0" smtClean="0">
              <a:latin typeface="华文中宋" pitchFamily="2" charset="-122"/>
              <a:ea typeface="华文中宋" pitchFamily="2" charset="-122"/>
            </a:rPr>
            <a:t>系统</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（保护接零）</a:t>
          </a:r>
          <a:endParaRPr lang="zh-CN" altLang="en-US" sz="1600" kern="1200" dirty="0">
            <a:latin typeface="华文中宋" pitchFamily="2" charset="-122"/>
            <a:ea typeface="华文中宋" pitchFamily="2" charset="-122"/>
          </a:endParaRPr>
        </a:p>
      </dsp:txBody>
      <dsp:txXfrm>
        <a:off x="18748" y="2544834"/>
        <a:ext cx="1210304" cy="602613"/>
      </dsp:txXfrm>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2155"/>
          <a:ext cx="1247800" cy="693396"/>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IT</a:t>
          </a:r>
          <a:r>
            <a:rPr lang="zh-CN" altLang="en-US" sz="1600" kern="1200" dirty="0" smtClean="0">
              <a:latin typeface="华文中宋" pitchFamily="2" charset="-122"/>
              <a:ea typeface="华文中宋" pitchFamily="2" charset="-122"/>
            </a:rPr>
            <a:t>系统</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（保护接地）</a:t>
          </a:r>
          <a:endParaRPr lang="zh-CN" altLang="en-US" sz="1600" kern="1200" dirty="0">
            <a:latin typeface="华文中宋" pitchFamily="2" charset="-122"/>
            <a:ea typeface="华文中宋" pitchFamily="2" charset="-122"/>
          </a:endParaRPr>
        </a:p>
      </dsp:txBody>
      <dsp:txXfrm>
        <a:off x="20309" y="22464"/>
        <a:ext cx="1207182" cy="652778"/>
      </dsp:txXfrm>
    </dsp:sp>
    <dsp:sp modelId="{20234249-4719-46A5-9458-AE949EEE2F53}">
      <dsp:nvSpPr>
        <dsp:cNvPr id="0" name=""/>
        <dsp:cNvSpPr/>
      </dsp:nvSpPr>
      <dsp:spPr>
        <a:xfrm rot="5400000">
          <a:off x="398679" y="781514"/>
          <a:ext cx="450441" cy="42866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495301" y="770626"/>
        <a:ext cx="257197" cy="321842"/>
      </dsp:txXfrm>
    </dsp:sp>
    <dsp:sp modelId="{C69BB197-5404-418B-8020-03AC84A51865}">
      <dsp:nvSpPr>
        <dsp:cNvPr id="0" name=""/>
        <dsp:cNvSpPr/>
      </dsp:nvSpPr>
      <dsp:spPr>
        <a:xfrm>
          <a:off x="0" y="1296141"/>
          <a:ext cx="1247800" cy="631198"/>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TT</a:t>
          </a:r>
          <a:r>
            <a:rPr lang="zh-CN" altLang="en-US" sz="1600" kern="1200" dirty="0" smtClean="0">
              <a:latin typeface="华文中宋" pitchFamily="2" charset="-122"/>
              <a:ea typeface="华文中宋" pitchFamily="2" charset="-122"/>
            </a:rPr>
            <a:t>系统</a:t>
          </a:r>
          <a:endParaRPr lang="zh-CN" altLang="en-US" sz="1600" kern="1200" dirty="0">
            <a:latin typeface="华文中宋" pitchFamily="2" charset="-122"/>
            <a:ea typeface="华文中宋" pitchFamily="2" charset="-122"/>
          </a:endParaRPr>
        </a:p>
      </dsp:txBody>
      <dsp:txXfrm>
        <a:off x="18487" y="1314628"/>
        <a:ext cx="1210826" cy="594224"/>
      </dsp:txXfrm>
    </dsp:sp>
    <dsp:sp modelId="{550226BB-33FE-47C7-9DA9-586D2361ACE3}">
      <dsp:nvSpPr>
        <dsp:cNvPr id="0" name=""/>
        <dsp:cNvSpPr/>
      </dsp:nvSpPr>
      <dsp:spPr>
        <a:xfrm rot="5400000">
          <a:off x="399369" y="2012381"/>
          <a:ext cx="449060" cy="42866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495301" y="2002183"/>
        <a:ext cx="257197" cy="320461"/>
      </dsp:txXfrm>
    </dsp:sp>
    <dsp:sp modelId="{6BD6379E-BBB0-4ABC-9885-F8D0FB38CB6B}">
      <dsp:nvSpPr>
        <dsp:cNvPr id="0" name=""/>
        <dsp:cNvSpPr/>
      </dsp:nvSpPr>
      <dsp:spPr>
        <a:xfrm>
          <a:off x="0" y="2526086"/>
          <a:ext cx="1247800" cy="640109"/>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IN</a:t>
          </a:r>
          <a:r>
            <a:rPr lang="zh-CN" altLang="en-US" sz="1600" kern="1200" dirty="0" smtClean="0">
              <a:latin typeface="华文中宋" pitchFamily="2" charset="-122"/>
              <a:ea typeface="华文中宋" pitchFamily="2" charset="-122"/>
            </a:rPr>
            <a:t>系统</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（保护接零）</a:t>
          </a:r>
          <a:endParaRPr lang="zh-CN" altLang="en-US" sz="1600" kern="1200" dirty="0">
            <a:latin typeface="华文中宋" pitchFamily="2" charset="-122"/>
            <a:ea typeface="华文中宋" pitchFamily="2" charset="-122"/>
          </a:endParaRPr>
        </a:p>
      </dsp:txBody>
      <dsp:txXfrm>
        <a:off x="18748" y="2544834"/>
        <a:ext cx="1210304" cy="602613"/>
      </dsp:txXfrm>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2155"/>
          <a:ext cx="1247800" cy="693396"/>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IT</a:t>
          </a:r>
          <a:r>
            <a:rPr lang="zh-CN" altLang="en-US" sz="1600" kern="1200" dirty="0" smtClean="0">
              <a:latin typeface="华文中宋" pitchFamily="2" charset="-122"/>
              <a:ea typeface="华文中宋" pitchFamily="2" charset="-122"/>
            </a:rPr>
            <a:t>系统</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（保护接地）</a:t>
          </a:r>
          <a:endParaRPr lang="zh-CN" altLang="en-US" sz="1600" kern="1200" dirty="0">
            <a:latin typeface="华文中宋" pitchFamily="2" charset="-122"/>
            <a:ea typeface="华文中宋" pitchFamily="2" charset="-122"/>
          </a:endParaRPr>
        </a:p>
      </dsp:txBody>
      <dsp:txXfrm>
        <a:off x="20309" y="22464"/>
        <a:ext cx="1207182" cy="652778"/>
      </dsp:txXfrm>
    </dsp:sp>
    <dsp:sp modelId="{20234249-4719-46A5-9458-AE949EEE2F53}">
      <dsp:nvSpPr>
        <dsp:cNvPr id="0" name=""/>
        <dsp:cNvSpPr/>
      </dsp:nvSpPr>
      <dsp:spPr>
        <a:xfrm rot="5400000">
          <a:off x="398679" y="781514"/>
          <a:ext cx="450441" cy="42866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495301" y="770626"/>
        <a:ext cx="257197" cy="321842"/>
      </dsp:txXfrm>
    </dsp:sp>
    <dsp:sp modelId="{C69BB197-5404-418B-8020-03AC84A51865}">
      <dsp:nvSpPr>
        <dsp:cNvPr id="0" name=""/>
        <dsp:cNvSpPr/>
      </dsp:nvSpPr>
      <dsp:spPr>
        <a:xfrm>
          <a:off x="0" y="1296141"/>
          <a:ext cx="1247800" cy="631198"/>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TT</a:t>
          </a:r>
          <a:r>
            <a:rPr lang="zh-CN" altLang="en-US" sz="1600" kern="1200" dirty="0" smtClean="0">
              <a:latin typeface="华文中宋" pitchFamily="2" charset="-122"/>
              <a:ea typeface="华文中宋" pitchFamily="2" charset="-122"/>
            </a:rPr>
            <a:t>系统</a:t>
          </a:r>
          <a:endParaRPr lang="zh-CN" altLang="en-US" sz="1600" kern="1200" dirty="0">
            <a:latin typeface="华文中宋" pitchFamily="2" charset="-122"/>
            <a:ea typeface="华文中宋" pitchFamily="2" charset="-122"/>
          </a:endParaRPr>
        </a:p>
      </dsp:txBody>
      <dsp:txXfrm>
        <a:off x="18487" y="1314628"/>
        <a:ext cx="1210826" cy="594224"/>
      </dsp:txXfrm>
    </dsp:sp>
    <dsp:sp modelId="{550226BB-33FE-47C7-9DA9-586D2361ACE3}">
      <dsp:nvSpPr>
        <dsp:cNvPr id="0" name=""/>
        <dsp:cNvSpPr/>
      </dsp:nvSpPr>
      <dsp:spPr>
        <a:xfrm rot="5400000">
          <a:off x="399369" y="2012381"/>
          <a:ext cx="449060" cy="42866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495301" y="2002183"/>
        <a:ext cx="257197" cy="320461"/>
      </dsp:txXfrm>
    </dsp:sp>
    <dsp:sp modelId="{6BD6379E-BBB0-4ABC-9885-F8D0FB38CB6B}">
      <dsp:nvSpPr>
        <dsp:cNvPr id="0" name=""/>
        <dsp:cNvSpPr/>
      </dsp:nvSpPr>
      <dsp:spPr>
        <a:xfrm>
          <a:off x="0" y="2526086"/>
          <a:ext cx="1247800" cy="640109"/>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IN</a:t>
          </a:r>
          <a:r>
            <a:rPr lang="zh-CN" altLang="en-US" sz="1600" kern="1200" dirty="0" smtClean="0">
              <a:latin typeface="华文中宋" pitchFamily="2" charset="-122"/>
              <a:ea typeface="华文中宋" pitchFamily="2" charset="-122"/>
            </a:rPr>
            <a:t>系统</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（保护接零）</a:t>
          </a:r>
          <a:endParaRPr lang="zh-CN" altLang="en-US" sz="1600" kern="1200" dirty="0">
            <a:latin typeface="华文中宋" pitchFamily="2" charset="-122"/>
            <a:ea typeface="华文中宋" pitchFamily="2" charset="-122"/>
          </a:endParaRPr>
        </a:p>
      </dsp:txBody>
      <dsp:txXfrm>
        <a:off x="18748" y="2544834"/>
        <a:ext cx="1210304" cy="602613"/>
      </dsp:txXfrm>
    </dsp:sp>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2155"/>
          <a:ext cx="1247800" cy="693396"/>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IT</a:t>
          </a:r>
          <a:r>
            <a:rPr lang="zh-CN" altLang="en-US" sz="1600" kern="1200" dirty="0" smtClean="0">
              <a:latin typeface="华文中宋" pitchFamily="2" charset="-122"/>
              <a:ea typeface="华文中宋" pitchFamily="2" charset="-122"/>
            </a:rPr>
            <a:t>系统</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（保护接地）</a:t>
          </a:r>
          <a:endParaRPr lang="zh-CN" altLang="en-US" sz="1600" kern="1200" dirty="0">
            <a:latin typeface="华文中宋" pitchFamily="2" charset="-122"/>
            <a:ea typeface="华文中宋" pitchFamily="2" charset="-122"/>
          </a:endParaRPr>
        </a:p>
      </dsp:txBody>
      <dsp:txXfrm>
        <a:off x="20309" y="22464"/>
        <a:ext cx="1207182" cy="652778"/>
      </dsp:txXfrm>
    </dsp:sp>
    <dsp:sp modelId="{20234249-4719-46A5-9458-AE949EEE2F53}">
      <dsp:nvSpPr>
        <dsp:cNvPr id="0" name=""/>
        <dsp:cNvSpPr/>
      </dsp:nvSpPr>
      <dsp:spPr>
        <a:xfrm rot="5400000">
          <a:off x="398679" y="781514"/>
          <a:ext cx="450441" cy="42866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495301" y="770626"/>
        <a:ext cx="257197" cy="321842"/>
      </dsp:txXfrm>
    </dsp:sp>
    <dsp:sp modelId="{C69BB197-5404-418B-8020-03AC84A51865}">
      <dsp:nvSpPr>
        <dsp:cNvPr id="0" name=""/>
        <dsp:cNvSpPr/>
      </dsp:nvSpPr>
      <dsp:spPr>
        <a:xfrm>
          <a:off x="0" y="1296141"/>
          <a:ext cx="1247800" cy="631198"/>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TT</a:t>
          </a:r>
          <a:r>
            <a:rPr lang="zh-CN" altLang="en-US" sz="1600" kern="1200" dirty="0" smtClean="0">
              <a:latin typeface="华文中宋" pitchFamily="2" charset="-122"/>
              <a:ea typeface="华文中宋" pitchFamily="2" charset="-122"/>
            </a:rPr>
            <a:t>系统</a:t>
          </a:r>
          <a:endParaRPr lang="zh-CN" altLang="en-US" sz="1600" kern="1200" dirty="0">
            <a:latin typeface="华文中宋" pitchFamily="2" charset="-122"/>
            <a:ea typeface="华文中宋" pitchFamily="2" charset="-122"/>
          </a:endParaRPr>
        </a:p>
      </dsp:txBody>
      <dsp:txXfrm>
        <a:off x="18487" y="1314628"/>
        <a:ext cx="1210826" cy="594224"/>
      </dsp:txXfrm>
    </dsp:sp>
    <dsp:sp modelId="{550226BB-33FE-47C7-9DA9-586D2361ACE3}">
      <dsp:nvSpPr>
        <dsp:cNvPr id="0" name=""/>
        <dsp:cNvSpPr/>
      </dsp:nvSpPr>
      <dsp:spPr>
        <a:xfrm rot="5400000">
          <a:off x="399369" y="2012381"/>
          <a:ext cx="449060" cy="42866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495301" y="2002183"/>
        <a:ext cx="257197" cy="320461"/>
      </dsp:txXfrm>
    </dsp:sp>
    <dsp:sp modelId="{6BD6379E-BBB0-4ABC-9885-F8D0FB38CB6B}">
      <dsp:nvSpPr>
        <dsp:cNvPr id="0" name=""/>
        <dsp:cNvSpPr/>
      </dsp:nvSpPr>
      <dsp:spPr>
        <a:xfrm>
          <a:off x="0" y="2526086"/>
          <a:ext cx="1247800" cy="640109"/>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IN</a:t>
          </a:r>
          <a:r>
            <a:rPr lang="zh-CN" altLang="en-US" sz="1600" kern="1200" dirty="0" smtClean="0">
              <a:latin typeface="华文中宋" pitchFamily="2" charset="-122"/>
              <a:ea typeface="华文中宋" pitchFamily="2" charset="-122"/>
            </a:rPr>
            <a:t>系统</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（保护接零）</a:t>
          </a:r>
          <a:endParaRPr lang="zh-CN" altLang="en-US" sz="1600" kern="1200" dirty="0">
            <a:latin typeface="华文中宋" pitchFamily="2" charset="-122"/>
            <a:ea typeface="华文中宋" pitchFamily="2" charset="-122"/>
          </a:endParaRPr>
        </a:p>
      </dsp:txBody>
      <dsp:txXfrm>
        <a:off x="18748" y="2544834"/>
        <a:ext cx="1210304" cy="602613"/>
      </dsp:txXfrm>
    </dsp:sp>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E7EAE3-BC4D-4B53-9B85-E557CD0F315F}">
      <dsp:nvSpPr>
        <dsp:cNvPr id="0" name=""/>
        <dsp:cNvSpPr/>
      </dsp:nvSpPr>
      <dsp:spPr>
        <a:xfrm>
          <a:off x="343408" y="0"/>
          <a:ext cx="1528803" cy="107837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B48709-7AC1-4ADA-9A81-5DBCD8FA42D8}">
      <dsp:nvSpPr>
        <dsp:cNvPr id="0" name=""/>
        <dsp:cNvSpPr/>
      </dsp:nvSpPr>
      <dsp:spPr>
        <a:xfrm>
          <a:off x="247078" y="309865"/>
          <a:ext cx="1101119" cy="43135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zh-CN" altLang="en-US" sz="1100" kern="1200" dirty="0" smtClean="0">
              <a:latin typeface="华文中宋" pitchFamily="2" charset="-122"/>
              <a:ea typeface="华文中宋" pitchFamily="2" charset="-122"/>
            </a:rPr>
            <a:t>手持照明工具</a:t>
          </a:r>
          <a:endParaRPr lang="zh-CN" altLang="en-US" sz="1100" kern="1200" dirty="0">
            <a:latin typeface="华文中宋" pitchFamily="2" charset="-122"/>
            <a:ea typeface="华文中宋" pitchFamily="2" charset="-122"/>
          </a:endParaRPr>
        </a:p>
      </dsp:txBody>
      <dsp:txXfrm>
        <a:off x="268135" y="330922"/>
        <a:ext cx="1059005" cy="389237"/>
      </dsp:txXfrm>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A85-B259-4FC9-8C62-9AC0DA555DC6}">
      <dsp:nvSpPr>
        <dsp:cNvPr id="0" name=""/>
        <dsp:cNvSpPr/>
      </dsp:nvSpPr>
      <dsp:spPr>
        <a:xfrm>
          <a:off x="0" y="2155"/>
          <a:ext cx="1247800" cy="693396"/>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IT</a:t>
          </a:r>
          <a:r>
            <a:rPr lang="zh-CN" altLang="en-US" sz="1600" kern="1200" dirty="0" smtClean="0">
              <a:latin typeface="华文中宋" pitchFamily="2" charset="-122"/>
              <a:ea typeface="华文中宋" pitchFamily="2" charset="-122"/>
            </a:rPr>
            <a:t>系统</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（保护接地）</a:t>
          </a:r>
          <a:endParaRPr lang="zh-CN" altLang="en-US" sz="1600" kern="1200" dirty="0">
            <a:latin typeface="华文中宋" pitchFamily="2" charset="-122"/>
            <a:ea typeface="华文中宋" pitchFamily="2" charset="-122"/>
          </a:endParaRPr>
        </a:p>
      </dsp:txBody>
      <dsp:txXfrm>
        <a:off x="20309" y="22464"/>
        <a:ext cx="1207182" cy="652778"/>
      </dsp:txXfrm>
    </dsp:sp>
    <dsp:sp modelId="{20234249-4719-46A5-9458-AE949EEE2F53}">
      <dsp:nvSpPr>
        <dsp:cNvPr id="0" name=""/>
        <dsp:cNvSpPr/>
      </dsp:nvSpPr>
      <dsp:spPr>
        <a:xfrm rot="5400000">
          <a:off x="398679" y="781514"/>
          <a:ext cx="450441" cy="42866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495301" y="770626"/>
        <a:ext cx="257197" cy="321842"/>
      </dsp:txXfrm>
    </dsp:sp>
    <dsp:sp modelId="{C69BB197-5404-418B-8020-03AC84A51865}">
      <dsp:nvSpPr>
        <dsp:cNvPr id="0" name=""/>
        <dsp:cNvSpPr/>
      </dsp:nvSpPr>
      <dsp:spPr>
        <a:xfrm>
          <a:off x="0" y="1296141"/>
          <a:ext cx="1247800" cy="631198"/>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TT</a:t>
          </a:r>
          <a:r>
            <a:rPr lang="zh-CN" altLang="en-US" sz="1600" kern="1200" dirty="0" smtClean="0">
              <a:latin typeface="华文中宋" pitchFamily="2" charset="-122"/>
              <a:ea typeface="华文中宋" pitchFamily="2" charset="-122"/>
            </a:rPr>
            <a:t>系统</a:t>
          </a:r>
          <a:endParaRPr lang="zh-CN" altLang="en-US" sz="1600" kern="1200" dirty="0">
            <a:latin typeface="华文中宋" pitchFamily="2" charset="-122"/>
            <a:ea typeface="华文中宋" pitchFamily="2" charset="-122"/>
          </a:endParaRPr>
        </a:p>
      </dsp:txBody>
      <dsp:txXfrm>
        <a:off x="18487" y="1314628"/>
        <a:ext cx="1210826" cy="594224"/>
      </dsp:txXfrm>
    </dsp:sp>
    <dsp:sp modelId="{550226BB-33FE-47C7-9DA9-586D2361ACE3}">
      <dsp:nvSpPr>
        <dsp:cNvPr id="0" name=""/>
        <dsp:cNvSpPr/>
      </dsp:nvSpPr>
      <dsp:spPr>
        <a:xfrm rot="5400000">
          <a:off x="399369" y="2012381"/>
          <a:ext cx="449060" cy="42866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495301" y="2002183"/>
        <a:ext cx="257197" cy="320461"/>
      </dsp:txXfrm>
    </dsp:sp>
    <dsp:sp modelId="{6BD6379E-BBB0-4ABC-9885-F8D0FB38CB6B}">
      <dsp:nvSpPr>
        <dsp:cNvPr id="0" name=""/>
        <dsp:cNvSpPr/>
      </dsp:nvSpPr>
      <dsp:spPr>
        <a:xfrm>
          <a:off x="0" y="2526086"/>
          <a:ext cx="1247800" cy="640109"/>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华文中宋" pitchFamily="2" charset="-122"/>
              <a:ea typeface="华文中宋" pitchFamily="2" charset="-122"/>
            </a:rPr>
            <a:t>IN</a:t>
          </a:r>
          <a:r>
            <a:rPr lang="zh-CN" altLang="en-US" sz="1600" kern="1200" dirty="0" smtClean="0">
              <a:latin typeface="华文中宋" pitchFamily="2" charset="-122"/>
              <a:ea typeface="华文中宋" pitchFamily="2" charset="-122"/>
            </a:rPr>
            <a:t>系统</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（保护接零）</a:t>
          </a:r>
          <a:endParaRPr lang="zh-CN" altLang="en-US" sz="1600" kern="1200" dirty="0">
            <a:latin typeface="华文中宋" pitchFamily="2" charset="-122"/>
            <a:ea typeface="华文中宋" pitchFamily="2" charset="-122"/>
          </a:endParaRPr>
        </a:p>
      </dsp:txBody>
      <dsp:txXfrm>
        <a:off x="18748" y="2544834"/>
        <a:ext cx="1210304" cy="602613"/>
      </dsp:txXfrm>
    </dsp:sp>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40B60E-F21B-4E27-A2E8-6D1E8ECFAC2B}">
      <dsp:nvSpPr>
        <dsp:cNvPr id="0" name=""/>
        <dsp:cNvSpPr/>
      </dsp:nvSpPr>
      <dsp:spPr>
        <a:xfrm>
          <a:off x="0" y="4159"/>
          <a:ext cx="1247800" cy="837364"/>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华文中宋" pitchFamily="2" charset="-122"/>
              <a:ea typeface="华文中宋" pitchFamily="2" charset="-122"/>
            </a:rPr>
            <a:t>电气设备的组织、技术措施</a:t>
          </a:r>
          <a:endParaRPr lang="zh-CN" altLang="en-US" sz="1600" kern="1200" dirty="0">
            <a:latin typeface="华文中宋" pitchFamily="2" charset="-122"/>
            <a:ea typeface="华文中宋" pitchFamily="2" charset="-122"/>
          </a:endParaRPr>
        </a:p>
      </dsp:txBody>
      <dsp:txXfrm>
        <a:off x="24526" y="28685"/>
        <a:ext cx="1198748" cy="788312"/>
      </dsp:txXfrm>
    </dsp:sp>
    <dsp:sp modelId="{D79EAA30-DE53-42BB-BB90-52F211D29A62}">
      <dsp:nvSpPr>
        <dsp:cNvPr id="0" name=""/>
        <dsp:cNvSpPr/>
      </dsp:nvSpPr>
      <dsp:spPr>
        <a:xfrm rot="5400000">
          <a:off x="466653" y="862779"/>
          <a:ext cx="314493" cy="37681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10856" y="893939"/>
        <a:ext cx="226087" cy="220145"/>
      </dsp:txXfrm>
    </dsp:sp>
    <dsp:sp modelId="{C69BB197-5404-418B-8020-03AC84A51865}">
      <dsp:nvSpPr>
        <dsp:cNvPr id="0" name=""/>
        <dsp:cNvSpPr/>
      </dsp:nvSpPr>
      <dsp:spPr>
        <a:xfrm>
          <a:off x="0" y="1260849"/>
          <a:ext cx="1247800" cy="688037"/>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华文中宋" pitchFamily="2" charset="-122"/>
              <a:ea typeface="华文中宋" pitchFamily="2" charset="-122"/>
            </a:rPr>
            <a:t>变配电站管理制度</a:t>
          </a:r>
          <a:endParaRPr lang="zh-CN" altLang="en-US" sz="1600" kern="1200" dirty="0">
            <a:latin typeface="华文中宋" pitchFamily="2" charset="-122"/>
            <a:ea typeface="华文中宋" pitchFamily="2" charset="-122"/>
          </a:endParaRPr>
        </a:p>
      </dsp:txBody>
      <dsp:txXfrm>
        <a:off x="20152" y="1281001"/>
        <a:ext cx="1207496" cy="647733"/>
      </dsp:txXfrm>
    </dsp:sp>
    <dsp:sp modelId="{550226BB-33FE-47C7-9DA9-586D2361ACE3}">
      <dsp:nvSpPr>
        <dsp:cNvPr id="0" name=""/>
        <dsp:cNvSpPr/>
      </dsp:nvSpPr>
      <dsp:spPr>
        <a:xfrm rot="5400000">
          <a:off x="467135" y="2008261"/>
          <a:ext cx="313529" cy="29928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34113" y="2001141"/>
        <a:ext cx="179572" cy="223743"/>
      </dsp:txXfrm>
    </dsp:sp>
    <dsp:sp modelId="{A4CD80EA-9C42-4F38-B6D4-6CFD2C427FD0}">
      <dsp:nvSpPr>
        <dsp:cNvPr id="0" name=""/>
        <dsp:cNvSpPr/>
      </dsp:nvSpPr>
      <dsp:spPr>
        <a:xfrm>
          <a:off x="0" y="2366925"/>
          <a:ext cx="1247800" cy="83736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华文中宋" pitchFamily="2" charset="-122"/>
              <a:ea typeface="华文中宋" pitchFamily="2" charset="-122"/>
            </a:rPr>
            <a:t>变配电站内电气布置的安全标准</a:t>
          </a:r>
          <a:endParaRPr lang="zh-CN" altLang="en-US" sz="1600" kern="1200" dirty="0">
            <a:latin typeface="华文中宋" pitchFamily="2" charset="-122"/>
            <a:ea typeface="华文中宋" pitchFamily="2" charset="-122"/>
          </a:endParaRPr>
        </a:p>
      </dsp:txBody>
      <dsp:txXfrm>
        <a:off x="24526" y="2391451"/>
        <a:ext cx="1198748" cy="788312"/>
      </dsp:txXfrm>
    </dsp:sp>
    <dsp:sp modelId="{A0438FB6-67EF-4205-8E78-F1C4DAE71EC3}">
      <dsp:nvSpPr>
        <dsp:cNvPr id="0" name=""/>
        <dsp:cNvSpPr/>
      </dsp:nvSpPr>
      <dsp:spPr>
        <a:xfrm rot="5400000">
          <a:off x="466894" y="3225224"/>
          <a:ext cx="314011" cy="37681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10857" y="3256625"/>
        <a:ext cx="226087" cy="219808"/>
      </dsp:txXfrm>
    </dsp:sp>
    <dsp:sp modelId="{875F60C2-D038-4AB1-820A-3AE8D8E7B1DC}">
      <dsp:nvSpPr>
        <dsp:cNvPr id="0" name=""/>
        <dsp:cNvSpPr/>
      </dsp:nvSpPr>
      <dsp:spPr>
        <a:xfrm>
          <a:off x="0" y="3622972"/>
          <a:ext cx="1247800" cy="83736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华文中宋" pitchFamily="2" charset="-122"/>
              <a:ea typeface="华文中宋" pitchFamily="2" charset="-122"/>
            </a:rPr>
            <a:t>变配电站内电气操作的安全标准</a:t>
          </a:r>
          <a:endParaRPr lang="zh-CN" altLang="en-US" sz="1600" kern="1200" dirty="0">
            <a:latin typeface="华文中宋" pitchFamily="2" charset="-122"/>
            <a:ea typeface="华文中宋" pitchFamily="2" charset="-122"/>
          </a:endParaRPr>
        </a:p>
      </dsp:txBody>
      <dsp:txXfrm>
        <a:off x="24526" y="3647498"/>
        <a:ext cx="1198748" cy="788312"/>
      </dsp:txXfrm>
    </dsp:sp>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40B60E-F21B-4E27-A2E8-6D1E8ECFAC2B}">
      <dsp:nvSpPr>
        <dsp:cNvPr id="0" name=""/>
        <dsp:cNvSpPr/>
      </dsp:nvSpPr>
      <dsp:spPr>
        <a:xfrm>
          <a:off x="0" y="4159"/>
          <a:ext cx="1247800" cy="83736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华文中宋" pitchFamily="2" charset="-122"/>
              <a:ea typeface="华文中宋" pitchFamily="2" charset="-122"/>
            </a:rPr>
            <a:t>电气设备的组织、技术措施</a:t>
          </a:r>
          <a:endParaRPr lang="zh-CN" altLang="en-US" sz="1600" kern="1200" dirty="0">
            <a:latin typeface="华文中宋" pitchFamily="2" charset="-122"/>
            <a:ea typeface="华文中宋" pitchFamily="2" charset="-122"/>
          </a:endParaRPr>
        </a:p>
      </dsp:txBody>
      <dsp:txXfrm>
        <a:off x="24526" y="28685"/>
        <a:ext cx="1198748" cy="788312"/>
      </dsp:txXfrm>
    </dsp:sp>
    <dsp:sp modelId="{D79EAA30-DE53-42BB-BB90-52F211D29A62}">
      <dsp:nvSpPr>
        <dsp:cNvPr id="0" name=""/>
        <dsp:cNvSpPr/>
      </dsp:nvSpPr>
      <dsp:spPr>
        <a:xfrm rot="5400000">
          <a:off x="466653" y="862779"/>
          <a:ext cx="314493" cy="37681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10856" y="893939"/>
        <a:ext cx="226087" cy="220145"/>
      </dsp:txXfrm>
    </dsp:sp>
    <dsp:sp modelId="{C69BB197-5404-418B-8020-03AC84A51865}">
      <dsp:nvSpPr>
        <dsp:cNvPr id="0" name=""/>
        <dsp:cNvSpPr/>
      </dsp:nvSpPr>
      <dsp:spPr>
        <a:xfrm>
          <a:off x="0" y="1260849"/>
          <a:ext cx="1247800" cy="688037"/>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华文中宋" pitchFamily="2" charset="-122"/>
              <a:ea typeface="华文中宋" pitchFamily="2" charset="-122"/>
            </a:rPr>
            <a:t>变配电站管理制度</a:t>
          </a:r>
          <a:endParaRPr lang="zh-CN" altLang="en-US" sz="1600" kern="1200" dirty="0">
            <a:latin typeface="华文中宋" pitchFamily="2" charset="-122"/>
            <a:ea typeface="华文中宋" pitchFamily="2" charset="-122"/>
          </a:endParaRPr>
        </a:p>
      </dsp:txBody>
      <dsp:txXfrm>
        <a:off x="20152" y="1281001"/>
        <a:ext cx="1207496" cy="647733"/>
      </dsp:txXfrm>
    </dsp:sp>
    <dsp:sp modelId="{550226BB-33FE-47C7-9DA9-586D2361ACE3}">
      <dsp:nvSpPr>
        <dsp:cNvPr id="0" name=""/>
        <dsp:cNvSpPr/>
      </dsp:nvSpPr>
      <dsp:spPr>
        <a:xfrm rot="5400000">
          <a:off x="467135" y="2008261"/>
          <a:ext cx="313529" cy="29928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34113" y="2001141"/>
        <a:ext cx="179572" cy="223743"/>
      </dsp:txXfrm>
    </dsp:sp>
    <dsp:sp modelId="{A4CD80EA-9C42-4F38-B6D4-6CFD2C427FD0}">
      <dsp:nvSpPr>
        <dsp:cNvPr id="0" name=""/>
        <dsp:cNvSpPr/>
      </dsp:nvSpPr>
      <dsp:spPr>
        <a:xfrm>
          <a:off x="0" y="2366925"/>
          <a:ext cx="1247800" cy="83736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华文中宋" pitchFamily="2" charset="-122"/>
              <a:ea typeface="华文中宋" pitchFamily="2" charset="-122"/>
            </a:rPr>
            <a:t>变配电站内电气布置的安全标准</a:t>
          </a:r>
          <a:endParaRPr lang="zh-CN" altLang="en-US" sz="1600" kern="1200" dirty="0">
            <a:latin typeface="华文中宋" pitchFamily="2" charset="-122"/>
            <a:ea typeface="华文中宋" pitchFamily="2" charset="-122"/>
          </a:endParaRPr>
        </a:p>
      </dsp:txBody>
      <dsp:txXfrm>
        <a:off x="24526" y="2391451"/>
        <a:ext cx="1198748" cy="788312"/>
      </dsp:txXfrm>
    </dsp:sp>
    <dsp:sp modelId="{A0438FB6-67EF-4205-8E78-F1C4DAE71EC3}">
      <dsp:nvSpPr>
        <dsp:cNvPr id="0" name=""/>
        <dsp:cNvSpPr/>
      </dsp:nvSpPr>
      <dsp:spPr>
        <a:xfrm rot="5400000">
          <a:off x="466894" y="3225224"/>
          <a:ext cx="314011" cy="37681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10857" y="3256625"/>
        <a:ext cx="226087" cy="219808"/>
      </dsp:txXfrm>
    </dsp:sp>
    <dsp:sp modelId="{875F60C2-D038-4AB1-820A-3AE8D8E7B1DC}">
      <dsp:nvSpPr>
        <dsp:cNvPr id="0" name=""/>
        <dsp:cNvSpPr/>
      </dsp:nvSpPr>
      <dsp:spPr>
        <a:xfrm>
          <a:off x="0" y="3622972"/>
          <a:ext cx="1247800" cy="83736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华文中宋" pitchFamily="2" charset="-122"/>
              <a:ea typeface="华文中宋" pitchFamily="2" charset="-122"/>
            </a:rPr>
            <a:t>变配电站内电气操作的安全标准</a:t>
          </a:r>
          <a:endParaRPr lang="zh-CN" altLang="en-US" sz="1600" kern="1200" dirty="0">
            <a:latin typeface="华文中宋" pitchFamily="2" charset="-122"/>
            <a:ea typeface="华文中宋" pitchFamily="2" charset="-122"/>
          </a:endParaRPr>
        </a:p>
      </dsp:txBody>
      <dsp:txXfrm>
        <a:off x="24526" y="3647498"/>
        <a:ext cx="1198748" cy="788312"/>
      </dsp:txXfrm>
    </dsp:sp>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40B60E-F21B-4E27-A2E8-6D1E8ECFAC2B}">
      <dsp:nvSpPr>
        <dsp:cNvPr id="0" name=""/>
        <dsp:cNvSpPr/>
      </dsp:nvSpPr>
      <dsp:spPr>
        <a:xfrm>
          <a:off x="0" y="4159"/>
          <a:ext cx="1247800" cy="83736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华文中宋" pitchFamily="2" charset="-122"/>
              <a:ea typeface="华文中宋" pitchFamily="2" charset="-122"/>
            </a:rPr>
            <a:t>电气设备的组织、技术措施</a:t>
          </a:r>
          <a:endParaRPr lang="zh-CN" altLang="en-US" sz="1600" kern="1200" dirty="0">
            <a:latin typeface="华文中宋" pitchFamily="2" charset="-122"/>
            <a:ea typeface="华文中宋" pitchFamily="2" charset="-122"/>
          </a:endParaRPr>
        </a:p>
      </dsp:txBody>
      <dsp:txXfrm>
        <a:off x="24526" y="28685"/>
        <a:ext cx="1198748" cy="788312"/>
      </dsp:txXfrm>
    </dsp:sp>
    <dsp:sp modelId="{D79EAA30-DE53-42BB-BB90-52F211D29A62}">
      <dsp:nvSpPr>
        <dsp:cNvPr id="0" name=""/>
        <dsp:cNvSpPr/>
      </dsp:nvSpPr>
      <dsp:spPr>
        <a:xfrm rot="5400000">
          <a:off x="466653" y="862779"/>
          <a:ext cx="314493" cy="37681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10856" y="893939"/>
        <a:ext cx="226087" cy="220145"/>
      </dsp:txXfrm>
    </dsp:sp>
    <dsp:sp modelId="{C69BB197-5404-418B-8020-03AC84A51865}">
      <dsp:nvSpPr>
        <dsp:cNvPr id="0" name=""/>
        <dsp:cNvSpPr/>
      </dsp:nvSpPr>
      <dsp:spPr>
        <a:xfrm>
          <a:off x="0" y="1260849"/>
          <a:ext cx="1247800" cy="688037"/>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华文中宋" pitchFamily="2" charset="-122"/>
              <a:ea typeface="华文中宋" pitchFamily="2" charset="-122"/>
            </a:rPr>
            <a:t>变配电站管理制度</a:t>
          </a:r>
          <a:endParaRPr lang="zh-CN" altLang="en-US" sz="1600" kern="1200" dirty="0">
            <a:latin typeface="华文中宋" pitchFamily="2" charset="-122"/>
            <a:ea typeface="华文中宋" pitchFamily="2" charset="-122"/>
          </a:endParaRPr>
        </a:p>
      </dsp:txBody>
      <dsp:txXfrm>
        <a:off x="20152" y="1281001"/>
        <a:ext cx="1207496" cy="647733"/>
      </dsp:txXfrm>
    </dsp:sp>
    <dsp:sp modelId="{550226BB-33FE-47C7-9DA9-586D2361ACE3}">
      <dsp:nvSpPr>
        <dsp:cNvPr id="0" name=""/>
        <dsp:cNvSpPr/>
      </dsp:nvSpPr>
      <dsp:spPr>
        <a:xfrm rot="5400000">
          <a:off x="467135" y="2008261"/>
          <a:ext cx="313529" cy="29928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34113" y="2001141"/>
        <a:ext cx="179572" cy="223743"/>
      </dsp:txXfrm>
    </dsp:sp>
    <dsp:sp modelId="{A4CD80EA-9C42-4F38-B6D4-6CFD2C427FD0}">
      <dsp:nvSpPr>
        <dsp:cNvPr id="0" name=""/>
        <dsp:cNvSpPr/>
      </dsp:nvSpPr>
      <dsp:spPr>
        <a:xfrm>
          <a:off x="0" y="2366925"/>
          <a:ext cx="1247800" cy="83736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华文中宋" pitchFamily="2" charset="-122"/>
              <a:ea typeface="华文中宋" pitchFamily="2" charset="-122"/>
            </a:rPr>
            <a:t>变配电站内电气布置的安全标准</a:t>
          </a:r>
          <a:endParaRPr lang="zh-CN" altLang="en-US" sz="1600" kern="1200" dirty="0">
            <a:latin typeface="华文中宋" pitchFamily="2" charset="-122"/>
            <a:ea typeface="华文中宋" pitchFamily="2" charset="-122"/>
          </a:endParaRPr>
        </a:p>
      </dsp:txBody>
      <dsp:txXfrm>
        <a:off x="24526" y="2391451"/>
        <a:ext cx="1198748" cy="788312"/>
      </dsp:txXfrm>
    </dsp:sp>
    <dsp:sp modelId="{A0438FB6-67EF-4205-8E78-F1C4DAE71EC3}">
      <dsp:nvSpPr>
        <dsp:cNvPr id="0" name=""/>
        <dsp:cNvSpPr/>
      </dsp:nvSpPr>
      <dsp:spPr>
        <a:xfrm rot="5400000">
          <a:off x="466894" y="3225224"/>
          <a:ext cx="314011" cy="37681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10857" y="3256625"/>
        <a:ext cx="226087" cy="219808"/>
      </dsp:txXfrm>
    </dsp:sp>
    <dsp:sp modelId="{875F60C2-D038-4AB1-820A-3AE8D8E7B1DC}">
      <dsp:nvSpPr>
        <dsp:cNvPr id="0" name=""/>
        <dsp:cNvSpPr/>
      </dsp:nvSpPr>
      <dsp:spPr>
        <a:xfrm>
          <a:off x="0" y="3622972"/>
          <a:ext cx="1247800" cy="83736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华文中宋" pitchFamily="2" charset="-122"/>
              <a:ea typeface="华文中宋" pitchFamily="2" charset="-122"/>
            </a:rPr>
            <a:t>变配电站内电气操作的安全标准</a:t>
          </a:r>
          <a:endParaRPr lang="zh-CN" altLang="en-US" sz="1600" kern="1200" dirty="0">
            <a:latin typeface="华文中宋" pitchFamily="2" charset="-122"/>
            <a:ea typeface="华文中宋" pitchFamily="2" charset="-122"/>
          </a:endParaRPr>
        </a:p>
      </dsp:txBody>
      <dsp:txXfrm>
        <a:off x="24526" y="3647498"/>
        <a:ext cx="1198748" cy="788312"/>
      </dsp:txXfrm>
    </dsp:sp>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A524-2D91-4DA2-889B-35C0AC824D15}">
      <dsp:nvSpPr>
        <dsp:cNvPr id="0" name=""/>
        <dsp:cNvSpPr/>
      </dsp:nvSpPr>
      <dsp:spPr>
        <a:xfrm>
          <a:off x="7275" y="0"/>
          <a:ext cx="1636818"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8365" y="21090"/>
        <a:ext cx="1594638" cy="677900"/>
      </dsp:txXfrm>
    </dsp:sp>
    <dsp:sp modelId="{94421562-502C-496D-8538-C28A3F8A4238}">
      <dsp:nvSpPr>
        <dsp:cNvPr id="0" name=""/>
        <dsp:cNvSpPr/>
      </dsp:nvSpPr>
      <dsp:spPr>
        <a:xfrm>
          <a:off x="1712180" y="104322"/>
          <a:ext cx="302459"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1712180" y="206609"/>
        <a:ext cx="211721" cy="306860"/>
      </dsp:txXfrm>
    </dsp:sp>
    <dsp:sp modelId="{91A7DF0D-1F44-4A0A-8503-18D34EEECD6D}">
      <dsp:nvSpPr>
        <dsp:cNvPr id="0" name=""/>
        <dsp:cNvSpPr/>
      </dsp:nvSpPr>
      <dsp:spPr>
        <a:xfrm>
          <a:off x="2214772" y="5232"/>
          <a:ext cx="1457815" cy="70961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间接接触电击</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防护技术</a:t>
          </a:r>
          <a:endParaRPr lang="zh-CN" altLang="en-US" sz="1600" kern="1200" dirty="0">
            <a:latin typeface="华文中宋" pitchFamily="2" charset="-122"/>
            <a:ea typeface="华文中宋" pitchFamily="2" charset="-122"/>
          </a:endParaRPr>
        </a:p>
      </dsp:txBody>
      <dsp:txXfrm>
        <a:off x="2235556" y="26016"/>
        <a:ext cx="1416247" cy="668046"/>
      </dsp:txXfrm>
    </dsp:sp>
    <dsp:sp modelId="{6F3D2C11-11AE-4E61-A515-34325CC05604}">
      <dsp:nvSpPr>
        <dsp:cNvPr id="0" name=""/>
        <dsp:cNvSpPr/>
      </dsp:nvSpPr>
      <dsp:spPr>
        <a:xfrm>
          <a:off x="3863214" y="104322"/>
          <a:ext cx="344850"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华文中宋" pitchFamily="2" charset="-122"/>
            <a:ea typeface="华文中宋" pitchFamily="2" charset="-122"/>
          </a:endParaRPr>
        </a:p>
      </dsp:txBody>
      <dsp:txXfrm>
        <a:off x="3863214" y="206609"/>
        <a:ext cx="241395" cy="306860"/>
      </dsp:txXfrm>
    </dsp:sp>
    <dsp:sp modelId="{060C810A-886A-4C16-A910-58257AC24F2A}">
      <dsp:nvSpPr>
        <dsp:cNvPr id="0" name=""/>
        <dsp:cNvSpPr/>
      </dsp:nvSpPr>
      <dsp:spPr>
        <a:xfrm>
          <a:off x="4323249" y="0"/>
          <a:ext cx="1241528" cy="720080"/>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配电房</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安全标准</a:t>
          </a:r>
          <a:endParaRPr lang="zh-CN" altLang="en-US" sz="1600" kern="1200" dirty="0">
            <a:latin typeface="华文中宋" pitchFamily="2" charset="-122"/>
            <a:ea typeface="华文中宋" pitchFamily="2" charset="-122"/>
          </a:endParaRPr>
        </a:p>
      </dsp:txBody>
      <dsp:txXfrm>
        <a:off x="4344339" y="21090"/>
        <a:ext cx="1199348" cy="677900"/>
      </dsp:txXfrm>
    </dsp:sp>
    <dsp:sp modelId="{783A112D-7696-47B7-B40B-9C044AE6A555}">
      <dsp:nvSpPr>
        <dsp:cNvPr id="0" name=""/>
        <dsp:cNvSpPr/>
      </dsp:nvSpPr>
      <dsp:spPr>
        <a:xfrm>
          <a:off x="5799134" y="104322"/>
          <a:ext cx="411023" cy="51143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latin typeface="华文中宋" pitchFamily="2" charset="-122"/>
            <a:ea typeface="华文中宋" pitchFamily="2" charset="-122"/>
          </a:endParaRPr>
        </a:p>
      </dsp:txBody>
      <dsp:txXfrm>
        <a:off x="5799134" y="206609"/>
        <a:ext cx="287716" cy="306860"/>
      </dsp:txXfrm>
    </dsp:sp>
    <dsp:sp modelId="{6BD7B332-9C29-4D74-8818-84F97C3CEAAB}">
      <dsp:nvSpPr>
        <dsp:cNvPr id="0" name=""/>
        <dsp:cNvSpPr/>
      </dsp:nvSpPr>
      <dsp:spPr>
        <a:xfrm>
          <a:off x="6340294" y="0"/>
          <a:ext cx="1383513" cy="720080"/>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电气防火</a:t>
          </a:r>
          <a:endParaRPr lang="en-US" altLang="zh-CN" sz="1600" kern="1200" dirty="0" smtClean="0">
            <a:latin typeface="华文中宋" pitchFamily="2" charset="-122"/>
            <a:ea typeface="华文中宋" pitchFamily="2" charset="-122"/>
          </a:endParaRPr>
        </a:p>
        <a:p>
          <a:pPr lvl="0" algn="ctr" defTabSz="711200">
            <a:lnSpc>
              <a:spcPct val="90000"/>
            </a:lnSpc>
            <a:spcBef>
              <a:spcPct val="0"/>
            </a:spcBef>
            <a:spcAft>
              <a:spcPct val="35000"/>
            </a:spcAft>
          </a:pPr>
          <a:r>
            <a:rPr lang="zh-CN" altLang="en-US" sz="1600" kern="1200" dirty="0" smtClean="0">
              <a:latin typeface="华文中宋" pitchFamily="2" charset="-122"/>
              <a:ea typeface="华文中宋" pitchFamily="2" charset="-122"/>
            </a:rPr>
            <a:t>防爆技术</a:t>
          </a:r>
          <a:endParaRPr lang="zh-CN" altLang="en-US" sz="1600" kern="1200" dirty="0">
            <a:latin typeface="华文中宋" pitchFamily="2" charset="-122"/>
            <a:ea typeface="华文中宋" pitchFamily="2" charset="-122"/>
          </a:endParaRPr>
        </a:p>
      </dsp:txBody>
      <dsp:txXfrm>
        <a:off x="6361384" y="21090"/>
        <a:ext cx="1341333" cy="677900"/>
      </dsp:txXfrm>
    </dsp:sp>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40B60E-F21B-4E27-A2E8-6D1E8ECFAC2B}">
      <dsp:nvSpPr>
        <dsp:cNvPr id="0" name=""/>
        <dsp:cNvSpPr/>
      </dsp:nvSpPr>
      <dsp:spPr>
        <a:xfrm>
          <a:off x="0" y="4159"/>
          <a:ext cx="1247800" cy="83736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华文中宋" pitchFamily="2" charset="-122"/>
              <a:ea typeface="华文中宋" pitchFamily="2" charset="-122"/>
            </a:rPr>
            <a:t>电气设备的组织、技术措施</a:t>
          </a:r>
          <a:endParaRPr lang="zh-CN" altLang="en-US" sz="1600" kern="1200" dirty="0">
            <a:latin typeface="华文中宋" pitchFamily="2" charset="-122"/>
            <a:ea typeface="华文中宋" pitchFamily="2" charset="-122"/>
          </a:endParaRPr>
        </a:p>
      </dsp:txBody>
      <dsp:txXfrm>
        <a:off x="24526" y="28685"/>
        <a:ext cx="1198748" cy="788312"/>
      </dsp:txXfrm>
    </dsp:sp>
    <dsp:sp modelId="{D79EAA30-DE53-42BB-BB90-52F211D29A62}">
      <dsp:nvSpPr>
        <dsp:cNvPr id="0" name=""/>
        <dsp:cNvSpPr/>
      </dsp:nvSpPr>
      <dsp:spPr>
        <a:xfrm rot="5400000">
          <a:off x="466653" y="862779"/>
          <a:ext cx="314493" cy="37681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10856" y="893939"/>
        <a:ext cx="226087" cy="220145"/>
      </dsp:txXfrm>
    </dsp:sp>
    <dsp:sp modelId="{C69BB197-5404-418B-8020-03AC84A51865}">
      <dsp:nvSpPr>
        <dsp:cNvPr id="0" name=""/>
        <dsp:cNvSpPr/>
      </dsp:nvSpPr>
      <dsp:spPr>
        <a:xfrm>
          <a:off x="0" y="1260849"/>
          <a:ext cx="1247800" cy="688037"/>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华文中宋" pitchFamily="2" charset="-122"/>
              <a:ea typeface="华文中宋" pitchFamily="2" charset="-122"/>
            </a:rPr>
            <a:t>变配电站管理制度</a:t>
          </a:r>
          <a:endParaRPr lang="zh-CN" altLang="en-US" sz="1600" kern="1200" dirty="0">
            <a:latin typeface="华文中宋" pitchFamily="2" charset="-122"/>
            <a:ea typeface="华文中宋" pitchFamily="2" charset="-122"/>
          </a:endParaRPr>
        </a:p>
      </dsp:txBody>
      <dsp:txXfrm>
        <a:off x="20152" y="1281001"/>
        <a:ext cx="1207496" cy="647733"/>
      </dsp:txXfrm>
    </dsp:sp>
    <dsp:sp modelId="{550226BB-33FE-47C7-9DA9-586D2361ACE3}">
      <dsp:nvSpPr>
        <dsp:cNvPr id="0" name=""/>
        <dsp:cNvSpPr/>
      </dsp:nvSpPr>
      <dsp:spPr>
        <a:xfrm rot="5400000">
          <a:off x="467135" y="2008261"/>
          <a:ext cx="313529" cy="29928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34113" y="2001141"/>
        <a:ext cx="179572" cy="223743"/>
      </dsp:txXfrm>
    </dsp:sp>
    <dsp:sp modelId="{A4CD80EA-9C42-4F38-B6D4-6CFD2C427FD0}">
      <dsp:nvSpPr>
        <dsp:cNvPr id="0" name=""/>
        <dsp:cNvSpPr/>
      </dsp:nvSpPr>
      <dsp:spPr>
        <a:xfrm>
          <a:off x="0" y="2366925"/>
          <a:ext cx="1247800" cy="837364"/>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华文中宋" pitchFamily="2" charset="-122"/>
              <a:ea typeface="华文中宋" pitchFamily="2" charset="-122"/>
            </a:rPr>
            <a:t>变配电站内电气布置的安全标准</a:t>
          </a:r>
          <a:endParaRPr lang="zh-CN" altLang="en-US" sz="1600" kern="1200" dirty="0">
            <a:latin typeface="华文中宋" pitchFamily="2" charset="-122"/>
            <a:ea typeface="华文中宋" pitchFamily="2" charset="-122"/>
          </a:endParaRPr>
        </a:p>
      </dsp:txBody>
      <dsp:txXfrm>
        <a:off x="24526" y="2391451"/>
        <a:ext cx="1198748" cy="788312"/>
      </dsp:txXfrm>
    </dsp:sp>
    <dsp:sp modelId="{A0438FB6-67EF-4205-8E78-F1C4DAE71EC3}">
      <dsp:nvSpPr>
        <dsp:cNvPr id="0" name=""/>
        <dsp:cNvSpPr/>
      </dsp:nvSpPr>
      <dsp:spPr>
        <a:xfrm rot="5400000">
          <a:off x="466894" y="3225224"/>
          <a:ext cx="314011" cy="37681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rot="-5400000">
        <a:off x="510857" y="3256625"/>
        <a:ext cx="226087" cy="219808"/>
      </dsp:txXfrm>
    </dsp:sp>
    <dsp:sp modelId="{875F60C2-D038-4AB1-820A-3AE8D8E7B1DC}">
      <dsp:nvSpPr>
        <dsp:cNvPr id="0" name=""/>
        <dsp:cNvSpPr/>
      </dsp:nvSpPr>
      <dsp:spPr>
        <a:xfrm>
          <a:off x="0" y="3622972"/>
          <a:ext cx="1247800" cy="837364"/>
        </a:xfrm>
        <a:prstGeom prst="roundRect">
          <a:avLst>
            <a:gd name="adj" fmla="val 10000"/>
          </a:avLst>
        </a:prstGeom>
        <a:solidFill>
          <a:schemeClr val="bg1">
            <a:lumMod val="8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华文中宋" pitchFamily="2" charset="-122"/>
              <a:ea typeface="华文中宋" pitchFamily="2" charset="-122"/>
            </a:rPr>
            <a:t>变配电站内电气操作的安全标准</a:t>
          </a:r>
          <a:endParaRPr lang="zh-CN" altLang="en-US" sz="1600" kern="1200" dirty="0">
            <a:latin typeface="华文中宋" pitchFamily="2" charset="-122"/>
            <a:ea typeface="华文中宋" pitchFamily="2" charset="-122"/>
          </a:endParaRPr>
        </a:p>
      </dsp:txBody>
      <dsp:txXfrm>
        <a:off x="24526" y="3647498"/>
        <a:ext cx="1198748" cy="7883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E7EAE3-BC4D-4B53-9B85-E557CD0F315F}">
      <dsp:nvSpPr>
        <dsp:cNvPr id="0" name=""/>
        <dsp:cNvSpPr/>
      </dsp:nvSpPr>
      <dsp:spPr>
        <a:xfrm>
          <a:off x="343408" y="0"/>
          <a:ext cx="1528803" cy="107837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B48709-7AC1-4ADA-9A81-5DBCD8FA42D8}">
      <dsp:nvSpPr>
        <dsp:cNvPr id="0" name=""/>
        <dsp:cNvSpPr/>
      </dsp:nvSpPr>
      <dsp:spPr>
        <a:xfrm>
          <a:off x="224218" y="309865"/>
          <a:ext cx="1143376" cy="43135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zh-CN" altLang="en-US" sz="1100" kern="1200" dirty="0" smtClean="0">
              <a:latin typeface="华文中宋" pitchFamily="2" charset="-122"/>
              <a:ea typeface="华文中宋" pitchFamily="2" charset="-122"/>
            </a:rPr>
            <a:t>电器设备</a:t>
          </a:r>
          <a:endParaRPr lang="zh-CN" altLang="en-US" sz="1100" kern="1200" dirty="0">
            <a:latin typeface="华文中宋" pitchFamily="2" charset="-122"/>
            <a:ea typeface="华文中宋" pitchFamily="2" charset="-122"/>
          </a:endParaRPr>
        </a:p>
      </dsp:txBody>
      <dsp:txXfrm>
        <a:off x="245275" y="330922"/>
        <a:ext cx="1101262" cy="389237"/>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2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36.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srcNode" val="vNodes"/>
                <dgm:param type="dstNode" val="lastNode"/>
                <dgm:param type="begPts" val="auto"/>
                <dgm:param type="endPts" val="auto"/>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2">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3">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0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10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10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10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10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10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0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0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0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0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1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1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3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13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8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8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9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9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9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9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9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9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9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9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9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9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image" Target="../media/image106.wmf"/></Relationships>
</file>

<file path=ppt/drawings/_rels/vmlDrawing4.vml.rels><?xml version="1.0" encoding="UTF-8" standalone="yes"?>
<Relationships xmlns="http://schemas.openxmlformats.org/package/2006/relationships"><Relationship Id="rId4" Type="http://schemas.openxmlformats.org/officeDocument/2006/relationships/image" Target="../media/image119.wmf"/><Relationship Id="rId3" Type="http://schemas.openxmlformats.org/officeDocument/2006/relationships/image" Target="../media/image118.wmf"/><Relationship Id="rId2" Type="http://schemas.openxmlformats.org/officeDocument/2006/relationships/image" Target="../media/image117.wmf"/><Relationship Id="rId1" Type="http://schemas.openxmlformats.org/officeDocument/2006/relationships/image" Target="../media/image116.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53.wmf"/><Relationship Id="rId2" Type="http://schemas.openxmlformats.org/officeDocument/2006/relationships/image" Target="../media/image252.wmf"/><Relationship Id="rId1" Type="http://schemas.openxmlformats.org/officeDocument/2006/relationships/image" Target="../media/image2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564EF7-4D66-43A5-8D9C-1B1E27786D2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9BEE0F-5797-413C-BD80-AE60D12E6A8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39BEE0F-5797-413C-BD80-AE60D12E6A8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39BEE0F-5797-413C-BD80-AE60D12E6A8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39BEE0F-5797-413C-BD80-AE60D12E6A8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CAE142FC-A48D-46C6-9C86-950C74E2C8C9}"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A05418A8-CACA-4854-AD35-07A77A4A3C4F}" type="slidenum">
              <a:rPr lang="zh-CN" altLang="en-US" smtClean="0"/>
            </a:fld>
            <a:endParaRPr lang="zh-CN" altLang="en-US" dirty="0"/>
          </a:p>
        </p:txBody>
      </p:sp>
    </p:spTree>
  </p:cSld>
  <p:clrMapOvr>
    <a:masterClrMapping/>
  </p:clrMapOvr>
  <p:transition>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AE142FC-A48D-46C6-9C86-950C74E2C8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05418A8-CACA-4854-AD35-07A77A4A3C4F}" type="slidenum">
              <a:rPr lang="zh-CN" altLang="en-US" smtClean="0"/>
            </a:fld>
            <a:endParaRPr lang="zh-CN" altLang="en-US"/>
          </a:p>
        </p:txBody>
      </p:sp>
    </p:spTree>
  </p:cSld>
  <p:clrMapOvr>
    <a:masterClrMapping/>
  </p:clrMapOvr>
  <p:transition>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AE142FC-A48D-46C6-9C86-950C74E2C8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05418A8-CACA-4854-AD35-07A77A4A3C4F}" type="slidenum">
              <a:rPr lang="zh-CN" altLang="en-US" smtClean="0"/>
            </a:fld>
            <a:endParaRPr lang="zh-CN" altLang="en-US"/>
          </a:p>
        </p:txBody>
      </p:sp>
    </p:spTree>
  </p:cSld>
  <p:clrMapOvr>
    <a:masterClrMapping/>
  </p:clrMapOvr>
  <p:transition>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AE142FC-A48D-46C6-9C86-950C74E2C8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05418A8-CACA-4854-AD35-07A77A4A3C4F}" type="slidenum">
              <a:rPr lang="zh-CN" altLang="en-US" smtClean="0"/>
            </a:fld>
            <a:endParaRPr lang="zh-CN" altLang="en-US"/>
          </a:p>
        </p:txBody>
      </p:sp>
    </p:spTree>
  </p:cSld>
  <p:clrMapOvr>
    <a:masterClrMapping/>
  </p:clrMapOvr>
  <p:transition>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CAE142FC-A48D-46C6-9C86-950C74E2C8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05418A8-CACA-4854-AD35-07A77A4A3C4F}" type="slidenum">
              <a:rPr lang="zh-CN" altLang="en-US" smtClean="0"/>
            </a:fld>
            <a:endParaRPr lang="zh-CN" altLang="en-US"/>
          </a:p>
        </p:txBody>
      </p:sp>
    </p:spTree>
  </p:cSld>
  <p:clrMapOvr>
    <a:masterClrMapping/>
  </p:clrMapOvr>
  <p:transition>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CAE142FC-A48D-46C6-9C86-950C74E2C8C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05418A8-CACA-4854-AD35-07A77A4A3C4F}" type="slidenum">
              <a:rPr lang="zh-CN" altLang="en-US" smtClean="0"/>
            </a:fld>
            <a:endParaRPr lang="zh-CN" altLang="en-US"/>
          </a:p>
        </p:txBody>
      </p:sp>
    </p:spTree>
  </p:cSld>
  <p:clrMapOvr>
    <a:masterClrMapping/>
  </p:clrMapOvr>
  <p:transition>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CAE142FC-A48D-46C6-9C86-950C74E2C8C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05418A8-CACA-4854-AD35-07A77A4A3C4F}" type="slidenum">
              <a:rPr lang="zh-CN" altLang="en-US" smtClean="0"/>
            </a:fld>
            <a:endParaRPr lang="zh-CN" altLang="en-US"/>
          </a:p>
        </p:txBody>
      </p:sp>
    </p:spTree>
  </p:cSld>
  <p:clrMapOvr>
    <a:masterClrMapping/>
  </p:clrMapOvr>
  <p:transition>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CAE142FC-A48D-46C6-9C86-950C74E2C8C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05418A8-CACA-4854-AD35-07A77A4A3C4F}" type="slidenum">
              <a:rPr lang="zh-CN" altLang="en-US" smtClean="0"/>
            </a:fld>
            <a:endParaRPr lang="zh-CN" altLang="en-US"/>
          </a:p>
        </p:txBody>
      </p:sp>
    </p:spTree>
  </p:cSld>
  <p:clrMapOvr>
    <a:masterClrMapping/>
  </p:clrMapOvr>
  <p:transition>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AE142FC-A48D-46C6-9C86-950C74E2C8C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05418A8-CACA-4854-AD35-07A77A4A3C4F}" type="slidenum">
              <a:rPr lang="zh-CN" altLang="en-US" smtClean="0"/>
            </a:fld>
            <a:endParaRPr lang="zh-CN" altLang="en-US"/>
          </a:p>
        </p:txBody>
      </p:sp>
    </p:spTree>
  </p:cSld>
  <p:clrMapOvr>
    <a:masterClrMapping/>
  </p:clrMapOvr>
  <p:transition>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CAE142FC-A48D-46C6-9C86-950C74E2C8C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05418A8-CACA-4854-AD35-07A77A4A3C4F}" type="slidenum">
              <a:rPr lang="zh-CN" altLang="en-US" smtClean="0"/>
            </a:fld>
            <a:endParaRPr lang="zh-CN" altLang="en-US"/>
          </a:p>
        </p:txBody>
      </p:sp>
    </p:spTree>
  </p:cSld>
  <p:clrMapOvr>
    <a:masterClrMapping/>
  </p:clrMapOvr>
  <p:transition>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CAE142FC-A48D-46C6-9C86-950C74E2C8C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05418A8-CACA-4854-AD35-07A77A4A3C4F}" type="slidenum">
              <a:rPr lang="zh-CN" altLang="en-US" smtClean="0"/>
            </a:fld>
            <a:endParaRPr lang="zh-CN" altLang="en-US"/>
          </a:p>
        </p:txBody>
      </p:sp>
    </p:spTree>
  </p:cSld>
  <p:clrMapOvr>
    <a:masterClrMapping/>
  </p:clrMapOvr>
  <p:transition>
    <p:push dir="u"/>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tags" Target="../tags/tag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E142FC-A48D-46C6-9C86-950C74E2C8C9}" type="datetimeFigureOut">
              <a:rPr lang="zh-CN" altLang="en-US" smtClean="0"/>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5418A8-CACA-4854-AD35-07A77A4A3C4F}" type="slidenum">
              <a:rPr lang="zh-CN" altLang="en-US" smtClean="0"/>
            </a:fld>
            <a:endParaRPr lang="zh-CN" altLang="en-US"/>
          </a:p>
        </p:txBody>
      </p:sp>
      <p:grpSp>
        <p:nvGrpSpPr>
          <p:cNvPr id="17" name="组合 16"/>
          <p:cNvGrpSpPr/>
          <p:nvPr userDrawn="1"/>
        </p:nvGrpSpPr>
        <p:grpSpPr>
          <a:xfrm>
            <a:off x="30723" y="31667"/>
            <a:ext cx="9069107" cy="300990"/>
            <a:chOff x="30723" y="-490"/>
            <a:chExt cx="9069107" cy="261138"/>
          </a:xfrm>
        </p:grpSpPr>
        <p:sp>
          <p:nvSpPr>
            <p:cNvPr id="7" name="矩形 6"/>
            <p:cNvSpPr/>
            <p:nvPr userDrawn="1"/>
          </p:nvSpPr>
          <p:spPr>
            <a:xfrm>
              <a:off x="30723" y="-1"/>
              <a:ext cx="4860032" cy="2606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4239798" y="-490"/>
              <a:ext cx="4860032" cy="26064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流程图: 数据 13"/>
            <p:cNvSpPr/>
            <p:nvPr userDrawn="1"/>
          </p:nvSpPr>
          <p:spPr>
            <a:xfrm>
              <a:off x="1475656" y="0"/>
              <a:ext cx="144016" cy="260648"/>
            </a:xfrm>
            <a:prstGeom prst="flowChartInputOut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userDrawn="1"/>
        </p:nvGrpSpPr>
        <p:grpSpPr>
          <a:xfrm rot="10800000">
            <a:off x="39397" y="6565685"/>
            <a:ext cx="9069107" cy="261138"/>
            <a:chOff x="30723" y="-490"/>
            <a:chExt cx="9069107" cy="261138"/>
          </a:xfrm>
        </p:grpSpPr>
        <p:sp>
          <p:nvSpPr>
            <p:cNvPr id="19" name="矩形 18"/>
            <p:cNvSpPr/>
            <p:nvPr userDrawn="1"/>
          </p:nvSpPr>
          <p:spPr>
            <a:xfrm>
              <a:off x="30723" y="-1"/>
              <a:ext cx="4860032" cy="2606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userDrawn="1"/>
          </p:nvSpPr>
          <p:spPr>
            <a:xfrm>
              <a:off x="4239798" y="-490"/>
              <a:ext cx="4860032" cy="26064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流程图: 数据 20"/>
            <p:cNvSpPr/>
            <p:nvPr userDrawn="1"/>
          </p:nvSpPr>
          <p:spPr>
            <a:xfrm>
              <a:off x="1475656" y="0"/>
              <a:ext cx="144016" cy="260648"/>
            </a:xfrm>
            <a:prstGeom prst="flowChartInputOut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文本框 12"/>
          <p:cNvSpPr txBox="1">
            <a:spLocks noChangeArrowheads="1"/>
          </p:cNvSpPr>
          <p:nvPr userDrawn="1">
            <p:custDataLst>
              <p:tags r:id="rId12"/>
            </p:custDataLst>
          </p:nvPr>
        </p:nvSpPr>
        <p:spPr bwMode="auto">
          <a:xfrm>
            <a:off x="5706780" y="-72498"/>
            <a:ext cx="2824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defRPr/>
            </a:pPr>
            <a:r>
              <a:rPr lang="en-US" altLang="zh-CN" sz="2400" b="1" i="1" dirty="0" smtClean="0">
                <a:solidFill>
                  <a:schemeClr val="bg1"/>
                </a:solidFill>
                <a:effectLst>
                  <a:outerShdw blurRad="50800" dist="38100" dir="18900000" algn="bl" rotWithShape="0">
                    <a:prstClr val="black">
                      <a:alpha val="40000"/>
                    </a:prstClr>
                  </a:outerShdw>
                </a:effectLst>
                <a:latin typeface="Arial" panose="020B0604020202020204" pitchFamily="34" charset="0"/>
                <a:cs typeface="Arial" panose="020B0604020202020204" pitchFamily="34" charset="0"/>
              </a:rPr>
              <a:t>Safety First</a:t>
            </a:r>
            <a:endParaRPr lang="zh-CN" altLang="en-US" sz="2400" b="1" i="1" dirty="0" smtClean="0">
              <a:solidFill>
                <a:schemeClr val="bg1"/>
              </a:solidFill>
              <a:effectLst>
                <a:outerShdw blurRad="50800" dist="38100" dir="18900000" algn="bl" rotWithShape="0">
                  <a:prstClr val="black">
                    <a:alpha val="40000"/>
                  </a:prstClr>
                </a:outerShdw>
              </a:effectLst>
              <a:latin typeface="Arial" panose="020B0604020202020204" pitchFamily="34" charset="0"/>
              <a:cs typeface="Arial" panose="020B0604020202020204" pitchFamily="34" charset="0"/>
            </a:endParaRPr>
          </a:p>
        </p:txBody>
      </p:sp>
      <p:sp>
        <p:nvSpPr>
          <p:cNvPr id="23" name="TextBox 22"/>
          <p:cNvSpPr txBox="1"/>
          <p:nvPr userDrawn="1"/>
        </p:nvSpPr>
        <p:spPr>
          <a:xfrm>
            <a:off x="692242" y="6511897"/>
            <a:ext cx="1202573" cy="338554"/>
          </a:xfrm>
          <a:prstGeom prst="rect">
            <a:avLst/>
          </a:prstGeom>
          <a:noFill/>
        </p:spPr>
        <p:txBody>
          <a:bodyPr wrap="none" rtlCol="0">
            <a:spAutoFit/>
          </a:bodyPr>
          <a:lstStyle/>
          <a:p>
            <a:r>
              <a:rPr lang="zh-CN" altLang="en-US" sz="1600" dirty="0" smtClean="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安 全 第 一</a:t>
            </a:r>
            <a:endParaRPr lang="zh-CN" altLang="en-US" sz="16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10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54.png"/><Relationship Id="rId7" Type="http://schemas.openxmlformats.org/officeDocument/2006/relationships/image" Target="../media/image231.jpeg"/><Relationship Id="rId6" Type="http://schemas.openxmlformats.org/officeDocument/2006/relationships/image" Target="../media/image230.png"/><Relationship Id="rId5" Type="http://schemas.microsoft.com/office/2007/relationships/diagramDrawing" Target="../diagrams/drawing133.xml"/><Relationship Id="rId4" Type="http://schemas.openxmlformats.org/officeDocument/2006/relationships/diagramColors" Target="../diagrams/colors133.xml"/><Relationship Id="rId3" Type="http://schemas.openxmlformats.org/officeDocument/2006/relationships/diagramQuickStyle" Target="../diagrams/quickStyle133.xml"/><Relationship Id="rId2" Type="http://schemas.openxmlformats.org/officeDocument/2006/relationships/diagramLayout" Target="../diagrams/layout133.xml"/><Relationship Id="rId1" Type="http://schemas.openxmlformats.org/officeDocument/2006/relationships/diagramData" Target="../diagrams/data133.xml"/></Relationships>
</file>

<file path=ppt/slides/_rels/slide101.xml.rels><?xml version="1.0" encoding="UTF-8" standalone="yes"?>
<Relationships xmlns="http://schemas.openxmlformats.org/package/2006/relationships"><Relationship Id="rId9" Type="http://schemas.openxmlformats.org/officeDocument/2006/relationships/image" Target="../media/image234.jpeg"/><Relationship Id="rId8" Type="http://schemas.openxmlformats.org/officeDocument/2006/relationships/image" Target="../media/image233.jpeg"/><Relationship Id="rId7" Type="http://schemas.openxmlformats.org/officeDocument/2006/relationships/image" Target="../media/image54.png"/><Relationship Id="rId6" Type="http://schemas.openxmlformats.org/officeDocument/2006/relationships/image" Target="../media/image232.jpeg"/><Relationship Id="rId5" Type="http://schemas.microsoft.com/office/2007/relationships/diagramDrawing" Target="../diagrams/drawing134.xml"/><Relationship Id="rId4" Type="http://schemas.openxmlformats.org/officeDocument/2006/relationships/diagramColors" Target="../diagrams/colors134.xml"/><Relationship Id="rId3" Type="http://schemas.openxmlformats.org/officeDocument/2006/relationships/diagramQuickStyle" Target="../diagrams/quickStyle134.xml"/><Relationship Id="rId2" Type="http://schemas.openxmlformats.org/officeDocument/2006/relationships/diagramLayout" Target="../diagrams/layout134.xml"/><Relationship Id="rId10" Type="http://schemas.openxmlformats.org/officeDocument/2006/relationships/slideLayout" Target="../slideLayouts/slideLayout2.xml"/><Relationship Id="rId1" Type="http://schemas.openxmlformats.org/officeDocument/2006/relationships/diagramData" Target="../diagrams/data134.xml"/></Relationships>
</file>

<file path=ppt/slides/_rels/slide10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37.png"/><Relationship Id="rId6" Type="http://schemas.openxmlformats.org/officeDocument/2006/relationships/image" Target="../media/image236.png"/><Relationship Id="rId5" Type="http://schemas.openxmlformats.org/officeDocument/2006/relationships/image" Target="../media/image222.png"/><Relationship Id="rId4" Type="http://schemas.openxmlformats.org/officeDocument/2006/relationships/image" Target="../media/image211.png"/><Relationship Id="rId3" Type="http://schemas.openxmlformats.org/officeDocument/2006/relationships/image" Target="../media/image230.png"/><Relationship Id="rId2" Type="http://schemas.openxmlformats.org/officeDocument/2006/relationships/image" Target="../media/image189.png"/><Relationship Id="rId1" Type="http://schemas.openxmlformats.org/officeDocument/2006/relationships/image" Target="../media/image235.GIF"/></Relationships>
</file>

<file path=ppt/slides/_rels/slide10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image" Target="../media/image238.png"/></Relationships>
</file>

<file path=ppt/slides/_rels/slide10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image" Target="../media/image241.png"/></Relationships>
</file>

<file path=ppt/slides/_rels/slide105.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246.png"/><Relationship Id="rId2" Type="http://schemas.openxmlformats.org/officeDocument/2006/relationships/image" Target="../media/image245.jpeg"/><Relationship Id="rId1" Type="http://schemas.openxmlformats.org/officeDocument/2006/relationships/image" Target="../media/image244.png"/></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6.png"/></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6.png"/></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6.png"/></Relationships>
</file>

<file path=ppt/slides/_rels/slide10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46.png"/><Relationship Id="rId3" Type="http://schemas.openxmlformats.org/officeDocument/2006/relationships/image" Target="../media/image249.jpeg"/><Relationship Id="rId2" Type="http://schemas.openxmlformats.org/officeDocument/2006/relationships/image" Target="../media/image248.jpeg"/><Relationship Id="rId1" Type="http://schemas.openxmlformats.org/officeDocument/2006/relationships/image" Target="../media/image247.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110.xml.rels><?xml version="1.0" encoding="UTF-8" standalone="yes"?>
<Relationships xmlns="http://schemas.openxmlformats.org/package/2006/relationships"><Relationship Id="rId9" Type="http://schemas.openxmlformats.org/officeDocument/2006/relationships/image" Target="../media/image254.png"/><Relationship Id="rId8" Type="http://schemas.openxmlformats.org/officeDocument/2006/relationships/image" Target="../media/image253.wmf"/><Relationship Id="rId7" Type="http://schemas.openxmlformats.org/officeDocument/2006/relationships/oleObject" Target="../embeddings/oleObject10.bin"/><Relationship Id="rId6" Type="http://schemas.openxmlformats.org/officeDocument/2006/relationships/image" Target="../media/image252.wmf"/><Relationship Id="rId5" Type="http://schemas.openxmlformats.org/officeDocument/2006/relationships/oleObject" Target="../embeddings/oleObject9.bin"/><Relationship Id="rId4" Type="http://schemas.openxmlformats.org/officeDocument/2006/relationships/image" Target="../media/image54.png"/><Relationship Id="rId3" Type="http://schemas.openxmlformats.org/officeDocument/2006/relationships/image" Target="../media/image251.wmf"/><Relationship Id="rId2" Type="http://schemas.openxmlformats.org/officeDocument/2006/relationships/oleObject" Target="../embeddings/oleObject8.bin"/><Relationship Id="rId12" Type="http://schemas.openxmlformats.org/officeDocument/2006/relationships/vmlDrawing" Target="../drawings/vmlDrawing5.vml"/><Relationship Id="rId11" Type="http://schemas.openxmlformats.org/officeDocument/2006/relationships/slideLayout" Target="../slideLayouts/slideLayout2.xml"/><Relationship Id="rId10" Type="http://schemas.openxmlformats.org/officeDocument/2006/relationships/image" Target="../media/image246.png"/><Relationship Id="rId1" Type="http://schemas.openxmlformats.org/officeDocument/2006/relationships/image" Target="../media/image250.png"/></Relationships>
</file>

<file path=ppt/slides/_rels/slide1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6.png"/><Relationship Id="rId2" Type="http://schemas.openxmlformats.org/officeDocument/2006/relationships/image" Target="../media/image256.jpeg"/><Relationship Id="rId1" Type="http://schemas.openxmlformats.org/officeDocument/2006/relationships/image" Target="../media/image255.jpeg"/></Relationships>
</file>

<file path=ppt/slides/_rels/slide112.xml.rels><?xml version="1.0" encoding="UTF-8" standalone="yes"?>
<Relationships xmlns="http://schemas.openxmlformats.org/package/2006/relationships"><Relationship Id="rId9" Type="http://schemas.openxmlformats.org/officeDocument/2006/relationships/diagramColors" Target="../diagrams/colors136.xml"/><Relationship Id="rId8" Type="http://schemas.openxmlformats.org/officeDocument/2006/relationships/diagramQuickStyle" Target="../diagrams/quickStyle136.xml"/><Relationship Id="rId7" Type="http://schemas.openxmlformats.org/officeDocument/2006/relationships/diagramLayout" Target="../diagrams/layout136.xml"/><Relationship Id="rId6" Type="http://schemas.openxmlformats.org/officeDocument/2006/relationships/diagramData" Target="../diagrams/data136.xml"/><Relationship Id="rId5" Type="http://schemas.microsoft.com/office/2007/relationships/diagramDrawing" Target="../diagrams/drawing135.xml"/><Relationship Id="rId4" Type="http://schemas.openxmlformats.org/officeDocument/2006/relationships/diagramColors" Target="../diagrams/colors135.xml"/><Relationship Id="rId3" Type="http://schemas.openxmlformats.org/officeDocument/2006/relationships/diagramQuickStyle" Target="../diagrams/quickStyle135.xml"/><Relationship Id="rId2" Type="http://schemas.openxmlformats.org/officeDocument/2006/relationships/diagramLayout" Target="../diagrams/layout135.xml"/><Relationship Id="rId12" Type="http://schemas.openxmlformats.org/officeDocument/2006/relationships/slideLayout" Target="../slideLayouts/slideLayout2.xml"/><Relationship Id="rId11" Type="http://schemas.openxmlformats.org/officeDocument/2006/relationships/image" Target="../media/image246.png"/><Relationship Id="rId10" Type="http://schemas.microsoft.com/office/2007/relationships/diagramDrawing" Target="../diagrams/drawing136.xml"/><Relationship Id="rId1" Type="http://schemas.openxmlformats.org/officeDocument/2006/relationships/diagramData" Target="../diagrams/data135.xml"/></Relationships>
</file>

<file path=ppt/slides/_rels/slide1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6.png"/><Relationship Id="rId2" Type="http://schemas.openxmlformats.org/officeDocument/2006/relationships/image" Target="../media/image258.png"/><Relationship Id="rId1" Type="http://schemas.openxmlformats.org/officeDocument/2006/relationships/image" Target="../media/image257.png"/></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6.png"/></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9.jpeg"/><Relationship Id="rId1" Type="http://schemas.openxmlformats.org/officeDocument/2006/relationships/image" Target="../media/image246.png"/></Relationships>
</file>

<file path=ppt/slides/_rels/slide1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46.png"/><Relationship Id="rId3" Type="http://schemas.openxmlformats.org/officeDocument/2006/relationships/image" Target="../media/image262.jpeg"/><Relationship Id="rId2" Type="http://schemas.openxmlformats.org/officeDocument/2006/relationships/image" Target="../media/image261.png"/><Relationship Id="rId1" Type="http://schemas.openxmlformats.org/officeDocument/2006/relationships/image" Target="../media/image260.png"/></Relationships>
</file>

<file path=ppt/slides/_rels/slide11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46.png"/><Relationship Id="rId4" Type="http://schemas.openxmlformats.org/officeDocument/2006/relationships/image" Target="../media/image266.png"/><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image" Target="../media/image263.jpeg"/></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6.png"/><Relationship Id="rId1" Type="http://schemas.openxmlformats.org/officeDocument/2006/relationships/image" Target="../media/image267.jpeg"/></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6.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6.jpeg"/></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6.png"/><Relationship Id="rId1" Type="http://schemas.openxmlformats.org/officeDocument/2006/relationships/image" Target="../media/image268.jpeg"/></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6.png"/></Relationships>
</file>

<file path=ppt/slides/_rels/slide1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71.wmf"/><Relationship Id="rId3" Type="http://schemas.openxmlformats.org/officeDocument/2006/relationships/image" Target="../media/image270.wmf"/><Relationship Id="rId2" Type="http://schemas.openxmlformats.org/officeDocument/2006/relationships/image" Target="../media/image269.wmf"/><Relationship Id="rId1" Type="http://schemas.openxmlformats.org/officeDocument/2006/relationships/image" Target="../media/image246.png"/></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6.png"/></Relationships>
</file>

<file path=ppt/slides/_rels/slide1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74.jpeg"/><Relationship Id="rId3" Type="http://schemas.openxmlformats.org/officeDocument/2006/relationships/image" Target="../media/image273.jpeg"/><Relationship Id="rId2" Type="http://schemas.openxmlformats.org/officeDocument/2006/relationships/image" Target="../media/image246.png"/><Relationship Id="rId1" Type="http://schemas.openxmlformats.org/officeDocument/2006/relationships/image" Target="../media/image272.jpeg"/></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6.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5.jpeg"/></Relationships>
</file>

<file path=ppt/slides/_rels/slide1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6.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9" Type="http://schemas.openxmlformats.org/officeDocument/2006/relationships/image" Target="../media/image39.png"/><Relationship Id="rId8" Type="http://schemas.openxmlformats.org/officeDocument/2006/relationships/image" Target="../media/image38.jpeg"/><Relationship Id="rId7" Type="http://schemas.openxmlformats.org/officeDocument/2006/relationships/image" Target="../media/image37.jpeg"/><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 Id="rId3" Type="http://schemas.openxmlformats.org/officeDocument/2006/relationships/diagramLayout" Target="../diagrams/layout10.xml"/><Relationship Id="rId2" Type="http://schemas.openxmlformats.org/officeDocument/2006/relationships/diagramData" Target="../diagrams/data10.xml"/><Relationship Id="rId11" Type="http://schemas.openxmlformats.org/officeDocument/2006/relationships/slideLayout" Target="../slideLayouts/slideLayout2.xml"/><Relationship Id="rId10" Type="http://schemas.openxmlformats.org/officeDocument/2006/relationships/image" Target="../media/image40.jpeg"/><Relationship Id="rId1" Type="http://schemas.openxmlformats.org/officeDocument/2006/relationships/image" Target="../media/image6.jpeg"/></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8.jpeg"/><Relationship Id="rId1" Type="http://schemas.openxmlformats.org/officeDocument/2006/relationships/image" Target="../media/image277.jpeg"/></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9.jpeg"/><Relationship Id="rId1" Type="http://schemas.openxmlformats.org/officeDocument/2006/relationships/image" Target="../media/image277.jpeg"/></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8.jpeg"/><Relationship Id="rId1" Type="http://schemas.openxmlformats.org/officeDocument/2006/relationships/image" Target="../media/image280.jpeg"/></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9.jpeg"/><Relationship Id="rId1" Type="http://schemas.openxmlformats.org/officeDocument/2006/relationships/image" Target="../media/image280.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9" Type="http://schemas.openxmlformats.org/officeDocument/2006/relationships/image" Target="../media/image43.jpeg"/><Relationship Id="rId8" Type="http://schemas.openxmlformats.org/officeDocument/2006/relationships/image" Target="../media/image42.jpeg"/><Relationship Id="rId7" Type="http://schemas.openxmlformats.org/officeDocument/2006/relationships/image" Target="../media/image41.jpeg"/><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 Id="rId3" Type="http://schemas.openxmlformats.org/officeDocument/2006/relationships/diagramLayout" Target="../diagrams/layout11.xml"/><Relationship Id="rId2" Type="http://schemas.openxmlformats.org/officeDocument/2006/relationships/diagramData" Target="../diagrams/data11.xml"/><Relationship Id="rId11" Type="http://schemas.openxmlformats.org/officeDocument/2006/relationships/slideLayout" Target="../slideLayouts/slideLayout2.xml"/><Relationship Id="rId10" Type="http://schemas.openxmlformats.org/officeDocument/2006/relationships/image" Target="../media/image44.jpeg"/><Relationship Id="rId1"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5.jpeg"/><Relationship Id="rId1" Type="http://schemas.openxmlformats.org/officeDocument/2006/relationships/image" Target="../media/image7.jpe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8.jpeg"/><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7.jpe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7.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5.jpeg"/><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image" Target="../media/image7.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image" Target="../media/image7.jpeg"/></Relationships>
</file>

<file path=ppt/slides/_rels/slide2.xml.rels><?xml version="1.0" encoding="UTF-8" standalone="yes"?>
<Relationships xmlns="http://schemas.openxmlformats.org/package/2006/relationships"><Relationship Id="rId9" Type="http://schemas.openxmlformats.org/officeDocument/2006/relationships/diagramData" Target="../diagrams/data2.xml"/><Relationship Id="rId8" Type="http://schemas.microsoft.com/office/2007/relationships/diagramDrawing" Target="../diagrams/drawing1.xml"/><Relationship Id="rId7" Type="http://schemas.openxmlformats.org/officeDocument/2006/relationships/diagramColors" Target="../diagrams/colors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3" Type="http://schemas.openxmlformats.org/officeDocument/2006/relationships/image" Target="../media/image5.GIF"/><Relationship Id="rId2" Type="http://schemas.openxmlformats.org/officeDocument/2006/relationships/image" Target="../media/image4.jpeg"/><Relationship Id="rId14" Type="http://schemas.openxmlformats.org/officeDocument/2006/relationships/slideLayout" Target="../slideLayouts/slideLayout2.xml"/><Relationship Id="rId13" Type="http://schemas.microsoft.com/office/2007/relationships/diagramDrawing" Target="../diagrams/drawing2.xml"/><Relationship Id="rId12" Type="http://schemas.openxmlformats.org/officeDocument/2006/relationships/diagramColors" Target="../diagrams/colors2.xml"/><Relationship Id="rId11" Type="http://schemas.openxmlformats.org/officeDocument/2006/relationships/diagramQuickStyle" Target="../diagrams/quickStyle2.xml"/><Relationship Id="rId10" Type="http://schemas.openxmlformats.org/officeDocument/2006/relationships/diagramLayout" Target="../diagrams/layout2.xml"/><Relationship Id="rId1" Type="http://schemas.openxmlformats.org/officeDocument/2006/relationships/hyperlink" Target="http://imgnews.baidu.com/i?ct=520093696&amp;z=0&amp;tn=baiduimagenewsdetail&amp;word=%CA%D6%BB%FA%CD%BC%C6%AC&amp;in=22622&amp;cl=2&amp;lm=-1&amp;pn=2&amp;rn=1" TargetMode="Externa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image" Target="../media/image7.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image" Target="../media/image7.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5.jpeg"/><Relationship Id="rId1"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6.jpeg"/><Relationship Id="rId1" Type="http://schemas.openxmlformats.org/officeDocument/2006/relationships/image" Target="../media/image8.jpe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image" Target="../media/image8.jpeg"/></Relationships>
</file>

<file path=ppt/slides/_rels/slide25.xml.rels><?xml version="1.0" encoding="UTF-8" standalone="yes"?>
<Relationships xmlns="http://schemas.openxmlformats.org/package/2006/relationships"><Relationship Id="rId9" Type="http://schemas.openxmlformats.org/officeDocument/2006/relationships/image" Target="../media/image71.jpeg"/><Relationship Id="rId8" Type="http://schemas.openxmlformats.org/officeDocument/2006/relationships/hyperlink" Target="http://image.baidu.com/i?ct=503316480&amp;z=&amp;tn=baiduimagedetail&amp;word=%BE%B2%B5%E7+%D5%D5%C6%AC&amp;in=25505&amp;cl=2&amp;lm=-1&amp;pn=43&amp;rn=1&amp;di=40808438445&amp;ln=2000&amp;fr=ala0&amp;fmq=&amp;ic=&amp;s=&amp;se=&amp;sme=0&amp;tab=&amp;width=&amp;height=&amp;face=&amp;is=&amp;istype=" TargetMode="External"/><Relationship Id="rId7" Type="http://schemas.openxmlformats.org/officeDocument/2006/relationships/image" Target="../media/image70.jpeg"/><Relationship Id="rId6" Type="http://schemas.openxmlformats.org/officeDocument/2006/relationships/hyperlink" Target="http://image.baidu.com/i?ct=503316480&amp;z=&amp;tn=baiduimagedetail&amp;word=%BE%B2%B5%E7+%D5%D5%C6%AC&amp;in=2701&amp;cl=2&amp;lm=-1&amp;pn=13&amp;rn=1&amp;di=45352329870&amp;ln=2000&amp;fr=ala0&amp;fmq=&amp;ic=&amp;s=&amp;se=&amp;sme=0&amp;tab=&amp;width=&amp;height=&amp;face=&amp;is=&amp;istype=" TargetMode="External"/><Relationship Id="rId5" Type="http://schemas.openxmlformats.org/officeDocument/2006/relationships/image" Target="../media/image23.jpeg"/><Relationship Id="rId4" Type="http://schemas.openxmlformats.org/officeDocument/2006/relationships/hyperlink" Target="http://image.baidu.com/i?ct=503316480&amp;z=&amp;tn=baiduimagedetail&amp;word=%BE%B2%B5%E7+%D5%D5%C6%AC&amp;in=20839&amp;cl=2&amp;lm=-1&amp;pn=14&amp;rn=1&amp;di=14000040105&amp;ln=2000&amp;fr=ala0&amp;fmq=&amp;ic=&amp;s=&amp;se=&amp;sme=0&amp;tab=&amp;width=&amp;height=&amp;face=&amp;is=&amp;istype=" TargetMode="External"/><Relationship Id="rId3" Type="http://schemas.openxmlformats.org/officeDocument/2006/relationships/image" Target="../media/image69.jpeg"/><Relationship Id="rId2" Type="http://schemas.openxmlformats.org/officeDocument/2006/relationships/hyperlink" Target="http://image.baidu.com/i?ct=503316480&amp;z=0&amp;tn=baiduimagedetail&amp;word=%BE%B2%B5%E7%B7%C5%B5%E7%CB%A2&amp;in=21184&amp;cl=2&amp;lm=-1&amp;pn=4&amp;rn=1&amp;di=6694264935&amp;ln=218&amp;fr=ala0&amp;fmq=&amp;ic=&amp;s=&amp;se=&amp;sme=0&amp;tab=&amp;width=&amp;height=&amp;face=&amp;is=&amp;istype=2" TargetMode="External"/><Relationship Id="rId15" Type="http://schemas.openxmlformats.org/officeDocument/2006/relationships/slideLayout" Target="../slideLayouts/slideLayout2.xml"/><Relationship Id="rId14" Type="http://schemas.microsoft.com/office/2007/relationships/diagramDrawing" Target="../diagrams/drawing12.xml"/><Relationship Id="rId13" Type="http://schemas.openxmlformats.org/officeDocument/2006/relationships/diagramColors" Target="../diagrams/colors12.xml"/><Relationship Id="rId12" Type="http://schemas.openxmlformats.org/officeDocument/2006/relationships/diagramQuickStyle" Target="../diagrams/quickStyle12.xml"/><Relationship Id="rId11" Type="http://schemas.openxmlformats.org/officeDocument/2006/relationships/diagramLayout" Target="../diagrams/layout12.xml"/><Relationship Id="rId10" Type="http://schemas.openxmlformats.org/officeDocument/2006/relationships/diagramData" Target="../diagrams/data12.xml"/><Relationship Id="rId1" Type="http://schemas.openxmlformats.org/officeDocument/2006/relationships/image" Target="../media/image8.jpeg"/></Relationships>
</file>

<file path=ppt/slides/_rels/slide26.xml.rels><?xml version="1.0" encoding="UTF-8" standalone="yes"?>
<Relationships xmlns="http://schemas.openxmlformats.org/package/2006/relationships"><Relationship Id="rId9" Type="http://schemas.openxmlformats.org/officeDocument/2006/relationships/diagramColors" Target="../diagrams/colors14.xml"/><Relationship Id="rId8" Type="http://schemas.openxmlformats.org/officeDocument/2006/relationships/diagramQuickStyle" Target="../diagrams/quickStyle14.xml"/><Relationship Id="rId7" Type="http://schemas.openxmlformats.org/officeDocument/2006/relationships/diagramLayout" Target="../diagrams/layout14.xml"/><Relationship Id="rId6" Type="http://schemas.openxmlformats.org/officeDocument/2006/relationships/diagramData" Target="../diagrams/data14.xml"/><Relationship Id="rId5" Type="http://schemas.microsoft.com/office/2007/relationships/diagramDrawing" Target="../diagrams/drawing13.xml"/><Relationship Id="rId4" Type="http://schemas.openxmlformats.org/officeDocument/2006/relationships/diagramColors" Target="../diagrams/colors13.xml"/><Relationship Id="rId3" Type="http://schemas.openxmlformats.org/officeDocument/2006/relationships/diagramQuickStyle" Target="../diagrams/quickStyle13.xml"/><Relationship Id="rId2" Type="http://schemas.openxmlformats.org/officeDocument/2006/relationships/diagramLayout" Target="../diagrams/layout13.xml"/><Relationship Id="rId11" Type="http://schemas.openxmlformats.org/officeDocument/2006/relationships/slideLayout" Target="../slideLayouts/slideLayout2.xml"/><Relationship Id="rId10" Type="http://schemas.microsoft.com/office/2007/relationships/diagramDrawing" Target="../diagrams/drawing14.xml"/><Relationship Id="rId1" Type="http://schemas.openxmlformats.org/officeDocument/2006/relationships/diagramData" Target="../diagrams/data13.xml"/></Relationships>
</file>

<file path=ppt/slides/_rels/slide27.xml.rels><?xml version="1.0" encoding="UTF-8" standalone="yes"?>
<Relationships xmlns="http://schemas.openxmlformats.org/package/2006/relationships"><Relationship Id="rId9" Type="http://schemas.openxmlformats.org/officeDocument/2006/relationships/diagramColors" Target="../diagrams/colors16.xml"/><Relationship Id="rId8" Type="http://schemas.openxmlformats.org/officeDocument/2006/relationships/diagramQuickStyle" Target="../diagrams/quickStyle16.xml"/><Relationship Id="rId7" Type="http://schemas.openxmlformats.org/officeDocument/2006/relationships/diagramLayout" Target="../diagrams/layout16.xml"/><Relationship Id="rId6" Type="http://schemas.openxmlformats.org/officeDocument/2006/relationships/diagramData" Target="../diagrams/data16.xml"/><Relationship Id="rId5" Type="http://schemas.microsoft.com/office/2007/relationships/diagramDrawing" Target="../diagrams/drawing15.xml"/><Relationship Id="rId4" Type="http://schemas.openxmlformats.org/officeDocument/2006/relationships/diagramColors" Target="../diagrams/colors15.xml"/><Relationship Id="rId3" Type="http://schemas.openxmlformats.org/officeDocument/2006/relationships/diagramQuickStyle" Target="../diagrams/quickStyle15.xml"/><Relationship Id="rId2" Type="http://schemas.openxmlformats.org/officeDocument/2006/relationships/diagramLayout" Target="../diagrams/layout15.xml"/><Relationship Id="rId11" Type="http://schemas.openxmlformats.org/officeDocument/2006/relationships/slideLayout" Target="../slideLayouts/slideLayout2.xml"/><Relationship Id="rId10" Type="http://schemas.microsoft.com/office/2007/relationships/diagramDrawing" Target="../diagrams/drawing16.xml"/><Relationship Id="rId1" Type="http://schemas.openxmlformats.org/officeDocument/2006/relationships/diagramData" Target="../diagrams/data15.xml"/></Relationships>
</file>

<file path=ppt/slides/_rels/slide28.xml.rels><?xml version="1.0" encoding="UTF-8" standalone="yes"?>
<Relationships xmlns="http://schemas.openxmlformats.org/package/2006/relationships"><Relationship Id="rId9" Type="http://schemas.openxmlformats.org/officeDocument/2006/relationships/diagramColors" Target="../diagrams/colors18.xml"/><Relationship Id="rId8" Type="http://schemas.openxmlformats.org/officeDocument/2006/relationships/diagramQuickStyle" Target="../diagrams/quickStyle18.xml"/><Relationship Id="rId7" Type="http://schemas.openxmlformats.org/officeDocument/2006/relationships/diagramLayout" Target="../diagrams/layout18.xml"/><Relationship Id="rId6" Type="http://schemas.openxmlformats.org/officeDocument/2006/relationships/diagramData" Target="../diagrams/data18.xml"/><Relationship Id="rId5" Type="http://schemas.microsoft.com/office/2007/relationships/diagramDrawing" Target="../diagrams/drawing17.xml"/><Relationship Id="rId4" Type="http://schemas.openxmlformats.org/officeDocument/2006/relationships/diagramColors" Target="../diagrams/colors17.xml"/><Relationship Id="rId3" Type="http://schemas.openxmlformats.org/officeDocument/2006/relationships/diagramQuickStyle" Target="../diagrams/quickStyle17.xml"/><Relationship Id="rId2" Type="http://schemas.openxmlformats.org/officeDocument/2006/relationships/diagramLayout" Target="../diagrams/layout17.xml"/><Relationship Id="rId13" Type="http://schemas.openxmlformats.org/officeDocument/2006/relationships/slideLayout" Target="../slideLayouts/slideLayout2.xml"/><Relationship Id="rId12" Type="http://schemas.openxmlformats.org/officeDocument/2006/relationships/image" Target="../media/image73.jpeg"/><Relationship Id="rId11" Type="http://schemas.openxmlformats.org/officeDocument/2006/relationships/image" Target="../media/image72.wmf"/><Relationship Id="rId10" Type="http://schemas.microsoft.com/office/2007/relationships/diagramDrawing" Target="../diagrams/drawing18.xml"/><Relationship Id="rId1" Type="http://schemas.openxmlformats.org/officeDocument/2006/relationships/diagramData" Target="../diagrams/data17.xml"/></Relationships>
</file>

<file path=ppt/slides/_rels/slide29.xml.rels><?xml version="1.0" encoding="UTF-8" standalone="yes"?>
<Relationships xmlns="http://schemas.openxmlformats.org/package/2006/relationships"><Relationship Id="rId9" Type="http://schemas.openxmlformats.org/officeDocument/2006/relationships/diagramColors" Target="../diagrams/colors20.xml"/><Relationship Id="rId8" Type="http://schemas.openxmlformats.org/officeDocument/2006/relationships/diagramQuickStyle" Target="../diagrams/quickStyle20.xml"/><Relationship Id="rId7" Type="http://schemas.openxmlformats.org/officeDocument/2006/relationships/diagramLayout" Target="../diagrams/layout20.xml"/><Relationship Id="rId6" Type="http://schemas.openxmlformats.org/officeDocument/2006/relationships/diagramData" Target="../diagrams/data20.xml"/><Relationship Id="rId5" Type="http://schemas.microsoft.com/office/2007/relationships/diagramDrawing" Target="../diagrams/drawing19.xml"/><Relationship Id="rId4" Type="http://schemas.openxmlformats.org/officeDocument/2006/relationships/diagramColors" Target="../diagrams/colors19.xml"/><Relationship Id="rId3" Type="http://schemas.openxmlformats.org/officeDocument/2006/relationships/diagramQuickStyle" Target="../diagrams/quickStyle19.xml"/><Relationship Id="rId2" Type="http://schemas.openxmlformats.org/officeDocument/2006/relationships/diagramLayout" Target="../diagrams/layout19.xml"/><Relationship Id="rId19" Type="http://schemas.openxmlformats.org/officeDocument/2006/relationships/vmlDrawing" Target="../drawings/vmlDrawing1.vml"/><Relationship Id="rId18" Type="http://schemas.openxmlformats.org/officeDocument/2006/relationships/slideLayout" Target="../slideLayouts/slideLayout2.xml"/><Relationship Id="rId17" Type="http://schemas.openxmlformats.org/officeDocument/2006/relationships/image" Target="../media/image78.emf"/><Relationship Id="rId16" Type="http://schemas.openxmlformats.org/officeDocument/2006/relationships/oleObject" Target="../embeddings/oleObject1.bin"/><Relationship Id="rId15" Type="http://schemas.openxmlformats.org/officeDocument/2006/relationships/image" Target="../media/image77.jpeg"/><Relationship Id="rId14" Type="http://schemas.openxmlformats.org/officeDocument/2006/relationships/image" Target="../media/image76.jpeg"/><Relationship Id="rId13" Type="http://schemas.openxmlformats.org/officeDocument/2006/relationships/image" Target="../media/image75.jpeg"/><Relationship Id="rId12" Type="http://schemas.openxmlformats.org/officeDocument/2006/relationships/hyperlink" Target="http://image.baidu.com/i?ct=503316480&amp;z=&amp;tn=baiduimagedetail&amp;word=%CB%AB%D6%D8%BE%F8%D4%B5%B5%C4%B5%E7%B6%AF%B9%A4%BE%DF%D5%D5%C6%AC&amp;in=11725&amp;cl=2&amp;lm=-1&amp;pn=7&amp;rn=1&amp;di=23639686380&amp;ln=2000&amp;fr=ala0&amp;fmq=&amp;ic=&amp;s=&amp;se=&amp;sme=0&amp;tab=&amp;width=&amp;height=&amp;face=" TargetMode="External"/><Relationship Id="rId11" Type="http://schemas.openxmlformats.org/officeDocument/2006/relationships/image" Target="../media/image74.jpeg"/><Relationship Id="rId10" Type="http://schemas.microsoft.com/office/2007/relationships/diagramDrawing" Target="../diagrams/drawing20.xml"/><Relationship Id="rId1" Type="http://schemas.openxmlformats.org/officeDocument/2006/relationships/diagramData" Target="../diagrams/data19.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30.xml.rels><?xml version="1.0" encoding="UTF-8" standalone="yes"?>
<Relationships xmlns="http://schemas.openxmlformats.org/package/2006/relationships"><Relationship Id="rId9" Type="http://schemas.openxmlformats.org/officeDocument/2006/relationships/diagramColors" Target="../diagrams/colors22.xml"/><Relationship Id="rId8" Type="http://schemas.openxmlformats.org/officeDocument/2006/relationships/diagramQuickStyle" Target="../diagrams/quickStyle22.xml"/><Relationship Id="rId7" Type="http://schemas.openxmlformats.org/officeDocument/2006/relationships/diagramLayout" Target="../diagrams/layout22.xml"/><Relationship Id="rId6" Type="http://schemas.openxmlformats.org/officeDocument/2006/relationships/diagramData" Target="../diagrams/data22.xml"/><Relationship Id="rId5" Type="http://schemas.microsoft.com/office/2007/relationships/diagramDrawing" Target="../diagrams/drawing21.xml"/><Relationship Id="rId4" Type="http://schemas.openxmlformats.org/officeDocument/2006/relationships/diagramColors" Target="../diagrams/colors21.xml"/><Relationship Id="rId3" Type="http://schemas.openxmlformats.org/officeDocument/2006/relationships/diagramQuickStyle" Target="../diagrams/quickStyle21.xml"/><Relationship Id="rId2" Type="http://schemas.openxmlformats.org/officeDocument/2006/relationships/diagramLayout" Target="../diagrams/layout21.xml"/><Relationship Id="rId17" Type="http://schemas.openxmlformats.org/officeDocument/2006/relationships/slideLayout" Target="../slideLayouts/slideLayout2.xml"/><Relationship Id="rId16" Type="http://schemas.openxmlformats.org/officeDocument/2006/relationships/image" Target="../media/image84.jpeg"/><Relationship Id="rId15" Type="http://schemas.openxmlformats.org/officeDocument/2006/relationships/image" Target="../media/image83.jpeg"/><Relationship Id="rId14" Type="http://schemas.openxmlformats.org/officeDocument/2006/relationships/image" Target="../media/image82.jpeg"/><Relationship Id="rId13" Type="http://schemas.openxmlformats.org/officeDocument/2006/relationships/image" Target="../media/image81.jpeg"/><Relationship Id="rId12" Type="http://schemas.openxmlformats.org/officeDocument/2006/relationships/image" Target="../media/image80.jpeg"/><Relationship Id="rId11" Type="http://schemas.openxmlformats.org/officeDocument/2006/relationships/image" Target="../media/image79.jpeg"/><Relationship Id="rId10" Type="http://schemas.microsoft.com/office/2007/relationships/diagramDrawing" Target="../diagrams/drawing22.xml"/><Relationship Id="rId1" Type="http://schemas.openxmlformats.org/officeDocument/2006/relationships/diagramData" Target="../diagrams/data21.xml"/></Relationships>
</file>

<file path=ppt/slides/_rels/slide31.xml.rels><?xml version="1.0" encoding="UTF-8" standalone="yes"?>
<Relationships xmlns="http://schemas.openxmlformats.org/package/2006/relationships"><Relationship Id="rId9" Type="http://schemas.openxmlformats.org/officeDocument/2006/relationships/diagramColors" Target="../diagrams/colors24.xml"/><Relationship Id="rId8" Type="http://schemas.openxmlformats.org/officeDocument/2006/relationships/diagramQuickStyle" Target="../diagrams/quickStyle24.xml"/><Relationship Id="rId7" Type="http://schemas.openxmlformats.org/officeDocument/2006/relationships/diagramLayout" Target="../diagrams/layout24.xml"/><Relationship Id="rId6" Type="http://schemas.openxmlformats.org/officeDocument/2006/relationships/diagramData" Target="../diagrams/data24.xml"/><Relationship Id="rId5" Type="http://schemas.microsoft.com/office/2007/relationships/diagramDrawing" Target="../diagrams/drawing23.xml"/><Relationship Id="rId4" Type="http://schemas.openxmlformats.org/officeDocument/2006/relationships/diagramColors" Target="../diagrams/colors23.xml"/><Relationship Id="rId3" Type="http://schemas.openxmlformats.org/officeDocument/2006/relationships/diagramQuickStyle" Target="../diagrams/quickStyle23.xml"/><Relationship Id="rId2" Type="http://schemas.openxmlformats.org/officeDocument/2006/relationships/diagramLayout" Target="../diagrams/layout23.xml"/><Relationship Id="rId12" Type="http://schemas.openxmlformats.org/officeDocument/2006/relationships/slideLayout" Target="../slideLayouts/slideLayout2.xml"/><Relationship Id="rId11" Type="http://schemas.openxmlformats.org/officeDocument/2006/relationships/image" Target="../media/image85.png"/><Relationship Id="rId10" Type="http://schemas.microsoft.com/office/2007/relationships/diagramDrawing" Target="../diagrams/drawing24.xml"/><Relationship Id="rId1" Type="http://schemas.openxmlformats.org/officeDocument/2006/relationships/diagramData" Target="../diagrams/data23.xml"/></Relationships>
</file>

<file path=ppt/slides/_rels/slide32.xml.rels><?xml version="1.0" encoding="UTF-8" standalone="yes"?>
<Relationships xmlns="http://schemas.openxmlformats.org/package/2006/relationships"><Relationship Id="rId9" Type="http://schemas.openxmlformats.org/officeDocument/2006/relationships/diagramColors" Target="../diagrams/colors26.xml"/><Relationship Id="rId8" Type="http://schemas.openxmlformats.org/officeDocument/2006/relationships/diagramQuickStyle" Target="../diagrams/quickStyle26.xml"/><Relationship Id="rId7" Type="http://schemas.openxmlformats.org/officeDocument/2006/relationships/diagramLayout" Target="../diagrams/layout26.xml"/><Relationship Id="rId6" Type="http://schemas.openxmlformats.org/officeDocument/2006/relationships/diagramData" Target="../diagrams/data26.xml"/><Relationship Id="rId5" Type="http://schemas.microsoft.com/office/2007/relationships/diagramDrawing" Target="../diagrams/drawing25.xml"/><Relationship Id="rId4" Type="http://schemas.openxmlformats.org/officeDocument/2006/relationships/diagramColors" Target="../diagrams/colors25.xml"/><Relationship Id="rId3" Type="http://schemas.openxmlformats.org/officeDocument/2006/relationships/diagramQuickStyle" Target="../diagrams/quickStyle25.xml"/><Relationship Id="rId2" Type="http://schemas.openxmlformats.org/officeDocument/2006/relationships/diagramLayout" Target="../diagrams/layout25.xml"/><Relationship Id="rId19" Type="http://schemas.openxmlformats.org/officeDocument/2006/relationships/slideLayout" Target="../slideLayouts/slideLayout2.xml"/><Relationship Id="rId18" Type="http://schemas.openxmlformats.org/officeDocument/2006/relationships/image" Target="../media/image93.png"/><Relationship Id="rId17" Type="http://schemas.openxmlformats.org/officeDocument/2006/relationships/image" Target="../media/image92.jpeg"/><Relationship Id="rId16" Type="http://schemas.openxmlformats.org/officeDocument/2006/relationships/image" Target="../media/image91.png"/><Relationship Id="rId15" Type="http://schemas.openxmlformats.org/officeDocument/2006/relationships/image" Target="../media/image90.jpeg"/><Relationship Id="rId14" Type="http://schemas.openxmlformats.org/officeDocument/2006/relationships/image" Target="../media/image89.jpeg"/><Relationship Id="rId13" Type="http://schemas.openxmlformats.org/officeDocument/2006/relationships/image" Target="../media/image88.png"/><Relationship Id="rId12" Type="http://schemas.openxmlformats.org/officeDocument/2006/relationships/image" Target="../media/image87.jpeg"/><Relationship Id="rId11" Type="http://schemas.openxmlformats.org/officeDocument/2006/relationships/image" Target="../media/image86.jpeg"/><Relationship Id="rId10" Type="http://schemas.microsoft.com/office/2007/relationships/diagramDrawing" Target="../diagrams/drawing26.xml"/><Relationship Id="rId1" Type="http://schemas.openxmlformats.org/officeDocument/2006/relationships/diagramData" Target="../diagrams/data25.xml"/></Relationships>
</file>

<file path=ppt/slides/_rels/slide33.xml.rels><?xml version="1.0" encoding="UTF-8" standalone="yes"?>
<Relationships xmlns="http://schemas.openxmlformats.org/package/2006/relationships"><Relationship Id="rId9" Type="http://schemas.openxmlformats.org/officeDocument/2006/relationships/diagramColors" Target="../diagrams/colors28.xml"/><Relationship Id="rId8" Type="http://schemas.openxmlformats.org/officeDocument/2006/relationships/diagramQuickStyle" Target="../diagrams/quickStyle28.xml"/><Relationship Id="rId7" Type="http://schemas.openxmlformats.org/officeDocument/2006/relationships/diagramLayout" Target="../diagrams/layout28.xml"/><Relationship Id="rId6" Type="http://schemas.openxmlformats.org/officeDocument/2006/relationships/diagramData" Target="../diagrams/data28.xml"/><Relationship Id="rId5" Type="http://schemas.microsoft.com/office/2007/relationships/diagramDrawing" Target="../diagrams/drawing27.xml"/><Relationship Id="rId4" Type="http://schemas.openxmlformats.org/officeDocument/2006/relationships/diagramColors" Target="../diagrams/colors27.xml"/><Relationship Id="rId3" Type="http://schemas.openxmlformats.org/officeDocument/2006/relationships/diagramQuickStyle" Target="../diagrams/quickStyle27.xml"/><Relationship Id="rId2" Type="http://schemas.openxmlformats.org/officeDocument/2006/relationships/diagramLayout" Target="../diagrams/layout27.xml"/><Relationship Id="rId11" Type="http://schemas.openxmlformats.org/officeDocument/2006/relationships/slideLayout" Target="../slideLayouts/slideLayout2.xml"/><Relationship Id="rId10" Type="http://schemas.microsoft.com/office/2007/relationships/diagramDrawing" Target="../diagrams/drawing28.xml"/><Relationship Id="rId1" Type="http://schemas.openxmlformats.org/officeDocument/2006/relationships/diagramData" Target="../diagrams/data27.xml"/></Relationships>
</file>

<file path=ppt/slides/_rels/slide34.xml.rels><?xml version="1.0" encoding="UTF-8" standalone="yes"?>
<Relationships xmlns="http://schemas.openxmlformats.org/package/2006/relationships"><Relationship Id="rId9" Type="http://schemas.openxmlformats.org/officeDocument/2006/relationships/diagramColors" Target="../diagrams/colors30.xml"/><Relationship Id="rId8" Type="http://schemas.openxmlformats.org/officeDocument/2006/relationships/diagramQuickStyle" Target="../diagrams/quickStyle30.xml"/><Relationship Id="rId7" Type="http://schemas.openxmlformats.org/officeDocument/2006/relationships/diagramLayout" Target="../diagrams/layout30.xml"/><Relationship Id="rId6" Type="http://schemas.openxmlformats.org/officeDocument/2006/relationships/diagramData" Target="../diagrams/data30.xml"/><Relationship Id="rId5" Type="http://schemas.microsoft.com/office/2007/relationships/diagramDrawing" Target="../diagrams/drawing29.xml"/><Relationship Id="rId4" Type="http://schemas.openxmlformats.org/officeDocument/2006/relationships/diagramColors" Target="../diagrams/colors29.xml"/><Relationship Id="rId3" Type="http://schemas.openxmlformats.org/officeDocument/2006/relationships/diagramQuickStyle" Target="../diagrams/quickStyle29.xml"/><Relationship Id="rId2" Type="http://schemas.openxmlformats.org/officeDocument/2006/relationships/diagramLayout" Target="../diagrams/layout29.xml"/><Relationship Id="rId12" Type="http://schemas.openxmlformats.org/officeDocument/2006/relationships/slideLayout" Target="../slideLayouts/slideLayout2.xml"/><Relationship Id="rId11" Type="http://schemas.openxmlformats.org/officeDocument/2006/relationships/image" Target="../media/image94.jpeg"/><Relationship Id="rId10" Type="http://schemas.microsoft.com/office/2007/relationships/diagramDrawing" Target="../diagrams/drawing30.xml"/><Relationship Id="rId1" Type="http://schemas.openxmlformats.org/officeDocument/2006/relationships/diagramData" Target="../diagrams/data29.xml"/></Relationships>
</file>

<file path=ppt/slides/_rels/slide35.xml.rels><?xml version="1.0" encoding="UTF-8" standalone="yes"?>
<Relationships xmlns="http://schemas.openxmlformats.org/package/2006/relationships"><Relationship Id="rId9" Type="http://schemas.openxmlformats.org/officeDocument/2006/relationships/diagramColors" Target="../diagrams/colors32.xml"/><Relationship Id="rId8" Type="http://schemas.openxmlformats.org/officeDocument/2006/relationships/diagramQuickStyle" Target="../diagrams/quickStyle32.xml"/><Relationship Id="rId7" Type="http://schemas.openxmlformats.org/officeDocument/2006/relationships/diagramLayout" Target="../diagrams/layout32.xml"/><Relationship Id="rId6" Type="http://schemas.openxmlformats.org/officeDocument/2006/relationships/diagramData" Target="../diagrams/data32.xml"/><Relationship Id="rId5" Type="http://schemas.microsoft.com/office/2007/relationships/diagramDrawing" Target="../diagrams/drawing31.xml"/><Relationship Id="rId4" Type="http://schemas.openxmlformats.org/officeDocument/2006/relationships/diagramColors" Target="../diagrams/colors31.xml"/><Relationship Id="rId3" Type="http://schemas.openxmlformats.org/officeDocument/2006/relationships/diagramQuickStyle" Target="../diagrams/quickStyle31.xml"/><Relationship Id="rId2" Type="http://schemas.openxmlformats.org/officeDocument/2006/relationships/diagramLayout" Target="../diagrams/layout31.xml"/><Relationship Id="rId11" Type="http://schemas.openxmlformats.org/officeDocument/2006/relationships/slideLayout" Target="../slideLayouts/slideLayout2.xml"/><Relationship Id="rId10" Type="http://schemas.microsoft.com/office/2007/relationships/diagramDrawing" Target="../diagrams/drawing32.xml"/><Relationship Id="rId1" Type="http://schemas.openxmlformats.org/officeDocument/2006/relationships/diagramData" Target="../diagrams/data31.xml"/></Relationships>
</file>

<file path=ppt/slides/_rels/slide36.xml.rels><?xml version="1.0" encoding="UTF-8" standalone="yes"?>
<Relationships xmlns="http://schemas.openxmlformats.org/package/2006/relationships"><Relationship Id="rId9" Type="http://schemas.openxmlformats.org/officeDocument/2006/relationships/diagramColors" Target="../diagrams/colors34.xml"/><Relationship Id="rId8" Type="http://schemas.openxmlformats.org/officeDocument/2006/relationships/diagramQuickStyle" Target="../diagrams/quickStyle34.xml"/><Relationship Id="rId7" Type="http://schemas.openxmlformats.org/officeDocument/2006/relationships/diagramLayout" Target="../diagrams/layout34.xml"/><Relationship Id="rId6" Type="http://schemas.openxmlformats.org/officeDocument/2006/relationships/diagramData" Target="../diagrams/data34.xml"/><Relationship Id="rId5" Type="http://schemas.microsoft.com/office/2007/relationships/diagramDrawing" Target="../diagrams/drawing33.xml"/><Relationship Id="rId4" Type="http://schemas.openxmlformats.org/officeDocument/2006/relationships/diagramColors" Target="../diagrams/colors33.xml"/><Relationship Id="rId3" Type="http://schemas.openxmlformats.org/officeDocument/2006/relationships/diagramQuickStyle" Target="../diagrams/quickStyle33.xml"/><Relationship Id="rId2" Type="http://schemas.openxmlformats.org/officeDocument/2006/relationships/diagramLayout" Target="../diagrams/layout33.xml"/><Relationship Id="rId11" Type="http://schemas.openxmlformats.org/officeDocument/2006/relationships/slideLayout" Target="../slideLayouts/slideLayout2.xml"/><Relationship Id="rId10" Type="http://schemas.microsoft.com/office/2007/relationships/diagramDrawing" Target="../diagrams/drawing34.xml"/><Relationship Id="rId1" Type="http://schemas.openxmlformats.org/officeDocument/2006/relationships/diagramData" Target="../diagrams/data33.xml"/></Relationships>
</file>

<file path=ppt/slides/_rels/slide37.xml.rels><?xml version="1.0" encoding="UTF-8" standalone="yes"?>
<Relationships xmlns="http://schemas.openxmlformats.org/package/2006/relationships"><Relationship Id="rId9" Type="http://schemas.openxmlformats.org/officeDocument/2006/relationships/diagramColors" Target="../diagrams/colors36.xml"/><Relationship Id="rId8" Type="http://schemas.openxmlformats.org/officeDocument/2006/relationships/diagramQuickStyle" Target="../diagrams/quickStyle36.xml"/><Relationship Id="rId7" Type="http://schemas.openxmlformats.org/officeDocument/2006/relationships/diagramLayout" Target="../diagrams/layout36.xml"/><Relationship Id="rId6" Type="http://schemas.openxmlformats.org/officeDocument/2006/relationships/diagramData" Target="../diagrams/data36.xml"/><Relationship Id="rId5" Type="http://schemas.microsoft.com/office/2007/relationships/diagramDrawing" Target="../diagrams/drawing35.xml"/><Relationship Id="rId4" Type="http://schemas.openxmlformats.org/officeDocument/2006/relationships/diagramColors" Target="../diagrams/colors35.xml"/><Relationship Id="rId3" Type="http://schemas.openxmlformats.org/officeDocument/2006/relationships/diagramQuickStyle" Target="../diagrams/quickStyle35.xml"/><Relationship Id="rId2" Type="http://schemas.openxmlformats.org/officeDocument/2006/relationships/diagramLayout" Target="../diagrams/layout35.xml"/><Relationship Id="rId11" Type="http://schemas.openxmlformats.org/officeDocument/2006/relationships/slideLayout" Target="../slideLayouts/slideLayout2.xml"/><Relationship Id="rId10" Type="http://schemas.microsoft.com/office/2007/relationships/diagramDrawing" Target="../diagrams/drawing36.xml"/><Relationship Id="rId1" Type="http://schemas.openxmlformats.org/officeDocument/2006/relationships/diagramData" Target="../diagrams/data35.xml"/></Relationships>
</file>

<file path=ppt/slides/_rels/slide38.xml.rels><?xml version="1.0" encoding="UTF-8" standalone="yes"?>
<Relationships xmlns="http://schemas.openxmlformats.org/package/2006/relationships"><Relationship Id="rId9" Type="http://schemas.openxmlformats.org/officeDocument/2006/relationships/diagramColors" Target="../diagrams/colors38.xml"/><Relationship Id="rId8" Type="http://schemas.openxmlformats.org/officeDocument/2006/relationships/diagramQuickStyle" Target="../diagrams/quickStyle38.xml"/><Relationship Id="rId7" Type="http://schemas.openxmlformats.org/officeDocument/2006/relationships/diagramLayout" Target="../diagrams/layout38.xml"/><Relationship Id="rId6" Type="http://schemas.openxmlformats.org/officeDocument/2006/relationships/diagramData" Target="../diagrams/data38.xml"/><Relationship Id="rId5" Type="http://schemas.microsoft.com/office/2007/relationships/diagramDrawing" Target="../diagrams/drawing37.xml"/><Relationship Id="rId4" Type="http://schemas.openxmlformats.org/officeDocument/2006/relationships/diagramColors" Target="../diagrams/colors37.xml"/><Relationship Id="rId3" Type="http://schemas.openxmlformats.org/officeDocument/2006/relationships/diagramQuickStyle" Target="../diagrams/quickStyle37.xml"/><Relationship Id="rId2" Type="http://schemas.openxmlformats.org/officeDocument/2006/relationships/diagramLayout" Target="../diagrams/layout37.xml"/><Relationship Id="rId11" Type="http://schemas.openxmlformats.org/officeDocument/2006/relationships/slideLayout" Target="../slideLayouts/slideLayout2.xml"/><Relationship Id="rId10" Type="http://schemas.microsoft.com/office/2007/relationships/diagramDrawing" Target="../diagrams/drawing38.xml"/><Relationship Id="rId1" Type="http://schemas.openxmlformats.org/officeDocument/2006/relationships/diagramData" Target="../diagrams/data37.xml"/></Relationships>
</file>

<file path=ppt/slides/_rels/slide39.xml.rels><?xml version="1.0" encoding="UTF-8" standalone="yes"?>
<Relationships xmlns="http://schemas.openxmlformats.org/package/2006/relationships"><Relationship Id="rId9" Type="http://schemas.openxmlformats.org/officeDocument/2006/relationships/diagramColors" Target="../diagrams/colors40.xml"/><Relationship Id="rId8" Type="http://schemas.openxmlformats.org/officeDocument/2006/relationships/diagramQuickStyle" Target="../diagrams/quickStyle40.xml"/><Relationship Id="rId7" Type="http://schemas.openxmlformats.org/officeDocument/2006/relationships/diagramLayout" Target="../diagrams/layout40.xml"/><Relationship Id="rId6" Type="http://schemas.openxmlformats.org/officeDocument/2006/relationships/diagramData" Target="../diagrams/data40.xml"/><Relationship Id="rId5" Type="http://schemas.microsoft.com/office/2007/relationships/diagramDrawing" Target="../diagrams/drawing39.xml"/><Relationship Id="rId4" Type="http://schemas.openxmlformats.org/officeDocument/2006/relationships/diagramColors" Target="../diagrams/colors39.xml"/><Relationship Id="rId3" Type="http://schemas.openxmlformats.org/officeDocument/2006/relationships/diagramQuickStyle" Target="../diagrams/quickStyle39.xml"/><Relationship Id="rId2" Type="http://schemas.openxmlformats.org/officeDocument/2006/relationships/diagramLayout" Target="../diagrams/layout39.xml"/><Relationship Id="rId11" Type="http://schemas.openxmlformats.org/officeDocument/2006/relationships/slideLayout" Target="../slideLayouts/slideLayout2.xml"/><Relationship Id="rId10" Type="http://schemas.microsoft.com/office/2007/relationships/diagramDrawing" Target="../diagrams/drawing40.xml"/><Relationship Id="rId1" Type="http://schemas.openxmlformats.org/officeDocument/2006/relationships/diagramData" Target="../diagrams/data39.xml"/></Relationships>
</file>

<file path=ppt/slides/_rels/slide4.xml.rels><?xml version="1.0" encoding="UTF-8" standalone="yes"?>
<Relationships xmlns="http://schemas.openxmlformats.org/package/2006/relationships"><Relationship Id="rId9" Type="http://schemas.openxmlformats.org/officeDocument/2006/relationships/diagramColors" Target="../diagrams/colors5.xml"/><Relationship Id="rId8" Type="http://schemas.openxmlformats.org/officeDocument/2006/relationships/diagramQuickStyle" Target="../diagrams/quickStyle5.xml"/><Relationship Id="rId7" Type="http://schemas.openxmlformats.org/officeDocument/2006/relationships/diagramLayout" Target="../diagrams/layout5.xml"/><Relationship Id="rId6" Type="http://schemas.openxmlformats.org/officeDocument/2006/relationships/diagramData" Target="../diagrams/data5.xml"/><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6" Type="http://schemas.openxmlformats.org/officeDocument/2006/relationships/slideLayout" Target="../slideLayouts/slideLayout2.xml"/><Relationship Id="rId15" Type="http://schemas.microsoft.com/office/2007/relationships/diagramDrawing" Target="../diagrams/drawing6.xml"/><Relationship Id="rId14" Type="http://schemas.openxmlformats.org/officeDocument/2006/relationships/diagramColors" Target="../diagrams/colors6.xml"/><Relationship Id="rId13" Type="http://schemas.openxmlformats.org/officeDocument/2006/relationships/diagramQuickStyle" Target="../diagrams/quickStyle6.xml"/><Relationship Id="rId12" Type="http://schemas.openxmlformats.org/officeDocument/2006/relationships/diagramLayout" Target="../diagrams/layout6.xml"/><Relationship Id="rId11" Type="http://schemas.openxmlformats.org/officeDocument/2006/relationships/diagramData" Target="../diagrams/data6.xml"/><Relationship Id="rId10" Type="http://schemas.microsoft.com/office/2007/relationships/diagramDrawing" Target="../diagrams/drawing5.xml"/><Relationship Id="rId1" Type="http://schemas.openxmlformats.org/officeDocument/2006/relationships/diagramData" Target="../diagrams/data4.xml"/></Relationships>
</file>

<file path=ppt/slides/_rels/slide40.xml.rels><?xml version="1.0" encoding="UTF-8" standalone="yes"?>
<Relationships xmlns="http://schemas.openxmlformats.org/package/2006/relationships"><Relationship Id="rId9" Type="http://schemas.openxmlformats.org/officeDocument/2006/relationships/diagramColors" Target="../diagrams/colors42.xml"/><Relationship Id="rId8" Type="http://schemas.openxmlformats.org/officeDocument/2006/relationships/diagramQuickStyle" Target="../diagrams/quickStyle42.xml"/><Relationship Id="rId7" Type="http://schemas.openxmlformats.org/officeDocument/2006/relationships/diagramLayout" Target="../diagrams/layout42.xml"/><Relationship Id="rId6" Type="http://schemas.openxmlformats.org/officeDocument/2006/relationships/diagramData" Target="../diagrams/data42.xml"/><Relationship Id="rId5" Type="http://schemas.microsoft.com/office/2007/relationships/diagramDrawing" Target="../diagrams/drawing41.xml"/><Relationship Id="rId4" Type="http://schemas.openxmlformats.org/officeDocument/2006/relationships/diagramColors" Target="../diagrams/colors41.xml"/><Relationship Id="rId3" Type="http://schemas.openxmlformats.org/officeDocument/2006/relationships/diagramQuickStyle" Target="../diagrams/quickStyle41.xml"/><Relationship Id="rId2" Type="http://schemas.openxmlformats.org/officeDocument/2006/relationships/diagramLayout" Target="../diagrams/layout41.xml"/><Relationship Id="rId11" Type="http://schemas.openxmlformats.org/officeDocument/2006/relationships/slideLayout" Target="../slideLayouts/slideLayout2.xml"/><Relationship Id="rId10" Type="http://schemas.microsoft.com/office/2007/relationships/diagramDrawing" Target="../diagrams/drawing42.xml"/><Relationship Id="rId1" Type="http://schemas.openxmlformats.org/officeDocument/2006/relationships/diagramData" Target="../diagrams/data41.xml"/></Relationships>
</file>

<file path=ppt/slides/_rels/slide41.xml.rels><?xml version="1.0" encoding="UTF-8" standalone="yes"?>
<Relationships xmlns="http://schemas.openxmlformats.org/package/2006/relationships"><Relationship Id="rId9" Type="http://schemas.openxmlformats.org/officeDocument/2006/relationships/diagramColors" Target="../diagrams/colors44.xml"/><Relationship Id="rId8" Type="http://schemas.openxmlformats.org/officeDocument/2006/relationships/diagramQuickStyle" Target="../diagrams/quickStyle44.xml"/><Relationship Id="rId7" Type="http://schemas.openxmlformats.org/officeDocument/2006/relationships/diagramLayout" Target="../diagrams/layout44.xml"/><Relationship Id="rId6" Type="http://schemas.openxmlformats.org/officeDocument/2006/relationships/diagramData" Target="../diagrams/data44.xml"/><Relationship Id="rId5" Type="http://schemas.microsoft.com/office/2007/relationships/diagramDrawing" Target="../diagrams/drawing43.xml"/><Relationship Id="rId4" Type="http://schemas.openxmlformats.org/officeDocument/2006/relationships/diagramColors" Target="../diagrams/colors43.xml"/><Relationship Id="rId3" Type="http://schemas.openxmlformats.org/officeDocument/2006/relationships/diagramQuickStyle" Target="../diagrams/quickStyle43.xml"/><Relationship Id="rId2" Type="http://schemas.openxmlformats.org/officeDocument/2006/relationships/diagramLayout" Target="../diagrams/layout43.xml"/><Relationship Id="rId12" Type="http://schemas.openxmlformats.org/officeDocument/2006/relationships/notesSlide" Target="../notesSlides/notesSlide2.xml"/><Relationship Id="rId11" Type="http://schemas.openxmlformats.org/officeDocument/2006/relationships/slideLayout" Target="../slideLayouts/slideLayout2.xml"/><Relationship Id="rId10" Type="http://schemas.microsoft.com/office/2007/relationships/diagramDrawing" Target="../diagrams/drawing44.xml"/><Relationship Id="rId1" Type="http://schemas.openxmlformats.org/officeDocument/2006/relationships/diagramData" Target="../diagrams/data43.xml"/></Relationships>
</file>

<file path=ppt/slides/_rels/slide42.xml.rels><?xml version="1.0" encoding="UTF-8" standalone="yes"?>
<Relationships xmlns="http://schemas.openxmlformats.org/package/2006/relationships"><Relationship Id="rId9" Type="http://schemas.openxmlformats.org/officeDocument/2006/relationships/diagramColors" Target="../diagrams/colors46.xml"/><Relationship Id="rId8" Type="http://schemas.openxmlformats.org/officeDocument/2006/relationships/diagramQuickStyle" Target="../diagrams/quickStyle46.xml"/><Relationship Id="rId7" Type="http://schemas.openxmlformats.org/officeDocument/2006/relationships/diagramLayout" Target="../diagrams/layout46.xml"/><Relationship Id="rId6" Type="http://schemas.openxmlformats.org/officeDocument/2006/relationships/diagramData" Target="../diagrams/data46.xml"/><Relationship Id="rId5" Type="http://schemas.microsoft.com/office/2007/relationships/diagramDrawing" Target="../diagrams/drawing45.xml"/><Relationship Id="rId4" Type="http://schemas.openxmlformats.org/officeDocument/2006/relationships/diagramColors" Target="../diagrams/colors45.xml"/><Relationship Id="rId3" Type="http://schemas.openxmlformats.org/officeDocument/2006/relationships/diagramQuickStyle" Target="../diagrams/quickStyle45.xml"/><Relationship Id="rId2" Type="http://schemas.openxmlformats.org/officeDocument/2006/relationships/diagramLayout" Target="../diagrams/layout45.xml"/><Relationship Id="rId11" Type="http://schemas.openxmlformats.org/officeDocument/2006/relationships/slideLayout" Target="../slideLayouts/slideLayout2.xml"/><Relationship Id="rId10" Type="http://schemas.microsoft.com/office/2007/relationships/diagramDrawing" Target="../diagrams/drawing46.xml"/><Relationship Id="rId1" Type="http://schemas.openxmlformats.org/officeDocument/2006/relationships/diagramData" Target="../diagrams/data45.xml"/></Relationships>
</file>

<file path=ppt/slides/_rels/slide43.xml.rels><?xml version="1.0" encoding="UTF-8" standalone="yes"?>
<Relationships xmlns="http://schemas.openxmlformats.org/package/2006/relationships"><Relationship Id="rId9" Type="http://schemas.openxmlformats.org/officeDocument/2006/relationships/diagramColors" Target="../diagrams/colors48.xml"/><Relationship Id="rId8" Type="http://schemas.openxmlformats.org/officeDocument/2006/relationships/diagramQuickStyle" Target="../diagrams/quickStyle48.xml"/><Relationship Id="rId7" Type="http://schemas.openxmlformats.org/officeDocument/2006/relationships/diagramLayout" Target="../diagrams/layout48.xml"/><Relationship Id="rId6" Type="http://schemas.openxmlformats.org/officeDocument/2006/relationships/diagramData" Target="../diagrams/data48.xml"/><Relationship Id="rId5" Type="http://schemas.microsoft.com/office/2007/relationships/diagramDrawing" Target="../diagrams/drawing47.xml"/><Relationship Id="rId4" Type="http://schemas.openxmlformats.org/officeDocument/2006/relationships/diagramColors" Target="../diagrams/colors47.xml"/><Relationship Id="rId3" Type="http://schemas.openxmlformats.org/officeDocument/2006/relationships/diagramQuickStyle" Target="../diagrams/quickStyle47.xml"/><Relationship Id="rId2" Type="http://schemas.openxmlformats.org/officeDocument/2006/relationships/diagramLayout" Target="../diagrams/layout47.xml"/><Relationship Id="rId11" Type="http://schemas.openxmlformats.org/officeDocument/2006/relationships/slideLayout" Target="../slideLayouts/slideLayout2.xml"/><Relationship Id="rId10" Type="http://schemas.microsoft.com/office/2007/relationships/diagramDrawing" Target="../diagrams/drawing48.xml"/><Relationship Id="rId1" Type="http://schemas.openxmlformats.org/officeDocument/2006/relationships/diagramData" Target="../diagrams/data47.xml"/></Relationships>
</file>

<file path=ppt/slides/_rels/slide44.xml.rels><?xml version="1.0" encoding="UTF-8" standalone="yes"?>
<Relationships xmlns="http://schemas.openxmlformats.org/package/2006/relationships"><Relationship Id="rId9" Type="http://schemas.openxmlformats.org/officeDocument/2006/relationships/diagramColors" Target="../diagrams/colors50.xml"/><Relationship Id="rId8" Type="http://schemas.openxmlformats.org/officeDocument/2006/relationships/diagramQuickStyle" Target="../diagrams/quickStyle50.xml"/><Relationship Id="rId7" Type="http://schemas.openxmlformats.org/officeDocument/2006/relationships/diagramLayout" Target="../diagrams/layout50.xml"/><Relationship Id="rId6" Type="http://schemas.openxmlformats.org/officeDocument/2006/relationships/diagramData" Target="../diagrams/data50.xml"/><Relationship Id="rId5" Type="http://schemas.microsoft.com/office/2007/relationships/diagramDrawing" Target="../diagrams/drawing49.xml"/><Relationship Id="rId4" Type="http://schemas.openxmlformats.org/officeDocument/2006/relationships/diagramColors" Target="../diagrams/colors49.xml"/><Relationship Id="rId3" Type="http://schemas.openxmlformats.org/officeDocument/2006/relationships/diagramQuickStyle" Target="../diagrams/quickStyle49.xml"/><Relationship Id="rId2" Type="http://schemas.openxmlformats.org/officeDocument/2006/relationships/diagramLayout" Target="../diagrams/layout49.xml"/><Relationship Id="rId12" Type="http://schemas.openxmlformats.org/officeDocument/2006/relationships/slideLayout" Target="../slideLayouts/slideLayout2.xml"/><Relationship Id="rId11" Type="http://schemas.openxmlformats.org/officeDocument/2006/relationships/image" Target="../media/image95.png"/><Relationship Id="rId10" Type="http://schemas.microsoft.com/office/2007/relationships/diagramDrawing" Target="../diagrams/drawing50.xml"/><Relationship Id="rId1" Type="http://schemas.openxmlformats.org/officeDocument/2006/relationships/diagramData" Target="../diagrams/data49.xml"/></Relationships>
</file>

<file path=ppt/slides/_rels/slide45.xml.rels><?xml version="1.0" encoding="UTF-8" standalone="yes"?>
<Relationships xmlns="http://schemas.openxmlformats.org/package/2006/relationships"><Relationship Id="rId9" Type="http://schemas.openxmlformats.org/officeDocument/2006/relationships/diagramColors" Target="../diagrams/colors52.xml"/><Relationship Id="rId8" Type="http://schemas.openxmlformats.org/officeDocument/2006/relationships/diagramQuickStyle" Target="../diagrams/quickStyle52.xml"/><Relationship Id="rId7" Type="http://schemas.openxmlformats.org/officeDocument/2006/relationships/diagramLayout" Target="../diagrams/layout52.xml"/><Relationship Id="rId6" Type="http://schemas.openxmlformats.org/officeDocument/2006/relationships/diagramData" Target="../diagrams/data52.xml"/><Relationship Id="rId5" Type="http://schemas.microsoft.com/office/2007/relationships/diagramDrawing" Target="../diagrams/drawing51.xml"/><Relationship Id="rId4" Type="http://schemas.openxmlformats.org/officeDocument/2006/relationships/diagramColors" Target="../diagrams/colors51.xml"/><Relationship Id="rId3" Type="http://schemas.openxmlformats.org/officeDocument/2006/relationships/diagramQuickStyle" Target="../diagrams/quickStyle51.xml"/><Relationship Id="rId2" Type="http://schemas.openxmlformats.org/officeDocument/2006/relationships/diagramLayout" Target="../diagrams/layout51.xml"/><Relationship Id="rId13" Type="http://schemas.openxmlformats.org/officeDocument/2006/relationships/slideLayout" Target="../slideLayouts/slideLayout2.xml"/><Relationship Id="rId12" Type="http://schemas.openxmlformats.org/officeDocument/2006/relationships/image" Target="../media/image97.png"/><Relationship Id="rId11" Type="http://schemas.openxmlformats.org/officeDocument/2006/relationships/image" Target="../media/image96.png"/><Relationship Id="rId10" Type="http://schemas.microsoft.com/office/2007/relationships/diagramDrawing" Target="../diagrams/drawing52.xml"/><Relationship Id="rId1" Type="http://schemas.openxmlformats.org/officeDocument/2006/relationships/diagramData" Target="../diagrams/data51.xml"/></Relationships>
</file>

<file path=ppt/slides/_rels/slide46.xml.rels><?xml version="1.0" encoding="UTF-8" standalone="yes"?>
<Relationships xmlns="http://schemas.openxmlformats.org/package/2006/relationships"><Relationship Id="rId9" Type="http://schemas.openxmlformats.org/officeDocument/2006/relationships/diagramColors" Target="../diagrams/colors54.xml"/><Relationship Id="rId8" Type="http://schemas.openxmlformats.org/officeDocument/2006/relationships/diagramQuickStyle" Target="../diagrams/quickStyle54.xml"/><Relationship Id="rId7" Type="http://schemas.openxmlformats.org/officeDocument/2006/relationships/diagramLayout" Target="../diagrams/layout54.xml"/><Relationship Id="rId6" Type="http://schemas.openxmlformats.org/officeDocument/2006/relationships/diagramData" Target="../diagrams/data54.xml"/><Relationship Id="rId5" Type="http://schemas.microsoft.com/office/2007/relationships/diagramDrawing" Target="../diagrams/drawing53.xml"/><Relationship Id="rId4" Type="http://schemas.openxmlformats.org/officeDocument/2006/relationships/diagramColors" Target="../diagrams/colors53.xml"/><Relationship Id="rId3" Type="http://schemas.openxmlformats.org/officeDocument/2006/relationships/diagramQuickStyle" Target="../diagrams/quickStyle53.xml"/><Relationship Id="rId2" Type="http://schemas.openxmlformats.org/officeDocument/2006/relationships/diagramLayout" Target="../diagrams/layout53.xml"/><Relationship Id="rId11" Type="http://schemas.openxmlformats.org/officeDocument/2006/relationships/slideLayout" Target="../slideLayouts/slideLayout2.xml"/><Relationship Id="rId10" Type="http://schemas.microsoft.com/office/2007/relationships/diagramDrawing" Target="../diagrams/drawing54.xml"/><Relationship Id="rId1" Type="http://schemas.openxmlformats.org/officeDocument/2006/relationships/diagramData" Target="../diagrams/data53.xml"/></Relationships>
</file>

<file path=ppt/slides/_rels/slide47.xml.rels><?xml version="1.0" encoding="UTF-8" standalone="yes"?>
<Relationships xmlns="http://schemas.openxmlformats.org/package/2006/relationships"><Relationship Id="rId9" Type="http://schemas.openxmlformats.org/officeDocument/2006/relationships/diagramColors" Target="../diagrams/colors56.xml"/><Relationship Id="rId8" Type="http://schemas.openxmlformats.org/officeDocument/2006/relationships/diagramQuickStyle" Target="../diagrams/quickStyle56.xml"/><Relationship Id="rId7" Type="http://schemas.openxmlformats.org/officeDocument/2006/relationships/diagramLayout" Target="../diagrams/layout56.xml"/><Relationship Id="rId6" Type="http://schemas.openxmlformats.org/officeDocument/2006/relationships/diagramData" Target="../diagrams/data56.xml"/><Relationship Id="rId5" Type="http://schemas.microsoft.com/office/2007/relationships/diagramDrawing" Target="../diagrams/drawing55.xml"/><Relationship Id="rId4" Type="http://schemas.openxmlformats.org/officeDocument/2006/relationships/diagramColors" Target="../diagrams/colors55.xml"/><Relationship Id="rId3" Type="http://schemas.openxmlformats.org/officeDocument/2006/relationships/diagramQuickStyle" Target="../diagrams/quickStyle55.xml"/><Relationship Id="rId2" Type="http://schemas.openxmlformats.org/officeDocument/2006/relationships/diagramLayout" Target="../diagrams/layout55.xml"/><Relationship Id="rId11" Type="http://schemas.openxmlformats.org/officeDocument/2006/relationships/slideLayout" Target="../slideLayouts/slideLayout2.xml"/><Relationship Id="rId10" Type="http://schemas.microsoft.com/office/2007/relationships/diagramDrawing" Target="../diagrams/drawing56.xml"/><Relationship Id="rId1" Type="http://schemas.openxmlformats.org/officeDocument/2006/relationships/diagramData" Target="../diagrams/data55.xml"/></Relationships>
</file>

<file path=ppt/slides/_rels/slide48.xml.rels><?xml version="1.0" encoding="UTF-8" standalone="yes"?>
<Relationships xmlns="http://schemas.openxmlformats.org/package/2006/relationships"><Relationship Id="rId9" Type="http://schemas.openxmlformats.org/officeDocument/2006/relationships/diagramColors" Target="../diagrams/colors58.xml"/><Relationship Id="rId8" Type="http://schemas.openxmlformats.org/officeDocument/2006/relationships/diagramQuickStyle" Target="../diagrams/quickStyle58.xml"/><Relationship Id="rId7" Type="http://schemas.openxmlformats.org/officeDocument/2006/relationships/diagramLayout" Target="../diagrams/layout58.xml"/><Relationship Id="rId6" Type="http://schemas.openxmlformats.org/officeDocument/2006/relationships/diagramData" Target="../diagrams/data58.xml"/><Relationship Id="rId5" Type="http://schemas.microsoft.com/office/2007/relationships/diagramDrawing" Target="../diagrams/drawing57.xml"/><Relationship Id="rId4" Type="http://schemas.openxmlformats.org/officeDocument/2006/relationships/diagramColors" Target="../diagrams/colors57.xml"/><Relationship Id="rId3" Type="http://schemas.openxmlformats.org/officeDocument/2006/relationships/diagramQuickStyle" Target="../diagrams/quickStyle57.xml"/><Relationship Id="rId2" Type="http://schemas.openxmlformats.org/officeDocument/2006/relationships/diagramLayout" Target="../diagrams/layout57.xml"/><Relationship Id="rId13" Type="http://schemas.openxmlformats.org/officeDocument/2006/relationships/slideLayout" Target="../slideLayouts/slideLayout2.xml"/><Relationship Id="rId12" Type="http://schemas.openxmlformats.org/officeDocument/2006/relationships/image" Target="../media/image99.png"/><Relationship Id="rId11" Type="http://schemas.openxmlformats.org/officeDocument/2006/relationships/image" Target="../media/image98.png"/><Relationship Id="rId10" Type="http://schemas.microsoft.com/office/2007/relationships/diagramDrawing" Target="../diagrams/drawing58.xml"/><Relationship Id="rId1" Type="http://schemas.openxmlformats.org/officeDocument/2006/relationships/diagramData" Target="../diagrams/data57.xml"/></Relationships>
</file>

<file path=ppt/slides/_rels/slide49.xml.rels><?xml version="1.0" encoding="UTF-8" standalone="yes"?>
<Relationships xmlns="http://schemas.openxmlformats.org/package/2006/relationships"><Relationship Id="rId9" Type="http://schemas.openxmlformats.org/officeDocument/2006/relationships/diagramColors" Target="../diagrams/colors60.xml"/><Relationship Id="rId8" Type="http://schemas.openxmlformats.org/officeDocument/2006/relationships/diagramQuickStyle" Target="../diagrams/quickStyle60.xml"/><Relationship Id="rId7" Type="http://schemas.openxmlformats.org/officeDocument/2006/relationships/diagramLayout" Target="../diagrams/layout60.xml"/><Relationship Id="rId6" Type="http://schemas.openxmlformats.org/officeDocument/2006/relationships/diagramData" Target="../diagrams/data60.xml"/><Relationship Id="rId5" Type="http://schemas.microsoft.com/office/2007/relationships/diagramDrawing" Target="../diagrams/drawing59.xml"/><Relationship Id="rId4" Type="http://schemas.openxmlformats.org/officeDocument/2006/relationships/diagramColors" Target="../diagrams/colors59.xml"/><Relationship Id="rId3" Type="http://schemas.openxmlformats.org/officeDocument/2006/relationships/diagramQuickStyle" Target="../diagrams/quickStyle59.xml"/><Relationship Id="rId2" Type="http://schemas.openxmlformats.org/officeDocument/2006/relationships/diagramLayout" Target="../diagrams/layout59.xml"/><Relationship Id="rId14" Type="http://schemas.openxmlformats.org/officeDocument/2006/relationships/vmlDrawing" Target="../drawings/vmlDrawing2.vml"/><Relationship Id="rId13" Type="http://schemas.openxmlformats.org/officeDocument/2006/relationships/slideLayout" Target="../slideLayouts/slideLayout2.xml"/><Relationship Id="rId12" Type="http://schemas.openxmlformats.org/officeDocument/2006/relationships/image" Target="../media/image100.emf"/><Relationship Id="rId11" Type="http://schemas.openxmlformats.org/officeDocument/2006/relationships/oleObject" Target="../embeddings/oleObject2.bin"/><Relationship Id="rId10" Type="http://schemas.microsoft.com/office/2007/relationships/diagramDrawing" Target="../diagrams/drawing60.xml"/><Relationship Id="rId1" Type="http://schemas.openxmlformats.org/officeDocument/2006/relationships/diagramData" Target="../diagrams/data59.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50.xml.rels><?xml version="1.0" encoding="UTF-8" standalone="yes"?>
<Relationships xmlns="http://schemas.openxmlformats.org/package/2006/relationships"><Relationship Id="rId9" Type="http://schemas.openxmlformats.org/officeDocument/2006/relationships/diagramColors" Target="../diagrams/colors62.xml"/><Relationship Id="rId8" Type="http://schemas.openxmlformats.org/officeDocument/2006/relationships/diagramQuickStyle" Target="../diagrams/quickStyle62.xml"/><Relationship Id="rId7" Type="http://schemas.openxmlformats.org/officeDocument/2006/relationships/diagramLayout" Target="../diagrams/layout62.xml"/><Relationship Id="rId6" Type="http://schemas.openxmlformats.org/officeDocument/2006/relationships/diagramData" Target="../diagrams/data62.xml"/><Relationship Id="rId5" Type="http://schemas.microsoft.com/office/2007/relationships/diagramDrawing" Target="../diagrams/drawing61.xml"/><Relationship Id="rId4" Type="http://schemas.openxmlformats.org/officeDocument/2006/relationships/diagramColors" Target="../diagrams/colors61.xml"/><Relationship Id="rId3" Type="http://schemas.openxmlformats.org/officeDocument/2006/relationships/diagramQuickStyle" Target="../diagrams/quickStyle61.xml"/><Relationship Id="rId2" Type="http://schemas.openxmlformats.org/officeDocument/2006/relationships/diagramLayout" Target="../diagrams/layout61.xml"/><Relationship Id="rId16" Type="http://schemas.openxmlformats.org/officeDocument/2006/relationships/slideLayout" Target="../slideLayouts/slideLayout2.xml"/><Relationship Id="rId15" Type="http://schemas.openxmlformats.org/officeDocument/2006/relationships/image" Target="../media/image105.png"/><Relationship Id="rId14" Type="http://schemas.openxmlformats.org/officeDocument/2006/relationships/image" Target="../media/image104.jpeg"/><Relationship Id="rId13" Type="http://schemas.openxmlformats.org/officeDocument/2006/relationships/image" Target="../media/image103.jpeg"/><Relationship Id="rId12" Type="http://schemas.openxmlformats.org/officeDocument/2006/relationships/image" Target="../media/image102.jpeg"/><Relationship Id="rId11" Type="http://schemas.openxmlformats.org/officeDocument/2006/relationships/image" Target="../media/image101.jpeg"/><Relationship Id="rId10" Type="http://schemas.microsoft.com/office/2007/relationships/diagramDrawing" Target="../diagrams/drawing62.xml"/><Relationship Id="rId1" Type="http://schemas.openxmlformats.org/officeDocument/2006/relationships/diagramData" Target="../diagrams/data61.xml"/></Relationships>
</file>

<file path=ppt/slides/_rels/slide51.xml.rels><?xml version="1.0" encoding="UTF-8" standalone="yes"?>
<Relationships xmlns="http://schemas.openxmlformats.org/package/2006/relationships"><Relationship Id="rId9" Type="http://schemas.openxmlformats.org/officeDocument/2006/relationships/diagramLayout" Target="../diagrams/layout64.xml"/><Relationship Id="rId8" Type="http://schemas.openxmlformats.org/officeDocument/2006/relationships/diagramData" Target="../diagrams/data64.xml"/><Relationship Id="rId7" Type="http://schemas.microsoft.com/office/2007/relationships/diagramDrawing" Target="../diagrams/drawing63.xml"/><Relationship Id="rId6" Type="http://schemas.openxmlformats.org/officeDocument/2006/relationships/diagramColors" Target="../diagrams/colors63.xml"/><Relationship Id="rId5" Type="http://schemas.openxmlformats.org/officeDocument/2006/relationships/diagramQuickStyle" Target="../diagrams/quickStyle63.xml"/><Relationship Id="rId4" Type="http://schemas.openxmlformats.org/officeDocument/2006/relationships/diagramLayout" Target="../diagrams/layout63.xml"/><Relationship Id="rId3" Type="http://schemas.openxmlformats.org/officeDocument/2006/relationships/diagramData" Target="../diagrams/data63.xml"/><Relationship Id="rId2" Type="http://schemas.openxmlformats.org/officeDocument/2006/relationships/image" Target="../media/image106.wmf"/><Relationship Id="rId16" Type="http://schemas.openxmlformats.org/officeDocument/2006/relationships/vmlDrawing" Target="../drawings/vmlDrawing3.vml"/><Relationship Id="rId15" Type="http://schemas.openxmlformats.org/officeDocument/2006/relationships/slideLayout" Target="../slideLayouts/slideLayout2.xml"/><Relationship Id="rId14" Type="http://schemas.openxmlformats.org/officeDocument/2006/relationships/image" Target="../media/image107.wmf"/><Relationship Id="rId13" Type="http://schemas.openxmlformats.org/officeDocument/2006/relationships/oleObject" Target="../embeddings/Document1.doc"/><Relationship Id="rId12" Type="http://schemas.microsoft.com/office/2007/relationships/diagramDrawing" Target="../diagrams/drawing64.xml"/><Relationship Id="rId11" Type="http://schemas.openxmlformats.org/officeDocument/2006/relationships/diagramColors" Target="../diagrams/colors64.xml"/><Relationship Id="rId10" Type="http://schemas.openxmlformats.org/officeDocument/2006/relationships/diagramQuickStyle" Target="../diagrams/quickStyle64.xml"/><Relationship Id="rId1" Type="http://schemas.openxmlformats.org/officeDocument/2006/relationships/oleObject" Target="../embeddings/oleObject3.bin"/></Relationships>
</file>

<file path=ppt/slides/_rels/slide52.xml.rels><?xml version="1.0" encoding="UTF-8" standalone="yes"?>
<Relationships xmlns="http://schemas.openxmlformats.org/package/2006/relationships"><Relationship Id="rId9" Type="http://schemas.openxmlformats.org/officeDocument/2006/relationships/diagramColors" Target="../diagrams/colors66.xml"/><Relationship Id="rId8" Type="http://schemas.openxmlformats.org/officeDocument/2006/relationships/diagramQuickStyle" Target="../diagrams/quickStyle66.xml"/><Relationship Id="rId7" Type="http://schemas.openxmlformats.org/officeDocument/2006/relationships/diagramLayout" Target="../diagrams/layout66.xml"/><Relationship Id="rId6" Type="http://schemas.openxmlformats.org/officeDocument/2006/relationships/diagramData" Target="../diagrams/data66.xml"/><Relationship Id="rId5" Type="http://schemas.microsoft.com/office/2007/relationships/diagramDrawing" Target="../diagrams/drawing65.xml"/><Relationship Id="rId4" Type="http://schemas.openxmlformats.org/officeDocument/2006/relationships/diagramColors" Target="../diagrams/colors65.xml"/><Relationship Id="rId3" Type="http://schemas.openxmlformats.org/officeDocument/2006/relationships/diagramQuickStyle" Target="../diagrams/quickStyle65.xml"/><Relationship Id="rId2" Type="http://schemas.openxmlformats.org/officeDocument/2006/relationships/diagramLayout" Target="../diagrams/layout65.xml"/><Relationship Id="rId15" Type="http://schemas.openxmlformats.org/officeDocument/2006/relationships/slideLayout" Target="../slideLayouts/slideLayout2.xml"/><Relationship Id="rId14" Type="http://schemas.openxmlformats.org/officeDocument/2006/relationships/image" Target="../media/image111.jpeg"/><Relationship Id="rId13" Type="http://schemas.openxmlformats.org/officeDocument/2006/relationships/image" Target="../media/image110.jpeg"/><Relationship Id="rId12" Type="http://schemas.openxmlformats.org/officeDocument/2006/relationships/image" Target="../media/image109.jpeg"/><Relationship Id="rId11" Type="http://schemas.openxmlformats.org/officeDocument/2006/relationships/image" Target="../media/image108.jpeg"/><Relationship Id="rId10" Type="http://schemas.microsoft.com/office/2007/relationships/diagramDrawing" Target="../diagrams/drawing66.xml"/><Relationship Id="rId1" Type="http://schemas.openxmlformats.org/officeDocument/2006/relationships/diagramData" Target="../diagrams/data65.xml"/></Relationships>
</file>

<file path=ppt/slides/_rels/slide53.xml.rels><?xml version="1.0" encoding="UTF-8" standalone="yes"?>
<Relationships xmlns="http://schemas.openxmlformats.org/package/2006/relationships"><Relationship Id="rId9" Type="http://schemas.openxmlformats.org/officeDocument/2006/relationships/diagramColors" Target="../diagrams/colors68.xml"/><Relationship Id="rId8" Type="http://schemas.openxmlformats.org/officeDocument/2006/relationships/diagramQuickStyle" Target="../diagrams/quickStyle68.xml"/><Relationship Id="rId7" Type="http://schemas.openxmlformats.org/officeDocument/2006/relationships/diagramLayout" Target="../diagrams/layout68.xml"/><Relationship Id="rId6" Type="http://schemas.openxmlformats.org/officeDocument/2006/relationships/diagramData" Target="../diagrams/data68.xml"/><Relationship Id="rId5" Type="http://schemas.microsoft.com/office/2007/relationships/diagramDrawing" Target="../diagrams/drawing67.xml"/><Relationship Id="rId4" Type="http://schemas.openxmlformats.org/officeDocument/2006/relationships/diagramColors" Target="../diagrams/colors67.xml"/><Relationship Id="rId3" Type="http://schemas.openxmlformats.org/officeDocument/2006/relationships/diagramQuickStyle" Target="../diagrams/quickStyle67.xml"/><Relationship Id="rId2" Type="http://schemas.openxmlformats.org/officeDocument/2006/relationships/diagramLayout" Target="../diagrams/layout67.xml"/><Relationship Id="rId13" Type="http://schemas.openxmlformats.org/officeDocument/2006/relationships/slideLayout" Target="../slideLayouts/slideLayout2.xml"/><Relationship Id="rId12" Type="http://schemas.openxmlformats.org/officeDocument/2006/relationships/image" Target="../media/image112.jpeg"/><Relationship Id="rId11" Type="http://schemas.openxmlformats.org/officeDocument/2006/relationships/hyperlink" Target="http://photo.blog.sina.com.cn/showpic.html" TargetMode="External"/><Relationship Id="rId10" Type="http://schemas.microsoft.com/office/2007/relationships/diagramDrawing" Target="../diagrams/drawing68.xml"/><Relationship Id="rId1" Type="http://schemas.openxmlformats.org/officeDocument/2006/relationships/diagramData" Target="../diagrams/data67.xml"/></Relationships>
</file>

<file path=ppt/slides/_rels/slide54.xml.rels><?xml version="1.0" encoding="UTF-8" standalone="yes"?>
<Relationships xmlns="http://schemas.openxmlformats.org/package/2006/relationships"><Relationship Id="rId9" Type="http://schemas.openxmlformats.org/officeDocument/2006/relationships/diagramColors" Target="../diagrams/colors70.xml"/><Relationship Id="rId8" Type="http://schemas.openxmlformats.org/officeDocument/2006/relationships/diagramQuickStyle" Target="../diagrams/quickStyle70.xml"/><Relationship Id="rId7" Type="http://schemas.openxmlformats.org/officeDocument/2006/relationships/diagramLayout" Target="../diagrams/layout70.xml"/><Relationship Id="rId6" Type="http://schemas.openxmlformats.org/officeDocument/2006/relationships/diagramData" Target="../diagrams/data70.xml"/><Relationship Id="rId5" Type="http://schemas.microsoft.com/office/2007/relationships/diagramDrawing" Target="../diagrams/drawing69.xml"/><Relationship Id="rId4" Type="http://schemas.openxmlformats.org/officeDocument/2006/relationships/diagramColors" Target="../diagrams/colors69.xml"/><Relationship Id="rId3" Type="http://schemas.openxmlformats.org/officeDocument/2006/relationships/diagramQuickStyle" Target="../diagrams/quickStyle69.xml"/><Relationship Id="rId2" Type="http://schemas.openxmlformats.org/officeDocument/2006/relationships/diagramLayout" Target="../diagrams/layout69.xml"/><Relationship Id="rId11" Type="http://schemas.openxmlformats.org/officeDocument/2006/relationships/slideLayout" Target="../slideLayouts/slideLayout2.xml"/><Relationship Id="rId10" Type="http://schemas.microsoft.com/office/2007/relationships/diagramDrawing" Target="../diagrams/drawing70.xml"/><Relationship Id="rId1" Type="http://schemas.openxmlformats.org/officeDocument/2006/relationships/diagramData" Target="../diagrams/data69.xml"/></Relationships>
</file>

<file path=ppt/slides/_rels/slide55.xml.rels><?xml version="1.0" encoding="UTF-8" standalone="yes"?>
<Relationships xmlns="http://schemas.openxmlformats.org/package/2006/relationships"><Relationship Id="rId9" Type="http://schemas.openxmlformats.org/officeDocument/2006/relationships/diagramColors" Target="../diagrams/colors72.xml"/><Relationship Id="rId8" Type="http://schemas.openxmlformats.org/officeDocument/2006/relationships/diagramQuickStyle" Target="../diagrams/quickStyle72.xml"/><Relationship Id="rId7" Type="http://schemas.openxmlformats.org/officeDocument/2006/relationships/diagramLayout" Target="../diagrams/layout72.xml"/><Relationship Id="rId6" Type="http://schemas.openxmlformats.org/officeDocument/2006/relationships/diagramData" Target="../diagrams/data72.xml"/><Relationship Id="rId5" Type="http://schemas.microsoft.com/office/2007/relationships/diagramDrawing" Target="../diagrams/drawing71.xml"/><Relationship Id="rId4" Type="http://schemas.openxmlformats.org/officeDocument/2006/relationships/diagramColors" Target="../diagrams/colors71.xml"/><Relationship Id="rId3" Type="http://schemas.openxmlformats.org/officeDocument/2006/relationships/diagramQuickStyle" Target="../diagrams/quickStyle71.xml"/><Relationship Id="rId2" Type="http://schemas.openxmlformats.org/officeDocument/2006/relationships/diagramLayout" Target="../diagrams/layout71.xml"/><Relationship Id="rId11" Type="http://schemas.openxmlformats.org/officeDocument/2006/relationships/slideLayout" Target="../slideLayouts/slideLayout2.xml"/><Relationship Id="rId10" Type="http://schemas.microsoft.com/office/2007/relationships/diagramDrawing" Target="../diagrams/drawing72.xml"/><Relationship Id="rId1" Type="http://schemas.openxmlformats.org/officeDocument/2006/relationships/diagramData" Target="../diagrams/data71.xml"/></Relationships>
</file>

<file path=ppt/slides/_rels/slide56.xml.rels><?xml version="1.0" encoding="UTF-8" standalone="yes"?>
<Relationships xmlns="http://schemas.openxmlformats.org/package/2006/relationships"><Relationship Id="rId9" Type="http://schemas.openxmlformats.org/officeDocument/2006/relationships/diagramColors" Target="../diagrams/colors74.xml"/><Relationship Id="rId8" Type="http://schemas.openxmlformats.org/officeDocument/2006/relationships/diagramQuickStyle" Target="../diagrams/quickStyle74.xml"/><Relationship Id="rId7" Type="http://schemas.openxmlformats.org/officeDocument/2006/relationships/diagramLayout" Target="../diagrams/layout74.xml"/><Relationship Id="rId6" Type="http://schemas.openxmlformats.org/officeDocument/2006/relationships/diagramData" Target="../diagrams/data74.xml"/><Relationship Id="rId5" Type="http://schemas.microsoft.com/office/2007/relationships/diagramDrawing" Target="../diagrams/drawing73.xml"/><Relationship Id="rId4" Type="http://schemas.openxmlformats.org/officeDocument/2006/relationships/diagramColors" Target="../diagrams/colors73.xml"/><Relationship Id="rId3" Type="http://schemas.openxmlformats.org/officeDocument/2006/relationships/diagramQuickStyle" Target="../diagrams/quickStyle73.xml"/><Relationship Id="rId2" Type="http://schemas.openxmlformats.org/officeDocument/2006/relationships/diagramLayout" Target="../diagrams/layout73.xml"/><Relationship Id="rId12" Type="http://schemas.openxmlformats.org/officeDocument/2006/relationships/slideLayout" Target="../slideLayouts/slideLayout2.xml"/><Relationship Id="rId11" Type="http://schemas.openxmlformats.org/officeDocument/2006/relationships/image" Target="../media/image113.png"/><Relationship Id="rId10" Type="http://schemas.microsoft.com/office/2007/relationships/diagramDrawing" Target="../diagrams/drawing74.xml"/><Relationship Id="rId1" Type="http://schemas.openxmlformats.org/officeDocument/2006/relationships/diagramData" Target="../diagrams/data73.xml"/></Relationships>
</file>

<file path=ppt/slides/_rels/slide57.xml.rels><?xml version="1.0" encoding="UTF-8" standalone="yes"?>
<Relationships xmlns="http://schemas.openxmlformats.org/package/2006/relationships"><Relationship Id="rId9" Type="http://schemas.openxmlformats.org/officeDocument/2006/relationships/diagramColors" Target="../diagrams/colors76.xml"/><Relationship Id="rId8" Type="http://schemas.openxmlformats.org/officeDocument/2006/relationships/diagramQuickStyle" Target="../diagrams/quickStyle76.xml"/><Relationship Id="rId7" Type="http://schemas.openxmlformats.org/officeDocument/2006/relationships/diagramLayout" Target="../diagrams/layout76.xml"/><Relationship Id="rId6" Type="http://schemas.openxmlformats.org/officeDocument/2006/relationships/diagramData" Target="../diagrams/data76.xml"/><Relationship Id="rId5" Type="http://schemas.microsoft.com/office/2007/relationships/diagramDrawing" Target="../diagrams/drawing75.xml"/><Relationship Id="rId4" Type="http://schemas.openxmlformats.org/officeDocument/2006/relationships/diagramColors" Target="../diagrams/colors75.xml"/><Relationship Id="rId3" Type="http://schemas.openxmlformats.org/officeDocument/2006/relationships/diagramQuickStyle" Target="../diagrams/quickStyle75.xml"/><Relationship Id="rId2" Type="http://schemas.openxmlformats.org/officeDocument/2006/relationships/diagramLayout" Target="../diagrams/layout75.xml"/><Relationship Id="rId13" Type="http://schemas.openxmlformats.org/officeDocument/2006/relationships/slideLayout" Target="../slideLayouts/slideLayout2.xml"/><Relationship Id="rId12" Type="http://schemas.openxmlformats.org/officeDocument/2006/relationships/image" Target="../media/image115.jpeg"/><Relationship Id="rId11" Type="http://schemas.openxmlformats.org/officeDocument/2006/relationships/image" Target="../media/image114.jpeg"/><Relationship Id="rId10" Type="http://schemas.microsoft.com/office/2007/relationships/diagramDrawing" Target="../diagrams/drawing76.xml"/><Relationship Id="rId1" Type="http://schemas.openxmlformats.org/officeDocument/2006/relationships/diagramData" Target="../diagrams/data75.xml"/></Relationships>
</file>

<file path=ppt/slides/_rels/slide58.xml.rels><?xml version="1.0" encoding="UTF-8" standalone="yes"?>
<Relationships xmlns="http://schemas.openxmlformats.org/package/2006/relationships"><Relationship Id="rId9" Type="http://schemas.openxmlformats.org/officeDocument/2006/relationships/diagramColors" Target="../diagrams/colors78.xml"/><Relationship Id="rId8" Type="http://schemas.openxmlformats.org/officeDocument/2006/relationships/diagramQuickStyle" Target="../diagrams/quickStyle78.xml"/><Relationship Id="rId7" Type="http://schemas.openxmlformats.org/officeDocument/2006/relationships/diagramLayout" Target="../diagrams/layout78.xml"/><Relationship Id="rId6" Type="http://schemas.openxmlformats.org/officeDocument/2006/relationships/diagramData" Target="../diagrams/data78.xml"/><Relationship Id="rId5" Type="http://schemas.microsoft.com/office/2007/relationships/diagramDrawing" Target="../diagrams/drawing77.xml"/><Relationship Id="rId4" Type="http://schemas.openxmlformats.org/officeDocument/2006/relationships/diagramColors" Target="../diagrams/colors77.xml"/><Relationship Id="rId3" Type="http://schemas.openxmlformats.org/officeDocument/2006/relationships/diagramQuickStyle" Target="../diagrams/quickStyle77.xml"/><Relationship Id="rId20" Type="http://schemas.openxmlformats.org/officeDocument/2006/relationships/vmlDrawing" Target="../drawings/vmlDrawing4.vml"/><Relationship Id="rId2" Type="http://schemas.openxmlformats.org/officeDocument/2006/relationships/diagramLayout" Target="../diagrams/layout77.xml"/><Relationship Id="rId19" Type="http://schemas.openxmlformats.org/officeDocument/2006/relationships/slideLayout" Target="../slideLayouts/slideLayout2.xml"/><Relationship Id="rId18" Type="http://schemas.openxmlformats.org/officeDocument/2006/relationships/image" Target="../media/image119.wmf"/><Relationship Id="rId17" Type="http://schemas.openxmlformats.org/officeDocument/2006/relationships/oleObject" Target="../embeddings/oleObject7.bin"/><Relationship Id="rId16" Type="http://schemas.openxmlformats.org/officeDocument/2006/relationships/image" Target="../media/image118.wmf"/><Relationship Id="rId15" Type="http://schemas.openxmlformats.org/officeDocument/2006/relationships/oleObject" Target="../embeddings/oleObject6.bin"/><Relationship Id="rId14" Type="http://schemas.openxmlformats.org/officeDocument/2006/relationships/image" Target="../media/image117.wmf"/><Relationship Id="rId13" Type="http://schemas.openxmlformats.org/officeDocument/2006/relationships/oleObject" Target="../embeddings/oleObject5.bin"/><Relationship Id="rId12" Type="http://schemas.openxmlformats.org/officeDocument/2006/relationships/image" Target="../media/image116.wmf"/><Relationship Id="rId11" Type="http://schemas.openxmlformats.org/officeDocument/2006/relationships/oleObject" Target="../embeddings/oleObject4.bin"/><Relationship Id="rId10" Type="http://schemas.microsoft.com/office/2007/relationships/diagramDrawing" Target="../diagrams/drawing78.xml"/><Relationship Id="rId1" Type="http://schemas.openxmlformats.org/officeDocument/2006/relationships/diagramData" Target="../diagrams/data77.xml"/></Relationships>
</file>

<file path=ppt/slides/_rels/slide59.xml.rels><?xml version="1.0" encoding="UTF-8" standalone="yes"?>
<Relationships xmlns="http://schemas.openxmlformats.org/package/2006/relationships"><Relationship Id="rId9" Type="http://schemas.openxmlformats.org/officeDocument/2006/relationships/diagramColors" Target="../diagrams/colors80.xml"/><Relationship Id="rId8" Type="http://schemas.openxmlformats.org/officeDocument/2006/relationships/diagramQuickStyle" Target="../diagrams/quickStyle80.xml"/><Relationship Id="rId7" Type="http://schemas.openxmlformats.org/officeDocument/2006/relationships/diagramLayout" Target="../diagrams/layout80.xml"/><Relationship Id="rId6" Type="http://schemas.openxmlformats.org/officeDocument/2006/relationships/diagramData" Target="../diagrams/data80.xml"/><Relationship Id="rId5" Type="http://schemas.microsoft.com/office/2007/relationships/diagramDrawing" Target="../diagrams/drawing79.xml"/><Relationship Id="rId4" Type="http://schemas.openxmlformats.org/officeDocument/2006/relationships/diagramColors" Target="../diagrams/colors79.xml"/><Relationship Id="rId3" Type="http://schemas.openxmlformats.org/officeDocument/2006/relationships/diagramQuickStyle" Target="../diagrams/quickStyle79.xml"/><Relationship Id="rId2" Type="http://schemas.openxmlformats.org/officeDocument/2006/relationships/diagramLayout" Target="../diagrams/layout79.xml"/><Relationship Id="rId15" Type="http://schemas.openxmlformats.org/officeDocument/2006/relationships/slideLayout" Target="../slideLayouts/slideLayout2.xml"/><Relationship Id="rId14" Type="http://schemas.openxmlformats.org/officeDocument/2006/relationships/image" Target="../media/image122.jpeg"/><Relationship Id="rId13" Type="http://schemas.openxmlformats.org/officeDocument/2006/relationships/image" Target="../media/image121.jpeg"/><Relationship Id="rId12" Type="http://schemas.openxmlformats.org/officeDocument/2006/relationships/image" Target="../media/image120.jpeg"/><Relationship Id="rId11" Type="http://schemas.openxmlformats.org/officeDocument/2006/relationships/hyperlink" Target="http://photo.blog.sina.com.cn/showpic.html" TargetMode="External"/><Relationship Id="rId10" Type="http://schemas.microsoft.com/office/2007/relationships/diagramDrawing" Target="../diagrams/drawing80.xml"/><Relationship Id="rId1" Type="http://schemas.openxmlformats.org/officeDocument/2006/relationships/diagramData" Target="../diagrams/data79.xml"/></Relationships>
</file>

<file path=ppt/slides/_rels/slide6.xml.rels><?xml version="1.0" encoding="UTF-8" standalone="yes"?>
<Relationships xmlns="http://schemas.openxmlformats.org/package/2006/relationships"><Relationship Id="rId9" Type="http://schemas.openxmlformats.org/officeDocument/2006/relationships/hyperlink" Target="http://www.guoqiangtools.com/proDetail.asp?id=322&amp;lang=zh-cn" TargetMode="External"/><Relationship Id="rId8" Type="http://schemas.openxmlformats.org/officeDocument/2006/relationships/image" Target="../media/image12.jpeg"/><Relationship Id="rId7" Type="http://schemas.openxmlformats.org/officeDocument/2006/relationships/hyperlink" Target="http://www.guoqiangtools.com/proDetail.asp?id=107&amp;lang=zh-cn" TargetMode="Externa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hyperlink" Target="http://www.guoqiangtools.com/proDetail.asp?id=391&amp;lang=zh-cn" TargetMode="External"/><Relationship Id="rId33" Type="http://schemas.openxmlformats.org/officeDocument/2006/relationships/slideLayout" Target="../slideLayouts/slideLayout2.xml"/><Relationship Id="rId32" Type="http://schemas.microsoft.com/office/2007/relationships/diagramDrawing" Target="../diagrams/drawing9.xml"/><Relationship Id="rId31" Type="http://schemas.openxmlformats.org/officeDocument/2006/relationships/diagramColors" Target="../diagrams/colors9.xml"/><Relationship Id="rId30" Type="http://schemas.openxmlformats.org/officeDocument/2006/relationships/diagramQuickStyle" Target="../diagrams/quickStyle9.xml"/><Relationship Id="rId3" Type="http://schemas.openxmlformats.org/officeDocument/2006/relationships/image" Target="../media/image9.jpeg"/><Relationship Id="rId29" Type="http://schemas.openxmlformats.org/officeDocument/2006/relationships/diagramLayout" Target="../diagrams/layout9.xml"/><Relationship Id="rId28" Type="http://schemas.openxmlformats.org/officeDocument/2006/relationships/diagramData" Target="../diagrams/data9.xml"/><Relationship Id="rId27" Type="http://schemas.openxmlformats.org/officeDocument/2006/relationships/image" Target="../media/image19.jpeg"/><Relationship Id="rId26" Type="http://schemas.openxmlformats.org/officeDocument/2006/relationships/image" Target="../media/image18.jpeg"/><Relationship Id="rId25" Type="http://schemas.openxmlformats.org/officeDocument/2006/relationships/image" Target="../media/image17.jpeg"/><Relationship Id="rId24" Type="http://schemas.microsoft.com/office/2007/relationships/diagramDrawing" Target="../diagrams/drawing8.xml"/><Relationship Id="rId23" Type="http://schemas.openxmlformats.org/officeDocument/2006/relationships/diagramColors" Target="../diagrams/colors8.xml"/><Relationship Id="rId22" Type="http://schemas.openxmlformats.org/officeDocument/2006/relationships/diagramQuickStyle" Target="../diagrams/quickStyle8.xml"/><Relationship Id="rId21" Type="http://schemas.openxmlformats.org/officeDocument/2006/relationships/diagramLayout" Target="../diagrams/layout8.xml"/><Relationship Id="rId20" Type="http://schemas.openxmlformats.org/officeDocument/2006/relationships/diagramData" Target="../diagrams/data8.xml"/><Relationship Id="rId2" Type="http://schemas.openxmlformats.org/officeDocument/2006/relationships/hyperlink" Target="http://www.guoqiangtools.com/proDetail.asp?id=453&amp;lang=zh-cn" TargetMode="External"/><Relationship Id="rId19" Type="http://schemas.openxmlformats.org/officeDocument/2006/relationships/image" Target="../media/image16.jpeg"/><Relationship Id="rId18" Type="http://schemas.openxmlformats.org/officeDocument/2006/relationships/image" Target="../media/image15.jpeg"/><Relationship Id="rId17" Type="http://schemas.microsoft.com/office/2007/relationships/diagramDrawing" Target="../diagrams/drawing7.xml"/><Relationship Id="rId16" Type="http://schemas.openxmlformats.org/officeDocument/2006/relationships/diagramColors" Target="../diagrams/colors7.xml"/><Relationship Id="rId15" Type="http://schemas.openxmlformats.org/officeDocument/2006/relationships/diagramQuickStyle" Target="../diagrams/quickStyle7.xml"/><Relationship Id="rId14" Type="http://schemas.openxmlformats.org/officeDocument/2006/relationships/diagramLayout" Target="../diagrams/layout7.xml"/><Relationship Id="rId13" Type="http://schemas.openxmlformats.org/officeDocument/2006/relationships/diagramData" Target="../diagrams/data7.xml"/><Relationship Id="rId12" Type="http://schemas.openxmlformats.org/officeDocument/2006/relationships/image" Target="../media/image14.jpeg"/><Relationship Id="rId11" Type="http://schemas.openxmlformats.org/officeDocument/2006/relationships/hyperlink" Target="http://www.guoqiangtools.com/proDetail.asp?id=215&amp;lang=zh-cn" TargetMode="External"/><Relationship Id="rId10" Type="http://schemas.openxmlformats.org/officeDocument/2006/relationships/image" Target="../media/image13.jpeg"/><Relationship Id="rId1" Type="http://schemas.openxmlformats.org/officeDocument/2006/relationships/image" Target="../media/image6.jpeg"/></Relationships>
</file>

<file path=ppt/slides/_rels/slide60.xml.rels><?xml version="1.0" encoding="UTF-8" standalone="yes"?>
<Relationships xmlns="http://schemas.openxmlformats.org/package/2006/relationships"><Relationship Id="rId9" Type="http://schemas.openxmlformats.org/officeDocument/2006/relationships/diagramColors" Target="../diagrams/colors82.xml"/><Relationship Id="rId8" Type="http://schemas.openxmlformats.org/officeDocument/2006/relationships/diagramQuickStyle" Target="../diagrams/quickStyle82.xml"/><Relationship Id="rId7" Type="http://schemas.openxmlformats.org/officeDocument/2006/relationships/diagramLayout" Target="../diagrams/layout82.xml"/><Relationship Id="rId6" Type="http://schemas.openxmlformats.org/officeDocument/2006/relationships/diagramData" Target="../diagrams/data82.xml"/><Relationship Id="rId5" Type="http://schemas.microsoft.com/office/2007/relationships/diagramDrawing" Target="../diagrams/drawing81.xml"/><Relationship Id="rId4" Type="http://schemas.openxmlformats.org/officeDocument/2006/relationships/diagramColors" Target="../diagrams/colors81.xml"/><Relationship Id="rId3" Type="http://schemas.openxmlformats.org/officeDocument/2006/relationships/diagramQuickStyle" Target="../diagrams/quickStyle81.xml"/><Relationship Id="rId2" Type="http://schemas.openxmlformats.org/officeDocument/2006/relationships/diagramLayout" Target="../diagrams/layout81.xml"/><Relationship Id="rId11" Type="http://schemas.openxmlformats.org/officeDocument/2006/relationships/slideLayout" Target="../slideLayouts/slideLayout2.xml"/><Relationship Id="rId10" Type="http://schemas.microsoft.com/office/2007/relationships/diagramDrawing" Target="../diagrams/drawing82.xml"/><Relationship Id="rId1" Type="http://schemas.openxmlformats.org/officeDocument/2006/relationships/diagramData" Target="../diagrams/data81.xml"/></Relationships>
</file>

<file path=ppt/slides/_rels/slide61.xml.rels><?xml version="1.0" encoding="UTF-8" standalone="yes"?>
<Relationships xmlns="http://schemas.openxmlformats.org/package/2006/relationships"><Relationship Id="rId9" Type="http://schemas.openxmlformats.org/officeDocument/2006/relationships/diagramColors" Target="../diagrams/colors84.xml"/><Relationship Id="rId8" Type="http://schemas.openxmlformats.org/officeDocument/2006/relationships/diagramQuickStyle" Target="../diagrams/quickStyle84.xml"/><Relationship Id="rId7" Type="http://schemas.openxmlformats.org/officeDocument/2006/relationships/diagramLayout" Target="../diagrams/layout84.xml"/><Relationship Id="rId6" Type="http://schemas.openxmlformats.org/officeDocument/2006/relationships/diagramData" Target="../diagrams/data84.xml"/><Relationship Id="rId5" Type="http://schemas.microsoft.com/office/2007/relationships/diagramDrawing" Target="../diagrams/drawing83.xml"/><Relationship Id="rId4" Type="http://schemas.openxmlformats.org/officeDocument/2006/relationships/diagramColors" Target="../diagrams/colors83.xml"/><Relationship Id="rId3" Type="http://schemas.openxmlformats.org/officeDocument/2006/relationships/diagramQuickStyle" Target="../diagrams/quickStyle83.xml"/><Relationship Id="rId2" Type="http://schemas.openxmlformats.org/officeDocument/2006/relationships/diagramLayout" Target="../diagrams/layout83.xml"/><Relationship Id="rId14" Type="http://schemas.openxmlformats.org/officeDocument/2006/relationships/slideLayout" Target="../slideLayouts/slideLayout2.xml"/><Relationship Id="rId13" Type="http://schemas.openxmlformats.org/officeDocument/2006/relationships/image" Target="../media/image125.jpeg"/><Relationship Id="rId12" Type="http://schemas.openxmlformats.org/officeDocument/2006/relationships/image" Target="../media/image124.jpeg"/><Relationship Id="rId11" Type="http://schemas.openxmlformats.org/officeDocument/2006/relationships/image" Target="../media/image123.jpeg"/><Relationship Id="rId10" Type="http://schemas.microsoft.com/office/2007/relationships/diagramDrawing" Target="../diagrams/drawing84.xml"/><Relationship Id="rId1" Type="http://schemas.openxmlformats.org/officeDocument/2006/relationships/diagramData" Target="../diagrams/data83.xml"/></Relationships>
</file>

<file path=ppt/slides/_rels/slide62.xml.rels><?xml version="1.0" encoding="UTF-8" standalone="yes"?>
<Relationships xmlns="http://schemas.openxmlformats.org/package/2006/relationships"><Relationship Id="rId9" Type="http://schemas.openxmlformats.org/officeDocument/2006/relationships/diagramColors" Target="../diagrams/colors86.xml"/><Relationship Id="rId8" Type="http://schemas.openxmlformats.org/officeDocument/2006/relationships/diagramQuickStyle" Target="../diagrams/quickStyle86.xml"/><Relationship Id="rId7" Type="http://schemas.openxmlformats.org/officeDocument/2006/relationships/diagramLayout" Target="../diagrams/layout86.xml"/><Relationship Id="rId6" Type="http://schemas.openxmlformats.org/officeDocument/2006/relationships/diagramData" Target="../diagrams/data86.xml"/><Relationship Id="rId5" Type="http://schemas.microsoft.com/office/2007/relationships/diagramDrawing" Target="../diagrams/drawing85.xml"/><Relationship Id="rId4" Type="http://schemas.openxmlformats.org/officeDocument/2006/relationships/diagramColors" Target="../diagrams/colors85.xml"/><Relationship Id="rId3" Type="http://schemas.openxmlformats.org/officeDocument/2006/relationships/diagramQuickStyle" Target="../diagrams/quickStyle85.xml"/><Relationship Id="rId2" Type="http://schemas.openxmlformats.org/officeDocument/2006/relationships/diagramLayout" Target="../diagrams/layout85.xml"/><Relationship Id="rId14" Type="http://schemas.openxmlformats.org/officeDocument/2006/relationships/slideLayout" Target="../slideLayouts/slideLayout2.xml"/><Relationship Id="rId13" Type="http://schemas.openxmlformats.org/officeDocument/2006/relationships/image" Target="../media/image128.jpeg"/><Relationship Id="rId12" Type="http://schemas.openxmlformats.org/officeDocument/2006/relationships/image" Target="../media/image127.jpeg"/><Relationship Id="rId11" Type="http://schemas.openxmlformats.org/officeDocument/2006/relationships/image" Target="../media/image126.jpeg"/><Relationship Id="rId10" Type="http://schemas.microsoft.com/office/2007/relationships/diagramDrawing" Target="../diagrams/drawing86.xml"/><Relationship Id="rId1" Type="http://schemas.openxmlformats.org/officeDocument/2006/relationships/diagramData" Target="../diagrams/data85.xml"/></Relationships>
</file>

<file path=ppt/slides/_rels/slide63.xml.rels><?xml version="1.0" encoding="UTF-8" standalone="yes"?>
<Relationships xmlns="http://schemas.openxmlformats.org/package/2006/relationships"><Relationship Id="rId9" Type="http://schemas.openxmlformats.org/officeDocument/2006/relationships/diagramColors" Target="../diagrams/colors88.xml"/><Relationship Id="rId8" Type="http://schemas.openxmlformats.org/officeDocument/2006/relationships/diagramQuickStyle" Target="../diagrams/quickStyle88.xml"/><Relationship Id="rId7" Type="http://schemas.openxmlformats.org/officeDocument/2006/relationships/diagramLayout" Target="../diagrams/layout88.xml"/><Relationship Id="rId6" Type="http://schemas.openxmlformats.org/officeDocument/2006/relationships/diagramData" Target="../diagrams/data88.xml"/><Relationship Id="rId5" Type="http://schemas.microsoft.com/office/2007/relationships/diagramDrawing" Target="../diagrams/drawing87.xml"/><Relationship Id="rId4" Type="http://schemas.openxmlformats.org/officeDocument/2006/relationships/diagramColors" Target="../diagrams/colors87.xml"/><Relationship Id="rId3" Type="http://schemas.openxmlformats.org/officeDocument/2006/relationships/diagramQuickStyle" Target="../diagrams/quickStyle87.xml"/><Relationship Id="rId2" Type="http://schemas.openxmlformats.org/officeDocument/2006/relationships/diagramLayout" Target="../diagrams/layout87.xml"/><Relationship Id="rId11" Type="http://schemas.openxmlformats.org/officeDocument/2006/relationships/slideLayout" Target="../slideLayouts/slideLayout2.xml"/><Relationship Id="rId10" Type="http://schemas.microsoft.com/office/2007/relationships/diagramDrawing" Target="../diagrams/drawing88.xml"/><Relationship Id="rId1" Type="http://schemas.openxmlformats.org/officeDocument/2006/relationships/diagramData" Target="../diagrams/data87.xml"/></Relationships>
</file>

<file path=ppt/slides/_rels/slide64.xml.rels><?xml version="1.0" encoding="UTF-8" standalone="yes"?>
<Relationships xmlns="http://schemas.openxmlformats.org/package/2006/relationships"><Relationship Id="rId9" Type="http://schemas.openxmlformats.org/officeDocument/2006/relationships/diagramColors" Target="../diagrams/colors90.xml"/><Relationship Id="rId8" Type="http://schemas.openxmlformats.org/officeDocument/2006/relationships/diagramQuickStyle" Target="../diagrams/quickStyle90.xml"/><Relationship Id="rId7" Type="http://schemas.openxmlformats.org/officeDocument/2006/relationships/diagramLayout" Target="../diagrams/layout90.xml"/><Relationship Id="rId6" Type="http://schemas.openxmlformats.org/officeDocument/2006/relationships/diagramData" Target="../diagrams/data90.xml"/><Relationship Id="rId5" Type="http://schemas.microsoft.com/office/2007/relationships/diagramDrawing" Target="../diagrams/drawing89.xml"/><Relationship Id="rId4" Type="http://schemas.openxmlformats.org/officeDocument/2006/relationships/diagramColors" Target="../diagrams/colors89.xml"/><Relationship Id="rId3" Type="http://schemas.openxmlformats.org/officeDocument/2006/relationships/diagramQuickStyle" Target="../diagrams/quickStyle89.xml"/><Relationship Id="rId2" Type="http://schemas.openxmlformats.org/officeDocument/2006/relationships/diagramLayout" Target="../diagrams/layout89.xml"/><Relationship Id="rId16" Type="http://schemas.openxmlformats.org/officeDocument/2006/relationships/slideLayout" Target="../slideLayouts/slideLayout2.xml"/><Relationship Id="rId15" Type="http://schemas.openxmlformats.org/officeDocument/2006/relationships/image" Target="../media/image132.jpeg"/><Relationship Id="rId14" Type="http://schemas.openxmlformats.org/officeDocument/2006/relationships/image" Target="../media/image68.jpeg"/><Relationship Id="rId13" Type="http://schemas.openxmlformats.org/officeDocument/2006/relationships/image" Target="../media/image131.jpeg"/><Relationship Id="rId12" Type="http://schemas.openxmlformats.org/officeDocument/2006/relationships/image" Target="../media/image130.jpeg"/><Relationship Id="rId11" Type="http://schemas.openxmlformats.org/officeDocument/2006/relationships/image" Target="../media/image129.jpeg"/><Relationship Id="rId10" Type="http://schemas.microsoft.com/office/2007/relationships/diagramDrawing" Target="../diagrams/drawing90.xml"/><Relationship Id="rId1" Type="http://schemas.openxmlformats.org/officeDocument/2006/relationships/diagramData" Target="../diagrams/data89.xml"/></Relationships>
</file>

<file path=ppt/slides/_rels/slide65.xml.rels><?xml version="1.0" encoding="UTF-8" standalone="yes"?>
<Relationships xmlns="http://schemas.openxmlformats.org/package/2006/relationships"><Relationship Id="rId9" Type="http://schemas.openxmlformats.org/officeDocument/2006/relationships/diagramColors" Target="../diagrams/colors92.xml"/><Relationship Id="rId8" Type="http://schemas.openxmlformats.org/officeDocument/2006/relationships/diagramQuickStyle" Target="../diagrams/quickStyle92.xml"/><Relationship Id="rId7" Type="http://schemas.openxmlformats.org/officeDocument/2006/relationships/diagramLayout" Target="../diagrams/layout92.xml"/><Relationship Id="rId6" Type="http://schemas.openxmlformats.org/officeDocument/2006/relationships/diagramData" Target="../diagrams/data92.xml"/><Relationship Id="rId5" Type="http://schemas.microsoft.com/office/2007/relationships/diagramDrawing" Target="../diagrams/drawing91.xml"/><Relationship Id="rId4" Type="http://schemas.openxmlformats.org/officeDocument/2006/relationships/diagramColors" Target="../diagrams/colors91.xml"/><Relationship Id="rId3" Type="http://schemas.openxmlformats.org/officeDocument/2006/relationships/diagramQuickStyle" Target="../diagrams/quickStyle91.xml"/><Relationship Id="rId2" Type="http://schemas.openxmlformats.org/officeDocument/2006/relationships/diagramLayout" Target="../diagrams/layout91.xml"/><Relationship Id="rId17" Type="http://schemas.openxmlformats.org/officeDocument/2006/relationships/slideLayout" Target="../slideLayouts/slideLayout2.xml"/><Relationship Id="rId16" Type="http://schemas.openxmlformats.org/officeDocument/2006/relationships/image" Target="../media/image135.jpeg"/><Relationship Id="rId15" Type="http://schemas.openxmlformats.org/officeDocument/2006/relationships/hyperlink" Target="http://image.baidu.com/i?ct=503316480&amp;z=&amp;tn=baiduimagedetail&amp;word=%B5%E7%BB%F0%BB%A8+%B5%E7%BB%A1%D5%D5%C6%AC&amp;in=16175&amp;cl=2&amp;lm=-1&amp;pn=121&amp;rn=1&amp;di=29470077960&amp;ln=801&amp;fr=ala0&amp;fmq=&amp;ic=&amp;s=&amp;se=&amp;sme=0&amp;tab=&amp;width=&amp;height=&amp;face=&amp;is=&amp;istype=" TargetMode="External"/><Relationship Id="rId14" Type="http://schemas.openxmlformats.org/officeDocument/2006/relationships/image" Target="../media/image134.jpeg"/><Relationship Id="rId13" Type="http://schemas.openxmlformats.org/officeDocument/2006/relationships/hyperlink" Target="http://image.baidu.com/i?ct=503316480&amp;z=&amp;tn=baiduimagedetail&amp;word=%B5%E2%CE%D9%B5%C6%B7%A2%B9%E2%D5%D5%C6%AC&amp;in=3477&amp;cl=2&amp;lm=-1&amp;pn=88&amp;rn=1&amp;di=15190265370&amp;ln=1993&amp;fr=ala0&amp;fmq=&amp;ic=&amp;s=&amp;se=&amp;sme=0&amp;tab=&amp;width=&amp;height=&amp;face=&amp;is=&amp;istype=" TargetMode="External"/><Relationship Id="rId12" Type="http://schemas.openxmlformats.org/officeDocument/2006/relationships/image" Target="../media/image133.jpeg"/><Relationship Id="rId11" Type="http://schemas.openxmlformats.org/officeDocument/2006/relationships/hyperlink" Target="http://image.baidu.com/i?ct=503316480&amp;z=&amp;tn=baiduimagedetail&amp;word=%B5%E7%BB%F0%BB%A8+%B5%E7%BB%A1%D5%D5%C6%AC&amp;in=166&amp;cl=2&amp;lm=-1&amp;pn=343&amp;rn=1&amp;di=9291172155&amp;ln=800&amp;fr=ala0&amp;fmq=&amp;ic=&amp;s=&amp;se=&amp;sme=0&amp;tab=&amp;width=&amp;height=&amp;face=&amp;is=&amp;istype=" TargetMode="External"/><Relationship Id="rId10" Type="http://schemas.microsoft.com/office/2007/relationships/diagramDrawing" Target="../diagrams/drawing92.xml"/><Relationship Id="rId1" Type="http://schemas.openxmlformats.org/officeDocument/2006/relationships/diagramData" Target="../diagrams/data91.xml"/></Relationships>
</file>

<file path=ppt/slides/_rels/slide66.xml.rels><?xml version="1.0" encoding="UTF-8" standalone="yes"?>
<Relationships xmlns="http://schemas.openxmlformats.org/package/2006/relationships"><Relationship Id="rId9" Type="http://schemas.openxmlformats.org/officeDocument/2006/relationships/diagramColors" Target="../diagrams/colors94.xml"/><Relationship Id="rId8" Type="http://schemas.openxmlformats.org/officeDocument/2006/relationships/diagramQuickStyle" Target="../diagrams/quickStyle94.xml"/><Relationship Id="rId7" Type="http://schemas.openxmlformats.org/officeDocument/2006/relationships/diagramLayout" Target="../diagrams/layout94.xml"/><Relationship Id="rId6" Type="http://schemas.openxmlformats.org/officeDocument/2006/relationships/diagramData" Target="../diagrams/data94.xml"/><Relationship Id="rId5" Type="http://schemas.microsoft.com/office/2007/relationships/diagramDrawing" Target="../diagrams/drawing93.xml"/><Relationship Id="rId4" Type="http://schemas.openxmlformats.org/officeDocument/2006/relationships/diagramColors" Target="../diagrams/colors93.xml"/><Relationship Id="rId3" Type="http://schemas.openxmlformats.org/officeDocument/2006/relationships/diagramQuickStyle" Target="../diagrams/quickStyle93.xml"/><Relationship Id="rId21" Type="http://schemas.openxmlformats.org/officeDocument/2006/relationships/slideLayout" Target="../slideLayouts/slideLayout2.xml"/><Relationship Id="rId20" Type="http://schemas.openxmlformats.org/officeDocument/2006/relationships/image" Target="../media/image140.jpeg"/><Relationship Id="rId2" Type="http://schemas.openxmlformats.org/officeDocument/2006/relationships/diagramLayout" Target="../diagrams/layout93.xml"/><Relationship Id="rId19" Type="http://schemas.openxmlformats.org/officeDocument/2006/relationships/hyperlink" Target="http://image.baidu.com/i?ct=503316480&amp;z=0&amp;tn=baiduimagedetail&amp;word=%B5%E7%C0%D3%CC%FA%D5%D5%C6%AC&amp;in=17033&amp;cl=2&amp;lm=-1&amp;pn=4&amp;rn=1&amp;di=17663247210&amp;ln=1560&amp;fr=ala0&amp;fmq=&amp;ic=0&amp;s=0&amp;se=1&amp;sme=0&amp;tab=&amp;width=&amp;height=&amp;face=0&amp;is=&amp;istype=2" TargetMode="External"/><Relationship Id="rId18" Type="http://schemas.openxmlformats.org/officeDocument/2006/relationships/image" Target="../media/image139.jpeg"/><Relationship Id="rId17" Type="http://schemas.openxmlformats.org/officeDocument/2006/relationships/hyperlink" Target="http://image.baidu.com/i?ct=503316480&amp;z=0&amp;tn=baiduimagedetail&amp;word=%B5%E7%EC%D9%B6%B7%D5%D5%C6%AC&amp;in=11416&amp;cl=2&amp;lm=-1&amp;pn=0&amp;rn=1&amp;di=28245365220&amp;ln=966&amp;fr=ala0&amp;fmq=&amp;ic=0&amp;s=0&amp;se=1&amp;sme=0&amp;tab=&amp;width=&amp;height=&amp;face=0&amp;is=&amp;istype=2" TargetMode="External"/><Relationship Id="rId16" Type="http://schemas.openxmlformats.org/officeDocument/2006/relationships/image" Target="../media/image138.jpeg"/><Relationship Id="rId15" Type="http://schemas.openxmlformats.org/officeDocument/2006/relationships/hyperlink" Target="http://image.baidu.com/i?ct=503316480&amp;z=0&amp;tn=baiduimagedetail&amp;word=%B5%E7%C2%AF%D5%D5%C6%AC&amp;in=20706&amp;cl=2&amp;lm=-1&amp;pn=30&amp;rn=1&amp;di=6636438060&amp;ln=962&amp;fr=ala0&amp;fmq=&amp;ic=0&amp;s=0&amp;se=1&amp;sme=0&amp;tab=&amp;width=&amp;height=&amp;face=0&amp;is=&amp;istype=2" TargetMode="External"/><Relationship Id="rId14" Type="http://schemas.openxmlformats.org/officeDocument/2006/relationships/image" Target="../media/image137.jpeg"/><Relationship Id="rId13" Type="http://schemas.openxmlformats.org/officeDocument/2006/relationships/hyperlink" Target="http://image.baidu.com/i?ct=503316480&amp;z=&amp;tn=baiduimagedetail&amp;word=%B5%E2%CE%D9%B5%C6%B7%A2%B9%E2%D5%D5%C6%AC&amp;in=28856&amp;cl=2&amp;lm=-1&amp;pn=145&amp;rn=1&amp;di=48687458310&amp;ln=1993&amp;fr=ala0&amp;fmq=&amp;ic=&amp;s=&amp;se=&amp;sme=0&amp;tab=&amp;width=&amp;height=&amp;face=&amp;is=&amp;istype=" TargetMode="External"/><Relationship Id="rId12" Type="http://schemas.openxmlformats.org/officeDocument/2006/relationships/image" Target="../media/image136.jpeg"/><Relationship Id="rId11" Type="http://schemas.openxmlformats.org/officeDocument/2006/relationships/hyperlink" Target="http://image.baidu.com/i?ct=503316480&amp;z=0&amp;tn=baiduimagedetail&amp;word=%B5%C6%C5%DD%CD%BC%C6%AC&amp;in=12563&amp;cl=2&amp;lm=-1&amp;pn=47&amp;rn=1&amp;di=46904534640&amp;ln=2000&amp;fr=ala0&amp;fmq=&amp;ic=&amp;s=&amp;se=&amp;sme=0&amp;tab=&amp;width=&amp;height=&amp;face=&amp;is=&amp;istype=2" TargetMode="External"/><Relationship Id="rId10" Type="http://schemas.microsoft.com/office/2007/relationships/diagramDrawing" Target="../diagrams/drawing94.xml"/><Relationship Id="rId1" Type="http://schemas.openxmlformats.org/officeDocument/2006/relationships/diagramData" Target="../diagrams/data93.xml"/></Relationships>
</file>

<file path=ppt/slides/_rels/slide67.xml.rels><?xml version="1.0" encoding="UTF-8" standalone="yes"?>
<Relationships xmlns="http://schemas.openxmlformats.org/package/2006/relationships"><Relationship Id="rId9" Type="http://schemas.openxmlformats.org/officeDocument/2006/relationships/diagramColors" Target="../diagrams/colors96.xml"/><Relationship Id="rId8" Type="http://schemas.openxmlformats.org/officeDocument/2006/relationships/diagramQuickStyle" Target="../diagrams/quickStyle96.xml"/><Relationship Id="rId7" Type="http://schemas.openxmlformats.org/officeDocument/2006/relationships/diagramLayout" Target="../diagrams/layout96.xml"/><Relationship Id="rId6" Type="http://schemas.openxmlformats.org/officeDocument/2006/relationships/diagramData" Target="../diagrams/data96.xml"/><Relationship Id="rId5" Type="http://schemas.microsoft.com/office/2007/relationships/diagramDrawing" Target="../diagrams/drawing95.xml"/><Relationship Id="rId4" Type="http://schemas.openxmlformats.org/officeDocument/2006/relationships/diagramColors" Target="../diagrams/colors95.xml"/><Relationship Id="rId3" Type="http://schemas.openxmlformats.org/officeDocument/2006/relationships/diagramQuickStyle" Target="../diagrams/quickStyle95.xml"/><Relationship Id="rId2" Type="http://schemas.openxmlformats.org/officeDocument/2006/relationships/diagramLayout" Target="../diagrams/layout95.xml"/><Relationship Id="rId14" Type="http://schemas.openxmlformats.org/officeDocument/2006/relationships/slideLayout" Target="../slideLayouts/slideLayout2.xml"/><Relationship Id="rId13" Type="http://schemas.openxmlformats.org/officeDocument/2006/relationships/image" Target="../media/image142.png"/><Relationship Id="rId12" Type="http://schemas.openxmlformats.org/officeDocument/2006/relationships/image" Target="../media/image141.jpeg"/><Relationship Id="rId11" Type="http://schemas.openxmlformats.org/officeDocument/2006/relationships/hyperlink" Target="http://image.baidu.com/i?ct=503316480&amp;z=0&amp;tn=baiduimagedetail&amp;word=%BF%C9%C8%BC%C6%F8%B9%DE%D5%D5%C6%AC&amp;in=21250&amp;cl=2&amp;lm=-1&amp;pn=2&amp;rn=1&amp;di=5395273251&amp;ln=2000&amp;fr=ala0&amp;fmq=&amp;ic=0&amp;s=0&amp;se=1&amp;sme=0&amp;tab=&amp;width=&amp;height=&amp;face=0&amp;is=&amp;istype=2" TargetMode="External"/><Relationship Id="rId10" Type="http://schemas.microsoft.com/office/2007/relationships/diagramDrawing" Target="../diagrams/drawing96.xml"/><Relationship Id="rId1" Type="http://schemas.openxmlformats.org/officeDocument/2006/relationships/diagramData" Target="../diagrams/data95.xml"/></Relationships>
</file>

<file path=ppt/slides/_rels/slide68.xml.rels><?xml version="1.0" encoding="UTF-8" standalone="yes"?>
<Relationships xmlns="http://schemas.openxmlformats.org/package/2006/relationships"><Relationship Id="rId9" Type="http://schemas.openxmlformats.org/officeDocument/2006/relationships/diagramColors" Target="../diagrams/colors98.xml"/><Relationship Id="rId8" Type="http://schemas.openxmlformats.org/officeDocument/2006/relationships/diagramQuickStyle" Target="../diagrams/quickStyle98.xml"/><Relationship Id="rId7" Type="http://schemas.openxmlformats.org/officeDocument/2006/relationships/diagramLayout" Target="../diagrams/layout98.xml"/><Relationship Id="rId6" Type="http://schemas.openxmlformats.org/officeDocument/2006/relationships/diagramData" Target="../diagrams/data98.xml"/><Relationship Id="rId5" Type="http://schemas.microsoft.com/office/2007/relationships/diagramDrawing" Target="../diagrams/drawing97.xml"/><Relationship Id="rId4" Type="http://schemas.openxmlformats.org/officeDocument/2006/relationships/diagramColors" Target="../diagrams/colors97.xml"/><Relationship Id="rId3" Type="http://schemas.openxmlformats.org/officeDocument/2006/relationships/diagramQuickStyle" Target="../diagrams/quickStyle97.xml"/><Relationship Id="rId2" Type="http://schemas.openxmlformats.org/officeDocument/2006/relationships/diagramLayout" Target="../diagrams/layout97.xml"/><Relationship Id="rId11" Type="http://schemas.openxmlformats.org/officeDocument/2006/relationships/slideLayout" Target="../slideLayouts/slideLayout2.xml"/><Relationship Id="rId10" Type="http://schemas.microsoft.com/office/2007/relationships/diagramDrawing" Target="../diagrams/drawing98.xml"/><Relationship Id="rId1" Type="http://schemas.openxmlformats.org/officeDocument/2006/relationships/diagramData" Target="../diagrams/data97.xml"/></Relationships>
</file>

<file path=ppt/slides/_rels/slide69.xml.rels><?xml version="1.0" encoding="UTF-8" standalone="yes"?>
<Relationships xmlns="http://schemas.openxmlformats.org/package/2006/relationships"><Relationship Id="rId9" Type="http://schemas.openxmlformats.org/officeDocument/2006/relationships/diagramQuickStyle" Target="../diagrams/quickStyle100.xml"/><Relationship Id="rId8" Type="http://schemas.openxmlformats.org/officeDocument/2006/relationships/diagramLayout" Target="../diagrams/layout100.xml"/><Relationship Id="rId7" Type="http://schemas.openxmlformats.org/officeDocument/2006/relationships/diagramData" Target="../diagrams/data100.xml"/><Relationship Id="rId6" Type="http://schemas.microsoft.com/office/2007/relationships/diagramDrawing" Target="../diagrams/drawing99.xml"/><Relationship Id="rId5" Type="http://schemas.openxmlformats.org/officeDocument/2006/relationships/diagramColors" Target="../diagrams/colors99.xml"/><Relationship Id="rId4" Type="http://schemas.openxmlformats.org/officeDocument/2006/relationships/diagramQuickStyle" Target="../diagrams/quickStyle99.xml"/><Relationship Id="rId3" Type="http://schemas.openxmlformats.org/officeDocument/2006/relationships/diagramLayout" Target="../diagrams/layout99.xml"/><Relationship Id="rId2" Type="http://schemas.openxmlformats.org/officeDocument/2006/relationships/diagramData" Target="../diagrams/data99.xml"/><Relationship Id="rId13" Type="http://schemas.openxmlformats.org/officeDocument/2006/relationships/slideLayout" Target="../slideLayouts/slideLayout2.xml"/><Relationship Id="rId12" Type="http://schemas.openxmlformats.org/officeDocument/2006/relationships/image" Target="../media/image144.jpeg"/><Relationship Id="rId11" Type="http://schemas.microsoft.com/office/2007/relationships/diagramDrawing" Target="../diagrams/drawing100.xml"/><Relationship Id="rId10" Type="http://schemas.openxmlformats.org/officeDocument/2006/relationships/diagramColors" Target="../diagrams/colors100.xml"/><Relationship Id="rId1" Type="http://schemas.openxmlformats.org/officeDocument/2006/relationships/image" Target="../media/image143.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9.jpeg"/><Relationship Id="rId3" Type="http://schemas.openxmlformats.org/officeDocument/2006/relationships/hyperlink" Target="http://www.guoqiangtools.com/proDetail.asp?id=453&amp;lang=zh-cn" TargetMode="External"/><Relationship Id="rId2" Type="http://schemas.openxmlformats.org/officeDocument/2006/relationships/image" Target="../media/image21.jpeg"/><Relationship Id="rId1" Type="http://schemas.openxmlformats.org/officeDocument/2006/relationships/image" Target="../media/image20.jpeg"/></Relationships>
</file>

<file path=ppt/slides/_rels/slide70.xml.rels><?xml version="1.0" encoding="UTF-8" standalone="yes"?>
<Relationships xmlns="http://schemas.openxmlformats.org/package/2006/relationships"><Relationship Id="rId9" Type="http://schemas.openxmlformats.org/officeDocument/2006/relationships/diagramColors" Target="../diagrams/colors102.xml"/><Relationship Id="rId8" Type="http://schemas.openxmlformats.org/officeDocument/2006/relationships/diagramQuickStyle" Target="../diagrams/quickStyle102.xml"/><Relationship Id="rId7" Type="http://schemas.openxmlformats.org/officeDocument/2006/relationships/diagramLayout" Target="../diagrams/layout102.xml"/><Relationship Id="rId6" Type="http://schemas.openxmlformats.org/officeDocument/2006/relationships/diagramData" Target="../diagrams/data102.xml"/><Relationship Id="rId5" Type="http://schemas.microsoft.com/office/2007/relationships/diagramDrawing" Target="../diagrams/drawing101.xml"/><Relationship Id="rId4" Type="http://schemas.openxmlformats.org/officeDocument/2006/relationships/diagramColors" Target="../diagrams/colors101.xml"/><Relationship Id="rId3" Type="http://schemas.openxmlformats.org/officeDocument/2006/relationships/diagramQuickStyle" Target="../diagrams/quickStyle101.xml"/><Relationship Id="rId2" Type="http://schemas.openxmlformats.org/officeDocument/2006/relationships/diagramLayout" Target="../diagrams/layout101.xml"/><Relationship Id="rId16" Type="http://schemas.openxmlformats.org/officeDocument/2006/relationships/slideLayout" Target="../slideLayouts/slideLayout2.xml"/><Relationship Id="rId15" Type="http://schemas.openxmlformats.org/officeDocument/2006/relationships/image" Target="../media/image148.jpeg"/><Relationship Id="rId14" Type="http://schemas.openxmlformats.org/officeDocument/2006/relationships/image" Target="../media/image147.jpeg"/><Relationship Id="rId13" Type="http://schemas.openxmlformats.org/officeDocument/2006/relationships/hyperlink" Target="http://image.baidu.com/i?ct=503316480&amp;z=&amp;tn=baiduimagedetail&amp;word=%B7%C0%B1%AC%B5%E7%C6%F7%D5%D5%C6%AC&amp;in=14674&amp;cl=2&amp;lm=-1&amp;pn=2&amp;rn=1&amp;di=3576189381&amp;ln=2000&amp;fr=ala0&amp;fmq=&amp;ic=&amp;s=&amp;se=&amp;sme=0&amp;tab=&amp;width=&amp;height=&amp;face=&amp;is=&amp;istype=" TargetMode="External"/><Relationship Id="rId12" Type="http://schemas.openxmlformats.org/officeDocument/2006/relationships/image" Target="../media/image146.jpeg"/><Relationship Id="rId11" Type="http://schemas.openxmlformats.org/officeDocument/2006/relationships/image" Target="../media/image145.jpeg"/><Relationship Id="rId10" Type="http://schemas.microsoft.com/office/2007/relationships/diagramDrawing" Target="../diagrams/drawing102.xml"/><Relationship Id="rId1" Type="http://schemas.openxmlformats.org/officeDocument/2006/relationships/diagramData" Target="../diagrams/data101.xml"/></Relationships>
</file>

<file path=ppt/slides/_rels/slide71.xml.rels><?xml version="1.0" encoding="UTF-8" standalone="yes"?>
<Relationships xmlns="http://schemas.openxmlformats.org/package/2006/relationships"><Relationship Id="rId9" Type="http://schemas.openxmlformats.org/officeDocument/2006/relationships/diagramColors" Target="../diagrams/colors104.xml"/><Relationship Id="rId8" Type="http://schemas.openxmlformats.org/officeDocument/2006/relationships/diagramQuickStyle" Target="../diagrams/quickStyle104.xml"/><Relationship Id="rId7" Type="http://schemas.openxmlformats.org/officeDocument/2006/relationships/diagramLayout" Target="../diagrams/layout104.xml"/><Relationship Id="rId6" Type="http://schemas.openxmlformats.org/officeDocument/2006/relationships/diagramData" Target="../diagrams/data104.xml"/><Relationship Id="rId5" Type="http://schemas.microsoft.com/office/2007/relationships/diagramDrawing" Target="../diagrams/drawing103.xml"/><Relationship Id="rId4" Type="http://schemas.openxmlformats.org/officeDocument/2006/relationships/diagramColors" Target="../diagrams/colors103.xml"/><Relationship Id="rId3" Type="http://schemas.openxmlformats.org/officeDocument/2006/relationships/diagramQuickStyle" Target="../diagrams/quickStyle103.xml"/><Relationship Id="rId2" Type="http://schemas.openxmlformats.org/officeDocument/2006/relationships/diagramLayout" Target="../diagrams/layout103.xml"/><Relationship Id="rId11" Type="http://schemas.openxmlformats.org/officeDocument/2006/relationships/slideLayout" Target="../slideLayouts/slideLayout2.xml"/><Relationship Id="rId10" Type="http://schemas.microsoft.com/office/2007/relationships/diagramDrawing" Target="../diagrams/drawing104.xml"/><Relationship Id="rId1" Type="http://schemas.openxmlformats.org/officeDocument/2006/relationships/diagramData" Target="../diagrams/data103.xml"/></Relationships>
</file>

<file path=ppt/slides/_rels/slide7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49.jpeg"/><Relationship Id="rId5" Type="http://schemas.microsoft.com/office/2007/relationships/diagramDrawing" Target="../diagrams/drawing105.xml"/><Relationship Id="rId4" Type="http://schemas.openxmlformats.org/officeDocument/2006/relationships/diagramColors" Target="../diagrams/colors105.xml"/><Relationship Id="rId3" Type="http://schemas.openxmlformats.org/officeDocument/2006/relationships/diagramQuickStyle" Target="../diagrams/quickStyle105.xml"/><Relationship Id="rId2" Type="http://schemas.openxmlformats.org/officeDocument/2006/relationships/diagramLayout" Target="../diagrams/layout105.xml"/><Relationship Id="rId1" Type="http://schemas.openxmlformats.org/officeDocument/2006/relationships/diagramData" Target="../diagrams/data105.xml"/></Relationships>
</file>

<file path=ppt/slides/_rels/slide7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51.GIF"/><Relationship Id="rId6" Type="http://schemas.openxmlformats.org/officeDocument/2006/relationships/image" Target="../media/image150.jpeg"/><Relationship Id="rId5" Type="http://schemas.microsoft.com/office/2007/relationships/diagramDrawing" Target="../diagrams/drawing106.xml"/><Relationship Id="rId4" Type="http://schemas.openxmlformats.org/officeDocument/2006/relationships/diagramColors" Target="../diagrams/colors106.xml"/><Relationship Id="rId3" Type="http://schemas.openxmlformats.org/officeDocument/2006/relationships/diagramQuickStyle" Target="../diagrams/quickStyle106.xml"/><Relationship Id="rId2" Type="http://schemas.openxmlformats.org/officeDocument/2006/relationships/diagramLayout" Target="../diagrams/layout106.xml"/><Relationship Id="rId1" Type="http://schemas.openxmlformats.org/officeDocument/2006/relationships/diagramData" Target="../diagrams/data106.xml"/></Relationships>
</file>

<file path=ppt/slides/_rels/slide7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07.xml"/><Relationship Id="rId4" Type="http://schemas.openxmlformats.org/officeDocument/2006/relationships/diagramColors" Target="../diagrams/colors107.xml"/><Relationship Id="rId3" Type="http://schemas.openxmlformats.org/officeDocument/2006/relationships/diagramQuickStyle" Target="../diagrams/quickStyle107.xml"/><Relationship Id="rId2" Type="http://schemas.openxmlformats.org/officeDocument/2006/relationships/diagramLayout" Target="../diagrams/layout107.xml"/><Relationship Id="rId1" Type="http://schemas.openxmlformats.org/officeDocument/2006/relationships/diagramData" Target="../diagrams/data107.xml"/></Relationships>
</file>

<file path=ppt/slides/_rels/slide7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52.png"/><Relationship Id="rId5" Type="http://schemas.microsoft.com/office/2007/relationships/diagramDrawing" Target="../diagrams/drawing108.xml"/><Relationship Id="rId4" Type="http://schemas.openxmlformats.org/officeDocument/2006/relationships/diagramColors" Target="../diagrams/colors108.xml"/><Relationship Id="rId3" Type="http://schemas.openxmlformats.org/officeDocument/2006/relationships/diagramQuickStyle" Target="../diagrams/quickStyle108.xml"/><Relationship Id="rId2" Type="http://schemas.openxmlformats.org/officeDocument/2006/relationships/diagramLayout" Target="../diagrams/layout108.xml"/><Relationship Id="rId1" Type="http://schemas.openxmlformats.org/officeDocument/2006/relationships/diagramData" Target="../diagrams/data108.xml"/></Relationships>
</file>

<file path=ppt/slides/_rels/slide76.xml.rels><?xml version="1.0" encoding="UTF-8" standalone="yes"?>
<Relationships xmlns="http://schemas.openxmlformats.org/package/2006/relationships"><Relationship Id="rId9" Type="http://schemas.openxmlformats.org/officeDocument/2006/relationships/image" Target="../media/image160.jpeg"/><Relationship Id="rId8" Type="http://schemas.openxmlformats.org/officeDocument/2006/relationships/image" Target="../media/image159.jpeg"/><Relationship Id="rId7" Type="http://schemas.openxmlformats.org/officeDocument/2006/relationships/image" Target="../media/image158.jpeg"/><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 Id="rId3" Type="http://schemas.openxmlformats.org/officeDocument/2006/relationships/image" Target="../media/image154.jpeg"/><Relationship Id="rId26" Type="http://schemas.openxmlformats.org/officeDocument/2006/relationships/slideLayout" Target="../slideLayouts/slideLayout2.xml"/><Relationship Id="rId25" Type="http://schemas.openxmlformats.org/officeDocument/2006/relationships/image" Target="../media/image132.jpeg"/><Relationship Id="rId24" Type="http://schemas.openxmlformats.org/officeDocument/2006/relationships/image" Target="../media/image68.jpeg"/><Relationship Id="rId23" Type="http://schemas.openxmlformats.org/officeDocument/2006/relationships/image" Target="../media/image131.jpeg"/><Relationship Id="rId22" Type="http://schemas.openxmlformats.org/officeDocument/2006/relationships/image" Target="../media/image130.jpeg"/><Relationship Id="rId21" Type="http://schemas.openxmlformats.org/officeDocument/2006/relationships/image" Target="../media/image129.jpeg"/><Relationship Id="rId20" Type="http://schemas.microsoft.com/office/2007/relationships/diagramDrawing" Target="../diagrams/drawing109.xml"/><Relationship Id="rId2" Type="http://schemas.openxmlformats.org/officeDocument/2006/relationships/image" Target="../media/image153.jpeg"/><Relationship Id="rId19" Type="http://schemas.openxmlformats.org/officeDocument/2006/relationships/diagramColors" Target="../diagrams/colors109.xml"/><Relationship Id="rId18" Type="http://schemas.openxmlformats.org/officeDocument/2006/relationships/diagramQuickStyle" Target="../diagrams/quickStyle109.xml"/><Relationship Id="rId17" Type="http://schemas.openxmlformats.org/officeDocument/2006/relationships/diagramLayout" Target="../diagrams/layout109.xml"/><Relationship Id="rId16" Type="http://schemas.openxmlformats.org/officeDocument/2006/relationships/diagramData" Target="../diagrams/data109.xml"/><Relationship Id="rId15" Type="http://schemas.openxmlformats.org/officeDocument/2006/relationships/image" Target="../media/image166.jpeg"/><Relationship Id="rId14" Type="http://schemas.openxmlformats.org/officeDocument/2006/relationships/image" Target="../media/image165.jpeg"/><Relationship Id="rId13" Type="http://schemas.openxmlformats.org/officeDocument/2006/relationships/image" Target="../media/image164.jpeg"/><Relationship Id="rId12" Type="http://schemas.openxmlformats.org/officeDocument/2006/relationships/image" Target="../media/image163.jpeg"/><Relationship Id="rId11" Type="http://schemas.openxmlformats.org/officeDocument/2006/relationships/image" Target="../media/image162.jpeg"/><Relationship Id="rId10" Type="http://schemas.openxmlformats.org/officeDocument/2006/relationships/image" Target="../media/image161.jpeg"/><Relationship Id="rId1" Type="http://schemas.openxmlformats.org/officeDocument/2006/relationships/image" Target="../media/image62.jpeg"/></Relationships>
</file>

<file path=ppt/slides/_rels/slide7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67.wmf"/><Relationship Id="rId5" Type="http://schemas.microsoft.com/office/2007/relationships/diagramDrawing" Target="../diagrams/drawing110.xml"/><Relationship Id="rId4" Type="http://schemas.openxmlformats.org/officeDocument/2006/relationships/diagramColors" Target="../diagrams/colors110.xml"/><Relationship Id="rId3" Type="http://schemas.openxmlformats.org/officeDocument/2006/relationships/diagramQuickStyle" Target="../diagrams/quickStyle110.xml"/><Relationship Id="rId2" Type="http://schemas.openxmlformats.org/officeDocument/2006/relationships/diagramLayout" Target="../diagrams/layout110.xml"/><Relationship Id="rId1" Type="http://schemas.openxmlformats.org/officeDocument/2006/relationships/diagramData" Target="../diagrams/data110.xml"/></Relationships>
</file>

<file path=ppt/slides/_rels/slide78.xml.rels><?xml version="1.0" encoding="UTF-8" standalone="yes"?>
<Relationships xmlns="http://schemas.openxmlformats.org/package/2006/relationships"><Relationship Id="rId9" Type="http://schemas.openxmlformats.org/officeDocument/2006/relationships/image" Target="../media/image171.jpeg"/><Relationship Id="rId8" Type="http://schemas.openxmlformats.org/officeDocument/2006/relationships/image" Target="../media/image170.jpeg"/><Relationship Id="rId7" Type="http://schemas.openxmlformats.org/officeDocument/2006/relationships/image" Target="../media/image169.jpeg"/><Relationship Id="rId6" Type="http://schemas.openxmlformats.org/officeDocument/2006/relationships/image" Target="../media/image168.jpeg"/><Relationship Id="rId5" Type="http://schemas.microsoft.com/office/2007/relationships/diagramDrawing" Target="../diagrams/drawing111.xml"/><Relationship Id="rId4" Type="http://schemas.openxmlformats.org/officeDocument/2006/relationships/diagramColors" Target="../diagrams/colors111.xml"/><Relationship Id="rId3" Type="http://schemas.openxmlformats.org/officeDocument/2006/relationships/diagramQuickStyle" Target="../diagrams/quickStyle111.xml"/><Relationship Id="rId2" Type="http://schemas.openxmlformats.org/officeDocument/2006/relationships/diagramLayout" Target="../diagrams/layout111.xml"/><Relationship Id="rId13" Type="http://schemas.openxmlformats.org/officeDocument/2006/relationships/slideLayout" Target="../slideLayouts/slideLayout2.xml"/><Relationship Id="rId12" Type="http://schemas.openxmlformats.org/officeDocument/2006/relationships/image" Target="../media/image174.jpeg"/><Relationship Id="rId11" Type="http://schemas.openxmlformats.org/officeDocument/2006/relationships/image" Target="../media/image173.png"/><Relationship Id="rId10" Type="http://schemas.openxmlformats.org/officeDocument/2006/relationships/image" Target="../media/image172.jpeg"/><Relationship Id="rId1" Type="http://schemas.openxmlformats.org/officeDocument/2006/relationships/diagramData" Target="../diagrams/data111.xml"/></Relationships>
</file>

<file path=ppt/slides/_rels/slide79.xml.rels><?xml version="1.0" encoding="UTF-8" standalone="yes"?>
<Relationships xmlns="http://schemas.openxmlformats.org/package/2006/relationships"><Relationship Id="rId9" Type="http://schemas.openxmlformats.org/officeDocument/2006/relationships/image" Target="../media/image178.jpeg"/><Relationship Id="rId8" Type="http://schemas.openxmlformats.org/officeDocument/2006/relationships/image" Target="../media/image177.png"/><Relationship Id="rId7" Type="http://schemas.openxmlformats.org/officeDocument/2006/relationships/image" Target="../media/image176.jpeg"/><Relationship Id="rId6" Type="http://schemas.openxmlformats.org/officeDocument/2006/relationships/image" Target="../media/image175.jpeg"/><Relationship Id="rId5" Type="http://schemas.microsoft.com/office/2007/relationships/diagramDrawing" Target="../diagrams/drawing112.xml"/><Relationship Id="rId4" Type="http://schemas.openxmlformats.org/officeDocument/2006/relationships/diagramColors" Target="../diagrams/colors112.xml"/><Relationship Id="rId3" Type="http://schemas.openxmlformats.org/officeDocument/2006/relationships/diagramQuickStyle" Target="../diagrams/quickStyle112.xml"/><Relationship Id="rId2" Type="http://schemas.openxmlformats.org/officeDocument/2006/relationships/diagramLayout" Target="../diagrams/layout112.xml"/><Relationship Id="rId14" Type="http://schemas.openxmlformats.org/officeDocument/2006/relationships/slideLayout" Target="../slideLayouts/slideLayout2.xml"/><Relationship Id="rId13" Type="http://schemas.openxmlformats.org/officeDocument/2006/relationships/image" Target="../media/image174.jpeg"/><Relationship Id="rId12" Type="http://schemas.openxmlformats.org/officeDocument/2006/relationships/image" Target="../media/image173.png"/><Relationship Id="rId11" Type="http://schemas.openxmlformats.org/officeDocument/2006/relationships/image" Target="../media/image180.jpeg"/><Relationship Id="rId10" Type="http://schemas.openxmlformats.org/officeDocument/2006/relationships/image" Target="../media/image179.jpeg"/><Relationship Id="rId1" Type="http://schemas.openxmlformats.org/officeDocument/2006/relationships/diagramData" Target="../diagrams/data112.xml"/></Relationships>
</file>

<file path=ppt/slides/_rels/slide8.xml.rels><?xml version="1.0" encoding="UTF-8" standalone="yes"?>
<Relationships xmlns="http://schemas.openxmlformats.org/package/2006/relationships"><Relationship Id="rId9" Type="http://schemas.openxmlformats.org/officeDocument/2006/relationships/image" Target="../media/image27.jpeg"/><Relationship Id="rId8" Type="http://schemas.openxmlformats.org/officeDocument/2006/relationships/image" Target="../media/image26.png"/><Relationship Id="rId7" Type="http://schemas.openxmlformats.org/officeDocument/2006/relationships/image" Target="../media/image25.png"/><Relationship Id="rId6" Type="http://schemas.openxmlformats.org/officeDocument/2006/relationships/image" Target="../media/image24.wmf"/><Relationship Id="rId5" Type="http://schemas.openxmlformats.org/officeDocument/2006/relationships/image" Target="../media/image23.jpeg"/><Relationship Id="rId4" Type="http://schemas.openxmlformats.org/officeDocument/2006/relationships/hyperlink" Target="http://image.baidu.com/i?ct=503316480&amp;z=&amp;tn=baiduimagedetail&amp;word=%BE%B2%B5%E7+%D5%D5%C6%AC&amp;in=20839&amp;cl=2&amp;lm=-1&amp;pn=14&amp;rn=1&amp;di=14000040105&amp;ln=2000&amp;fr=ala0&amp;fmq=&amp;ic=&amp;s=&amp;se=&amp;sme=0&amp;tab=&amp;width=&amp;height=&amp;face=&amp;is=&amp;istype=" TargetMode="External"/><Relationship Id="rId3" Type="http://schemas.openxmlformats.org/officeDocument/2006/relationships/image" Target="../media/image22.jpeg"/><Relationship Id="rId2" Type="http://schemas.openxmlformats.org/officeDocument/2006/relationships/hyperlink" Target="http://image.baidu.com/i?ct=503316480&amp;z=&amp;tn=baiduimagedetail&amp;word=%BE%B2%B5%E7+%D5%D5%C6%AC&amp;in=30367&amp;cl=2&amp;lm=-1&amp;pn=4&amp;rn=1&amp;di=27988926255&amp;ln=2000&amp;fr=ala0&amp;fmq=&amp;ic=&amp;s=&amp;se=&amp;sme=0&amp;tab=&amp;width=&amp;height=&amp;face=&amp;is=&amp;istype=" TargetMode="External"/><Relationship Id="rId17" Type="http://schemas.openxmlformats.org/officeDocument/2006/relationships/slideLayout" Target="../slideLayouts/slideLayout2.xml"/><Relationship Id="rId16" Type="http://schemas.openxmlformats.org/officeDocument/2006/relationships/image" Target="../media/image34.png"/><Relationship Id="rId15" Type="http://schemas.openxmlformats.org/officeDocument/2006/relationships/image" Target="../media/image33.png"/><Relationship Id="rId14" Type="http://schemas.openxmlformats.org/officeDocument/2006/relationships/image" Target="../media/image32.png"/><Relationship Id="rId13" Type="http://schemas.openxmlformats.org/officeDocument/2006/relationships/image" Target="../media/image31.png"/><Relationship Id="rId12" Type="http://schemas.openxmlformats.org/officeDocument/2006/relationships/image" Target="../media/image30.png"/><Relationship Id="rId11" Type="http://schemas.openxmlformats.org/officeDocument/2006/relationships/image" Target="../media/image29.jpeg"/><Relationship Id="rId10" Type="http://schemas.openxmlformats.org/officeDocument/2006/relationships/image" Target="../media/image28.jpeg"/><Relationship Id="rId1" Type="http://schemas.openxmlformats.org/officeDocument/2006/relationships/image" Target="../media/image6.jpeg"/></Relationships>
</file>

<file path=ppt/slides/_rels/slide8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81.jpeg"/><Relationship Id="rId5" Type="http://schemas.microsoft.com/office/2007/relationships/diagramDrawing" Target="../diagrams/drawing113.xml"/><Relationship Id="rId4" Type="http://schemas.openxmlformats.org/officeDocument/2006/relationships/diagramColors" Target="../diagrams/colors113.xml"/><Relationship Id="rId3" Type="http://schemas.openxmlformats.org/officeDocument/2006/relationships/diagramQuickStyle" Target="../diagrams/quickStyle113.xml"/><Relationship Id="rId2" Type="http://schemas.openxmlformats.org/officeDocument/2006/relationships/diagramLayout" Target="../diagrams/layout113.xml"/><Relationship Id="rId1" Type="http://schemas.openxmlformats.org/officeDocument/2006/relationships/diagramData" Target="../diagrams/data113.xml"/></Relationships>
</file>

<file path=ppt/slides/_rels/slide8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82.jpeg"/><Relationship Id="rId5" Type="http://schemas.microsoft.com/office/2007/relationships/diagramDrawing" Target="../diagrams/drawing114.xml"/><Relationship Id="rId4" Type="http://schemas.openxmlformats.org/officeDocument/2006/relationships/diagramColors" Target="../diagrams/colors114.xml"/><Relationship Id="rId3" Type="http://schemas.openxmlformats.org/officeDocument/2006/relationships/diagramQuickStyle" Target="../diagrams/quickStyle114.xml"/><Relationship Id="rId2" Type="http://schemas.openxmlformats.org/officeDocument/2006/relationships/diagramLayout" Target="../diagrams/layout114.xml"/><Relationship Id="rId1" Type="http://schemas.openxmlformats.org/officeDocument/2006/relationships/diagramData" Target="../diagrams/data114.xml"/></Relationships>
</file>

<file path=ppt/slides/_rels/slide82.xml.rels><?xml version="1.0" encoding="UTF-8" standalone="yes"?>
<Relationships xmlns="http://schemas.openxmlformats.org/package/2006/relationships"><Relationship Id="rId9" Type="http://schemas.openxmlformats.org/officeDocument/2006/relationships/image" Target="../media/image186.jpeg"/><Relationship Id="rId8" Type="http://schemas.openxmlformats.org/officeDocument/2006/relationships/image" Target="../media/image185.jpeg"/><Relationship Id="rId7" Type="http://schemas.openxmlformats.org/officeDocument/2006/relationships/image" Target="../media/image184.jpeg"/><Relationship Id="rId6" Type="http://schemas.openxmlformats.org/officeDocument/2006/relationships/image" Target="../media/image183.jpeg"/><Relationship Id="rId5" Type="http://schemas.microsoft.com/office/2007/relationships/diagramDrawing" Target="../diagrams/drawing115.xml"/><Relationship Id="rId4" Type="http://schemas.openxmlformats.org/officeDocument/2006/relationships/diagramColors" Target="../diagrams/colors115.xml"/><Relationship Id="rId3" Type="http://schemas.openxmlformats.org/officeDocument/2006/relationships/diagramQuickStyle" Target="../diagrams/quickStyle115.xml"/><Relationship Id="rId2" Type="http://schemas.openxmlformats.org/officeDocument/2006/relationships/diagramLayout" Target="../diagrams/layout115.xml"/><Relationship Id="rId11" Type="http://schemas.openxmlformats.org/officeDocument/2006/relationships/slideLayout" Target="../slideLayouts/slideLayout2.xml"/><Relationship Id="rId10" Type="http://schemas.openxmlformats.org/officeDocument/2006/relationships/image" Target="../media/image187.png"/><Relationship Id="rId1" Type="http://schemas.openxmlformats.org/officeDocument/2006/relationships/diagramData" Target="../diagrams/data115.xml"/></Relationships>
</file>

<file path=ppt/slides/_rels/slide8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16.xml"/><Relationship Id="rId4" Type="http://schemas.openxmlformats.org/officeDocument/2006/relationships/diagramColors" Target="../diagrams/colors116.xml"/><Relationship Id="rId3" Type="http://schemas.openxmlformats.org/officeDocument/2006/relationships/diagramQuickStyle" Target="../diagrams/quickStyle116.xml"/><Relationship Id="rId2" Type="http://schemas.openxmlformats.org/officeDocument/2006/relationships/diagramLayout" Target="../diagrams/layout116.xml"/><Relationship Id="rId1" Type="http://schemas.openxmlformats.org/officeDocument/2006/relationships/diagramData" Target="../diagrams/data116.xml"/></Relationships>
</file>

<file path=ppt/slides/_rels/slide8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17.xml"/><Relationship Id="rId4" Type="http://schemas.openxmlformats.org/officeDocument/2006/relationships/diagramColors" Target="../diagrams/colors117.xml"/><Relationship Id="rId3" Type="http://schemas.openxmlformats.org/officeDocument/2006/relationships/diagramQuickStyle" Target="../diagrams/quickStyle117.xml"/><Relationship Id="rId2" Type="http://schemas.openxmlformats.org/officeDocument/2006/relationships/diagramLayout" Target="../diagrams/layout117.xml"/><Relationship Id="rId1" Type="http://schemas.openxmlformats.org/officeDocument/2006/relationships/diagramData" Target="../diagrams/data117.xml"/></Relationships>
</file>

<file path=ppt/slides/_rels/slide8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18.xml"/><Relationship Id="rId4" Type="http://schemas.openxmlformats.org/officeDocument/2006/relationships/diagramColors" Target="../diagrams/colors118.xml"/><Relationship Id="rId3" Type="http://schemas.openxmlformats.org/officeDocument/2006/relationships/diagramQuickStyle" Target="../diagrams/quickStyle118.xml"/><Relationship Id="rId2" Type="http://schemas.openxmlformats.org/officeDocument/2006/relationships/diagramLayout" Target="../diagrams/layout118.xml"/><Relationship Id="rId1" Type="http://schemas.openxmlformats.org/officeDocument/2006/relationships/diagramData" Target="../diagrams/data118.xml"/></Relationships>
</file>

<file path=ppt/slides/_rels/slide8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19.xml"/><Relationship Id="rId4" Type="http://schemas.openxmlformats.org/officeDocument/2006/relationships/diagramColors" Target="../diagrams/colors119.xml"/><Relationship Id="rId3" Type="http://schemas.openxmlformats.org/officeDocument/2006/relationships/diagramQuickStyle" Target="../diagrams/quickStyle119.xml"/><Relationship Id="rId2" Type="http://schemas.openxmlformats.org/officeDocument/2006/relationships/diagramLayout" Target="../diagrams/layout119.xml"/><Relationship Id="rId1" Type="http://schemas.openxmlformats.org/officeDocument/2006/relationships/diagramData" Target="../diagrams/data119.xml"/></Relationships>
</file>

<file path=ppt/slides/_rels/slide8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20.xml"/><Relationship Id="rId4" Type="http://schemas.openxmlformats.org/officeDocument/2006/relationships/diagramColors" Target="../diagrams/colors120.xml"/><Relationship Id="rId3" Type="http://schemas.openxmlformats.org/officeDocument/2006/relationships/diagramQuickStyle" Target="../diagrams/quickStyle120.xml"/><Relationship Id="rId2" Type="http://schemas.openxmlformats.org/officeDocument/2006/relationships/diagramLayout" Target="../diagrams/layout120.xml"/><Relationship Id="rId1" Type="http://schemas.openxmlformats.org/officeDocument/2006/relationships/diagramData" Target="../diagrams/data120.xml"/></Relationships>
</file>

<file path=ppt/slides/_rels/slide8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21.xml"/><Relationship Id="rId4" Type="http://schemas.openxmlformats.org/officeDocument/2006/relationships/diagramColors" Target="../diagrams/colors121.xml"/><Relationship Id="rId3" Type="http://schemas.openxmlformats.org/officeDocument/2006/relationships/diagramQuickStyle" Target="../diagrams/quickStyle121.xml"/><Relationship Id="rId2" Type="http://schemas.openxmlformats.org/officeDocument/2006/relationships/diagramLayout" Target="../diagrams/layout121.xml"/><Relationship Id="rId1" Type="http://schemas.openxmlformats.org/officeDocument/2006/relationships/diagramData" Target="../diagrams/data121.xml"/></Relationships>
</file>

<file path=ppt/slides/_rels/slide8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22.xml"/><Relationship Id="rId4" Type="http://schemas.openxmlformats.org/officeDocument/2006/relationships/diagramColors" Target="../diagrams/colors122.xml"/><Relationship Id="rId3" Type="http://schemas.openxmlformats.org/officeDocument/2006/relationships/diagramQuickStyle" Target="../diagrams/quickStyle122.xml"/><Relationship Id="rId2" Type="http://schemas.openxmlformats.org/officeDocument/2006/relationships/diagramLayout" Target="../diagrams/layout122.xml"/><Relationship Id="rId1" Type="http://schemas.openxmlformats.org/officeDocument/2006/relationships/diagramData" Target="../diagrams/data12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9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90.png"/><Relationship Id="rId7" Type="http://schemas.openxmlformats.org/officeDocument/2006/relationships/image" Target="../media/image189.png"/><Relationship Id="rId6" Type="http://schemas.microsoft.com/office/2007/relationships/diagramDrawing" Target="../diagrams/drawing123.xml"/><Relationship Id="rId5" Type="http://schemas.openxmlformats.org/officeDocument/2006/relationships/diagramColors" Target="../diagrams/colors123.xml"/><Relationship Id="rId4" Type="http://schemas.openxmlformats.org/officeDocument/2006/relationships/diagramQuickStyle" Target="../diagrams/quickStyle123.xml"/><Relationship Id="rId3" Type="http://schemas.openxmlformats.org/officeDocument/2006/relationships/diagramLayout" Target="../diagrams/layout123.xml"/><Relationship Id="rId2" Type="http://schemas.openxmlformats.org/officeDocument/2006/relationships/diagramData" Target="../diagrams/data123.xml"/><Relationship Id="rId1" Type="http://schemas.openxmlformats.org/officeDocument/2006/relationships/image" Target="../media/image188.png"/></Relationships>
</file>

<file path=ppt/slides/_rels/slide9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93.jpeg"/><Relationship Id="rId7" Type="http://schemas.openxmlformats.org/officeDocument/2006/relationships/image" Target="../media/image192.jpeg"/><Relationship Id="rId6" Type="http://schemas.openxmlformats.org/officeDocument/2006/relationships/image" Target="../media/image191.png"/><Relationship Id="rId5" Type="http://schemas.microsoft.com/office/2007/relationships/diagramDrawing" Target="../diagrams/drawing124.xml"/><Relationship Id="rId4" Type="http://schemas.openxmlformats.org/officeDocument/2006/relationships/diagramColors" Target="../diagrams/colors124.xml"/><Relationship Id="rId3" Type="http://schemas.openxmlformats.org/officeDocument/2006/relationships/diagramQuickStyle" Target="../diagrams/quickStyle124.xml"/><Relationship Id="rId2" Type="http://schemas.openxmlformats.org/officeDocument/2006/relationships/diagramLayout" Target="../diagrams/layout124.xml"/><Relationship Id="rId1" Type="http://schemas.openxmlformats.org/officeDocument/2006/relationships/diagramData" Target="../diagrams/data124.xml"/></Relationships>
</file>

<file path=ppt/slides/_rels/slide92.xml.rels><?xml version="1.0" encoding="UTF-8" standalone="yes"?>
<Relationships xmlns="http://schemas.openxmlformats.org/package/2006/relationships"><Relationship Id="rId9" Type="http://schemas.openxmlformats.org/officeDocument/2006/relationships/image" Target="../media/image196.jpeg"/><Relationship Id="rId8" Type="http://schemas.openxmlformats.org/officeDocument/2006/relationships/image" Target="../media/image195.jpeg"/><Relationship Id="rId7" Type="http://schemas.openxmlformats.org/officeDocument/2006/relationships/image" Target="../media/image54.png"/><Relationship Id="rId6" Type="http://schemas.openxmlformats.org/officeDocument/2006/relationships/image" Target="../media/image194.jpeg"/><Relationship Id="rId5" Type="http://schemas.microsoft.com/office/2007/relationships/diagramDrawing" Target="../diagrams/drawing125.xml"/><Relationship Id="rId4" Type="http://schemas.openxmlformats.org/officeDocument/2006/relationships/diagramColors" Target="../diagrams/colors125.xml"/><Relationship Id="rId3" Type="http://schemas.openxmlformats.org/officeDocument/2006/relationships/diagramQuickStyle" Target="../diagrams/quickStyle125.xml"/><Relationship Id="rId2" Type="http://schemas.openxmlformats.org/officeDocument/2006/relationships/diagramLayout" Target="../diagrams/layout125.xml"/><Relationship Id="rId12" Type="http://schemas.openxmlformats.org/officeDocument/2006/relationships/slideLayout" Target="../slideLayouts/slideLayout2.xml"/><Relationship Id="rId11" Type="http://schemas.openxmlformats.org/officeDocument/2006/relationships/image" Target="../media/image198.jpeg"/><Relationship Id="rId10" Type="http://schemas.openxmlformats.org/officeDocument/2006/relationships/image" Target="../media/image197.jpeg"/><Relationship Id="rId1" Type="http://schemas.openxmlformats.org/officeDocument/2006/relationships/diagramData" Target="../diagrams/data125.xml"/></Relationships>
</file>

<file path=ppt/slides/_rels/slide93.xml.rels><?xml version="1.0" encoding="UTF-8" standalone="yes"?>
<Relationships xmlns="http://schemas.openxmlformats.org/package/2006/relationships"><Relationship Id="rId9" Type="http://schemas.openxmlformats.org/officeDocument/2006/relationships/image" Target="../media/image201.jpeg"/><Relationship Id="rId8" Type="http://schemas.openxmlformats.org/officeDocument/2006/relationships/hyperlink" Target="file:///E:\AAAA\&#35199;&#23433;&#23398;&#20064;\&#22521;&#35757;&#35838;&#20214;\&#30005;&#27668;&#23433;&#20840;&#25216;&#26415;&#65288;&#19979;&#36733;&#65289;\&#24863;&#38651;&#26696;&#20363;.ppt" TargetMode="External"/><Relationship Id="rId7" Type="http://schemas.openxmlformats.org/officeDocument/2006/relationships/image" Target="../media/image200.png"/><Relationship Id="rId6" Type="http://schemas.openxmlformats.org/officeDocument/2006/relationships/image" Target="../media/image199.jpeg"/><Relationship Id="rId5" Type="http://schemas.microsoft.com/office/2007/relationships/diagramDrawing" Target="../diagrams/drawing126.xml"/><Relationship Id="rId4" Type="http://schemas.openxmlformats.org/officeDocument/2006/relationships/diagramColors" Target="../diagrams/colors126.xml"/><Relationship Id="rId3" Type="http://schemas.openxmlformats.org/officeDocument/2006/relationships/diagramQuickStyle" Target="../diagrams/quickStyle126.xml"/><Relationship Id="rId2" Type="http://schemas.openxmlformats.org/officeDocument/2006/relationships/diagramLayout" Target="../diagrams/layout126.xml"/><Relationship Id="rId15" Type="http://schemas.openxmlformats.org/officeDocument/2006/relationships/slideLayout" Target="../slideLayouts/slideLayout2.xml"/><Relationship Id="rId14" Type="http://schemas.openxmlformats.org/officeDocument/2006/relationships/image" Target="../media/image205.png"/><Relationship Id="rId13" Type="http://schemas.openxmlformats.org/officeDocument/2006/relationships/image" Target="../media/image204.jpeg"/><Relationship Id="rId12" Type="http://schemas.openxmlformats.org/officeDocument/2006/relationships/image" Target="../media/image203.jpeg"/><Relationship Id="rId11" Type="http://schemas.openxmlformats.org/officeDocument/2006/relationships/image" Target="../media/image202.jpeg"/><Relationship Id="rId10" Type="http://schemas.openxmlformats.org/officeDocument/2006/relationships/hyperlink" Target="file:///E:\AAAA\&#35199;&#23433;&#23398;&#20064;\&#22521;&#35757;&#35838;&#20214;\&#30005;&#27668;&#23433;&#20840;&#25216;&#26415;&#65288;&#19979;&#36733;&#65289;\&#24863;&#38651;&#24433;&#29255;" TargetMode="External"/><Relationship Id="rId1" Type="http://schemas.openxmlformats.org/officeDocument/2006/relationships/diagramData" Target="../diagrams/data126.xml"/></Relationships>
</file>

<file path=ppt/slides/_rels/slide94.xml.rels><?xml version="1.0" encoding="UTF-8" standalone="yes"?>
<Relationships xmlns="http://schemas.openxmlformats.org/package/2006/relationships"><Relationship Id="rId9" Type="http://schemas.openxmlformats.org/officeDocument/2006/relationships/image" Target="../media/image209.jpeg"/><Relationship Id="rId8" Type="http://schemas.openxmlformats.org/officeDocument/2006/relationships/image" Target="../media/image208.wmf"/><Relationship Id="rId7" Type="http://schemas.openxmlformats.org/officeDocument/2006/relationships/image" Target="../media/image207.wmf"/><Relationship Id="rId6" Type="http://schemas.openxmlformats.org/officeDocument/2006/relationships/image" Target="../media/image206.wmf"/><Relationship Id="rId5" Type="http://schemas.microsoft.com/office/2007/relationships/diagramDrawing" Target="../diagrams/drawing127.xml"/><Relationship Id="rId4" Type="http://schemas.openxmlformats.org/officeDocument/2006/relationships/diagramColors" Target="../diagrams/colors127.xml"/><Relationship Id="rId3" Type="http://schemas.openxmlformats.org/officeDocument/2006/relationships/diagramQuickStyle" Target="../diagrams/quickStyle127.xml"/><Relationship Id="rId2" Type="http://schemas.openxmlformats.org/officeDocument/2006/relationships/diagramLayout" Target="../diagrams/layout127.xml"/><Relationship Id="rId13" Type="http://schemas.openxmlformats.org/officeDocument/2006/relationships/slideLayout" Target="../slideLayouts/slideLayout2.xml"/><Relationship Id="rId12" Type="http://schemas.openxmlformats.org/officeDocument/2006/relationships/image" Target="../media/image54.png"/><Relationship Id="rId11" Type="http://schemas.openxmlformats.org/officeDocument/2006/relationships/image" Target="../media/image210.jpeg"/><Relationship Id="rId10" Type="http://schemas.openxmlformats.org/officeDocument/2006/relationships/image" Target="NULL" TargetMode="External"/><Relationship Id="rId1" Type="http://schemas.openxmlformats.org/officeDocument/2006/relationships/diagramData" Target="../diagrams/data127.xml"/></Relationships>
</file>

<file path=ppt/slides/_rels/slide95.xml.rels><?xml version="1.0" encoding="UTF-8" standalone="yes"?>
<Relationships xmlns="http://schemas.openxmlformats.org/package/2006/relationships"><Relationship Id="rId9" Type="http://schemas.openxmlformats.org/officeDocument/2006/relationships/image" Target="../media/image213.jpeg"/><Relationship Id="rId8" Type="http://schemas.openxmlformats.org/officeDocument/2006/relationships/image" Target="../media/image54.png"/><Relationship Id="rId7" Type="http://schemas.openxmlformats.org/officeDocument/2006/relationships/image" Target="../media/image212.jpeg"/><Relationship Id="rId6" Type="http://schemas.openxmlformats.org/officeDocument/2006/relationships/image" Target="../media/image211.png"/><Relationship Id="rId5" Type="http://schemas.microsoft.com/office/2007/relationships/diagramDrawing" Target="../diagrams/drawing128.xml"/><Relationship Id="rId4" Type="http://schemas.openxmlformats.org/officeDocument/2006/relationships/diagramColors" Target="../diagrams/colors128.xml"/><Relationship Id="rId3" Type="http://schemas.openxmlformats.org/officeDocument/2006/relationships/diagramQuickStyle" Target="../diagrams/quickStyle128.xml"/><Relationship Id="rId2" Type="http://schemas.openxmlformats.org/officeDocument/2006/relationships/diagramLayout" Target="../diagrams/layout128.xml"/><Relationship Id="rId11" Type="http://schemas.openxmlformats.org/officeDocument/2006/relationships/slideLayout" Target="../slideLayouts/slideLayout2.xml"/><Relationship Id="rId10" Type="http://schemas.openxmlformats.org/officeDocument/2006/relationships/image" Target="../media/image214.jpeg"/><Relationship Id="rId1" Type="http://schemas.openxmlformats.org/officeDocument/2006/relationships/diagramData" Target="../diagrams/data128.xml"/></Relationships>
</file>

<file path=ppt/slides/_rels/slide96.xml.rels><?xml version="1.0" encoding="UTF-8" standalone="yes"?>
<Relationships xmlns="http://schemas.openxmlformats.org/package/2006/relationships"><Relationship Id="rId9" Type="http://schemas.openxmlformats.org/officeDocument/2006/relationships/image" Target="../media/image217.jpeg"/><Relationship Id="rId8" Type="http://schemas.openxmlformats.org/officeDocument/2006/relationships/image" Target="../media/image73.jpeg"/><Relationship Id="rId7" Type="http://schemas.openxmlformats.org/officeDocument/2006/relationships/image" Target="../media/image216.png"/><Relationship Id="rId6" Type="http://schemas.openxmlformats.org/officeDocument/2006/relationships/image" Target="../media/image215.png"/><Relationship Id="rId5" Type="http://schemas.microsoft.com/office/2007/relationships/diagramDrawing" Target="../diagrams/drawing129.xml"/><Relationship Id="rId4" Type="http://schemas.openxmlformats.org/officeDocument/2006/relationships/diagramColors" Target="../diagrams/colors129.xml"/><Relationship Id="rId3" Type="http://schemas.openxmlformats.org/officeDocument/2006/relationships/diagramQuickStyle" Target="../diagrams/quickStyle129.xml"/><Relationship Id="rId2" Type="http://schemas.openxmlformats.org/officeDocument/2006/relationships/diagramLayout" Target="../diagrams/layout129.xml"/><Relationship Id="rId14" Type="http://schemas.openxmlformats.org/officeDocument/2006/relationships/slideLayout" Target="../slideLayouts/slideLayout2.xml"/><Relationship Id="rId13" Type="http://schemas.openxmlformats.org/officeDocument/2006/relationships/image" Target="../media/image221.jpeg"/><Relationship Id="rId12" Type="http://schemas.openxmlformats.org/officeDocument/2006/relationships/image" Target="../media/image220.jpeg"/><Relationship Id="rId11" Type="http://schemas.openxmlformats.org/officeDocument/2006/relationships/image" Target="../media/image219.png"/><Relationship Id="rId10" Type="http://schemas.openxmlformats.org/officeDocument/2006/relationships/image" Target="../media/image218.jpeg"/><Relationship Id="rId1" Type="http://schemas.openxmlformats.org/officeDocument/2006/relationships/diagramData" Target="../diagrams/data129.xml"/></Relationships>
</file>

<file path=ppt/slides/_rels/slide97.xml.rels><?xml version="1.0" encoding="UTF-8" standalone="yes"?>
<Relationships xmlns="http://schemas.openxmlformats.org/package/2006/relationships"><Relationship Id="rId9" Type="http://schemas.openxmlformats.org/officeDocument/2006/relationships/image" Target="../media/image54.png"/><Relationship Id="rId8" Type="http://schemas.openxmlformats.org/officeDocument/2006/relationships/image" Target="../media/image224.jpeg"/><Relationship Id="rId7" Type="http://schemas.openxmlformats.org/officeDocument/2006/relationships/image" Target="../media/image223.jpeg"/><Relationship Id="rId6" Type="http://schemas.openxmlformats.org/officeDocument/2006/relationships/image" Target="../media/image222.png"/><Relationship Id="rId5" Type="http://schemas.microsoft.com/office/2007/relationships/diagramDrawing" Target="../diagrams/drawing130.xml"/><Relationship Id="rId4" Type="http://schemas.openxmlformats.org/officeDocument/2006/relationships/diagramColors" Target="../diagrams/colors130.xml"/><Relationship Id="rId3" Type="http://schemas.openxmlformats.org/officeDocument/2006/relationships/diagramQuickStyle" Target="../diagrams/quickStyle130.xml"/><Relationship Id="rId2" Type="http://schemas.openxmlformats.org/officeDocument/2006/relationships/diagramLayout" Target="../diagrams/layout130.xml"/><Relationship Id="rId10" Type="http://schemas.openxmlformats.org/officeDocument/2006/relationships/slideLayout" Target="../slideLayouts/slideLayout2.xml"/><Relationship Id="rId1" Type="http://schemas.openxmlformats.org/officeDocument/2006/relationships/diagramData" Target="../diagrams/data130.xml"/></Relationships>
</file>

<file path=ppt/slides/_rels/slide98.xml.rels><?xml version="1.0" encoding="UTF-8" standalone="yes"?>
<Relationships xmlns="http://schemas.openxmlformats.org/package/2006/relationships"><Relationship Id="rId9" Type="http://schemas.openxmlformats.org/officeDocument/2006/relationships/image" Target="../media/image227.jpeg"/><Relationship Id="rId8" Type="http://schemas.openxmlformats.org/officeDocument/2006/relationships/image" Target="../media/image226.jpeg"/><Relationship Id="rId7" Type="http://schemas.openxmlformats.org/officeDocument/2006/relationships/image" Target="../media/image54.png"/><Relationship Id="rId6" Type="http://schemas.microsoft.com/office/2007/relationships/diagramDrawing" Target="../diagrams/drawing131.xml"/><Relationship Id="rId5" Type="http://schemas.openxmlformats.org/officeDocument/2006/relationships/diagramColors" Target="../diagrams/colors131.xml"/><Relationship Id="rId4" Type="http://schemas.openxmlformats.org/officeDocument/2006/relationships/diagramQuickStyle" Target="../diagrams/quickStyle131.xml"/><Relationship Id="rId3" Type="http://schemas.openxmlformats.org/officeDocument/2006/relationships/diagramLayout" Target="../diagrams/layout131.xml"/><Relationship Id="rId2" Type="http://schemas.openxmlformats.org/officeDocument/2006/relationships/diagramData" Target="../diagrams/data131.xml"/><Relationship Id="rId10" Type="http://schemas.openxmlformats.org/officeDocument/2006/relationships/slideLayout" Target="../slideLayouts/slideLayout2.xml"/><Relationship Id="rId1" Type="http://schemas.openxmlformats.org/officeDocument/2006/relationships/image" Target="../media/image225.jpeg"/></Relationships>
</file>

<file path=ppt/slides/_rels/slide9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29.jpeg"/><Relationship Id="rId7" Type="http://schemas.openxmlformats.org/officeDocument/2006/relationships/image" Target="../media/image54.png"/><Relationship Id="rId6" Type="http://schemas.openxmlformats.org/officeDocument/2006/relationships/image" Target="../media/image228.jpeg"/><Relationship Id="rId5" Type="http://schemas.microsoft.com/office/2007/relationships/diagramDrawing" Target="../diagrams/drawing132.xml"/><Relationship Id="rId4" Type="http://schemas.openxmlformats.org/officeDocument/2006/relationships/diagramColors" Target="../diagrams/colors132.xml"/><Relationship Id="rId3" Type="http://schemas.openxmlformats.org/officeDocument/2006/relationships/diagramQuickStyle" Target="../diagrams/quickStyle132.xml"/><Relationship Id="rId2" Type="http://schemas.openxmlformats.org/officeDocument/2006/relationships/diagramLayout" Target="../diagrams/layout132.xml"/><Relationship Id="rId1" Type="http://schemas.openxmlformats.org/officeDocument/2006/relationships/diagramData" Target="../diagrams/data1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798088" y="1700808"/>
            <a:ext cx="7560840" cy="864096"/>
            <a:chOff x="899592" y="2420888"/>
            <a:chExt cx="7560840" cy="864096"/>
          </a:xfrm>
        </p:grpSpPr>
        <p:sp>
          <p:nvSpPr>
            <p:cNvPr id="13" name="矩形 12"/>
            <p:cNvSpPr/>
            <p:nvPr/>
          </p:nvSpPr>
          <p:spPr>
            <a:xfrm>
              <a:off x="899592" y="2420888"/>
              <a:ext cx="7560840" cy="86409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dirty="0" smtClean="0">
                  <a:latin typeface="方正姚体" panose="02010601030101010101" pitchFamily="2" charset="-122"/>
                  <a:ea typeface="方正姚体" panose="02010601030101010101" pitchFamily="2" charset="-122"/>
                </a:rPr>
                <a:t>电 气 安 全 培 训</a:t>
              </a:r>
              <a:endParaRPr lang="zh-CN" altLang="en-US" sz="4400" dirty="0">
                <a:latin typeface="方正姚体" panose="02010601030101010101" pitchFamily="2" charset="-122"/>
                <a:ea typeface="方正姚体" panose="02010601030101010101" pitchFamily="2" charset="-122"/>
              </a:endParaRPr>
            </a:p>
          </p:txBody>
        </p:sp>
        <p:pic>
          <p:nvPicPr>
            <p:cNvPr id="10" name="Picture 30" descr="未命名"/>
            <p:cNvPicPr>
              <a:picLocks noChangeAspect="1" noChangeArrowheads="1"/>
            </p:cNvPicPr>
            <p:nvPr/>
          </p:nvPicPr>
          <p:blipFill>
            <a:blip r:embed="rId1" cstate="print"/>
            <a:srcRect r="52623" b="55862"/>
            <a:stretch>
              <a:fillRect/>
            </a:stretch>
          </p:blipFill>
          <p:spPr bwMode="auto">
            <a:xfrm>
              <a:off x="943836" y="2465132"/>
              <a:ext cx="1207656" cy="762592"/>
            </a:xfrm>
            <a:prstGeom prst="rect">
              <a:avLst/>
            </a:prstGeom>
            <a:noFill/>
            <a:ln w="9525">
              <a:noFill/>
              <a:miter lim="800000"/>
              <a:headEnd/>
              <a:tailEnd/>
            </a:ln>
          </p:spPr>
        </p:pic>
        <p:pic>
          <p:nvPicPr>
            <p:cNvPr id="6" name="Picture 30" descr="未命名"/>
            <p:cNvPicPr>
              <a:picLocks noChangeAspect="1" noChangeArrowheads="1"/>
            </p:cNvPicPr>
            <p:nvPr/>
          </p:nvPicPr>
          <p:blipFill>
            <a:blip r:embed="rId1" cstate="print"/>
            <a:srcRect l="6427" t="44110" r="56144" b="5883"/>
            <a:stretch>
              <a:fillRect/>
            </a:stretch>
          </p:blipFill>
          <p:spPr bwMode="auto">
            <a:xfrm>
              <a:off x="7164288" y="2463400"/>
              <a:ext cx="1251900" cy="764324"/>
            </a:xfrm>
            <a:prstGeom prst="rect">
              <a:avLst/>
            </a:prstGeom>
            <a:noFill/>
            <a:ln w="9525">
              <a:noFill/>
              <a:miter lim="800000"/>
              <a:headEnd/>
              <a:tailEnd/>
            </a:ln>
          </p:spPr>
        </p:pic>
      </p:grpSp>
      <p:grpSp>
        <p:nvGrpSpPr>
          <p:cNvPr id="27" name="组合 26"/>
          <p:cNvGrpSpPr/>
          <p:nvPr/>
        </p:nvGrpSpPr>
        <p:grpSpPr>
          <a:xfrm>
            <a:off x="785072" y="2996952"/>
            <a:ext cx="7560840" cy="2016224"/>
            <a:chOff x="785072" y="3326604"/>
            <a:chExt cx="7560840" cy="2016224"/>
          </a:xfrm>
        </p:grpSpPr>
        <p:sp>
          <p:nvSpPr>
            <p:cNvPr id="21" name="矩形 20"/>
            <p:cNvSpPr/>
            <p:nvPr/>
          </p:nvSpPr>
          <p:spPr>
            <a:xfrm>
              <a:off x="785072" y="3326604"/>
              <a:ext cx="7560840" cy="2016224"/>
            </a:xfrm>
            <a:prstGeom prst="rect">
              <a:avLst/>
            </a:prstGeom>
            <a:solidFill>
              <a:srgbClr val="2251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8" name="Picture 22" descr="IMG_0849"/>
            <p:cNvPicPr preferRelativeResize="0">
              <a:picLocks noChangeArrowheads="1"/>
            </p:cNvPicPr>
            <p:nvPr/>
          </p:nvPicPr>
          <p:blipFill>
            <a:blip r:embed="rId2" cstate="print">
              <a:lum bright="20000"/>
            </a:blip>
            <a:srcRect/>
            <a:stretch>
              <a:fillRect/>
            </a:stretch>
          </p:blipFill>
          <p:spPr bwMode="auto">
            <a:xfrm>
              <a:off x="886672" y="3473289"/>
              <a:ext cx="3370580" cy="1728470"/>
            </a:xfrm>
            <a:prstGeom prst="rect">
              <a:avLst/>
            </a:prstGeom>
            <a:noFill/>
            <a:ln w="9525">
              <a:solidFill>
                <a:schemeClr val="bg1"/>
              </a:solidFill>
              <a:miter lim="800000"/>
              <a:headEnd/>
              <a:tailEnd/>
            </a:ln>
          </p:spPr>
        </p:pic>
        <p:pic>
          <p:nvPicPr>
            <p:cNvPr id="19" name="Picture 32" descr="未命名"/>
            <p:cNvPicPr>
              <a:picLocks noChangeAspect="1" noChangeArrowheads="1"/>
            </p:cNvPicPr>
            <p:nvPr/>
          </p:nvPicPr>
          <p:blipFill>
            <a:blip r:embed="rId3" cstate="print">
              <a:lum bright="20000"/>
            </a:blip>
            <a:srcRect/>
            <a:stretch>
              <a:fillRect/>
            </a:stretch>
          </p:blipFill>
          <p:spPr bwMode="auto">
            <a:xfrm>
              <a:off x="4502997" y="3468844"/>
              <a:ext cx="3728720" cy="1760220"/>
            </a:xfrm>
            <a:prstGeom prst="rect">
              <a:avLst/>
            </a:prstGeom>
            <a:noFill/>
            <a:ln w="9525">
              <a:solidFill>
                <a:schemeClr val="bg1"/>
              </a:solidFill>
              <a:miter lim="800000"/>
              <a:headEnd/>
              <a:tailEnd/>
            </a:ln>
          </p:spPr>
        </p:pic>
      </p:grpSp>
    </p:spTree>
  </p:cSld>
  <p:clrMapOvr>
    <a:masterClrMapping/>
  </p:clrMapOvr>
  <p:transition>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7" descr="225"/>
          <p:cNvPicPr>
            <a:picLocks noChangeAspect="1" noChangeArrowheads="1"/>
          </p:cNvPicPr>
          <p:nvPr/>
        </p:nvPicPr>
        <p:blipFill>
          <a:blip r:embed="rId1" cstate="print">
            <a:lum bright="6000"/>
          </a:blip>
          <a:srcRect t="4980"/>
          <a:stretch>
            <a:fillRect/>
          </a:stretch>
        </p:blipFill>
        <p:spPr bwMode="auto">
          <a:xfrm>
            <a:off x="159134" y="980728"/>
            <a:ext cx="812466" cy="936104"/>
          </a:xfrm>
          <a:prstGeom prst="rect">
            <a:avLst/>
          </a:prstGeom>
          <a:noFill/>
          <a:ln w="9525">
            <a:noFill/>
            <a:miter lim="800000"/>
            <a:headEnd/>
            <a:tailEnd/>
          </a:ln>
        </p:spPr>
      </p:pic>
      <p:sp>
        <p:nvSpPr>
          <p:cNvPr id="5" name="TextBox 4"/>
          <p:cNvSpPr txBox="1"/>
          <p:nvPr/>
        </p:nvSpPr>
        <p:spPr>
          <a:xfrm>
            <a:off x="715893" y="1537047"/>
            <a:ext cx="543739" cy="307777"/>
          </a:xfrm>
          <a:prstGeom prst="rect">
            <a:avLst/>
          </a:prstGeom>
          <a:noFill/>
        </p:spPr>
        <p:txBody>
          <a:bodyPr wrap="none" rtlCol="0">
            <a:spAutoFit/>
          </a:bodyPr>
          <a:lstStyle/>
          <a:p>
            <a:r>
              <a:rPr lang="zh-CN" altLang="en-US" sz="1400" dirty="0" smtClean="0">
                <a:solidFill>
                  <a:srgbClr val="22518A"/>
                </a:solidFill>
                <a:latin typeface="华文中宋" panose="02010600040101010101" pitchFamily="2" charset="-122"/>
                <a:ea typeface="华文中宋" panose="02010600040101010101" pitchFamily="2" charset="-122"/>
              </a:rPr>
              <a:t>工人</a:t>
            </a:r>
            <a:endParaRPr lang="zh-CN" altLang="en-US" sz="1400" dirty="0">
              <a:solidFill>
                <a:srgbClr val="22518A"/>
              </a:solidFill>
              <a:latin typeface="华文中宋" panose="02010600040101010101" pitchFamily="2" charset="-122"/>
              <a:ea typeface="华文中宋" panose="02010600040101010101" pitchFamily="2" charset="-122"/>
            </a:endParaRPr>
          </a:p>
        </p:txBody>
      </p:sp>
      <p:sp>
        <p:nvSpPr>
          <p:cNvPr id="6" name="矩形 5"/>
          <p:cNvSpPr/>
          <p:nvPr/>
        </p:nvSpPr>
        <p:spPr>
          <a:xfrm>
            <a:off x="35496" y="413547"/>
            <a:ext cx="6120680" cy="341632"/>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1</a:t>
            </a:r>
            <a:r>
              <a:rPr lang="zh-CN" altLang="en-US" dirty="0" smtClean="0">
                <a:solidFill>
                  <a:schemeClr val="tx2"/>
                </a:solidFill>
                <a:latin typeface="华文隶书" panose="02010800040101010101" pitchFamily="2" charset="-122"/>
                <a:ea typeface="华文隶书" panose="02010800040101010101" pitchFamily="2" charset="-122"/>
              </a:rPr>
              <a:t>、企业常用的电气设备、电气装置和电气作业及安全要求</a:t>
            </a:r>
            <a:endParaRPr lang="zh-CN" altLang="en-US" dirty="0">
              <a:solidFill>
                <a:schemeClr val="tx2"/>
              </a:solidFill>
              <a:latin typeface="华文隶书" panose="02010800040101010101" pitchFamily="2" charset="-122"/>
              <a:ea typeface="华文隶书" panose="02010800040101010101" pitchFamily="2" charset="-122"/>
            </a:endParaRPr>
          </a:p>
        </p:txBody>
      </p:sp>
      <p:sp>
        <p:nvSpPr>
          <p:cNvPr id="7" name="Rectangle 27"/>
          <p:cNvSpPr>
            <a:spLocks noChangeArrowheads="1"/>
          </p:cNvSpPr>
          <p:nvPr/>
        </p:nvSpPr>
        <p:spPr bwMode="auto">
          <a:xfrm>
            <a:off x="2298268" y="1124744"/>
            <a:ext cx="4496744" cy="338554"/>
          </a:xfrm>
          <a:prstGeom prst="rect">
            <a:avLst/>
          </a:prstGeom>
        </p:spPr>
        <p:txBody>
          <a:bodyPr wrap="none">
            <a:spAutoFit/>
          </a:bodyPr>
          <a:lstStyle/>
          <a:p>
            <a:pPr algn="ctr"/>
            <a:r>
              <a:rPr lang="zh-CN" altLang="en-US" sz="1600" dirty="0" smtClean="0">
                <a:solidFill>
                  <a:srgbClr val="22518A"/>
                </a:solidFill>
                <a:latin typeface="华文中宋" panose="02010600040101010101" pitchFamily="2" charset="-122"/>
                <a:ea typeface="华文中宋" panose="02010600040101010101" pitchFamily="2" charset="-122"/>
              </a:rPr>
              <a:t>（二）移动式</a:t>
            </a:r>
            <a:r>
              <a:rPr lang="zh-CN" altLang="en-US" sz="1600" dirty="0">
                <a:solidFill>
                  <a:srgbClr val="22518A"/>
                </a:solidFill>
                <a:latin typeface="华文中宋" panose="02010600040101010101" pitchFamily="2" charset="-122"/>
                <a:ea typeface="华文中宋" panose="02010600040101010101" pitchFamily="2" charset="-122"/>
              </a:rPr>
              <a:t>及</a:t>
            </a:r>
            <a:r>
              <a:rPr lang="zh-CN" altLang="en-US" sz="1600" dirty="0" smtClean="0">
                <a:solidFill>
                  <a:srgbClr val="22518A"/>
                </a:solidFill>
                <a:latin typeface="华文中宋" panose="02010600040101010101" pitchFamily="2" charset="-122"/>
                <a:ea typeface="华文中宋" panose="02010600040101010101" pitchFamily="2" charset="-122"/>
              </a:rPr>
              <a:t>手持式电动工具使用安全要求</a:t>
            </a:r>
            <a:r>
              <a:rPr lang="en-US" altLang="zh-CN" sz="1600" dirty="0" smtClean="0">
                <a:solidFill>
                  <a:srgbClr val="22518A"/>
                </a:solidFill>
                <a:latin typeface="华文中宋" panose="02010600040101010101" pitchFamily="2" charset="-122"/>
                <a:ea typeface="华文中宋" panose="02010600040101010101" pitchFamily="2" charset="-122"/>
              </a:rPr>
              <a:t>-2</a:t>
            </a:r>
            <a:endParaRPr lang="zh-CN" altLang="en-US" sz="1600" dirty="0">
              <a:solidFill>
                <a:srgbClr val="22518A"/>
              </a:solidFill>
              <a:latin typeface="华文中宋" panose="02010600040101010101" pitchFamily="2" charset="-122"/>
              <a:ea typeface="华文中宋" panose="02010600040101010101" pitchFamily="2" charset="-122"/>
            </a:endParaRPr>
          </a:p>
        </p:txBody>
      </p:sp>
      <p:sp>
        <p:nvSpPr>
          <p:cNvPr id="8" name="Rectangle 17" descr="蓝色面巾纸"/>
          <p:cNvSpPr>
            <a:spLocks noChangeArrowheads="1"/>
          </p:cNvSpPr>
          <p:nvPr/>
        </p:nvSpPr>
        <p:spPr bwMode="auto">
          <a:xfrm>
            <a:off x="251520" y="2413060"/>
            <a:ext cx="8500712" cy="3785652"/>
          </a:xfrm>
          <a:prstGeom prst="rect">
            <a:avLst/>
          </a:prstGeom>
          <a:noFill/>
          <a:ln w="9525">
            <a:noFill/>
            <a:miter lim="800000"/>
          </a:ln>
        </p:spPr>
        <p:txBody>
          <a:bodyPr wrap="square">
            <a:spAutoFit/>
          </a:bodyPr>
          <a:lstStyle/>
          <a:p>
            <a:pPr marL="342900" indent="-342900">
              <a:lnSpc>
                <a:spcPct val="150000"/>
              </a:lnSpc>
              <a:buClr>
                <a:schemeClr val="tx1"/>
              </a:buClr>
              <a:buFont typeface="Wingdings" panose="05000000000000000000" pitchFamily="2" charset="2"/>
              <a:buAutoNum type="arabicPeriod" startAt="7"/>
            </a:pPr>
            <a:r>
              <a:rPr kumimoji="1" lang="zh-CN" altLang="en-US" sz="1600" dirty="0">
                <a:latin typeface="微软雅黑" panose="020B0503020204020204" pitchFamily="34" charset="-122"/>
                <a:ea typeface="微软雅黑" panose="020B0503020204020204" pitchFamily="34" charset="-122"/>
              </a:rPr>
              <a:t>工具的危险运动</a:t>
            </a:r>
            <a:r>
              <a:rPr kumimoji="1" lang="zh-CN" altLang="en-US" sz="1600" dirty="0">
                <a:solidFill>
                  <a:srgbClr val="C00000"/>
                </a:solidFill>
                <a:latin typeface="微软雅黑" panose="020B0503020204020204" pitchFamily="34" charset="-122"/>
                <a:ea typeface="微软雅黑" panose="020B0503020204020204" pitchFamily="34" charset="-122"/>
              </a:rPr>
              <a:t>零部件的防护装置（防护罩、盖等）不得任意拆卸或</a:t>
            </a:r>
            <a:r>
              <a:rPr kumimoji="1" lang="zh-CN" altLang="en-US" sz="1600" dirty="0" smtClean="0">
                <a:solidFill>
                  <a:srgbClr val="C00000"/>
                </a:solidFill>
                <a:latin typeface="微软雅黑" panose="020B0503020204020204" pitchFamily="34" charset="-122"/>
                <a:ea typeface="微软雅黑" panose="020B0503020204020204" pitchFamily="34" charset="-122"/>
              </a:rPr>
              <a:t>缺失</a:t>
            </a:r>
            <a:r>
              <a:rPr kumimoji="1" lang="zh-CN" altLang="en-US" sz="1600" dirty="0">
                <a:solidFill>
                  <a:srgbClr val="C00000"/>
                </a:solidFill>
                <a:latin typeface="微软雅黑" panose="020B0503020204020204" pitchFamily="34" charset="-122"/>
                <a:ea typeface="微软雅黑" panose="020B0503020204020204" pitchFamily="34" charset="-122"/>
              </a:rPr>
              <a:t>。</a:t>
            </a:r>
            <a:endParaRPr kumimoji="1" lang="zh-CN" altLang="en-US" sz="1600" dirty="0">
              <a:solidFill>
                <a:srgbClr val="C00000"/>
              </a:solidFill>
              <a:latin typeface="微软雅黑" panose="020B0503020204020204" pitchFamily="34" charset="-122"/>
              <a:ea typeface="微软雅黑" panose="020B0503020204020204" pitchFamily="34" charset="-122"/>
            </a:endParaRPr>
          </a:p>
          <a:p>
            <a:pPr marL="342900" indent="-342900">
              <a:lnSpc>
                <a:spcPct val="150000"/>
              </a:lnSpc>
              <a:buClr>
                <a:schemeClr val="tx1"/>
              </a:buClr>
              <a:buFont typeface="Wingdings" panose="05000000000000000000" pitchFamily="2" charset="2"/>
              <a:buAutoNum type="arabicPeriod" startAt="7"/>
            </a:pPr>
            <a:r>
              <a:rPr kumimoji="1" lang="zh-CN" altLang="en-US" sz="1600" dirty="0">
                <a:latin typeface="微软雅黑" panose="020B0503020204020204" pitchFamily="34" charset="-122"/>
                <a:ea typeface="微软雅黑" panose="020B0503020204020204" pitchFamily="34" charset="-122"/>
              </a:rPr>
              <a:t>不得在易爆、易燃、粉尘浓度高、化学腐蚀性强的环境下进行电气</a:t>
            </a:r>
            <a:r>
              <a:rPr kumimoji="1" lang="zh-CN" altLang="en-US" sz="1600" dirty="0" smtClean="0">
                <a:latin typeface="微软雅黑" panose="020B0503020204020204" pitchFamily="34" charset="-122"/>
                <a:ea typeface="微软雅黑" panose="020B0503020204020204" pitchFamily="34" charset="-122"/>
              </a:rPr>
              <a:t>作业。</a:t>
            </a:r>
            <a:endParaRPr kumimoji="1" lang="zh-CN" altLang="en-US" sz="1600" dirty="0">
              <a:latin typeface="微软雅黑" panose="020B0503020204020204" pitchFamily="34" charset="-122"/>
              <a:ea typeface="微软雅黑" panose="020B0503020204020204" pitchFamily="34" charset="-122"/>
            </a:endParaRPr>
          </a:p>
          <a:p>
            <a:pPr marL="342900" indent="-342900">
              <a:lnSpc>
                <a:spcPct val="150000"/>
              </a:lnSpc>
              <a:buClr>
                <a:schemeClr val="tx1"/>
              </a:buClr>
              <a:buFont typeface="Wingdings" panose="05000000000000000000" pitchFamily="2" charset="2"/>
              <a:buAutoNum type="arabicPeriod" startAt="7"/>
            </a:pPr>
            <a:r>
              <a:rPr kumimoji="1" lang="zh-CN" altLang="en-US" sz="1600" dirty="0">
                <a:latin typeface="微软雅黑" panose="020B0503020204020204" pitchFamily="34" charset="-122"/>
                <a:ea typeface="微软雅黑" panose="020B0503020204020204" pitchFamily="34" charset="-122"/>
              </a:rPr>
              <a:t>作业人员要经常对线路进行检查，发现</a:t>
            </a:r>
            <a:r>
              <a:rPr kumimoji="1" lang="zh-CN" altLang="en-US" sz="1600" dirty="0">
                <a:solidFill>
                  <a:srgbClr val="C00000"/>
                </a:solidFill>
                <a:latin typeface="微软雅黑" panose="020B0503020204020204" pitchFamily="34" charset="-122"/>
                <a:ea typeface="微软雅黑" panose="020B0503020204020204" pitchFamily="34" charset="-122"/>
              </a:rPr>
              <a:t>电线破损裸露时，应及时维护或</a:t>
            </a:r>
            <a:r>
              <a:rPr kumimoji="1" lang="zh-CN" altLang="en-US" sz="1600" dirty="0" smtClean="0">
                <a:solidFill>
                  <a:srgbClr val="C00000"/>
                </a:solidFill>
                <a:latin typeface="微软雅黑" panose="020B0503020204020204" pitchFamily="34" charset="-122"/>
                <a:ea typeface="微软雅黑" panose="020B0503020204020204" pitchFamily="34" charset="-122"/>
              </a:rPr>
              <a:t>更换</a:t>
            </a:r>
            <a:r>
              <a:rPr kumimoji="1" lang="zh-CN" altLang="en-US" sz="1600" dirty="0">
                <a:solidFill>
                  <a:srgbClr val="C00000"/>
                </a:solidFill>
                <a:latin typeface="微软雅黑" panose="020B0503020204020204" pitchFamily="34" charset="-122"/>
                <a:ea typeface="微软雅黑" panose="020B0503020204020204" pitchFamily="34" charset="-122"/>
              </a:rPr>
              <a:t>。</a:t>
            </a:r>
            <a:endParaRPr kumimoji="1" lang="zh-CN" altLang="en-US" sz="1600" dirty="0">
              <a:solidFill>
                <a:srgbClr val="C00000"/>
              </a:solidFill>
              <a:latin typeface="微软雅黑" panose="020B0503020204020204" pitchFamily="34" charset="-122"/>
              <a:ea typeface="微软雅黑" panose="020B0503020204020204" pitchFamily="34" charset="-122"/>
            </a:endParaRPr>
          </a:p>
          <a:p>
            <a:pPr marL="342900" indent="-342900">
              <a:lnSpc>
                <a:spcPct val="150000"/>
              </a:lnSpc>
              <a:buClr>
                <a:schemeClr val="tx1"/>
              </a:buClr>
              <a:buFont typeface="Wingdings" panose="05000000000000000000" pitchFamily="2" charset="2"/>
              <a:buAutoNum type="arabicPeriod" startAt="11"/>
            </a:pPr>
            <a:r>
              <a:rPr kumimoji="1" lang="zh-CN" altLang="en-US" sz="1600" dirty="0">
                <a:latin typeface="微软雅黑" panose="020B0503020204020204" pitchFamily="34" charset="-122"/>
                <a:ea typeface="微软雅黑" panose="020B0503020204020204" pitchFamily="34" charset="-122"/>
              </a:rPr>
              <a:t>作业时，</a:t>
            </a:r>
            <a:r>
              <a:rPr kumimoji="1" lang="zh-CN" altLang="en-US" sz="1600" dirty="0">
                <a:solidFill>
                  <a:srgbClr val="C00000"/>
                </a:solidFill>
                <a:latin typeface="微软雅黑" panose="020B0503020204020204" pitchFamily="34" charset="-122"/>
                <a:ea typeface="微软雅黑" panose="020B0503020204020204" pitchFamily="34" charset="-122"/>
              </a:rPr>
              <a:t>绝对不能用电线搬运、拉动电动工具或拔出</a:t>
            </a:r>
            <a:r>
              <a:rPr kumimoji="1" lang="zh-CN" altLang="en-US" sz="1600" dirty="0" smtClean="0">
                <a:solidFill>
                  <a:srgbClr val="C00000"/>
                </a:solidFill>
                <a:latin typeface="微软雅黑" panose="020B0503020204020204" pitchFamily="34" charset="-122"/>
                <a:ea typeface="微软雅黑" panose="020B0503020204020204" pitchFamily="34" charset="-122"/>
              </a:rPr>
              <a:t>插头。</a:t>
            </a:r>
            <a:r>
              <a:rPr kumimoji="1" lang="zh-CN" altLang="en-US" sz="1600" dirty="0" smtClean="0">
                <a:latin typeface="微软雅黑" panose="020B0503020204020204" pitchFamily="34" charset="-122"/>
                <a:ea typeface="微软雅黑" panose="020B0503020204020204" pitchFamily="34" charset="-122"/>
              </a:rPr>
              <a:t>使用电动工具时，作业人员的</a:t>
            </a:r>
            <a:r>
              <a:rPr kumimoji="1" lang="zh-CN" altLang="en-US" sz="1600" dirty="0" smtClean="0">
                <a:solidFill>
                  <a:srgbClr val="C00000"/>
                </a:solidFill>
                <a:latin typeface="微软雅黑" panose="020B0503020204020204" pitchFamily="34" charset="-122"/>
                <a:ea typeface="微软雅黑" panose="020B0503020204020204" pitchFamily="34" charset="-122"/>
              </a:rPr>
              <a:t>机械防护用品一定要佩戴齐全，</a:t>
            </a:r>
            <a:r>
              <a:rPr kumimoji="1" lang="zh-CN" altLang="en-US" sz="1600" dirty="0" smtClean="0">
                <a:latin typeface="微软雅黑" panose="020B0503020204020204" pitchFamily="34" charset="-122"/>
                <a:ea typeface="微软雅黑" panose="020B0503020204020204" pitchFamily="34" charset="-122"/>
              </a:rPr>
              <a:t>如眼镜、防尘口罩等；不要穿过于宽松的衣服，佩戴手饰，</a:t>
            </a:r>
            <a:r>
              <a:rPr kumimoji="1" lang="zh-CN" altLang="en-US" sz="1600" dirty="0" smtClean="0">
                <a:solidFill>
                  <a:srgbClr val="C00000"/>
                </a:solidFill>
                <a:latin typeface="微软雅黑" panose="020B0503020204020204" pitchFamily="34" charset="-122"/>
                <a:ea typeface="微软雅黑" panose="020B0503020204020204" pitchFamily="34" charset="-122"/>
              </a:rPr>
              <a:t>小心长发和衣袖被卷入运动部件。</a:t>
            </a:r>
            <a:r>
              <a:rPr kumimoji="1" lang="zh-CN" altLang="en-US" sz="1600" dirty="0" smtClean="0">
                <a:latin typeface="微软雅黑" panose="020B0503020204020204" pitchFamily="34" charset="-122"/>
                <a:ea typeface="微软雅黑" panose="020B0503020204020204" pitchFamily="34" charset="-122"/>
              </a:rPr>
              <a:t>若是手持电动带式砂光机，如果提供了排屑装置。则要确保连接的完好性及使用的安全性。</a:t>
            </a:r>
            <a:endParaRPr kumimoji="1" lang="zh-CN" altLang="en-US" sz="1600" dirty="0" smtClean="0">
              <a:latin typeface="微软雅黑" panose="020B0503020204020204" pitchFamily="34" charset="-122"/>
              <a:ea typeface="微软雅黑" panose="020B0503020204020204" pitchFamily="34" charset="-122"/>
            </a:endParaRPr>
          </a:p>
          <a:p>
            <a:pPr marL="342900" indent="-342900">
              <a:lnSpc>
                <a:spcPct val="150000"/>
              </a:lnSpc>
              <a:buClr>
                <a:schemeClr val="tx1"/>
              </a:buClr>
              <a:buFont typeface="Wingdings" panose="05000000000000000000" pitchFamily="2" charset="2"/>
              <a:buAutoNum type="arabicPeriod" startAt="11"/>
            </a:pPr>
            <a:r>
              <a:rPr kumimoji="1" lang="zh-CN" altLang="en-US" sz="1600" dirty="0" smtClean="0">
                <a:latin typeface="微软雅黑" panose="020B0503020204020204" pitchFamily="34" charset="-122"/>
                <a:ea typeface="微软雅黑" panose="020B0503020204020204" pitchFamily="34" charset="-122"/>
              </a:rPr>
              <a:t>作业时，人要站稳，要聚精会神，双手紧握工具。起动前确认一下与加工件是否处于无接触状态；</a:t>
            </a:r>
            <a:r>
              <a:rPr kumimoji="1" lang="zh-CN" altLang="en-US" sz="1600" dirty="0" smtClean="0">
                <a:solidFill>
                  <a:srgbClr val="C00000"/>
                </a:solidFill>
                <a:latin typeface="微软雅黑" panose="020B0503020204020204" pitchFamily="34" charset="-122"/>
                <a:ea typeface="微软雅黑" panose="020B0503020204020204" pitchFamily="34" charset="-122"/>
              </a:rPr>
              <a:t>严防双手和身体的任何部位与工具转动部位相接触或过度靠近。</a:t>
            </a:r>
            <a:endParaRPr kumimoji="1" lang="zh-CN" altLang="en-US" sz="1600" dirty="0" smtClean="0">
              <a:solidFill>
                <a:srgbClr val="C00000"/>
              </a:solidFill>
              <a:latin typeface="微软雅黑" panose="020B0503020204020204" pitchFamily="34" charset="-122"/>
              <a:ea typeface="微软雅黑" panose="020B0503020204020204" pitchFamily="34" charset="-122"/>
            </a:endParaRPr>
          </a:p>
          <a:p>
            <a:pPr marL="342900" indent="-342900">
              <a:lnSpc>
                <a:spcPct val="150000"/>
              </a:lnSpc>
              <a:buClr>
                <a:schemeClr val="tx1"/>
              </a:buClr>
              <a:buFont typeface="Wingdings" panose="05000000000000000000" pitchFamily="2" charset="2"/>
              <a:buAutoNum type="arabicPeriod" startAt="11"/>
            </a:pPr>
            <a:r>
              <a:rPr kumimoji="1" lang="zh-CN" altLang="en-US" sz="1600" dirty="0" smtClean="0">
                <a:latin typeface="微软雅黑" panose="020B0503020204020204" pitchFamily="34" charset="-122"/>
                <a:ea typeface="微软雅黑" panose="020B0503020204020204" pitchFamily="34" charset="-122"/>
              </a:rPr>
              <a:t>将插头插入电源插座之前，须</a:t>
            </a:r>
            <a:r>
              <a:rPr kumimoji="1" lang="zh-CN" altLang="en-US" sz="1600" dirty="0" smtClean="0">
                <a:solidFill>
                  <a:srgbClr val="C00000"/>
                </a:solidFill>
                <a:latin typeface="微软雅黑" panose="020B0503020204020204" pitchFamily="34" charset="-122"/>
                <a:ea typeface="微软雅黑" panose="020B0503020204020204" pitchFamily="34" charset="-122"/>
              </a:rPr>
              <a:t>检查工具的开关</a:t>
            </a:r>
            <a:r>
              <a:rPr kumimoji="1" lang="zh-CN" altLang="en-US" sz="1600" dirty="0" smtClean="0">
                <a:latin typeface="微软雅黑" panose="020B0503020204020204" pitchFamily="34" charset="-122"/>
                <a:ea typeface="微软雅黑" panose="020B0503020204020204" pitchFamily="34" charset="-122"/>
              </a:rPr>
              <a:t>是否处于关闭状态。 </a:t>
            </a:r>
            <a:endParaRPr kumimoji="1" lang="zh-CN" altLang="en-US" sz="1600" dirty="0" smtClean="0">
              <a:latin typeface="微软雅黑" panose="020B0503020204020204" pitchFamily="34" charset="-122"/>
              <a:ea typeface="微软雅黑" panose="020B0503020204020204" pitchFamily="34" charset="-122"/>
            </a:endParaRPr>
          </a:p>
        </p:txBody>
      </p:sp>
      <p:sp>
        <p:nvSpPr>
          <p:cNvPr id="9" name="矩形 8"/>
          <p:cNvSpPr/>
          <p:nvPr/>
        </p:nvSpPr>
        <p:spPr>
          <a:xfrm flipV="1">
            <a:off x="189392" y="2128081"/>
            <a:ext cx="8784976"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push dir="u"/>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3877985"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四、企业常用的用电违章和安全检查</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251520" y="980728"/>
          <a:ext cx="1656184" cy="439248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6" name="Picture 22" descr="2png48"/>
          <p:cNvPicPr>
            <a:picLocks noChangeAspect="1" noChangeArrowheads="1"/>
          </p:cNvPicPr>
          <p:nvPr/>
        </p:nvPicPr>
        <p:blipFill>
          <a:blip r:embed="rId6" cstate="print"/>
          <a:srcRect/>
          <a:stretch>
            <a:fillRect/>
          </a:stretch>
        </p:blipFill>
        <p:spPr bwMode="auto">
          <a:xfrm>
            <a:off x="2123728" y="980728"/>
            <a:ext cx="576064" cy="576064"/>
          </a:xfrm>
          <a:prstGeom prst="rect">
            <a:avLst/>
          </a:prstGeom>
          <a:noFill/>
          <a:ln w="9525">
            <a:noFill/>
            <a:miter lim="800000"/>
            <a:headEnd/>
            <a:tailEnd/>
          </a:ln>
        </p:spPr>
      </p:pic>
      <p:sp>
        <p:nvSpPr>
          <p:cNvPr id="7" name="Rectangle 6"/>
          <p:cNvSpPr>
            <a:spLocks noChangeArrowheads="1"/>
          </p:cNvSpPr>
          <p:nvPr/>
        </p:nvSpPr>
        <p:spPr bwMode="auto">
          <a:xfrm>
            <a:off x="2771614" y="1025441"/>
            <a:ext cx="5760826" cy="1323439"/>
          </a:xfrm>
          <a:prstGeom prst="rect">
            <a:avLst/>
          </a:prstGeom>
          <a:noFill/>
          <a:ln w="9525" algn="ctr">
            <a:noFill/>
            <a:miter lim="800000"/>
          </a:ln>
        </p:spPr>
        <p:txBody>
          <a:bodyPr wrap="square" anchor="ctr">
            <a:spAutoFit/>
          </a:bodyPr>
          <a:lstStyle/>
          <a:p>
            <a:pPr>
              <a:lnSpc>
                <a:spcPct val="125000"/>
              </a:lnSpc>
            </a:pPr>
            <a:r>
              <a:rPr lang="zh-CN" altLang="en-US" sz="1600" b="1" dirty="0" smtClean="0">
                <a:solidFill>
                  <a:schemeClr val="accent1"/>
                </a:solidFill>
                <a:latin typeface="微软雅黑" panose="020B0503020204020204" pitchFamily="34" charset="-122"/>
                <a:ea typeface="微软雅黑" panose="020B0503020204020204" pitchFamily="34" charset="-122"/>
              </a:rPr>
              <a:t>一、指挥</a:t>
            </a:r>
            <a:r>
              <a:rPr lang="zh-CN" altLang="en-US" sz="1600" b="1" dirty="0">
                <a:solidFill>
                  <a:schemeClr val="accent1"/>
                </a:solidFill>
                <a:latin typeface="微软雅黑" panose="020B0503020204020204" pitchFamily="34" charset="-122"/>
                <a:ea typeface="微软雅黑" panose="020B0503020204020204" pitchFamily="34" charset="-122"/>
              </a:rPr>
              <a:t>性违章</a:t>
            </a:r>
            <a:r>
              <a:rPr lang="zh-CN" altLang="en-US" sz="1600" dirty="0">
                <a:latin typeface="微软雅黑" panose="020B0503020204020204" pitchFamily="34" charset="-122"/>
                <a:ea typeface="微软雅黑" panose="020B0503020204020204" pitchFamily="34" charset="-122"/>
              </a:rPr>
              <a:t>是指各级领导直至工作票签发人、工作负责人、许可人、设计、施工负责人，违反国家及行业技术规程、条例以及保证人身安全的安全组织技术措施等进行劳动组织与指挥的行为。 </a:t>
            </a:r>
            <a:endParaRPr lang="zh-CN" altLang="en-US" sz="1600" dirty="0">
              <a:latin typeface="微软雅黑" panose="020B0503020204020204" pitchFamily="34" charset="-122"/>
              <a:ea typeface="微软雅黑" panose="020B0503020204020204" pitchFamily="34" charset="-122"/>
            </a:endParaRPr>
          </a:p>
        </p:txBody>
      </p:sp>
      <p:pic>
        <p:nvPicPr>
          <p:cNvPr id="8" name="Picture 17" descr="违章指挥"/>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2699792" y="2580159"/>
            <a:ext cx="5688012" cy="3513137"/>
          </a:xfrm>
          <a:prstGeom prst="rect">
            <a:avLst/>
          </a:prstGeom>
          <a:noFill/>
          <a:ln w="9525">
            <a:noFill/>
            <a:miter lim="800000"/>
            <a:headEnd/>
            <a:tailEnd/>
          </a:ln>
        </p:spPr>
      </p:pic>
      <p:pic>
        <p:nvPicPr>
          <p:cNvPr id="9" name="Picture 19" descr="cross"/>
          <p:cNvPicPr>
            <a:picLocks noChangeAspect="1" noChangeArrowheads="1"/>
          </p:cNvPicPr>
          <p:nvPr/>
        </p:nvPicPr>
        <p:blipFill>
          <a:blip r:embed="rId8" cstate="print">
            <a:lum bright="12000" contrast="66000"/>
          </a:blip>
          <a:srcRect/>
          <a:stretch>
            <a:fillRect/>
          </a:stretch>
        </p:blipFill>
        <p:spPr bwMode="auto">
          <a:xfrm>
            <a:off x="5291683" y="2492896"/>
            <a:ext cx="1152525" cy="1152525"/>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3877985"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四、企业常用的用电违章和安全检查</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251520" y="980728"/>
          <a:ext cx="1656184" cy="439248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矩形 5"/>
          <p:cNvSpPr/>
          <p:nvPr/>
        </p:nvSpPr>
        <p:spPr>
          <a:xfrm>
            <a:off x="1979712" y="850569"/>
            <a:ext cx="2646878" cy="461665"/>
          </a:xfrm>
          <a:prstGeom prst="rect">
            <a:avLst/>
          </a:prstGeom>
        </p:spPr>
        <p:txBody>
          <a:bodyPr wrap="none">
            <a:spAutoFit/>
          </a:bodyPr>
          <a:lstStyle/>
          <a:p>
            <a:pPr>
              <a:lnSpc>
                <a:spcPct val="150000"/>
              </a:lnSpc>
            </a:pPr>
            <a:r>
              <a:rPr lang="zh-CN" altLang="en-US" sz="1600" b="1" dirty="0" smtClean="0">
                <a:solidFill>
                  <a:schemeClr val="accent1"/>
                </a:solidFill>
                <a:latin typeface="微软雅黑" panose="020B0503020204020204" pitchFamily="34" charset="-122"/>
                <a:ea typeface="微软雅黑" panose="020B0503020204020204" pitchFamily="34" charset="-122"/>
              </a:rPr>
              <a:t>二、指挥性违章类型描述：</a:t>
            </a:r>
            <a:endParaRPr lang="zh-CN" altLang="en-US" sz="1600" dirty="0">
              <a:latin typeface="微软雅黑" panose="020B0503020204020204" pitchFamily="34" charset="-122"/>
              <a:ea typeface="微软雅黑" panose="020B0503020204020204" pitchFamily="34" charset="-122"/>
            </a:endParaRPr>
          </a:p>
        </p:txBody>
      </p:sp>
      <p:sp>
        <p:nvSpPr>
          <p:cNvPr id="7" name="Rectangle 13"/>
          <p:cNvSpPr>
            <a:spLocks noChangeArrowheads="1"/>
          </p:cNvSpPr>
          <p:nvPr/>
        </p:nvSpPr>
        <p:spPr bwMode="auto">
          <a:xfrm>
            <a:off x="2123728" y="1361075"/>
            <a:ext cx="4537075" cy="400110"/>
          </a:xfrm>
          <a:prstGeom prst="rect">
            <a:avLst/>
          </a:prstGeom>
          <a:noFill/>
          <a:ln w="9525">
            <a:noFill/>
            <a:miter lim="800000"/>
          </a:ln>
        </p:spPr>
        <p:txBody>
          <a:bodyPr anchor="ctr">
            <a:spAutoFit/>
          </a:bodyPr>
          <a:lstStyle/>
          <a:p>
            <a:pPr>
              <a:lnSpc>
                <a:spcPct val="125000"/>
              </a:lnSpc>
              <a:tabLst>
                <a:tab pos="685800" algn="l"/>
              </a:tabLst>
            </a:pPr>
            <a:r>
              <a:rPr lang="en-US" altLang="zh-CN" sz="1600" dirty="0" smtClean="0">
                <a:solidFill>
                  <a:srgbClr val="C00000"/>
                </a:solidFill>
                <a:latin typeface="微软雅黑" panose="020B0503020204020204" pitchFamily="34" charset="-122"/>
                <a:ea typeface="微软雅黑" panose="020B0503020204020204" pitchFamily="34" charset="-122"/>
              </a:rPr>
              <a:t>1.</a:t>
            </a:r>
            <a:r>
              <a:rPr lang="zh-CN" altLang="en-US" sz="1600" dirty="0" smtClean="0">
                <a:solidFill>
                  <a:srgbClr val="C00000"/>
                </a:solidFill>
                <a:latin typeface="微软雅黑" panose="020B0503020204020204" pitchFamily="34" charset="-122"/>
                <a:ea typeface="微软雅黑" panose="020B0503020204020204" pitchFamily="34" charset="-122"/>
              </a:rPr>
              <a:t>安排</a:t>
            </a:r>
            <a:r>
              <a:rPr lang="zh-CN" altLang="en-US" sz="1600" dirty="0">
                <a:solidFill>
                  <a:srgbClr val="C00000"/>
                </a:solidFill>
                <a:latin typeface="微软雅黑" panose="020B0503020204020204" pitchFamily="34" charset="-122"/>
                <a:ea typeface="微软雅黑" panose="020B0503020204020204" pitchFamily="34" charset="-122"/>
              </a:rPr>
              <a:t>非电工人员</a:t>
            </a:r>
            <a:r>
              <a:rPr lang="zh-CN" altLang="en-US" sz="1600" dirty="0">
                <a:latin typeface="微软雅黑" panose="020B0503020204020204" pitchFamily="34" charset="-122"/>
                <a:ea typeface="微软雅黑" panose="020B0503020204020204" pitchFamily="34" charset="-122"/>
              </a:rPr>
              <a:t>直接从事电气检修作业</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8" name="Rectangle 13"/>
          <p:cNvSpPr>
            <a:spLocks noChangeArrowheads="1"/>
          </p:cNvSpPr>
          <p:nvPr/>
        </p:nvSpPr>
        <p:spPr bwMode="auto">
          <a:xfrm>
            <a:off x="2123728" y="1686766"/>
            <a:ext cx="4537075" cy="400110"/>
          </a:xfrm>
          <a:prstGeom prst="rect">
            <a:avLst/>
          </a:prstGeom>
          <a:noFill/>
          <a:ln w="9525">
            <a:noFill/>
            <a:miter lim="800000"/>
          </a:ln>
        </p:spPr>
        <p:txBody>
          <a:bodyPr anchor="ctr">
            <a:spAutoFit/>
          </a:bodyPr>
          <a:lstStyle/>
          <a:p>
            <a:pPr>
              <a:lnSpc>
                <a:spcPct val="125000"/>
              </a:lnSpc>
              <a:tabLst>
                <a:tab pos="685800" algn="l"/>
              </a:tabLst>
            </a:pPr>
            <a:r>
              <a:rPr lang="en-US" altLang="zh-CN" sz="1600" dirty="0" smtClean="0">
                <a:latin typeface="微软雅黑" panose="020B0503020204020204" pitchFamily="34" charset="-122"/>
                <a:ea typeface="微软雅黑" panose="020B0503020204020204" pitchFamily="34" charset="-122"/>
              </a:rPr>
              <a:t>2.</a:t>
            </a:r>
            <a:r>
              <a:rPr lang="zh-CN" altLang="en-US" sz="1600" dirty="0" smtClean="0">
                <a:solidFill>
                  <a:srgbClr val="C00000"/>
                </a:solidFill>
                <a:latin typeface="微软雅黑" panose="020B0503020204020204" pitchFamily="34" charset="-122"/>
                <a:ea typeface="微软雅黑" panose="020B0503020204020204" pitchFamily="34" charset="-122"/>
              </a:rPr>
              <a:t>现场指挥</a:t>
            </a:r>
            <a:r>
              <a:rPr lang="zh-CN" altLang="en-US" sz="1600" dirty="0">
                <a:solidFill>
                  <a:srgbClr val="C00000"/>
                </a:solidFill>
                <a:latin typeface="微软雅黑" panose="020B0503020204020204" pitchFamily="34" charset="-122"/>
                <a:ea typeface="微软雅黑" panose="020B0503020204020204" pitchFamily="34" charset="-122"/>
              </a:rPr>
              <a:t>无证人员</a:t>
            </a:r>
            <a:r>
              <a:rPr lang="zh-CN" altLang="en-US" sz="1600" dirty="0">
                <a:latin typeface="微软雅黑" panose="020B0503020204020204" pitchFamily="34" charset="-122"/>
                <a:ea typeface="微软雅黑" panose="020B0503020204020204" pitchFamily="34" charset="-122"/>
              </a:rPr>
              <a:t>进行电气设备操作</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9" name="Rectangle 13"/>
          <p:cNvSpPr>
            <a:spLocks noChangeArrowheads="1"/>
          </p:cNvSpPr>
          <p:nvPr/>
        </p:nvSpPr>
        <p:spPr bwMode="auto">
          <a:xfrm>
            <a:off x="2123728" y="2060848"/>
            <a:ext cx="4537075" cy="679801"/>
          </a:xfrm>
          <a:prstGeom prst="rect">
            <a:avLst/>
          </a:prstGeom>
          <a:noFill/>
          <a:ln w="9525">
            <a:noFill/>
            <a:miter lim="800000"/>
          </a:ln>
        </p:spPr>
        <p:txBody>
          <a:bodyPr anchor="ctr">
            <a:spAutoFit/>
          </a:bodyPr>
          <a:lstStyle/>
          <a:p>
            <a:pPr>
              <a:lnSpc>
                <a:spcPct val="125000"/>
              </a:lnSpc>
              <a:tabLst>
                <a:tab pos="685800" algn="l"/>
              </a:tabLst>
            </a:pPr>
            <a:r>
              <a:rPr lang="en-US" altLang="zh-CN" sz="1600" dirty="0" smtClean="0">
                <a:latin typeface="微软雅黑" panose="020B0503020204020204" pitchFamily="34" charset="-122"/>
                <a:ea typeface="微软雅黑" panose="020B0503020204020204" pitchFamily="34" charset="-122"/>
              </a:rPr>
              <a:t>3.</a:t>
            </a:r>
            <a:r>
              <a:rPr lang="zh-CN" altLang="en-US" sz="1600" dirty="0" smtClean="0">
                <a:latin typeface="微软雅黑" panose="020B0503020204020204" pitchFamily="34" charset="-122"/>
                <a:ea typeface="微软雅黑" panose="020B0503020204020204" pitchFamily="34" charset="-122"/>
              </a:rPr>
              <a:t>组织</a:t>
            </a:r>
            <a:r>
              <a:rPr lang="zh-CN" altLang="en-US" sz="1600" dirty="0">
                <a:latin typeface="微软雅黑" panose="020B0503020204020204" pitchFamily="34" charset="-122"/>
                <a:ea typeface="微软雅黑" panose="020B0503020204020204" pitchFamily="34" charset="-122"/>
              </a:rPr>
              <a:t>未经培训或考试不合格人员参加电力生产工作</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10" name="Rectangle 13"/>
          <p:cNvSpPr>
            <a:spLocks noChangeArrowheads="1"/>
          </p:cNvSpPr>
          <p:nvPr/>
        </p:nvSpPr>
        <p:spPr bwMode="auto">
          <a:xfrm>
            <a:off x="2123729" y="2694878"/>
            <a:ext cx="4537075" cy="707886"/>
          </a:xfrm>
          <a:prstGeom prst="rect">
            <a:avLst/>
          </a:prstGeom>
          <a:noFill/>
          <a:ln w="9525">
            <a:noFill/>
            <a:miter lim="800000"/>
          </a:ln>
        </p:spPr>
        <p:txBody>
          <a:bodyPr anchor="ctr">
            <a:spAutoFit/>
          </a:bodyPr>
          <a:lstStyle/>
          <a:p>
            <a:pPr>
              <a:lnSpc>
                <a:spcPct val="125000"/>
              </a:lnSpc>
              <a:tabLst>
                <a:tab pos="685800" algn="l"/>
              </a:tabLst>
            </a:pPr>
            <a:r>
              <a:rPr lang="en-US" altLang="zh-CN" sz="1600" dirty="0" smtClean="0">
                <a:latin typeface="微软雅黑" panose="020B0503020204020204" pitchFamily="34" charset="-122"/>
                <a:ea typeface="微软雅黑" panose="020B0503020204020204" pitchFamily="34" charset="-122"/>
              </a:rPr>
              <a:t>4.</a:t>
            </a:r>
            <a:r>
              <a:rPr lang="zh-CN" altLang="en-US" sz="1600" dirty="0" smtClean="0">
                <a:latin typeface="微软雅黑" panose="020B0503020204020204" pitchFamily="34" charset="-122"/>
                <a:ea typeface="微软雅黑" panose="020B0503020204020204" pitchFamily="34" charset="-122"/>
              </a:rPr>
              <a:t>职权</a:t>
            </a:r>
            <a:r>
              <a:rPr lang="zh-CN" altLang="en-US" sz="1600" dirty="0">
                <a:latin typeface="微软雅黑" panose="020B0503020204020204" pitchFamily="34" charset="-122"/>
                <a:ea typeface="微软雅黑" panose="020B0503020204020204" pitchFamily="34" charset="-122"/>
              </a:rPr>
              <a:t>范围内的电气工作计划</a:t>
            </a:r>
            <a:r>
              <a:rPr lang="zh-CN" altLang="en-US" sz="1600" dirty="0">
                <a:solidFill>
                  <a:srgbClr val="C00000"/>
                </a:solidFill>
                <a:latin typeface="微软雅黑" panose="020B0503020204020204" pitchFamily="34" charset="-122"/>
                <a:ea typeface="微软雅黑" panose="020B0503020204020204" pitchFamily="34" charset="-122"/>
              </a:rPr>
              <a:t>不拍板、不指挥</a:t>
            </a:r>
            <a:r>
              <a:rPr lang="zh-CN" altLang="en-US" sz="1600" dirty="0">
                <a:latin typeface="微软雅黑" panose="020B0503020204020204" pitchFamily="34" charset="-122"/>
                <a:ea typeface="微软雅黑" panose="020B0503020204020204" pitchFamily="34" charset="-122"/>
              </a:rPr>
              <a:t>，等待上级人员拿出工作意见；（下续）</a:t>
            </a:r>
            <a:endParaRPr lang="zh-CN" altLang="en-US" sz="1600" dirty="0">
              <a:latin typeface="微软雅黑" panose="020B0503020204020204" pitchFamily="34" charset="-122"/>
              <a:ea typeface="微软雅黑" panose="020B0503020204020204" pitchFamily="34" charset="-122"/>
            </a:endParaRPr>
          </a:p>
        </p:txBody>
      </p:sp>
      <p:sp>
        <p:nvSpPr>
          <p:cNvPr id="11" name="Rectangle 16"/>
          <p:cNvSpPr>
            <a:spLocks noChangeArrowheads="1"/>
          </p:cNvSpPr>
          <p:nvPr/>
        </p:nvSpPr>
        <p:spPr bwMode="auto">
          <a:xfrm>
            <a:off x="2123728" y="3311221"/>
            <a:ext cx="4464050" cy="707886"/>
          </a:xfrm>
          <a:prstGeom prst="rect">
            <a:avLst/>
          </a:prstGeom>
          <a:noFill/>
          <a:ln w="9525">
            <a:noFill/>
            <a:miter lim="800000"/>
          </a:ln>
        </p:spPr>
        <p:txBody>
          <a:bodyPr anchor="ctr">
            <a:spAutoFit/>
          </a:bodyPr>
          <a:lstStyle/>
          <a:p>
            <a:pPr>
              <a:lnSpc>
                <a:spcPct val="125000"/>
              </a:lnSpc>
              <a:tabLst>
                <a:tab pos="685800" algn="l"/>
              </a:tabLst>
            </a:pPr>
            <a:r>
              <a:rPr lang="en-US" altLang="zh-CN" sz="1600" dirty="0" smtClean="0">
                <a:latin typeface="微软雅黑" panose="020B0503020204020204" pitchFamily="34" charset="-122"/>
                <a:ea typeface="微软雅黑" panose="020B0503020204020204" pitchFamily="34" charset="-122"/>
              </a:rPr>
              <a:t>5.</a:t>
            </a:r>
            <a:r>
              <a:rPr lang="zh-CN" altLang="en-US" sz="1600" dirty="0" smtClean="0">
                <a:latin typeface="微软雅黑" panose="020B0503020204020204" pitchFamily="34" charset="-122"/>
                <a:ea typeface="微软雅黑" panose="020B0503020204020204" pitchFamily="34" charset="-122"/>
              </a:rPr>
              <a:t>对</a:t>
            </a:r>
            <a:r>
              <a:rPr lang="zh-CN" altLang="en-US" sz="1600" dirty="0">
                <a:latin typeface="微软雅黑" panose="020B0503020204020204" pitchFamily="34" charset="-122"/>
                <a:ea typeface="微软雅黑" panose="020B0503020204020204" pitchFamily="34" charset="-122"/>
              </a:rPr>
              <a:t>各种用电违章现场</a:t>
            </a:r>
            <a:r>
              <a:rPr lang="zh-CN" altLang="en-US" sz="1600" dirty="0">
                <a:solidFill>
                  <a:srgbClr val="C00000"/>
                </a:solidFill>
                <a:latin typeface="微软雅黑" panose="020B0503020204020204" pitchFamily="34" charset="-122"/>
                <a:ea typeface="微软雅黑" panose="020B0503020204020204" pitchFamily="34" charset="-122"/>
              </a:rPr>
              <a:t>不制止、不考核</a:t>
            </a:r>
            <a:r>
              <a:rPr lang="zh-CN" altLang="en-US" sz="1600" dirty="0">
                <a:latin typeface="微软雅黑" panose="020B0503020204020204" pitchFamily="34" charset="-122"/>
                <a:ea typeface="微软雅黑" panose="020B0503020204020204" pitchFamily="34" charset="-122"/>
              </a:rPr>
              <a:t>，要求其尽快结束工作，恢复生产</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12" name="Rectangle 16"/>
          <p:cNvSpPr>
            <a:spLocks noChangeArrowheads="1"/>
          </p:cNvSpPr>
          <p:nvPr/>
        </p:nvSpPr>
        <p:spPr bwMode="auto">
          <a:xfrm>
            <a:off x="2123728" y="3919014"/>
            <a:ext cx="4464050" cy="707886"/>
          </a:xfrm>
          <a:prstGeom prst="rect">
            <a:avLst/>
          </a:prstGeom>
          <a:noFill/>
          <a:ln w="9525">
            <a:noFill/>
            <a:miter lim="800000"/>
          </a:ln>
        </p:spPr>
        <p:txBody>
          <a:bodyPr anchor="ctr">
            <a:spAutoFit/>
          </a:bodyPr>
          <a:lstStyle/>
          <a:p>
            <a:pPr>
              <a:lnSpc>
                <a:spcPct val="125000"/>
              </a:lnSpc>
              <a:tabLst>
                <a:tab pos="685800" algn="l"/>
              </a:tabLst>
            </a:pPr>
            <a:r>
              <a:rPr lang="en-US" altLang="zh-CN" sz="1600" dirty="0" smtClean="0">
                <a:latin typeface="微软雅黑" panose="020B0503020204020204" pitchFamily="34" charset="-122"/>
                <a:ea typeface="微软雅黑" panose="020B0503020204020204" pitchFamily="34" charset="-122"/>
              </a:rPr>
              <a:t>6.</a:t>
            </a:r>
            <a:r>
              <a:rPr lang="zh-CN" altLang="en-US" sz="1600" dirty="0" smtClean="0">
                <a:latin typeface="微软雅黑" panose="020B0503020204020204" pitchFamily="34" charset="-122"/>
                <a:ea typeface="微软雅黑" panose="020B0503020204020204" pitchFamily="34" charset="-122"/>
              </a:rPr>
              <a:t>插手</a:t>
            </a:r>
            <a:r>
              <a:rPr lang="zh-CN" altLang="en-US" sz="1600" dirty="0">
                <a:latin typeface="微软雅黑" panose="020B0503020204020204" pitchFamily="34" charset="-122"/>
                <a:ea typeface="微软雅黑" panose="020B0503020204020204" pitchFamily="34" charset="-122"/>
              </a:rPr>
              <a:t>职责范围以外的工作，</a:t>
            </a:r>
            <a:r>
              <a:rPr lang="zh-CN" altLang="en-US" sz="1600" dirty="0">
                <a:solidFill>
                  <a:srgbClr val="C00000"/>
                </a:solidFill>
                <a:latin typeface="微软雅黑" panose="020B0503020204020204" pitchFamily="34" charset="-122"/>
                <a:ea typeface="微软雅黑" panose="020B0503020204020204" pitchFamily="34" charset="-122"/>
              </a:rPr>
              <a:t>强令电工不用检修</a:t>
            </a:r>
            <a:r>
              <a:rPr lang="zh-CN" altLang="en-US" sz="1600" dirty="0">
                <a:latin typeface="微软雅黑" panose="020B0503020204020204" pitchFamily="34" charset="-122"/>
                <a:ea typeface="微软雅黑" panose="020B0503020204020204" pitchFamily="34" charset="-122"/>
              </a:rPr>
              <a:t>，恢复供电</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13" name="Rectangle 16"/>
          <p:cNvSpPr>
            <a:spLocks noChangeArrowheads="1"/>
          </p:cNvSpPr>
          <p:nvPr/>
        </p:nvSpPr>
        <p:spPr bwMode="auto">
          <a:xfrm>
            <a:off x="2123728" y="4555101"/>
            <a:ext cx="4464050" cy="400110"/>
          </a:xfrm>
          <a:prstGeom prst="rect">
            <a:avLst/>
          </a:prstGeom>
          <a:noFill/>
          <a:ln w="9525">
            <a:noFill/>
            <a:miter lim="800000"/>
          </a:ln>
        </p:spPr>
        <p:txBody>
          <a:bodyPr anchor="ctr">
            <a:spAutoFit/>
          </a:bodyPr>
          <a:lstStyle/>
          <a:p>
            <a:pPr>
              <a:lnSpc>
                <a:spcPct val="125000"/>
              </a:lnSpc>
              <a:tabLst>
                <a:tab pos="685800" algn="l"/>
              </a:tabLst>
            </a:pPr>
            <a:r>
              <a:rPr lang="en-US" altLang="zh-CN" sz="1600" dirty="0" smtClean="0">
                <a:solidFill>
                  <a:srgbClr val="FF0000"/>
                </a:solidFill>
                <a:latin typeface="微软雅黑" panose="020B0503020204020204" pitchFamily="34" charset="-122"/>
                <a:ea typeface="微软雅黑" panose="020B0503020204020204" pitchFamily="34" charset="-122"/>
              </a:rPr>
              <a:t>7.</a:t>
            </a:r>
            <a:r>
              <a:rPr lang="zh-CN" altLang="en-US" sz="1600" dirty="0" smtClean="0">
                <a:solidFill>
                  <a:srgbClr val="C00000"/>
                </a:solidFill>
                <a:latin typeface="微软雅黑" panose="020B0503020204020204" pitchFamily="34" charset="-122"/>
                <a:ea typeface="微软雅黑" panose="020B0503020204020204" pitchFamily="34" charset="-122"/>
              </a:rPr>
              <a:t>指挥</a:t>
            </a:r>
            <a:r>
              <a:rPr lang="zh-CN" altLang="en-US" sz="1600" dirty="0">
                <a:solidFill>
                  <a:srgbClr val="C00000"/>
                </a:solidFill>
                <a:latin typeface="微软雅黑" panose="020B0503020204020204" pitchFamily="34" charset="-122"/>
                <a:ea typeface="微软雅黑" panose="020B0503020204020204" pitchFamily="34" charset="-122"/>
              </a:rPr>
              <a:t>工人强拆</a:t>
            </a:r>
            <a:r>
              <a:rPr lang="zh-CN" altLang="en-US" sz="1600" dirty="0">
                <a:latin typeface="微软雅黑" panose="020B0503020204020204" pitchFamily="34" charset="-122"/>
                <a:ea typeface="微软雅黑" panose="020B0503020204020204" pitchFamily="34" charset="-122"/>
              </a:rPr>
              <a:t>故障电气设备</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14" name="Rectangle 16"/>
          <p:cNvSpPr>
            <a:spLocks noChangeArrowheads="1"/>
          </p:cNvSpPr>
          <p:nvPr/>
        </p:nvSpPr>
        <p:spPr bwMode="auto">
          <a:xfrm>
            <a:off x="2124174" y="4895397"/>
            <a:ext cx="4464050" cy="707886"/>
          </a:xfrm>
          <a:prstGeom prst="rect">
            <a:avLst/>
          </a:prstGeom>
          <a:noFill/>
          <a:ln w="9525">
            <a:noFill/>
            <a:miter lim="800000"/>
          </a:ln>
        </p:spPr>
        <p:txBody>
          <a:bodyPr anchor="ctr">
            <a:spAutoFit/>
          </a:bodyPr>
          <a:lstStyle/>
          <a:p>
            <a:pPr>
              <a:lnSpc>
                <a:spcPct val="125000"/>
              </a:lnSpc>
              <a:tabLst>
                <a:tab pos="685800" algn="l"/>
              </a:tabLst>
            </a:pPr>
            <a:r>
              <a:rPr lang="en-US" altLang="zh-CN" sz="1600" dirty="0" smtClean="0">
                <a:solidFill>
                  <a:srgbClr val="FF0000"/>
                </a:solidFill>
                <a:latin typeface="微软雅黑" panose="020B0503020204020204" pitchFamily="34" charset="-122"/>
                <a:ea typeface="微软雅黑" panose="020B0503020204020204" pitchFamily="34" charset="-122"/>
              </a:rPr>
              <a:t>8.</a:t>
            </a:r>
            <a:r>
              <a:rPr lang="zh-CN" altLang="en-US" sz="1600" dirty="0" smtClean="0">
                <a:solidFill>
                  <a:srgbClr val="C00000"/>
                </a:solidFill>
                <a:latin typeface="微软雅黑" panose="020B0503020204020204" pitchFamily="34" charset="-122"/>
                <a:ea typeface="微软雅黑" panose="020B0503020204020204" pitchFamily="34" charset="-122"/>
              </a:rPr>
              <a:t>越权</a:t>
            </a:r>
            <a:r>
              <a:rPr lang="zh-CN" altLang="en-US" sz="1600" dirty="0">
                <a:solidFill>
                  <a:srgbClr val="C00000"/>
                </a:solidFill>
                <a:latin typeface="微软雅黑" panose="020B0503020204020204" pitchFamily="34" charset="-122"/>
                <a:ea typeface="微软雅黑" panose="020B0503020204020204" pitchFamily="34" charset="-122"/>
              </a:rPr>
              <a:t>管理</a:t>
            </a:r>
            <a:r>
              <a:rPr lang="zh-CN" altLang="en-US" sz="1600" dirty="0">
                <a:latin typeface="微软雅黑" panose="020B0503020204020204" pitchFamily="34" charset="-122"/>
                <a:ea typeface="微软雅黑" panose="020B0503020204020204" pitchFamily="34" charset="-122"/>
              </a:rPr>
              <a:t>，代替专业人员指挥，随意安装电气设备</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pic>
        <p:nvPicPr>
          <p:cNvPr id="15" name="Picture 2" descr="未命名"/>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660232" y="1052736"/>
            <a:ext cx="2190068" cy="1646441"/>
          </a:xfrm>
          <a:prstGeom prst="rect">
            <a:avLst/>
          </a:prstGeom>
          <a:noFill/>
          <a:ln w="9525">
            <a:noFill/>
            <a:miter lim="800000"/>
            <a:headEnd/>
            <a:tailEnd/>
          </a:ln>
        </p:spPr>
      </p:pic>
      <p:pic>
        <p:nvPicPr>
          <p:cNvPr id="16" name="Picture 10" descr="cross"/>
          <p:cNvPicPr>
            <a:picLocks noChangeAspect="1" noChangeArrowheads="1"/>
          </p:cNvPicPr>
          <p:nvPr/>
        </p:nvPicPr>
        <p:blipFill>
          <a:blip r:embed="rId7" cstate="print">
            <a:lum bright="12000" contrast="66000"/>
          </a:blip>
          <a:srcRect/>
          <a:stretch>
            <a:fillRect/>
          </a:stretch>
        </p:blipFill>
        <p:spPr bwMode="auto">
          <a:xfrm>
            <a:off x="7596336" y="764704"/>
            <a:ext cx="586201" cy="586201"/>
          </a:xfrm>
          <a:prstGeom prst="rect">
            <a:avLst/>
          </a:prstGeom>
          <a:noFill/>
          <a:ln w="9525">
            <a:noFill/>
            <a:miter lim="800000"/>
            <a:headEnd/>
            <a:tailEnd/>
          </a:ln>
        </p:spPr>
      </p:pic>
      <p:pic>
        <p:nvPicPr>
          <p:cNvPr id="19" name="Picture 3" descr="12(2)"/>
          <p:cNvPicPr>
            <a:picLocks noChangeAspect="1" noChangeArrowheads="1"/>
          </p:cNvPicPr>
          <p:nvPr/>
        </p:nvPicPr>
        <p:blipFill>
          <a:blip r:embed="rId8" cstate="print">
            <a:clrChange>
              <a:clrFrom>
                <a:srgbClr val="FFFFFF"/>
              </a:clrFrom>
              <a:clrTo>
                <a:srgbClr val="FFFFFF">
                  <a:alpha val="0"/>
                </a:srgbClr>
              </a:clrTo>
            </a:clrChange>
            <a:lum contrast="18000"/>
          </a:blip>
          <a:srcRect/>
          <a:stretch>
            <a:fillRect/>
          </a:stretch>
        </p:blipFill>
        <p:spPr bwMode="auto">
          <a:xfrm>
            <a:off x="6587851" y="2708920"/>
            <a:ext cx="2376637" cy="1687819"/>
          </a:xfrm>
          <a:prstGeom prst="rect">
            <a:avLst/>
          </a:prstGeom>
          <a:noFill/>
          <a:ln w="9525">
            <a:noFill/>
            <a:miter lim="800000"/>
            <a:headEnd/>
            <a:tailEnd/>
          </a:ln>
        </p:spPr>
      </p:pic>
      <p:pic>
        <p:nvPicPr>
          <p:cNvPr id="20" name="Picture 11" descr="严禁违章指挥"/>
          <p:cNvPicPr>
            <a:picLocks noChangeAspect="1" noChangeArrowheads="1"/>
          </p:cNvPicPr>
          <p:nvPr/>
        </p:nvPicPr>
        <p:blipFill>
          <a:blip r:embed="rId9" cstate="print">
            <a:lum contrast="24000"/>
          </a:blip>
          <a:srcRect/>
          <a:stretch>
            <a:fillRect/>
          </a:stretch>
        </p:blipFill>
        <p:spPr bwMode="auto">
          <a:xfrm>
            <a:off x="6588224" y="4437112"/>
            <a:ext cx="2304256" cy="1655718"/>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3877985"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四、企业常用的用电违章和安全检查</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pSp>
        <p:nvGrpSpPr>
          <p:cNvPr id="79" name="组合 78"/>
          <p:cNvGrpSpPr/>
          <p:nvPr/>
        </p:nvGrpSpPr>
        <p:grpSpPr>
          <a:xfrm>
            <a:off x="352556" y="908720"/>
            <a:ext cx="8496944" cy="504056"/>
            <a:chOff x="352556" y="908720"/>
            <a:chExt cx="8496944" cy="621210"/>
          </a:xfrm>
        </p:grpSpPr>
        <p:grpSp>
          <p:nvGrpSpPr>
            <p:cNvPr id="12" name="组合 11"/>
            <p:cNvGrpSpPr/>
            <p:nvPr/>
          </p:nvGrpSpPr>
          <p:grpSpPr>
            <a:xfrm>
              <a:off x="2051720" y="908720"/>
              <a:ext cx="2160240" cy="432048"/>
              <a:chOff x="331722" y="775794"/>
              <a:chExt cx="1323653" cy="520352"/>
            </a:xfrm>
            <a:solidFill>
              <a:schemeClr val="accent1"/>
            </a:solidFill>
          </p:grpSpPr>
          <p:sp>
            <p:nvSpPr>
              <p:cNvPr id="13" name="圆角矩形 12"/>
              <p:cNvSpPr/>
              <p:nvPr/>
            </p:nvSpPr>
            <p:spPr>
              <a:xfrm>
                <a:off x="331722" y="775794"/>
                <a:ext cx="1323653" cy="520352"/>
              </a:xfrm>
              <a:prstGeom prst="roundRect">
                <a:avLst>
                  <a:gd name="adj" fmla="val 10000"/>
                </a:avLst>
              </a:prstGeom>
              <a:grp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4" name="圆角矩形 4"/>
              <p:cNvSpPr/>
              <p:nvPr/>
            </p:nvSpPr>
            <p:spPr>
              <a:xfrm>
                <a:off x="346963" y="791036"/>
                <a:ext cx="1293171" cy="43077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b="0" kern="1200" dirty="0" smtClean="0">
                    <a:solidFill>
                      <a:schemeClr val="bg1"/>
                    </a:solidFill>
                    <a:latin typeface="华文中宋" panose="02010600040101010101" pitchFamily="2" charset="-122"/>
                    <a:ea typeface="华文中宋" panose="02010600040101010101" pitchFamily="2" charset="-122"/>
                  </a:rPr>
                  <a:t>用电安全检查的内容</a:t>
                </a:r>
                <a:endParaRPr lang="zh-CN" altLang="en-US" sz="1600" b="0" kern="1200" dirty="0">
                  <a:solidFill>
                    <a:schemeClr val="bg1"/>
                  </a:solidFill>
                  <a:latin typeface="华文中宋" panose="02010600040101010101" pitchFamily="2" charset="-122"/>
                  <a:ea typeface="华文中宋" panose="02010600040101010101" pitchFamily="2" charset="-122"/>
                </a:endParaRPr>
              </a:p>
            </p:txBody>
          </p:sp>
        </p:grpSp>
        <p:grpSp>
          <p:nvGrpSpPr>
            <p:cNvPr id="5" name="组合 4"/>
            <p:cNvGrpSpPr/>
            <p:nvPr/>
          </p:nvGrpSpPr>
          <p:grpSpPr>
            <a:xfrm>
              <a:off x="395536" y="908720"/>
              <a:ext cx="1512168" cy="432048"/>
              <a:chOff x="808" y="0"/>
              <a:chExt cx="1654566" cy="703190"/>
            </a:xfrm>
          </p:grpSpPr>
          <p:sp>
            <p:nvSpPr>
              <p:cNvPr id="6" name="圆角矩形 5"/>
              <p:cNvSpPr/>
              <p:nvPr/>
            </p:nvSpPr>
            <p:spPr>
              <a:xfrm>
                <a:off x="808" y="0"/>
                <a:ext cx="1654566" cy="703190"/>
              </a:xfrm>
              <a:prstGeom prst="roundRect">
                <a:avLst>
                  <a:gd name="adj" fmla="val 10000"/>
                </a:avLst>
              </a:prstGeom>
              <a:solidFill>
                <a:schemeClr val="tx2"/>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7" name="圆角矩形 4"/>
              <p:cNvSpPr/>
              <p:nvPr/>
            </p:nvSpPr>
            <p:spPr>
              <a:xfrm>
                <a:off x="21404" y="20596"/>
                <a:ext cx="1613374" cy="6619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anose="02010600040101010101" pitchFamily="2" charset="-122"/>
                    <a:ea typeface="华文中宋" panose="02010600040101010101" pitchFamily="2" charset="-122"/>
                  </a:rPr>
                  <a:t>用电安全检查</a:t>
                </a:r>
                <a:endParaRPr lang="zh-CN" altLang="en-US" sz="1600" kern="1200" dirty="0">
                  <a:latin typeface="华文中宋" panose="02010600040101010101" pitchFamily="2" charset="-122"/>
                  <a:ea typeface="华文中宋" panose="02010600040101010101" pitchFamily="2" charset="-122"/>
                </a:endParaRPr>
              </a:p>
            </p:txBody>
          </p:sp>
        </p:grpSp>
        <p:grpSp>
          <p:nvGrpSpPr>
            <p:cNvPr id="15" name="组合 14"/>
            <p:cNvGrpSpPr/>
            <p:nvPr/>
          </p:nvGrpSpPr>
          <p:grpSpPr>
            <a:xfrm>
              <a:off x="4385566" y="908720"/>
              <a:ext cx="2088232" cy="432048"/>
              <a:chOff x="331722" y="1397175"/>
              <a:chExt cx="1323653" cy="360040"/>
            </a:xfrm>
          </p:grpSpPr>
          <p:sp>
            <p:nvSpPr>
              <p:cNvPr id="16" name="圆角矩形 15"/>
              <p:cNvSpPr/>
              <p:nvPr/>
            </p:nvSpPr>
            <p:spPr>
              <a:xfrm>
                <a:off x="331722" y="1397175"/>
                <a:ext cx="1323653" cy="36004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7" name="圆角矩形 4"/>
              <p:cNvSpPr/>
              <p:nvPr/>
            </p:nvSpPr>
            <p:spPr>
              <a:xfrm>
                <a:off x="348694" y="1414147"/>
                <a:ext cx="1289709" cy="3430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用电安全检查的形式</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8" name="组合 17"/>
            <p:cNvGrpSpPr/>
            <p:nvPr/>
          </p:nvGrpSpPr>
          <p:grpSpPr>
            <a:xfrm>
              <a:off x="6661356" y="908720"/>
              <a:ext cx="2160240" cy="432048"/>
              <a:chOff x="331722" y="2111344"/>
              <a:chExt cx="1323653" cy="552956"/>
            </a:xfrm>
          </p:grpSpPr>
          <p:sp>
            <p:nvSpPr>
              <p:cNvPr id="19" name="圆角矩形 18"/>
              <p:cNvSpPr/>
              <p:nvPr/>
            </p:nvSpPr>
            <p:spPr>
              <a:xfrm>
                <a:off x="331722" y="2111344"/>
                <a:ext cx="1323653" cy="552956"/>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0" name="圆角矩形 4"/>
              <p:cNvSpPr/>
              <p:nvPr/>
            </p:nvSpPr>
            <p:spPr>
              <a:xfrm>
                <a:off x="347918" y="2127540"/>
                <a:ext cx="1291261" cy="5205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不可忽视的复查、验证</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cxnSp>
          <p:nvCxnSpPr>
            <p:cNvPr id="44" name="直接连接符 43"/>
            <p:cNvCxnSpPr/>
            <p:nvPr/>
          </p:nvCxnSpPr>
          <p:spPr>
            <a:xfrm>
              <a:off x="352556" y="1529930"/>
              <a:ext cx="8496944" cy="0"/>
            </a:xfrm>
            <a:prstGeom prst="line">
              <a:avLst/>
            </a:prstGeom>
            <a:ln w="28575">
              <a:solidFill>
                <a:srgbClr val="22518A"/>
              </a:solidFill>
              <a:prstDash val="lgDashDot"/>
            </a:ln>
          </p:spPr>
          <p:style>
            <a:lnRef idx="1">
              <a:schemeClr val="accent1"/>
            </a:lnRef>
            <a:fillRef idx="0">
              <a:schemeClr val="accent1"/>
            </a:fillRef>
            <a:effectRef idx="0">
              <a:schemeClr val="accent1"/>
            </a:effectRef>
            <a:fontRef idx="minor">
              <a:schemeClr val="tx1"/>
            </a:fontRef>
          </p:style>
        </p:cxnSp>
      </p:grpSp>
      <p:sp>
        <p:nvSpPr>
          <p:cNvPr id="50" name="圆角矩形 4"/>
          <p:cNvSpPr/>
          <p:nvPr/>
        </p:nvSpPr>
        <p:spPr>
          <a:xfrm>
            <a:off x="957648" y="2204864"/>
            <a:ext cx="1554780" cy="357671"/>
          </a:xfrm>
          <a:prstGeom prst="rect">
            <a:avLst/>
          </a:prstGeom>
        </p:spPr>
        <p:style>
          <a:lnRef idx="3">
            <a:schemeClr val="lt1"/>
          </a:lnRef>
          <a:fillRef idx="1">
            <a:schemeClr val="accent6"/>
          </a:fillRef>
          <a:effectRef idx="1">
            <a:schemeClr val="accent6"/>
          </a:effectRef>
          <a:fontRef idx="minor">
            <a:schemeClr val="lt1"/>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dirty="0" smtClean="0">
                <a:solidFill>
                  <a:schemeClr val="bg1"/>
                </a:solidFill>
                <a:latin typeface="微软雅黑" panose="020B0503020204020204" pitchFamily="34" charset="-122"/>
                <a:ea typeface="微软雅黑" panose="020B0503020204020204" pitchFamily="34" charset="-122"/>
              </a:rPr>
              <a:t>人的不安全行为</a:t>
            </a:r>
            <a:endParaRPr lang="zh-CN" altLang="en-US" sz="1600" b="0" kern="1200" dirty="0">
              <a:solidFill>
                <a:schemeClr val="bg1"/>
              </a:solidFill>
              <a:latin typeface="微软雅黑" panose="020B0503020204020204" pitchFamily="34" charset="-122"/>
              <a:ea typeface="微软雅黑" panose="020B0503020204020204" pitchFamily="34" charset="-122"/>
            </a:endParaRPr>
          </a:p>
        </p:txBody>
      </p:sp>
      <p:grpSp>
        <p:nvGrpSpPr>
          <p:cNvPr id="52" name="Group 35"/>
          <p:cNvGrpSpPr/>
          <p:nvPr/>
        </p:nvGrpSpPr>
        <p:grpSpPr bwMode="auto">
          <a:xfrm>
            <a:off x="3699330" y="2061244"/>
            <a:ext cx="1866923" cy="647675"/>
            <a:chOff x="926" y="1689"/>
            <a:chExt cx="1544" cy="653"/>
          </a:xfrm>
        </p:grpSpPr>
        <p:grpSp>
          <p:nvGrpSpPr>
            <p:cNvPr id="53" name="Group 36"/>
            <p:cNvGrpSpPr/>
            <p:nvPr/>
          </p:nvGrpSpPr>
          <p:grpSpPr bwMode="auto">
            <a:xfrm>
              <a:off x="1066" y="1729"/>
              <a:ext cx="1404" cy="613"/>
              <a:chOff x="930" y="1388"/>
              <a:chExt cx="1404" cy="613"/>
            </a:xfrm>
          </p:grpSpPr>
          <p:pic>
            <p:nvPicPr>
              <p:cNvPr id="55" name="Picture 37" descr="25"/>
              <p:cNvPicPr>
                <a:picLocks noChangeAspect="1" noChangeArrowheads="1"/>
              </p:cNvPicPr>
              <p:nvPr/>
            </p:nvPicPr>
            <p:blipFill>
              <a:blip r:embed="rId1" cstate="print">
                <a:lum bright="12000" contrast="30000"/>
              </a:blip>
              <a:srcRect/>
              <a:stretch>
                <a:fillRect/>
              </a:stretch>
            </p:blipFill>
            <p:spPr bwMode="auto">
              <a:xfrm>
                <a:off x="930" y="1388"/>
                <a:ext cx="1404" cy="613"/>
              </a:xfrm>
              <a:prstGeom prst="rect">
                <a:avLst/>
              </a:prstGeom>
              <a:noFill/>
              <a:ln w="9525">
                <a:noFill/>
                <a:miter lim="800000"/>
                <a:headEnd/>
                <a:tailEnd/>
              </a:ln>
            </p:spPr>
          </p:pic>
          <p:sp>
            <p:nvSpPr>
              <p:cNvPr id="56" name="Text Box 38"/>
              <p:cNvSpPr txBox="1">
                <a:spLocks noChangeArrowheads="1"/>
              </p:cNvSpPr>
              <p:nvPr/>
            </p:nvSpPr>
            <p:spPr bwMode="auto">
              <a:xfrm>
                <a:off x="1223" y="1545"/>
                <a:ext cx="1053" cy="268"/>
              </a:xfrm>
              <a:prstGeom prst="rect">
                <a:avLst/>
              </a:prstGeom>
              <a:noFill/>
              <a:ln w="9525">
                <a:noFill/>
                <a:miter lim="800000"/>
              </a:ln>
            </p:spPr>
            <p:txBody>
              <a:bodyPr wrap="square">
                <a:spAutoFit/>
              </a:bodyPr>
              <a:lstStyle/>
              <a:p>
                <a:pPr algn="r">
                  <a:spcBef>
                    <a:spcPct val="50000"/>
                  </a:spcBef>
                </a:pPr>
                <a:r>
                  <a:rPr lang="zh-CN" altLang="en-US" sz="1600" b="1" dirty="0">
                    <a:latin typeface="微软雅黑" panose="020B0503020204020204" pitchFamily="34" charset="-122"/>
                    <a:ea typeface="微软雅黑" panose="020B0503020204020204" pitchFamily="34" charset="-122"/>
                  </a:rPr>
                  <a:t>作业性违章</a:t>
                </a:r>
                <a:endParaRPr lang="zh-CN" altLang="en-US" sz="1600" b="1" dirty="0">
                  <a:latin typeface="微软雅黑" panose="020B0503020204020204" pitchFamily="34" charset="-122"/>
                  <a:ea typeface="微软雅黑" panose="020B0503020204020204" pitchFamily="34" charset="-122"/>
                </a:endParaRPr>
              </a:p>
            </p:txBody>
          </p:sp>
        </p:grpSp>
        <p:pic>
          <p:nvPicPr>
            <p:cNvPr id="54" name="Picture 39" descr="png17"/>
            <p:cNvPicPr>
              <a:picLocks noChangeAspect="1" noChangeArrowheads="1"/>
            </p:cNvPicPr>
            <p:nvPr/>
          </p:nvPicPr>
          <p:blipFill>
            <a:blip r:embed="rId2" cstate="print"/>
            <a:srcRect/>
            <a:stretch>
              <a:fillRect/>
            </a:stretch>
          </p:blipFill>
          <p:spPr bwMode="auto">
            <a:xfrm>
              <a:off x="926" y="1689"/>
              <a:ext cx="532" cy="607"/>
            </a:xfrm>
            <a:prstGeom prst="rect">
              <a:avLst/>
            </a:prstGeom>
            <a:noFill/>
            <a:ln w="9525">
              <a:noFill/>
              <a:miter lim="800000"/>
              <a:headEnd/>
              <a:tailEnd/>
            </a:ln>
          </p:spPr>
        </p:pic>
      </p:grpSp>
      <p:grpSp>
        <p:nvGrpSpPr>
          <p:cNvPr id="57" name="Group 30"/>
          <p:cNvGrpSpPr/>
          <p:nvPr/>
        </p:nvGrpSpPr>
        <p:grpSpPr bwMode="auto">
          <a:xfrm>
            <a:off x="5782096" y="2060465"/>
            <a:ext cx="1944666" cy="605548"/>
            <a:chOff x="3477" y="2587"/>
            <a:chExt cx="1352" cy="639"/>
          </a:xfrm>
        </p:grpSpPr>
        <p:grpSp>
          <p:nvGrpSpPr>
            <p:cNvPr id="58" name="Group 31"/>
            <p:cNvGrpSpPr/>
            <p:nvPr/>
          </p:nvGrpSpPr>
          <p:grpSpPr bwMode="auto">
            <a:xfrm>
              <a:off x="3651" y="2613"/>
              <a:ext cx="1178" cy="613"/>
              <a:chOff x="2880" y="2273"/>
              <a:chExt cx="1178" cy="613"/>
            </a:xfrm>
          </p:grpSpPr>
          <p:pic>
            <p:nvPicPr>
              <p:cNvPr id="60" name="Picture 32" descr="25"/>
              <p:cNvPicPr>
                <a:picLocks noChangeAspect="1" noChangeArrowheads="1"/>
              </p:cNvPicPr>
              <p:nvPr/>
            </p:nvPicPr>
            <p:blipFill>
              <a:blip r:embed="rId1" cstate="print">
                <a:lum bright="12000" contrast="30000"/>
              </a:blip>
              <a:srcRect/>
              <a:stretch>
                <a:fillRect/>
              </a:stretch>
            </p:blipFill>
            <p:spPr bwMode="auto">
              <a:xfrm>
                <a:off x="2880" y="2273"/>
                <a:ext cx="1178" cy="613"/>
              </a:xfrm>
              <a:prstGeom prst="rect">
                <a:avLst/>
              </a:prstGeom>
              <a:noFill/>
              <a:ln w="9525">
                <a:noFill/>
                <a:miter lim="800000"/>
                <a:headEnd/>
                <a:tailEnd/>
              </a:ln>
            </p:spPr>
          </p:pic>
          <p:sp>
            <p:nvSpPr>
              <p:cNvPr id="61" name="Text Box 33"/>
              <p:cNvSpPr txBox="1">
                <a:spLocks noChangeArrowheads="1"/>
              </p:cNvSpPr>
              <p:nvPr/>
            </p:nvSpPr>
            <p:spPr bwMode="auto">
              <a:xfrm>
                <a:off x="3157" y="2399"/>
                <a:ext cx="851" cy="357"/>
              </a:xfrm>
              <a:prstGeom prst="rect">
                <a:avLst/>
              </a:prstGeom>
              <a:noFill/>
              <a:ln w="9525">
                <a:noFill/>
                <a:miter lim="800000"/>
              </a:ln>
            </p:spPr>
            <p:txBody>
              <a:bodyPr wrap="square">
                <a:spAutoFit/>
              </a:bodyPr>
              <a:lstStyle>
                <a:defPPr>
                  <a:defRPr lang="zh-CN"/>
                </a:defPPr>
                <a:lvl1pPr algn="r">
                  <a:spcBef>
                    <a:spcPct val="50000"/>
                  </a:spcBef>
                  <a:defRPr b="1">
                    <a:latin typeface="微软雅黑" panose="020B0503020204020204" pitchFamily="34" charset="-122"/>
                    <a:ea typeface="微软雅黑" panose="020B0503020204020204" pitchFamily="34" charset="-122"/>
                  </a:defRPr>
                </a:lvl1pPr>
              </a:lstStyle>
              <a:p>
                <a:r>
                  <a:rPr lang="zh-CN" altLang="en-US" sz="1600" dirty="0"/>
                  <a:t>指挥性违章</a:t>
                </a:r>
                <a:endParaRPr lang="zh-CN" altLang="en-US" sz="1600" dirty="0"/>
              </a:p>
            </p:txBody>
          </p:sp>
        </p:grpSp>
        <p:pic>
          <p:nvPicPr>
            <p:cNvPr id="59" name="Picture 34" descr="2png48"/>
            <p:cNvPicPr>
              <a:picLocks noChangeAspect="1" noChangeArrowheads="1"/>
            </p:cNvPicPr>
            <p:nvPr/>
          </p:nvPicPr>
          <p:blipFill>
            <a:blip r:embed="rId3" cstate="print"/>
            <a:srcRect/>
            <a:stretch>
              <a:fillRect/>
            </a:stretch>
          </p:blipFill>
          <p:spPr bwMode="auto">
            <a:xfrm>
              <a:off x="3477" y="2587"/>
              <a:ext cx="501" cy="618"/>
            </a:xfrm>
            <a:prstGeom prst="rect">
              <a:avLst/>
            </a:prstGeom>
            <a:noFill/>
            <a:ln w="9525">
              <a:noFill/>
              <a:miter lim="800000"/>
              <a:headEnd/>
              <a:tailEnd/>
            </a:ln>
          </p:spPr>
        </p:pic>
      </p:grpSp>
      <p:sp>
        <p:nvSpPr>
          <p:cNvPr id="62" name="右箭头 61"/>
          <p:cNvSpPr/>
          <p:nvPr/>
        </p:nvSpPr>
        <p:spPr>
          <a:xfrm>
            <a:off x="2829856" y="2060848"/>
            <a:ext cx="648072" cy="648072"/>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圆角矩形 4"/>
          <p:cNvSpPr/>
          <p:nvPr/>
        </p:nvSpPr>
        <p:spPr>
          <a:xfrm>
            <a:off x="957648" y="3359361"/>
            <a:ext cx="1554780" cy="357671"/>
          </a:xfrm>
          <a:prstGeom prst="rect">
            <a:avLst/>
          </a:prstGeom>
        </p:spPr>
        <p:style>
          <a:lnRef idx="3">
            <a:schemeClr val="lt1"/>
          </a:lnRef>
          <a:fillRef idx="1">
            <a:schemeClr val="accent6"/>
          </a:fillRef>
          <a:effectRef idx="1">
            <a:schemeClr val="accent6"/>
          </a:effectRef>
          <a:fontRef idx="minor">
            <a:schemeClr val="lt1"/>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dirty="0" smtClean="0">
                <a:solidFill>
                  <a:schemeClr val="bg1"/>
                </a:solidFill>
                <a:latin typeface="微软雅黑" panose="020B0503020204020204" pitchFamily="34" charset="-122"/>
                <a:ea typeface="微软雅黑" panose="020B0503020204020204" pitchFamily="34" charset="-122"/>
              </a:rPr>
              <a:t>物的不安全状态</a:t>
            </a:r>
            <a:endParaRPr lang="zh-CN" altLang="en-US" sz="1600" b="0" kern="1200" dirty="0">
              <a:solidFill>
                <a:schemeClr val="bg1"/>
              </a:solidFill>
              <a:latin typeface="微软雅黑" panose="020B0503020204020204" pitchFamily="34" charset="-122"/>
              <a:ea typeface="微软雅黑" panose="020B0503020204020204" pitchFamily="34" charset="-122"/>
            </a:endParaRPr>
          </a:p>
        </p:txBody>
      </p:sp>
      <p:sp>
        <p:nvSpPr>
          <p:cNvPr id="64" name="右箭头 63"/>
          <p:cNvSpPr/>
          <p:nvPr/>
        </p:nvSpPr>
        <p:spPr>
          <a:xfrm>
            <a:off x="2829856" y="3212976"/>
            <a:ext cx="648072" cy="648072"/>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圆角矩形 4"/>
          <p:cNvSpPr/>
          <p:nvPr/>
        </p:nvSpPr>
        <p:spPr>
          <a:xfrm>
            <a:off x="957648" y="4655505"/>
            <a:ext cx="1554780" cy="357671"/>
          </a:xfrm>
          <a:prstGeom prst="rect">
            <a:avLst/>
          </a:prstGeom>
        </p:spPr>
        <p:style>
          <a:lnRef idx="3">
            <a:schemeClr val="lt1"/>
          </a:lnRef>
          <a:fillRef idx="1">
            <a:schemeClr val="accent6"/>
          </a:fillRef>
          <a:effectRef idx="1">
            <a:schemeClr val="accent6"/>
          </a:effectRef>
          <a:fontRef idx="minor">
            <a:schemeClr val="lt1"/>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b="0" kern="1200" dirty="0" smtClean="0">
                <a:solidFill>
                  <a:schemeClr val="bg1"/>
                </a:solidFill>
                <a:latin typeface="微软雅黑" panose="020B0503020204020204" pitchFamily="34" charset="-122"/>
                <a:ea typeface="微软雅黑" panose="020B0503020204020204" pitchFamily="34" charset="-122"/>
              </a:rPr>
              <a:t>管理上的缺陷</a:t>
            </a:r>
            <a:endParaRPr lang="zh-CN" altLang="en-US" sz="1600" b="0" kern="1200" dirty="0">
              <a:solidFill>
                <a:schemeClr val="bg1"/>
              </a:solidFill>
              <a:latin typeface="微软雅黑" panose="020B0503020204020204" pitchFamily="34" charset="-122"/>
              <a:ea typeface="微软雅黑" panose="020B0503020204020204" pitchFamily="34" charset="-122"/>
            </a:endParaRPr>
          </a:p>
        </p:txBody>
      </p:sp>
      <p:sp>
        <p:nvSpPr>
          <p:cNvPr id="66" name="右箭头 65"/>
          <p:cNvSpPr/>
          <p:nvPr/>
        </p:nvSpPr>
        <p:spPr>
          <a:xfrm>
            <a:off x="2829856" y="4509120"/>
            <a:ext cx="648072" cy="648072"/>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7" name="Group 25"/>
          <p:cNvGrpSpPr/>
          <p:nvPr/>
        </p:nvGrpSpPr>
        <p:grpSpPr bwMode="auto">
          <a:xfrm>
            <a:off x="3751446" y="3200564"/>
            <a:ext cx="1728361" cy="618066"/>
            <a:chOff x="3333" y="1544"/>
            <a:chExt cx="2183" cy="775"/>
          </a:xfrm>
        </p:grpSpPr>
        <p:grpSp>
          <p:nvGrpSpPr>
            <p:cNvPr id="68" name="Group 26"/>
            <p:cNvGrpSpPr/>
            <p:nvPr/>
          </p:nvGrpSpPr>
          <p:grpSpPr bwMode="auto">
            <a:xfrm>
              <a:off x="3651" y="1621"/>
              <a:ext cx="1865" cy="698"/>
              <a:chOff x="2880" y="1303"/>
              <a:chExt cx="1865" cy="698"/>
            </a:xfrm>
          </p:grpSpPr>
          <p:pic>
            <p:nvPicPr>
              <p:cNvPr id="70" name="Picture 27" descr="25"/>
              <p:cNvPicPr>
                <a:picLocks noChangeAspect="1" noChangeArrowheads="1"/>
              </p:cNvPicPr>
              <p:nvPr/>
            </p:nvPicPr>
            <p:blipFill>
              <a:blip r:embed="rId1" cstate="print">
                <a:lum bright="12000" contrast="30000"/>
              </a:blip>
              <a:srcRect/>
              <a:stretch>
                <a:fillRect/>
              </a:stretch>
            </p:blipFill>
            <p:spPr bwMode="auto">
              <a:xfrm>
                <a:off x="2880" y="1303"/>
                <a:ext cx="1865" cy="698"/>
              </a:xfrm>
              <a:prstGeom prst="rect">
                <a:avLst/>
              </a:prstGeom>
              <a:noFill/>
              <a:ln w="9525">
                <a:noFill/>
                <a:miter lim="800000"/>
                <a:headEnd/>
                <a:tailEnd/>
              </a:ln>
            </p:spPr>
          </p:pic>
          <p:sp>
            <p:nvSpPr>
              <p:cNvPr id="71" name="Text Box 28"/>
              <p:cNvSpPr txBox="1">
                <a:spLocks noChangeArrowheads="1"/>
              </p:cNvSpPr>
              <p:nvPr/>
            </p:nvSpPr>
            <p:spPr bwMode="auto">
              <a:xfrm>
                <a:off x="3053" y="1430"/>
                <a:ext cx="1684" cy="425"/>
              </a:xfrm>
              <a:prstGeom prst="rect">
                <a:avLst/>
              </a:prstGeom>
              <a:noFill/>
              <a:ln w="9525">
                <a:noFill/>
                <a:miter lim="800000"/>
              </a:ln>
            </p:spPr>
            <p:txBody>
              <a:bodyPr wrap="square">
                <a:spAutoFit/>
              </a:bodyPr>
              <a:lstStyle>
                <a:defPPr>
                  <a:defRPr lang="zh-CN"/>
                </a:defPPr>
                <a:lvl1pPr algn="r">
                  <a:spcBef>
                    <a:spcPct val="50000"/>
                  </a:spcBef>
                  <a:defRPr b="1">
                    <a:latin typeface="微软雅黑" panose="020B0503020204020204" pitchFamily="34" charset="-122"/>
                    <a:ea typeface="微软雅黑" panose="020B0503020204020204" pitchFamily="34" charset="-122"/>
                  </a:defRPr>
                </a:lvl1pPr>
              </a:lstStyle>
              <a:p>
                <a:r>
                  <a:rPr lang="zh-CN" altLang="en-US" sz="1600" dirty="0"/>
                  <a:t>装置性违章</a:t>
                </a:r>
                <a:endParaRPr lang="zh-CN" altLang="en-US" sz="1600" dirty="0"/>
              </a:p>
            </p:txBody>
          </p:sp>
        </p:grpSp>
        <p:pic>
          <p:nvPicPr>
            <p:cNvPr id="69" name="Picture 29" descr="png26"/>
            <p:cNvPicPr>
              <a:picLocks noChangeAspect="1" noChangeArrowheads="1"/>
            </p:cNvPicPr>
            <p:nvPr/>
          </p:nvPicPr>
          <p:blipFill>
            <a:blip r:embed="rId4" cstate="print"/>
            <a:srcRect/>
            <a:stretch>
              <a:fillRect/>
            </a:stretch>
          </p:blipFill>
          <p:spPr bwMode="auto">
            <a:xfrm>
              <a:off x="3333" y="1544"/>
              <a:ext cx="771" cy="771"/>
            </a:xfrm>
            <a:prstGeom prst="rect">
              <a:avLst/>
            </a:prstGeom>
            <a:noFill/>
            <a:ln w="9525">
              <a:noFill/>
              <a:miter lim="800000"/>
              <a:headEnd/>
              <a:tailEnd/>
            </a:ln>
          </p:spPr>
        </p:pic>
      </p:grpSp>
      <p:grpSp>
        <p:nvGrpSpPr>
          <p:cNvPr id="72" name="Group 20"/>
          <p:cNvGrpSpPr/>
          <p:nvPr/>
        </p:nvGrpSpPr>
        <p:grpSpPr bwMode="auto">
          <a:xfrm>
            <a:off x="3730803" y="4451062"/>
            <a:ext cx="2011624" cy="690870"/>
            <a:chOff x="839" y="2571"/>
            <a:chExt cx="1599" cy="546"/>
          </a:xfrm>
        </p:grpSpPr>
        <p:grpSp>
          <p:nvGrpSpPr>
            <p:cNvPr id="73" name="Group 21"/>
            <p:cNvGrpSpPr/>
            <p:nvPr/>
          </p:nvGrpSpPr>
          <p:grpSpPr bwMode="auto">
            <a:xfrm>
              <a:off x="1066" y="2636"/>
              <a:ext cx="1372" cy="436"/>
              <a:chOff x="930" y="2273"/>
              <a:chExt cx="1372" cy="436"/>
            </a:xfrm>
          </p:grpSpPr>
          <p:pic>
            <p:nvPicPr>
              <p:cNvPr id="75" name="Picture 22" descr="25"/>
              <p:cNvPicPr>
                <a:picLocks noChangeAspect="1" noChangeArrowheads="1"/>
              </p:cNvPicPr>
              <p:nvPr/>
            </p:nvPicPr>
            <p:blipFill>
              <a:blip r:embed="rId1" cstate="print">
                <a:lum bright="12000" contrast="30000"/>
              </a:blip>
              <a:srcRect/>
              <a:stretch>
                <a:fillRect/>
              </a:stretch>
            </p:blipFill>
            <p:spPr bwMode="auto">
              <a:xfrm>
                <a:off x="930" y="2273"/>
                <a:ext cx="1372" cy="436"/>
              </a:xfrm>
              <a:prstGeom prst="rect">
                <a:avLst/>
              </a:prstGeom>
              <a:noFill/>
              <a:ln w="9525">
                <a:noFill/>
                <a:miter lim="800000"/>
                <a:headEnd/>
                <a:tailEnd/>
              </a:ln>
            </p:spPr>
          </p:pic>
          <p:sp>
            <p:nvSpPr>
              <p:cNvPr id="76" name="Text Box 23"/>
              <p:cNvSpPr txBox="1">
                <a:spLocks noChangeArrowheads="1"/>
              </p:cNvSpPr>
              <p:nvPr/>
            </p:nvSpPr>
            <p:spPr bwMode="auto">
              <a:xfrm>
                <a:off x="1169" y="2356"/>
                <a:ext cx="993" cy="268"/>
              </a:xfrm>
              <a:prstGeom prst="rect">
                <a:avLst/>
              </a:prstGeom>
              <a:noFill/>
              <a:ln w="9525">
                <a:noFill/>
                <a:miter lim="800000"/>
              </a:ln>
            </p:spPr>
            <p:txBody>
              <a:bodyPr wrap="square">
                <a:spAutoFit/>
              </a:bodyPr>
              <a:lstStyle>
                <a:defPPr>
                  <a:defRPr lang="zh-CN"/>
                </a:defPPr>
                <a:lvl1pPr algn="r">
                  <a:spcBef>
                    <a:spcPct val="50000"/>
                  </a:spcBef>
                  <a:defRPr b="1">
                    <a:latin typeface="微软雅黑" panose="020B0503020204020204" pitchFamily="34" charset="-122"/>
                    <a:ea typeface="微软雅黑" panose="020B0503020204020204" pitchFamily="34" charset="-122"/>
                  </a:defRPr>
                </a:lvl1pPr>
              </a:lstStyle>
              <a:p>
                <a:r>
                  <a:rPr lang="zh-CN" altLang="en-US" sz="1600" dirty="0"/>
                  <a:t>管理性违章</a:t>
                </a:r>
                <a:endParaRPr lang="zh-CN" altLang="en-US" sz="1600" dirty="0"/>
              </a:p>
            </p:txBody>
          </p:sp>
        </p:grpSp>
        <p:pic>
          <p:nvPicPr>
            <p:cNvPr id="74" name="Picture 24" descr="png24"/>
            <p:cNvPicPr>
              <a:picLocks noChangeAspect="1" noChangeArrowheads="1"/>
            </p:cNvPicPr>
            <p:nvPr/>
          </p:nvPicPr>
          <p:blipFill>
            <a:blip r:embed="rId5" cstate="print"/>
            <a:srcRect/>
            <a:stretch>
              <a:fillRect/>
            </a:stretch>
          </p:blipFill>
          <p:spPr bwMode="auto">
            <a:xfrm>
              <a:off x="839" y="2571"/>
              <a:ext cx="546" cy="546"/>
            </a:xfrm>
            <a:prstGeom prst="rect">
              <a:avLst/>
            </a:prstGeom>
            <a:noFill/>
            <a:ln w="9525">
              <a:noFill/>
              <a:miter lim="800000"/>
              <a:headEnd/>
              <a:tailEnd/>
            </a:ln>
          </p:spPr>
        </p:pic>
      </p:grpSp>
      <p:pic>
        <p:nvPicPr>
          <p:cNvPr id="77" name="Picture 19" descr="Gnome-System-Run-64"/>
          <p:cNvPicPr>
            <a:picLocks noChangeAspect="1" noChangeArrowheads="1"/>
          </p:cNvPicPr>
          <p:nvPr/>
        </p:nvPicPr>
        <p:blipFill>
          <a:blip r:embed="rId6" cstate="print">
            <a:lum bright="-18000" contrast="36000"/>
          </a:blip>
          <a:srcRect/>
          <a:stretch>
            <a:fillRect/>
          </a:stretch>
        </p:blipFill>
        <p:spPr bwMode="auto">
          <a:xfrm>
            <a:off x="6935379" y="3068960"/>
            <a:ext cx="935037" cy="935037"/>
          </a:xfrm>
          <a:prstGeom prst="rect">
            <a:avLst/>
          </a:prstGeom>
          <a:noFill/>
          <a:ln w="9525">
            <a:noFill/>
            <a:miter lim="800000"/>
            <a:headEnd/>
            <a:tailEnd/>
          </a:ln>
        </p:spPr>
      </p:pic>
      <p:pic>
        <p:nvPicPr>
          <p:cNvPr id="78" name="Picture 20" descr="Gnome-System-Users-64"/>
          <p:cNvPicPr>
            <a:picLocks noChangeAspect="1" noChangeArrowheads="1"/>
          </p:cNvPicPr>
          <p:nvPr/>
        </p:nvPicPr>
        <p:blipFill>
          <a:blip r:embed="rId7" cstate="print">
            <a:lum bright="-30000" contrast="48000"/>
          </a:blip>
          <a:srcRect/>
          <a:stretch>
            <a:fillRect/>
          </a:stretch>
        </p:blipFill>
        <p:spPr bwMode="auto">
          <a:xfrm>
            <a:off x="7021339" y="4149080"/>
            <a:ext cx="935037" cy="935037"/>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3877985"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四、企业常用的用电违章和安全检查</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pSp>
        <p:nvGrpSpPr>
          <p:cNvPr id="5" name="组合 4"/>
          <p:cNvGrpSpPr/>
          <p:nvPr/>
        </p:nvGrpSpPr>
        <p:grpSpPr>
          <a:xfrm>
            <a:off x="352556" y="908720"/>
            <a:ext cx="8496944" cy="648072"/>
            <a:chOff x="352556" y="908720"/>
            <a:chExt cx="8496944" cy="648072"/>
          </a:xfrm>
        </p:grpSpPr>
        <p:sp>
          <p:nvSpPr>
            <p:cNvPr id="36" name="圆角矩形 12"/>
            <p:cNvSpPr/>
            <p:nvPr/>
          </p:nvSpPr>
          <p:spPr>
            <a:xfrm>
              <a:off x="2051720" y="908720"/>
              <a:ext cx="2160240" cy="432048"/>
            </a:xfrm>
            <a:prstGeom prst="roundRect">
              <a:avLst>
                <a:gd name="adj" fmla="val 10000"/>
              </a:avLst>
            </a:prstGeom>
            <a:solidFill>
              <a:schemeClr val="bg1">
                <a:lumMod val="85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grpSp>
          <p:nvGrpSpPr>
            <p:cNvPr id="7" name="组合 4"/>
            <p:cNvGrpSpPr/>
            <p:nvPr/>
          </p:nvGrpSpPr>
          <p:grpSpPr>
            <a:xfrm>
              <a:off x="395536" y="908720"/>
              <a:ext cx="1512168" cy="432048"/>
              <a:chOff x="808" y="0"/>
              <a:chExt cx="1654566" cy="703190"/>
            </a:xfrm>
          </p:grpSpPr>
          <p:sp>
            <p:nvSpPr>
              <p:cNvPr id="34" name="圆角矩形 5"/>
              <p:cNvSpPr/>
              <p:nvPr/>
            </p:nvSpPr>
            <p:spPr>
              <a:xfrm>
                <a:off x="808" y="0"/>
                <a:ext cx="1654566" cy="703190"/>
              </a:xfrm>
              <a:prstGeom prst="roundRect">
                <a:avLst>
                  <a:gd name="adj" fmla="val 10000"/>
                </a:avLst>
              </a:prstGeom>
              <a:solidFill>
                <a:schemeClr val="tx2"/>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35" name="圆角矩形 4"/>
              <p:cNvSpPr/>
              <p:nvPr/>
            </p:nvSpPr>
            <p:spPr>
              <a:xfrm>
                <a:off x="21404" y="20596"/>
                <a:ext cx="1613374" cy="6619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anose="02010600040101010101" pitchFamily="2" charset="-122"/>
                    <a:ea typeface="华文中宋" panose="02010600040101010101" pitchFamily="2" charset="-122"/>
                  </a:rPr>
                  <a:t>用电安全检查</a:t>
                </a:r>
                <a:endParaRPr lang="zh-CN" altLang="en-US" sz="1600" kern="1200" dirty="0">
                  <a:latin typeface="华文中宋" panose="02010600040101010101" pitchFamily="2" charset="-122"/>
                  <a:ea typeface="华文中宋" panose="02010600040101010101" pitchFamily="2" charset="-122"/>
                </a:endParaRPr>
              </a:p>
            </p:txBody>
          </p:sp>
        </p:grpSp>
        <p:grpSp>
          <p:nvGrpSpPr>
            <p:cNvPr id="8" name="组合 14"/>
            <p:cNvGrpSpPr/>
            <p:nvPr/>
          </p:nvGrpSpPr>
          <p:grpSpPr>
            <a:xfrm>
              <a:off x="4385566" y="908720"/>
              <a:ext cx="2088232" cy="432048"/>
              <a:chOff x="331722" y="1397175"/>
              <a:chExt cx="1323653" cy="360040"/>
            </a:xfrm>
          </p:grpSpPr>
          <p:sp>
            <p:nvSpPr>
              <p:cNvPr id="32" name="圆角矩形 31"/>
              <p:cNvSpPr/>
              <p:nvPr/>
            </p:nvSpPr>
            <p:spPr>
              <a:xfrm>
                <a:off x="331722" y="1397175"/>
                <a:ext cx="1323653" cy="36004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33" name="圆角矩形 4"/>
              <p:cNvSpPr/>
              <p:nvPr/>
            </p:nvSpPr>
            <p:spPr>
              <a:xfrm>
                <a:off x="348694" y="1414147"/>
                <a:ext cx="1289709" cy="343068"/>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用电安全检查的形式</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9" name="组合 17"/>
            <p:cNvGrpSpPr/>
            <p:nvPr/>
          </p:nvGrpSpPr>
          <p:grpSpPr>
            <a:xfrm>
              <a:off x="6661356" y="908720"/>
              <a:ext cx="2160240" cy="432048"/>
              <a:chOff x="331722" y="2111344"/>
              <a:chExt cx="1323653" cy="552956"/>
            </a:xfrm>
          </p:grpSpPr>
          <p:sp>
            <p:nvSpPr>
              <p:cNvPr id="30" name="圆角矩形 29"/>
              <p:cNvSpPr/>
              <p:nvPr/>
            </p:nvSpPr>
            <p:spPr>
              <a:xfrm>
                <a:off x="331722" y="2111344"/>
                <a:ext cx="1323653" cy="552956"/>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31" name="圆角矩形 4"/>
              <p:cNvSpPr/>
              <p:nvPr/>
            </p:nvSpPr>
            <p:spPr>
              <a:xfrm>
                <a:off x="347918" y="2127540"/>
                <a:ext cx="1291261" cy="5205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不可忽视的复查、验证</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cxnSp>
          <p:nvCxnSpPr>
            <p:cNvPr id="17" name="直接连接符 16"/>
            <p:cNvCxnSpPr/>
            <p:nvPr/>
          </p:nvCxnSpPr>
          <p:spPr>
            <a:xfrm>
              <a:off x="352556" y="1556792"/>
              <a:ext cx="8496944" cy="0"/>
            </a:xfrm>
            <a:prstGeom prst="line">
              <a:avLst/>
            </a:prstGeom>
            <a:ln w="28575">
              <a:solidFill>
                <a:srgbClr val="22518A"/>
              </a:solidFill>
              <a:prstDash val="lgDashDot"/>
            </a:ln>
          </p:spPr>
          <p:style>
            <a:lnRef idx="1">
              <a:schemeClr val="accent1"/>
            </a:lnRef>
            <a:fillRef idx="0">
              <a:schemeClr val="accent1"/>
            </a:fillRef>
            <a:effectRef idx="0">
              <a:schemeClr val="accent1"/>
            </a:effectRef>
            <a:fontRef idx="minor">
              <a:schemeClr val="tx1"/>
            </a:fontRef>
          </p:style>
        </p:cxnSp>
      </p:grpSp>
      <p:sp>
        <p:nvSpPr>
          <p:cNvPr id="38" name="圆角矩形 4"/>
          <p:cNvSpPr/>
          <p:nvPr/>
        </p:nvSpPr>
        <p:spPr>
          <a:xfrm>
            <a:off x="2066234" y="937748"/>
            <a:ext cx="2110492" cy="357671"/>
          </a:xfrm>
          <a:prstGeom prst="rect">
            <a:avLst/>
          </a:prstGeom>
          <a:solidFill>
            <a:schemeClr val="bg1">
              <a:lumMod val="85000"/>
            </a:schemeClr>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b="0" kern="1200" dirty="0" smtClean="0">
                <a:solidFill>
                  <a:schemeClr val="bg1"/>
                </a:solidFill>
                <a:latin typeface="华文中宋" panose="02010600040101010101" pitchFamily="2" charset="-122"/>
                <a:ea typeface="华文中宋" panose="02010600040101010101" pitchFamily="2" charset="-122"/>
              </a:rPr>
              <a:t>用电安全检查的内容</a:t>
            </a:r>
            <a:endParaRPr lang="zh-CN" altLang="en-US" sz="1600" b="0" kern="1200" dirty="0">
              <a:solidFill>
                <a:schemeClr val="bg1"/>
              </a:solidFill>
              <a:latin typeface="华文中宋" panose="02010600040101010101" pitchFamily="2" charset="-122"/>
              <a:ea typeface="华文中宋" panose="02010600040101010101" pitchFamily="2" charset="-122"/>
            </a:endParaRPr>
          </a:p>
        </p:txBody>
      </p:sp>
      <p:sp>
        <p:nvSpPr>
          <p:cNvPr id="39" name="矩形 38"/>
          <p:cNvSpPr/>
          <p:nvPr/>
        </p:nvSpPr>
        <p:spPr>
          <a:xfrm>
            <a:off x="2156971" y="2045772"/>
            <a:ext cx="1838965" cy="338554"/>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a:spcBef>
                <a:spcPct val="50000"/>
              </a:spcBef>
            </a:pPr>
            <a:r>
              <a:rPr lang="zh-CN" altLang="en-US" sz="1600" b="1" dirty="0" smtClean="0">
                <a:solidFill>
                  <a:schemeClr val="bg1"/>
                </a:solidFill>
                <a:latin typeface="微软雅黑" panose="020B0503020204020204" pitchFamily="34" charset="-122"/>
                <a:ea typeface="微软雅黑" panose="020B0503020204020204" pitchFamily="34" charset="-122"/>
              </a:rPr>
              <a:t>安全用电日常巡查</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41" name="矩形 40"/>
          <p:cNvSpPr/>
          <p:nvPr/>
        </p:nvSpPr>
        <p:spPr>
          <a:xfrm>
            <a:off x="6117411" y="2045772"/>
            <a:ext cx="1838965" cy="338554"/>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a:spcBef>
                <a:spcPct val="50000"/>
              </a:spcBef>
            </a:pPr>
            <a:r>
              <a:rPr lang="zh-CN" altLang="en-US" sz="1600" b="1" dirty="0" smtClean="0">
                <a:solidFill>
                  <a:schemeClr val="bg1"/>
                </a:solidFill>
                <a:latin typeface="微软雅黑" panose="020B0503020204020204" pitchFamily="34" charset="-122"/>
                <a:ea typeface="微软雅黑" panose="020B0503020204020204" pitchFamily="34" charset="-122"/>
              </a:rPr>
              <a:t>安全用电专项检查</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pic>
        <p:nvPicPr>
          <p:cNvPr id="42" name="Picture 23" descr="People"/>
          <p:cNvPicPr>
            <a:picLocks noChangeAspect="1" noChangeArrowheads="1"/>
          </p:cNvPicPr>
          <p:nvPr/>
        </p:nvPicPr>
        <p:blipFill>
          <a:blip r:embed="rId1" cstate="print"/>
          <a:srcRect/>
          <a:stretch>
            <a:fillRect/>
          </a:stretch>
        </p:blipFill>
        <p:spPr bwMode="auto">
          <a:xfrm>
            <a:off x="611039" y="2132335"/>
            <a:ext cx="936625" cy="936625"/>
          </a:xfrm>
          <a:prstGeom prst="rect">
            <a:avLst/>
          </a:prstGeom>
          <a:noFill/>
          <a:ln w="9525">
            <a:noFill/>
            <a:miter lim="800000"/>
            <a:headEnd/>
            <a:tailEnd/>
          </a:ln>
        </p:spPr>
      </p:pic>
      <p:sp>
        <p:nvSpPr>
          <p:cNvPr id="43" name="Text Box 25"/>
          <p:cNvSpPr txBox="1">
            <a:spLocks noChangeArrowheads="1"/>
          </p:cNvSpPr>
          <p:nvPr/>
        </p:nvSpPr>
        <p:spPr bwMode="auto">
          <a:xfrm>
            <a:off x="468734" y="2945868"/>
            <a:ext cx="1150938" cy="338554"/>
          </a:xfrm>
          <a:prstGeom prst="rect">
            <a:avLst/>
          </a:prstGeom>
          <a:noFill/>
          <a:ln w="9525">
            <a:noFill/>
            <a:miter lim="800000"/>
          </a:ln>
        </p:spPr>
        <p:txBody>
          <a:bodyPr>
            <a:spAutoFit/>
          </a:bodyPr>
          <a:lstStyle/>
          <a:p>
            <a:pPr algn="ctr">
              <a:spcBef>
                <a:spcPct val="50000"/>
              </a:spcBef>
            </a:pPr>
            <a:r>
              <a:rPr lang="zh-CN" altLang="en-US" sz="1600" b="1">
                <a:solidFill>
                  <a:srgbClr val="22518A"/>
                </a:solidFill>
                <a:latin typeface="微软雅黑" panose="020B0503020204020204" pitchFamily="34" charset="-122"/>
                <a:ea typeface="微软雅黑" panose="020B0503020204020204" pitchFamily="34" charset="-122"/>
              </a:rPr>
              <a:t>公司级</a:t>
            </a:r>
            <a:endParaRPr lang="zh-CN" altLang="en-US" sz="1600" b="1">
              <a:solidFill>
                <a:srgbClr val="22518A"/>
              </a:solidFill>
              <a:latin typeface="微软雅黑" panose="020B0503020204020204" pitchFamily="34" charset="-122"/>
              <a:ea typeface="微软雅黑" panose="020B0503020204020204" pitchFamily="34" charset="-122"/>
            </a:endParaRPr>
          </a:p>
        </p:txBody>
      </p:sp>
      <p:pic>
        <p:nvPicPr>
          <p:cNvPr id="44" name="Picture 24" descr="Groups"/>
          <p:cNvPicPr>
            <a:picLocks noChangeAspect="1" noChangeArrowheads="1"/>
          </p:cNvPicPr>
          <p:nvPr/>
        </p:nvPicPr>
        <p:blipFill>
          <a:blip r:embed="rId2" cstate="print"/>
          <a:srcRect/>
          <a:stretch>
            <a:fillRect/>
          </a:stretch>
        </p:blipFill>
        <p:spPr bwMode="auto">
          <a:xfrm>
            <a:off x="608832" y="3573016"/>
            <a:ext cx="792163" cy="792163"/>
          </a:xfrm>
          <a:prstGeom prst="rect">
            <a:avLst/>
          </a:prstGeom>
          <a:noFill/>
          <a:ln w="9525">
            <a:noFill/>
            <a:miter lim="800000"/>
            <a:headEnd/>
            <a:tailEnd/>
          </a:ln>
        </p:spPr>
      </p:pic>
      <p:sp>
        <p:nvSpPr>
          <p:cNvPr id="45" name="Text Box 26"/>
          <p:cNvSpPr txBox="1">
            <a:spLocks noChangeArrowheads="1"/>
          </p:cNvSpPr>
          <p:nvPr/>
        </p:nvSpPr>
        <p:spPr bwMode="auto">
          <a:xfrm>
            <a:off x="467544" y="4258934"/>
            <a:ext cx="1150938" cy="338554"/>
          </a:xfrm>
          <a:prstGeom prst="rect">
            <a:avLst/>
          </a:prstGeom>
          <a:noFill/>
          <a:ln w="9525">
            <a:noFill/>
            <a:miter lim="800000"/>
          </a:ln>
        </p:spPr>
        <p:txBody>
          <a:bodyPr>
            <a:spAutoFit/>
          </a:bodyPr>
          <a:lstStyle/>
          <a:p>
            <a:pPr algn="ctr">
              <a:spcBef>
                <a:spcPct val="50000"/>
              </a:spcBef>
            </a:pPr>
            <a:r>
              <a:rPr lang="zh-CN" altLang="en-US" sz="1600" b="1" dirty="0">
                <a:solidFill>
                  <a:srgbClr val="22518A"/>
                </a:solidFill>
                <a:latin typeface="微软雅黑" panose="020B0503020204020204" pitchFamily="34" charset="-122"/>
                <a:ea typeface="微软雅黑" panose="020B0503020204020204" pitchFamily="34" charset="-122"/>
              </a:rPr>
              <a:t>部门级</a:t>
            </a:r>
            <a:endParaRPr lang="zh-CN" altLang="en-US" sz="1600" b="1" dirty="0">
              <a:solidFill>
                <a:srgbClr val="22518A"/>
              </a:solidFill>
              <a:latin typeface="微软雅黑" panose="020B0503020204020204" pitchFamily="34" charset="-122"/>
              <a:ea typeface="微软雅黑" panose="020B0503020204020204" pitchFamily="34" charset="-122"/>
            </a:endParaRPr>
          </a:p>
        </p:txBody>
      </p:sp>
      <p:pic>
        <p:nvPicPr>
          <p:cNvPr id="46" name="Picture 22" descr="Messenger"/>
          <p:cNvPicPr>
            <a:picLocks noChangeAspect="1" noChangeArrowheads="1"/>
          </p:cNvPicPr>
          <p:nvPr/>
        </p:nvPicPr>
        <p:blipFill>
          <a:blip r:embed="rId3" cstate="print"/>
          <a:srcRect/>
          <a:stretch>
            <a:fillRect/>
          </a:stretch>
        </p:blipFill>
        <p:spPr bwMode="auto">
          <a:xfrm>
            <a:off x="627016" y="4941168"/>
            <a:ext cx="719138" cy="719138"/>
          </a:xfrm>
          <a:prstGeom prst="rect">
            <a:avLst/>
          </a:prstGeom>
          <a:noFill/>
          <a:ln w="9525">
            <a:noFill/>
            <a:miter lim="800000"/>
            <a:headEnd/>
            <a:tailEnd/>
          </a:ln>
        </p:spPr>
      </p:pic>
      <p:sp>
        <p:nvSpPr>
          <p:cNvPr id="47" name="Text Box 27"/>
          <p:cNvSpPr txBox="1">
            <a:spLocks noChangeArrowheads="1"/>
          </p:cNvSpPr>
          <p:nvPr/>
        </p:nvSpPr>
        <p:spPr bwMode="auto">
          <a:xfrm>
            <a:off x="467544" y="5631440"/>
            <a:ext cx="1150938" cy="338554"/>
          </a:xfrm>
          <a:prstGeom prst="rect">
            <a:avLst/>
          </a:prstGeom>
          <a:noFill/>
          <a:ln w="9525">
            <a:noFill/>
            <a:miter lim="800000"/>
          </a:ln>
        </p:spPr>
        <p:txBody>
          <a:bodyPr>
            <a:spAutoFit/>
          </a:bodyPr>
          <a:lstStyle/>
          <a:p>
            <a:pPr algn="ctr">
              <a:spcBef>
                <a:spcPct val="50000"/>
              </a:spcBef>
            </a:pPr>
            <a:r>
              <a:rPr lang="zh-CN" altLang="en-US" sz="1600" b="1" dirty="0">
                <a:solidFill>
                  <a:srgbClr val="22518A"/>
                </a:solidFill>
                <a:latin typeface="微软雅黑" panose="020B0503020204020204" pitchFamily="34" charset="-122"/>
                <a:ea typeface="微软雅黑" panose="020B0503020204020204" pitchFamily="34" charset="-122"/>
              </a:rPr>
              <a:t>班组级</a:t>
            </a:r>
            <a:endParaRPr lang="zh-CN" altLang="en-US" sz="1600" b="1" dirty="0">
              <a:solidFill>
                <a:srgbClr val="22518A"/>
              </a:solidFill>
              <a:latin typeface="微软雅黑" panose="020B0503020204020204" pitchFamily="34" charset="-122"/>
              <a:ea typeface="微软雅黑" panose="020B0503020204020204" pitchFamily="34" charset="-122"/>
            </a:endParaRPr>
          </a:p>
        </p:txBody>
      </p:sp>
      <p:sp>
        <p:nvSpPr>
          <p:cNvPr id="50" name="矩形 49"/>
          <p:cNvSpPr/>
          <p:nvPr/>
        </p:nvSpPr>
        <p:spPr>
          <a:xfrm>
            <a:off x="2123728" y="2636912"/>
            <a:ext cx="144016" cy="144016"/>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51" name="矩形 50"/>
          <p:cNvSpPr/>
          <p:nvPr/>
        </p:nvSpPr>
        <p:spPr>
          <a:xfrm>
            <a:off x="2267744" y="2550390"/>
            <a:ext cx="1620957" cy="338554"/>
          </a:xfrm>
          <a:prstGeom prst="rect">
            <a:avLst/>
          </a:prstGeom>
        </p:spPr>
        <p:txBody>
          <a:bodyPr wrap="none">
            <a:spAutoFit/>
          </a:bodyPr>
          <a:lstStyle/>
          <a:p>
            <a:pPr>
              <a:spcBef>
                <a:spcPct val="50000"/>
              </a:spcBef>
            </a:pPr>
            <a:r>
              <a:rPr lang="zh-CN" altLang="en-US" sz="1600" dirty="0" smtClean="0">
                <a:latin typeface="微软雅黑" panose="020B0503020204020204" pitchFamily="34" charset="-122"/>
                <a:ea typeface="微软雅黑" panose="020B0503020204020204" pitchFamily="34" charset="-122"/>
              </a:rPr>
              <a:t>安全部门负责人</a:t>
            </a:r>
            <a:endParaRPr lang="zh-CN" altLang="en-US" sz="1600" dirty="0">
              <a:latin typeface="微软雅黑" panose="020B0503020204020204" pitchFamily="34" charset="-122"/>
              <a:ea typeface="微软雅黑" panose="020B0503020204020204" pitchFamily="34" charset="-122"/>
            </a:endParaRPr>
          </a:p>
        </p:txBody>
      </p:sp>
      <p:sp>
        <p:nvSpPr>
          <p:cNvPr id="52" name="矩形 51"/>
          <p:cNvSpPr/>
          <p:nvPr/>
        </p:nvSpPr>
        <p:spPr>
          <a:xfrm>
            <a:off x="2123728" y="3025418"/>
            <a:ext cx="144016" cy="144016"/>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53" name="矩形 52"/>
          <p:cNvSpPr/>
          <p:nvPr/>
        </p:nvSpPr>
        <p:spPr>
          <a:xfrm>
            <a:off x="2268306" y="2927274"/>
            <a:ext cx="2031325" cy="338554"/>
          </a:xfrm>
          <a:prstGeom prst="rect">
            <a:avLst/>
          </a:prstGeom>
        </p:spPr>
        <p:txBody>
          <a:bodyPr wrap="none">
            <a:spAutoFit/>
          </a:bodyPr>
          <a:lstStyle/>
          <a:p>
            <a:pPr>
              <a:spcBef>
                <a:spcPct val="50000"/>
              </a:spcBef>
            </a:pPr>
            <a:r>
              <a:rPr lang="zh-CN" altLang="en-US" sz="1600" dirty="0" smtClean="0">
                <a:latin typeface="微软雅黑" panose="020B0503020204020204" pitchFamily="34" charset="-122"/>
                <a:ea typeface="微软雅黑" panose="020B0503020204020204" pitchFamily="34" charset="-122"/>
              </a:rPr>
              <a:t>安全部门专职安全员</a:t>
            </a:r>
            <a:endParaRPr lang="zh-CN" altLang="en-US" sz="1600" dirty="0">
              <a:latin typeface="微软雅黑" panose="020B0503020204020204" pitchFamily="34" charset="-122"/>
              <a:ea typeface="微软雅黑" panose="020B0503020204020204" pitchFamily="34" charset="-122"/>
            </a:endParaRPr>
          </a:p>
        </p:txBody>
      </p:sp>
      <p:sp>
        <p:nvSpPr>
          <p:cNvPr id="54" name="矩形 53"/>
          <p:cNvSpPr/>
          <p:nvPr/>
        </p:nvSpPr>
        <p:spPr>
          <a:xfrm>
            <a:off x="6214232" y="2550390"/>
            <a:ext cx="1005403" cy="338554"/>
          </a:xfrm>
          <a:prstGeom prst="rect">
            <a:avLst/>
          </a:prstGeom>
        </p:spPr>
        <p:txBody>
          <a:bodyPr wrap="none">
            <a:spAutoFit/>
          </a:bodyPr>
          <a:lstStyle/>
          <a:p>
            <a:pPr>
              <a:spcBef>
                <a:spcPct val="50000"/>
              </a:spcBef>
            </a:pPr>
            <a:r>
              <a:rPr lang="zh-CN" altLang="en-US" sz="1600" dirty="0" smtClean="0">
                <a:latin typeface="微软雅黑" panose="020B0503020204020204" pitchFamily="34" charset="-122"/>
                <a:ea typeface="微软雅黑" panose="020B0503020204020204" pitchFamily="34" charset="-122"/>
              </a:rPr>
              <a:t>公司领导</a:t>
            </a:r>
            <a:endParaRPr lang="zh-CN" altLang="en-US" sz="1600" dirty="0">
              <a:latin typeface="微软雅黑" panose="020B0503020204020204" pitchFamily="34" charset="-122"/>
              <a:ea typeface="微软雅黑" panose="020B0503020204020204" pitchFamily="34" charset="-122"/>
            </a:endParaRPr>
          </a:p>
        </p:txBody>
      </p:sp>
      <p:sp>
        <p:nvSpPr>
          <p:cNvPr id="55" name="矩形 54"/>
          <p:cNvSpPr/>
          <p:nvPr/>
        </p:nvSpPr>
        <p:spPr>
          <a:xfrm>
            <a:off x="6084168" y="2636912"/>
            <a:ext cx="144016" cy="144016"/>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56" name="矩形 55"/>
          <p:cNvSpPr/>
          <p:nvPr/>
        </p:nvSpPr>
        <p:spPr>
          <a:xfrm>
            <a:off x="6084168" y="2890910"/>
            <a:ext cx="144016" cy="144016"/>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57" name="矩形 56"/>
          <p:cNvSpPr/>
          <p:nvPr/>
        </p:nvSpPr>
        <p:spPr>
          <a:xfrm>
            <a:off x="6228184" y="2802414"/>
            <a:ext cx="1656183" cy="338554"/>
          </a:xfrm>
          <a:prstGeom prst="rect">
            <a:avLst/>
          </a:prstGeom>
        </p:spPr>
        <p:txBody>
          <a:bodyPr wrap="square">
            <a:spAutoFit/>
          </a:bodyPr>
          <a:lstStyle/>
          <a:p>
            <a:r>
              <a:rPr lang="zh-CN" altLang="en-US" sz="1600" dirty="0" smtClean="0">
                <a:latin typeface="微软雅黑" panose="020B0503020204020204" pitchFamily="34" charset="-122"/>
                <a:ea typeface="微软雅黑" panose="020B0503020204020204" pitchFamily="34" charset="-122"/>
              </a:rPr>
              <a:t>安全部门负责人</a:t>
            </a:r>
            <a:endParaRPr lang="zh-CN" altLang="en-US" sz="1600" dirty="0">
              <a:latin typeface="微软雅黑" panose="020B0503020204020204" pitchFamily="34" charset="-122"/>
              <a:ea typeface="微软雅黑" panose="020B0503020204020204" pitchFamily="34" charset="-122"/>
            </a:endParaRPr>
          </a:p>
        </p:txBody>
      </p:sp>
      <p:sp>
        <p:nvSpPr>
          <p:cNvPr id="58" name="矩形 57"/>
          <p:cNvSpPr/>
          <p:nvPr/>
        </p:nvSpPr>
        <p:spPr>
          <a:xfrm>
            <a:off x="6084168" y="3140968"/>
            <a:ext cx="144016" cy="144016"/>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59" name="矩形 58"/>
          <p:cNvSpPr/>
          <p:nvPr/>
        </p:nvSpPr>
        <p:spPr>
          <a:xfrm>
            <a:off x="6227597" y="3061980"/>
            <a:ext cx="2031325" cy="338554"/>
          </a:xfrm>
          <a:prstGeom prst="rect">
            <a:avLst/>
          </a:prstGeom>
        </p:spPr>
        <p:txBody>
          <a:bodyPr wrap="none">
            <a:spAutoFit/>
          </a:bodyPr>
          <a:lstStyle/>
          <a:p>
            <a:pPr>
              <a:spcBef>
                <a:spcPct val="50000"/>
              </a:spcBef>
            </a:pPr>
            <a:r>
              <a:rPr lang="zh-CN" altLang="en-US" sz="1600" dirty="0" smtClean="0">
                <a:latin typeface="微软雅黑" panose="020B0503020204020204" pitchFamily="34" charset="-122"/>
                <a:ea typeface="微软雅黑" panose="020B0503020204020204" pitchFamily="34" charset="-122"/>
              </a:rPr>
              <a:t>安全部门专职安全员</a:t>
            </a:r>
            <a:endParaRPr lang="zh-CN" altLang="en-US" sz="1600" dirty="0">
              <a:latin typeface="微软雅黑" panose="020B0503020204020204" pitchFamily="34" charset="-122"/>
              <a:ea typeface="微软雅黑" panose="020B0503020204020204" pitchFamily="34" charset="-122"/>
            </a:endParaRPr>
          </a:p>
        </p:txBody>
      </p:sp>
      <p:sp>
        <p:nvSpPr>
          <p:cNvPr id="64" name="矩形 63"/>
          <p:cNvSpPr/>
          <p:nvPr/>
        </p:nvSpPr>
        <p:spPr>
          <a:xfrm>
            <a:off x="2267744" y="3537008"/>
            <a:ext cx="2031325" cy="338554"/>
          </a:xfrm>
          <a:prstGeom prst="rect">
            <a:avLst/>
          </a:prstGeom>
        </p:spPr>
        <p:txBody>
          <a:bodyPr wrap="none">
            <a:spAutoFit/>
          </a:bodyPr>
          <a:lstStyle/>
          <a:p>
            <a:pPr>
              <a:spcBef>
                <a:spcPct val="50000"/>
              </a:spcBef>
            </a:pPr>
            <a:r>
              <a:rPr lang="zh-CN" altLang="en-US" sz="1600" dirty="0" smtClean="0">
                <a:latin typeface="微软雅黑" panose="020B0503020204020204" pitchFamily="34" charset="-122"/>
                <a:ea typeface="微软雅黑" panose="020B0503020204020204" pitchFamily="34" charset="-122"/>
              </a:rPr>
              <a:t>部门领导、生产主管</a:t>
            </a:r>
            <a:endParaRPr lang="zh-CN" altLang="en-US" sz="1600" dirty="0">
              <a:latin typeface="微软雅黑" panose="020B0503020204020204" pitchFamily="34" charset="-122"/>
              <a:ea typeface="微软雅黑" panose="020B0503020204020204" pitchFamily="34" charset="-122"/>
            </a:endParaRPr>
          </a:p>
        </p:txBody>
      </p:sp>
      <p:sp>
        <p:nvSpPr>
          <p:cNvPr id="65" name="矩形 64"/>
          <p:cNvSpPr/>
          <p:nvPr/>
        </p:nvSpPr>
        <p:spPr>
          <a:xfrm>
            <a:off x="2123728" y="3602606"/>
            <a:ext cx="144016" cy="144016"/>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66" name="矩形 65"/>
          <p:cNvSpPr/>
          <p:nvPr/>
        </p:nvSpPr>
        <p:spPr>
          <a:xfrm>
            <a:off x="2267744" y="3882534"/>
            <a:ext cx="1620957" cy="338554"/>
          </a:xfrm>
          <a:prstGeom prst="rect">
            <a:avLst/>
          </a:prstGeom>
        </p:spPr>
        <p:txBody>
          <a:bodyPr wrap="none">
            <a:spAutoFit/>
          </a:bodyPr>
          <a:lstStyle/>
          <a:p>
            <a:pPr>
              <a:spcBef>
                <a:spcPct val="50000"/>
              </a:spcBef>
            </a:pPr>
            <a:r>
              <a:rPr lang="zh-CN" altLang="en-US" sz="1600" dirty="0" smtClean="0">
                <a:latin typeface="微软雅黑" panose="020B0503020204020204" pitchFamily="34" charset="-122"/>
                <a:ea typeface="微软雅黑" panose="020B0503020204020204" pitchFamily="34" charset="-122"/>
              </a:rPr>
              <a:t>部门专职安全员</a:t>
            </a:r>
            <a:endParaRPr lang="zh-CN" altLang="en-US" sz="1600" dirty="0">
              <a:latin typeface="微软雅黑" panose="020B0503020204020204" pitchFamily="34" charset="-122"/>
              <a:ea typeface="微软雅黑" panose="020B0503020204020204" pitchFamily="34" charset="-122"/>
            </a:endParaRPr>
          </a:p>
        </p:txBody>
      </p:sp>
      <p:sp>
        <p:nvSpPr>
          <p:cNvPr id="67" name="矩形 66"/>
          <p:cNvSpPr/>
          <p:nvPr/>
        </p:nvSpPr>
        <p:spPr>
          <a:xfrm>
            <a:off x="2124290" y="3976036"/>
            <a:ext cx="144016" cy="144016"/>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68" name="矩形 67"/>
          <p:cNvSpPr/>
          <p:nvPr/>
        </p:nvSpPr>
        <p:spPr>
          <a:xfrm>
            <a:off x="2267744" y="4242574"/>
            <a:ext cx="1210588" cy="338554"/>
          </a:xfrm>
          <a:prstGeom prst="rect">
            <a:avLst/>
          </a:prstGeom>
        </p:spPr>
        <p:txBody>
          <a:bodyPr wrap="none">
            <a:spAutoFit/>
          </a:bodyPr>
          <a:lstStyle/>
          <a:p>
            <a:pPr>
              <a:spcBef>
                <a:spcPct val="50000"/>
              </a:spcBef>
            </a:pPr>
            <a:r>
              <a:rPr lang="zh-CN" altLang="en-US" sz="1600" dirty="0" smtClean="0">
                <a:latin typeface="微软雅黑" panose="020B0503020204020204" pitchFamily="34" charset="-122"/>
                <a:ea typeface="微软雅黑" panose="020B0503020204020204" pitchFamily="34" charset="-122"/>
              </a:rPr>
              <a:t>班组长参加</a:t>
            </a:r>
            <a:endParaRPr lang="zh-CN" altLang="en-US" sz="1600" dirty="0">
              <a:latin typeface="微软雅黑" panose="020B0503020204020204" pitchFamily="34" charset="-122"/>
              <a:ea typeface="微软雅黑" panose="020B0503020204020204" pitchFamily="34" charset="-122"/>
            </a:endParaRPr>
          </a:p>
        </p:txBody>
      </p:sp>
      <p:sp>
        <p:nvSpPr>
          <p:cNvPr id="69" name="矩形 68"/>
          <p:cNvSpPr/>
          <p:nvPr/>
        </p:nvSpPr>
        <p:spPr>
          <a:xfrm>
            <a:off x="2123728" y="4336638"/>
            <a:ext cx="144016" cy="144016"/>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72" name="矩形 71"/>
          <p:cNvSpPr/>
          <p:nvPr/>
        </p:nvSpPr>
        <p:spPr>
          <a:xfrm>
            <a:off x="6228184" y="3552084"/>
            <a:ext cx="2031325" cy="338554"/>
          </a:xfrm>
          <a:prstGeom prst="rect">
            <a:avLst/>
          </a:prstGeom>
        </p:spPr>
        <p:txBody>
          <a:bodyPr wrap="none">
            <a:spAutoFit/>
          </a:bodyPr>
          <a:lstStyle/>
          <a:p>
            <a:pPr>
              <a:spcBef>
                <a:spcPct val="50000"/>
              </a:spcBef>
            </a:pPr>
            <a:r>
              <a:rPr lang="zh-CN" altLang="en-US" sz="1600" dirty="0" smtClean="0">
                <a:latin typeface="微软雅黑" panose="020B0503020204020204" pitchFamily="34" charset="-122"/>
                <a:ea typeface="微软雅黑" panose="020B0503020204020204" pitchFamily="34" charset="-122"/>
              </a:rPr>
              <a:t>部门领导、生产主管</a:t>
            </a:r>
            <a:endParaRPr lang="zh-CN" altLang="en-US" sz="1600" dirty="0">
              <a:latin typeface="微软雅黑" panose="020B0503020204020204" pitchFamily="34" charset="-122"/>
              <a:ea typeface="微软雅黑" panose="020B0503020204020204" pitchFamily="34" charset="-122"/>
            </a:endParaRPr>
          </a:p>
        </p:txBody>
      </p:sp>
      <p:sp>
        <p:nvSpPr>
          <p:cNvPr id="73" name="矩形 72"/>
          <p:cNvSpPr/>
          <p:nvPr/>
        </p:nvSpPr>
        <p:spPr>
          <a:xfrm>
            <a:off x="6098682" y="3645024"/>
            <a:ext cx="144016" cy="144016"/>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74" name="矩形 73"/>
          <p:cNvSpPr/>
          <p:nvPr/>
        </p:nvSpPr>
        <p:spPr>
          <a:xfrm>
            <a:off x="6098682" y="4005064"/>
            <a:ext cx="144016" cy="144016"/>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75" name="矩形 74"/>
          <p:cNvSpPr/>
          <p:nvPr/>
        </p:nvSpPr>
        <p:spPr>
          <a:xfrm>
            <a:off x="6098682" y="4365104"/>
            <a:ext cx="144016" cy="144016"/>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76" name="矩形 75"/>
          <p:cNvSpPr/>
          <p:nvPr/>
        </p:nvSpPr>
        <p:spPr>
          <a:xfrm>
            <a:off x="6228184" y="3933056"/>
            <a:ext cx="1620957" cy="338554"/>
          </a:xfrm>
          <a:prstGeom prst="rect">
            <a:avLst/>
          </a:prstGeom>
        </p:spPr>
        <p:txBody>
          <a:bodyPr wrap="none">
            <a:spAutoFit/>
          </a:bodyPr>
          <a:lstStyle/>
          <a:p>
            <a:pPr>
              <a:spcBef>
                <a:spcPct val="50000"/>
              </a:spcBef>
            </a:pPr>
            <a:r>
              <a:rPr lang="zh-CN" altLang="en-US" sz="1600" dirty="0" smtClean="0">
                <a:latin typeface="微软雅黑" panose="020B0503020204020204" pitchFamily="34" charset="-122"/>
                <a:ea typeface="微软雅黑" panose="020B0503020204020204" pitchFamily="34" charset="-122"/>
              </a:rPr>
              <a:t>部门专职安全员</a:t>
            </a:r>
            <a:endParaRPr lang="zh-CN" altLang="en-US" sz="1600" dirty="0">
              <a:latin typeface="微软雅黑" panose="020B0503020204020204" pitchFamily="34" charset="-122"/>
              <a:ea typeface="微软雅黑" panose="020B0503020204020204" pitchFamily="34" charset="-122"/>
            </a:endParaRPr>
          </a:p>
        </p:txBody>
      </p:sp>
      <p:sp>
        <p:nvSpPr>
          <p:cNvPr id="77" name="矩形 76"/>
          <p:cNvSpPr/>
          <p:nvPr/>
        </p:nvSpPr>
        <p:spPr>
          <a:xfrm>
            <a:off x="6241732" y="4293096"/>
            <a:ext cx="1210588" cy="338554"/>
          </a:xfrm>
          <a:prstGeom prst="rect">
            <a:avLst/>
          </a:prstGeom>
        </p:spPr>
        <p:txBody>
          <a:bodyPr wrap="none">
            <a:spAutoFit/>
          </a:bodyPr>
          <a:lstStyle/>
          <a:p>
            <a:pPr>
              <a:spcBef>
                <a:spcPct val="50000"/>
              </a:spcBef>
            </a:pPr>
            <a:r>
              <a:rPr lang="zh-CN" altLang="en-US" sz="1600" dirty="0" smtClean="0">
                <a:latin typeface="微软雅黑" panose="020B0503020204020204" pitchFamily="34" charset="-122"/>
                <a:ea typeface="微软雅黑" panose="020B0503020204020204" pitchFamily="34" charset="-122"/>
              </a:rPr>
              <a:t>班组长参加</a:t>
            </a:r>
            <a:endParaRPr lang="zh-CN" altLang="en-US" sz="1600" dirty="0">
              <a:latin typeface="微软雅黑" panose="020B0503020204020204" pitchFamily="34" charset="-122"/>
              <a:ea typeface="微软雅黑" panose="020B0503020204020204" pitchFamily="34" charset="-122"/>
            </a:endParaRPr>
          </a:p>
        </p:txBody>
      </p:sp>
      <p:sp>
        <p:nvSpPr>
          <p:cNvPr id="79" name="矩形 78"/>
          <p:cNvSpPr/>
          <p:nvPr/>
        </p:nvSpPr>
        <p:spPr>
          <a:xfrm>
            <a:off x="2138242" y="4941168"/>
            <a:ext cx="144016" cy="144016"/>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80" name="矩形 79"/>
          <p:cNvSpPr/>
          <p:nvPr/>
        </p:nvSpPr>
        <p:spPr>
          <a:xfrm>
            <a:off x="2267744" y="4869160"/>
            <a:ext cx="800219" cy="338554"/>
          </a:xfrm>
          <a:prstGeom prst="rect">
            <a:avLst/>
          </a:prstGeom>
        </p:spPr>
        <p:txBody>
          <a:bodyPr wrap="none">
            <a:spAutoFit/>
          </a:bodyPr>
          <a:lstStyle/>
          <a:p>
            <a:pPr>
              <a:spcBef>
                <a:spcPct val="50000"/>
              </a:spcBef>
            </a:pPr>
            <a:r>
              <a:rPr lang="zh-CN" altLang="en-US" sz="1600" dirty="0" smtClean="0">
                <a:latin typeface="微软雅黑" panose="020B0503020204020204" pitchFamily="34" charset="-122"/>
                <a:ea typeface="微软雅黑" panose="020B0503020204020204" pitchFamily="34" charset="-122"/>
              </a:rPr>
              <a:t>班组长</a:t>
            </a:r>
            <a:endParaRPr lang="zh-CN" altLang="en-US" sz="1600" dirty="0">
              <a:latin typeface="微软雅黑" panose="020B0503020204020204" pitchFamily="34" charset="-122"/>
              <a:ea typeface="微软雅黑" panose="020B0503020204020204" pitchFamily="34" charset="-122"/>
            </a:endParaRPr>
          </a:p>
        </p:txBody>
      </p:sp>
      <p:sp>
        <p:nvSpPr>
          <p:cNvPr id="81" name="矩形 80"/>
          <p:cNvSpPr/>
          <p:nvPr/>
        </p:nvSpPr>
        <p:spPr>
          <a:xfrm>
            <a:off x="2137680" y="5354820"/>
            <a:ext cx="144016" cy="144016"/>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82" name="矩形 81"/>
          <p:cNvSpPr/>
          <p:nvPr/>
        </p:nvSpPr>
        <p:spPr>
          <a:xfrm>
            <a:off x="2259613" y="5265200"/>
            <a:ext cx="800219" cy="338554"/>
          </a:xfrm>
          <a:prstGeom prst="rect">
            <a:avLst/>
          </a:prstGeom>
        </p:spPr>
        <p:txBody>
          <a:bodyPr wrap="none">
            <a:spAutoFit/>
          </a:bodyPr>
          <a:lstStyle/>
          <a:p>
            <a:pPr>
              <a:spcBef>
                <a:spcPct val="50000"/>
              </a:spcBef>
            </a:pPr>
            <a:r>
              <a:rPr lang="zh-CN" altLang="en-US" sz="1600" dirty="0" smtClean="0">
                <a:latin typeface="微软雅黑" panose="020B0503020204020204" pitchFamily="34" charset="-122"/>
                <a:ea typeface="微软雅黑" panose="020B0503020204020204" pitchFamily="34" charset="-122"/>
              </a:rPr>
              <a:t>安全员</a:t>
            </a:r>
            <a:endParaRPr lang="zh-CN" altLang="en-US" sz="1600" dirty="0">
              <a:latin typeface="微软雅黑" panose="020B0503020204020204" pitchFamily="34" charset="-122"/>
              <a:ea typeface="微软雅黑" panose="020B0503020204020204" pitchFamily="34" charset="-122"/>
            </a:endParaRPr>
          </a:p>
        </p:txBody>
      </p:sp>
      <p:sp>
        <p:nvSpPr>
          <p:cNvPr id="83" name="矩形 82"/>
          <p:cNvSpPr/>
          <p:nvPr/>
        </p:nvSpPr>
        <p:spPr>
          <a:xfrm>
            <a:off x="6220053" y="4869160"/>
            <a:ext cx="800219" cy="338554"/>
          </a:xfrm>
          <a:prstGeom prst="rect">
            <a:avLst/>
          </a:prstGeom>
        </p:spPr>
        <p:txBody>
          <a:bodyPr wrap="none">
            <a:spAutoFit/>
          </a:bodyPr>
          <a:lstStyle/>
          <a:p>
            <a:pPr>
              <a:spcBef>
                <a:spcPct val="50000"/>
              </a:spcBef>
            </a:pPr>
            <a:r>
              <a:rPr lang="zh-CN" altLang="en-US" sz="1600" dirty="0" smtClean="0">
                <a:latin typeface="微软雅黑" panose="020B0503020204020204" pitchFamily="34" charset="-122"/>
                <a:ea typeface="微软雅黑" panose="020B0503020204020204" pitchFamily="34" charset="-122"/>
              </a:rPr>
              <a:t>班组长</a:t>
            </a:r>
            <a:endParaRPr lang="zh-CN" altLang="en-US" sz="1600" dirty="0">
              <a:latin typeface="微软雅黑" panose="020B0503020204020204" pitchFamily="34" charset="-122"/>
              <a:ea typeface="微软雅黑" panose="020B0503020204020204" pitchFamily="34" charset="-122"/>
            </a:endParaRPr>
          </a:p>
        </p:txBody>
      </p:sp>
      <p:sp>
        <p:nvSpPr>
          <p:cNvPr id="84" name="矩形 83"/>
          <p:cNvSpPr/>
          <p:nvPr/>
        </p:nvSpPr>
        <p:spPr>
          <a:xfrm>
            <a:off x="6098682" y="4941168"/>
            <a:ext cx="144016" cy="144016"/>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cxnSp>
        <p:nvCxnSpPr>
          <p:cNvPr id="119" name="直接连接符 118"/>
          <p:cNvCxnSpPr/>
          <p:nvPr/>
        </p:nvCxnSpPr>
        <p:spPr>
          <a:xfrm>
            <a:off x="611560" y="3458590"/>
            <a:ext cx="8136904"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a:off x="683568" y="4725144"/>
            <a:ext cx="8136904"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a:off x="4932040" y="2132856"/>
            <a:ext cx="0" cy="396044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p:push dir="u"/>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3877985"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四、企业常用的用电违章和安全检查</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pSp>
        <p:nvGrpSpPr>
          <p:cNvPr id="5" name="组合 4"/>
          <p:cNvGrpSpPr/>
          <p:nvPr/>
        </p:nvGrpSpPr>
        <p:grpSpPr>
          <a:xfrm>
            <a:off x="352556" y="908720"/>
            <a:ext cx="8496944" cy="605092"/>
            <a:chOff x="352556" y="908720"/>
            <a:chExt cx="8496944" cy="605092"/>
          </a:xfrm>
        </p:grpSpPr>
        <p:sp>
          <p:nvSpPr>
            <p:cNvPr id="6" name="圆角矩形 12"/>
            <p:cNvSpPr/>
            <p:nvPr/>
          </p:nvSpPr>
          <p:spPr>
            <a:xfrm>
              <a:off x="2051720" y="908720"/>
              <a:ext cx="2160240" cy="432048"/>
            </a:xfrm>
            <a:prstGeom prst="roundRect">
              <a:avLst>
                <a:gd name="adj" fmla="val 10000"/>
              </a:avLst>
            </a:prstGeom>
            <a:solidFill>
              <a:schemeClr val="bg1">
                <a:lumMod val="85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grpSp>
          <p:nvGrpSpPr>
            <p:cNvPr id="7" name="组合 4"/>
            <p:cNvGrpSpPr/>
            <p:nvPr/>
          </p:nvGrpSpPr>
          <p:grpSpPr>
            <a:xfrm>
              <a:off x="395536" y="908720"/>
              <a:ext cx="1512168" cy="432048"/>
              <a:chOff x="808" y="0"/>
              <a:chExt cx="1654566" cy="703190"/>
            </a:xfrm>
          </p:grpSpPr>
          <p:sp>
            <p:nvSpPr>
              <p:cNvPr id="34" name="圆角矩形 5"/>
              <p:cNvSpPr/>
              <p:nvPr/>
            </p:nvSpPr>
            <p:spPr>
              <a:xfrm>
                <a:off x="808" y="0"/>
                <a:ext cx="1654566" cy="703190"/>
              </a:xfrm>
              <a:prstGeom prst="roundRect">
                <a:avLst>
                  <a:gd name="adj" fmla="val 10000"/>
                </a:avLst>
              </a:prstGeom>
              <a:solidFill>
                <a:schemeClr val="tx2"/>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35" name="圆角矩形 4"/>
              <p:cNvSpPr/>
              <p:nvPr/>
            </p:nvSpPr>
            <p:spPr>
              <a:xfrm>
                <a:off x="21404" y="20596"/>
                <a:ext cx="1613374" cy="6619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anose="02010600040101010101" pitchFamily="2" charset="-122"/>
                    <a:ea typeface="华文中宋" panose="02010600040101010101" pitchFamily="2" charset="-122"/>
                  </a:rPr>
                  <a:t>用电安全检查</a:t>
                </a:r>
                <a:endParaRPr lang="zh-CN" altLang="en-US" sz="1600" kern="1200" dirty="0">
                  <a:latin typeface="华文中宋" panose="02010600040101010101" pitchFamily="2" charset="-122"/>
                  <a:ea typeface="华文中宋" panose="02010600040101010101" pitchFamily="2" charset="-122"/>
                </a:endParaRPr>
              </a:p>
            </p:txBody>
          </p:sp>
        </p:grpSp>
        <p:grpSp>
          <p:nvGrpSpPr>
            <p:cNvPr id="8" name="组合 14"/>
            <p:cNvGrpSpPr/>
            <p:nvPr/>
          </p:nvGrpSpPr>
          <p:grpSpPr>
            <a:xfrm>
              <a:off x="4385566" y="908720"/>
              <a:ext cx="2088232" cy="432048"/>
              <a:chOff x="331722" y="1397175"/>
              <a:chExt cx="1323653" cy="360040"/>
            </a:xfrm>
          </p:grpSpPr>
          <p:sp>
            <p:nvSpPr>
              <p:cNvPr id="32" name="圆角矩形 31"/>
              <p:cNvSpPr/>
              <p:nvPr/>
            </p:nvSpPr>
            <p:spPr>
              <a:xfrm>
                <a:off x="331722" y="1397175"/>
                <a:ext cx="1323653" cy="36004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33" name="圆角矩形 4"/>
              <p:cNvSpPr/>
              <p:nvPr/>
            </p:nvSpPr>
            <p:spPr>
              <a:xfrm>
                <a:off x="348694" y="1414147"/>
                <a:ext cx="1289709" cy="343068"/>
              </a:xfrm>
              <a:prstGeom prst="rect">
                <a:avLst/>
              </a:prstGeom>
              <a:solidFill>
                <a:schemeClr val="bg1">
                  <a:lumMod val="85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用电安全检查的形式</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9" name="组合 17"/>
            <p:cNvGrpSpPr/>
            <p:nvPr/>
          </p:nvGrpSpPr>
          <p:grpSpPr>
            <a:xfrm>
              <a:off x="6661356" y="908720"/>
              <a:ext cx="2160240" cy="432048"/>
              <a:chOff x="331722" y="2111344"/>
              <a:chExt cx="1323653" cy="552956"/>
            </a:xfrm>
          </p:grpSpPr>
          <p:sp>
            <p:nvSpPr>
              <p:cNvPr id="30" name="圆角矩形 29"/>
              <p:cNvSpPr/>
              <p:nvPr/>
            </p:nvSpPr>
            <p:spPr>
              <a:xfrm>
                <a:off x="331722" y="2111344"/>
                <a:ext cx="1323653" cy="552956"/>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31" name="圆角矩形 4"/>
              <p:cNvSpPr/>
              <p:nvPr/>
            </p:nvSpPr>
            <p:spPr>
              <a:xfrm>
                <a:off x="347918" y="2127540"/>
                <a:ext cx="1291261" cy="520564"/>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不可忽视的复查、验证</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cxnSp>
          <p:nvCxnSpPr>
            <p:cNvPr id="17" name="直接连接符 16"/>
            <p:cNvCxnSpPr/>
            <p:nvPr/>
          </p:nvCxnSpPr>
          <p:spPr>
            <a:xfrm>
              <a:off x="352556" y="1513812"/>
              <a:ext cx="8496944" cy="0"/>
            </a:xfrm>
            <a:prstGeom prst="line">
              <a:avLst/>
            </a:prstGeom>
            <a:ln w="28575">
              <a:solidFill>
                <a:srgbClr val="22518A"/>
              </a:solidFill>
              <a:prstDash val="lgDashDot"/>
            </a:ln>
          </p:spPr>
          <p:style>
            <a:lnRef idx="1">
              <a:schemeClr val="accent1"/>
            </a:lnRef>
            <a:fillRef idx="0">
              <a:schemeClr val="accent1"/>
            </a:fillRef>
            <a:effectRef idx="0">
              <a:schemeClr val="accent1"/>
            </a:effectRef>
            <a:fontRef idx="minor">
              <a:schemeClr val="tx1"/>
            </a:fontRef>
          </p:style>
        </p:cxnSp>
      </p:grpSp>
      <p:sp>
        <p:nvSpPr>
          <p:cNvPr id="68" name="圆角矩形 4"/>
          <p:cNvSpPr/>
          <p:nvPr/>
        </p:nvSpPr>
        <p:spPr>
          <a:xfrm>
            <a:off x="2066234" y="937748"/>
            <a:ext cx="2110492" cy="357671"/>
          </a:xfrm>
          <a:prstGeom prst="rect">
            <a:avLst/>
          </a:prstGeom>
          <a:solidFill>
            <a:schemeClr val="bg1">
              <a:lumMod val="85000"/>
            </a:schemeClr>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b="0" kern="1200" dirty="0" smtClean="0">
                <a:solidFill>
                  <a:schemeClr val="bg1"/>
                </a:solidFill>
                <a:latin typeface="华文中宋" panose="02010600040101010101" pitchFamily="2" charset="-122"/>
                <a:ea typeface="华文中宋" panose="02010600040101010101" pitchFamily="2" charset="-122"/>
              </a:rPr>
              <a:t>用电安全检查的内容</a:t>
            </a:r>
            <a:endParaRPr lang="zh-CN" altLang="en-US" sz="1600" b="0" kern="1200" dirty="0">
              <a:solidFill>
                <a:schemeClr val="bg1"/>
              </a:solidFill>
              <a:latin typeface="华文中宋" panose="02010600040101010101" pitchFamily="2" charset="-122"/>
              <a:ea typeface="华文中宋" panose="02010600040101010101" pitchFamily="2" charset="-122"/>
            </a:endParaRPr>
          </a:p>
        </p:txBody>
      </p:sp>
      <p:pic>
        <p:nvPicPr>
          <p:cNvPr id="70" name="Picture 9" descr="IconStore Icon 01"/>
          <p:cNvPicPr>
            <a:picLocks noChangeAspect="1" noChangeArrowheads="1"/>
          </p:cNvPicPr>
          <p:nvPr/>
        </p:nvPicPr>
        <p:blipFill>
          <a:blip r:embed="rId1" cstate="print"/>
          <a:srcRect/>
          <a:stretch>
            <a:fillRect/>
          </a:stretch>
        </p:blipFill>
        <p:spPr bwMode="auto">
          <a:xfrm>
            <a:off x="338042" y="1860842"/>
            <a:ext cx="719137" cy="719138"/>
          </a:xfrm>
          <a:prstGeom prst="rect">
            <a:avLst/>
          </a:prstGeom>
          <a:noFill/>
          <a:ln w="9525">
            <a:noFill/>
            <a:miter lim="800000"/>
            <a:headEnd/>
            <a:tailEnd/>
          </a:ln>
        </p:spPr>
      </p:pic>
      <p:sp>
        <p:nvSpPr>
          <p:cNvPr id="71" name="Text Box 10"/>
          <p:cNvSpPr txBox="1">
            <a:spLocks noChangeArrowheads="1"/>
          </p:cNvSpPr>
          <p:nvPr/>
        </p:nvSpPr>
        <p:spPr bwMode="auto">
          <a:xfrm>
            <a:off x="1056931" y="1945765"/>
            <a:ext cx="7705104" cy="461665"/>
          </a:xfrm>
          <a:prstGeom prst="rect">
            <a:avLst/>
          </a:prstGeom>
          <a:noFill/>
          <a:ln w="9525">
            <a:noFill/>
            <a:miter lim="800000"/>
          </a:ln>
        </p:spPr>
        <p:txBody>
          <a:bodyPr wrap="square">
            <a:spAutoFit/>
          </a:bodyPr>
          <a:lstStyle/>
          <a:p>
            <a:pPr>
              <a:lnSpc>
                <a:spcPct val="150000"/>
              </a:lnSpc>
              <a:spcBef>
                <a:spcPct val="50000"/>
              </a:spcBef>
            </a:pPr>
            <a:r>
              <a:rPr lang="zh-CN" altLang="en-US" sz="1600" b="1" dirty="0" smtClean="0">
                <a:solidFill>
                  <a:srgbClr val="C00000"/>
                </a:solidFill>
                <a:latin typeface="微软雅黑" panose="020B0503020204020204" pitchFamily="34" charset="-122"/>
                <a:ea typeface="微软雅黑" panose="020B0503020204020204" pitchFamily="34" charset="-122"/>
              </a:rPr>
              <a:t>复查</a:t>
            </a:r>
            <a:r>
              <a:rPr lang="zh-CN" altLang="en-US" sz="1600" b="1" dirty="0">
                <a:solidFill>
                  <a:srgbClr val="C00000"/>
                </a:solidFill>
                <a:latin typeface="微软雅黑" panose="020B0503020204020204" pitchFamily="34" charset="-122"/>
                <a:ea typeface="微软雅黑" panose="020B0503020204020204" pitchFamily="34" charset="-122"/>
              </a:rPr>
              <a:t>、验证</a:t>
            </a:r>
            <a:r>
              <a:rPr lang="zh-CN" altLang="en-US" sz="1600" dirty="0">
                <a:latin typeface="微软雅黑" panose="020B0503020204020204" pitchFamily="34" charset="-122"/>
                <a:ea typeface="微软雅黑" panose="020B0503020204020204" pitchFamily="34" charset="-122"/>
              </a:rPr>
              <a:t>是对安全用电检查成果的巩固和检验，复查、验证一般要注意两个方面：</a:t>
            </a:r>
            <a:endParaRPr lang="zh-CN" altLang="en-US" sz="1600" dirty="0">
              <a:latin typeface="微软雅黑" panose="020B0503020204020204" pitchFamily="34" charset="-122"/>
              <a:ea typeface="微软雅黑" panose="020B0503020204020204" pitchFamily="34" charset="-122"/>
            </a:endParaRPr>
          </a:p>
        </p:txBody>
      </p:sp>
      <p:pic>
        <p:nvPicPr>
          <p:cNvPr id="72" name="Picture 15" descr="orange"/>
          <p:cNvPicPr>
            <a:picLocks noChangeAspect="1" noChangeArrowheads="1"/>
          </p:cNvPicPr>
          <p:nvPr/>
        </p:nvPicPr>
        <p:blipFill>
          <a:blip r:embed="rId2" cstate="print"/>
          <a:srcRect l="24200" t="18134" r="27400" b="24400"/>
          <a:stretch>
            <a:fillRect/>
          </a:stretch>
        </p:blipFill>
        <p:spPr bwMode="auto">
          <a:xfrm>
            <a:off x="768750" y="2651988"/>
            <a:ext cx="1152525" cy="1368425"/>
          </a:xfrm>
          <a:prstGeom prst="rect">
            <a:avLst/>
          </a:prstGeom>
          <a:noFill/>
          <a:ln w="9525">
            <a:noFill/>
            <a:miter lim="800000"/>
            <a:headEnd/>
            <a:tailEnd/>
          </a:ln>
        </p:spPr>
      </p:pic>
      <p:pic>
        <p:nvPicPr>
          <p:cNvPr id="73" name="Picture 14" descr="pink"/>
          <p:cNvPicPr>
            <a:picLocks noChangeAspect="1" noChangeArrowheads="1"/>
          </p:cNvPicPr>
          <p:nvPr/>
        </p:nvPicPr>
        <p:blipFill>
          <a:blip r:embed="rId3" cstate="print"/>
          <a:srcRect l="25800" t="19733" r="34866" b="22800"/>
          <a:stretch>
            <a:fillRect/>
          </a:stretch>
        </p:blipFill>
        <p:spPr bwMode="auto">
          <a:xfrm>
            <a:off x="768626" y="4163883"/>
            <a:ext cx="936625" cy="1368425"/>
          </a:xfrm>
          <a:prstGeom prst="rect">
            <a:avLst/>
          </a:prstGeom>
          <a:noFill/>
          <a:ln w="9525">
            <a:noFill/>
            <a:miter lim="800000"/>
            <a:headEnd/>
            <a:tailEnd/>
          </a:ln>
        </p:spPr>
      </p:pic>
      <p:sp>
        <p:nvSpPr>
          <p:cNvPr id="74" name="Text Box 16"/>
          <p:cNvSpPr txBox="1">
            <a:spLocks noChangeArrowheads="1"/>
          </p:cNvSpPr>
          <p:nvPr/>
        </p:nvSpPr>
        <p:spPr bwMode="auto">
          <a:xfrm>
            <a:off x="1777854" y="3024222"/>
            <a:ext cx="1295549" cy="679801"/>
          </a:xfrm>
          <a:prstGeom prst="rect">
            <a:avLst/>
          </a:prstGeom>
          <a:noFill/>
          <a:ln w="9525">
            <a:noFill/>
            <a:miter lim="800000"/>
          </a:ln>
        </p:spPr>
        <p:txBody>
          <a:bodyPr wrap="square">
            <a:spAutoFit/>
          </a:bodyPr>
          <a:lstStyle/>
          <a:p>
            <a:pPr algn="ctr">
              <a:lnSpc>
                <a:spcPct val="125000"/>
              </a:lnSpc>
              <a:spcBef>
                <a:spcPct val="50000"/>
              </a:spcBef>
            </a:pPr>
            <a:r>
              <a:rPr lang="zh-CN" altLang="en-US" sz="1600" b="1" dirty="0">
                <a:solidFill>
                  <a:srgbClr val="22518A"/>
                </a:solidFill>
                <a:latin typeface="微软雅黑" panose="020B0503020204020204" pitchFamily="34" charset="-122"/>
                <a:ea typeface="微软雅黑" panose="020B0503020204020204" pitchFamily="34" charset="-122"/>
              </a:rPr>
              <a:t>对重点</a:t>
            </a:r>
            <a:r>
              <a:rPr lang="zh-CN" altLang="en-US" sz="1600" b="1" dirty="0" smtClean="0">
                <a:solidFill>
                  <a:srgbClr val="22518A"/>
                </a:solidFill>
                <a:latin typeface="微软雅黑" panose="020B0503020204020204" pitchFamily="34" charset="-122"/>
                <a:ea typeface="微软雅黑" panose="020B0503020204020204" pitchFamily="34" charset="-122"/>
              </a:rPr>
              <a:t>用电环节</a:t>
            </a:r>
            <a:r>
              <a:rPr lang="zh-CN" altLang="en-US" sz="1600" b="1" dirty="0">
                <a:solidFill>
                  <a:srgbClr val="22518A"/>
                </a:solidFill>
                <a:latin typeface="微软雅黑" panose="020B0503020204020204" pitchFamily="34" charset="-122"/>
                <a:ea typeface="微软雅黑" panose="020B0503020204020204" pitchFamily="34" charset="-122"/>
              </a:rPr>
              <a:t>的复查</a:t>
            </a:r>
            <a:endParaRPr lang="zh-CN" altLang="en-US" sz="1600" b="1" dirty="0">
              <a:solidFill>
                <a:srgbClr val="22518A"/>
              </a:solidFill>
              <a:latin typeface="微软雅黑" panose="020B0503020204020204" pitchFamily="34" charset="-122"/>
              <a:ea typeface="微软雅黑" panose="020B0503020204020204" pitchFamily="34" charset="-122"/>
            </a:endParaRPr>
          </a:p>
        </p:txBody>
      </p:sp>
      <p:sp>
        <p:nvSpPr>
          <p:cNvPr id="75" name="Text Box 17"/>
          <p:cNvSpPr txBox="1">
            <a:spLocks noChangeArrowheads="1"/>
          </p:cNvSpPr>
          <p:nvPr/>
        </p:nvSpPr>
        <p:spPr bwMode="auto">
          <a:xfrm>
            <a:off x="1748231" y="4596204"/>
            <a:ext cx="1512168" cy="679801"/>
          </a:xfrm>
          <a:prstGeom prst="rect">
            <a:avLst/>
          </a:prstGeom>
          <a:noFill/>
          <a:ln w="9525">
            <a:noFill/>
            <a:miter lim="800000"/>
          </a:ln>
        </p:spPr>
        <p:txBody>
          <a:bodyPr wrap="square">
            <a:spAutoFit/>
          </a:bodyPr>
          <a:lstStyle>
            <a:defPPr>
              <a:defRPr lang="zh-CN"/>
            </a:defPPr>
            <a:lvl1pPr algn="ctr">
              <a:lnSpc>
                <a:spcPct val="125000"/>
              </a:lnSpc>
              <a:spcBef>
                <a:spcPct val="50000"/>
              </a:spcBef>
              <a:defRPr>
                <a:latin typeface="微软雅黑" panose="020B0503020204020204" pitchFamily="34" charset="-122"/>
                <a:ea typeface="微软雅黑" panose="020B0503020204020204" pitchFamily="34" charset="-122"/>
              </a:defRPr>
            </a:lvl1pPr>
          </a:lstStyle>
          <a:p>
            <a:r>
              <a:rPr lang="zh-CN" altLang="en-US" sz="1600" b="1" dirty="0">
                <a:solidFill>
                  <a:srgbClr val="22518A"/>
                </a:solidFill>
              </a:rPr>
              <a:t>检查中发现</a:t>
            </a:r>
            <a:r>
              <a:rPr lang="zh-CN" altLang="en-US" sz="1600" b="1" dirty="0" smtClean="0">
                <a:solidFill>
                  <a:srgbClr val="22518A"/>
                </a:solidFill>
              </a:rPr>
              <a:t>问题</a:t>
            </a:r>
            <a:r>
              <a:rPr lang="zh-CN" altLang="en-US" sz="1600" b="1" dirty="0">
                <a:solidFill>
                  <a:srgbClr val="22518A"/>
                </a:solidFill>
              </a:rPr>
              <a:t>的整改落实</a:t>
            </a:r>
            <a:endParaRPr lang="zh-CN" altLang="en-US" sz="1600" b="1" dirty="0">
              <a:solidFill>
                <a:srgbClr val="22518A"/>
              </a:solidFill>
            </a:endParaRPr>
          </a:p>
        </p:txBody>
      </p:sp>
      <p:sp>
        <p:nvSpPr>
          <p:cNvPr id="76" name="矩形 75"/>
          <p:cNvSpPr/>
          <p:nvPr/>
        </p:nvSpPr>
        <p:spPr>
          <a:xfrm>
            <a:off x="3361997" y="2651988"/>
            <a:ext cx="5184576" cy="3293209"/>
          </a:xfrm>
          <a:prstGeom prst="rect">
            <a:avLst/>
          </a:prstGeom>
          <a:ln>
            <a:noFill/>
          </a:ln>
        </p:spPr>
        <p:txBody>
          <a:bodyPr wrap="square">
            <a:spAutoFit/>
          </a:bodyPr>
          <a:lstStyle/>
          <a:p>
            <a:pPr>
              <a:lnSpc>
                <a:spcPct val="125000"/>
              </a:lnSpc>
              <a:spcBef>
                <a:spcPct val="50000"/>
              </a:spcBef>
            </a:pPr>
            <a:r>
              <a:rPr lang="zh-CN" altLang="en-US" sz="1600" dirty="0" smtClean="0">
                <a:latin typeface="微软雅黑" panose="020B0503020204020204" pitchFamily="34" charset="-122"/>
                <a:ea typeface="微软雅黑" panose="020B0503020204020204" pitchFamily="34" charset="-122"/>
              </a:rPr>
              <a:t>      检查是手段，目的在于发现问题、解决问题，应该在检查过程中或以后，发动职工及时整改。</a:t>
            </a:r>
            <a:endParaRPr lang="zh-CN" altLang="en-US" sz="1600" dirty="0" smtClean="0">
              <a:latin typeface="微软雅黑" panose="020B0503020204020204" pitchFamily="34" charset="-122"/>
              <a:ea typeface="微软雅黑" panose="020B0503020204020204" pitchFamily="34" charset="-122"/>
            </a:endParaRPr>
          </a:p>
          <a:p>
            <a:pPr>
              <a:lnSpc>
                <a:spcPct val="125000"/>
              </a:lnSpc>
              <a:spcBef>
                <a:spcPct val="50000"/>
              </a:spcBef>
            </a:pPr>
            <a:r>
              <a:rPr lang="zh-CN" altLang="en-US" sz="1600" dirty="0" smtClean="0">
                <a:latin typeface="微软雅黑" panose="020B0503020204020204" pitchFamily="34" charset="-122"/>
                <a:ea typeface="微软雅黑" panose="020B0503020204020204" pitchFamily="34" charset="-122"/>
              </a:rPr>
              <a:t>       整改应实行：</a:t>
            </a:r>
            <a:endParaRPr lang="en-US" altLang="zh-CN" sz="1600" dirty="0" smtClean="0">
              <a:latin typeface="微软雅黑" panose="020B0503020204020204" pitchFamily="34" charset="-122"/>
              <a:ea typeface="微软雅黑" panose="020B0503020204020204" pitchFamily="34" charset="-122"/>
            </a:endParaRPr>
          </a:p>
          <a:p>
            <a:pPr>
              <a:lnSpc>
                <a:spcPct val="125000"/>
              </a:lnSpc>
              <a:spcBef>
                <a:spcPct val="50000"/>
              </a:spcBef>
            </a:pPr>
            <a:r>
              <a:rPr lang="zh-CN" altLang="en-US" sz="1600" b="1" dirty="0" smtClean="0">
                <a:solidFill>
                  <a:srgbClr val="C00000"/>
                </a:solidFill>
                <a:latin typeface="微软雅黑" panose="020B0503020204020204" pitchFamily="34" charset="-122"/>
                <a:ea typeface="微软雅黑" panose="020B0503020204020204" pitchFamily="34" charset="-122"/>
              </a:rPr>
              <a:t>        三   定： </a:t>
            </a:r>
            <a:r>
              <a:rPr lang="zh-CN" altLang="en-US" sz="1600" dirty="0" smtClean="0">
                <a:latin typeface="微软雅黑" panose="020B0503020204020204" pitchFamily="34" charset="-122"/>
                <a:ea typeface="微软雅黑" panose="020B0503020204020204" pitchFamily="34" charset="-122"/>
              </a:rPr>
              <a:t>定措施、定时间、定责任人</a:t>
            </a:r>
            <a:endParaRPr lang="en-US" altLang="zh-CN" sz="1600" dirty="0" smtClean="0">
              <a:latin typeface="微软雅黑" panose="020B0503020204020204" pitchFamily="34" charset="-122"/>
              <a:ea typeface="微软雅黑" panose="020B0503020204020204" pitchFamily="34" charset="-122"/>
            </a:endParaRPr>
          </a:p>
          <a:p>
            <a:pPr>
              <a:lnSpc>
                <a:spcPct val="125000"/>
              </a:lnSpc>
              <a:spcBef>
                <a:spcPct val="50000"/>
              </a:spcBef>
            </a:pPr>
            <a:r>
              <a:rPr lang="zh-CN" altLang="en-US" sz="1600" b="1" dirty="0" smtClean="0">
                <a:solidFill>
                  <a:srgbClr val="C00000"/>
                </a:solidFill>
                <a:latin typeface="微软雅黑" panose="020B0503020204020204" pitchFamily="34" charset="-122"/>
                <a:ea typeface="微软雅黑" panose="020B0503020204020204" pitchFamily="34" charset="-122"/>
              </a:rPr>
              <a:t>        四不推：</a:t>
            </a:r>
            <a:r>
              <a:rPr lang="zh-CN" altLang="en-US" sz="1600" dirty="0" smtClean="0">
                <a:latin typeface="微软雅黑" panose="020B0503020204020204" pitchFamily="34" charset="-122"/>
                <a:ea typeface="微软雅黑" panose="020B0503020204020204" pitchFamily="34" charset="-122"/>
              </a:rPr>
              <a:t>班组能解决的，不推到工段；</a:t>
            </a:r>
            <a:endParaRPr lang="zh-CN" altLang="en-US" sz="1600" dirty="0" smtClean="0">
              <a:latin typeface="微软雅黑" panose="020B0503020204020204" pitchFamily="34" charset="-122"/>
              <a:ea typeface="微软雅黑" panose="020B0503020204020204" pitchFamily="34" charset="-122"/>
            </a:endParaRPr>
          </a:p>
          <a:p>
            <a:pPr>
              <a:lnSpc>
                <a:spcPct val="125000"/>
              </a:lnSpc>
              <a:spcBef>
                <a:spcPct val="50000"/>
              </a:spcBef>
            </a:pPr>
            <a:r>
              <a:rPr lang="zh-CN" altLang="en-US" sz="1600" dirty="0" smtClean="0">
                <a:latin typeface="微软雅黑" panose="020B0503020204020204" pitchFamily="34" charset="-122"/>
                <a:ea typeface="微软雅黑" panose="020B0503020204020204" pitchFamily="34" charset="-122"/>
              </a:rPr>
              <a:t>                     工段能解决的，不推到部门；</a:t>
            </a:r>
            <a:endParaRPr lang="zh-CN" altLang="en-US" sz="1600" dirty="0" smtClean="0">
              <a:latin typeface="微软雅黑" panose="020B0503020204020204" pitchFamily="34" charset="-122"/>
              <a:ea typeface="微软雅黑" panose="020B0503020204020204" pitchFamily="34" charset="-122"/>
            </a:endParaRPr>
          </a:p>
          <a:p>
            <a:pPr>
              <a:lnSpc>
                <a:spcPct val="125000"/>
              </a:lnSpc>
              <a:spcBef>
                <a:spcPct val="50000"/>
              </a:spcBef>
            </a:pPr>
            <a:r>
              <a:rPr lang="zh-CN" altLang="en-US" sz="1600" dirty="0" smtClean="0">
                <a:latin typeface="微软雅黑" panose="020B0503020204020204" pitchFamily="34" charset="-122"/>
                <a:ea typeface="微软雅黑" panose="020B0503020204020204" pitchFamily="34" charset="-122"/>
              </a:rPr>
              <a:t>                     部门能解决的，不推到公司；</a:t>
            </a:r>
            <a:endParaRPr lang="zh-CN" altLang="en-US" sz="1600" dirty="0" smtClean="0">
              <a:latin typeface="微软雅黑" panose="020B0503020204020204" pitchFamily="34" charset="-122"/>
              <a:ea typeface="微软雅黑" panose="020B0503020204020204" pitchFamily="34" charset="-122"/>
            </a:endParaRPr>
          </a:p>
          <a:p>
            <a:pPr>
              <a:lnSpc>
                <a:spcPct val="125000"/>
              </a:lnSpc>
              <a:spcBef>
                <a:spcPct val="50000"/>
              </a:spcBef>
            </a:pPr>
            <a:r>
              <a:rPr lang="zh-CN" altLang="en-US" sz="1600" dirty="0" smtClean="0">
                <a:latin typeface="微软雅黑" panose="020B0503020204020204" pitchFamily="34" charset="-122"/>
                <a:ea typeface="微软雅黑" panose="020B0503020204020204" pitchFamily="34" charset="-122"/>
              </a:rPr>
              <a:t>                     公司能解决的，不推到上级。</a:t>
            </a:r>
            <a:endParaRPr lang="zh-CN" altLang="en-US" sz="1600" dirty="0">
              <a:latin typeface="微软雅黑" panose="020B0503020204020204" pitchFamily="34" charset="-122"/>
              <a:ea typeface="微软雅黑" panose="020B0503020204020204" pitchFamily="34" charset="-122"/>
            </a:endParaRPr>
          </a:p>
        </p:txBody>
      </p:sp>
      <p:sp>
        <p:nvSpPr>
          <p:cNvPr id="77" name="矩形 76"/>
          <p:cNvSpPr/>
          <p:nvPr/>
        </p:nvSpPr>
        <p:spPr>
          <a:xfrm>
            <a:off x="3563507" y="2781490"/>
            <a:ext cx="144016" cy="144016"/>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78" name="矩形 77"/>
          <p:cNvSpPr/>
          <p:nvPr/>
        </p:nvSpPr>
        <p:spPr>
          <a:xfrm>
            <a:off x="3577459" y="3516084"/>
            <a:ext cx="144016" cy="144016"/>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79" name="矩形 78"/>
          <p:cNvSpPr/>
          <p:nvPr/>
        </p:nvSpPr>
        <p:spPr>
          <a:xfrm>
            <a:off x="3577459" y="3948132"/>
            <a:ext cx="144016" cy="144016"/>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80" name="矩形 79"/>
          <p:cNvSpPr/>
          <p:nvPr/>
        </p:nvSpPr>
        <p:spPr>
          <a:xfrm>
            <a:off x="3577459" y="4380180"/>
            <a:ext cx="144016" cy="144016"/>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cxnSp>
        <p:nvCxnSpPr>
          <p:cNvPr id="82" name="直接连接符 81"/>
          <p:cNvCxnSpPr/>
          <p:nvPr/>
        </p:nvCxnSpPr>
        <p:spPr>
          <a:xfrm>
            <a:off x="3288865" y="2796004"/>
            <a:ext cx="0" cy="3168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a:off x="841155" y="4063682"/>
            <a:ext cx="2448272"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push dir="u"/>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5493812"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五、企业电气事故种类及原因、防范对策、急救方法</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pSp>
        <p:nvGrpSpPr>
          <p:cNvPr id="50" name="组合 49"/>
          <p:cNvGrpSpPr/>
          <p:nvPr/>
        </p:nvGrpSpPr>
        <p:grpSpPr>
          <a:xfrm>
            <a:off x="352556" y="879692"/>
            <a:ext cx="8496944" cy="677100"/>
            <a:chOff x="352556" y="1470270"/>
            <a:chExt cx="8496944" cy="677100"/>
          </a:xfrm>
        </p:grpSpPr>
        <p:grpSp>
          <p:nvGrpSpPr>
            <p:cNvPr id="10" name="组合 21"/>
            <p:cNvGrpSpPr/>
            <p:nvPr/>
          </p:nvGrpSpPr>
          <p:grpSpPr>
            <a:xfrm>
              <a:off x="409251" y="1499298"/>
              <a:ext cx="1498453" cy="489542"/>
              <a:chOff x="235663" y="1"/>
              <a:chExt cx="1492529" cy="432048"/>
            </a:xfrm>
          </p:grpSpPr>
          <p:sp>
            <p:nvSpPr>
              <p:cNvPr id="28" name="圆角矩形 27"/>
              <p:cNvSpPr/>
              <p:nvPr/>
            </p:nvSpPr>
            <p:spPr>
              <a:xfrm>
                <a:off x="235663" y="1"/>
                <a:ext cx="1492529" cy="432048"/>
              </a:xfrm>
              <a:prstGeom prst="roundRect">
                <a:avLst>
                  <a:gd name="adj" fmla="val 10000"/>
                </a:avLst>
              </a:prstGeom>
              <a:solidFill>
                <a:schemeClr val="accent1"/>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9" name="圆角矩形 4"/>
              <p:cNvSpPr/>
              <p:nvPr/>
            </p:nvSpPr>
            <p:spPr>
              <a:xfrm>
                <a:off x="264812" y="37934"/>
                <a:ext cx="1434466" cy="356184"/>
              </a:xfrm>
              <a:prstGeom prst="rect">
                <a:avLst/>
              </a:prstGeom>
              <a:solidFill>
                <a:srgbClr val="22518A"/>
              </a:solidFill>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anose="02010600040101010101" pitchFamily="2" charset="-122"/>
                    <a:ea typeface="华文中宋" panose="02010600040101010101" pitchFamily="2" charset="-122"/>
                  </a:rPr>
                  <a:t>电气事故种类 </a:t>
                </a:r>
                <a:endParaRPr lang="zh-CN" altLang="en-US" sz="1600" kern="1200" dirty="0">
                  <a:latin typeface="华文中宋" panose="02010600040101010101" pitchFamily="2" charset="-122"/>
                  <a:ea typeface="华文中宋" panose="02010600040101010101" pitchFamily="2" charset="-122"/>
                </a:endParaRPr>
              </a:p>
            </p:txBody>
          </p:sp>
        </p:grpSp>
        <p:grpSp>
          <p:nvGrpSpPr>
            <p:cNvPr id="11" name="组合 24"/>
            <p:cNvGrpSpPr/>
            <p:nvPr/>
          </p:nvGrpSpPr>
          <p:grpSpPr>
            <a:xfrm>
              <a:off x="2066234" y="1484784"/>
              <a:ext cx="1382553" cy="504055"/>
              <a:chOff x="345638" y="871386"/>
              <a:chExt cx="1382553" cy="634090"/>
            </a:xfrm>
          </p:grpSpPr>
          <p:sp>
            <p:nvSpPr>
              <p:cNvPr id="26" name="圆角矩形 25"/>
              <p:cNvSpPr/>
              <p:nvPr/>
            </p:nvSpPr>
            <p:spPr>
              <a:xfrm>
                <a:off x="345638" y="871386"/>
                <a:ext cx="1382553" cy="63409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7" name="圆角矩形 4"/>
              <p:cNvSpPr/>
              <p:nvPr/>
            </p:nvSpPr>
            <p:spPr>
              <a:xfrm>
                <a:off x="361557" y="907903"/>
                <a:ext cx="1350715" cy="527588"/>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chemeClr val="bg1"/>
                    </a:solidFill>
                    <a:latin typeface="华文中宋" panose="02010600040101010101" pitchFamily="2" charset="-122"/>
                    <a:ea typeface="华文中宋" panose="02010600040101010101" pitchFamily="2" charset="-122"/>
                  </a:rPr>
                  <a:t>触电事故为例</a:t>
                </a:r>
                <a:endParaRPr lang="zh-CN" altLang="en-US" sz="1600" b="1" kern="1200" dirty="0">
                  <a:solidFill>
                    <a:schemeClr val="bg1"/>
                  </a:solidFill>
                  <a:latin typeface="华文中宋" panose="02010600040101010101" pitchFamily="2" charset="-122"/>
                  <a:ea typeface="华文中宋" panose="02010600040101010101" pitchFamily="2" charset="-122"/>
                </a:endParaRPr>
              </a:p>
            </p:txBody>
          </p:sp>
        </p:grpSp>
        <p:grpSp>
          <p:nvGrpSpPr>
            <p:cNvPr id="12" name="组合 27"/>
            <p:cNvGrpSpPr/>
            <p:nvPr/>
          </p:nvGrpSpPr>
          <p:grpSpPr>
            <a:xfrm>
              <a:off x="3563888" y="1484784"/>
              <a:ext cx="1382553" cy="504056"/>
              <a:chOff x="345638" y="1520418"/>
              <a:chExt cx="1382553" cy="605238"/>
            </a:xfrm>
          </p:grpSpPr>
          <p:sp>
            <p:nvSpPr>
              <p:cNvPr id="24" name="圆角矩形 23"/>
              <p:cNvSpPr/>
              <p:nvPr/>
            </p:nvSpPr>
            <p:spPr>
              <a:xfrm>
                <a:off x="345638" y="1520418"/>
                <a:ext cx="1382553" cy="605238"/>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5" name="圆角矩形 4"/>
              <p:cNvSpPr/>
              <p:nvPr/>
            </p:nvSpPr>
            <p:spPr>
              <a:xfrm>
                <a:off x="363365" y="1538144"/>
                <a:ext cx="1347099" cy="587512"/>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电气装置事故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3" name="组合 30"/>
            <p:cNvGrpSpPr/>
            <p:nvPr/>
          </p:nvGrpSpPr>
          <p:grpSpPr>
            <a:xfrm>
              <a:off x="5077180" y="1470270"/>
              <a:ext cx="1080119" cy="518570"/>
              <a:chOff x="345638" y="2266366"/>
              <a:chExt cx="1382553" cy="577561"/>
            </a:xfrm>
          </p:grpSpPr>
          <p:sp>
            <p:nvSpPr>
              <p:cNvPr id="22" name="圆角矩形 21"/>
              <p:cNvSpPr/>
              <p:nvPr/>
            </p:nvSpPr>
            <p:spPr>
              <a:xfrm>
                <a:off x="345638" y="2266366"/>
                <a:ext cx="1382553" cy="577561"/>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3" name="圆角矩形 4"/>
              <p:cNvSpPr/>
              <p:nvPr/>
            </p:nvSpPr>
            <p:spPr>
              <a:xfrm>
                <a:off x="362554" y="2283282"/>
                <a:ext cx="1348721" cy="543729"/>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雷击事故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4" name="组合 33"/>
            <p:cNvGrpSpPr/>
            <p:nvPr/>
          </p:nvGrpSpPr>
          <p:grpSpPr>
            <a:xfrm>
              <a:off x="6272288" y="1470270"/>
              <a:ext cx="1008112" cy="518570"/>
              <a:chOff x="345638" y="3021206"/>
              <a:chExt cx="1382553" cy="488395"/>
            </a:xfrm>
          </p:grpSpPr>
          <p:sp>
            <p:nvSpPr>
              <p:cNvPr id="20" name="圆角矩形 19"/>
              <p:cNvSpPr/>
              <p:nvPr/>
            </p:nvSpPr>
            <p:spPr>
              <a:xfrm>
                <a:off x="345638" y="3021206"/>
                <a:ext cx="1382553" cy="488395"/>
              </a:xfrm>
              <a:prstGeom prst="roundRect">
                <a:avLst>
                  <a:gd name="adj" fmla="val 10000"/>
                </a:avLst>
              </a:prstGeom>
              <a:solidFill>
                <a:schemeClr val="accent1"/>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1" name="圆角矩形 4"/>
              <p:cNvSpPr/>
              <p:nvPr/>
            </p:nvSpPr>
            <p:spPr>
              <a:xfrm>
                <a:off x="359943" y="3035511"/>
                <a:ext cx="1353943" cy="45978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静电事故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5" name="组合 36"/>
            <p:cNvGrpSpPr/>
            <p:nvPr/>
          </p:nvGrpSpPr>
          <p:grpSpPr>
            <a:xfrm>
              <a:off x="7394826" y="1470270"/>
              <a:ext cx="1440160" cy="518570"/>
              <a:chOff x="345638" y="3767897"/>
              <a:chExt cx="1382553" cy="479020"/>
            </a:xfrm>
          </p:grpSpPr>
          <p:sp>
            <p:nvSpPr>
              <p:cNvPr id="18" name="圆角矩形 17"/>
              <p:cNvSpPr/>
              <p:nvPr/>
            </p:nvSpPr>
            <p:spPr>
              <a:xfrm>
                <a:off x="345638" y="3767897"/>
                <a:ext cx="1382553" cy="47902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9" name="圆角矩形 4"/>
              <p:cNvSpPr/>
              <p:nvPr/>
            </p:nvSpPr>
            <p:spPr>
              <a:xfrm>
                <a:off x="359668" y="3781927"/>
                <a:ext cx="1354493" cy="450960"/>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电磁辐射事故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cxnSp>
          <p:nvCxnSpPr>
            <p:cNvPr id="17" name="直接连接符 16"/>
            <p:cNvCxnSpPr/>
            <p:nvPr/>
          </p:nvCxnSpPr>
          <p:spPr>
            <a:xfrm>
              <a:off x="352556" y="2147370"/>
              <a:ext cx="8496944" cy="0"/>
            </a:xfrm>
            <a:prstGeom prst="line">
              <a:avLst/>
            </a:prstGeom>
            <a:ln w="28575">
              <a:solidFill>
                <a:srgbClr val="22518A"/>
              </a:solidFill>
              <a:prstDash val="lgDashDot"/>
            </a:ln>
          </p:spPr>
          <p:style>
            <a:lnRef idx="1">
              <a:schemeClr val="accent1"/>
            </a:lnRef>
            <a:fillRef idx="0">
              <a:schemeClr val="accent1"/>
            </a:fillRef>
            <a:effectRef idx="0">
              <a:schemeClr val="accent1"/>
            </a:effectRef>
            <a:fontRef idx="minor">
              <a:schemeClr val="tx1"/>
            </a:fontRef>
          </p:style>
        </p:cxnSp>
      </p:grpSp>
      <p:grpSp>
        <p:nvGrpSpPr>
          <p:cNvPr id="37" name="Group 41"/>
          <p:cNvGrpSpPr/>
          <p:nvPr/>
        </p:nvGrpSpPr>
        <p:grpSpPr bwMode="auto">
          <a:xfrm>
            <a:off x="323528" y="1863266"/>
            <a:ext cx="1611313" cy="503237"/>
            <a:chOff x="3679" y="691"/>
            <a:chExt cx="1015" cy="317"/>
          </a:xfrm>
        </p:grpSpPr>
        <p:sp>
          <p:nvSpPr>
            <p:cNvPr id="38" name="Text Box 18"/>
            <p:cNvSpPr txBox="1">
              <a:spLocks noChangeArrowheads="1"/>
            </p:cNvSpPr>
            <p:nvPr/>
          </p:nvSpPr>
          <p:spPr bwMode="auto">
            <a:xfrm>
              <a:off x="3877" y="754"/>
              <a:ext cx="817" cy="213"/>
            </a:xfrm>
            <a:prstGeom prst="rect">
              <a:avLst/>
            </a:prstGeom>
            <a:gradFill rotWithShape="1">
              <a:gsLst>
                <a:gs pos="0">
                  <a:srgbClr val="00CCFF"/>
                </a:gs>
                <a:gs pos="100000">
                  <a:schemeClr val="bg1"/>
                </a:gs>
              </a:gsLst>
              <a:lin ang="0" scaled="1"/>
            </a:gradFill>
            <a:ln w="9525">
              <a:noFill/>
              <a:miter lim="800000"/>
            </a:ln>
          </p:spPr>
          <p:txBody>
            <a:bodyPr>
              <a:spAutoFit/>
            </a:bodyPr>
            <a:lstStyle/>
            <a:p>
              <a:pPr algn="ctr">
                <a:spcBef>
                  <a:spcPct val="50000"/>
                </a:spcBef>
              </a:pPr>
              <a:r>
                <a:rPr lang="zh-CN" altLang="en-US" sz="1600" dirty="0">
                  <a:solidFill>
                    <a:srgbClr val="C00000"/>
                  </a:solidFill>
                  <a:latin typeface="微软雅黑" panose="020B0503020204020204" pitchFamily="34" charset="-122"/>
                  <a:ea typeface="微软雅黑" panose="020B0503020204020204" pitchFamily="34" charset="-122"/>
                </a:rPr>
                <a:t>一般规律</a:t>
              </a:r>
              <a:endParaRPr lang="zh-CN" altLang="en-US" sz="1600" dirty="0">
                <a:solidFill>
                  <a:srgbClr val="C00000"/>
                </a:solidFill>
                <a:latin typeface="微软雅黑" panose="020B0503020204020204" pitchFamily="34" charset="-122"/>
                <a:ea typeface="微软雅黑" panose="020B0503020204020204" pitchFamily="34" charset="-122"/>
              </a:endParaRPr>
            </a:p>
          </p:txBody>
        </p:sp>
        <p:pic>
          <p:nvPicPr>
            <p:cNvPr id="39" name="Picture 40" descr="safari_128"/>
            <p:cNvPicPr>
              <a:picLocks noChangeAspect="1" noChangeArrowheads="1"/>
            </p:cNvPicPr>
            <p:nvPr/>
          </p:nvPicPr>
          <p:blipFill>
            <a:blip r:embed="rId1" cstate="print"/>
            <a:srcRect/>
            <a:stretch>
              <a:fillRect/>
            </a:stretch>
          </p:blipFill>
          <p:spPr bwMode="auto">
            <a:xfrm>
              <a:off x="3679" y="691"/>
              <a:ext cx="317" cy="317"/>
            </a:xfrm>
            <a:prstGeom prst="rect">
              <a:avLst/>
            </a:prstGeom>
            <a:noFill/>
            <a:ln w="9525">
              <a:noFill/>
              <a:miter lim="800000"/>
              <a:headEnd/>
              <a:tailEnd/>
            </a:ln>
          </p:spPr>
        </p:pic>
      </p:grpSp>
      <p:sp>
        <p:nvSpPr>
          <p:cNvPr id="40" name="Rectangle 21"/>
          <p:cNvSpPr>
            <a:spLocks noChangeArrowheads="1"/>
          </p:cNvSpPr>
          <p:nvPr/>
        </p:nvSpPr>
        <p:spPr bwMode="auto">
          <a:xfrm>
            <a:off x="1979712" y="1715816"/>
            <a:ext cx="6552728" cy="938719"/>
          </a:xfrm>
          <a:prstGeom prst="rect">
            <a:avLst/>
          </a:prstGeom>
          <a:noFill/>
          <a:ln w="9525">
            <a:noFill/>
            <a:miter lim="800000"/>
          </a:ln>
        </p:spPr>
        <p:txBody>
          <a:bodyPr wrap="square" anchor="ctr">
            <a:spAutoFit/>
          </a:bodyPr>
          <a:lstStyle/>
          <a:p>
            <a:pPr>
              <a:lnSpc>
                <a:spcPts val="2200"/>
              </a:lnSpc>
            </a:pPr>
            <a:r>
              <a:rPr lang="zh-CN" altLang="en-US" sz="1600" dirty="0" smtClean="0">
                <a:latin typeface="微软雅黑" panose="020B0503020204020204" pitchFamily="34" charset="-122"/>
                <a:ea typeface="微软雅黑" panose="020B0503020204020204" pitchFamily="34" charset="-122"/>
              </a:rPr>
              <a:t>触电</a:t>
            </a:r>
            <a:r>
              <a:rPr lang="zh-CN" altLang="en-US" sz="1600" dirty="0">
                <a:latin typeface="微软雅黑" panose="020B0503020204020204" pitchFamily="34" charset="-122"/>
                <a:ea typeface="微软雅黑" panose="020B0503020204020204" pitchFamily="34" charset="-122"/>
              </a:rPr>
              <a:t>事故对一个人来讲是偶发事件，没有规律，但通过对大量触电事故的分析表明，触电事故是有规律的，了解与掌握这些规律可以更好地加强防范，降低触电事故的发生机会。 </a:t>
            </a:r>
            <a:endParaRPr lang="zh-CN" altLang="en-US" sz="1600" dirty="0">
              <a:latin typeface="微软雅黑" panose="020B0503020204020204" pitchFamily="34" charset="-122"/>
              <a:ea typeface="微软雅黑" panose="020B0503020204020204" pitchFamily="34" charset="-122"/>
            </a:endParaRPr>
          </a:p>
        </p:txBody>
      </p:sp>
      <p:sp>
        <p:nvSpPr>
          <p:cNvPr id="41" name="Rectangle 134"/>
          <p:cNvSpPr>
            <a:spLocks noChangeArrowheads="1"/>
          </p:cNvSpPr>
          <p:nvPr/>
        </p:nvSpPr>
        <p:spPr bwMode="auto">
          <a:xfrm>
            <a:off x="395536" y="2870559"/>
            <a:ext cx="1457450" cy="338554"/>
          </a:xfrm>
          <a:prstGeom prst="rect">
            <a:avLst/>
          </a:prstGeom>
          <a:noFill/>
          <a:ln w="9525">
            <a:noFill/>
            <a:miter lim="800000"/>
          </a:ln>
        </p:spPr>
        <p:txBody>
          <a:bodyPr wrap="none" anchor="ctr">
            <a:spAutoFit/>
          </a:bodyPr>
          <a:lstStyle/>
          <a:p>
            <a:r>
              <a:rPr lang="en-US" altLang="zh-CN" sz="1600" dirty="0">
                <a:solidFill>
                  <a:srgbClr val="C00000"/>
                </a:solidFill>
                <a:latin typeface="微软雅黑" panose="020B0503020204020204" pitchFamily="34" charset="-122"/>
                <a:ea typeface="微软雅黑" panose="020B0503020204020204" pitchFamily="34" charset="-122"/>
              </a:rPr>
              <a:t>1.</a:t>
            </a:r>
            <a:r>
              <a:rPr lang="zh-CN" altLang="en-US" sz="1600" dirty="0">
                <a:solidFill>
                  <a:srgbClr val="C00000"/>
                </a:solidFill>
                <a:latin typeface="微软雅黑" panose="020B0503020204020204" pitchFamily="34" charset="-122"/>
                <a:ea typeface="微软雅黑" panose="020B0503020204020204" pitchFamily="34" charset="-122"/>
              </a:rPr>
              <a:t>与季节有关 </a:t>
            </a:r>
            <a:endParaRPr lang="zh-CN" altLang="en-US" sz="1600" dirty="0">
              <a:solidFill>
                <a:srgbClr val="C00000"/>
              </a:solidFill>
              <a:latin typeface="微软雅黑" panose="020B0503020204020204" pitchFamily="34" charset="-122"/>
              <a:ea typeface="微软雅黑" panose="020B0503020204020204" pitchFamily="34" charset="-122"/>
            </a:endParaRPr>
          </a:p>
        </p:txBody>
      </p:sp>
      <p:sp>
        <p:nvSpPr>
          <p:cNvPr id="42" name="Rectangle 135"/>
          <p:cNvSpPr>
            <a:spLocks noChangeArrowheads="1"/>
          </p:cNvSpPr>
          <p:nvPr/>
        </p:nvSpPr>
        <p:spPr bwMode="auto">
          <a:xfrm>
            <a:off x="365881" y="3878671"/>
            <a:ext cx="2178802" cy="338554"/>
          </a:xfrm>
          <a:prstGeom prst="rect">
            <a:avLst/>
          </a:prstGeom>
          <a:noFill/>
          <a:ln w="9525">
            <a:noFill/>
            <a:miter lim="800000"/>
          </a:ln>
        </p:spPr>
        <p:txBody>
          <a:bodyPr wrap="none" anchor="ctr">
            <a:spAutoFit/>
          </a:bodyPr>
          <a:lstStyle/>
          <a:p>
            <a:r>
              <a:rPr lang="en-US" altLang="zh-CN" sz="1600" dirty="0" smtClean="0">
                <a:latin typeface="微软雅黑" panose="020B0503020204020204" pitchFamily="34" charset="-122"/>
                <a:ea typeface="微软雅黑" panose="020B0503020204020204" pitchFamily="34" charset="-122"/>
              </a:rPr>
              <a:t> 4</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低压触电多于高压 </a:t>
            </a:r>
            <a:endParaRPr lang="zh-CN" altLang="en-US" sz="1600" dirty="0">
              <a:latin typeface="微软雅黑" panose="020B0503020204020204" pitchFamily="34" charset="-122"/>
              <a:ea typeface="微软雅黑" panose="020B0503020204020204" pitchFamily="34" charset="-122"/>
            </a:endParaRPr>
          </a:p>
        </p:txBody>
      </p:sp>
      <p:sp>
        <p:nvSpPr>
          <p:cNvPr id="43" name="Rectangle 136"/>
          <p:cNvSpPr>
            <a:spLocks noChangeArrowheads="1"/>
          </p:cNvSpPr>
          <p:nvPr/>
        </p:nvSpPr>
        <p:spPr bwMode="auto">
          <a:xfrm>
            <a:off x="395536" y="3518631"/>
            <a:ext cx="1457450" cy="338554"/>
          </a:xfrm>
          <a:prstGeom prst="rect">
            <a:avLst/>
          </a:prstGeom>
          <a:noFill/>
          <a:ln w="9525">
            <a:noFill/>
            <a:miter lim="800000"/>
          </a:ln>
        </p:spPr>
        <p:txBody>
          <a:bodyPr wrap="none" anchor="ctr">
            <a:spAutoFit/>
          </a:bodyPr>
          <a:lstStyle/>
          <a:p>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单相触电多</a:t>
            </a:r>
            <a:r>
              <a:rPr lang="zh-CN" altLang="en-US" sz="1600" dirty="0">
                <a:solidFill>
                  <a:srgbClr val="FF0000"/>
                </a:solidFill>
                <a:latin typeface="微软雅黑" panose="020B0503020204020204" pitchFamily="34" charset="-122"/>
                <a:ea typeface="微软雅黑" panose="020B0503020204020204" pitchFamily="34" charset="-122"/>
              </a:rPr>
              <a:t> </a:t>
            </a:r>
            <a:endParaRPr lang="zh-CN" altLang="en-US" sz="1600" dirty="0">
              <a:solidFill>
                <a:srgbClr val="FF0000"/>
              </a:solidFill>
              <a:latin typeface="微软雅黑" panose="020B0503020204020204" pitchFamily="34" charset="-122"/>
              <a:ea typeface="微软雅黑" panose="020B0503020204020204" pitchFamily="34" charset="-122"/>
            </a:endParaRPr>
          </a:p>
        </p:txBody>
      </p:sp>
      <p:sp>
        <p:nvSpPr>
          <p:cNvPr id="44" name="Rectangle 137"/>
          <p:cNvSpPr>
            <a:spLocks noChangeArrowheads="1"/>
          </p:cNvSpPr>
          <p:nvPr/>
        </p:nvSpPr>
        <p:spPr bwMode="auto">
          <a:xfrm>
            <a:off x="398399" y="4238711"/>
            <a:ext cx="2733441" cy="338554"/>
          </a:xfrm>
          <a:prstGeom prst="rect">
            <a:avLst/>
          </a:prstGeom>
          <a:noFill/>
          <a:ln w="9525">
            <a:noFill/>
            <a:miter lim="800000"/>
          </a:ln>
        </p:spPr>
        <p:txBody>
          <a:bodyPr wrap="none" anchor="ctr">
            <a:spAutoFit/>
          </a:bodyPr>
          <a:lstStyle/>
          <a:p>
            <a:r>
              <a:rPr lang="en-US" altLang="zh-CN" sz="1600" dirty="0" smtClean="0">
                <a:latin typeface="微软雅黑" panose="020B0503020204020204" pitchFamily="34" charset="-122"/>
                <a:ea typeface="微软雅黑" panose="020B0503020204020204" pitchFamily="34" charset="-122"/>
              </a:rPr>
              <a:t> 5</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在电气联接部位发生较多 </a:t>
            </a:r>
            <a:endParaRPr lang="zh-CN" altLang="en-US" sz="1600" dirty="0">
              <a:latin typeface="微软雅黑" panose="020B0503020204020204" pitchFamily="34" charset="-122"/>
              <a:ea typeface="微软雅黑" panose="020B0503020204020204" pitchFamily="34" charset="-122"/>
            </a:endParaRPr>
          </a:p>
        </p:txBody>
      </p:sp>
      <p:sp>
        <p:nvSpPr>
          <p:cNvPr id="45" name="Rectangle 138"/>
          <p:cNvSpPr>
            <a:spLocks noChangeArrowheads="1"/>
          </p:cNvSpPr>
          <p:nvPr/>
        </p:nvSpPr>
        <p:spPr bwMode="auto">
          <a:xfrm>
            <a:off x="395536" y="4620237"/>
            <a:ext cx="2877711" cy="338554"/>
          </a:xfrm>
          <a:prstGeom prst="rect">
            <a:avLst/>
          </a:prstGeom>
          <a:noFill/>
          <a:ln w="9525">
            <a:noFill/>
            <a:miter lim="800000"/>
          </a:ln>
        </p:spPr>
        <p:txBody>
          <a:bodyPr wrap="none" anchor="ctr">
            <a:spAutoFit/>
          </a:bodyPr>
          <a:lstStyle/>
          <a:p>
            <a:r>
              <a:rPr lang="en-US" altLang="zh-CN" sz="1600" dirty="0" smtClean="0">
                <a:solidFill>
                  <a:srgbClr val="C00000"/>
                </a:solidFill>
                <a:latin typeface="微软雅黑" panose="020B0503020204020204" pitchFamily="34" charset="-122"/>
                <a:ea typeface="微软雅黑" panose="020B0503020204020204" pitchFamily="34" charset="-122"/>
              </a:rPr>
              <a:t> 6</a:t>
            </a:r>
            <a:r>
              <a:rPr lang="en-US" altLang="zh-CN" sz="1600" dirty="0">
                <a:solidFill>
                  <a:srgbClr val="C00000"/>
                </a:solidFill>
                <a:latin typeface="微软雅黑" panose="020B0503020204020204" pitchFamily="34" charset="-122"/>
                <a:ea typeface="微软雅黑" panose="020B0503020204020204" pitchFamily="34" charset="-122"/>
              </a:rPr>
              <a:t>.</a:t>
            </a:r>
            <a:r>
              <a:rPr lang="zh-CN" altLang="en-US" sz="1600" dirty="0">
                <a:solidFill>
                  <a:srgbClr val="C00000"/>
                </a:solidFill>
                <a:latin typeface="微软雅黑" panose="020B0503020204020204" pitchFamily="34" charset="-122"/>
                <a:ea typeface="微软雅黑" panose="020B0503020204020204" pitchFamily="34" charset="-122"/>
              </a:rPr>
              <a:t>使用移动式电气设备易发生</a:t>
            </a:r>
            <a:endParaRPr lang="zh-CN" altLang="en-US" sz="1600" dirty="0">
              <a:solidFill>
                <a:srgbClr val="C00000"/>
              </a:solidFill>
              <a:latin typeface="微软雅黑" panose="020B0503020204020204" pitchFamily="34" charset="-122"/>
              <a:ea typeface="微软雅黑" panose="020B0503020204020204" pitchFamily="34" charset="-122"/>
            </a:endParaRPr>
          </a:p>
        </p:txBody>
      </p:sp>
      <p:sp>
        <p:nvSpPr>
          <p:cNvPr id="46" name="Rectangle 139"/>
          <p:cNvSpPr>
            <a:spLocks noChangeArrowheads="1"/>
          </p:cNvSpPr>
          <p:nvPr/>
        </p:nvSpPr>
        <p:spPr bwMode="auto">
          <a:xfrm>
            <a:off x="395536" y="3180077"/>
            <a:ext cx="1457450" cy="338554"/>
          </a:xfrm>
          <a:prstGeom prst="rect">
            <a:avLst/>
          </a:prstGeom>
          <a:noFill/>
          <a:ln w="9525">
            <a:noFill/>
            <a:miter lim="800000"/>
          </a:ln>
        </p:spPr>
        <p:txBody>
          <a:bodyPr wrap="none" anchor="ctr">
            <a:spAutoFit/>
          </a:bodyPr>
          <a:lstStyle/>
          <a:p>
            <a:r>
              <a:rPr lang="en-US" altLang="zh-CN" sz="1600" dirty="0">
                <a:solidFill>
                  <a:srgbClr val="C00000"/>
                </a:solidFill>
                <a:latin typeface="微软雅黑" panose="020B0503020204020204" pitchFamily="34" charset="-122"/>
                <a:ea typeface="微软雅黑" panose="020B0503020204020204" pitchFamily="34" charset="-122"/>
              </a:rPr>
              <a:t>2.</a:t>
            </a:r>
            <a:r>
              <a:rPr lang="zh-CN" altLang="en-US" sz="1600" dirty="0">
                <a:solidFill>
                  <a:srgbClr val="C00000"/>
                </a:solidFill>
                <a:latin typeface="微软雅黑" panose="020B0503020204020204" pitchFamily="34" charset="-122"/>
                <a:ea typeface="微软雅黑" panose="020B0503020204020204" pitchFamily="34" charset="-122"/>
              </a:rPr>
              <a:t>与环境有关 </a:t>
            </a:r>
            <a:endParaRPr lang="zh-CN" altLang="en-US" sz="1600" dirty="0">
              <a:solidFill>
                <a:srgbClr val="C00000"/>
              </a:solidFill>
              <a:latin typeface="微软雅黑" panose="020B0503020204020204" pitchFamily="34" charset="-122"/>
              <a:ea typeface="微软雅黑" panose="020B0503020204020204" pitchFamily="34" charset="-122"/>
            </a:endParaRPr>
          </a:p>
        </p:txBody>
      </p:sp>
      <p:sp>
        <p:nvSpPr>
          <p:cNvPr id="47" name="Rectangle 140"/>
          <p:cNvSpPr>
            <a:spLocks noChangeArrowheads="1"/>
          </p:cNvSpPr>
          <p:nvPr/>
        </p:nvSpPr>
        <p:spPr bwMode="auto">
          <a:xfrm>
            <a:off x="395536" y="5030799"/>
            <a:ext cx="3288080" cy="338554"/>
          </a:xfrm>
          <a:prstGeom prst="rect">
            <a:avLst/>
          </a:prstGeom>
          <a:noFill/>
          <a:ln w="9525">
            <a:noFill/>
            <a:miter lim="800000"/>
          </a:ln>
        </p:spPr>
        <p:txBody>
          <a:bodyPr wrap="none" anchor="ctr">
            <a:spAutoFit/>
          </a:bodyPr>
          <a:lstStyle/>
          <a:p>
            <a:r>
              <a:rPr lang="en-US" altLang="zh-CN" sz="1600" dirty="0" smtClean="0">
                <a:solidFill>
                  <a:srgbClr val="C00000"/>
                </a:solidFill>
                <a:latin typeface="微软雅黑" panose="020B0503020204020204" pitchFamily="34" charset="-122"/>
                <a:ea typeface="微软雅黑" panose="020B0503020204020204" pitchFamily="34" charset="-122"/>
              </a:rPr>
              <a:t> 7</a:t>
            </a:r>
            <a:r>
              <a:rPr lang="en-US" altLang="zh-CN" sz="1600" dirty="0">
                <a:solidFill>
                  <a:srgbClr val="C00000"/>
                </a:solidFill>
                <a:latin typeface="微软雅黑" panose="020B0503020204020204" pitchFamily="34" charset="-122"/>
                <a:ea typeface="微软雅黑" panose="020B0503020204020204" pitchFamily="34" charset="-122"/>
              </a:rPr>
              <a:t>.</a:t>
            </a:r>
            <a:r>
              <a:rPr lang="zh-CN" altLang="en-US" sz="1600" dirty="0">
                <a:solidFill>
                  <a:srgbClr val="C00000"/>
                </a:solidFill>
                <a:latin typeface="微软雅黑" panose="020B0503020204020204" pitchFamily="34" charset="-122"/>
                <a:ea typeface="微软雅黑" panose="020B0503020204020204" pitchFamily="34" charset="-122"/>
              </a:rPr>
              <a:t>违反操作规程导致的触电事故多</a:t>
            </a:r>
            <a:endParaRPr lang="zh-CN" altLang="en-US" sz="1600" dirty="0">
              <a:solidFill>
                <a:srgbClr val="C00000"/>
              </a:solidFill>
              <a:latin typeface="微软雅黑" panose="020B0503020204020204" pitchFamily="34" charset="-122"/>
              <a:ea typeface="微软雅黑" panose="020B0503020204020204" pitchFamily="34" charset="-122"/>
            </a:endParaRPr>
          </a:p>
        </p:txBody>
      </p:sp>
      <p:graphicFrame>
        <p:nvGraphicFramePr>
          <p:cNvPr id="48" name="Group 250"/>
          <p:cNvGraphicFramePr>
            <a:graphicFrameLocks noGrp="1"/>
          </p:cNvGraphicFramePr>
          <p:nvPr/>
        </p:nvGraphicFramePr>
        <p:xfrm>
          <a:off x="3707904" y="3100536"/>
          <a:ext cx="2376264" cy="3352800"/>
        </p:xfrm>
        <a:graphic>
          <a:graphicData uri="http://schemas.openxmlformats.org/drawingml/2006/table">
            <a:tbl>
              <a:tblPr/>
              <a:tblGrid>
                <a:gridCol w="2376264"/>
              </a:tblGrid>
              <a:tr h="309634">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、初来乍到的</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新工人</a:t>
                      </a:r>
                      <a:endPar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r>
              <a:tr h="309634">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2</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、不记规程的</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糊涂人</a:t>
                      </a:r>
                      <a:endPar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r>
              <a:tr h="309634">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3</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、冒失莽撞的</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勇敢人</a:t>
                      </a:r>
                      <a:endPar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r>
              <a:tr h="309634">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4</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、懵懵懂懂的</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马虎人</a:t>
                      </a:r>
                      <a:endPar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r>
              <a:tr h="309634">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5</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、冒险蛮干的</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危险人</a:t>
                      </a:r>
                      <a:endPar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r>
              <a:tr h="309634">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6</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、满不在乎的</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粗心人</a:t>
                      </a:r>
                      <a:endPar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r>
              <a:tr h="309634">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7</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、盲目侥幸的</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麻痹人</a:t>
                      </a:r>
                      <a:endPar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r>
              <a:tr h="309634">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8</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、难事缠身的</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忧愁人</a:t>
                      </a:r>
                      <a:endPar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r>
              <a:tr h="309634">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9</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、凑凑合合的</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懒惰人</a:t>
                      </a:r>
                      <a:endPar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r>
              <a:tr h="309634">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10</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、投机取巧的</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大能人</a:t>
                      </a:r>
                      <a:endPar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r>
            </a:tbl>
          </a:graphicData>
        </a:graphic>
      </p:graphicFrame>
      <p:graphicFrame>
        <p:nvGraphicFramePr>
          <p:cNvPr id="49" name="Group 274"/>
          <p:cNvGraphicFramePr>
            <a:graphicFrameLocks noGrp="1"/>
          </p:cNvGraphicFramePr>
          <p:nvPr/>
        </p:nvGraphicFramePr>
        <p:xfrm>
          <a:off x="6589017" y="3060103"/>
          <a:ext cx="2303463" cy="3352800"/>
        </p:xfrm>
        <a:graphic>
          <a:graphicData uri="http://schemas.openxmlformats.org/drawingml/2006/table">
            <a:tbl>
              <a:tblPr/>
              <a:tblGrid>
                <a:gridCol w="2303463"/>
              </a:tblGrid>
              <a:tr h="309634">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11</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、不求上进的</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抛锚人</a:t>
                      </a:r>
                      <a:endPar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r>
              <a:tr h="309634">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12</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、委屈满腹的</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气愤人</a:t>
                      </a:r>
                      <a:endPar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r>
              <a:tr h="309634">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13</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、急于求成的</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草率人</a:t>
                      </a:r>
                      <a:endPar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r>
              <a:tr h="309634">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14</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、心神不安的</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心烦人</a:t>
                      </a:r>
                      <a:endPar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r>
              <a:tr h="309634">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15</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、好奇盲动的</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年轻人</a:t>
                      </a:r>
                      <a:endPar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r>
              <a:tr h="309634">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16</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、心余力亏的</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老年人</a:t>
                      </a:r>
                      <a:endPar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r>
              <a:tr h="309634">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17</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、手忙脚乱的</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急性人</a:t>
                      </a:r>
                      <a:endPar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r>
              <a:tr h="309634">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18</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、变换工种的</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改行人</a:t>
                      </a:r>
                      <a:endPar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r>
              <a:tr h="309634">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19</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、固执己见的</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怪僻人</a:t>
                      </a:r>
                      <a:endPar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r>
              <a:tr h="309634">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20</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、第二职业的</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疲惫人</a:t>
                      </a:r>
                      <a:endPar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r>
            </a:tbl>
          </a:graphicData>
        </a:graphic>
      </p:graphicFrame>
      <p:sp>
        <p:nvSpPr>
          <p:cNvPr id="51" name="Rectangle 249"/>
          <p:cNvSpPr>
            <a:spLocks noChangeArrowheads="1"/>
          </p:cNvSpPr>
          <p:nvPr/>
        </p:nvSpPr>
        <p:spPr bwMode="auto">
          <a:xfrm>
            <a:off x="4067175" y="2658398"/>
            <a:ext cx="4321175" cy="338554"/>
          </a:xfrm>
          <a:prstGeom prst="rect">
            <a:avLst/>
          </a:prstGeom>
          <a:noFill/>
          <a:ln w="9525">
            <a:noFill/>
            <a:miter lim="800000"/>
          </a:ln>
        </p:spPr>
        <p:txBody>
          <a:bodyPr anchor="ctr">
            <a:spAutoFit/>
          </a:bodyPr>
          <a:lstStyle/>
          <a:p>
            <a:pPr algn="ctr"/>
            <a:r>
              <a:rPr lang="zh-CN" altLang="en-US" sz="1600" b="1" dirty="0">
                <a:solidFill>
                  <a:schemeClr val="tx2"/>
                </a:solidFill>
                <a:latin typeface="微软雅黑" panose="020B0503020204020204" pitchFamily="34" charset="-122"/>
                <a:ea typeface="微软雅黑" panose="020B0503020204020204" pitchFamily="34" charset="-122"/>
              </a:rPr>
              <a:t>容易发生触电事故的人员</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pic>
        <p:nvPicPr>
          <p:cNvPr id="52" name="Picture 93" descr="Pen 2"/>
          <p:cNvPicPr>
            <a:picLocks noChangeAspect="1" noChangeArrowheads="1"/>
          </p:cNvPicPr>
          <p:nvPr/>
        </p:nvPicPr>
        <p:blipFill>
          <a:blip r:embed="rId3" cstate="print"/>
          <a:srcRect/>
          <a:stretch>
            <a:fillRect/>
          </a:stretch>
        </p:blipFill>
        <p:spPr bwMode="auto">
          <a:xfrm>
            <a:off x="3102250" y="476672"/>
            <a:ext cx="360809" cy="395148"/>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17951" y="467380"/>
            <a:ext cx="5493812"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五、企业电气事故种类及原因、防范对策、急救方法</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pSp>
        <p:nvGrpSpPr>
          <p:cNvPr id="6" name="组合 5"/>
          <p:cNvGrpSpPr/>
          <p:nvPr/>
        </p:nvGrpSpPr>
        <p:grpSpPr>
          <a:xfrm>
            <a:off x="352556" y="879692"/>
            <a:ext cx="8496944" cy="677100"/>
            <a:chOff x="352556" y="1470270"/>
            <a:chExt cx="8496944" cy="677100"/>
          </a:xfrm>
        </p:grpSpPr>
        <p:grpSp>
          <p:nvGrpSpPr>
            <p:cNvPr id="7" name="组合 21"/>
            <p:cNvGrpSpPr/>
            <p:nvPr/>
          </p:nvGrpSpPr>
          <p:grpSpPr>
            <a:xfrm>
              <a:off x="409251" y="1499298"/>
              <a:ext cx="1498453" cy="489542"/>
              <a:chOff x="235663" y="1"/>
              <a:chExt cx="1492529" cy="432048"/>
            </a:xfrm>
          </p:grpSpPr>
          <p:sp>
            <p:nvSpPr>
              <p:cNvPr id="24" name="圆角矩形 23"/>
              <p:cNvSpPr/>
              <p:nvPr/>
            </p:nvSpPr>
            <p:spPr>
              <a:xfrm>
                <a:off x="235663" y="1"/>
                <a:ext cx="1492529" cy="432048"/>
              </a:xfrm>
              <a:prstGeom prst="roundRect">
                <a:avLst>
                  <a:gd name="adj" fmla="val 10000"/>
                </a:avLst>
              </a:prstGeom>
              <a:solidFill>
                <a:schemeClr val="accent1"/>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5" name="圆角矩形 4"/>
              <p:cNvSpPr/>
              <p:nvPr/>
            </p:nvSpPr>
            <p:spPr>
              <a:xfrm>
                <a:off x="264812" y="37934"/>
                <a:ext cx="1434466" cy="356184"/>
              </a:xfrm>
              <a:prstGeom prst="rect">
                <a:avLst/>
              </a:prstGeom>
              <a:solidFill>
                <a:srgbClr val="22518A"/>
              </a:solidFill>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anose="02010600040101010101" pitchFamily="2" charset="-122"/>
                    <a:ea typeface="华文中宋" panose="02010600040101010101" pitchFamily="2" charset="-122"/>
                  </a:rPr>
                  <a:t>电气事故种类 </a:t>
                </a:r>
                <a:endParaRPr lang="zh-CN" altLang="en-US" sz="1600" kern="1200" dirty="0">
                  <a:latin typeface="华文中宋" panose="02010600040101010101" pitchFamily="2" charset="-122"/>
                  <a:ea typeface="华文中宋" panose="02010600040101010101" pitchFamily="2" charset="-122"/>
                </a:endParaRPr>
              </a:p>
            </p:txBody>
          </p:sp>
        </p:grpSp>
        <p:grpSp>
          <p:nvGrpSpPr>
            <p:cNvPr id="8" name="组合 24"/>
            <p:cNvGrpSpPr/>
            <p:nvPr/>
          </p:nvGrpSpPr>
          <p:grpSpPr>
            <a:xfrm>
              <a:off x="2066234" y="1484784"/>
              <a:ext cx="1382553" cy="504055"/>
              <a:chOff x="345638" y="871386"/>
              <a:chExt cx="1382553" cy="634090"/>
            </a:xfrm>
          </p:grpSpPr>
          <p:sp>
            <p:nvSpPr>
              <p:cNvPr id="22" name="圆角矩形 21"/>
              <p:cNvSpPr/>
              <p:nvPr/>
            </p:nvSpPr>
            <p:spPr>
              <a:xfrm>
                <a:off x="345638" y="871386"/>
                <a:ext cx="1382553" cy="63409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3" name="圆角矩形 4"/>
              <p:cNvSpPr/>
              <p:nvPr/>
            </p:nvSpPr>
            <p:spPr>
              <a:xfrm>
                <a:off x="361557" y="907903"/>
                <a:ext cx="1350715" cy="527588"/>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chemeClr val="bg1"/>
                    </a:solidFill>
                    <a:latin typeface="华文中宋" panose="02010600040101010101" pitchFamily="2" charset="-122"/>
                    <a:ea typeface="华文中宋" panose="02010600040101010101" pitchFamily="2" charset="-122"/>
                  </a:rPr>
                  <a:t>触电事故为例</a:t>
                </a:r>
                <a:endParaRPr lang="zh-CN" altLang="en-US" sz="1600" b="1" kern="1200" dirty="0">
                  <a:solidFill>
                    <a:schemeClr val="bg1"/>
                  </a:solidFill>
                  <a:latin typeface="华文中宋" panose="02010600040101010101" pitchFamily="2" charset="-122"/>
                  <a:ea typeface="华文中宋" panose="02010600040101010101" pitchFamily="2" charset="-122"/>
                </a:endParaRPr>
              </a:p>
            </p:txBody>
          </p:sp>
        </p:grpSp>
        <p:grpSp>
          <p:nvGrpSpPr>
            <p:cNvPr id="9" name="组合 27"/>
            <p:cNvGrpSpPr/>
            <p:nvPr/>
          </p:nvGrpSpPr>
          <p:grpSpPr>
            <a:xfrm>
              <a:off x="3563888" y="1484784"/>
              <a:ext cx="1382553" cy="504056"/>
              <a:chOff x="345638" y="1520418"/>
              <a:chExt cx="1382553" cy="605238"/>
            </a:xfrm>
          </p:grpSpPr>
          <p:sp>
            <p:nvSpPr>
              <p:cNvPr id="20" name="圆角矩形 19"/>
              <p:cNvSpPr/>
              <p:nvPr/>
            </p:nvSpPr>
            <p:spPr>
              <a:xfrm>
                <a:off x="345638" y="1520418"/>
                <a:ext cx="1382553" cy="605238"/>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1" name="圆角矩形 4"/>
              <p:cNvSpPr/>
              <p:nvPr/>
            </p:nvSpPr>
            <p:spPr>
              <a:xfrm>
                <a:off x="363365" y="1538144"/>
                <a:ext cx="1347099" cy="587512"/>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电气装置事故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0" name="组合 30"/>
            <p:cNvGrpSpPr/>
            <p:nvPr/>
          </p:nvGrpSpPr>
          <p:grpSpPr>
            <a:xfrm>
              <a:off x="5077180" y="1470270"/>
              <a:ext cx="1080119" cy="518570"/>
              <a:chOff x="345638" y="2266366"/>
              <a:chExt cx="1382553" cy="577561"/>
            </a:xfrm>
          </p:grpSpPr>
          <p:sp>
            <p:nvSpPr>
              <p:cNvPr id="18" name="圆角矩形 17"/>
              <p:cNvSpPr/>
              <p:nvPr/>
            </p:nvSpPr>
            <p:spPr>
              <a:xfrm>
                <a:off x="345638" y="2266366"/>
                <a:ext cx="1382553" cy="577561"/>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9" name="圆角矩形 4"/>
              <p:cNvSpPr/>
              <p:nvPr/>
            </p:nvSpPr>
            <p:spPr>
              <a:xfrm>
                <a:off x="362554" y="2283282"/>
                <a:ext cx="1348721" cy="543729"/>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雷击事故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1" name="组合 33"/>
            <p:cNvGrpSpPr/>
            <p:nvPr/>
          </p:nvGrpSpPr>
          <p:grpSpPr>
            <a:xfrm>
              <a:off x="6272288" y="1470270"/>
              <a:ext cx="1008112" cy="518570"/>
              <a:chOff x="345638" y="3021206"/>
              <a:chExt cx="1382553" cy="488395"/>
            </a:xfrm>
          </p:grpSpPr>
          <p:sp>
            <p:nvSpPr>
              <p:cNvPr id="16" name="圆角矩形 15"/>
              <p:cNvSpPr/>
              <p:nvPr/>
            </p:nvSpPr>
            <p:spPr>
              <a:xfrm>
                <a:off x="345638" y="3021206"/>
                <a:ext cx="1382553" cy="488395"/>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7" name="圆角矩形 4"/>
              <p:cNvSpPr/>
              <p:nvPr/>
            </p:nvSpPr>
            <p:spPr>
              <a:xfrm>
                <a:off x="359943" y="3035511"/>
                <a:ext cx="1353943" cy="459785"/>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静电事故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2" name="组合 36"/>
            <p:cNvGrpSpPr/>
            <p:nvPr/>
          </p:nvGrpSpPr>
          <p:grpSpPr>
            <a:xfrm>
              <a:off x="7394826" y="1470270"/>
              <a:ext cx="1440160" cy="518570"/>
              <a:chOff x="345638" y="3767897"/>
              <a:chExt cx="1382553" cy="479020"/>
            </a:xfrm>
          </p:grpSpPr>
          <p:sp>
            <p:nvSpPr>
              <p:cNvPr id="14" name="圆角矩形 13"/>
              <p:cNvSpPr/>
              <p:nvPr/>
            </p:nvSpPr>
            <p:spPr>
              <a:xfrm>
                <a:off x="345638" y="3767897"/>
                <a:ext cx="1382553" cy="47902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5" name="圆角矩形 4"/>
              <p:cNvSpPr/>
              <p:nvPr/>
            </p:nvSpPr>
            <p:spPr>
              <a:xfrm>
                <a:off x="359668" y="3781927"/>
                <a:ext cx="1354493" cy="450960"/>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电磁辐射事故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cxnSp>
          <p:nvCxnSpPr>
            <p:cNvPr id="13" name="直接连接符 12"/>
            <p:cNvCxnSpPr/>
            <p:nvPr/>
          </p:nvCxnSpPr>
          <p:spPr>
            <a:xfrm>
              <a:off x="352556" y="2147370"/>
              <a:ext cx="8496944" cy="0"/>
            </a:xfrm>
            <a:prstGeom prst="line">
              <a:avLst/>
            </a:prstGeom>
            <a:ln w="28575">
              <a:solidFill>
                <a:srgbClr val="22518A"/>
              </a:solidFill>
              <a:prstDash val="lgDashDot"/>
            </a:ln>
          </p:spPr>
          <p:style>
            <a:lnRef idx="1">
              <a:schemeClr val="accent1"/>
            </a:lnRef>
            <a:fillRef idx="0">
              <a:schemeClr val="accent1"/>
            </a:fillRef>
            <a:effectRef idx="0">
              <a:schemeClr val="accent1"/>
            </a:effectRef>
            <a:fontRef idx="minor">
              <a:schemeClr val="tx1"/>
            </a:fontRef>
          </p:style>
        </p:cxnSp>
      </p:grpSp>
      <p:sp>
        <p:nvSpPr>
          <p:cNvPr id="26" name="Rectangle 256"/>
          <p:cNvSpPr>
            <a:spLocks noChangeArrowheads="1"/>
          </p:cNvSpPr>
          <p:nvPr/>
        </p:nvSpPr>
        <p:spPr bwMode="auto">
          <a:xfrm>
            <a:off x="179512" y="1772816"/>
            <a:ext cx="1872208" cy="344651"/>
          </a:xfrm>
          <a:prstGeom prst="rect">
            <a:avLst/>
          </a:prstGeom>
          <a:noFill/>
          <a:ln w="9525">
            <a:noFill/>
            <a:miter lim="800000"/>
          </a:ln>
        </p:spPr>
        <p:txBody>
          <a:bodyPr wrap="square" anchor="ctr">
            <a:spAutoFit/>
          </a:bodyPr>
          <a:lstStyle/>
          <a:p>
            <a:r>
              <a:rPr lang="zh-CN" altLang="en-US" sz="1600" b="1" dirty="0" smtClean="0">
                <a:solidFill>
                  <a:schemeClr val="tx2"/>
                </a:solidFill>
                <a:latin typeface="微软雅黑" panose="020B0503020204020204" pitchFamily="34" charset="-122"/>
                <a:ea typeface="微软雅黑" panose="020B0503020204020204" pitchFamily="34" charset="-122"/>
              </a:rPr>
              <a:t>一、触电工伤类型</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graphicFrame>
        <p:nvGraphicFramePr>
          <p:cNvPr id="27" name="Group 254"/>
          <p:cNvGraphicFramePr>
            <a:graphicFrameLocks noGrp="1"/>
          </p:cNvGraphicFramePr>
          <p:nvPr/>
        </p:nvGraphicFramePr>
        <p:xfrm>
          <a:off x="683569" y="2205059"/>
          <a:ext cx="8065144" cy="4032253"/>
        </p:xfrm>
        <a:graphic>
          <a:graphicData uri="http://schemas.openxmlformats.org/drawingml/2006/table">
            <a:tbl>
              <a:tblPr/>
              <a:tblGrid>
                <a:gridCol w="732868"/>
                <a:gridCol w="732868"/>
                <a:gridCol w="3014101"/>
                <a:gridCol w="3585307"/>
              </a:tblGrid>
              <a:tr h="39052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3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rPr>
                        <a:t>工伤分类</a:t>
                      </a:r>
                      <a:endParaRPr kumimoji="0" lang="zh-CN" altLang="en-US" sz="13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2518A"/>
                    </a:solidFill>
                  </a:tcPr>
                </a:tc>
                <a:tc hMerge="1">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300" b="1" i="0" u="none" strike="noStrike" cap="none" normalizeH="0" baseline="0" smtClean="0">
                          <a:ln>
                            <a:noFill/>
                          </a:ln>
                          <a:solidFill>
                            <a:schemeClr val="bg1"/>
                          </a:solidFill>
                          <a:effectLst/>
                          <a:latin typeface="微软雅黑" panose="020B0503020204020204" pitchFamily="34" charset="-122"/>
                          <a:ea typeface="微软雅黑" panose="020B0503020204020204" pitchFamily="34" charset="-122"/>
                        </a:rPr>
                        <a:t>工伤内容</a:t>
                      </a:r>
                      <a:endParaRPr kumimoji="0" lang="zh-CN" altLang="en-US" sz="1300" b="1" i="0" u="none" strike="noStrike" cap="none" normalizeH="0" baseline="0" smtClean="0">
                        <a:ln>
                          <a:noFill/>
                        </a:ln>
                        <a:solidFill>
                          <a:schemeClr val="bg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2518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3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rPr>
                        <a:t>工伤的主要原因</a:t>
                      </a:r>
                      <a:endParaRPr kumimoji="0" lang="zh-CN" altLang="en-US" sz="13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2518A"/>
                    </a:solidFill>
                  </a:tcPr>
                </a:tc>
              </a:tr>
              <a:tr h="404813">
                <a:tc rowSpan="9">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rPr>
                        <a:t>E</a:t>
                      </a:r>
                      <a:endParaRPr kumimoji="0" lang="en-US" altLang="zh-CN" sz="1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rPr>
                        <a:t>触电</a:t>
                      </a:r>
                      <a:endParaRPr kumimoji="0" lang="zh-CN" altLang="en-US" sz="1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2518A"/>
                    </a:solidFill>
                  </a:tcPr>
                </a:tc>
                <a:tc rowSpan="9">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3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I</a:t>
                      </a:r>
                      <a:endParaRPr kumimoji="0" lang="en-US" altLang="zh-CN" sz="13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3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a:t>
                      </a:r>
                      <a:endParaRPr kumimoji="0" lang="en-US" altLang="zh-CN" sz="13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防止</a:t>
                      </a:r>
                      <a:r>
                        <a:rPr kumimoji="0" lang="zh-CN" altLang="en-US" sz="1300" b="0" i="0" u="none" strike="noStrike" cap="none" normalizeH="0" baseline="0" dirty="0" smtClean="0">
                          <a:ln>
                            <a:noFill/>
                          </a:ln>
                          <a:solidFill>
                            <a:srgbClr val="FF0000"/>
                          </a:solidFill>
                          <a:effectLst/>
                          <a:latin typeface="微软雅黑" panose="020B0503020204020204" pitchFamily="34" charset="-122"/>
                          <a:ea typeface="微软雅黑" panose="020B0503020204020204" pitchFamily="34" charset="-122"/>
                        </a:rPr>
                        <a:t>因电焊触电</a:t>
                      </a:r>
                      <a:r>
                        <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的事故</a:t>
                      </a:r>
                      <a:endPar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01</a:t>
                      </a:r>
                      <a:r>
                        <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焊接作业时设备不良引起的触点</a:t>
                      </a:r>
                      <a:endPar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4813">
                <a:tc vMerge="1">
                  <a:tcPr/>
                </a:tc>
                <a:tc vMerge="1">
                  <a:tcPr/>
                </a:tc>
                <a:tc vMerge="1">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02</a:t>
                      </a:r>
                      <a:r>
                        <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在配电箱内作业触电</a:t>
                      </a:r>
                      <a:endPar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4813">
                <a:tc vMerge="1">
                  <a:tcPr/>
                </a:tc>
                <a:tc vMerge="1">
                  <a:tcPr/>
                </a:tc>
                <a:tc vMerge="1">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03</a:t>
                      </a:r>
                      <a:r>
                        <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架线作业时发生触电事故</a:t>
                      </a:r>
                      <a:endPar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4813">
                <a:tc vMerge="1">
                  <a:tcPr/>
                </a:tc>
                <a:tc vMerge="1">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防止</a:t>
                      </a:r>
                      <a:r>
                        <a:rPr kumimoji="0" lang="zh-CN" altLang="en-US" sz="1300" b="0" i="0" u="none" strike="noStrike" cap="none" normalizeH="0" baseline="0" dirty="0" smtClean="0">
                          <a:ln>
                            <a:noFill/>
                          </a:ln>
                          <a:solidFill>
                            <a:srgbClr val="FF0000"/>
                          </a:solidFill>
                          <a:effectLst/>
                          <a:latin typeface="微软雅黑" panose="020B0503020204020204" pitchFamily="34" charset="-122"/>
                          <a:ea typeface="微软雅黑" panose="020B0503020204020204" pitchFamily="34" charset="-122"/>
                        </a:rPr>
                        <a:t>电气工程</a:t>
                      </a:r>
                      <a:r>
                        <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引起的事故</a:t>
                      </a:r>
                      <a:endPar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04</a:t>
                      </a:r>
                      <a:r>
                        <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电气绝缘或接地不良引起触电事故</a:t>
                      </a:r>
                      <a:endPar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4813">
                <a:tc vMerge="1">
                  <a:tcPr/>
                </a:tc>
                <a:tc vMerge="1">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防止高压电气引起的事故</a:t>
                      </a:r>
                      <a:endPar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05</a:t>
                      </a:r>
                      <a:r>
                        <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接近高压电气设备时发生的触电</a:t>
                      </a:r>
                      <a:endPar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3225">
                <a:tc vMerge="1">
                  <a:tcPr/>
                </a:tc>
                <a:tc vMerge="1">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防止</a:t>
                      </a:r>
                      <a:r>
                        <a:rPr kumimoji="0" lang="zh-CN" altLang="en-US" sz="1300" b="0" i="0" u="none" strike="noStrike" cap="none" normalizeH="0" baseline="0" dirty="0" smtClean="0">
                          <a:ln>
                            <a:noFill/>
                          </a:ln>
                          <a:solidFill>
                            <a:srgbClr val="FF0000"/>
                          </a:solidFill>
                          <a:effectLst/>
                          <a:latin typeface="微软雅黑" panose="020B0503020204020204" pitchFamily="34" charset="-122"/>
                          <a:ea typeface="微软雅黑" panose="020B0503020204020204" pitchFamily="34" charset="-122"/>
                        </a:rPr>
                        <a:t>移动电动工具漏电</a:t>
                      </a:r>
                      <a:r>
                        <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引起的事故</a:t>
                      </a:r>
                      <a:endPar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06</a:t>
                      </a:r>
                      <a:r>
                        <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移动式电动工具漏电</a:t>
                      </a:r>
                      <a:endPar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vMerge="1">
                  <a:tcPr/>
                </a:tc>
                <a:tc vMerge="1">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防止因</a:t>
                      </a:r>
                      <a:r>
                        <a:rPr kumimoji="0" lang="zh-CN" altLang="en-US" sz="1300" b="0" i="0" u="none" strike="noStrike" cap="none" normalizeH="0" baseline="0" dirty="0" smtClean="0">
                          <a:ln>
                            <a:noFill/>
                          </a:ln>
                          <a:solidFill>
                            <a:srgbClr val="FF0000"/>
                          </a:solidFill>
                          <a:effectLst/>
                          <a:latin typeface="微软雅黑" panose="020B0503020204020204" pitchFamily="34" charset="-122"/>
                          <a:ea typeface="微软雅黑" panose="020B0503020204020204" pitchFamily="34" charset="-122"/>
                        </a:rPr>
                        <a:t>触电引起高处坠落</a:t>
                      </a:r>
                      <a:endParaRPr kumimoji="0" lang="zh-CN" altLang="en-US" sz="1300" b="0" i="0" u="none" strike="noStrike" cap="none" normalizeH="0" baseline="0" dirty="0" smtClean="0">
                        <a:ln>
                          <a:noFill/>
                        </a:ln>
                        <a:solidFill>
                          <a:srgbClr val="FF0000"/>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07</a:t>
                      </a:r>
                      <a:r>
                        <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由于触电从高处坠落</a:t>
                      </a:r>
                      <a:endPar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3225">
                <a:tc vMerge="1">
                  <a:tcPr/>
                </a:tc>
                <a:tc vMerge="1">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防止雷击伤害</a:t>
                      </a:r>
                      <a:endPar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08</a:t>
                      </a:r>
                      <a:r>
                        <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由于雷击引起伤害</a:t>
                      </a:r>
                      <a:endPar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4813">
                <a:tc vMerge="1">
                  <a:tcPr/>
                </a:tc>
                <a:tc vMerge="1">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防止静电伤害</a:t>
                      </a:r>
                      <a:endPar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09</a:t>
                      </a:r>
                      <a:r>
                        <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由于静电引起伤害</a:t>
                      </a:r>
                      <a:endParaRPr kumimoji="0" lang="zh-CN" altLang="en-US" sz="13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8" name="Picture 93" descr="Pen 2"/>
          <p:cNvPicPr>
            <a:picLocks noChangeAspect="1" noChangeArrowheads="1"/>
          </p:cNvPicPr>
          <p:nvPr/>
        </p:nvPicPr>
        <p:blipFill>
          <a:blip r:embed="rId1" cstate="print"/>
          <a:srcRect/>
          <a:stretch>
            <a:fillRect/>
          </a:stretch>
        </p:blipFill>
        <p:spPr bwMode="auto">
          <a:xfrm>
            <a:off x="3102250" y="476672"/>
            <a:ext cx="360809" cy="395148"/>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5493812"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五、企业电气事故种类及原因、防范对策、急救方法</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pSp>
        <p:nvGrpSpPr>
          <p:cNvPr id="5" name="组合 4"/>
          <p:cNvGrpSpPr/>
          <p:nvPr/>
        </p:nvGrpSpPr>
        <p:grpSpPr>
          <a:xfrm>
            <a:off x="352556" y="879692"/>
            <a:ext cx="8496944" cy="677100"/>
            <a:chOff x="352556" y="1470270"/>
            <a:chExt cx="8496944" cy="677100"/>
          </a:xfrm>
        </p:grpSpPr>
        <p:grpSp>
          <p:nvGrpSpPr>
            <p:cNvPr id="6" name="组合 21"/>
            <p:cNvGrpSpPr/>
            <p:nvPr/>
          </p:nvGrpSpPr>
          <p:grpSpPr>
            <a:xfrm>
              <a:off x="409251" y="1499298"/>
              <a:ext cx="1498453" cy="489542"/>
              <a:chOff x="235663" y="1"/>
              <a:chExt cx="1492529" cy="432048"/>
            </a:xfrm>
          </p:grpSpPr>
          <p:sp>
            <p:nvSpPr>
              <p:cNvPr id="23" name="圆角矩形 22"/>
              <p:cNvSpPr/>
              <p:nvPr/>
            </p:nvSpPr>
            <p:spPr>
              <a:xfrm>
                <a:off x="235663" y="1"/>
                <a:ext cx="1492529" cy="432048"/>
              </a:xfrm>
              <a:prstGeom prst="roundRect">
                <a:avLst>
                  <a:gd name="adj" fmla="val 10000"/>
                </a:avLst>
              </a:prstGeom>
              <a:solidFill>
                <a:schemeClr val="accent1"/>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4" name="圆角矩形 4"/>
              <p:cNvSpPr/>
              <p:nvPr/>
            </p:nvSpPr>
            <p:spPr>
              <a:xfrm>
                <a:off x="264812" y="37934"/>
                <a:ext cx="1434466" cy="356184"/>
              </a:xfrm>
              <a:prstGeom prst="rect">
                <a:avLst/>
              </a:prstGeom>
              <a:solidFill>
                <a:srgbClr val="22518A"/>
              </a:solidFill>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anose="02010600040101010101" pitchFamily="2" charset="-122"/>
                    <a:ea typeface="华文中宋" panose="02010600040101010101" pitchFamily="2" charset="-122"/>
                  </a:rPr>
                  <a:t>电气事故种类 </a:t>
                </a:r>
                <a:endParaRPr lang="zh-CN" altLang="en-US" sz="1600" kern="1200" dirty="0">
                  <a:latin typeface="华文中宋" panose="02010600040101010101" pitchFamily="2" charset="-122"/>
                  <a:ea typeface="华文中宋" panose="02010600040101010101" pitchFamily="2" charset="-122"/>
                </a:endParaRPr>
              </a:p>
            </p:txBody>
          </p:sp>
        </p:grpSp>
        <p:grpSp>
          <p:nvGrpSpPr>
            <p:cNvPr id="7" name="组合 24"/>
            <p:cNvGrpSpPr/>
            <p:nvPr/>
          </p:nvGrpSpPr>
          <p:grpSpPr>
            <a:xfrm>
              <a:off x="2066234" y="1484784"/>
              <a:ext cx="1382553" cy="504055"/>
              <a:chOff x="345638" y="871386"/>
              <a:chExt cx="1382553" cy="634090"/>
            </a:xfrm>
          </p:grpSpPr>
          <p:sp>
            <p:nvSpPr>
              <p:cNvPr id="21" name="圆角矩形 20"/>
              <p:cNvSpPr/>
              <p:nvPr/>
            </p:nvSpPr>
            <p:spPr>
              <a:xfrm>
                <a:off x="345638" y="871386"/>
                <a:ext cx="1382553" cy="63409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2" name="圆角矩形 4"/>
              <p:cNvSpPr/>
              <p:nvPr/>
            </p:nvSpPr>
            <p:spPr>
              <a:xfrm>
                <a:off x="361557" y="907903"/>
                <a:ext cx="1350715" cy="527588"/>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chemeClr val="bg1"/>
                    </a:solidFill>
                    <a:latin typeface="华文中宋" panose="02010600040101010101" pitchFamily="2" charset="-122"/>
                    <a:ea typeface="华文中宋" panose="02010600040101010101" pitchFamily="2" charset="-122"/>
                  </a:rPr>
                  <a:t>触电事故为例</a:t>
                </a:r>
                <a:endParaRPr lang="zh-CN" altLang="en-US" sz="1600" b="1" kern="1200" dirty="0">
                  <a:solidFill>
                    <a:schemeClr val="bg1"/>
                  </a:solidFill>
                  <a:latin typeface="华文中宋" panose="02010600040101010101" pitchFamily="2" charset="-122"/>
                  <a:ea typeface="华文中宋" panose="02010600040101010101" pitchFamily="2" charset="-122"/>
                </a:endParaRPr>
              </a:p>
            </p:txBody>
          </p:sp>
        </p:grpSp>
        <p:grpSp>
          <p:nvGrpSpPr>
            <p:cNvPr id="8" name="组合 27"/>
            <p:cNvGrpSpPr/>
            <p:nvPr/>
          </p:nvGrpSpPr>
          <p:grpSpPr>
            <a:xfrm>
              <a:off x="3563888" y="1484784"/>
              <a:ext cx="1382553" cy="504056"/>
              <a:chOff x="345638" y="1520418"/>
              <a:chExt cx="1382553" cy="605238"/>
            </a:xfrm>
          </p:grpSpPr>
          <p:sp>
            <p:nvSpPr>
              <p:cNvPr id="19" name="圆角矩形 18"/>
              <p:cNvSpPr/>
              <p:nvPr/>
            </p:nvSpPr>
            <p:spPr>
              <a:xfrm>
                <a:off x="345638" y="1520418"/>
                <a:ext cx="1382553" cy="605238"/>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0" name="圆角矩形 4"/>
              <p:cNvSpPr/>
              <p:nvPr/>
            </p:nvSpPr>
            <p:spPr>
              <a:xfrm>
                <a:off x="363365" y="1538144"/>
                <a:ext cx="1347099" cy="587512"/>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电气装置事故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9" name="组合 30"/>
            <p:cNvGrpSpPr/>
            <p:nvPr/>
          </p:nvGrpSpPr>
          <p:grpSpPr>
            <a:xfrm>
              <a:off x="5077180" y="1470270"/>
              <a:ext cx="1080119" cy="518570"/>
              <a:chOff x="345638" y="2266366"/>
              <a:chExt cx="1382553" cy="577561"/>
            </a:xfrm>
          </p:grpSpPr>
          <p:sp>
            <p:nvSpPr>
              <p:cNvPr id="17" name="圆角矩形 16"/>
              <p:cNvSpPr/>
              <p:nvPr/>
            </p:nvSpPr>
            <p:spPr>
              <a:xfrm>
                <a:off x="345638" y="2266366"/>
                <a:ext cx="1382553" cy="577561"/>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8" name="圆角矩形 4"/>
              <p:cNvSpPr/>
              <p:nvPr/>
            </p:nvSpPr>
            <p:spPr>
              <a:xfrm>
                <a:off x="362554" y="2283282"/>
                <a:ext cx="1348721" cy="543729"/>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雷击事故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0" name="组合 33"/>
            <p:cNvGrpSpPr/>
            <p:nvPr/>
          </p:nvGrpSpPr>
          <p:grpSpPr>
            <a:xfrm>
              <a:off x="6272288" y="1470270"/>
              <a:ext cx="1008112" cy="518570"/>
              <a:chOff x="345638" y="3021206"/>
              <a:chExt cx="1382553" cy="488395"/>
            </a:xfrm>
          </p:grpSpPr>
          <p:sp>
            <p:nvSpPr>
              <p:cNvPr id="15" name="圆角矩形 14"/>
              <p:cNvSpPr/>
              <p:nvPr/>
            </p:nvSpPr>
            <p:spPr>
              <a:xfrm>
                <a:off x="345638" y="3021206"/>
                <a:ext cx="1382553" cy="488395"/>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6" name="圆角矩形 4"/>
              <p:cNvSpPr/>
              <p:nvPr/>
            </p:nvSpPr>
            <p:spPr>
              <a:xfrm>
                <a:off x="359943" y="3035511"/>
                <a:ext cx="1353943" cy="459785"/>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静电事故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1" name="组合 36"/>
            <p:cNvGrpSpPr/>
            <p:nvPr/>
          </p:nvGrpSpPr>
          <p:grpSpPr>
            <a:xfrm>
              <a:off x="7394826" y="1470270"/>
              <a:ext cx="1440160" cy="518570"/>
              <a:chOff x="345638" y="3767897"/>
              <a:chExt cx="1382553" cy="479020"/>
            </a:xfrm>
          </p:grpSpPr>
          <p:sp>
            <p:nvSpPr>
              <p:cNvPr id="13" name="圆角矩形 12"/>
              <p:cNvSpPr/>
              <p:nvPr/>
            </p:nvSpPr>
            <p:spPr>
              <a:xfrm>
                <a:off x="345638" y="3767897"/>
                <a:ext cx="1382553" cy="47902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4" name="圆角矩形 4"/>
              <p:cNvSpPr/>
              <p:nvPr/>
            </p:nvSpPr>
            <p:spPr>
              <a:xfrm>
                <a:off x="359668" y="3781927"/>
                <a:ext cx="1354493" cy="450960"/>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电磁辐射事故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cxnSp>
          <p:nvCxnSpPr>
            <p:cNvPr id="12" name="直接连接符 11"/>
            <p:cNvCxnSpPr/>
            <p:nvPr/>
          </p:nvCxnSpPr>
          <p:spPr>
            <a:xfrm>
              <a:off x="352556" y="2147370"/>
              <a:ext cx="8496944" cy="0"/>
            </a:xfrm>
            <a:prstGeom prst="line">
              <a:avLst/>
            </a:prstGeom>
            <a:ln w="28575">
              <a:solidFill>
                <a:srgbClr val="22518A"/>
              </a:solidFill>
              <a:prstDash val="lgDashDot"/>
            </a:ln>
          </p:spPr>
          <p:style>
            <a:lnRef idx="1">
              <a:schemeClr val="accent1"/>
            </a:lnRef>
            <a:fillRef idx="0">
              <a:schemeClr val="accent1"/>
            </a:fillRef>
            <a:effectRef idx="0">
              <a:schemeClr val="accent1"/>
            </a:effectRef>
            <a:fontRef idx="minor">
              <a:schemeClr val="tx1"/>
            </a:fontRef>
          </p:style>
        </p:cxnSp>
      </p:grpSp>
      <p:sp>
        <p:nvSpPr>
          <p:cNvPr id="25" name="Rectangle 256"/>
          <p:cNvSpPr>
            <a:spLocks noChangeArrowheads="1"/>
          </p:cNvSpPr>
          <p:nvPr/>
        </p:nvSpPr>
        <p:spPr bwMode="auto">
          <a:xfrm>
            <a:off x="237006" y="1844824"/>
            <a:ext cx="2808312" cy="338554"/>
          </a:xfrm>
          <a:prstGeom prst="rect">
            <a:avLst/>
          </a:prstGeom>
          <a:noFill/>
          <a:ln w="9525">
            <a:noFill/>
            <a:miter lim="800000"/>
          </a:ln>
        </p:spPr>
        <p:txBody>
          <a:bodyPr wrap="square" anchor="ctr">
            <a:spAutoFit/>
          </a:bodyPr>
          <a:lstStyle/>
          <a:p>
            <a:r>
              <a:rPr lang="zh-CN" altLang="en-US" sz="1600" b="1" dirty="0" smtClean="0">
                <a:solidFill>
                  <a:schemeClr val="tx2"/>
                </a:solidFill>
                <a:latin typeface="微软雅黑" panose="020B0503020204020204" pitchFamily="34" charset="-122"/>
                <a:ea typeface="微软雅黑" panose="020B0503020204020204" pitchFamily="34" charset="-122"/>
              </a:rPr>
              <a:t>二、触电事故的概念和分类</a:t>
            </a:r>
            <a:endParaRPr lang="zh-CN" altLang="en-US" sz="1600" b="1" dirty="0" smtClean="0">
              <a:solidFill>
                <a:schemeClr val="tx2"/>
              </a:solidFill>
              <a:latin typeface="微软雅黑" panose="020B0503020204020204" pitchFamily="34" charset="-122"/>
              <a:ea typeface="微软雅黑" panose="020B0503020204020204" pitchFamily="34" charset="-122"/>
            </a:endParaRPr>
          </a:p>
        </p:txBody>
      </p:sp>
      <p:sp>
        <p:nvSpPr>
          <p:cNvPr id="27" name="矩形 26"/>
          <p:cNvSpPr/>
          <p:nvPr/>
        </p:nvSpPr>
        <p:spPr>
          <a:xfrm>
            <a:off x="654540" y="2362579"/>
            <a:ext cx="7992888" cy="1224951"/>
          </a:xfrm>
          <a:prstGeom prst="rect">
            <a:avLst/>
          </a:prstGeom>
        </p:spPr>
        <p:txBody>
          <a:bodyPr wrap="square">
            <a:spAutoFit/>
          </a:bodyPr>
          <a:lstStyle/>
          <a:p>
            <a:pPr marL="342900" indent="-342900">
              <a:spcBef>
                <a:spcPct val="20000"/>
              </a:spcBef>
            </a:pPr>
            <a:r>
              <a:rPr lang="en-US" altLang="zh-CN" sz="1600" b="1" dirty="0" smtClean="0">
                <a:solidFill>
                  <a:srgbClr val="C00000"/>
                </a:solidFill>
                <a:latin typeface="微软雅黑" panose="020B0503020204020204" pitchFamily="34" charset="-122"/>
                <a:ea typeface="微软雅黑" panose="020B0503020204020204" pitchFamily="34" charset="-122"/>
              </a:rPr>
              <a:t>1</a:t>
            </a:r>
            <a:r>
              <a:rPr lang="zh-CN" altLang="en-US" sz="1600" b="1" dirty="0" smtClean="0">
                <a:solidFill>
                  <a:srgbClr val="C00000"/>
                </a:solidFill>
                <a:latin typeface="微软雅黑" panose="020B0503020204020204" pitchFamily="34" charset="-122"/>
                <a:ea typeface="微软雅黑" panose="020B0503020204020204" pitchFamily="34" charset="-122"/>
              </a:rPr>
              <a:t>、定义：触电事故</a:t>
            </a:r>
            <a:r>
              <a:rPr lang="zh-CN" altLang="en-US" sz="1600" dirty="0" smtClean="0">
                <a:latin typeface="微软雅黑" panose="020B0503020204020204" pitchFamily="34" charset="-122"/>
                <a:ea typeface="微软雅黑" panose="020B0503020204020204" pitchFamily="34" charset="-122"/>
              </a:rPr>
              <a:t>是指由电流及其转换成的其他形式的能量对人身造成的伤害。触电</a:t>
            </a:r>
            <a:endParaRPr lang="en-US" altLang="zh-CN" sz="1600" dirty="0" smtClean="0">
              <a:latin typeface="微软雅黑" panose="020B0503020204020204" pitchFamily="34" charset="-122"/>
              <a:ea typeface="微软雅黑" panose="020B0503020204020204" pitchFamily="34" charset="-122"/>
            </a:endParaRPr>
          </a:p>
          <a:p>
            <a:pPr marL="342900" indent="-342900">
              <a:spcBef>
                <a:spcPct val="20000"/>
              </a:spcBef>
            </a:pPr>
            <a:r>
              <a:rPr lang="zh-CN" altLang="en-US" sz="1600" dirty="0" smtClean="0">
                <a:latin typeface="微软雅黑" panose="020B0503020204020204" pitchFamily="34" charset="-122"/>
                <a:ea typeface="微软雅黑" panose="020B0503020204020204" pitchFamily="34" charset="-122"/>
              </a:rPr>
              <a:t>事故分为</a:t>
            </a:r>
            <a:r>
              <a:rPr lang="en-US" altLang="zh-CN" sz="1600" b="1" baseline="30000" dirty="0" smtClean="0">
                <a:solidFill>
                  <a:srgbClr val="C00000"/>
                </a:solidFill>
                <a:latin typeface="微软雅黑" panose="020B0503020204020204" pitchFamily="34" charset="-122"/>
                <a:ea typeface="微软雅黑" panose="020B0503020204020204" pitchFamily="34" charset="-122"/>
              </a:rPr>
              <a:t>1.1</a:t>
            </a:r>
            <a:r>
              <a:rPr lang="zh-CN" altLang="en-US" sz="1600" b="1" dirty="0" smtClean="0">
                <a:solidFill>
                  <a:srgbClr val="C00000"/>
                </a:solidFill>
                <a:latin typeface="微软雅黑" panose="020B0503020204020204" pitchFamily="34" charset="-122"/>
                <a:ea typeface="微软雅黑" panose="020B0503020204020204" pitchFamily="34" charset="-122"/>
              </a:rPr>
              <a:t>电击</a:t>
            </a:r>
            <a:r>
              <a:rPr lang="zh-CN" altLang="en-US" sz="1600" dirty="0" smtClean="0">
                <a:solidFill>
                  <a:srgbClr val="C00000"/>
                </a:solidFill>
                <a:latin typeface="微软雅黑" panose="020B0503020204020204" pitchFamily="34" charset="-122"/>
                <a:ea typeface="微软雅黑" panose="020B0503020204020204" pitchFamily="34" charset="-122"/>
              </a:rPr>
              <a:t>和</a:t>
            </a:r>
            <a:r>
              <a:rPr lang="en-US" altLang="zh-CN" sz="1600" b="1" baseline="30000" dirty="0" smtClean="0">
                <a:solidFill>
                  <a:srgbClr val="C00000"/>
                </a:solidFill>
                <a:latin typeface="微软雅黑" panose="020B0503020204020204" pitchFamily="34" charset="-122"/>
                <a:ea typeface="微软雅黑" panose="020B0503020204020204" pitchFamily="34" charset="-122"/>
              </a:rPr>
              <a:t>1.2</a:t>
            </a:r>
            <a:r>
              <a:rPr lang="zh-CN" altLang="en-US" sz="1600" b="1" dirty="0" smtClean="0">
                <a:solidFill>
                  <a:srgbClr val="C00000"/>
                </a:solidFill>
                <a:latin typeface="微软雅黑" panose="020B0503020204020204" pitchFamily="34" charset="-122"/>
                <a:ea typeface="微软雅黑" panose="020B0503020204020204" pitchFamily="34" charset="-122"/>
              </a:rPr>
              <a:t>电伤</a:t>
            </a:r>
            <a:r>
              <a:rPr lang="zh-CN" altLang="en-US" sz="1600" dirty="0" smtClean="0">
                <a:latin typeface="微软雅黑" panose="020B0503020204020204" pitchFamily="34" charset="-122"/>
                <a:ea typeface="微软雅黑" panose="020B0503020204020204" pitchFamily="34" charset="-122"/>
              </a:rPr>
              <a:t>。电击是电流直接作用于人体所造成的伤害；电伤是电流转换</a:t>
            </a:r>
            <a:endParaRPr lang="en-US" altLang="zh-CN" sz="1600" dirty="0" smtClean="0">
              <a:latin typeface="微软雅黑" panose="020B0503020204020204" pitchFamily="34" charset="-122"/>
              <a:ea typeface="微软雅黑" panose="020B0503020204020204" pitchFamily="34" charset="-122"/>
            </a:endParaRPr>
          </a:p>
          <a:p>
            <a:pPr marL="342900" indent="-342900">
              <a:spcBef>
                <a:spcPct val="20000"/>
              </a:spcBef>
            </a:pPr>
            <a:r>
              <a:rPr lang="zh-CN" altLang="en-US" sz="1600" dirty="0" smtClean="0">
                <a:latin typeface="微软雅黑" panose="020B0503020204020204" pitchFamily="34" charset="-122"/>
                <a:ea typeface="微软雅黑" panose="020B0503020204020204" pitchFamily="34" charset="-122"/>
              </a:rPr>
              <a:t>成热能、机械能等其他形式的能量作用于人体而产生的伤害。电击和电伤可以独立发生，</a:t>
            </a:r>
            <a:endParaRPr lang="en-US" altLang="zh-CN" sz="1600" dirty="0" smtClean="0">
              <a:latin typeface="微软雅黑" panose="020B0503020204020204" pitchFamily="34" charset="-122"/>
              <a:ea typeface="微软雅黑" panose="020B0503020204020204" pitchFamily="34" charset="-122"/>
            </a:endParaRPr>
          </a:p>
          <a:p>
            <a:pPr marL="342900" indent="-342900">
              <a:spcBef>
                <a:spcPct val="20000"/>
              </a:spcBef>
            </a:pPr>
            <a:r>
              <a:rPr lang="zh-CN" altLang="en-US" sz="1600" dirty="0" smtClean="0">
                <a:latin typeface="微软雅黑" panose="020B0503020204020204" pitchFamily="34" charset="-122"/>
                <a:ea typeface="微软雅黑" panose="020B0503020204020204" pitchFamily="34" charset="-122"/>
              </a:rPr>
              <a:t>也可以同时存在！</a:t>
            </a:r>
            <a:endParaRPr lang="zh-CN" altLang="en-US" sz="1600" dirty="0">
              <a:latin typeface="微软雅黑" panose="020B0503020204020204" pitchFamily="34" charset="-122"/>
              <a:ea typeface="微软雅黑" panose="020B0503020204020204" pitchFamily="34" charset="-122"/>
            </a:endParaRPr>
          </a:p>
        </p:txBody>
      </p:sp>
      <p:sp>
        <p:nvSpPr>
          <p:cNvPr id="28" name="矩形 27"/>
          <p:cNvSpPr/>
          <p:nvPr/>
        </p:nvSpPr>
        <p:spPr>
          <a:xfrm>
            <a:off x="683568" y="3515524"/>
            <a:ext cx="7848872" cy="1220847"/>
          </a:xfrm>
          <a:prstGeom prst="rect">
            <a:avLst/>
          </a:prstGeom>
        </p:spPr>
        <p:txBody>
          <a:bodyPr wrap="square">
            <a:spAutoFit/>
          </a:bodyPr>
          <a:lstStyle/>
          <a:p>
            <a:pPr>
              <a:lnSpc>
                <a:spcPts val="2200"/>
              </a:lnSpc>
              <a:spcBef>
                <a:spcPct val="20000"/>
              </a:spcBef>
            </a:pPr>
            <a:r>
              <a:rPr lang="en-US" altLang="zh-CN" sz="1600" b="1" dirty="0" smtClean="0">
                <a:solidFill>
                  <a:srgbClr val="C00000"/>
                </a:solidFill>
                <a:latin typeface="微软雅黑" panose="020B0503020204020204" pitchFamily="34" charset="-122"/>
                <a:ea typeface="微软雅黑" panose="020B0503020204020204" pitchFamily="34" charset="-122"/>
              </a:rPr>
              <a:t>1.1</a:t>
            </a:r>
            <a:r>
              <a:rPr lang="zh-CN" altLang="en-US" sz="1600" b="1" dirty="0" smtClean="0">
                <a:solidFill>
                  <a:srgbClr val="C00000"/>
                </a:solidFill>
                <a:latin typeface="微软雅黑" panose="020B0503020204020204" pitchFamily="34" charset="-122"/>
                <a:ea typeface="微软雅黑" panose="020B0503020204020204" pitchFamily="34" charset="-122"/>
              </a:rPr>
              <a:t>电击分类：</a:t>
            </a:r>
            <a:r>
              <a:rPr lang="zh-CN" altLang="en-US" sz="1600" dirty="0" smtClean="0">
                <a:latin typeface="微软雅黑" panose="020B0503020204020204" pitchFamily="34" charset="-122"/>
                <a:ea typeface="微软雅黑" panose="020B0503020204020204" pitchFamily="34" charset="-122"/>
              </a:rPr>
              <a:t>通常所说的触电指的是电击。</a:t>
            </a:r>
            <a:r>
              <a:rPr lang="zh-CN" altLang="en-US" sz="1600" b="1" dirty="0" smtClean="0">
                <a:solidFill>
                  <a:srgbClr val="C00000"/>
                </a:solidFill>
                <a:latin typeface="微软雅黑" panose="020B0503020204020204" pitchFamily="34" charset="-122"/>
                <a:ea typeface="微软雅黑" panose="020B0503020204020204" pitchFamily="34" charset="-122"/>
              </a:rPr>
              <a:t>电击</a:t>
            </a:r>
            <a:r>
              <a:rPr lang="zh-CN" altLang="en-US" sz="1600" dirty="0" smtClean="0">
                <a:latin typeface="微软雅黑" panose="020B0503020204020204" pitchFamily="34" charset="-122"/>
                <a:ea typeface="微软雅黑" panose="020B0503020204020204" pitchFamily="34" charset="-122"/>
              </a:rPr>
              <a:t>又分为</a:t>
            </a:r>
            <a:r>
              <a:rPr lang="zh-CN" altLang="en-US" sz="1600" b="1" dirty="0" smtClean="0">
                <a:solidFill>
                  <a:srgbClr val="C00000"/>
                </a:solidFill>
                <a:latin typeface="微软雅黑" panose="020B0503020204020204" pitchFamily="34" charset="-122"/>
                <a:ea typeface="微软雅黑" panose="020B0503020204020204" pitchFamily="34" charset="-122"/>
              </a:rPr>
              <a:t>直接接触电击</a:t>
            </a:r>
            <a:r>
              <a:rPr lang="zh-CN" altLang="en-US" sz="1600" dirty="0" smtClean="0">
                <a:latin typeface="微软雅黑" panose="020B0503020204020204" pitchFamily="34" charset="-122"/>
                <a:ea typeface="微软雅黑" panose="020B0503020204020204" pitchFamily="34" charset="-122"/>
              </a:rPr>
              <a:t>和</a:t>
            </a:r>
            <a:r>
              <a:rPr lang="zh-CN" altLang="en-US" sz="1600" b="1" dirty="0" smtClean="0">
                <a:solidFill>
                  <a:srgbClr val="C00000"/>
                </a:solidFill>
                <a:latin typeface="微软雅黑" panose="020B0503020204020204" pitchFamily="34" charset="-122"/>
                <a:ea typeface="微软雅黑" panose="020B0503020204020204" pitchFamily="34" charset="-122"/>
              </a:rPr>
              <a:t>间接接触电击</a:t>
            </a:r>
            <a:r>
              <a:rPr lang="zh-CN" altLang="en-US" sz="1600" dirty="0" smtClean="0">
                <a:latin typeface="微软雅黑" panose="020B0503020204020204" pitchFamily="34" charset="-122"/>
                <a:ea typeface="微软雅黑" panose="020B0503020204020204" pitchFamily="34" charset="-122"/>
              </a:rPr>
              <a:t>。前者是触及正常状态下带电的带电体时发生的电击，也称为正常状态下的电击；后者是触及正常状态下不带电，而在故障状态下意外带电的带电体时发生的电击，也称为故障状态下的点击。</a:t>
            </a:r>
            <a:endParaRPr lang="zh-CN" altLang="en-US" sz="1600" dirty="0">
              <a:latin typeface="微软雅黑" panose="020B0503020204020204" pitchFamily="34" charset="-122"/>
              <a:ea typeface="微软雅黑" panose="020B0503020204020204" pitchFamily="34" charset="-122"/>
            </a:endParaRPr>
          </a:p>
        </p:txBody>
      </p:sp>
      <p:sp>
        <p:nvSpPr>
          <p:cNvPr id="29" name="矩形 28"/>
          <p:cNvSpPr/>
          <p:nvPr/>
        </p:nvSpPr>
        <p:spPr>
          <a:xfrm>
            <a:off x="683568" y="4676943"/>
            <a:ext cx="7848872" cy="1200329"/>
          </a:xfrm>
          <a:prstGeom prst="rect">
            <a:avLst/>
          </a:prstGeom>
        </p:spPr>
        <p:txBody>
          <a:bodyPr wrap="square">
            <a:spAutoFit/>
          </a:bodyPr>
          <a:lstStyle/>
          <a:p>
            <a:pPr>
              <a:lnSpc>
                <a:spcPct val="150000"/>
              </a:lnSpc>
              <a:spcBef>
                <a:spcPct val="20000"/>
              </a:spcBef>
            </a:pPr>
            <a:r>
              <a:rPr lang="en-US" altLang="zh-CN" sz="1600" b="1" dirty="0" smtClean="0">
                <a:solidFill>
                  <a:srgbClr val="C00000"/>
                </a:solidFill>
                <a:latin typeface="微软雅黑" panose="020B0503020204020204" pitchFamily="34" charset="-122"/>
                <a:ea typeface="微软雅黑" panose="020B0503020204020204" pitchFamily="34" charset="-122"/>
              </a:rPr>
              <a:t>1.2</a:t>
            </a:r>
            <a:r>
              <a:rPr lang="zh-CN" altLang="en-US" sz="1600" b="1" dirty="0" smtClean="0">
                <a:solidFill>
                  <a:srgbClr val="C00000"/>
                </a:solidFill>
                <a:latin typeface="微软雅黑" panose="020B0503020204020204" pitchFamily="34" charset="-122"/>
                <a:ea typeface="微软雅黑" panose="020B0503020204020204" pitchFamily="34" charset="-122"/>
              </a:rPr>
              <a:t>电伤分类：分为电弧烧伤、电流灼伤、皮肤金属化、电烙印、机械性损伤、电光眼等</a:t>
            </a:r>
            <a:r>
              <a:rPr lang="zh-CN" altLang="en-US" sz="1600" dirty="0" smtClean="0">
                <a:latin typeface="微软雅黑" panose="020B0503020204020204" pitchFamily="34" charset="-122"/>
                <a:ea typeface="微软雅黑" panose="020B0503020204020204" pitchFamily="34" charset="-122"/>
              </a:rPr>
              <a:t>。</a:t>
            </a:r>
            <a:r>
              <a:rPr lang="zh-CN" altLang="en-US" sz="1600" b="1" dirty="0" smtClean="0">
                <a:solidFill>
                  <a:srgbClr val="C00000"/>
                </a:solidFill>
                <a:latin typeface="微软雅黑" panose="020B0503020204020204" pitchFamily="34" charset="-122"/>
                <a:ea typeface="微软雅黑" panose="020B0503020204020204" pitchFamily="34" charset="-122"/>
              </a:rPr>
              <a:t>电弧烧伤</a:t>
            </a:r>
            <a:r>
              <a:rPr lang="zh-CN" altLang="en-US" sz="1600" dirty="0" smtClean="0">
                <a:latin typeface="微软雅黑" panose="020B0503020204020204" pitchFamily="34" charset="-122"/>
                <a:ea typeface="微软雅黑" panose="020B0503020204020204" pitchFamily="34" charset="-122"/>
              </a:rPr>
              <a:t>是由弧光放电引起的烧伤，</a:t>
            </a:r>
            <a:r>
              <a:rPr lang="zh-CN" altLang="en-US" sz="1600" b="1" dirty="0" smtClean="0">
                <a:latin typeface="微软雅黑" panose="020B0503020204020204" pitchFamily="34" charset="-122"/>
                <a:ea typeface="微软雅黑" panose="020B0503020204020204" pitchFamily="34" charset="-122"/>
              </a:rPr>
              <a:t>是最危险的电伤</a:t>
            </a:r>
            <a:r>
              <a:rPr lang="zh-CN" altLang="en-US" sz="1600" dirty="0" smtClean="0">
                <a:latin typeface="微软雅黑" panose="020B0503020204020204" pitchFamily="34" charset="-122"/>
                <a:ea typeface="微软雅黑" panose="020B0503020204020204" pitchFamily="34" charset="-122"/>
              </a:rPr>
              <a:t>；电弧温度高达</a:t>
            </a:r>
            <a:r>
              <a:rPr lang="en-US" altLang="zh-CN" sz="1600" dirty="0" smtClean="0">
                <a:latin typeface="微软雅黑" panose="020B0503020204020204" pitchFamily="34" charset="-122"/>
                <a:ea typeface="微软雅黑" panose="020B0503020204020204" pitchFamily="34" charset="-122"/>
              </a:rPr>
              <a:t>8000℃</a:t>
            </a:r>
            <a:r>
              <a:rPr lang="zh-CN" altLang="en-US" sz="1600" dirty="0" smtClean="0">
                <a:latin typeface="微软雅黑" panose="020B0503020204020204" pitchFamily="34" charset="-122"/>
                <a:ea typeface="微软雅黑" panose="020B0503020204020204" pitchFamily="34" charset="-122"/>
              </a:rPr>
              <a:t>，可造成大面积、大深度的烧伤，甚至烧焦、烧毁四肢及其他部位。</a:t>
            </a:r>
            <a:endParaRPr lang="zh-CN" altLang="en-US" sz="1600" dirty="0">
              <a:latin typeface="微软雅黑" panose="020B0503020204020204" pitchFamily="34" charset="-122"/>
              <a:ea typeface="微软雅黑" panose="020B0503020204020204" pitchFamily="34" charset="-122"/>
            </a:endParaRPr>
          </a:p>
        </p:txBody>
      </p:sp>
      <p:pic>
        <p:nvPicPr>
          <p:cNvPr id="30" name="Picture 93" descr="Pen 2"/>
          <p:cNvPicPr>
            <a:picLocks noChangeAspect="1" noChangeArrowheads="1"/>
          </p:cNvPicPr>
          <p:nvPr/>
        </p:nvPicPr>
        <p:blipFill>
          <a:blip r:embed="rId1" cstate="print"/>
          <a:srcRect/>
          <a:stretch>
            <a:fillRect/>
          </a:stretch>
        </p:blipFill>
        <p:spPr bwMode="auto">
          <a:xfrm>
            <a:off x="3102250" y="476672"/>
            <a:ext cx="360809" cy="395148"/>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5493812"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五、企业电气事故种类及原因、防范对策、急救方法</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pSp>
        <p:nvGrpSpPr>
          <p:cNvPr id="5" name="组合 4"/>
          <p:cNvGrpSpPr/>
          <p:nvPr/>
        </p:nvGrpSpPr>
        <p:grpSpPr>
          <a:xfrm>
            <a:off x="352556" y="879692"/>
            <a:ext cx="8496944" cy="677100"/>
            <a:chOff x="352556" y="1470270"/>
            <a:chExt cx="8496944" cy="677100"/>
          </a:xfrm>
        </p:grpSpPr>
        <p:grpSp>
          <p:nvGrpSpPr>
            <p:cNvPr id="6" name="组合 21"/>
            <p:cNvGrpSpPr/>
            <p:nvPr/>
          </p:nvGrpSpPr>
          <p:grpSpPr>
            <a:xfrm>
              <a:off x="409251" y="1499298"/>
              <a:ext cx="1498453" cy="489542"/>
              <a:chOff x="235663" y="1"/>
              <a:chExt cx="1492529" cy="432048"/>
            </a:xfrm>
          </p:grpSpPr>
          <p:sp>
            <p:nvSpPr>
              <p:cNvPr id="23" name="圆角矩形 22"/>
              <p:cNvSpPr/>
              <p:nvPr/>
            </p:nvSpPr>
            <p:spPr>
              <a:xfrm>
                <a:off x="235663" y="1"/>
                <a:ext cx="1492529" cy="432048"/>
              </a:xfrm>
              <a:prstGeom prst="roundRect">
                <a:avLst>
                  <a:gd name="adj" fmla="val 10000"/>
                </a:avLst>
              </a:prstGeom>
              <a:solidFill>
                <a:schemeClr val="accent1"/>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4" name="圆角矩形 4"/>
              <p:cNvSpPr/>
              <p:nvPr/>
            </p:nvSpPr>
            <p:spPr>
              <a:xfrm>
                <a:off x="264812" y="37934"/>
                <a:ext cx="1434466" cy="356184"/>
              </a:xfrm>
              <a:prstGeom prst="rect">
                <a:avLst/>
              </a:prstGeom>
              <a:solidFill>
                <a:srgbClr val="22518A"/>
              </a:solidFill>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anose="02010600040101010101" pitchFamily="2" charset="-122"/>
                    <a:ea typeface="华文中宋" panose="02010600040101010101" pitchFamily="2" charset="-122"/>
                  </a:rPr>
                  <a:t>电气事故种类 </a:t>
                </a:r>
                <a:endParaRPr lang="zh-CN" altLang="en-US" sz="1600" kern="1200" dirty="0">
                  <a:latin typeface="华文中宋" panose="02010600040101010101" pitchFamily="2" charset="-122"/>
                  <a:ea typeface="华文中宋" panose="02010600040101010101" pitchFamily="2" charset="-122"/>
                </a:endParaRPr>
              </a:p>
            </p:txBody>
          </p:sp>
        </p:grpSp>
        <p:grpSp>
          <p:nvGrpSpPr>
            <p:cNvPr id="7" name="组合 24"/>
            <p:cNvGrpSpPr/>
            <p:nvPr/>
          </p:nvGrpSpPr>
          <p:grpSpPr>
            <a:xfrm>
              <a:off x="2066234" y="1484784"/>
              <a:ext cx="1382553" cy="504055"/>
              <a:chOff x="345638" y="871386"/>
              <a:chExt cx="1382553" cy="634090"/>
            </a:xfrm>
          </p:grpSpPr>
          <p:sp>
            <p:nvSpPr>
              <p:cNvPr id="21" name="圆角矩形 20"/>
              <p:cNvSpPr/>
              <p:nvPr/>
            </p:nvSpPr>
            <p:spPr>
              <a:xfrm>
                <a:off x="345638" y="871386"/>
                <a:ext cx="1382553" cy="63409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2" name="圆角矩形 4"/>
              <p:cNvSpPr/>
              <p:nvPr/>
            </p:nvSpPr>
            <p:spPr>
              <a:xfrm>
                <a:off x="361557" y="907903"/>
                <a:ext cx="1350715" cy="527588"/>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chemeClr val="bg1"/>
                    </a:solidFill>
                    <a:latin typeface="华文中宋" panose="02010600040101010101" pitchFamily="2" charset="-122"/>
                    <a:ea typeface="华文中宋" panose="02010600040101010101" pitchFamily="2" charset="-122"/>
                  </a:rPr>
                  <a:t>触电事故为例</a:t>
                </a:r>
                <a:endParaRPr lang="zh-CN" altLang="en-US" sz="1600" b="1" kern="1200" dirty="0">
                  <a:solidFill>
                    <a:schemeClr val="bg1"/>
                  </a:solidFill>
                  <a:latin typeface="华文中宋" panose="02010600040101010101" pitchFamily="2" charset="-122"/>
                  <a:ea typeface="华文中宋" panose="02010600040101010101" pitchFamily="2" charset="-122"/>
                </a:endParaRPr>
              </a:p>
            </p:txBody>
          </p:sp>
        </p:grpSp>
        <p:grpSp>
          <p:nvGrpSpPr>
            <p:cNvPr id="8" name="组合 27"/>
            <p:cNvGrpSpPr/>
            <p:nvPr/>
          </p:nvGrpSpPr>
          <p:grpSpPr>
            <a:xfrm>
              <a:off x="3563888" y="1484784"/>
              <a:ext cx="1382553" cy="504056"/>
              <a:chOff x="345638" y="1520418"/>
              <a:chExt cx="1382553" cy="605238"/>
            </a:xfrm>
          </p:grpSpPr>
          <p:sp>
            <p:nvSpPr>
              <p:cNvPr id="19" name="圆角矩形 18"/>
              <p:cNvSpPr/>
              <p:nvPr/>
            </p:nvSpPr>
            <p:spPr>
              <a:xfrm>
                <a:off x="345638" y="1520418"/>
                <a:ext cx="1382553" cy="605238"/>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0" name="圆角矩形 4"/>
              <p:cNvSpPr/>
              <p:nvPr/>
            </p:nvSpPr>
            <p:spPr>
              <a:xfrm>
                <a:off x="363365" y="1538144"/>
                <a:ext cx="1347099" cy="587512"/>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电气装置事故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9" name="组合 30"/>
            <p:cNvGrpSpPr/>
            <p:nvPr/>
          </p:nvGrpSpPr>
          <p:grpSpPr>
            <a:xfrm>
              <a:off x="5077180" y="1470270"/>
              <a:ext cx="1080119" cy="518570"/>
              <a:chOff x="345638" y="2266366"/>
              <a:chExt cx="1382553" cy="577561"/>
            </a:xfrm>
          </p:grpSpPr>
          <p:sp>
            <p:nvSpPr>
              <p:cNvPr id="17" name="圆角矩形 16"/>
              <p:cNvSpPr/>
              <p:nvPr/>
            </p:nvSpPr>
            <p:spPr>
              <a:xfrm>
                <a:off x="345638" y="2266366"/>
                <a:ext cx="1382553" cy="577561"/>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8" name="圆角矩形 4"/>
              <p:cNvSpPr/>
              <p:nvPr/>
            </p:nvSpPr>
            <p:spPr>
              <a:xfrm>
                <a:off x="362554" y="2283282"/>
                <a:ext cx="1348721" cy="543729"/>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雷击事故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0" name="组合 33"/>
            <p:cNvGrpSpPr/>
            <p:nvPr/>
          </p:nvGrpSpPr>
          <p:grpSpPr>
            <a:xfrm>
              <a:off x="6272288" y="1470270"/>
              <a:ext cx="1008112" cy="518570"/>
              <a:chOff x="345638" y="3021206"/>
              <a:chExt cx="1382553" cy="488395"/>
            </a:xfrm>
          </p:grpSpPr>
          <p:sp>
            <p:nvSpPr>
              <p:cNvPr id="15" name="圆角矩形 14"/>
              <p:cNvSpPr/>
              <p:nvPr/>
            </p:nvSpPr>
            <p:spPr>
              <a:xfrm>
                <a:off x="345638" y="3021206"/>
                <a:ext cx="1382553" cy="488395"/>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6" name="圆角矩形 4"/>
              <p:cNvSpPr/>
              <p:nvPr/>
            </p:nvSpPr>
            <p:spPr>
              <a:xfrm>
                <a:off x="359943" y="3035511"/>
                <a:ext cx="1353943" cy="459785"/>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静电事故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1" name="组合 36"/>
            <p:cNvGrpSpPr/>
            <p:nvPr/>
          </p:nvGrpSpPr>
          <p:grpSpPr>
            <a:xfrm>
              <a:off x="7394826" y="1470270"/>
              <a:ext cx="1440160" cy="518570"/>
              <a:chOff x="345638" y="3767897"/>
              <a:chExt cx="1382553" cy="479020"/>
            </a:xfrm>
          </p:grpSpPr>
          <p:sp>
            <p:nvSpPr>
              <p:cNvPr id="13" name="圆角矩形 12"/>
              <p:cNvSpPr/>
              <p:nvPr/>
            </p:nvSpPr>
            <p:spPr>
              <a:xfrm>
                <a:off x="345638" y="3767897"/>
                <a:ext cx="1382553" cy="47902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4" name="圆角矩形 4"/>
              <p:cNvSpPr/>
              <p:nvPr/>
            </p:nvSpPr>
            <p:spPr>
              <a:xfrm>
                <a:off x="359668" y="3781927"/>
                <a:ext cx="1354493" cy="450960"/>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电磁辐射事故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cxnSp>
          <p:nvCxnSpPr>
            <p:cNvPr id="12" name="直接连接符 11"/>
            <p:cNvCxnSpPr/>
            <p:nvPr/>
          </p:nvCxnSpPr>
          <p:spPr>
            <a:xfrm>
              <a:off x="352556" y="2147370"/>
              <a:ext cx="8496944" cy="0"/>
            </a:xfrm>
            <a:prstGeom prst="line">
              <a:avLst/>
            </a:prstGeom>
            <a:ln w="28575">
              <a:solidFill>
                <a:srgbClr val="22518A"/>
              </a:solidFill>
              <a:prstDash val="lgDashDot"/>
            </a:ln>
          </p:spPr>
          <p:style>
            <a:lnRef idx="1">
              <a:schemeClr val="accent1"/>
            </a:lnRef>
            <a:fillRef idx="0">
              <a:schemeClr val="accent1"/>
            </a:fillRef>
            <a:effectRef idx="0">
              <a:schemeClr val="accent1"/>
            </a:effectRef>
            <a:fontRef idx="minor">
              <a:schemeClr val="tx1"/>
            </a:fontRef>
          </p:style>
        </p:cxnSp>
      </p:grpSp>
      <p:sp>
        <p:nvSpPr>
          <p:cNvPr id="25" name="Rectangle 256"/>
          <p:cNvSpPr>
            <a:spLocks noChangeArrowheads="1"/>
          </p:cNvSpPr>
          <p:nvPr/>
        </p:nvSpPr>
        <p:spPr bwMode="auto">
          <a:xfrm>
            <a:off x="237006" y="1844824"/>
            <a:ext cx="2808312" cy="338554"/>
          </a:xfrm>
          <a:prstGeom prst="rect">
            <a:avLst/>
          </a:prstGeom>
          <a:noFill/>
          <a:ln w="9525">
            <a:noFill/>
            <a:miter lim="800000"/>
          </a:ln>
        </p:spPr>
        <p:txBody>
          <a:bodyPr wrap="square" anchor="ctr">
            <a:spAutoFit/>
          </a:bodyPr>
          <a:lstStyle/>
          <a:p>
            <a:r>
              <a:rPr lang="zh-CN" altLang="en-US" sz="1600" b="1" dirty="0" smtClean="0">
                <a:solidFill>
                  <a:schemeClr val="tx2"/>
                </a:solidFill>
                <a:latin typeface="微软雅黑" panose="020B0503020204020204" pitchFamily="34" charset="-122"/>
                <a:ea typeface="微软雅黑" panose="020B0503020204020204" pitchFamily="34" charset="-122"/>
              </a:rPr>
              <a:t>三、电击和电伤的定义</a:t>
            </a:r>
            <a:endParaRPr lang="zh-CN" altLang="en-US" sz="1600" b="1" dirty="0" smtClean="0">
              <a:solidFill>
                <a:schemeClr val="tx2"/>
              </a:solidFill>
              <a:latin typeface="微软雅黑" panose="020B0503020204020204" pitchFamily="34" charset="-122"/>
              <a:ea typeface="微软雅黑" panose="020B0503020204020204" pitchFamily="34" charset="-122"/>
            </a:endParaRPr>
          </a:p>
        </p:txBody>
      </p:sp>
      <p:sp>
        <p:nvSpPr>
          <p:cNvPr id="26" name="矩形 25"/>
          <p:cNvSpPr/>
          <p:nvPr/>
        </p:nvSpPr>
        <p:spPr>
          <a:xfrm>
            <a:off x="654540" y="2132856"/>
            <a:ext cx="7920880" cy="938719"/>
          </a:xfrm>
          <a:prstGeom prst="rect">
            <a:avLst/>
          </a:prstGeom>
        </p:spPr>
        <p:txBody>
          <a:bodyPr wrap="square">
            <a:spAutoFit/>
          </a:bodyPr>
          <a:lstStyle/>
          <a:p>
            <a:pPr>
              <a:lnSpc>
                <a:spcPts val="2200"/>
              </a:lnSpc>
              <a:spcBef>
                <a:spcPct val="50000"/>
              </a:spcBef>
            </a:pPr>
            <a:r>
              <a:rPr lang="en-US" altLang="zh-CN" sz="1600" b="1" dirty="0" smtClean="0">
                <a:solidFill>
                  <a:srgbClr val="C00000"/>
                </a:solidFill>
                <a:latin typeface="微软雅黑" panose="020B0503020204020204" pitchFamily="34" charset="-122"/>
                <a:ea typeface="微软雅黑" panose="020B0503020204020204" pitchFamily="34" charset="-122"/>
              </a:rPr>
              <a:t>1</a:t>
            </a:r>
            <a:r>
              <a:rPr lang="zh-CN" altLang="en-US" sz="1600" b="1" dirty="0" smtClean="0">
                <a:solidFill>
                  <a:srgbClr val="C00000"/>
                </a:solidFill>
                <a:latin typeface="微软雅黑" panose="020B0503020204020204" pitchFamily="34" charset="-122"/>
                <a:ea typeface="微软雅黑" panose="020B0503020204020204" pitchFamily="34" charset="-122"/>
              </a:rPr>
              <a:t>、电击：</a:t>
            </a:r>
            <a:r>
              <a:rPr lang="zh-CN" altLang="en-US" sz="1600" dirty="0" smtClean="0">
                <a:latin typeface="微软雅黑" panose="020B0503020204020204" pitchFamily="34" charset="-122"/>
                <a:ea typeface="微软雅黑" panose="020B0503020204020204" pitchFamily="34" charset="-122"/>
              </a:rPr>
              <a:t>电流通过人体，</a:t>
            </a:r>
            <a:r>
              <a:rPr lang="zh-CN" altLang="en-US" sz="1600" b="1" dirty="0" smtClean="0">
                <a:solidFill>
                  <a:srgbClr val="C00000"/>
                </a:solidFill>
                <a:latin typeface="微软雅黑" panose="020B0503020204020204" pitchFamily="34" charset="-122"/>
                <a:ea typeface="微软雅黑" panose="020B0503020204020204" pitchFamily="34" charset="-122"/>
              </a:rPr>
              <a:t>刺激机体组织</a:t>
            </a:r>
            <a:r>
              <a:rPr lang="zh-CN" altLang="en-US" sz="1600" dirty="0" smtClean="0">
                <a:latin typeface="微软雅黑" panose="020B0503020204020204" pitchFamily="34" charset="-122"/>
                <a:ea typeface="微软雅黑" panose="020B0503020204020204" pitchFamily="34" charset="-122"/>
              </a:rPr>
              <a:t>，使肌体产生针刺感、压迫感、打击感、痉挛、疼痛、血压异常、昏迷、心率不齐、心室颤动等造成伤害的形式。严重时会破坏人的心脏、肺部、神经系统的正常工作，形成危及生命的伤害。</a:t>
            </a:r>
            <a:endParaRPr lang="zh-CN" altLang="en-US" sz="1600" dirty="0">
              <a:latin typeface="微软雅黑" panose="020B0503020204020204" pitchFamily="34" charset="-122"/>
              <a:ea typeface="微软雅黑" panose="020B0503020204020204" pitchFamily="34" charset="-122"/>
            </a:endParaRPr>
          </a:p>
        </p:txBody>
      </p:sp>
      <p:sp>
        <p:nvSpPr>
          <p:cNvPr id="27" name="矩形 26"/>
          <p:cNvSpPr/>
          <p:nvPr/>
        </p:nvSpPr>
        <p:spPr>
          <a:xfrm>
            <a:off x="654540" y="3033848"/>
            <a:ext cx="7805892" cy="938719"/>
          </a:xfrm>
          <a:prstGeom prst="rect">
            <a:avLst/>
          </a:prstGeom>
        </p:spPr>
        <p:txBody>
          <a:bodyPr wrap="square">
            <a:spAutoFit/>
          </a:bodyPr>
          <a:lstStyle/>
          <a:p>
            <a:pPr>
              <a:lnSpc>
                <a:spcPts val="2200"/>
              </a:lnSpc>
              <a:spcBef>
                <a:spcPct val="50000"/>
              </a:spcBef>
            </a:pPr>
            <a:r>
              <a:rPr lang="en-US" altLang="zh-CN" sz="1600" b="1" dirty="0" smtClean="0">
                <a:solidFill>
                  <a:srgbClr val="C00000"/>
                </a:solidFill>
                <a:latin typeface="微软雅黑" panose="020B0503020204020204" pitchFamily="34" charset="-122"/>
                <a:ea typeface="微软雅黑" panose="020B0503020204020204" pitchFamily="34" charset="-122"/>
              </a:rPr>
              <a:t>2</a:t>
            </a:r>
            <a:r>
              <a:rPr lang="zh-CN" altLang="en-US" sz="1600" b="1" dirty="0" smtClean="0">
                <a:solidFill>
                  <a:srgbClr val="C00000"/>
                </a:solidFill>
                <a:latin typeface="微软雅黑" panose="020B0503020204020204" pitchFamily="34" charset="-122"/>
                <a:ea typeface="微软雅黑" panose="020B0503020204020204" pitchFamily="34" charset="-122"/>
              </a:rPr>
              <a:t>、电伤：</a:t>
            </a:r>
            <a:r>
              <a:rPr lang="zh-CN" altLang="en-US" sz="1600" dirty="0" smtClean="0">
                <a:latin typeface="微软雅黑" panose="020B0503020204020204" pitchFamily="34" charset="-122"/>
                <a:ea typeface="微软雅黑" panose="020B0503020204020204" pitchFamily="34" charset="-122"/>
              </a:rPr>
              <a:t>电流的</a:t>
            </a:r>
            <a:r>
              <a:rPr lang="zh-CN" altLang="en-US" sz="1600" b="1" dirty="0" smtClean="0">
                <a:solidFill>
                  <a:srgbClr val="C00000"/>
                </a:solidFill>
                <a:latin typeface="微软雅黑" panose="020B0503020204020204" pitchFamily="34" charset="-122"/>
                <a:ea typeface="微软雅黑" panose="020B0503020204020204" pitchFamily="34" charset="-122"/>
              </a:rPr>
              <a:t>热效应、化学效应、机械效应</a:t>
            </a:r>
            <a:r>
              <a:rPr lang="zh-CN" altLang="en-US" sz="1600" dirty="0" smtClean="0">
                <a:latin typeface="微软雅黑" panose="020B0503020204020204" pitchFamily="34" charset="-122"/>
                <a:ea typeface="微软雅黑" panose="020B0503020204020204" pitchFamily="34" charset="-122"/>
              </a:rPr>
              <a:t>等对人体所造成的伤害。伤害多见于机体的外部，往往在机体表面留下伤痕。能够形成电伤的电流通常比较大。电伤的危害程度决定于受伤面积、受伤深度。受伤部位。</a:t>
            </a:r>
            <a:endParaRPr lang="zh-CN" altLang="en-US" sz="1600" dirty="0">
              <a:latin typeface="微软雅黑" panose="020B0503020204020204" pitchFamily="34" charset="-122"/>
              <a:ea typeface="微软雅黑" panose="020B0503020204020204" pitchFamily="34" charset="-122"/>
            </a:endParaRPr>
          </a:p>
        </p:txBody>
      </p:sp>
      <p:pic>
        <p:nvPicPr>
          <p:cNvPr id="28" name="Picture 93" descr="Pen 2"/>
          <p:cNvPicPr>
            <a:picLocks noChangeAspect="1" noChangeArrowheads="1"/>
          </p:cNvPicPr>
          <p:nvPr/>
        </p:nvPicPr>
        <p:blipFill>
          <a:blip r:embed="rId1" cstate="print"/>
          <a:srcRect/>
          <a:stretch>
            <a:fillRect/>
          </a:stretch>
        </p:blipFill>
        <p:spPr bwMode="auto">
          <a:xfrm>
            <a:off x="3102250" y="476672"/>
            <a:ext cx="360809" cy="395148"/>
          </a:xfrm>
          <a:prstGeom prst="rect">
            <a:avLst/>
          </a:prstGeom>
          <a:noFill/>
          <a:ln w="9525">
            <a:noFill/>
            <a:miter lim="800000"/>
            <a:headEnd/>
            <a:tailEnd/>
          </a:ln>
        </p:spPr>
      </p:pic>
      <p:sp>
        <p:nvSpPr>
          <p:cNvPr id="30" name="Rectangle 256"/>
          <p:cNvSpPr>
            <a:spLocks noChangeArrowheads="1"/>
          </p:cNvSpPr>
          <p:nvPr/>
        </p:nvSpPr>
        <p:spPr bwMode="auto">
          <a:xfrm>
            <a:off x="251520" y="4026550"/>
            <a:ext cx="2808312" cy="338554"/>
          </a:xfrm>
          <a:prstGeom prst="rect">
            <a:avLst/>
          </a:prstGeom>
          <a:noFill/>
          <a:ln w="9525">
            <a:noFill/>
            <a:miter lim="800000"/>
          </a:ln>
        </p:spPr>
        <p:txBody>
          <a:bodyPr wrap="square" anchor="ctr">
            <a:spAutoFit/>
          </a:bodyPr>
          <a:lstStyle/>
          <a:p>
            <a:r>
              <a:rPr lang="zh-CN" altLang="en-US" sz="1600" b="1" dirty="0" smtClean="0">
                <a:solidFill>
                  <a:schemeClr val="tx2"/>
                </a:solidFill>
                <a:latin typeface="微软雅黑" panose="020B0503020204020204" pitchFamily="34" charset="-122"/>
                <a:ea typeface="微软雅黑" panose="020B0503020204020204" pitchFamily="34" charset="-122"/>
              </a:rPr>
              <a:t>四、电击和电伤的分类（一）</a:t>
            </a:r>
            <a:endParaRPr lang="zh-CN" altLang="en-US" sz="1600" b="1" dirty="0" smtClean="0">
              <a:solidFill>
                <a:schemeClr val="tx2"/>
              </a:solidFill>
              <a:latin typeface="微软雅黑" panose="020B0503020204020204" pitchFamily="34" charset="-122"/>
              <a:ea typeface="微软雅黑" panose="020B0503020204020204" pitchFamily="34" charset="-122"/>
            </a:endParaRPr>
          </a:p>
        </p:txBody>
      </p:sp>
      <p:sp>
        <p:nvSpPr>
          <p:cNvPr id="31" name="矩形 30"/>
          <p:cNvSpPr/>
          <p:nvPr/>
        </p:nvSpPr>
        <p:spPr>
          <a:xfrm>
            <a:off x="251520" y="4466140"/>
            <a:ext cx="2160240" cy="338554"/>
          </a:xfrm>
          <a:prstGeom prst="rect">
            <a:avLst/>
          </a:prstGeom>
        </p:spPr>
        <p:txBody>
          <a:bodyPr wrap="square">
            <a:spAutoFit/>
          </a:bodyPr>
          <a:lstStyle/>
          <a:p>
            <a:r>
              <a:rPr lang="zh-CN" altLang="en-US" sz="1600" dirty="0" smtClean="0">
                <a:solidFill>
                  <a:srgbClr val="22518A"/>
                </a:solidFill>
                <a:latin typeface="微软雅黑" panose="020B0503020204020204" pitchFamily="34" charset="-122"/>
                <a:ea typeface="微软雅黑" panose="020B0503020204020204" pitchFamily="34" charset="-122"/>
              </a:rPr>
              <a:t>电击之直接接触电击</a:t>
            </a:r>
            <a:endParaRPr lang="en-US" altLang="zh-CN" sz="1600" dirty="0" smtClean="0">
              <a:solidFill>
                <a:srgbClr val="22518A"/>
              </a:solidFill>
              <a:latin typeface="微软雅黑" panose="020B0503020204020204" pitchFamily="34" charset="-122"/>
              <a:ea typeface="微软雅黑" panose="020B0503020204020204" pitchFamily="34" charset="-122"/>
            </a:endParaRPr>
          </a:p>
        </p:txBody>
      </p:sp>
      <p:grpSp>
        <p:nvGrpSpPr>
          <p:cNvPr id="33" name="Group 87"/>
          <p:cNvGrpSpPr/>
          <p:nvPr/>
        </p:nvGrpSpPr>
        <p:grpSpPr bwMode="auto">
          <a:xfrm>
            <a:off x="294500" y="4869160"/>
            <a:ext cx="1944216" cy="1512168"/>
            <a:chOff x="975" y="1525"/>
            <a:chExt cx="2313" cy="2223"/>
          </a:xfrm>
        </p:grpSpPr>
        <p:sp>
          <p:nvSpPr>
            <p:cNvPr id="34" name="Rectangle 72"/>
            <p:cNvSpPr>
              <a:spLocks noChangeArrowheads="1"/>
            </p:cNvSpPr>
            <p:nvPr/>
          </p:nvSpPr>
          <p:spPr bwMode="auto">
            <a:xfrm>
              <a:off x="975" y="1525"/>
              <a:ext cx="2313" cy="2223"/>
            </a:xfrm>
            <a:prstGeom prst="rect">
              <a:avLst/>
            </a:prstGeom>
            <a:solidFill>
              <a:srgbClr val="CCFFCC"/>
            </a:solidFill>
            <a:ln w="9525" algn="ctr">
              <a:solidFill>
                <a:schemeClr val="tx1"/>
              </a:solidFill>
              <a:miter lim="800000"/>
            </a:ln>
          </p:spPr>
          <p:txBody>
            <a:bodyPr wrap="none" anchor="ctr"/>
            <a:lstStyle/>
            <a:p>
              <a:pPr algn="ctr"/>
              <a:endParaRPr lang="zh-CN" altLang="en-US" sz="1600"/>
            </a:p>
          </p:txBody>
        </p:sp>
        <p:sp>
          <p:nvSpPr>
            <p:cNvPr id="35" name="Freeform 22"/>
            <p:cNvSpPr/>
            <p:nvPr/>
          </p:nvSpPr>
          <p:spPr bwMode="auto">
            <a:xfrm>
              <a:off x="1580" y="1720"/>
              <a:ext cx="1160" cy="1788"/>
            </a:xfrm>
            <a:custGeom>
              <a:avLst/>
              <a:gdLst>
                <a:gd name="T0" fmla="*/ 0 w 2452"/>
                <a:gd name="T1" fmla="*/ 0 h 3810"/>
                <a:gd name="T2" fmla="*/ 260 w 2452"/>
                <a:gd name="T3" fmla="*/ 0 h 3810"/>
                <a:gd name="T4" fmla="*/ 260 w 2452"/>
                <a:gd name="T5" fmla="*/ 394 h 3810"/>
                <a:gd name="T6" fmla="*/ 0 w 2452"/>
                <a:gd name="T7" fmla="*/ 394 h 3810"/>
                <a:gd name="T8" fmla="*/ 0 w 2452"/>
                <a:gd name="T9" fmla="*/ 315 h 3810"/>
                <a:gd name="T10" fmla="*/ 0 60000 65536"/>
                <a:gd name="T11" fmla="*/ 0 60000 65536"/>
                <a:gd name="T12" fmla="*/ 0 60000 65536"/>
                <a:gd name="T13" fmla="*/ 0 60000 65536"/>
                <a:gd name="T14" fmla="*/ 0 60000 65536"/>
                <a:gd name="T15" fmla="*/ 0 w 2452"/>
                <a:gd name="T16" fmla="*/ 0 h 3810"/>
                <a:gd name="T17" fmla="*/ 2452 w 2452"/>
                <a:gd name="T18" fmla="*/ 3810 h 3810"/>
              </a:gdLst>
              <a:ahLst/>
              <a:cxnLst>
                <a:cxn ang="T10">
                  <a:pos x="T0" y="T1"/>
                </a:cxn>
                <a:cxn ang="T11">
                  <a:pos x="T2" y="T3"/>
                </a:cxn>
                <a:cxn ang="T12">
                  <a:pos x="T4" y="T5"/>
                </a:cxn>
                <a:cxn ang="T13">
                  <a:pos x="T6" y="T7"/>
                </a:cxn>
                <a:cxn ang="T14">
                  <a:pos x="T8" y="T9"/>
                </a:cxn>
              </a:cxnLst>
              <a:rect l="T15" t="T16" r="T17" b="T18"/>
              <a:pathLst>
                <a:path w="2452" h="3810">
                  <a:moveTo>
                    <a:pt x="0" y="0"/>
                  </a:moveTo>
                  <a:lnTo>
                    <a:pt x="2452" y="0"/>
                  </a:lnTo>
                  <a:lnTo>
                    <a:pt x="2452" y="3810"/>
                  </a:lnTo>
                  <a:lnTo>
                    <a:pt x="0" y="3810"/>
                  </a:lnTo>
                  <a:lnTo>
                    <a:pt x="0" y="3048"/>
                  </a:lnTo>
                </a:path>
              </a:pathLst>
            </a:custGeom>
            <a:noFill/>
            <a:ln w="12700">
              <a:solidFill>
                <a:srgbClr val="000000"/>
              </a:solidFill>
              <a:prstDash val="solid"/>
              <a:round/>
            </a:ln>
          </p:spPr>
          <p:txBody>
            <a:bodyPr/>
            <a:lstStyle/>
            <a:p>
              <a:endParaRPr lang="zh-CN" altLang="en-US" sz="1600"/>
            </a:p>
          </p:txBody>
        </p:sp>
        <p:sp>
          <p:nvSpPr>
            <p:cNvPr id="36" name="Line 23"/>
            <p:cNvSpPr>
              <a:spLocks noChangeShapeType="1"/>
            </p:cNvSpPr>
            <p:nvPr/>
          </p:nvSpPr>
          <p:spPr bwMode="auto">
            <a:xfrm>
              <a:off x="1580" y="1720"/>
              <a:ext cx="1" cy="537"/>
            </a:xfrm>
            <a:prstGeom prst="line">
              <a:avLst/>
            </a:prstGeom>
            <a:noFill/>
            <a:ln w="12700">
              <a:solidFill>
                <a:srgbClr val="000000"/>
              </a:solidFill>
              <a:round/>
            </a:ln>
          </p:spPr>
          <p:txBody>
            <a:bodyPr/>
            <a:lstStyle/>
            <a:p>
              <a:endParaRPr lang="zh-CN" altLang="en-US" sz="1600"/>
            </a:p>
          </p:txBody>
        </p:sp>
        <p:sp>
          <p:nvSpPr>
            <p:cNvPr id="37" name="Line 24"/>
            <p:cNvSpPr>
              <a:spLocks noChangeShapeType="1"/>
            </p:cNvSpPr>
            <p:nvPr/>
          </p:nvSpPr>
          <p:spPr bwMode="auto">
            <a:xfrm flipV="1">
              <a:off x="1580" y="2972"/>
              <a:ext cx="1" cy="178"/>
            </a:xfrm>
            <a:prstGeom prst="line">
              <a:avLst/>
            </a:prstGeom>
            <a:noFill/>
            <a:ln w="12700">
              <a:solidFill>
                <a:srgbClr val="000000"/>
              </a:solidFill>
              <a:round/>
            </a:ln>
          </p:spPr>
          <p:txBody>
            <a:bodyPr/>
            <a:lstStyle/>
            <a:p>
              <a:endParaRPr lang="zh-CN" altLang="en-US" sz="1600"/>
            </a:p>
          </p:txBody>
        </p:sp>
        <p:sp>
          <p:nvSpPr>
            <p:cNvPr id="38" name="Line 25"/>
            <p:cNvSpPr>
              <a:spLocks noChangeShapeType="1"/>
            </p:cNvSpPr>
            <p:nvPr/>
          </p:nvSpPr>
          <p:spPr bwMode="auto">
            <a:xfrm>
              <a:off x="1580" y="2346"/>
              <a:ext cx="1" cy="536"/>
            </a:xfrm>
            <a:prstGeom prst="line">
              <a:avLst/>
            </a:prstGeom>
            <a:noFill/>
            <a:ln w="12700">
              <a:solidFill>
                <a:srgbClr val="000000"/>
              </a:solidFill>
              <a:round/>
            </a:ln>
          </p:spPr>
          <p:txBody>
            <a:bodyPr/>
            <a:lstStyle/>
            <a:p>
              <a:endParaRPr lang="zh-CN" altLang="en-US" sz="1600"/>
            </a:p>
          </p:txBody>
        </p:sp>
        <p:sp>
          <p:nvSpPr>
            <p:cNvPr id="39" name="Line 26"/>
            <p:cNvSpPr>
              <a:spLocks noChangeShapeType="1"/>
            </p:cNvSpPr>
            <p:nvPr/>
          </p:nvSpPr>
          <p:spPr bwMode="auto">
            <a:xfrm>
              <a:off x="1097" y="2301"/>
              <a:ext cx="1354" cy="1"/>
            </a:xfrm>
            <a:prstGeom prst="line">
              <a:avLst/>
            </a:prstGeom>
            <a:noFill/>
            <a:ln w="12700">
              <a:solidFill>
                <a:srgbClr val="000000"/>
              </a:solidFill>
              <a:round/>
            </a:ln>
          </p:spPr>
          <p:txBody>
            <a:bodyPr/>
            <a:lstStyle/>
            <a:p>
              <a:endParaRPr lang="zh-CN" altLang="en-US" sz="1600"/>
            </a:p>
          </p:txBody>
        </p:sp>
        <p:sp>
          <p:nvSpPr>
            <p:cNvPr id="40" name="Line 27"/>
            <p:cNvSpPr>
              <a:spLocks noChangeShapeType="1"/>
            </p:cNvSpPr>
            <p:nvPr/>
          </p:nvSpPr>
          <p:spPr bwMode="auto">
            <a:xfrm>
              <a:off x="1097" y="2927"/>
              <a:ext cx="1354" cy="1"/>
            </a:xfrm>
            <a:prstGeom prst="line">
              <a:avLst/>
            </a:prstGeom>
            <a:noFill/>
            <a:ln w="12700">
              <a:solidFill>
                <a:srgbClr val="000000"/>
              </a:solidFill>
              <a:round/>
            </a:ln>
          </p:spPr>
          <p:txBody>
            <a:bodyPr/>
            <a:lstStyle/>
            <a:p>
              <a:endParaRPr lang="zh-CN" altLang="en-US" sz="1600"/>
            </a:p>
          </p:txBody>
        </p:sp>
        <p:sp>
          <p:nvSpPr>
            <p:cNvPr id="41" name="Freeform 28"/>
            <p:cNvSpPr/>
            <p:nvPr/>
          </p:nvSpPr>
          <p:spPr bwMode="auto">
            <a:xfrm>
              <a:off x="1000" y="2257"/>
              <a:ext cx="97" cy="89"/>
            </a:xfrm>
            <a:custGeom>
              <a:avLst/>
              <a:gdLst>
                <a:gd name="T0" fmla="*/ 0 w 204"/>
                <a:gd name="T1" fmla="*/ 10 h 191"/>
                <a:gd name="T2" fmla="*/ 0 w 204"/>
                <a:gd name="T3" fmla="*/ 7 h 191"/>
                <a:gd name="T4" fmla="*/ 1 w 204"/>
                <a:gd name="T5" fmla="*/ 6 h 191"/>
                <a:gd name="T6" fmla="*/ 2 w 204"/>
                <a:gd name="T7" fmla="*/ 4 h 191"/>
                <a:gd name="T8" fmla="*/ 4 w 204"/>
                <a:gd name="T9" fmla="*/ 2 h 191"/>
                <a:gd name="T10" fmla="*/ 6 w 204"/>
                <a:gd name="T11" fmla="*/ 1 h 191"/>
                <a:gd name="T12" fmla="*/ 9 w 204"/>
                <a:gd name="T13" fmla="*/ 0 h 191"/>
                <a:gd name="T14" fmla="*/ 11 w 204"/>
                <a:gd name="T15" fmla="*/ 0 h 191"/>
                <a:gd name="T16" fmla="*/ 13 w 204"/>
                <a:gd name="T17" fmla="*/ 0 h 191"/>
                <a:gd name="T18" fmla="*/ 16 w 204"/>
                <a:gd name="T19" fmla="*/ 1 h 191"/>
                <a:gd name="T20" fmla="*/ 18 w 204"/>
                <a:gd name="T21" fmla="*/ 2 h 191"/>
                <a:gd name="T22" fmla="*/ 19 w 204"/>
                <a:gd name="T23" fmla="*/ 4 h 191"/>
                <a:gd name="T24" fmla="*/ 21 w 204"/>
                <a:gd name="T25" fmla="*/ 6 h 191"/>
                <a:gd name="T26" fmla="*/ 22 w 204"/>
                <a:gd name="T27" fmla="*/ 7 h 191"/>
                <a:gd name="T28" fmla="*/ 22 w 204"/>
                <a:gd name="T29" fmla="*/ 10 h 191"/>
                <a:gd name="T30" fmla="*/ 22 w 204"/>
                <a:gd name="T31" fmla="*/ 12 h 191"/>
                <a:gd name="T32" fmla="*/ 21 w 204"/>
                <a:gd name="T33" fmla="*/ 14 h 191"/>
                <a:gd name="T34" fmla="*/ 19 w 204"/>
                <a:gd name="T35" fmla="*/ 16 h 191"/>
                <a:gd name="T36" fmla="*/ 18 w 204"/>
                <a:gd name="T37" fmla="*/ 17 h 191"/>
                <a:gd name="T38" fmla="*/ 16 w 204"/>
                <a:gd name="T39" fmla="*/ 19 h 191"/>
                <a:gd name="T40" fmla="*/ 13 w 204"/>
                <a:gd name="T41" fmla="*/ 19 h 191"/>
                <a:gd name="T42" fmla="*/ 11 w 204"/>
                <a:gd name="T43" fmla="*/ 19 h 191"/>
                <a:gd name="T44" fmla="*/ 9 w 204"/>
                <a:gd name="T45" fmla="*/ 19 h 191"/>
                <a:gd name="T46" fmla="*/ 6 w 204"/>
                <a:gd name="T47" fmla="*/ 19 h 191"/>
                <a:gd name="T48" fmla="*/ 4 w 204"/>
                <a:gd name="T49" fmla="*/ 17 h 191"/>
                <a:gd name="T50" fmla="*/ 2 w 204"/>
                <a:gd name="T51" fmla="*/ 16 h 191"/>
                <a:gd name="T52" fmla="*/ 1 w 204"/>
                <a:gd name="T53" fmla="*/ 14 h 191"/>
                <a:gd name="T54" fmla="*/ 0 w 204"/>
                <a:gd name="T55" fmla="*/ 12 h 191"/>
                <a:gd name="T56" fmla="*/ 0 w 204"/>
                <a:gd name="T57" fmla="*/ 10 h 19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4"/>
                <a:gd name="T88" fmla="*/ 0 h 191"/>
                <a:gd name="T89" fmla="*/ 204 w 204"/>
                <a:gd name="T90" fmla="*/ 191 h 19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4" h="191">
                  <a:moveTo>
                    <a:pt x="0" y="96"/>
                  </a:moveTo>
                  <a:lnTo>
                    <a:pt x="3" y="74"/>
                  </a:lnTo>
                  <a:lnTo>
                    <a:pt x="9" y="54"/>
                  </a:lnTo>
                  <a:lnTo>
                    <a:pt x="22" y="36"/>
                  </a:lnTo>
                  <a:lnTo>
                    <a:pt x="38" y="21"/>
                  </a:lnTo>
                  <a:lnTo>
                    <a:pt x="57" y="9"/>
                  </a:lnTo>
                  <a:lnTo>
                    <a:pt x="79" y="3"/>
                  </a:lnTo>
                  <a:lnTo>
                    <a:pt x="102" y="0"/>
                  </a:lnTo>
                  <a:lnTo>
                    <a:pt x="125" y="3"/>
                  </a:lnTo>
                  <a:lnTo>
                    <a:pt x="147" y="9"/>
                  </a:lnTo>
                  <a:lnTo>
                    <a:pt x="166" y="21"/>
                  </a:lnTo>
                  <a:lnTo>
                    <a:pt x="182" y="36"/>
                  </a:lnTo>
                  <a:lnTo>
                    <a:pt x="195" y="54"/>
                  </a:lnTo>
                  <a:lnTo>
                    <a:pt x="202" y="74"/>
                  </a:lnTo>
                  <a:lnTo>
                    <a:pt x="204" y="96"/>
                  </a:lnTo>
                  <a:lnTo>
                    <a:pt x="202" y="117"/>
                  </a:lnTo>
                  <a:lnTo>
                    <a:pt x="195" y="137"/>
                  </a:lnTo>
                  <a:lnTo>
                    <a:pt x="182" y="155"/>
                  </a:lnTo>
                  <a:lnTo>
                    <a:pt x="166" y="171"/>
                  </a:lnTo>
                  <a:lnTo>
                    <a:pt x="147" y="182"/>
                  </a:lnTo>
                  <a:lnTo>
                    <a:pt x="125" y="188"/>
                  </a:lnTo>
                  <a:lnTo>
                    <a:pt x="102" y="191"/>
                  </a:lnTo>
                  <a:lnTo>
                    <a:pt x="79" y="188"/>
                  </a:lnTo>
                  <a:lnTo>
                    <a:pt x="57" y="182"/>
                  </a:lnTo>
                  <a:lnTo>
                    <a:pt x="38" y="171"/>
                  </a:lnTo>
                  <a:lnTo>
                    <a:pt x="22" y="155"/>
                  </a:lnTo>
                  <a:lnTo>
                    <a:pt x="9" y="137"/>
                  </a:lnTo>
                  <a:lnTo>
                    <a:pt x="3" y="117"/>
                  </a:lnTo>
                  <a:lnTo>
                    <a:pt x="0" y="96"/>
                  </a:lnTo>
                  <a:close/>
                </a:path>
              </a:pathLst>
            </a:custGeom>
            <a:solidFill>
              <a:srgbClr val="FFFFFF"/>
            </a:solidFill>
            <a:ln w="4763">
              <a:solidFill>
                <a:srgbClr val="000000"/>
              </a:solidFill>
              <a:prstDash val="solid"/>
              <a:round/>
            </a:ln>
          </p:spPr>
          <p:txBody>
            <a:bodyPr/>
            <a:lstStyle/>
            <a:p>
              <a:endParaRPr lang="zh-CN" altLang="en-US" sz="1600"/>
            </a:p>
          </p:txBody>
        </p:sp>
        <p:sp>
          <p:nvSpPr>
            <p:cNvPr id="42" name="Freeform 29"/>
            <p:cNvSpPr/>
            <p:nvPr/>
          </p:nvSpPr>
          <p:spPr bwMode="auto">
            <a:xfrm>
              <a:off x="1000" y="2882"/>
              <a:ext cx="97" cy="90"/>
            </a:xfrm>
            <a:custGeom>
              <a:avLst/>
              <a:gdLst>
                <a:gd name="T0" fmla="*/ 0 w 204"/>
                <a:gd name="T1" fmla="*/ 10 h 190"/>
                <a:gd name="T2" fmla="*/ 0 w 204"/>
                <a:gd name="T3" fmla="*/ 8 h 190"/>
                <a:gd name="T4" fmla="*/ 1 w 204"/>
                <a:gd name="T5" fmla="*/ 6 h 190"/>
                <a:gd name="T6" fmla="*/ 2 w 204"/>
                <a:gd name="T7" fmla="*/ 4 h 190"/>
                <a:gd name="T8" fmla="*/ 4 w 204"/>
                <a:gd name="T9" fmla="*/ 2 h 190"/>
                <a:gd name="T10" fmla="*/ 6 w 204"/>
                <a:gd name="T11" fmla="*/ 1 h 190"/>
                <a:gd name="T12" fmla="*/ 9 w 204"/>
                <a:gd name="T13" fmla="*/ 0 h 190"/>
                <a:gd name="T14" fmla="*/ 11 w 204"/>
                <a:gd name="T15" fmla="*/ 0 h 190"/>
                <a:gd name="T16" fmla="*/ 13 w 204"/>
                <a:gd name="T17" fmla="*/ 0 h 190"/>
                <a:gd name="T18" fmla="*/ 16 w 204"/>
                <a:gd name="T19" fmla="*/ 1 h 190"/>
                <a:gd name="T20" fmla="*/ 18 w 204"/>
                <a:gd name="T21" fmla="*/ 2 h 190"/>
                <a:gd name="T22" fmla="*/ 19 w 204"/>
                <a:gd name="T23" fmla="*/ 4 h 190"/>
                <a:gd name="T24" fmla="*/ 21 w 204"/>
                <a:gd name="T25" fmla="*/ 6 h 190"/>
                <a:gd name="T26" fmla="*/ 22 w 204"/>
                <a:gd name="T27" fmla="*/ 8 h 190"/>
                <a:gd name="T28" fmla="*/ 22 w 204"/>
                <a:gd name="T29" fmla="*/ 10 h 190"/>
                <a:gd name="T30" fmla="*/ 22 w 204"/>
                <a:gd name="T31" fmla="*/ 12 h 190"/>
                <a:gd name="T32" fmla="*/ 21 w 204"/>
                <a:gd name="T33" fmla="*/ 15 h 190"/>
                <a:gd name="T34" fmla="*/ 19 w 204"/>
                <a:gd name="T35" fmla="*/ 17 h 190"/>
                <a:gd name="T36" fmla="*/ 18 w 204"/>
                <a:gd name="T37" fmla="*/ 18 h 190"/>
                <a:gd name="T38" fmla="*/ 16 w 204"/>
                <a:gd name="T39" fmla="*/ 19 h 190"/>
                <a:gd name="T40" fmla="*/ 13 w 204"/>
                <a:gd name="T41" fmla="*/ 20 h 190"/>
                <a:gd name="T42" fmla="*/ 11 w 204"/>
                <a:gd name="T43" fmla="*/ 20 h 190"/>
                <a:gd name="T44" fmla="*/ 9 w 204"/>
                <a:gd name="T45" fmla="*/ 20 h 190"/>
                <a:gd name="T46" fmla="*/ 6 w 204"/>
                <a:gd name="T47" fmla="*/ 19 h 190"/>
                <a:gd name="T48" fmla="*/ 4 w 204"/>
                <a:gd name="T49" fmla="*/ 18 h 190"/>
                <a:gd name="T50" fmla="*/ 2 w 204"/>
                <a:gd name="T51" fmla="*/ 17 h 190"/>
                <a:gd name="T52" fmla="*/ 1 w 204"/>
                <a:gd name="T53" fmla="*/ 15 h 190"/>
                <a:gd name="T54" fmla="*/ 0 w 204"/>
                <a:gd name="T55" fmla="*/ 12 h 190"/>
                <a:gd name="T56" fmla="*/ 0 w 204"/>
                <a:gd name="T57" fmla="*/ 10 h 1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4"/>
                <a:gd name="T88" fmla="*/ 0 h 190"/>
                <a:gd name="T89" fmla="*/ 204 w 204"/>
                <a:gd name="T90" fmla="*/ 190 h 1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4" h="190">
                  <a:moveTo>
                    <a:pt x="0" y="95"/>
                  </a:moveTo>
                  <a:lnTo>
                    <a:pt x="3" y="73"/>
                  </a:lnTo>
                  <a:lnTo>
                    <a:pt x="9" y="53"/>
                  </a:lnTo>
                  <a:lnTo>
                    <a:pt x="22" y="35"/>
                  </a:lnTo>
                  <a:lnTo>
                    <a:pt x="38" y="20"/>
                  </a:lnTo>
                  <a:lnTo>
                    <a:pt x="57" y="9"/>
                  </a:lnTo>
                  <a:lnTo>
                    <a:pt x="79" y="2"/>
                  </a:lnTo>
                  <a:lnTo>
                    <a:pt x="102" y="0"/>
                  </a:lnTo>
                  <a:lnTo>
                    <a:pt x="125" y="2"/>
                  </a:lnTo>
                  <a:lnTo>
                    <a:pt x="147" y="9"/>
                  </a:lnTo>
                  <a:lnTo>
                    <a:pt x="166" y="20"/>
                  </a:lnTo>
                  <a:lnTo>
                    <a:pt x="182" y="35"/>
                  </a:lnTo>
                  <a:lnTo>
                    <a:pt x="195" y="53"/>
                  </a:lnTo>
                  <a:lnTo>
                    <a:pt x="202" y="73"/>
                  </a:lnTo>
                  <a:lnTo>
                    <a:pt x="204" y="95"/>
                  </a:lnTo>
                  <a:lnTo>
                    <a:pt x="202" y="117"/>
                  </a:lnTo>
                  <a:lnTo>
                    <a:pt x="195" y="137"/>
                  </a:lnTo>
                  <a:lnTo>
                    <a:pt x="182" y="155"/>
                  </a:lnTo>
                  <a:lnTo>
                    <a:pt x="166" y="170"/>
                  </a:lnTo>
                  <a:lnTo>
                    <a:pt x="147" y="181"/>
                  </a:lnTo>
                  <a:lnTo>
                    <a:pt x="125" y="188"/>
                  </a:lnTo>
                  <a:lnTo>
                    <a:pt x="102" y="190"/>
                  </a:lnTo>
                  <a:lnTo>
                    <a:pt x="79" y="188"/>
                  </a:lnTo>
                  <a:lnTo>
                    <a:pt x="57" y="181"/>
                  </a:lnTo>
                  <a:lnTo>
                    <a:pt x="38" y="170"/>
                  </a:lnTo>
                  <a:lnTo>
                    <a:pt x="22" y="155"/>
                  </a:lnTo>
                  <a:lnTo>
                    <a:pt x="9" y="137"/>
                  </a:lnTo>
                  <a:lnTo>
                    <a:pt x="3" y="117"/>
                  </a:lnTo>
                  <a:lnTo>
                    <a:pt x="0" y="95"/>
                  </a:lnTo>
                  <a:close/>
                </a:path>
              </a:pathLst>
            </a:custGeom>
            <a:solidFill>
              <a:srgbClr val="FFFFFF"/>
            </a:solidFill>
            <a:ln w="4763">
              <a:solidFill>
                <a:srgbClr val="000000"/>
              </a:solidFill>
              <a:prstDash val="solid"/>
              <a:round/>
            </a:ln>
          </p:spPr>
          <p:txBody>
            <a:bodyPr/>
            <a:lstStyle/>
            <a:p>
              <a:endParaRPr lang="zh-CN" altLang="en-US" sz="1600"/>
            </a:p>
          </p:txBody>
        </p:sp>
        <p:sp>
          <p:nvSpPr>
            <p:cNvPr id="43" name="Freeform 30"/>
            <p:cNvSpPr/>
            <p:nvPr/>
          </p:nvSpPr>
          <p:spPr bwMode="auto">
            <a:xfrm>
              <a:off x="2354" y="2301"/>
              <a:ext cx="145" cy="581"/>
            </a:xfrm>
            <a:custGeom>
              <a:avLst/>
              <a:gdLst>
                <a:gd name="T0" fmla="*/ 22 w 306"/>
                <a:gd name="T1" fmla="*/ 0 h 1238"/>
                <a:gd name="T2" fmla="*/ 22 w 306"/>
                <a:gd name="T3" fmla="*/ 20 h 1238"/>
                <a:gd name="T4" fmla="*/ 0 w 306"/>
                <a:gd name="T5" fmla="*/ 30 h 1238"/>
                <a:gd name="T6" fmla="*/ 33 w 306"/>
                <a:gd name="T7" fmla="*/ 39 h 1238"/>
                <a:gd name="T8" fmla="*/ 0 w 306"/>
                <a:gd name="T9" fmla="*/ 49 h 1238"/>
                <a:gd name="T10" fmla="*/ 33 w 306"/>
                <a:gd name="T11" fmla="*/ 59 h 1238"/>
                <a:gd name="T12" fmla="*/ 0 w 306"/>
                <a:gd name="T13" fmla="*/ 69 h 1238"/>
                <a:gd name="T14" fmla="*/ 33 w 306"/>
                <a:gd name="T15" fmla="*/ 79 h 1238"/>
                <a:gd name="T16" fmla="*/ 0 w 306"/>
                <a:gd name="T17" fmla="*/ 89 h 1238"/>
                <a:gd name="T18" fmla="*/ 33 w 306"/>
                <a:gd name="T19" fmla="*/ 99 h 1238"/>
                <a:gd name="T20" fmla="*/ 0 w 306"/>
                <a:gd name="T21" fmla="*/ 108 h 1238"/>
                <a:gd name="T22" fmla="*/ 22 w 306"/>
                <a:gd name="T23" fmla="*/ 118 h 1238"/>
                <a:gd name="T24" fmla="*/ 22 w 306"/>
                <a:gd name="T25" fmla="*/ 128 h 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6"/>
                <a:gd name="T40" fmla="*/ 0 h 1238"/>
                <a:gd name="T41" fmla="*/ 306 w 306"/>
                <a:gd name="T42" fmla="*/ 1238 h 12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6" h="1238">
                  <a:moveTo>
                    <a:pt x="204" y="0"/>
                  </a:moveTo>
                  <a:lnTo>
                    <a:pt x="204" y="190"/>
                  </a:lnTo>
                  <a:lnTo>
                    <a:pt x="0" y="285"/>
                  </a:lnTo>
                  <a:lnTo>
                    <a:pt x="306" y="381"/>
                  </a:lnTo>
                  <a:lnTo>
                    <a:pt x="0" y="476"/>
                  </a:lnTo>
                  <a:lnTo>
                    <a:pt x="306" y="571"/>
                  </a:lnTo>
                  <a:lnTo>
                    <a:pt x="0" y="666"/>
                  </a:lnTo>
                  <a:lnTo>
                    <a:pt x="306" y="762"/>
                  </a:lnTo>
                  <a:lnTo>
                    <a:pt x="0" y="857"/>
                  </a:lnTo>
                  <a:lnTo>
                    <a:pt x="306" y="952"/>
                  </a:lnTo>
                  <a:lnTo>
                    <a:pt x="0" y="1047"/>
                  </a:lnTo>
                  <a:lnTo>
                    <a:pt x="204" y="1142"/>
                  </a:lnTo>
                  <a:lnTo>
                    <a:pt x="204" y="1238"/>
                  </a:lnTo>
                </a:path>
              </a:pathLst>
            </a:custGeom>
            <a:noFill/>
            <a:ln w="12700">
              <a:solidFill>
                <a:srgbClr val="000000"/>
              </a:solidFill>
              <a:prstDash val="solid"/>
              <a:round/>
            </a:ln>
          </p:spPr>
          <p:txBody>
            <a:bodyPr/>
            <a:lstStyle/>
            <a:p>
              <a:endParaRPr lang="zh-CN" altLang="en-US" sz="1600"/>
            </a:p>
          </p:txBody>
        </p:sp>
        <p:sp>
          <p:nvSpPr>
            <p:cNvPr id="44" name="Line 31"/>
            <p:cNvSpPr>
              <a:spLocks noChangeShapeType="1"/>
            </p:cNvSpPr>
            <p:nvPr/>
          </p:nvSpPr>
          <p:spPr bwMode="auto">
            <a:xfrm>
              <a:off x="2453" y="2873"/>
              <a:ext cx="1" cy="46"/>
            </a:xfrm>
            <a:prstGeom prst="line">
              <a:avLst/>
            </a:prstGeom>
            <a:noFill/>
            <a:ln w="12700">
              <a:solidFill>
                <a:srgbClr val="000000"/>
              </a:solidFill>
              <a:round/>
            </a:ln>
          </p:spPr>
          <p:txBody>
            <a:bodyPr/>
            <a:lstStyle/>
            <a:p>
              <a:endParaRPr lang="zh-CN" altLang="en-US" sz="1600"/>
            </a:p>
          </p:txBody>
        </p:sp>
        <p:sp>
          <p:nvSpPr>
            <p:cNvPr id="45" name="Freeform 32"/>
            <p:cNvSpPr/>
            <p:nvPr/>
          </p:nvSpPr>
          <p:spPr bwMode="auto">
            <a:xfrm>
              <a:off x="2912" y="1980"/>
              <a:ext cx="241" cy="313"/>
            </a:xfrm>
            <a:custGeom>
              <a:avLst/>
              <a:gdLst>
                <a:gd name="T0" fmla="*/ 0 w 511"/>
                <a:gd name="T1" fmla="*/ 35 h 667"/>
                <a:gd name="T2" fmla="*/ 0 w 511"/>
                <a:gd name="T3" fmla="*/ 30 h 667"/>
                <a:gd name="T4" fmla="*/ 1 w 511"/>
                <a:gd name="T5" fmla="*/ 26 h 667"/>
                <a:gd name="T6" fmla="*/ 2 w 511"/>
                <a:gd name="T7" fmla="*/ 22 h 667"/>
                <a:gd name="T8" fmla="*/ 3 w 511"/>
                <a:gd name="T9" fmla="*/ 18 h 667"/>
                <a:gd name="T10" fmla="*/ 5 w 511"/>
                <a:gd name="T11" fmla="*/ 15 h 667"/>
                <a:gd name="T12" fmla="*/ 7 w 511"/>
                <a:gd name="T13" fmla="*/ 12 h 667"/>
                <a:gd name="T14" fmla="*/ 9 w 511"/>
                <a:gd name="T15" fmla="*/ 8 h 667"/>
                <a:gd name="T16" fmla="*/ 12 w 511"/>
                <a:gd name="T17" fmla="*/ 6 h 667"/>
                <a:gd name="T18" fmla="*/ 15 w 511"/>
                <a:gd name="T19" fmla="*/ 4 h 667"/>
                <a:gd name="T20" fmla="*/ 17 w 511"/>
                <a:gd name="T21" fmla="*/ 2 h 667"/>
                <a:gd name="T22" fmla="*/ 20 w 511"/>
                <a:gd name="T23" fmla="*/ 1 h 667"/>
                <a:gd name="T24" fmla="*/ 24 w 511"/>
                <a:gd name="T25" fmla="*/ 0 h 667"/>
                <a:gd name="T26" fmla="*/ 27 w 511"/>
                <a:gd name="T27" fmla="*/ 0 h 667"/>
                <a:gd name="T28" fmla="*/ 30 w 511"/>
                <a:gd name="T29" fmla="*/ 0 h 667"/>
                <a:gd name="T30" fmla="*/ 33 w 511"/>
                <a:gd name="T31" fmla="*/ 1 h 667"/>
                <a:gd name="T32" fmla="*/ 36 w 511"/>
                <a:gd name="T33" fmla="*/ 2 h 667"/>
                <a:gd name="T34" fmla="*/ 39 w 511"/>
                <a:gd name="T35" fmla="*/ 4 h 667"/>
                <a:gd name="T36" fmla="*/ 42 w 511"/>
                <a:gd name="T37" fmla="*/ 6 h 667"/>
                <a:gd name="T38" fmla="*/ 44 w 511"/>
                <a:gd name="T39" fmla="*/ 8 h 667"/>
                <a:gd name="T40" fmla="*/ 47 w 511"/>
                <a:gd name="T41" fmla="*/ 12 h 667"/>
                <a:gd name="T42" fmla="*/ 49 w 511"/>
                <a:gd name="T43" fmla="*/ 15 h 667"/>
                <a:gd name="T44" fmla="*/ 50 w 511"/>
                <a:gd name="T45" fmla="*/ 18 h 667"/>
                <a:gd name="T46" fmla="*/ 52 w 511"/>
                <a:gd name="T47" fmla="*/ 22 h 667"/>
                <a:gd name="T48" fmla="*/ 53 w 511"/>
                <a:gd name="T49" fmla="*/ 26 h 667"/>
                <a:gd name="T50" fmla="*/ 53 w 511"/>
                <a:gd name="T51" fmla="*/ 30 h 667"/>
                <a:gd name="T52" fmla="*/ 54 w 511"/>
                <a:gd name="T53" fmla="*/ 35 h 667"/>
                <a:gd name="T54" fmla="*/ 53 w 511"/>
                <a:gd name="T55" fmla="*/ 39 h 667"/>
                <a:gd name="T56" fmla="*/ 53 w 511"/>
                <a:gd name="T57" fmla="*/ 43 h 667"/>
                <a:gd name="T58" fmla="*/ 52 w 511"/>
                <a:gd name="T59" fmla="*/ 46 h 667"/>
                <a:gd name="T60" fmla="*/ 50 w 511"/>
                <a:gd name="T61" fmla="*/ 50 h 667"/>
                <a:gd name="T62" fmla="*/ 49 w 511"/>
                <a:gd name="T63" fmla="*/ 54 h 667"/>
                <a:gd name="T64" fmla="*/ 47 w 511"/>
                <a:gd name="T65" fmla="*/ 57 h 667"/>
                <a:gd name="T66" fmla="*/ 44 w 511"/>
                <a:gd name="T67" fmla="*/ 61 h 667"/>
                <a:gd name="T68" fmla="*/ 42 w 511"/>
                <a:gd name="T69" fmla="*/ 63 h 667"/>
                <a:gd name="T70" fmla="*/ 39 w 511"/>
                <a:gd name="T71" fmla="*/ 65 h 667"/>
                <a:gd name="T72" fmla="*/ 36 w 511"/>
                <a:gd name="T73" fmla="*/ 67 h 667"/>
                <a:gd name="T74" fmla="*/ 33 w 511"/>
                <a:gd name="T75" fmla="*/ 68 h 667"/>
                <a:gd name="T76" fmla="*/ 30 w 511"/>
                <a:gd name="T77" fmla="*/ 69 h 667"/>
                <a:gd name="T78" fmla="*/ 27 w 511"/>
                <a:gd name="T79" fmla="*/ 69 h 667"/>
                <a:gd name="T80" fmla="*/ 24 w 511"/>
                <a:gd name="T81" fmla="*/ 69 h 667"/>
                <a:gd name="T82" fmla="*/ 20 w 511"/>
                <a:gd name="T83" fmla="*/ 68 h 667"/>
                <a:gd name="T84" fmla="*/ 17 w 511"/>
                <a:gd name="T85" fmla="*/ 67 h 667"/>
                <a:gd name="T86" fmla="*/ 15 w 511"/>
                <a:gd name="T87" fmla="*/ 65 h 667"/>
                <a:gd name="T88" fmla="*/ 12 w 511"/>
                <a:gd name="T89" fmla="*/ 63 h 667"/>
                <a:gd name="T90" fmla="*/ 9 w 511"/>
                <a:gd name="T91" fmla="*/ 61 h 667"/>
                <a:gd name="T92" fmla="*/ 7 w 511"/>
                <a:gd name="T93" fmla="*/ 57 h 667"/>
                <a:gd name="T94" fmla="*/ 5 w 511"/>
                <a:gd name="T95" fmla="*/ 54 h 667"/>
                <a:gd name="T96" fmla="*/ 3 w 511"/>
                <a:gd name="T97" fmla="*/ 50 h 667"/>
                <a:gd name="T98" fmla="*/ 2 w 511"/>
                <a:gd name="T99" fmla="*/ 46 h 667"/>
                <a:gd name="T100" fmla="*/ 1 w 511"/>
                <a:gd name="T101" fmla="*/ 43 h 667"/>
                <a:gd name="T102" fmla="*/ 0 w 511"/>
                <a:gd name="T103" fmla="*/ 39 h 667"/>
                <a:gd name="T104" fmla="*/ 0 w 511"/>
                <a:gd name="T105" fmla="*/ 35 h 66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11"/>
                <a:gd name="T160" fmla="*/ 0 h 667"/>
                <a:gd name="T161" fmla="*/ 511 w 511"/>
                <a:gd name="T162" fmla="*/ 667 h 66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11" h="667">
                  <a:moveTo>
                    <a:pt x="0" y="334"/>
                  </a:moveTo>
                  <a:lnTo>
                    <a:pt x="3" y="293"/>
                  </a:lnTo>
                  <a:lnTo>
                    <a:pt x="8" y="254"/>
                  </a:lnTo>
                  <a:lnTo>
                    <a:pt x="18" y="216"/>
                  </a:lnTo>
                  <a:lnTo>
                    <a:pt x="30" y="179"/>
                  </a:lnTo>
                  <a:lnTo>
                    <a:pt x="46" y="145"/>
                  </a:lnTo>
                  <a:lnTo>
                    <a:pt x="65" y="113"/>
                  </a:lnTo>
                  <a:lnTo>
                    <a:pt x="87" y="84"/>
                  </a:lnTo>
                  <a:lnTo>
                    <a:pt x="110" y="60"/>
                  </a:lnTo>
                  <a:lnTo>
                    <a:pt x="137" y="38"/>
                  </a:lnTo>
                  <a:lnTo>
                    <a:pt x="165" y="22"/>
                  </a:lnTo>
                  <a:lnTo>
                    <a:pt x="195" y="10"/>
                  </a:lnTo>
                  <a:lnTo>
                    <a:pt x="225" y="3"/>
                  </a:lnTo>
                  <a:lnTo>
                    <a:pt x="256" y="0"/>
                  </a:lnTo>
                  <a:lnTo>
                    <a:pt x="286" y="3"/>
                  </a:lnTo>
                  <a:lnTo>
                    <a:pt x="317" y="10"/>
                  </a:lnTo>
                  <a:lnTo>
                    <a:pt x="346" y="22"/>
                  </a:lnTo>
                  <a:lnTo>
                    <a:pt x="374" y="38"/>
                  </a:lnTo>
                  <a:lnTo>
                    <a:pt x="400" y="60"/>
                  </a:lnTo>
                  <a:lnTo>
                    <a:pt x="425" y="84"/>
                  </a:lnTo>
                  <a:lnTo>
                    <a:pt x="447" y="113"/>
                  </a:lnTo>
                  <a:lnTo>
                    <a:pt x="466" y="145"/>
                  </a:lnTo>
                  <a:lnTo>
                    <a:pt x="482" y="179"/>
                  </a:lnTo>
                  <a:lnTo>
                    <a:pt x="494" y="216"/>
                  </a:lnTo>
                  <a:lnTo>
                    <a:pt x="504" y="254"/>
                  </a:lnTo>
                  <a:lnTo>
                    <a:pt x="509" y="293"/>
                  </a:lnTo>
                  <a:lnTo>
                    <a:pt x="511" y="334"/>
                  </a:lnTo>
                  <a:lnTo>
                    <a:pt x="509" y="375"/>
                  </a:lnTo>
                  <a:lnTo>
                    <a:pt x="504" y="414"/>
                  </a:lnTo>
                  <a:lnTo>
                    <a:pt x="494" y="452"/>
                  </a:lnTo>
                  <a:lnTo>
                    <a:pt x="482" y="489"/>
                  </a:lnTo>
                  <a:lnTo>
                    <a:pt x="466" y="523"/>
                  </a:lnTo>
                  <a:lnTo>
                    <a:pt x="447" y="555"/>
                  </a:lnTo>
                  <a:lnTo>
                    <a:pt x="425" y="583"/>
                  </a:lnTo>
                  <a:lnTo>
                    <a:pt x="400" y="608"/>
                  </a:lnTo>
                  <a:lnTo>
                    <a:pt x="374" y="629"/>
                  </a:lnTo>
                  <a:lnTo>
                    <a:pt x="346" y="645"/>
                  </a:lnTo>
                  <a:lnTo>
                    <a:pt x="317" y="658"/>
                  </a:lnTo>
                  <a:lnTo>
                    <a:pt x="286" y="664"/>
                  </a:lnTo>
                  <a:lnTo>
                    <a:pt x="256" y="667"/>
                  </a:lnTo>
                  <a:lnTo>
                    <a:pt x="225" y="664"/>
                  </a:lnTo>
                  <a:lnTo>
                    <a:pt x="195" y="658"/>
                  </a:lnTo>
                  <a:lnTo>
                    <a:pt x="165" y="645"/>
                  </a:lnTo>
                  <a:lnTo>
                    <a:pt x="137" y="629"/>
                  </a:lnTo>
                  <a:lnTo>
                    <a:pt x="110" y="608"/>
                  </a:lnTo>
                  <a:lnTo>
                    <a:pt x="87" y="583"/>
                  </a:lnTo>
                  <a:lnTo>
                    <a:pt x="65" y="555"/>
                  </a:lnTo>
                  <a:lnTo>
                    <a:pt x="46" y="523"/>
                  </a:lnTo>
                  <a:lnTo>
                    <a:pt x="30" y="489"/>
                  </a:lnTo>
                  <a:lnTo>
                    <a:pt x="18" y="452"/>
                  </a:lnTo>
                  <a:lnTo>
                    <a:pt x="8" y="414"/>
                  </a:lnTo>
                  <a:lnTo>
                    <a:pt x="3" y="375"/>
                  </a:lnTo>
                  <a:lnTo>
                    <a:pt x="0" y="334"/>
                  </a:lnTo>
                  <a:close/>
                </a:path>
              </a:pathLst>
            </a:custGeom>
            <a:solidFill>
              <a:srgbClr val="00FF00"/>
            </a:solidFill>
            <a:ln w="12700">
              <a:solidFill>
                <a:srgbClr val="000000"/>
              </a:solidFill>
              <a:prstDash val="solid"/>
              <a:round/>
            </a:ln>
          </p:spPr>
          <p:txBody>
            <a:bodyPr/>
            <a:lstStyle/>
            <a:p>
              <a:endParaRPr lang="zh-CN" altLang="en-US" sz="1600"/>
            </a:p>
          </p:txBody>
        </p:sp>
        <p:sp>
          <p:nvSpPr>
            <p:cNvPr id="46" name="Line 33"/>
            <p:cNvSpPr>
              <a:spLocks noChangeShapeType="1"/>
            </p:cNvSpPr>
            <p:nvPr/>
          </p:nvSpPr>
          <p:spPr bwMode="auto">
            <a:xfrm>
              <a:off x="3033" y="2293"/>
              <a:ext cx="1" cy="559"/>
            </a:xfrm>
            <a:prstGeom prst="line">
              <a:avLst/>
            </a:prstGeom>
            <a:noFill/>
            <a:ln w="76200">
              <a:solidFill>
                <a:schemeClr val="tx1"/>
              </a:solidFill>
              <a:round/>
            </a:ln>
          </p:spPr>
          <p:txBody>
            <a:bodyPr/>
            <a:lstStyle/>
            <a:p>
              <a:endParaRPr lang="zh-CN" altLang="en-US" sz="1600"/>
            </a:p>
          </p:txBody>
        </p:sp>
        <p:sp>
          <p:nvSpPr>
            <p:cNvPr id="47" name="Freeform 34"/>
            <p:cNvSpPr/>
            <p:nvPr/>
          </p:nvSpPr>
          <p:spPr bwMode="auto">
            <a:xfrm>
              <a:off x="2476" y="2360"/>
              <a:ext cx="557" cy="157"/>
            </a:xfrm>
            <a:custGeom>
              <a:avLst/>
              <a:gdLst>
                <a:gd name="T0" fmla="*/ 125 w 1176"/>
                <a:gd name="T1" fmla="*/ 0 h 333"/>
                <a:gd name="T2" fmla="*/ 22 w 1176"/>
                <a:gd name="T3" fmla="*/ 35 h 333"/>
                <a:gd name="T4" fmla="*/ 0 w 1176"/>
                <a:gd name="T5" fmla="*/ 25 h 333"/>
                <a:gd name="T6" fmla="*/ 0 60000 65536"/>
                <a:gd name="T7" fmla="*/ 0 60000 65536"/>
                <a:gd name="T8" fmla="*/ 0 60000 65536"/>
                <a:gd name="T9" fmla="*/ 0 w 1176"/>
                <a:gd name="T10" fmla="*/ 0 h 333"/>
                <a:gd name="T11" fmla="*/ 1176 w 1176"/>
                <a:gd name="T12" fmla="*/ 333 h 333"/>
              </a:gdLst>
              <a:ahLst/>
              <a:cxnLst>
                <a:cxn ang="T6">
                  <a:pos x="T0" y="T1"/>
                </a:cxn>
                <a:cxn ang="T7">
                  <a:pos x="T2" y="T3"/>
                </a:cxn>
                <a:cxn ang="T8">
                  <a:pos x="T4" y="T5"/>
                </a:cxn>
              </a:cxnLst>
              <a:rect l="T9" t="T10" r="T11" b="T12"/>
              <a:pathLst>
                <a:path w="1176" h="333">
                  <a:moveTo>
                    <a:pt x="1176" y="0"/>
                  </a:moveTo>
                  <a:lnTo>
                    <a:pt x="205" y="333"/>
                  </a:lnTo>
                  <a:lnTo>
                    <a:pt x="0" y="238"/>
                  </a:lnTo>
                </a:path>
              </a:pathLst>
            </a:custGeom>
            <a:noFill/>
            <a:ln w="76200">
              <a:solidFill>
                <a:srgbClr val="000000"/>
              </a:solidFill>
              <a:prstDash val="solid"/>
              <a:round/>
            </a:ln>
          </p:spPr>
          <p:txBody>
            <a:bodyPr/>
            <a:lstStyle/>
            <a:p>
              <a:endParaRPr lang="zh-CN" altLang="en-US" sz="1600"/>
            </a:p>
          </p:txBody>
        </p:sp>
        <p:sp>
          <p:nvSpPr>
            <p:cNvPr id="48" name="Freeform 35"/>
            <p:cNvSpPr/>
            <p:nvPr/>
          </p:nvSpPr>
          <p:spPr bwMode="auto">
            <a:xfrm>
              <a:off x="2597" y="2427"/>
              <a:ext cx="436" cy="223"/>
            </a:xfrm>
            <a:custGeom>
              <a:avLst/>
              <a:gdLst>
                <a:gd name="T0" fmla="*/ 98 w 920"/>
                <a:gd name="T1" fmla="*/ 0 h 476"/>
                <a:gd name="T2" fmla="*/ 17 w 920"/>
                <a:gd name="T3" fmla="*/ 49 h 476"/>
                <a:gd name="T4" fmla="*/ 0 w 920"/>
                <a:gd name="T5" fmla="*/ 44 h 476"/>
                <a:gd name="T6" fmla="*/ 0 60000 65536"/>
                <a:gd name="T7" fmla="*/ 0 60000 65536"/>
                <a:gd name="T8" fmla="*/ 0 60000 65536"/>
                <a:gd name="T9" fmla="*/ 0 w 920"/>
                <a:gd name="T10" fmla="*/ 0 h 476"/>
                <a:gd name="T11" fmla="*/ 920 w 920"/>
                <a:gd name="T12" fmla="*/ 476 h 476"/>
              </a:gdLst>
              <a:ahLst/>
              <a:cxnLst>
                <a:cxn ang="T6">
                  <a:pos x="T0" y="T1"/>
                </a:cxn>
                <a:cxn ang="T7">
                  <a:pos x="T2" y="T3"/>
                </a:cxn>
                <a:cxn ang="T8">
                  <a:pos x="T4" y="T5"/>
                </a:cxn>
              </a:cxnLst>
              <a:rect l="T9" t="T10" r="T11" b="T12"/>
              <a:pathLst>
                <a:path w="920" h="476">
                  <a:moveTo>
                    <a:pt x="920" y="0"/>
                  </a:moveTo>
                  <a:lnTo>
                    <a:pt x="153" y="476"/>
                  </a:lnTo>
                  <a:lnTo>
                    <a:pt x="0" y="429"/>
                  </a:lnTo>
                </a:path>
              </a:pathLst>
            </a:custGeom>
            <a:noFill/>
            <a:ln w="76200">
              <a:solidFill>
                <a:srgbClr val="000000"/>
              </a:solidFill>
              <a:prstDash val="solid"/>
              <a:round/>
            </a:ln>
          </p:spPr>
          <p:txBody>
            <a:bodyPr/>
            <a:lstStyle/>
            <a:p>
              <a:endParaRPr lang="zh-CN" altLang="en-US" sz="1600"/>
            </a:p>
          </p:txBody>
        </p:sp>
        <p:sp>
          <p:nvSpPr>
            <p:cNvPr id="49" name="Freeform 36"/>
            <p:cNvSpPr/>
            <p:nvPr/>
          </p:nvSpPr>
          <p:spPr bwMode="auto">
            <a:xfrm>
              <a:off x="2694" y="2852"/>
              <a:ext cx="339" cy="647"/>
            </a:xfrm>
            <a:custGeom>
              <a:avLst/>
              <a:gdLst>
                <a:gd name="T0" fmla="*/ 76 w 715"/>
                <a:gd name="T1" fmla="*/ 0 h 1380"/>
                <a:gd name="T2" fmla="*/ 27 w 715"/>
                <a:gd name="T3" fmla="*/ 142 h 1380"/>
                <a:gd name="T4" fmla="*/ 0 w 715"/>
                <a:gd name="T5" fmla="*/ 142 h 1380"/>
                <a:gd name="T6" fmla="*/ 0 60000 65536"/>
                <a:gd name="T7" fmla="*/ 0 60000 65536"/>
                <a:gd name="T8" fmla="*/ 0 60000 65536"/>
                <a:gd name="T9" fmla="*/ 0 w 715"/>
                <a:gd name="T10" fmla="*/ 0 h 1380"/>
                <a:gd name="T11" fmla="*/ 715 w 715"/>
                <a:gd name="T12" fmla="*/ 1380 h 1380"/>
              </a:gdLst>
              <a:ahLst/>
              <a:cxnLst>
                <a:cxn ang="T6">
                  <a:pos x="T0" y="T1"/>
                </a:cxn>
                <a:cxn ang="T7">
                  <a:pos x="T2" y="T3"/>
                </a:cxn>
                <a:cxn ang="T8">
                  <a:pos x="T4" y="T5"/>
                </a:cxn>
              </a:cxnLst>
              <a:rect l="T9" t="T10" r="T11" b="T12"/>
              <a:pathLst>
                <a:path w="715" h="1380">
                  <a:moveTo>
                    <a:pt x="715" y="0"/>
                  </a:moveTo>
                  <a:lnTo>
                    <a:pt x="254" y="1380"/>
                  </a:lnTo>
                  <a:lnTo>
                    <a:pt x="0" y="1380"/>
                  </a:lnTo>
                </a:path>
              </a:pathLst>
            </a:custGeom>
            <a:noFill/>
            <a:ln w="76200">
              <a:solidFill>
                <a:srgbClr val="000000"/>
              </a:solidFill>
              <a:prstDash val="solid"/>
              <a:round/>
            </a:ln>
          </p:spPr>
          <p:txBody>
            <a:bodyPr/>
            <a:lstStyle/>
            <a:p>
              <a:endParaRPr lang="zh-CN" altLang="en-US" sz="1600"/>
            </a:p>
          </p:txBody>
        </p:sp>
        <p:sp>
          <p:nvSpPr>
            <p:cNvPr id="50" name="Freeform 37"/>
            <p:cNvSpPr/>
            <p:nvPr/>
          </p:nvSpPr>
          <p:spPr bwMode="auto">
            <a:xfrm>
              <a:off x="3033" y="2852"/>
              <a:ext cx="193" cy="647"/>
            </a:xfrm>
            <a:custGeom>
              <a:avLst/>
              <a:gdLst>
                <a:gd name="T0" fmla="*/ 0 w 409"/>
                <a:gd name="T1" fmla="*/ 0 h 1380"/>
                <a:gd name="T2" fmla="*/ 43 w 409"/>
                <a:gd name="T3" fmla="*/ 142 h 1380"/>
                <a:gd name="T4" fmla="*/ 16 w 409"/>
                <a:gd name="T5" fmla="*/ 142 h 1380"/>
                <a:gd name="T6" fmla="*/ 0 60000 65536"/>
                <a:gd name="T7" fmla="*/ 0 60000 65536"/>
                <a:gd name="T8" fmla="*/ 0 60000 65536"/>
                <a:gd name="T9" fmla="*/ 0 w 409"/>
                <a:gd name="T10" fmla="*/ 0 h 1380"/>
                <a:gd name="T11" fmla="*/ 409 w 409"/>
                <a:gd name="T12" fmla="*/ 1380 h 1380"/>
              </a:gdLst>
              <a:ahLst/>
              <a:cxnLst>
                <a:cxn ang="T6">
                  <a:pos x="T0" y="T1"/>
                </a:cxn>
                <a:cxn ang="T7">
                  <a:pos x="T2" y="T3"/>
                </a:cxn>
                <a:cxn ang="T8">
                  <a:pos x="T4" y="T5"/>
                </a:cxn>
              </a:cxnLst>
              <a:rect l="T9" t="T10" r="T11" b="T12"/>
              <a:pathLst>
                <a:path w="409" h="1380">
                  <a:moveTo>
                    <a:pt x="0" y="0"/>
                  </a:moveTo>
                  <a:lnTo>
                    <a:pt x="409" y="1380"/>
                  </a:lnTo>
                  <a:lnTo>
                    <a:pt x="152" y="1380"/>
                  </a:lnTo>
                </a:path>
              </a:pathLst>
            </a:custGeom>
            <a:noFill/>
            <a:ln w="76200">
              <a:solidFill>
                <a:srgbClr val="000000"/>
              </a:solidFill>
              <a:prstDash val="solid"/>
              <a:round/>
            </a:ln>
          </p:spPr>
          <p:txBody>
            <a:bodyPr/>
            <a:lstStyle/>
            <a:p>
              <a:endParaRPr lang="zh-CN" altLang="en-US" sz="1600"/>
            </a:p>
          </p:txBody>
        </p:sp>
        <p:sp>
          <p:nvSpPr>
            <p:cNvPr id="51" name="Rectangle 38"/>
            <p:cNvSpPr>
              <a:spLocks noChangeArrowheads="1"/>
            </p:cNvSpPr>
            <p:nvPr/>
          </p:nvSpPr>
          <p:spPr bwMode="auto">
            <a:xfrm>
              <a:off x="1061" y="2557"/>
              <a:ext cx="341" cy="234"/>
            </a:xfrm>
            <a:prstGeom prst="rect">
              <a:avLst/>
            </a:prstGeom>
            <a:noFill/>
            <a:ln w="9525">
              <a:noFill/>
              <a:miter lim="800000"/>
            </a:ln>
          </p:spPr>
          <p:txBody>
            <a:bodyPr wrap="none" lIns="0" tIns="0" rIns="0" bIns="0">
              <a:spAutoFit/>
            </a:bodyPr>
            <a:lstStyle/>
            <a:p>
              <a:pPr defTabSz="762000"/>
              <a:r>
                <a:rPr kumimoji="1" lang="zh-CN" altLang="en-US" sz="1200" b="1" dirty="0">
                  <a:solidFill>
                    <a:srgbClr val="000000"/>
                  </a:solidFill>
                  <a:latin typeface="宋体" panose="02010600030101010101" pitchFamily="2" charset="-122"/>
                </a:rPr>
                <a:t>电源</a:t>
              </a:r>
              <a:endParaRPr kumimoji="1" lang="zh-CN" altLang="en-US" sz="1200" b="1" dirty="0">
                <a:solidFill>
                  <a:srgbClr val="FF0066"/>
                </a:solidFill>
                <a:latin typeface="宋体" panose="02010600030101010101" pitchFamily="2" charset="-122"/>
              </a:endParaRPr>
            </a:p>
          </p:txBody>
        </p:sp>
        <p:sp>
          <p:nvSpPr>
            <p:cNvPr id="52" name="Rectangle 39"/>
            <p:cNvSpPr>
              <a:spLocks noChangeArrowheads="1"/>
            </p:cNvSpPr>
            <p:nvPr/>
          </p:nvSpPr>
          <p:spPr bwMode="auto">
            <a:xfrm>
              <a:off x="1613" y="3059"/>
              <a:ext cx="1023" cy="234"/>
            </a:xfrm>
            <a:prstGeom prst="rect">
              <a:avLst/>
            </a:prstGeom>
            <a:noFill/>
            <a:ln w="9525">
              <a:noFill/>
              <a:miter lim="800000"/>
            </a:ln>
          </p:spPr>
          <p:txBody>
            <a:bodyPr wrap="none" lIns="0" tIns="0" rIns="0" bIns="0">
              <a:spAutoFit/>
            </a:bodyPr>
            <a:lstStyle/>
            <a:p>
              <a:pPr defTabSz="762000"/>
              <a:r>
                <a:rPr kumimoji="1" lang="zh-CN" altLang="en-US" sz="1200" b="1" dirty="0">
                  <a:solidFill>
                    <a:srgbClr val="000000"/>
                  </a:solidFill>
                  <a:latin typeface="宋体" panose="02010600030101010101" pitchFamily="2" charset="-122"/>
                </a:rPr>
                <a:t>带电金属部分</a:t>
              </a:r>
              <a:endParaRPr kumimoji="1" lang="zh-CN" altLang="en-US" sz="1200" b="1" dirty="0">
                <a:solidFill>
                  <a:srgbClr val="FF0066"/>
                </a:solidFill>
                <a:latin typeface="宋体" panose="02010600030101010101" pitchFamily="2" charset="-122"/>
              </a:endParaRPr>
            </a:p>
          </p:txBody>
        </p:sp>
        <p:sp>
          <p:nvSpPr>
            <p:cNvPr id="53" name="Rectangle 40"/>
            <p:cNvSpPr>
              <a:spLocks noChangeArrowheads="1"/>
            </p:cNvSpPr>
            <p:nvPr/>
          </p:nvSpPr>
          <p:spPr bwMode="auto">
            <a:xfrm>
              <a:off x="1660" y="1833"/>
              <a:ext cx="947" cy="234"/>
            </a:xfrm>
            <a:prstGeom prst="rect">
              <a:avLst/>
            </a:prstGeom>
            <a:noFill/>
            <a:ln w="9525">
              <a:noFill/>
              <a:miter lim="800000"/>
            </a:ln>
          </p:spPr>
          <p:txBody>
            <a:bodyPr lIns="0" tIns="0" rIns="0" bIns="0">
              <a:spAutoFit/>
            </a:bodyPr>
            <a:lstStyle/>
            <a:p>
              <a:pPr defTabSz="762000"/>
              <a:r>
                <a:rPr kumimoji="1" lang="zh-CN" altLang="en-US" sz="1200" b="1" dirty="0">
                  <a:solidFill>
                    <a:srgbClr val="000000"/>
                  </a:solidFill>
                  <a:latin typeface="宋体" panose="02010600030101010101" pitchFamily="2" charset="-122"/>
                </a:rPr>
                <a:t>非带电部分</a:t>
              </a:r>
              <a:endParaRPr kumimoji="1" lang="zh-CN" altLang="en-US" sz="1200" b="1" dirty="0">
                <a:solidFill>
                  <a:srgbClr val="FF0066"/>
                </a:solidFill>
                <a:latin typeface="宋体" panose="02010600030101010101" pitchFamily="2" charset="-122"/>
              </a:endParaRPr>
            </a:p>
          </p:txBody>
        </p:sp>
        <p:sp>
          <p:nvSpPr>
            <p:cNvPr id="54" name="Line 74"/>
            <p:cNvSpPr>
              <a:spLocks noChangeShapeType="1"/>
            </p:cNvSpPr>
            <p:nvPr/>
          </p:nvSpPr>
          <p:spPr bwMode="auto">
            <a:xfrm flipH="1">
              <a:off x="2518" y="1896"/>
              <a:ext cx="342" cy="491"/>
            </a:xfrm>
            <a:prstGeom prst="line">
              <a:avLst/>
            </a:prstGeom>
            <a:noFill/>
            <a:ln w="76200">
              <a:solidFill>
                <a:srgbClr val="FF0000"/>
              </a:solidFill>
              <a:round/>
              <a:tailEnd type="triangle" w="med" len="med"/>
            </a:ln>
          </p:spPr>
          <p:txBody>
            <a:bodyPr wrap="none" anchor="ctr"/>
            <a:lstStyle/>
            <a:p>
              <a:endParaRPr lang="zh-CN" altLang="en-US" sz="1600"/>
            </a:p>
          </p:txBody>
        </p:sp>
      </p:grpSp>
      <p:sp>
        <p:nvSpPr>
          <p:cNvPr id="55" name="矩形 54"/>
          <p:cNvSpPr/>
          <p:nvPr/>
        </p:nvSpPr>
        <p:spPr>
          <a:xfrm>
            <a:off x="4658522" y="4494606"/>
            <a:ext cx="2031325" cy="338554"/>
          </a:xfrm>
          <a:prstGeom prst="rect">
            <a:avLst/>
          </a:prstGeom>
        </p:spPr>
        <p:txBody>
          <a:bodyPr wrap="none">
            <a:spAutoFit/>
          </a:bodyPr>
          <a:lstStyle/>
          <a:p>
            <a:r>
              <a:rPr lang="zh-CN" altLang="en-US" sz="1600" dirty="0" smtClean="0">
                <a:solidFill>
                  <a:srgbClr val="22518A"/>
                </a:solidFill>
                <a:latin typeface="微软雅黑" panose="020B0503020204020204" pitchFamily="34" charset="-122"/>
                <a:ea typeface="微软雅黑" panose="020B0503020204020204" pitchFamily="34" charset="-122"/>
              </a:rPr>
              <a:t>电击之间接接触电击</a:t>
            </a:r>
            <a:endParaRPr lang="zh-CN" altLang="en-US" sz="1600" dirty="0">
              <a:solidFill>
                <a:srgbClr val="22518A"/>
              </a:solidFill>
              <a:latin typeface="微软雅黑" panose="020B0503020204020204" pitchFamily="34" charset="-122"/>
              <a:ea typeface="微软雅黑" panose="020B0503020204020204" pitchFamily="34" charset="-122"/>
            </a:endParaRPr>
          </a:p>
        </p:txBody>
      </p:sp>
      <p:sp>
        <p:nvSpPr>
          <p:cNvPr id="56" name="矩形 55"/>
          <p:cNvSpPr/>
          <p:nvPr/>
        </p:nvSpPr>
        <p:spPr>
          <a:xfrm>
            <a:off x="2296210" y="4739658"/>
            <a:ext cx="2232248" cy="1323439"/>
          </a:xfrm>
          <a:prstGeom prst="rect">
            <a:avLst/>
          </a:prstGeom>
        </p:spPr>
        <p:txBody>
          <a:bodyPr wrap="square">
            <a:spAutoFit/>
          </a:bodyPr>
          <a:lstStyle/>
          <a:p>
            <a:pPr>
              <a:lnSpc>
                <a:spcPct val="125000"/>
              </a:lnSpc>
              <a:spcBef>
                <a:spcPct val="50000"/>
              </a:spcBef>
            </a:pPr>
            <a:r>
              <a:rPr lang="zh-CN" altLang="en-US" sz="1600" dirty="0" smtClean="0">
                <a:latin typeface="微软雅黑" panose="020B0503020204020204" pitchFamily="34" charset="-122"/>
                <a:ea typeface="微软雅黑" panose="020B0503020204020204" pitchFamily="34" charset="-122"/>
              </a:rPr>
              <a:t>电气设备或线路正常运行条件下，人体</a:t>
            </a:r>
            <a:r>
              <a:rPr lang="zh-CN" altLang="en-US" sz="1600" dirty="0" smtClean="0">
                <a:solidFill>
                  <a:srgbClr val="C00000"/>
                </a:solidFill>
                <a:latin typeface="微软雅黑" panose="020B0503020204020204" pitchFamily="34" charset="-122"/>
                <a:ea typeface="微软雅黑" panose="020B0503020204020204" pitchFamily="34" charset="-122"/>
              </a:rPr>
              <a:t>直接触及</a:t>
            </a:r>
            <a:r>
              <a:rPr lang="zh-CN" altLang="en-US" sz="1600" dirty="0" smtClean="0">
                <a:latin typeface="微软雅黑" panose="020B0503020204020204" pitchFamily="34" charset="-122"/>
                <a:ea typeface="微软雅黑" panose="020B0503020204020204" pitchFamily="34" charset="-122"/>
              </a:rPr>
              <a:t>了设备或线路的</a:t>
            </a:r>
            <a:r>
              <a:rPr lang="zh-CN" altLang="en-US" sz="1600" dirty="0" smtClean="0">
                <a:solidFill>
                  <a:srgbClr val="C00000"/>
                </a:solidFill>
                <a:latin typeface="微软雅黑" panose="020B0503020204020204" pitchFamily="34" charset="-122"/>
                <a:ea typeface="微软雅黑" panose="020B0503020204020204" pitchFamily="34" charset="-122"/>
              </a:rPr>
              <a:t>带电部分</a:t>
            </a:r>
            <a:r>
              <a:rPr lang="zh-CN" altLang="en-US" sz="1600" dirty="0" smtClean="0">
                <a:latin typeface="微软雅黑" panose="020B0503020204020204" pitchFamily="34" charset="-122"/>
                <a:ea typeface="微软雅黑" panose="020B0503020204020204" pitchFamily="34" charset="-122"/>
              </a:rPr>
              <a:t>形成电击。</a:t>
            </a:r>
            <a:endParaRPr lang="zh-CN" altLang="en-US" sz="1600" dirty="0">
              <a:latin typeface="微软雅黑" panose="020B0503020204020204" pitchFamily="34" charset="-122"/>
              <a:ea typeface="微软雅黑" panose="020B0503020204020204" pitchFamily="34" charset="-122"/>
            </a:endParaRPr>
          </a:p>
        </p:txBody>
      </p:sp>
      <p:grpSp>
        <p:nvGrpSpPr>
          <p:cNvPr id="57" name="Group 77"/>
          <p:cNvGrpSpPr/>
          <p:nvPr/>
        </p:nvGrpSpPr>
        <p:grpSpPr bwMode="auto">
          <a:xfrm>
            <a:off x="4601028" y="4884798"/>
            <a:ext cx="2160240" cy="1512168"/>
            <a:chOff x="3379" y="1525"/>
            <a:chExt cx="2313" cy="2223"/>
          </a:xfrm>
        </p:grpSpPr>
        <p:sp>
          <p:nvSpPr>
            <p:cNvPr id="58" name="Rectangle 73"/>
            <p:cNvSpPr>
              <a:spLocks noChangeArrowheads="1"/>
            </p:cNvSpPr>
            <p:nvPr/>
          </p:nvSpPr>
          <p:spPr bwMode="auto">
            <a:xfrm>
              <a:off x="3379" y="1525"/>
              <a:ext cx="2313" cy="2223"/>
            </a:xfrm>
            <a:prstGeom prst="rect">
              <a:avLst/>
            </a:prstGeom>
            <a:solidFill>
              <a:srgbClr val="CCFFCC"/>
            </a:solidFill>
            <a:ln w="9525" algn="ctr">
              <a:solidFill>
                <a:schemeClr val="tx1"/>
              </a:solidFill>
              <a:miter lim="800000"/>
            </a:ln>
          </p:spPr>
          <p:txBody>
            <a:bodyPr wrap="none" anchor="ctr"/>
            <a:lstStyle/>
            <a:p>
              <a:pPr algn="ctr"/>
              <a:endParaRPr lang="zh-CN" altLang="en-US"/>
            </a:p>
          </p:txBody>
        </p:sp>
        <p:sp>
          <p:nvSpPr>
            <p:cNvPr id="59" name="Freeform 45"/>
            <p:cNvSpPr/>
            <p:nvPr/>
          </p:nvSpPr>
          <p:spPr bwMode="auto">
            <a:xfrm>
              <a:off x="3943" y="1702"/>
              <a:ext cx="1029" cy="1806"/>
            </a:xfrm>
            <a:custGeom>
              <a:avLst/>
              <a:gdLst>
                <a:gd name="T0" fmla="*/ 0 w 2408"/>
                <a:gd name="T1" fmla="*/ 0 h 3745"/>
                <a:gd name="T2" fmla="*/ 188 w 2408"/>
                <a:gd name="T3" fmla="*/ 0 h 3745"/>
                <a:gd name="T4" fmla="*/ 188 w 2408"/>
                <a:gd name="T5" fmla="*/ 420 h 3745"/>
                <a:gd name="T6" fmla="*/ 0 w 2408"/>
                <a:gd name="T7" fmla="*/ 420 h 3745"/>
                <a:gd name="T8" fmla="*/ 0 w 2408"/>
                <a:gd name="T9" fmla="*/ 336 h 3745"/>
                <a:gd name="T10" fmla="*/ 0 60000 65536"/>
                <a:gd name="T11" fmla="*/ 0 60000 65536"/>
                <a:gd name="T12" fmla="*/ 0 60000 65536"/>
                <a:gd name="T13" fmla="*/ 0 60000 65536"/>
                <a:gd name="T14" fmla="*/ 0 60000 65536"/>
                <a:gd name="T15" fmla="*/ 0 w 2408"/>
                <a:gd name="T16" fmla="*/ 0 h 3745"/>
                <a:gd name="T17" fmla="*/ 2408 w 2408"/>
                <a:gd name="T18" fmla="*/ 3745 h 3745"/>
              </a:gdLst>
              <a:ahLst/>
              <a:cxnLst>
                <a:cxn ang="T10">
                  <a:pos x="T0" y="T1"/>
                </a:cxn>
                <a:cxn ang="T11">
                  <a:pos x="T2" y="T3"/>
                </a:cxn>
                <a:cxn ang="T12">
                  <a:pos x="T4" y="T5"/>
                </a:cxn>
                <a:cxn ang="T13">
                  <a:pos x="T6" y="T7"/>
                </a:cxn>
                <a:cxn ang="T14">
                  <a:pos x="T8" y="T9"/>
                </a:cxn>
              </a:cxnLst>
              <a:rect l="T15" t="T16" r="T17" b="T18"/>
              <a:pathLst>
                <a:path w="2408" h="3745">
                  <a:moveTo>
                    <a:pt x="0" y="0"/>
                  </a:moveTo>
                  <a:lnTo>
                    <a:pt x="2408" y="0"/>
                  </a:lnTo>
                  <a:lnTo>
                    <a:pt x="2408" y="3745"/>
                  </a:lnTo>
                  <a:lnTo>
                    <a:pt x="0" y="3745"/>
                  </a:lnTo>
                  <a:lnTo>
                    <a:pt x="0" y="2996"/>
                  </a:lnTo>
                </a:path>
              </a:pathLst>
            </a:custGeom>
            <a:noFill/>
            <a:ln w="12700">
              <a:solidFill>
                <a:srgbClr val="000000"/>
              </a:solidFill>
              <a:prstDash val="solid"/>
              <a:round/>
            </a:ln>
          </p:spPr>
          <p:txBody>
            <a:bodyPr/>
            <a:lstStyle/>
            <a:p>
              <a:endParaRPr lang="zh-CN" altLang="en-US"/>
            </a:p>
          </p:txBody>
        </p:sp>
        <p:sp>
          <p:nvSpPr>
            <p:cNvPr id="60" name="Line 46"/>
            <p:cNvSpPr>
              <a:spLocks noChangeShapeType="1"/>
            </p:cNvSpPr>
            <p:nvPr/>
          </p:nvSpPr>
          <p:spPr bwMode="auto">
            <a:xfrm>
              <a:off x="3943" y="1702"/>
              <a:ext cx="1" cy="542"/>
            </a:xfrm>
            <a:prstGeom prst="line">
              <a:avLst/>
            </a:prstGeom>
            <a:noFill/>
            <a:ln w="12700">
              <a:solidFill>
                <a:srgbClr val="000000"/>
              </a:solidFill>
              <a:round/>
            </a:ln>
          </p:spPr>
          <p:txBody>
            <a:bodyPr/>
            <a:lstStyle/>
            <a:p>
              <a:endParaRPr lang="zh-CN" altLang="en-US"/>
            </a:p>
          </p:txBody>
        </p:sp>
        <p:sp>
          <p:nvSpPr>
            <p:cNvPr id="61" name="Line 47"/>
            <p:cNvSpPr>
              <a:spLocks noChangeShapeType="1"/>
            </p:cNvSpPr>
            <p:nvPr/>
          </p:nvSpPr>
          <p:spPr bwMode="auto">
            <a:xfrm flipV="1">
              <a:off x="3943" y="2967"/>
              <a:ext cx="1" cy="180"/>
            </a:xfrm>
            <a:prstGeom prst="line">
              <a:avLst/>
            </a:prstGeom>
            <a:noFill/>
            <a:ln w="12700">
              <a:solidFill>
                <a:srgbClr val="000000"/>
              </a:solidFill>
              <a:round/>
            </a:ln>
          </p:spPr>
          <p:txBody>
            <a:bodyPr/>
            <a:lstStyle/>
            <a:p>
              <a:endParaRPr lang="zh-CN" altLang="en-US"/>
            </a:p>
          </p:txBody>
        </p:sp>
        <p:sp>
          <p:nvSpPr>
            <p:cNvPr id="62" name="Line 48"/>
            <p:cNvSpPr>
              <a:spLocks noChangeShapeType="1"/>
            </p:cNvSpPr>
            <p:nvPr/>
          </p:nvSpPr>
          <p:spPr bwMode="auto">
            <a:xfrm>
              <a:off x="3943" y="2334"/>
              <a:ext cx="1" cy="542"/>
            </a:xfrm>
            <a:prstGeom prst="line">
              <a:avLst/>
            </a:prstGeom>
            <a:noFill/>
            <a:ln w="12700">
              <a:solidFill>
                <a:srgbClr val="000000"/>
              </a:solidFill>
              <a:round/>
            </a:ln>
          </p:spPr>
          <p:txBody>
            <a:bodyPr/>
            <a:lstStyle/>
            <a:p>
              <a:endParaRPr lang="zh-CN" altLang="en-US"/>
            </a:p>
          </p:txBody>
        </p:sp>
        <p:sp>
          <p:nvSpPr>
            <p:cNvPr id="63" name="Line 49"/>
            <p:cNvSpPr>
              <a:spLocks noChangeShapeType="1"/>
            </p:cNvSpPr>
            <p:nvPr/>
          </p:nvSpPr>
          <p:spPr bwMode="auto">
            <a:xfrm>
              <a:off x="3515" y="2289"/>
              <a:ext cx="1200" cy="1"/>
            </a:xfrm>
            <a:prstGeom prst="line">
              <a:avLst/>
            </a:prstGeom>
            <a:noFill/>
            <a:ln w="12700">
              <a:solidFill>
                <a:srgbClr val="000000"/>
              </a:solidFill>
              <a:round/>
            </a:ln>
          </p:spPr>
          <p:txBody>
            <a:bodyPr/>
            <a:lstStyle/>
            <a:p>
              <a:endParaRPr lang="zh-CN" altLang="en-US"/>
            </a:p>
          </p:txBody>
        </p:sp>
        <p:sp>
          <p:nvSpPr>
            <p:cNvPr id="64" name="Line 50"/>
            <p:cNvSpPr>
              <a:spLocks noChangeShapeType="1"/>
            </p:cNvSpPr>
            <p:nvPr/>
          </p:nvSpPr>
          <p:spPr bwMode="auto">
            <a:xfrm>
              <a:off x="3515" y="2921"/>
              <a:ext cx="1200" cy="1"/>
            </a:xfrm>
            <a:prstGeom prst="line">
              <a:avLst/>
            </a:prstGeom>
            <a:noFill/>
            <a:ln w="12700">
              <a:solidFill>
                <a:srgbClr val="000000"/>
              </a:solidFill>
              <a:round/>
            </a:ln>
          </p:spPr>
          <p:txBody>
            <a:bodyPr/>
            <a:lstStyle/>
            <a:p>
              <a:endParaRPr lang="zh-CN" altLang="en-US"/>
            </a:p>
          </p:txBody>
        </p:sp>
        <p:sp>
          <p:nvSpPr>
            <p:cNvPr id="65" name="Freeform 51"/>
            <p:cNvSpPr/>
            <p:nvPr/>
          </p:nvSpPr>
          <p:spPr bwMode="auto">
            <a:xfrm>
              <a:off x="3428" y="2244"/>
              <a:ext cx="87" cy="90"/>
            </a:xfrm>
            <a:custGeom>
              <a:avLst/>
              <a:gdLst>
                <a:gd name="T0" fmla="*/ 0 w 200"/>
                <a:gd name="T1" fmla="*/ 11 h 188"/>
                <a:gd name="T2" fmla="*/ 0 w 200"/>
                <a:gd name="T3" fmla="*/ 8 h 188"/>
                <a:gd name="T4" fmla="*/ 1 w 200"/>
                <a:gd name="T5" fmla="*/ 6 h 188"/>
                <a:gd name="T6" fmla="*/ 2 w 200"/>
                <a:gd name="T7" fmla="*/ 4 h 188"/>
                <a:gd name="T8" fmla="*/ 3 w 200"/>
                <a:gd name="T9" fmla="*/ 2 h 188"/>
                <a:gd name="T10" fmla="*/ 4 w 200"/>
                <a:gd name="T11" fmla="*/ 1 h 188"/>
                <a:gd name="T12" fmla="*/ 6 w 200"/>
                <a:gd name="T13" fmla="*/ 0 h 188"/>
                <a:gd name="T14" fmla="*/ 8 w 200"/>
                <a:gd name="T15" fmla="*/ 0 h 188"/>
                <a:gd name="T16" fmla="*/ 10 w 200"/>
                <a:gd name="T17" fmla="*/ 0 h 188"/>
                <a:gd name="T18" fmla="*/ 12 w 200"/>
                <a:gd name="T19" fmla="*/ 1 h 188"/>
                <a:gd name="T20" fmla="*/ 13 w 200"/>
                <a:gd name="T21" fmla="*/ 2 h 188"/>
                <a:gd name="T22" fmla="*/ 15 w 200"/>
                <a:gd name="T23" fmla="*/ 4 h 188"/>
                <a:gd name="T24" fmla="*/ 16 w 200"/>
                <a:gd name="T25" fmla="*/ 6 h 188"/>
                <a:gd name="T26" fmla="*/ 16 w 200"/>
                <a:gd name="T27" fmla="*/ 8 h 188"/>
                <a:gd name="T28" fmla="*/ 17 w 200"/>
                <a:gd name="T29" fmla="*/ 11 h 188"/>
                <a:gd name="T30" fmla="*/ 16 w 200"/>
                <a:gd name="T31" fmla="*/ 12 h 188"/>
                <a:gd name="T32" fmla="*/ 16 w 200"/>
                <a:gd name="T33" fmla="*/ 15 h 188"/>
                <a:gd name="T34" fmla="*/ 15 w 200"/>
                <a:gd name="T35" fmla="*/ 17 h 188"/>
                <a:gd name="T36" fmla="*/ 13 w 200"/>
                <a:gd name="T37" fmla="*/ 18 h 188"/>
                <a:gd name="T38" fmla="*/ 12 w 200"/>
                <a:gd name="T39" fmla="*/ 20 h 188"/>
                <a:gd name="T40" fmla="*/ 10 w 200"/>
                <a:gd name="T41" fmla="*/ 21 h 188"/>
                <a:gd name="T42" fmla="*/ 8 w 200"/>
                <a:gd name="T43" fmla="*/ 21 h 188"/>
                <a:gd name="T44" fmla="*/ 6 w 200"/>
                <a:gd name="T45" fmla="*/ 21 h 188"/>
                <a:gd name="T46" fmla="*/ 4 w 200"/>
                <a:gd name="T47" fmla="*/ 20 h 188"/>
                <a:gd name="T48" fmla="*/ 3 w 200"/>
                <a:gd name="T49" fmla="*/ 18 h 188"/>
                <a:gd name="T50" fmla="*/ 2 w 200"/>
                <a:gd name="T51" fmla="*/ 17 h 188"/>
                <a:gd name="T52" fmla="*/ 1 w 200"/>
                <a:gd name="T53" fmla="*/ 15 h 188"/>
                <a:gd name="T54" fmla="*/ 0 w 200"/>
                <a:gd name="T55" fmla="*/ 12 h 188"/>
                <a:gd name="T56" fmla="*/ 0 w 200"/>
                <a:gd name="T57" fmla="*/ 11 h 1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0"/>
                <a:gd name="T88" fmla="*/ 0 h 188"/>
                <a:gd name="T89" fmla="*/ 200 w 200"/>
                <a:gd name="T90" fmla="*/ 188 h 18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0" h="188">
                  <a:moveTo>
                    <a:pt x="0" y="94"/>
                  </a:moveTo>
                  <a:lnTo>
                    <a:pt x="2" y="73"/>
                  </a:lnTo>
                  <a:lnTo>
                    <a:pt x="9" y="53"/>
                  </a:lnTo>
                  <a:lnTo>
                    <a:pt x="21" y="35"/>
                  </a:lnTo>
                  <a:lnTo>
                    <a:pt x="37" y="20"/>
                  </a:lnTo>
                  <a:lnTo>
                    <a:pt x="56" y="9"/>
                  </a:lnTo>
                  <a:lnTo>
                    <a:pt x="77" y="3"/>
                  </a:lnTo>
                  <a:lnTo>
                    <a:pt x="100" y="0"/>
                  </a:lnTo>
                  <a:lnTo>
                    <a:pt x="123" y="3"/>
                  </a:lnTo>
                  <a:lnTo>
                    <a:pt x="144" y="9"/>
                  </a:lnTo>
                  <a:lnTo>
                    <a:pt x="163" y="20"/>
                  </a:lnTo>
                  <a:lnTo>
                    <a:pt x="179" y="35"/>
                  </a:lnTo>
                  <a:lnTo>
                    <a:pt x="191" y="53"/>
                  </a:lnTo>
                  <a:lnTo>
                    <a:pt x="198" y="73"/>
                  </a:lnTo>
                  <a:lnTo>
                    <a:pt x="200" y="94"/>
                  </a:lnTo>
                  <a:lnTo>
                    <a:pt x="198" y="115"/>
                  </a:lnTo>
                  <a:lnTo>
                    <a:pt x="191" y="135"/>
                  </a:lnTo>
                  <a:lnTo>
                    <a:pt x="179" y="153"/>
                  </a:lnTo>
                  <a:lnTo>
                    <a:pt x="163" y="168"/>
                  </a:lnTo>
                  <a:lnTo>
                    <a:pt x="144" y="179"/>
                  </a:lnTo>
                  <a:lnTo>
                    <a:pt x="123" y="185"/>
                  </a:lnTo>
                  <a:lnTo>
                    <a:pt x="100" y="188"/>
                  </a:lnTo>
                  <a:lnTo>
                    <a:pt x="77" y="185"/>
                  </a:lnTo>
                  <a:lnTo>
                    <a:pt x="56" y="179"/>
                  </a:lnTo>
                  <a:lnTo>
                    <a:pt x="37" y="168"/>
                  </a:lnTo>
                  <a:lnTo>
                    <a:pt x="21" y="153"/>
                  </a:lnTo>
                  <a:lnTo>
                    <a:pt x="9" y="135"/>
                  </a:lnTo>
                  <a:lnTo>
                    <a:pt x="2" y="115"/>
                  </a:lnTo>
                  <a:lnTo>
                    <a:pt x="0" y="94"/>
                  </a:lnTo>
                  <a:close/>
                </a:path>
              </a:pathLst>
            </a:custGeom>
            <a:solidFill>
              <a:srgbClr val="FFFFFF"/>
            </a:solidFill>
            <a:ln w="4763">
              <a:solidFill>
                <a:srgbClr val="000000"/>
              </a:solidFill>
              <a:prstDash val="solid"/>
              <a:round/>
            </a:ln>
          </p:spPr>
          <p:txBody>
            <a:bodyPr/>
            <a:lstStyle/>
            <a:p>
              <a:endParaRPr lang="zh-CN" altLang="en-US"/>
            </a:p>
          </p:txBody>
        </p:sp>
        <p:sp>
          <p:nvSpPr>
            <p:cNvPr id="66" name="Freeform 52"/>
            <p:cNvSpPr/>
            <p:nvPr/>
          </p:nvSpPr>
          <p:spPr bwMode="auto">
            <a:xfrm>
              <a:off x="3428" y="2876"/>
              <a:ext cx="87" cy="91"/>
            </a:xfrm>
            <a:custGeom>
              <a:avLst/>
              <a:gdLst>
                <a:gd name="T0" fmla="*/ 0 w 200"/>
                <a:gd name="T1" fmla="*/ 11 h 187"/>
                <a:gd name="T2" fmla="*/ 0 w 200"/>
                <a:gd name="T3" fmla="*/ 8 h 187"/>
                <a:gd name="T4" fmla="*/ 1 w 200"/>
                <a:gd name="T5" fmla="*/ 6 h 187"/>
                <a:gd name="T6" fmla="*/ 2 w 200"/>
                <a:gd name="T7" fmla="*/ 4 h 187"/>
                <a:gd name="T8" fmla="*/ 3 w 200"/>
                <a:gd name="T9" fmla="*/ 2 h 187"/>
                <a:gd name="T10" fmla="*/ 4 w 200"/>
                <a:gd name="T11" fmla="*/ 1 h 187"/>
                <a:gd name="T12" fmla="*/ 6 w 200"/>
                <a:gd name="T13" fmla="*/ 0 h 187"/>
                <a:gd name="T14" fmla="*/ 8 w 200"/>
                <a:gd name="T15" fmla="*/ 0 h 187"/>
                <a:gd name="T16" fmla="*/ 10 w 200"/>
                <a:gd name="T17" fmla="*/ 0 h 187"/>
                <a:gd name="T18" fmla="*/ 12 w 200"/>
                <a:gd name="T19" fmla="*/ 1 h 187"/>
                <a:gd name="T20" fmla="*/ 13 w 200"/>
                <a:gd name="T21" fmla="*/ 2 h 187"/>
                <a:gd name="T22" fmla="*/ 15 w 200"/>
                <a:gd name="T23" fmla="*/ 4 h 187"/>
                <a:gd name="T24" fmla="*/ 16 w 200"/>
                <a:gd name="T25" fmla="*/ 6 h 187"/>
                <a:gd name="T26" fmla="*/ 16 w 200"/>
                <a:gd name="T27" fmla="*/ 8 h 187"/>
                <a:gd name="T28" fmla="*/ 17 w 200"/>
                <a:gd name="T29" fmla="*/ 11 h 187"/>
                <a:gd name="T30" fmla="*/ 16 w 200"/>
                <a:gd name="T31" fmla="*/ 13 h 187"/>
                <a:gd name="T32" fmla="*/ 16 w 200"/>
                <a:gd name="T33" fmla="*/ 16 h 187"/>
                <a:gd name="T34" fmla="*/ 15 w 200"/>
                <a:gd name="T35" fmla="*/ 18 h 187"/>
                <a:gd name="T36" fmla="*/ 13 w 200"/>
                <a:gd name="T37" fmla="*/ 19 h 187"/>
                <a:gd name="T38" fmla="*/ 12 w 200"/>
                <a:gd name="T39" fmla="*/ 20 h 187"/>
                <a:gd name="T40" fmla="*/ 10 w 200"/>
                <a:gd name="T41" fmla="*/ 21 h 187"/>
                <a:gd name="T42" fmla="*/ 8 w 200"/>
                <a:gd name="T43" fmla="*/ 21 h 187"/>
                <a:gd name="T44" fmla="*/ 6 w 200"/>
                <a:gd name="T45" fmla="*/ 21 h 187"/>
                <a:gd name="T46" fmla="*/ 4 w 200"/>
                <a:gd name="T47" fmla="*/ 20 h 187"/>
                <a:gd name="T48" fmla="*/ 3 w 200"/>
                <a:gd name="T49" fmla="*/ 19 h 187"/>
                <a:gd name="T50" fmla="*/ 2 w 200"/>
                <a:gd name="T51" fmla="*/ 18 h 187"/>
                <a:gd name="T52" fmla="*/ 1 w 200"/>
                <a:gd name="T53" fmla="*/ 16 h 187"/>
                <a:gd name="T54" fmla="*/ 0 w 200"/>
                <a:gd name="T55" fmla="*/ 13 h 187"/>
                <a:gd name="T56" fmla="*/ 0 w 200"/>
                <a:gd name="T57" fmla="*/ 11 h 18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0"/>
                <a:gd name="T88" fmla="*/ 0 h 187"/>
                <a:gd name="T89" fmla="*/ 200 w 200"/>
                <a:gd name="T90" fmla="*/ 187 h 18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0" h="187">
                  <a:moveTo>
                    <a:pt x="0" y="94"/>
                  </a:moveTo>
                  <a:lnTo>
                    <a:pt x="2" y="72"/>
                  </a:lnTo>
                  <a:lnTo>
                    <a:pt x="9" y="52"/>
                  </a:lnTo>
                  <a:lnTo>
                    <a:pt x="21" y="35"/>
                  </a:lnTo>
                  <a:lnTo>
                    <a:pt x="37" y="20"/>
                  </a:lnTo>
                  <a:lnTo>
                    <a:pt x="56" y="9"/>
                  </a:lnTo>
                  <a:lnTo>
                    <a:pt x="77" y="2"/>
                  </a:lnTo>
                  <a:lnTo>
                    <a:pt x="100" y="0"/>
                  </a:lnTo>
                  <a:lnTo>
                    <a:pt x="123" y="2"/>
                  </a:lnTo>
                  <a:lnTo>
                    <a:pt x="144" y="9"/>
                  </a:lnTo>
                  <a:lnTo>
                    <a:pt x="163" y="20"/>
                  </a:lnTo>
                  <a:lnTo>
                    <a:pt x="179" y="35"/>
                  </a:lnTo>
                  <a:lnTo>
                    <a:pt x="191" y="52"/>
                  </a:lnTo>
                  <a:lnTo>
                    <a:pt x="198" y="72"/>
                  </a:lnTo>
                  <a:lnTo>
                    <a:pt x="200" y="94"/>
                  </a:lnTo>
                  <a:lnTo>
                    <a:pt x="198" y="115"/>
                  </a:lnTo>
                  <a:lnTo>
                    <a:pt x="191" y="135"/>
                  </a:lnTo>
                  <a:lnTo>
                    <a:pt x="179" y="152"/>
                  </a:lnTo>
                  <a:lnTo>
                    <a:pt x="163" y="167"/>
                  </a:lnTo>
                  <a:lnTo>
                    <a:pt x="144" y="178"/>
                  </a:lnTo>
                  <a:lnTo>
                    <a:pt x="123" y="185"/>
                  </a:lnTo>
                  <a:lnTo>
                    <a:pt x="100" y="187"/>
                  </a:lnTo>
                  <a:lnTo>
                    <a:pt x="77" y="185"/>
                  </a:lnTo>
                  <a:lnTo>
                    <a:pt x="56" y="178"/>
                  </a:lnTo>
                  <a:lnTo>
                    <a:pt x="37" y="167"/>
                  </a:lnTo>
                  <a:lnTo>
                    <a:pt x="21" y="152"/>
                  </a:lnTo>
                  <a:lnTo>
                    <a:pt x="9" y="135"/>
                  </a:lnTo>
                  <a:lnTo>
                    <a:pt x="2" y="115"/>
                  </a:lnTo>
                  <a:lnTo>
                    <a:pt x="0" y="94"/>
                  </a:lnTo>
                  <a:close/>
                </a:path>
              </a:pathLst>
            </a:custGeom>
            <a:solidFill>
              <a:srgbClr val="FFFFFF"/>
            </a:solidFill>
            <a:ln w="4763">
              <a:solidFill>
                <a:srgbClr val="000000"/>
              </a:solidFill>
              <a:prstDash val="solid"/>
              <a:round/>
            </a:ln>
          </p:spPr>
          <p:txBody>
            <a:bodyPr/>
            <a:lstStyle/>
            <a:p>
              <a:endParaRPr lang="zh-CN" altLang="en-US"/>
            </a:p>
          </p:txBody>
        </p:sp>
        <p:sp>
          <p:nvSpPr>
            <p:cNvPr id="67" name="Freeform 53"/>
            <p:cNvSpPr/>
            <p:nvPr/>
          </p:nvSpPr>
          <p:spPr bwMode="auto">
            <a:xfrm>
              <a:off x="4630" y="2289"/>
              <a:ext cx="128" cy="587"/>
            </a:xfrm>
            <a:custGeom>
              <a:avLst/>
              <a:gdLst>
                <a:gd name="T0" fmla="*/ 15 w 301"/>
                <a:gd name="T1" fmla="*/ 0 h 1217"/>
                <a:gd name="T2" fmla="*/ 15 w 301"/>
                <a:gd name="T3" fmla="*/ 21 h 1217"/>
                <a:gd name="T4" fmla="*/ 0 w 301"/>
                <a:gd name="T5" fmla="*/ 32 h 1217"/>
                <a:gd name="T6" fmla="*/ 23 w 301"/>
                <a:gd name="T7" fmla="*/ 42 h 1217"/>
                <a:gd name="T8" fmla="*/ 0 w 301"/>
                <a:gd name="T9" fmla="*/ 53 h 1217"/>
                <a:gd name="T10" fmla="*/ 23 w 301"/>
                <a:gd name="T11" fmla="*/ 63 h 1217"/>
                <a:gd name="T12" fmla="*/ 0 w 301"/>
                <a:gd name="T13" fmla="*/ 73 h 1217"/>
                <a:gd name="T14" fmla="*/ 23 w 301"/>
                <a:gd name="T15" fmla="*/ 84 h 1217"/>
                <a:gd name="T16" fmla="*/ 0 w 301"/>
                <a:gd name="T17" fmla="*/ 95 h 1217"/>
                <a:gd name="T18" fmla="*/ 23 w 301"/>
                <a:gd name="T19" fmla="*/ 105 h 1217"/>
                <a:gd name="T20" fmla="*/ 0 w 301"/>
                <a:gd name="T21" fmla="*/ 116 h 1217"/>
                <a:gd name="T22" fmla="*/ 15 w 301"/>
                <a:gd name="T23" fmla="*/ 126 h 1217"/>
                <a:gd name="T24" fmla="*/ 15 w 301"/>
                <a:gd name="T25" fmla="*/ 137 h 1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1"/>
                <a:gd name="T40" fmla="*/ 0 h 1217"/>
                <a:gd name="T41" fmla="*/ 301 w 301"/>
                <a:gd name="T42" fmla="*/ 1217 h 12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1" h="1217">
                  <a:moveTo>
                    <a:pt x="201" y="0"/>
                  </a:moveTo>
                  <a:lnTo>
                    <a:pt x="201" y="187"/>
                  </a:lnTo>
                  <a:lnTo>
                    <a:pt x="0" y="281"/>
                  </a:lnTo>
                  <a:lnTo>
                    <a:pt x="301" y="374"/>
                  </a:lnTo>
                  <a:lnTo>
                    <a:pt x="0" y="468"/>
                  </a:lnTo>
                  <a:lnTo>
                    <a:pt x="301" y="562"/>
                  </a:lnTo>
                  <a:lnTo>
                    <a:pt x="0" y="655"/>
                  </a:lnTo>
                  <a:lnTo>
                    <a:pt x="301" y="749"/>
                  </a:lnTo>
                  <a:lnTo>
                    <a:pt x="0" y="842"/>
                  </a:lnTo>
                  <a:lnTo>
                    <a:pt x="301" y="936"/>
                  </a:lnTo>
                  <a:lnTo>
                    <a:pt x="0" y="1030"/>
                  </a:lnTo>
                  <a:lnTo>
                    <a:pt x="201" y="1123"/>
                  </a:lnTo>
                  <a:lnTo>
                    <a:pt x="201" y="1217"/>
                  </a:lnTo>
                </a:path>
              </a:pathLst>
            </a:custGeom>
            <a:noFill/>
            <a:ln w="12700">
              <a:solidFill>
                <a:srgbClr val="000000"/>
              </a:solidFill>
              <a:prstDash val="solid"/>
              <a:round/>
            </a:ln>
          </p:spPr>
          <p:txBody>
            <a:bodyPr/>
            <a:lstStyle/>
            <a:p>
              <a:endParaRPr lang="zh-CN" altLang="en-US"/>
            </a:p>
          </p:txBody>
        </p:sp>
        <p:sp>
          <p:nvSpPr>
            <p:cNvPr id="68" name="Line 54"/>
            <p:cNvSpPr>
              <a:spLocks noChangeShapeType="1"/>
            </p:cNvSpPr>
            <p:nvPr/>
          </p:nvSpPr>
          <p:spPr bwMode="auto">
            <a:xfrm>
              <a:off x="4717" y="2867"/>
              <a:ext cx="1" cy="46"/>
            </a:xfrm>
            <a:prstGeom prst="line">
              <a:avLst/>
            </a:prstGeom>
            <a:noFill/>
            <a:ln w="12700">
              <a:solidFill>
                <a:srgbClr val="000000"/>
              </a:solidFill>
              <a:round/>
            </a:ln>
          </p:spPr>
          <p:txBody>
            <a:bodyPr/>
            <a:lstStyle/>
            <a:p>
              <a:endParaRPr lang="zh-CN" altLang="en-US"/>
            </a:p>
          </p:txBody>
        </p:sp>
        <p:sp>
          <p:nvSpPr>
            <p:cNvPr id="69" name="Freeform 55"/>
            <p:cNvSpPr/>
            <p:nvPr/>
          </p:nvSpPr>
          <p:spPr bwMode="auto">
            <a:xfrm>
              <a:off x="5329" y="1979"/>
              <a:ext cx="238" cy="280"/>
            </a:xfrm>
            <a:custGeom>
              <a:avLst/>
              <a:gdLst>
                <a:gd name="T0" fmla="*/ 0 w 501"/>
                <a:gd name="T1" fmla="*/ 26 h 656"/>
                <a:gd name="T2" fmla="*/ 0 w 501"/>
                <a:gd name="T3" fmla="*/ 22 h 656"/>
                <a:gd name="T4" fmla="*/ 0 w 501"/>
                <a:gd name="T5" fmla="*/ 20 h 656"/>
                <a:gd name="T6" fmla="*/ 2 w 501"/>
                <a:gd name="T7" fmla="*/ 16 h 656"/>
                <a:gd name="T8" fmla="*/ 3 w 501"/>
                <a:gd name="T9" fmla="*/ 14 h 656"/>
                <a:gd name="T10" fmla="*/ 5 w 501"/>
                <a:gd name="T11" fmla="*/ 11 h 656"/>
                <a:gd name="T12" fmla="*/ 7 w 501"/>
                <a:gd name="T13" fmla="*/ 9 h 656"/>
                <a:gd name="T14" fmla="*/ 9 w 501"/>
                <a:gd name="T15" fmla="*/ 6 h 656"/>
                <a:gd name="T16" fmla="*/ 11 w 501"/>
                <a:gd name="T17" fmla="*/ 5 h 656"/>
                <a:gd name="T18" fmla="*/ 14 w 501"/>
                <a:gd name="T19" fmla="*/ 3 h 656"/>
                <a:gd name="T20" fmla="*/ 17 w 501"/>
                <a:gd name="T21" fmla="*/ 2 h 656"/>
                <a:gd name="T22" fmla="*/ 20 w 501"/>
                <a:gd name="T23" fmla="*/ 1 h 656"/>
                <a:gd name="T24" fmla="*/ 24 w 501"/>
                <a:gd name="T25" fmla="*/ 0 h 656"/>
                <a:gd name="T26" fmla="*/ 27 w 501"/>
                <a:gd name="T27" fmla="*/ 0 h 656"/>
                <a:gd name="T28" fmla="*/ 30 w 501"/>
                <a:gd name="T29" fmla="*/ 0 h 656"/>
                <a:gd name="T30" fmla="*/ 33 w 501"/>
                <a:gd name="T31" fmla="*/ 1 h 656"/>
                <a:gd name="T32" fmla="*/ 36 w 501"/>
                <a:gd name="T33" fmla="*/ 2 h 656"/>
                <a:gd name="T34" fmla="*/ 39 w 501"/>
                <a:gd name="T35" fmla="*/ 3 h 656"/>
                <a:gd name="T36" fmla="*/ 42 w 501"/>
                <a:gd name="T37" fmla="*/ 5 h 656"/>
                <a:gd name="T38" fmla="*/ 45 w 501"/>
                <a:gd name="T39" fmla="*/ 6 h 656"/>
                <a:gd name="T40" fmla="*/ 47 w 501"/>
                <a:gd name="T41" fmla="*/ 9 h 656"/>
                <a:gd name="T42" fmla="*/ 49 w 501"/>
                <a:gd name="T43" fmla="*/ 11 h 656"/>
                <a:gd name="T44" fmla="*/ 50 w 501"/>
                <a:gd name="T45" fmla="*/ 14 h 656"/>
                <a:gd name="T46" fmla="*/ 52 w 501"/>
                <a:gd name="T47" fmla="*/ 16 h 656"/>
                <a:gd name="T48" fmla="*/ 53 w 501"/>
                <a:gd name="T49" fmla="*/ 20 h 656"/>
                <a:gd name="T50" fmla="*/ 54 w 501"/>
                <a:gd name="T51" fmla="*/ 22 h 656"/>
                <a:gd name="T52" fmla="*/ 54 w 501"/>
                <a:gd name="T53" fmla="*/ 26 h 656"/>
                <a:gd name="T54" fmla="*/ 54 w 501"/>
                <a:gd name="T55" fmla="*/ 29 h 656"/>
                <a:gd name="T56" fmla="*/ 53 w 501"/>
                <a:gd name="T57" fmla="*/ 32 h 656"/>
                <a:gd name="T58" fmla="*/ 52 w 501"/>
                <a:gd name="T59" fmla="*/ 35 h 656"/>
                <a:gd name="T60" fmla="*/ 50 w 501"/>
                <a:gd name="T61" fmla="*/ 37 h 656"/>
                <a:gd name="T62" fmla="*/ 49 w 501"/>
                <a:gd name="T63" fmla="*/ 40 h 656"/>
                <a:gd name="T64" fmla="*/ 47 w 501"/>
                <a:gd name="T65" fmla="*/ 42 h 656"/>
                <a:gd name="T66" fmla="*/ 45 w 501"/>
                <a:gd name="T67" fmla="*/ 45 h 656"/>
                <a:gd name="T68" fmla="*/ 42 w 501"/>
                <a:gd name="T69" fmla="*/ 47 h 656"/>
                <a:gd name="T70" fmla="*/ 39 w 501"/>
                <a:gd name="T71" fmla="*/ 48 h 656"/>
                <a:gd name="T72" fmla="*/ 36 w 501"/>
                <a:gd name="T73" fmla="*/ 50 h 656"/>
                <a:gd name="T74" fmla="*/ 33 w 501"/>
                <a:gd name="T75" fmla="*/ 50 h 656"/>
                <a:gd name="T76" fmla="*/ 30 w 501"/>
                <a:gd name="T77" fmla="*/ 51 h 656"/>
                <a:gd name="T78" fmla="*/ 27 w 501"/>
                <a:gd name="T79" fmla="*/ 51 h 656"/>
                <a:gd name="T80" fmla="*/ 24 w 501"/>
                <a:gd name="T81" fmla="*/ 51 h 656"/>
                <a:gd name="T82" fmla="*/ 20 w 501"/>
                <a:gd name="T83" fmla="*/ 50 h 656"/>
                <a:gd name="T84" fmla="*/ 17 w 501"/>
                <a:gd name="T85" fmla="*/ 50 h 656"/>
                <a:gd name="T86" fmla="*/ 14 w 501"/>
                <a:gd name="T87" fmla="*/ 48 h 656"/>
                <a:gd name="T88" fmla="*/ 11 w 501"/>
                <a:gd name="T89" fmla="*/ 47 h 656"/>
                <a:gd name="T90" fmla="*/ 9 w 501"/>
                <a:gd name="T91" fmla="*/ 45 h 656"/>
                <a:gd name="T92" fmla="*/ 7 w 501"/>
                <a:gd name="T93" fmla="*/ 42 h 656"/>
                <a:gd name="T94" fmla="*/ 5 w 501"/>
                <a:gd name="T95" fmla="*/ 40 h 656"/>
                <a:gd name="T96" fmla="*/ 3 w 501"/>
                <a:gd name="T97" fmla="*/ 37 h 656"/>
                <a:gd name="T98" fmla="*/ 2 w 501"/>
                <a:gd name="T99" fmla="*/ 35 h 656"/>
                <a:gd name="T100" fmla="*/ 0 w 501"/>
                <a:gd name="T101" fmla="*/ 32 h 656"/>
                <a:gd name="T102" fmla="*/ 0 w 501"/>
                <a:gd name="T103" fmla="*/ 29 h 656"/>
                <a:gd name="T104" fmla="*/ 0 w 501"/>
                <a:gd name="T105" fmla="*/ 26 h 6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01"/>
                <a:gd name="T160" fmla="*/ 0 h 656"/>
                <a:gd name="T161" fmla="*/ 501 w 501"/>
                <a:gd name="T162" fmla="*/ 656 h 65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01" h="656">
                  <a:moveTo>
                    <a:pt x="0" y="329"/>
                  </a:moveTo>
                  <a:lnTo>
                    <a:pt x="1" y="289"/>
                  </a:lnTo>
                  <a:lnTo>
                    <a:pt x="6" y="250"/>
                  </a:lnTo>
                  <a:lnTo>
                    <a:pt x="16" y="211"/>
                  </a:lnTo>
                  <a:lnTo>
                    <a:pt x="28" y="176"/>
                  </a:lnTo>
                  <a:lnTo>
                    <a:pt x="44" y="141"/>
                  </a:lnTo>
                  <a:lnTo>
                    <a:pt x="62" y="110"/>
                  </a:lnTo>
                  <a:lnTo>
                    <a:pt x="84" y="83"/>
                  </a:lnTo>
                  <a:lnTo>
                    <a:pt x="108" y="58"/>
                  </a:lnTo>
                  <a:lnTo>
                    <a:pt x="133" y="38"/>
                  </a:lnTo>
                  <a:lnTo>
                    <a:pt x="161" y="21"/>
                  </a:lnTo>
                  <a:lnTo>
                    <a:pt x="189" y="10"/>
                  </a:lnTo>
                  <a:lnTo>
                    <a:pt x="220" y="3"/>
                  </a:lnTo>
                  <a:lnTo>
                    <a:pt x="250" y="0"/>
                  </a:lnTo>
                  <a:lnTo>
                    <a:pt x="280" y="3"/>
                  </a:lnTo>
                  <a:lnTo>
                    <a:pt x="310" y="10"/>
                  </a:lnTo>
                  <a:lnTo>
                    <a:pt x="339" y="21"/>
                  </a:lnTo>
                  <a:lnTo>
                    <a:pt x="366" y="38"/>
                  </a:lnTo>
                  <a:lnTo>
                    <a:pt x="393" y="58"/>
                  </a:lnTo>
                  <a:lnTo>
                    <a:pt x="417" y="83"/>
                  </a:lnTo>
                  <a:lnTo>
                    <a:pt x="438" y="110"/>
                  </a:lnTo>
                  <a:lnTo>
                    <a:pt x="457" y="141"/>
                  </a:lnTo>
                  <a:lnTo>
                    <a:pt x="472" y="176"/>
                  </a:lnTo>
                  <a:lnTo>
                    <a:pt x="485" y="211"/>
                  </a:lnTo>
                  <a:lnTo>
                    <a:pt x="493" y="250"/>
                  </a:lnTo>
                  <a:lnTo>
                    <a:pt x="498" y="289"/>
                  </a:lnTo>
                  <a:lnTo>
                    <a:pt x="501" y="329"/>
                  </a:lnTo>
                  <a:lnTo>
                    <a:pt x="498" y="367"/>
                  </a:lnTo>
                  <a:lnTo>
                    <a:pt x="493" y="406"/>
                  </a:lnTo>
                  <a:lnTo>
                    <a:pt x="485" y="445"/>
                  </a:lnTo>
                  <a:lnTo>
                    <a:pt x="472" y="480"/>
                  </a:lnTo>
                  <a:lnTo>
                    <a:pt x="457" y="514"/>
                  </a:lnTo>
                  <a:lnTo>
                    <a:pt x="438" y="546"/>
                  </a:lnTo>
                  <a:lnTo>
                    <a:pt x="417" y="573"/>
                  </a:lnTo>
                  <a:lnTo>
                    <a:pt x="393" y="598"/>
                  </a:lnTo>
                  <a:lnTo>
                    <a:pt x="366" y="618"/>
                  </a:lnTo>
                  <a:lnTo>
                    <a:pt x="339" y="634"/>
                  </a:lnTo>
                  <a:lnTo>
                    <a:pt x="310" y="646"/>
                  </a:lnTo>
                  <a:lnTo>
                    <a:pt x="280" y="653"/>
                  </a:lnTo>
                  <a:lnTo>
                    <a:pt x="250" y="656"/>
                  </a:lnTo>
                  <a:lnTo>
                    <a:pt x="220" y="653"/>
                  </a:lnTo>
                  <a:lnTo>
                    <a:pt x="189" y="646"/>
                  </a:lnTo>
                  <a:lnTo>
                    <a:pt x="161" y="634"/>
                  </a:lnTo>
                  <a:lnTo>
                    <a:pt x="133" y="618"/>
                  </a:lnTo>
                  <a:lnTo>
                    <a:pt x="108" y="598"/>
                  </a:lnTo>
                  <a:lnTo>
                    <a:pt x="84" y="573"/>
                  </a:lnTo>
                  <a:lnTo>
                    <a:pt x="62" y="546"/>
                  </a:lnTo>
                  <a:lnTo>
                    <a:pt x="44" y="514"/>
                  </a:lnTo>
                  <a:lnTo>
                    <a:pt x="28" y="480"/>
                  </a:lnTo>
                  <a:lnTo>
                    <a:pt x="16" y="445"/>
                  </a:lnTo>
                  <a:lnTo>
                    <a:pt x="6" y="406"/>
                  </a:lnTo>
                  <a:lnTo>
                    <a:pt x="1" y="367"/>
                  </a:lnTo>
                  <a:lnTo>
                    <a:pt x="0" y="329"/>
                  </a:lnTo>
                  <a:close/>
                </a:path>
              </a:pathLst>
            </a:custGeom>
            <a:solidFill>
              <a:srgbClr val="00FF00"/>
            </a:solidFill>
            <a:ln w="12700">
              <a:solidFill>
                <a:srgbClr val="000000"/>
              </a:solidFill>
              <a:prstDash val="solid"/>
              <a:round/>
            </a:ln>
          </p:spPr>
          <p:txBody>
            <a:bodyPr/>
            <a:lstStyle/>
            <a:p>
              <a:endParaRPr lang="zh-CN" altLang="en-US"/>
            </a:p>
          </p:txBody>
        </p:sp>
        <p:sp>
          <p:nvSpPr>
            <p:cNvPr id="70" name="Line 56"/>
            <p:cNvSpPr>
              <a:spLocks noChangeShapeType="1"/>
            </p:cNvSpPr>
            <p:nvPr/>
          </p:nvSpPr>
          <p:spPr bwMode="auto">
            <a:xfrm>
              <a:off x="5460" y="2259"/>
              <a:ext cx="1" cy="565"/>
            </a:xfrm>
            <a:prstGeom prst="line">
              <a:avLst/>
            </a:prstGeom>
            <a:noFill/>
            <a:ln w="76200">
              <a:solidFill>
                <a:srgbClr val="000000"/>
              </a:solidFill>
              <a:round/>
            </a:ln>
          </p:spPr>
          <p:txBody>
            <a:bodyPr/>
            <a:lstStyle/>
            <a:p>
              <a:endParaRPr lang="zh-CN" altLang="en-US"/>
            </a:p>
          </p:txBody>
        </p:sp>
        <p:sp>
          <p:nvSpPr>
            <p:cNvPr id="71" name="Freeform 57"/>
            <p:cNvSpPr/>
            <p:nvPr/>
          </p:nvSpPr>
          <p:spPr bwMode="auto">
            <a:xfrm>
              <a:off x="4967" y="2327"/>
              <a:ext cx="493" cy="157"/>
            </a:xfrm>
            <a:custGeom>
              <a:avLst/>
              <a:gdLst>
                <a:gd name="T0" fmla="*/ 90 w 1153"/>
                <a:gd name="T1" fmla="*/ 0 h 327"/>
                <a:gd name="T2" fmla="*/ 16 w 1153"/>
                <a:gd name="T3" fmla="*/ 36 h 327"/>
                <a:gd name="T4" fmla="*/ 0 w 1153"/>
                <a:gd name="T5" fmla="*/ 26 h 327"/>
                <a:gd name="T6" fmla="*/ 0 60000 65536"/>
                <a:gd name="T7" fmla="*/ 0 60000 65536"/>
                <a:gd name="T8" fmla="*/ 0 60000 65536"/>
                <a:gd name="T9" fmla="*/ 0 w 1153"/>
                <a:gd name="T10" fmla="*/ 0 h 327"/>
                <a:gd name="T11" fmla="*/ 1153 w 1153"/>
                <a:gd name="T12" fmla="*/ 327 h 327"/>
              </a:gdLst>
              <a:ahLst/>
              <a:cxnLst>
                <a:cxn ang="T6">
                  <a:pos x="T0" y="T1"/>
                </a:cxn>
                <a:cxn ang="T7">
                  <a:pos x="T2" y="T3"/>
                </a:cxn>
                <a:cxn ang="T8">
                  <a:pos x="T4" y="T5"/>
                </a:cxn>
              </a:cxnLst>
              <a:rect l="T9" t="T10" r="T11" b="T12"/>
              <a:pathLst>
                <a:path w="1153" h="327">
                  <a:moveTo>
                    <a:pt x="1153" y="0"/>
                  </a:moveTo>
                  <a:lnTo>
                    <a:pt x="200" y="327"/>
                  </a:lnTo>
                  <a:lnTo>
                    <a:pt x="0" y="233"/>
                  </a:lnTo>
                </a:path>
              </a:pathLst>
            </a:custGeom>
            <a:noFill/>
            <a:ln w="76200">
              <a:solidFill>
                <a:srgbClr val="000000"/>
              </a:solidFill>
              <a:prstDash val="solid"/>
              <a:round/>
            </a:ln>
          </p:spPr>
          <p:txBody>
            <a:bodyPr/>
            <a:lstStyle/>
            <a:p>
              <a:endParaRPr lang="zh-CN" altLang="en-US"/>
            </a:p>
          </p:txBody>
        </p:sp>
        <p:sp>
          <p:nvSpPr>
            <p:cNvPr id="72" name="Freeform 58"/>
            <p:cNvSpPr/>
            <p:nvPr/>
          </p:nvSpPr>
          <p:spPr bwMode="auto">
            <a:xfrm>
              <a:off x="5074" y="2395"/>
              <a:ext cx="386" cy="225"/>
            </a:xfrm>
            <a:custGeom>
              <a:avLst/>
              <a:gdLst>
                <a:gd name="T0" fmla="*/ 71 w 903"/>
                <a:gd name="T1" fmla="*/ 0 h 468"/>
                <a:gd name="T2" fmla="*/ 12 w 903"/>
                <a:gd name="T3" fmla="*/ 52 h 468"/>
                <a:gd name="T4" fmla="*/ 0 w 903"/>
                <a:gd name="T5" fmla="*/ 47 h 468"/>
                <a:gd name="T6" fmla="*/ 0 60000 65536"/>
                <a:gd name="T7" fmla="*/ 0 60000 65536"/>
                <a:gd name="T8" fmla="*/ 0 60000 65536"/>
                <a:gd name="T9" fmla="*/ 0 w 903"/>
                <a:gd name="T10" fmla="*/ 0 h 468"/>
                <a:gd name="T11" fmla="*/ 903 w 903"/>
                <a:gd name="T12" fmla="*/ 468 h 468"/>
              </a:gdLst>
              <a:ahLst/>
              <a:cxnLst>
                <a:cxn ang="T6">
                  <a:pos x="T0" y="T1"/>
                </a:cxn>
                <a:cxn ang="T7">
                  <a:pos x="T2" y="T3"/>
                </a:cxn>
                <a:cxn ang="T8">
                  <a:pos x="T4" y="T5"/>
                </a:cxn>
              </a:cxnLst>
              <a:rect l="T9" t="T10" r="T11" b="T12"/>
              <a:pathLst>
                <a:path w="903" h="468">
                  <a:moveTo>
                    <a:pt x="903" y="0"/>
                  </a:moveTo>
                  <a:lnTo>
                    <a:pt x="151" y="468"/>
                  </a:lnTo>
                  <a:lnTo>
                    <a:pt x="0" y="422"/>
                  </a:lnTo>
                </a:path>
              </a:pathLst>
            </a:custGeom>
            <a:noFill/>
            <a:ln w="76200">
              <a:solidFill>
                <a:srgbClr val="000000"/>
              </a:solidFill>
              <a:prstDash val="solid"/>
              <a:round/>
            </a:ln>
          </p:spPr>
          <p:txBody>
            <a:bodyPr/>
            <a:lstStyle/>
            <a:p>
              <a:endParaRPr lang="zh-CN" altLang="en-US"/>
            </a:p>
          </p:txBody>
        </p:sp>
        <p:sp>
          <p:nvSpPr>
            <p:cNvPr id="73" name="Freeform 59"/>
            <p:cNvSpPr/>
            <p:nvPr/>
          </p:nvSpPr>
          <p:spPr bwMode="auto">
            <a:xfrm>
              <a:off x="5160" y="2824"/>
              <a:ext cx="300" cy="654"/>
            </a:xfrm>
            <a:custGeom>
              <a:avLst/>
              <a:gdLst>
                <a:gd name="T0" fmla="*/ 55 w 703"/>
                <a:gd name="T1" fmla="*/ 0 h 1357"/>
                <a:gd name="T2" fmla="*/ 20 w 703"/>
                <a:gd name="T3" fmla="*/ 152 h 1357"/>
                <a:gd name="T4" fmla="*/ 0 w 703"/>
                <a:gd name="T5" fmla="*/ 152 h 1357"/>
                <a:gd name="T6" fmla="*/ 0 60000 65536"/>
                <a:gd name="T7" fmla="*/ 0 60000 65536"/>
                <a:gd name="T8" fmla="*/ 0 60000 65536"/>
                <a:gd name="T9" fmla="*/ 0 w 703"/>
                <a:gd name="T10" fmla="*/ 0 h 1357"/>
                <a:gd name="T11" fmla="*/ 703 w 703"/>
                <a:gd name="T12" fmla="*/ 1357 h 1357"/>
              </a:gdLst>
              <a:ahLst/>
              <a:cxnLst>
                <a:cxn ang="T6">
                  <a:pos x="T0" y="T1"/>
                </a:cxn>
                <a:cxn ang="T7">
                  <a:pos x="T2" y="T3"/>
                </a:cxn>
                <a:cxn ang="T8">
                  <a:pos x="T4" y="T5"/>
                </a:cxn>
              </a:cxnLst>
              <a:rect l="T9" t="T10" r="T11" b="T12"/>
              <a:pathLst>
                <a:path w="703" h="1357">
                  <a:moveTo>
                    <a:pt x="703" y="0"/>
                  </a:moveTo>
                  <a:lnTo>
                    <a:pt x="252" y="1357"/>
                  </a:lnTo>
                  <a:lnTo>
                    <a:pt x="0" y="1357"/>
                  </a:lnTo>
                </a:path>
              </a:pathLst>
            </a:custGeom>
            <a:noFill/>
            <a:ln w="76200">
              <a:solidFill>
                <a:srgbClr val="000000"/>
              </a:solidFill>
              <a:prstDash val="solid"/>
              <a:round/>
            </a:ln>
          </p:spPr>
          <p:txBody>
            <a:bodyPr/>
            <a:lstStyle/>
            <a:p>
              <a:endParaRPr lang="zh-CN" altLang="en-US"/>
            </a:p>
          </p:txBody>
        </p:sp>
        <p:sp>
          <p:nvSpPr>
            <p:cNvPr id="74" name="Freeform 60"/>
            <p:cNvSpPr/>
            <p:nvPr/>
          </p:nvSpPr>
          <p:spPr bwMode="auto">
            <a:xfrm>
              <a:off x="5460" y="2824"/>
              <a:ext cx="172" cy="654"/>
            </a:xfrm>
            <a:custGeom>
              <a:avLst/>
              <a:gdLst>
                <a:gd name="T0" fmla="*/ 0 w 401"/>
                <a:gd name="T1" fmla="*/ 0 h 1357"/>
                <a:gd name="T2" fmla="*/ 32 w 401"/>
                <a:gd name="T3" fmla="*/ 152 h 1357"/>
                <a:gd name="T4" fmla="*/ 12 w 401"/>
                <a:gd name="T5" fmla="*/ 152 h 1357"/>
                <a:gd name="T6" fmla="*/ 0 60000 65536"/>
                <a:gd name="T7" fmla="*/ 0 60000 65536"/>
                <a:gd name="T8" fmla="*/ 0 60000 65536"/>
                <a:gd name="T9" fmla="*/ 0 w 401"/>
                <a:gd name="T10" fmla="*/ 0 h 1357"/>
                <a:gd name="T11" fmla="*/ 401 w 401"/>
                <a:gd name="T12" fmla="*/ 1357 h 1357"/>
              </a:gdLst>
              <a:ahLst/>
              <a:cxnLst>
                <a:cxn ang="T6">
                  <a:pos x="T0" y="T1"/>
                </a:cxn>
                <a:cxn ang="T7">
                  <a:pos x="T2" y="T3"/>
                </a:cxn>
                <a:cxn ang="T8">
                  <a:pos x="T4" y="T5"/>
                </a:cxn>
              </a:cxnLst>
              <a:rect l="T9" t="T10" r="T11" b="T12"/>
              <a:pathLst>
                <a:path w="401" h="1357">
                  <a:moveTo>
                    <a:pt x="0" y="0"/>
                  </a:moveTo>
                  <a:lnTo>
                    <a:pt x="401" y="1357"/>
                  </a:lnTo>
                  <a:lnTo>
                    <a:pt x="151" y="1357"/>
                  </a:lnTo>
                </a:path>
              </a:pathLst>
            </a:custGeom>
            <a:noFill/>
            <a:ln w="76200">
              <a:solidFill>
                <a:srgbClr val="000000"/>
              </a:solidFill>
              <a:prstDash val="solid"/>
              <a:round/>
            </a:ln>
          </p:spPr>
          <p:txBody>
            <a:bodyPr/>
            <a:lstStyle/>
            <a:p>
              <a:endParaRPr lang="zh-CN" altLang="en-US"/>
            </a:p>
          </p:txBody>
        </p:sp>
        <p:sp>
          <p:nvSpPr>
            <p:cNvPr id="75" name="Freeform 61"/>
            <p:cNvSpPr/>
            <p:nvPr/>
          </p:nvSpPr>
          <p:spPr bwMode="auto">
            <a:xfrm>
              <a:off x="4699" y="2169"/>
              <a:ext cx="257" cy="270"/>
            </a:xfrm>
            <a:custGeom>
              <a:avLst/>
              <a:gdLst>
                <a:gd name="T0" fmla="*/ 0 w 601"/>
                <a:gd name="T1" fmla="*/ 62 h 562"/>
                <a:gd name="T2" fmla="*/ 16 w 601"/>
                <a:gd name="T3" fmla="*/ 41 h 562"/>
                <a:gd name="T4" fmla="*/ 16 w 601"/>
                <a:gd name="T5" fmla="*/ 62 h 562"/>
                <a:gd name="T6" fmla="*/ 47 w 601"/>
                <a:gd name="T7" fmla="*/ 0 h 562"/>
                <a:gd name="T8" fmla="*/ 0 60000 65536"/>
                <a:gd name="T9" fmla="*/ 0 60000 65536"/>
                <a:gd name="T10" fmla="*/ 0 60000 65536"/>
                <a:gd name="T11" fmla="*/ 0 60000 65536"/>
                <a:gd name="T12" fmla="*/ 0 w 601"/>
                <a:gd name="T13" fmla="*/ 0 h 562"/>
                <a:gd name="T14" fmla="*/ 601 w 601"/>
                <a:gd name="T15" fmla="*/ 562 h 562"/>
              </a:gdLst>
              <a:ahLst/>
              <a:cxnLst>
                <a:cxn ang="T8">
                  <a:pos x="T0" y="T1"/>
                </a:cxn>
                <a:cxn ang="T9">
                  <a:pos x="T2" y="T3"/>
                </a:cxn>
                <a:cxn ang="T10">
                  <a:pos x="T4" y="T5"/>
                </a:cxn>
                <a:cxn ang="T11">
                  <a:pos x="T6" y="T7"/>
                </a:cxn>
              </a:cxnLst>
              <a:rect l="T12" t="T13" r="T14" b="T15"/>
              <a:pathLst>
                <a:path w="601" h="562">
                  <a:moveTo>
                    <a:pt x="0" y="562"/>
                  </a:moveTo>
                  <a:lnTo>
                    <a:pt x="200" y="375"/>
                  </a:lnTo>
                  <a:lnTo>
                    <a:pt x="200" y="562"/>
                  </a:lnTo>
                  <a:lnTo>
                    <a:pt x="601" y="0"/>
                  </a:lnTo>
                </a:path>
              </a:pathLst>
            </a:custGeom>
            <a:noFill/>
            <a:ln w="38100">
              <a:solidFill>
                <a:srgbClr val="000080"/>
              </a:solidFill>
              <a:prstDash val="solid"/>
              <a:round/>
            </a:ln>
          </p:spPr>
          <p:txBody>
            <a:bodyPr/>
            <a:lstStyle/>
            <a:p>
              <a:endParaRPr lang="zh-CN" altLang="en-US"/>
            </a:p>
          </p:txBody>
        </p:sp>
        <p:sp>
          <p:nvSpPr>
            <p:cNvPr id="76" name="Rectangle 62"/>
            <p:cNvSpPr>
              <a:spLocks noChangeArrowheads="1"/>
            </p:cNvSpPr>
            <p:nvPr/>
          </p:nvSpPr>
          <p:spPr bwMode="auto">
            <a:xfrm>
              <a:off x="3480" y="2548"/>
              <a:ext cx="225" cy="154"/>
            </a:xfrm>
            <a:prstGeom prst="rect">
              <a:avLst/>
            </a:prstGeom>
            <a:noFill/>
            <a:ln w="9525">
              <a:noFill/>
              <a:miter lim="800000"/>
            </a:ln>
          </p:spPr>
          <p:txBody>
            <a:bodyPr wrap="none" lIns="0" tIns="0" rIns="0" bIns="0">
              <a:spAutoFit/>
            </a:bodyPr>
            <a:lstStyle/>
            <a:p>
              <a:pPr defTabSz="762000"/>
              <a:r>
                <a:rPr kumimoji="1" lang="zh-CN" altLang="en-US" sz="1200" b="1" dirty="0">
                  <a:solidFill>
                    <a:srgbClr val="000000"/>
                  </a:solidFill>
                  <a:latin typeface="宋体" panose="02010600030101010101" pitchFamily="2" charset="-122"/>
                </a:rPr>
                <a:t>电源</a:t>
              </a:r>
              <a:endParaRPr kumimoji="1" lang="zh-CN" altLang="en-US" sz="1200" b="1" dirty="0">
                <a:solidFill>
                  <a:srgbClr val="FF0066"/>
                </a:solidFill>
                <a:latin typeface="宋体" panose="02010600030101010101" pitchFamily="2" charset="-122"/>
              </a:endParaRPr>
            </a:p>
          </p:txBody>
        </p:sp>
        <p:sp>
          <p:nvSpPr>
            <p:cNvPr id="77" name="Rectangle 63"/>
            <p:cNvSpPr>
              <a:spLocks noChangeArrowheads="1"/>
            </p:cNvSpPr>
            <p:nvPr/>
          </p:nvSpPr>
          <p:spPr bwMode="auto">
            <a:xfrm>
              <a:off x="3964" y="3041"/>
              <a:ext cx="981" cy="259"/>
            </a:xfrm>
            <a:prstGeom prst="rect">
              <a:avLst/>
            </a:prstGeom>
            <a:noFill/>
            <a:ln w="9525">
              <a:noFill/>
              <a:miter lim="800000"/>
            </a:ln>
          </p:spPr>
          <p:txBody>
            <a:bodyPr wrap="square" lIns="0" tIns="0" rIns="0" bIns="0">
              <a:spAutoFit/>
            </a:bodyPr>
            <a:lstStyle/>
            <a:p>
              <a:pPr defTabSz="762000"/>
              <a:r>
                <a:rPr kumimoji="1" lang="zh-CN" altLang="en-US" sz="1200" b="1" dirty="0">
                  <a:solidFill>
                    <a:srgbClr val="000000"/>
                  </a:solidFill>
                  <a:latin typeface="宋体" panose="02010600030101010101" pitchFamily="2" charset="-122"/>
                </a:rPr>
                <a:t>带点金属部分</a:t>
              </a:r>
              <a:endParaRPr kumimoji="1" lang="zh-CN" altLang="en-US" sz="1200" b="1" dirty="0">
                <a:solidFill>
                  <a:srgbClr val="FF0066"/>
                </a:solidFill>
                <a:latin typeface="宋体" panose="02010600030101010101" pitchFamily="2" charset="-122"/>
              </a:endParaRPr>
            </a:p>
          </p:txBody>
        </p:sp>
        <p:sp>
          <p:nvSpPr>
            <p:cNvPr id="78" name="Rectangle 64"/>
            <p:cNvSpPr>
              <a:spLocks noChangeArrowheads="1"/>
            </p:cNvSpPr>
            <p:nvPr/>
          </p:nvSpPr>
          <p:spPr bwMode="auto">
            <a:xfrm>
              <a:off x="4221" y="2432"/>
              <a:ext cx="299" cy="205"/>
            </a:xfrm>
            <a:prstGeom prst="rect">
              <a:avLst/>
            </a:prstGeom>
            <a:noFill/>
            <a:ln w="9525">
              <a:noFill/>
              <a:miter lim="800000"/>
            </a:ln>
          </p:spPr>
          <p:txBody>
            <a:bodyPr wrap="none" lIns="0" tIns="0" rIns="0" bIns="0">
              <a:spAutoFit/>
            </a:bodyPr>
            <a:lstStyle/>
            <a:p>
              <a:pPr defTabSz="762000"/>
              <a:r>
                <a:rPr kumimoji="1" lang="zh-CN" altLang="en-US" sz="1200" b="1" dirty="0">
                  <a:solidFill>
                    <a:srgbClr val="FF0000"/>
                  </a:solidFill>
                  <a:latin typeface="宋体" panose="02010600030101010101" pitchFamily="2" charset="-122"/>
                </a:rPr>
                <a:t>故障</a:t>
              </a:r>
              <a:endParaRPr kumimoji="1" lang="zh-CN" altLang="en-US" sz="1200" b="1" dirty="0">
                <a:solidFill>
                  <a:srgbClr val="FF0000"/>
                </a:solidFill>
                <a:latin typeface="宋体" panose="02010600030101010101" pitchFamily="2" charset="-122"/>
              </a:endParaRPr>
            </a:p>
          </p:txBody>
        </p:sp>
        <p:sp>
          <p:nvSpPr>
            <p:cNvPr id="79" name="Rectangle 65"/>
            <p:cNvSpPr>
              <a:spLocks noChangeArrowheads="1"/>
            </p:cNvSpPr>
            <p:nvPr/>
          </p:nvSpPr>
          <p:spPr bwMode="auto">
            <a:xfrm>
              <a:off x="4011" y="1799"/>
              <a:ext cx="868" cy="259"/>
            </a:xfrm>
            <a:prstGeom prst="rect">
              <a:avLst/>
            </a:prstGeom>
            <a:noFill/>
            <a:ln w="9525">
              <a:noFill/>
              <a:miter lim="800000"/>
            </a:ln>
          </p:spPr>
          <p:txBody>
            <a:bodyPr wrap="square" lIns="0" tIns="0" rIns="0" bIns="0">
              <a:spAutoFit/>
            </a:bodyPr>
            <a:lstStyle/>
            <a:p>
              <a:pPr defTabSz="762000"/>
              <a:r>
                <a:rPr kumimoji="1" lang="zh-CN" altLang="en-US" sz="1200" b="1" dirty="0">
                  <a:solidFill>
                    <a:srgbClr val="000000"/>
                  </a:solidFill>
                  <a:latin typeface="宋体" panose="02010600030101010101" pitchFamily="2" charset="-122"/>
                </a:rPr>
                <a:t>非带电部分</a:t>
              </a:r>
              <a:endParaRPr kumimoji="1" lang="zh-CN" altLang="en-US" sz="1200" b="1" dirty="0">
                <a:solidFill>
                  <a:srgbClr val="FF0066"/>
                </a:solidFill>
                <a:latin typeface="宋体" panose="02010600030101010101" pitchFamily="2" charset="-122"/>
              </a:endParaRPr>
            </a:p>
          </p:txBody>
        </p:sp>
        <p:sp>
          <p:nvSpPr>
            <p:cNvPr id="80" name="Line 75"/>
            <p:cNvSpPr>
              <a:spLocks noChangeShapeType="1"/>
            </p:cNvSpPr>
            <p:nvPr/>
          </p:nvSpPr>
          <p:spPr bwMode="auto">
            <a:xfrm flipH="1">
              <a:off x="5059" y="1715"/>
              <a:ext cx="330" cy="559"/>
            </a:xfrm>
            <a:prstGeom prst="line">
              <a:avLst/>
            </a:prstGeom>
            <a:noFill/>
            <a:ln w="76200">
              <a:solidFill>
                <a:srgbClr val="FF0000"/>
              </a:solidFill>
              <a:round/>
              <a:tailEnd type="triangle" w="med" len="med"/>
            </a:ln>
          </p:spPr>
          <p:txBody>
            <a:bodyPr wrap="none" anchor="ctr"/>
            <a:lstStyle/>
            <a:p>
              <a:endParaRPr lang="zh-CN" altLang="en-US"/>
            </a:p>
          </p:txBody>
        </p:sp>
      </p:grpSp>
      <p:sp>
        <p:nvSpPr>
          <p:cNvPr id="81" name="Text Box 89"/>
          <p:cNvSpPr txBox="1">
            <a:spLocks noChangeArrowheads="1"/>
          </p:cNvSpPr>
          <p:nvPr/>
        </p:nvSpPr>
        <p:spPr bwMode="auto">
          <a:xfrm>
            <a:off x="6800465" y="4779140"/>
            <a:ext cx="2236031" cy="1631216"/>
          </a:xfrm>
          <a:prstGeom prst="rect">
            <a:avLst/>
          </a:prstGeom>
          <a:noFill/>
          <a:ln w="9525">
            <a:noFill/>
            <a:miter lim="800000"/>
          </a:ln>
        </p:spPr>
        <p:txBody>
          <a:bodyPr wrap="square">
            <a:spAutoFit/>
          </a:bodyPr>
          <a:lstStyle/>
          <a:p>
            <a:pPr>
              <a:lnSpc>
                <a:spcPct val="125000"/>
              </a:lnSpc>
              <a:spcBef>
                <a:spcPct val="50000"/>
              </a:spcBef>
            </a:pPr>
            <a:r>
              <a:rPr lang="zh-CN" altLang="en-US" sz="1600" dirty="0" smtClean="0">
                <a:latin typeface="微软雅黑" panose="020B0503020204020204" pitchFamily="34" charset="-122"/>
                <a:ea typeface="微软雅黑" panose="020B0503020204020204" pitchFamily="34" charset="-122"/>
              </a:rPr>
              <a:t>电气设备</a:t>
            </a:r>
            <a:r>
              <a:rPr lang="zh-CN" altLang="en-US" sz="1600" dirty="0">
                <a:latin typeface="微软雅黑" panose="020B0503020204020204" pitchFamily="34" charset="-122"/>
                <a:ea typeface="微软雅黑" panose="020B0503020204020204" pitchFamily="34" charset="-122"/>
              </a:rPr>
              <a:t>或线路故障状态下，原本正常情况下</a:t>
            </a:r>
            <a:r>
              <a:rPr lang="zh-CN" altLang="en-US" sz="1600" dirty="0">
                <a:solidFill>
                  <a:srgbClr val="C00000"/>
                </a:solidFill>
                <a:latin typeface="微软雅黑" panose="020B0503020204020204" pitchFamily="34" charset="-122"/>
                <a:ea typeface="微软雅黑" panose="020B0503020204020204" pitchFamily="34" charset="-122"/>
              </a:rPr>
              <a:t>不带电的设备外露可导电部分</a:t>
            </a:r>
            <a:r>
              <a:rPr lang="zh-CN" altLang="en-US" sz="1600" dirty="0">
                <a:latin typeface="微软雅黑" panose="020B0503020204020204" pitchFamily="34" charset="-122"/>
                <a:ea typeface="微软雅黑" panose="020B0503020204020204" pitchFamily="34" charset="-122"/>
              </a:rPr>
              <a:t>或设备以外的可导电部分</a:t>
            </a:r>
            <a:r>
              <a:rPr lang="zh-CN" altLang="en-US" sz="1600" dirty="0">
                <a:solidFill>
                  <a:srgbClr val="C00000"/>
                </a:solidFill>
                <a:latin typeface="微软雅黑" panose="020B0503020204020204" pitchFamily="34" charset="-122"/>
                <a:ea typeface="微软雅黑" panose="020B0503020204020204" pitchFamily="34" charset="-122"/>
              </a:rPr>
              <a:t>变成带电状态</a:t>
            </a:r>
            <a:r>
              <a:rPr lang="zh-CN" altLang="en-US"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p:transition>
    <p:push dir="u"/>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17951" y="467380"/>
            <a:ext cx="5493812"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五、企业电气事故种类及原因、防范对策、急救方法</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pSp>
        <p:nvGrpSpPr>
          <p:cNvPr id="6" name="组合 5"/>
          <p:cNvGrpSpPr/>
          <p:nvPr/>
        </p:nvGrpSpPr>
        <p:grpSpPr>
          <a:xfrm>
            <a:off x="352556" y="879692"/>
            <a:ext cx="8496944" cy="677100"/>
            <a:chOff x="352556" y="1470270"/>
            <a:chExt cx="8496944" cy="677100"/>
          </a:xfrm>
        </p:grpSpPr>
        <p:grpSp>
          <p:nvGrpSpPr>
            <p:cNvPr id="7" name="组合 21"/>
            <p:cNvGrpSpPr/>
            <p:nvPr/>
          </p:nvGrpSpPr>
          <p:grpSpPr>
            <a:xfrm>
              <a:off x="409251" y="1499298"/>
              <a:ext cx="1498453" cy="489542"/>
              <a:chOff x="235663" y="1"/>
              <a:chExt cx="1492529" cy="432048"/>
            </a:xfrm>
          </p:grpSpPr>
          <p:sp>
            <p:nvSpPr>
              <p:cNvPr id="24" name="圆角矩形 23"/>
              <p:cNvSpPr/>
              <p:nvPr/>
            </p:nvSpPr>
            <p:spPr>
              <a:xfrm>
                <a:off x="235663" y="1"/>
                <a:ext cx="1492529" cy="432048"/>
              </a:xfrm>
              <a:prstGeom prst="roundRect">
                <a:avLst>
                  <a:gd name="adj" fmla="val 10000"/>
                </a:avLst>
              </a:prstGeom>
              <a:solidFill>
                <a:schemeClr val="accent1"/>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5" name="圆角矩形 4"/>
              <p:cNvSpPr/>
              <p:nvPr/>
            </p:nvSpPr>
            <p:spPr>
              <a:xfrm>
                <a:off x="264812" y="37934"/>
                <a:ext cx="1434466" cy="356184"/>
              </a:xfrm>
              <a:prstGeom prst="rect">
                <a:avLst/>
              </a:prstGeom>
              <a:solidFill>
                <a:srgbClr val="22518A"/>
              </a:solidFill>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anose="02010600040101010101" pitchFamily="2" charset="-122"/>
                    <a:ea typeface="华文中宋" panose="02010600040101010101" pitchFamily="2" charset="-122"/>
                  </a:rPr>
                  <a:t>电气事故种类 </a:t>
                </a:r>
                <a:endParaRPr lang="zh-CN" altLang="en-US" sz="1600" kern="1200" dirty="0">
                  <a:latin typeface="华文中宋" panose="02010600040101010101" pitchFamily="2" charset="-122"/>
                  <a:ea typeface="华文中宋" panose="02010600040101010101" pitchFamily="2" charset="-122"/>
                </a:endParaRPr>
              </a:p>
            </p:txBody>
          </p:sp>
        </p:grpSp>
        <p:grpSp>
          <p:nvGrpSpPr>
            <p:cNvPr id="8" name="组合 24"/>
            <p:cNvGrpSpPr/>
            <p:nvPr/>
          </p:nvGrpSpPr>
          <p:grpSpPr>
            <a:xfrm>
              <a:off x="2066234" y="1484784"/>
              <a:ext cx="1382553" cy="504055"/>
              <a:chOff x="345638" y="871386"/>
              <a:chExt cx="1382553" cy="634090"/>
            </a:xfrm>
          </p:grpSpPr>
          <p:sp>
            <p:nvSpPr>
              <p:cNvPr id="22" name="圆角矩形 21"/>
              <p:cNvSpPr/>
              <p:nvPr/>
            </p:nvSpPr>
            <p:spPr>
              <a:xfrm>
                <a:off x="345638" y="871386"/>
                <a:ext cx="1382553" cy="63409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3" name="圆角矩形 4"/>
              <p:cNvSpPr/>
              <p:nvPr/>
            </p:nvSpPr>
            <p:spPr>
              <a:xfrm>
                <a:off x="361557" y="907903"/>
                <a:ext cx="1350715" cy="527588"/>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chemeClr val="bg1"/>
                    </a:solidFill>
                    <a:latin typeface="华文中宋" panose="02010600040101010101" pitchFamily="2" charset="-122"/>
                    <a:ea typeface="华文中宋" panose="02010600040101010101" pitchFamily="2" charset="-122"/>
                  </a:rPr>
                  <a:t>触电事故为例</a:t>
                </a:r>
                <a:endParaRPr lang="zh-CN" altLang="en-US" sz="1600" b="1" kern="1200" dirty="0">
                  <a:solidFill>
                    <a:schemeClr val="bg1"/>
                  </a:solidFill>
                  <a:latin typeface="华文中宋" panose="02010600040101010101" pitchFamily="2" charset="-122"/>
                  <a:ea typeface="华文中宋" panose="02010600040101010101" pitchFamily="2" charset="-122"/>
                </a:endParaRPr>
              </a:p>
            </p:txBody>
          </p:sp>
        </p:grpSp>
        <p:grpSp>
          <p:nvGrpSpPr>
            <p:cNvPr id="9" name="组合 27"/>
            <p:cNvGrpSpPr/>
            <p:nvPr/>
          </p:nvGrpSpPr>
          <p:grpSpPr>
            <a:xfrm>
              <a:off x="3563888" y="1484784"/>
              <a:ext cx="1382553" cy="504056"/>
              <a:chOff x="345638" y="1520418"/>
              <a:chExt cx="1382553" cy="605238"/>
            </a:xfrm>
          </p:grpSpPr>
          <p:sp>
            <p:nvSpPr>
              <p:cNvPr id="20" name="圆角矩形 19"/>
              <p:cNvSpPr/>
              <p:nvPr/>
            </p:nvSpPr>
            <p:spPr>
              <a:xfrm>
                <a:off x="345638" y="1520418"/>
                <a:ext cx="1382553" cy="605238"/>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1" name="圆角矩形 4"/>
              <p:cNvSpPr/>
              <p:nvPr/>
            </p:nvSpPr>
            <p:spPr>
              <a:xfrm>
                <a:off x="363365" y="1538144"/>
                <a:ext cx="1347099" cy="587512"/>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电气装置事故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0" name="组合 30"/>
            <p:cNvGrpSpPr/>
            <p:nvPr/>
          </p:nvGrpSpPr>
          <p:grpSpPr>
            <a:xfrm>
              <a:off x="5077180" y="1470270"/>
              <a:ext cx="1080119" cy="518570"/>
              <a:chOff x="345638" y="2266366"/>
              <a:chExt cx="1382553" cy="577561"/>
            </a:xfrm>
          </p:grpSpPr>
          <p:sp>
            <p:nvSpPr>
              <p:cNvPr id="18" name="圆角矩形 17"/>
              <p:cNvSpPr/>
              <p:nvPr/>
            </p:nvSpPr>
            <p:spPr>
              <a:xfrm>
                <a:off x="345638" y="2266366"/>
                <a:ext cx="1382553" cy="577561"/>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9" name="圆角矩形 4"/>
              <p:cNvSpPr/>
              <p:nvPr/>
            </p:nvSpPr>
            <p:spPr>
              <a:xfrm>
                <a:off x="362554" y="2283282"/>
                <a:ext cx="1348721" cy="543729"/>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雷击事故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1" name="组合 33"/>
            <p:cNvGrpSpPr/>
            <p:nvPr/>
          </p:nvGrpSpPr>
          <p:grpSpPr>
            <a:xfrm>
              <a:off x="6272288" y="1470270"/>
              <a:ext cx="1008112" cy="518570"/>
              <a:chOff x="345638" y="3021206"/>
              <a:chExt cx="1382553" cy="488395"/>
            </a:xfrm>
          </p:grpSpPr>
          <p:sp>
            <p:nvSpPr>
              <p:cNvPr id="16" name="圆角矩形 15"/>
              <p:cNvSpPr/>
              <p:nvPr/>
            </p:nvSpPr>
            <p:spPr>
              <a:xfrm>
                <a:off x="345638" y="3021206"/>
                <a:ext cx="1382553" cy="488395"/>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7" name="圆角矩形 4"/>
              <p:cNvSpPr/>
              <p:nvPr/>
            </p:nvSpPr>
            <p:spPr>
              <a:xfrm>
                <a:off x="359943" y="3035511"/>
                <a:ext cx="1353943" cy="459785"/>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静电事故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2" name="组合 36"/>
            <p:cNvGrpSpPr/>
            <p:nvPr/>
          </p:nvGrpSpPr>
          <p:grpSpPr>
            <a:xfrm>
              <a:off x="7394826" y="1470270"/>
              <a:ext cx="1440160" cy="518570"/>
              <a:chOff x="345638" y="3767897"/>
              <a:chExt cx="1382553" cy="479020"/>
            </a:xfrm>
          </p:grpSpPr>
          <p:sp>
            <p:nvSpPr>
              <p:cNvPr id="14" name="圆角矩形 13"/>
              <p:cNvSpPr/>
              <p:nvPr/>
            </p:nvSpPr>
            <p:spPr>
              <a:xfrm>
                <a:off x="345638" y="3767897"/>
                <a:ext cx="1382553" cy="47902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5" name="圆角矩形 4"/>
              <p:cNvSpPr/>
              <p:nvPr/>
            </p:nvSpPr>
            <p:spPr>
              <a:xfrm>
                <a:off x="359668" y="3781927"/>
                <a:ext cx="1354493" cy="450960"/>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电磁辐射事故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cxnSp>
          <p:nvCxnSpPr>
            <p:cNvPr id="13" name="直接连接符 12"/>
            <p:cNvCxnSpPr/>
            <p:nvPr/>
          </p:nvCxnSpPr>
          <p:spPr>
            <a:xfrm>
              <a:off x="352556" y="2147370"/>
              <a:ext cx="8496944" cy="0"/>
            </a:xfrm>
            <a:prstGeom prst="line">
              <a:avLst/>
            </a:prstGeom>
            <a:ln w="28575">
              <a:solidFill>
                <a:srgbClr val="22518A"/>
              </a:solidFill>
              <a:prstDash val="lgDashDot"/>
            </a:ln>
          </p:spPr>
          <p:style>
            <a:lnRef idx="1">
              <a:schemeClr val="accent1"/>
            </a:lnRef>
            <a:fillRef idx="0">
              <a:schemeClr val="accent1"/>
            </a:fillRef>
            <a:effectRef idx="0">
              <a:schemeClr val="accent1"/>
            </a:effectRef>
            <a:fontRef idx="minor">
              <a:schemeClr val="tx1"/>
            </a:fontRef>
          </p:style>
        </p:cxnSp>
      </p:grpSp>
      <p:sp>
        <p:nvSpPr>
          <p:cNvPr id="26" name="Rectangle 256"/>
          <p:cNvSpPr>
            <a:spLocks noChangeArrowheads="1"/>
          </p:cNvSpPr>
          <p:nvPr/>
        </p:nvSpPr>
        <p:spPr bwMode="auto">
          <a:xfrm>
            <a:off x="251520" y="1750828"/>
            <a:ext cx="2808312" cy="338554"/>
          </a:xfrm>
          <a:prstGeom prst="rect">
            <a:avLst/>
          </a:prstGeom>
          <a:noFill/>
          <a:ln w="9525">
            <a:noFill/>
            <a:miter lim="800000"/>
          </a:ln>
        </p:spPr>
        <p:txBody>
          <a:bodyPr wrap="square" anchor="ctr">
            <a:spAutoFit/>
          </a:bodyPr>
          <a:lstStyle/>
          <a:p>
            <a:r>
              <a:rPr lang="zh-CN" altLang="en-US" sz="1600" b="1" dirty="0" smtClean="0">
                <a:solidFill>
                  <a:schemeClr val="tx2"/>
                </a:solidFill>
                <a:latin typeface="微软雅黑" panose="020B0503020204020204" pitchFamily="34" charset="-122"/>
                <a:ea typeface="微软雅黑" panose="020B0503020204020204" pitchFamily="34" charset="-122"/>
              </a:rPr>
              <a:t>四、电击和电伤的分类（二）</a:t>
            </a:r>
            <a:endParaRPr lang="zh-CN" altLang="en-US" sz="1600" b="1" dirty="0" smtClean="0">
              <a:solidFill>
                <a:schemeClr val="tx2"/>
              </a:solidFill>
              <a:latin typeface="微软雅黑" panose="020B0503020204020204" pitchFamily="34" charset="-122"/>
              <a:ea typeface="微软雅黑" panose="020B0503020204020204" pitchFamily="34" charset="-122"/>
            </a:endParaRPr>
          </a:p>
        </p:txBody>
      </p:sp>
      <p:sp>
        <p:nvSpPr>
          <p:cNvPr id="27" name="Text Box 6"/>
          <p:cNvSpPr txBox="1">
            <a:spLocks noChangeArrowheads="1"/>
          </p:cNvSpPr>
          <p:nvPr/>
        </p:nvSpPr>
        <p:spPr bwMode="auto">
          <a:xfrm>
            <a:off x="669054" y="2074773"/>
            <a:ext cx="4551018" cy="461665"/>
          </a:xfrm>
          <a:prstGeom prst="rect">
            <a:avLst/>
          </a:prstGeom>
          <a:noFill/>
          <a:ln w="9525">
            <a:noFill/>
            <a:miter lim="800000"/>
          </a:ln>
        </p:spPr>
        <p:txBody>
          <a:bodyPr wrap="square">
            <a:spAutoFit/>
          </a:bodyPr>
          <a:lstStyle/>
          <a:p>
            <a:pPr>
              <a:lnSpc>
                <a:spcPct val="150000"/>
              </a:lnSpc>
              <a:spcBef>
                <a:spcPct val="50000"/>
              </a:spcBef>
            </a:pPr>
            <a:r>
              <a:rPr lang="en-US" altLang="zh-CN" sz="1600" dirty="0" smtClean="0">
                <a:solidFill>
                  <a:srgbClr val="C00000"/>
                </a:solidFill>
                <a:latin typeface="微软雅黑" panose="020B0503020204020204" pitchFamily="34" charset="-122"/>
                <a:ea typeface="微软雅黑" panose="020B0503020204020204" pitchFamily="34" charset="-122"/>
              </a:rPr>
              <a:t>1</a:t>
            </a:r>
            <a:r>
              <a:rPr lang="zh-CN" altLang="en-US" sz="1600" dirty="0" smtClean="0">
                <a:solidFill>
                  <a:srgbClr val="C00000"/>
                </a:solidFill>
                <a:latin typeface="微软雅黑" panose="020B0503020204020204" pitchFamily="34" charset="-122"/>
                <a:ea typeface="微软雅黑" panose="020B0503020204020204" pitchFamily="34" charset="-122"/>
              </a:rPr>
              <a:t>、电击之按</a:t>
            </a:r>
            <a:r>
              <a:rPr lang="zh-CN" altLang="en-US" sz="1600" dirty="0">
                <a:solidFill>
                  <a:srgbClr val="C00000"/>
                </a:solidFill>
                <a:latin typeface="微软雅黑" panose="020B0503020204020204" pitchFamily="34" charset="-122"/>
                <a:ea typeface="微软雅黑" panose="020B0503020204020204" pitchFamily="34" charset="-122"/>
              </a:rPr>
              <a:t>人体触及带电体的方式分为三种：</a:t>
            </a:r>
            <a:endParaRPr lang="zh-CN" altLang="en-US" sz="1600" dirty="0">
              <a:solidFill>
                <a:srgbClr val="C00000"/>
              </a:solidFill>
              <a:latin typeface="微软雅黑" panose="020B0503020204020204" pitchFamily="34" charset="-122"/>
              <a:ea typeface="微软雅黑" panose="020B0503020204020204" pitchFamily="34" charset="-122"/>
            </a:endParaRPr>
          </a:p>
        </p:txBody>
      </p:sp>
      <p:pic>
        <p:nvPicPr>
          <p:cNvPr id="28" name="Picture 28"/>
          <p:cNvPicPr>
            <a:picLocks noChangeAspect="1" noChangeArrowheads="1"/>
          </p:cNvPicPr>
          <p:nvPr/>
        </p:nvPicPr>
        <p:blipFill>
          <a:blip r:embed="rId1" cstate="print">
            <a:clrChange>
              <a:clrFrom>
                <a:srgbClr val="7E7E7E"/>
              </a:clrFrom>
              <a:clrTo>
                <a:srgbClr val="7E7E7E">
                  <a:alpha val="0"/>
                </a:srgbClr>
              </a:clrTo>
            </a:clrChange>
            <a:lum bright="42000" contrast="46000"/>
          </a:blip>
          <a:srcRect/>
          <a:stretch>
            <a:fillRect/>
          </a:stretch>
        </p:blipFill>
        <p:spPr bwMode="auto">
          <a:xfrm>
            <a:off x="1115616" y="3468786"/>
            <a:ext cx="1512888" cy="197643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9" name="Text Box 53"/>
          <p:cNvSpPr txBox="1">
            <a:spLocks noChangeArrowheads="1"/>
          </p:cNvSpPr>
          <p:nvPr/>
        </p:nvSpPr>
        <p:spPr bwMode="auto">
          <a:xfrm>
            <a:off x="1146522" y="2780928"/>
            <a:ext cx="1265238" cy="338554"/>
          </a:xfrm>
          <a:prstGeom prst="rect">
            <a:avLst/>
          </a:prstGeom>
          <a:noFill/>
          <a:ln w="9525">
            <a:noFill/>
            <a:miter lim="800000"/>
          </a:ln>
        </p:spPr>
        <p:txBody>
          <a:bodyPr>
            <a:spAutoFit/>
          </a:bodyPr>
          <a:lstStyle/>
          <a:p>
            <a:pPr algn="ctr">
              <a:spcBef>
                <a:spcPct val="50000"/>
              </a:spcBef>
            </a:pPr>
            <a:r>
              <a:rPr lang="zh-CN" altLang="en-US" sz="1600" dirty="0">
                <a:latin typeface="微软雅黑" panose="020B0503020204020204" pitchFamily="34" charset="-122"/>
                <a:ea typeface="微软雅黑" panose="020B0503020204020204" pitchFamily="34" charset="-122"/>
              </a:rPr>
              <a:t>单相触电</a:t>
            </a:r>
            <a:endParaRPr lang="zh-CN" altLang="en-US" sz="1600" dirty="0">
              <a:latin typeface="微软雅黑" panose="020B0503020204020204" pitchFamily="34" charset="-122"/>
              <a:ea typeface="微软雅黑" panose="020B0503020204020204" pitchFamily="34" charset="-122"/>
            </a:endParaRPr>
          </a:p>
        </p:txBody>
      </p:sp>
      <p:pic>
        <p:nvPicPr>
          <p:cNvPr id="30" name="Picture 30"/>
          <p:cNvPicPr>
            <a:picLocks noChangeAspect="1" noChangeArrowheads="1"/>
          </p:cNvPicPr>
          <p:nvPr/>
        </p:nvPicPr>
        <p:blipFill>
          <a:blip r:embed="rId2" cstate="print">
            <a:clrChange>
              <a:clrFrom>
                <a:srgbClr val="999999"/>
              </a:clrFrom>
              <a:clrTo>
                <a:srgbClr val="999999">
                  <a:alpha val="0"/>
                </a:srgbClr>
              </a:clrTo>
            </a:clrChange>
            <a:lum bright="30000" contrast="42000"/>
          </a:blip>
          <a:srcRect/>
          <a:stretch>
            <a:fillRect/>
          </a:stretch>
        </p:blipFill>
        <p:spPr bwMode="auto">
          <a:xfrm>
            <a:off x="3557850" y="3476724"/>
            <a:ext cx="1690688" cy="19685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1" name="Text Box 8"/>
          <p:cNvSpPr txBox="1">
            <a:spLocks noChangeArrowheads="1"/>
          </p:cNvSpPr>
          <p:nvPr/>
        </p:nvSpPr>
        <p:spPr bwMode="auto">
          <a:xfrm>
            <a:off x="3735065" y="2773948"/>
            <a:ext cx="1196975" cy="338554"/>
          </a:xfrm>
          <a:prstGeom prst="rect">
            <a:avLst/>
          </a:prstGeom>
          <a:noFill/>
          <a:ln w="9525">
            <a:noFill/>
            <a:miter lim="800000"/>
          </a:ln>
        </p:spPr>
        <p:txBody>
          <a:bodyPr>
            <a:spAutoFit/>
          </a:bodyPr>
          <a:lstStyle>
            <a:defPPr>
              <a:defRPr lang="zh-CN"/>
            </a:defPPr>
            <a:lvl1pPr algn="ctr">
              <a:spcBef>
                <a:spcPct val="50000"/>
              </a:spcBef>
              <a:defRPr>
                <a:latin typeface="微软雅黑" panose="020B0503020204020204" pitchFamily="34" charset="-122"/>
                <a:ea typeface="微软雅黑" panose="020B0503020204020204" pitchFamily="34" charset="-122"/>
              </a:defRPr>
            </a:lvl1pPr>
          </a:lstStyle>
          <a:p>
            <a:r>
              <a:rPr lang="zh-CN" altLang="en-US" sz="1600" dirty="0"/>
              <a:t>两相触电</a:t>
            </a:r>
            <a:endParaRPr lang="zh-CN" altLang="en-US" sz="1600" dirty="0"/>
          </a:p>
        </p:txBody>
      </p:sp>
      <p:pic>
        <p:nvPicPr>
          <p:cNvPr id="32" name="Picture 31"/>
          <p:cNvPicPr>
            <a:picLocks noChangeAspect="1" noChangeArrowheads="1"/>
          </p:cNvPicPr>
          <p:nvPr/>
        </p:nvPicPr>
        <p:blipFill>
          <a:blip r:embed="rId3" cstate="print">
            <a:clrChange>
              <a:clrFrom>
                <a:srgbClr val="999999"/>
              </a:clrFrom>
              <a:clrTo>
                <a:srgbClr val="999999">
                  <a:alpha val="0"/>
                </a:srgbClr>
              </a:clrTo>
            </a:clrChange>
            <a:lum bright="42000" contrast="36000"/>
          </a:blip>
          <a:srcRect/>
          <a:stretch>
            <a:fillRect/>
          </a:stretch>
        </p:blipFill>
        <p:spPr bwMode="auto">
          <a:xfrm>
            <a:off x="6012953" y="3471864"/>
            <a:ext cx="2303463" cy="194377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3" name="Text Box 9"/>
          <p:cNvSpPr txBox="1">
            <a:spLocks noChangeArrowheads="1"/>
          </p:cNvSpPr>
          <p:nvPr/>
        </p:nvSpPr>
        <p:spPr bwMode="auto">
          <a:xfrm>
            <a:off x="6228184" y="2781490"/>
            <a:ext cx="1752600" cy="338554"/>
          </a:xfrm>
          <a:prstGeom prst="rect">
            <a:avLst/>
          </a:prstGeom>
          <a:noFill/>
          <a:ln w="9525">
            <a:noFill/>
            <a:miter lim="800000"/>
          </a:ln>
        </p:spPr>
        <p:txBody>
          <a:bodyPr wrap="square">
            <a:spAutoFit/>
          </a:bodyPr>
          <a:lstStyle>
            <a:defPPr>
              <a:defRPr lang="zh-CN"/>
            </a:defPPr>
            <a:lvl1pPr algn="ctr">
              <a:spcBef>
                <a:spcPct val="50000"/>
              </a:spcBef>
              <a:defRPr>
                <a:latin typeface="微软雅黑" panose="020B0503020204020204" pitchFamily="34" charset="-122"/>
                <a:ea typeface="微软雅黑" panose="020B0503020204020204" pitchFamily="34" charset="-122"/>
              </a:defRPr>
            </a:lvl1pPr>
          </a:lstStyle>
          <a:p>
            <a:r>
              <a:rPr lang="zh-CN" altLang="en-US" sz="1600" dirty="0"/>
              <a:t>跨步电压触电</a:t>
            </a:r>
            <a:endParaRPr lang="zh-CN" altLang="en-US" sz="1600" dirty="0"/>
          </a:p>
        </p:txBody>
      </p:sp>
      <p:pic>
        <p:nvPicPr>
          <p:cNvPr id="34" name="Picture 93" descr="Pen 2"/>
          <p:cNvPicPr>
            <a:picLocks noChangeAspect="1" noChangeArrowheads="1"/>
          </p:cNvPicPr>
          <p:nvPr/>
        </p:nvPicPr>
        <p:blipFill>
          <a:blip r:embed="rId4" cstate="print"/>
          <a:srcRect/>
          <a:stretch>
            <a:fillRect/>
          </a:stretch>
        </p:blipFill>
        <p:spPr bwMode="auto">
          <a:xfrm>
            <a:off x="3102250" y="476672"/>
            <a:ext cx="360809" cy="395148"/>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7" descr="225"/>
          <p:cNvPicPr>
            <a:picLocks noChangeAspect="1" noChangeArrowheads="1"/>
          </p:cNvPicPr>
          <p:nvPr/>
        </p:nvPicPr>
        <p:blipFill>
          <a:blip r:embed="rId1" cstate="print">
            <a:lum bright="6000"/>
          </a:blip>
          <a:srcRect t="4980"/>
          <a:stretch>
            <a:fillRect/>
          </a:stretch>
        </p:blipFill>
        <p:spPr bwMode="auto">
          <a:xfrm>
            <a:off x="159134" y="980728"/>
            <a:ext cx="812466" cy="936104"/>
          </a:xfrm>
          <a:prstGeom prst="rect">
            <a:avLst/>
          </a:prstGeom>
          <a:noFill/>
          <a:ln w="9525">
            <a:noFill/>
            <a:miter lim="800000"/>
            <a:headEnd/>
            <a:tailEnd/>
          </a:ln>
        </p:spPr>
      </p:pic>
      <p:sp>
        <p:nvSpPr>
          <p:cNvPr id="5" name="TextBox 4"/>
          <p:cNvSpPr txBox="1"/>
          <p:nvPr/>
        </p:nvSpPr>
        <p:spPr>
          <a:xfrm>
            <a:off x="715893" y="1537047"/>
            <a:ext cx="543739" cy="307777"/>
          </a:xfrm>
          <a:prstGeom prst="rect">
            <a:avLst/>
          </a:prstGeom>
          <a:noFill/>
        </p:spPr>
        <p:txBody>
          <a:bodyPr wrap="none" rtlCol="0">
            <a:spAutoFit/>
          </a:bodyPr>
          <a:lstStyle/>
          <a:p>
            <a:r>
              <a:rPr lang="zh-CN" altLang="en-US" sz="1400" dirty="0" smtClean="0">
                <a:solidFill>
                  <a:srgbClr val="22518A"/>
                </a:solidFill>
                <a:latin typeface="华文中宋" panose="02010600040101010101" pitchFamily="2" charset="-122"/>
                <a:ea typeface="华文中宋" panose="02010600040101010101" pitchFamily="2" charset="-122"/>
              </a:rPr>
              <a:t>工人</a:t>
            </a:r>
            <a:endParaRPr lang="zh-CN" altLang="en-US" sz="1400" dirty="0">
              <a:solidFill>
                <a:srgbClr val="22518A"/>
              </a:solidFill>
              <a:latin typeface="华文中宋" panose="02010600040101010101" pitchFamily="2" charset="-122"/>
              <a:ea typeface="华文中宋" panose="02010600040101010101" pitchFamily="2" charset="-122"/>
            </a:endParaRPr>
          </a:p>
        </p:txBody>
      </p:sp>
      <p:sp>
        <p:nvSpPr>
          <p:cNvPr id="6" name="矩形 5"/>
          <p:cNvSpPr/>
          <p:nvPr/>
        </p:nvSpPr>
        <p:spPr>
          <a:xfrm>
            <a:off x="35496" y="413547"/>
            <a:ext cx="6120680" cy="341632"/>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1</a:t>
            </a:r>
            <a:r>
              <a:rPr lang="zh-CN" altLang="en-US" dirty="0" smtClean="0">
                <a:solidFill>
                  <a:schemeClr val="tx2"/>
                </a:solidFill>
                <a:latin typeface="华文隶书" panose="02010800040101010101" pitchFamily="2" charset="-122"/>
                <a:ea typeface="华文隶书" panose="02010800040101010101" pitchFamily="2" charset="-122"/>
              </a:rPr>
              <a:t>、企业常用的电气设备、电气装置和电气作业及安全要求</a:t>
            </a:r>
            <a:endParaRPr lang="zh-CN" altLang="en-US" dirty="0">
              <a:solidFill>
                <a:schemeClr val="tx2"/>
              </a:solidFill>
              <a:latin typeface="华文隶书" panose="02010800040101010101" pitchFamily="2" charset="-122"/>
              <a:ea typeface="华文隶书" panose="02010800040101010101" pitchFamily="2" charset="-122"/>
            </a:endParaRPr>
          </a:p>
        </p:txBody>
      </p:sp>
      <p:sp>
        <p:nvSpPr>
          <p:cNvPr id="7" name="Rectangle 27"/>
          <p:cNvSpPr>
            <a:spLocks noChangeArrowheads="1"/>
          </p:cNvSpPr>
          <p:nvPr/>
        </p:nvSpPr>
        <p:spPr bwMode="auto">
          <a:xfrm>
            <a:off x="2123728" y="1340768"/>
            <a:ext cx="5030544" cy="338554"/>
          </a:xfrm>
          <a:prstGeom prst="rect">
            <a:avLst/>
          </a:prstGeom>
        </p:spPr>
        <p:txBody>
          <a:bodyPr wrap="none">
            <a:spAutoFit/>
          </a:bodyPr>
          <a:lstStyle/>
          <a:p>
            <a:pPr algn="ctr"/>
            <a:r>
              <a:rPr lang="zh-CN" altLang="en-US" sz="1600" dirty="0" smtClean="0">
                <a:solidFill>
                  <a:srgbClr val="22518A"/>
                </a:solidFill>
                <a:latin typeface="华文中宋" panose="02010600040101010101" pitchFamily="2" charset="-122"/>
                <a:ea typeface="华文中宋" panose="02010600040101010101" pitchFamily="2" charset="-122"/>
              </a:rPr>
              <a:t>（三）移动式及手持式电动工具</a:t>
            </a:r>
            <a:r>
              <a:rPr lang="en-US" altLang="zh-CN" sz="1600" dirty="0" smtClean="0">
                <a:solidFill>
                  <a:srgbClr val="22518A"/>
                </a:solidFill>
                <a:latin typeface="华文中宋" panose="02010600040101010101" pitchFamily="2" charset="-122"/>
                <a:ea typeface="华文中宋" panose="02010600040101010101" pitchFamily="2" charset="-122"/>
              </a:rPr>
              <a:t>——</a:t>
            </a:r>
            <a:r>
              <a:rPr lang="zh-CN" altLang="en-US" sz="1600" dirty="0" smtClean="0">
                <a:solidFill>
                  <a:srgbClr val="22518A"/>
                </a:solidFill>
                <a:latin typeface="华文中宋" panose="02010600040101010101" pitchFamily="2" charset="-122"/>
                <a:ea typeface="华文中宋" panose="02010600040101010101" pitchFamily="2" charset="-122"/>
              </a:rPr>
              <a:t>检查和维修（</a:t>
            </a:r>
            <a:r>
              <a:rPr lang="en-US" altLang="zh-CN" sz="1600" dirty="0" smtClean="0">
                <a:solidFill>
                  <a:srgbClr val="22518A"/>
                </a:solidFill>
                <a:latin typeface="华文中宋" panose="02010600040101010101" pitchFamily="2" charset="-122"/>
                <a:ea typeface="华文中宋" panose="02010600040101010101" pitchFamily="2" charset="-122"/>
              </a:rPr>
              <a:t>1</a:t>
            </a:r>
            <a:r>
              <a:rPr lang="zh-CN" altLang="en-US" sz="1600" dirty="0" smtClean="0">
                <a:solidFill>
                  <a:srgbClr val="22518A"/>
                </a:solidFill>
                <a:latin typeface="华文中宋" panose="02010600040101010101" pitchFamily="2" charset="-122"/>
                <a:ea typeface="华文中宋" panose="02010600040101010101" pitchFamily="2" charset="-122"/>
              </a:rPr>
              <a:t>）</a:t>
            </a:r>
            <a:endParaRPr lang="zh-CN" altLang="en-US" sz="1600" dirty="0" smtClean="0">
              <a:solidFill>
                <a:srgbClr val="22518A"/>
              </a:solidFill>
              <a:latin typeface="华文中宋" panose="02010600040101010101" pitchFamily="2" charset="-122"/>
              <a:ea typeface="华文中宋" panose="02010600040101010101" pitchFamily="2" charset="-122"/>
            </a:endParaRPr>
          </a:p>
        </p:txBody>
      </p:sp>
      <p:sp>
        <p:nvSpPr>
          <p:cNvPr id="8" name="Rectangle 22" descr="蓝色面巾纸"/>
          <p:cNvSpPr>
            <a:spLocks noChangeArrowheads="1"/>
          </p:cNvSpPr>
          <p:nvPr/>
        </p:nvSpPr>
        <p:spPr bwMode="auto">
          <a:xfrm>
            <a:off x="179512" y="2176398"/>
            <a:ext cx="3240359" cy="830997"/>
          </a:xfrm>
          <a:prstGeom prst="rect">
            <a:avLst/>
          </a:prstGeom>
          <a:noFill/>
          <a:ln w="9525">
            <a:noFill/>
            <a:miter lim="800000"/>
          </a:ln>
        </p:spPr>
        <p:txBody>
          <a:bodyPr wrap="square">
            <a:spAutoFit/>
          </a:bodyPr>
          <a:lstStyle/>
          <a:p>
            <a:pPr>
              <a:lnSpc>
                <a:spcPct val="150000"/>
              </a:lnSpc>
              <a:buClr>
                <a:srgbClr val="FF0000"/>
              </a:buClr>
            </a:pPr>
            <a:r>
              <a:rPr kumimoji="1" lang="en-US" altLang="zh-CN" sz="1600" dirty="0" smtClean="0">
                <a:latin typeface="华文中宋" panose="02010600040101010101" pitchFamily="2" charset="-122"/>
                <a:ea typeface="华文中宋" panose="02010600040101010101" pitchFamily="2" charset="-122"/>
              </a:rPr>
              <a:t>1.   </a:t>
            </a:r>
            <a:r>
              <a:rPr kumimoji="1" lang="zh-CN" altLang="en-US" sz="1600" dirty="0" smtClean="0">
                <a:latin typeface="华文中宋" panose="02010600040101010101" pitchFamily="2" charset="-122"/>
                <a:ea typeface="华文中宋" panose="02010600040101010101" pitchFamily="2" charset="-122"/>
              </a:rPr>
              <a:t>工具</a:t>
            </a:r>
            <a:r>
              <a:rPr kumimoji="1" lang="zh-CN" altLang="en-US" sz="1600" dirty="0">
                <a:latin typeface="华文中宋" panose="02010600040101010101" pitchFamily="2" charset="-122"/>
                <a:ea typeface="华文中宋" panose="02010600040101010101" pitchFamily="2" charset="-122"/>
              </a:rPr>
              <a:t>在发出或收回时，必须由护管人员进行</a:t>
            </a:r>
            <a:r>
              <a:rPr kumimoji="1" lang="zh-CN" altLang="en-US" sz="1600" dirty="0">
                <a:solidFill>
                  <a:schemeClr val="accent6">
                    <a:lumMod val="75000"/>
                  </a:schemeClr>
                </a:solidFill>
                <a:latin typeface="华文中宋" panose="02010600040101010101" pitchFamily="2" charset="-122"/>
                <a:ea typeface="华文中宋" panose="02010600040101010101" pitchFamily="2" charset="-122"/>
              </a:rPr>
              <a:t>日常检查</a:t>
            </a:r>
            <a:r>
              <a:rPr kumimoji="1" lang="zh-CN" altLang="en-US" sz="1600" dirty="0" smtClean="0">
                <a:latin typeface="华文中宋" panose="02010600040101010101" pitchFamily="2" charset="-122"/>
                <a:ea typeface="华文中宋" panose="02010600040101010101" pitchFamily="2" charset="-122"/>
              </a:rPr>
              <a:t>。</a:t>
            </a:r>
            <a:endParaRPr kumimoji="1" lang="zh-CN" altLang="en-US" sz="1600" dirty="0">
              <a:latin typeface="华文中宋" panose="02010600040101010101" pitchFamily="2" charset="-122"/>
              <a:ea typeface="华文中宋" panose="02010600040101010101" pitchFamily="2" charset="-122"/>
            </a:endParaRPr>
          </a:p>
        </p:txBody>
      </p:sp>
      <p:sp>
        <p:nvSpPr>
          <p:cNvPr id="9" name="Rectangle 22" descr="蓝色面巾纸"/>
          <p:cNvSpPr>
            <a:spLocks noChangeArrowheads="1"/>
          </p:cNvSpPr>
          <p:nvPr/>
        </p:nvSpPr>
        <p:spPr bwMode="auto">
          <a:xfrm>
            <a:off x="179512" y="3086421"/>
            <a:ext cx="3096344" cy="787395"/>
          </a:xfrm>
          <a:prstGeom prst="rect">
            <a:avLst/>
          </a:prstGeom>
          <a:noFill/>
          <a:ln w="9525">
            <a:noFill/>
            <a:miter lim="800000"/>
          </a:ln>
        </p:spPr>
        <p:txBody>
          <a:bodyPr wrap="square">
            <a:spAutoFit/>
          </a:bodyPr>
          <a:lstStyle/>
          <a:p>
            <a:pPr>
              <a:lnSpc>
                <a:spcPct val="150000"/>
              </a:lnSpc>
              <a:buClr>
                <a:srgbClr val="FF0000"/>
              </a:buClr>
            </a:pPr>
            <a:r>
              <a:rPr kumimoji="1" lang="en-US" altLang="zh-CN" sz="1600" dirty="0">
                <a:latin typeface="华文中宋" panose="02010600040101010101" pitchFamily="2" charset="-122"/>
                <a:ea typeface="华文中宋" panose="02010600040101010101" pitchFamily="2" charset="-122"/>
              </a:rPr>
              <a:t>2.   </a:t>
            </a:r>
            <a:r>
              <a:rPr kumimoji="1" lang="zh-CN" altLang="en-US" sz="1600" dirty="0">
                <a:latin typeface="华文中宋" panose="02010600040101010101" pitchFamily="2" charset="-122"/>
                <a:ea typeface="华文中宋" panose="02010600040101010101" pitchFamily="2" charset="-122"/>
              </a:rPr>
              <a:t>工具必须由专职人员（电工）按以下规定</a:t>
            </a:r>
            <a:r>
              <a:rPr kumimoji="1" lang="zh-CN" altLang="en-US" sz="1600" dirty="0">
                <a:solidFill>
                  <a:schemeClr val="accent6">
                    <a:lumMod val="75000"/>
                  </a:schemeClr>
                </a:solidFill>
                <a:latin typeface="华文中宋" panose="02010600040101010101" pitchFamily="2" charset="-122"/>
                <a:ea typeface="华文中宋" panose="02010600040101010101" pitchFamily="2" charset="-122"/>
              </a:rPr>
              <a:t>定期检查</a:t>
            </a:r>
            <a:endParaRPr kumimoji="1" lang="zh-CN" altLang="en-US" sz="1600" dirty="0">
              <a:solidFill>
                <a:schemeClr val="accent6">
                  <a:lumMod val="75000"/>
                </a:schemeClr>
              </a:solidFill>
              <a:latin typeface="华文中宋" panose="02010600040101010101" pitchFamily="2" charset="-122"/>
              <a:ea typeface="华文中宋" panose="02010600040101010101" pitchFamily="2" charset="-122"/>
            </a:endParaRPr>
          </a:p>
        </p:txBody>
      </p:sp>
      <p:sp>
        <p:nvSpPr>
          <p:cNvPr id="10" name="Rectangle 22" descr="蓝色面巾纸"/>
          <p:cNvSpPr>
            <a:spLocks noChangeArrowheads="1"/>
          </p:cNvSpPr>
          <p:nvPr/>
        </p:nvSpPr>
        <p:spPr bwMode="auto">
          <a:xfrm>
            <a:off x="121455" y="3975447"/>
            <a:ext cx="3312369" cy="461665"/>
          </a:xfrm>
          <a:prstGeom prst="rect">
            <a:avLst/>
          </a:prstGeom>
          <a:noFill/>
          <a:ln w="9525">
            <a:noFill/>
            <a:miter lim="800000"/>
          </a:ln>
        </p:spPr>
        <p:txBody>
          <a:bodyPr wrap="square">
            <a:spAutoFit/>
          </a:bodyPr>
          <a:lstStyle/>
          <a:p>
            <a:pPr>
              <a:lnSpc>
                <a:spcPct val="150000"/>
              </a:lnSpc>
              <a:buClr>
                <a:srgbClr val="FF0000"/>
              </a:buClr>
            </a:pPr>
            <a:r>
              <a:rPr kumimoji="1" lang="zh-CN" altLang="en-US" sz="1600" dirty="0">
                <a:latin typeface="华文中宋" panose="02010600040101010101" pitchFamily="2" charset="-122"/>
                <a:ea typeface="华文中宋" panose="02010600040101010101" pitchFamily="2" charset="-122"/>
              </a:rPr>
              <a:t>  </a:t>
            </a:r>
            <a:r>
              <a:rPr kumimoji="1" lang="zh-CN" altLang="en-US" sz="1600" dirty="0" smtClean="0">
                <a:latin typeface="华文中宋" panose="02010600040101010101" pitchFamily="2" charset="-122"/>
                <a:ea typeface="华文中宋" panose="02010600040101010101" pitchFamily="2" charset="-122"/>
              </a:rPr>
              <a:t>（</a:t>
            </a:r>
            <a:r>
              <a:rPr kumimoji="1" lang="en-US" altLang="zh-CN" sz="1600" dirty="0" smtClean="0">
                <a:latin typeface="华文中宋" panose="02010600040101010101" pitchFamily="2" charset="-122"/>
                <a:ea typeface="华文中宋" panose="02010600040101010101" pitchFamily="2" charset="-122"/>
              </a:rPr>
              <a:t>1</a:t>
            </a:r>
            <a:r>
              <a:rPr kumimoji="1" lang="zh-CN" altLang="en-US" sz="1600" dirty="0" smtClean="0">
                <a:latin typeface="华文中宋" panose="02010600040101010101" pitchFamily="2" charset="-122"/>
                <a:ea typeface="华文中宋" panose="02010600040101010101" pitchFamily="2" charset="-122"/>
              </a:rPr>
              <a:t>）每季度</a:t>
            </a:r>
            <a:r>
              <a:rPr kumimoji="1" lang="zh-CN" altLang="en-US" sz="1600" dirty="0">
                <a:solidFill>
                  <a:schemeClr val="accent6">
                    <a:lumMod val="75000"/>
                  </a:schemeClr>
                </a:solidFill>
                <a:latin typeface="华文中宋" panose="02010600040101010101" pitchFamily="2" charset="-122"/>
                <a:ea typeface="华文中宋" panose="02010600040101010101" pitchFamily="2" charset="-122"/>
              </a:rPr>
              <a:t>至少全面检查一</a:t>
            </a:r>
            <a:r>
              <a:rPr kumimoji="1" lang="zh-CN" altLang="en-US" sz="1600" dirty="0" smtClean="0">
                <a:solidFill>
                  <a:schemeClr val="accent6">
                    <a:lumMod val="75000"/>
                  </a:schemeClr>
                </a:solidFill>
                <a:latin typeface="华文中宋" panose="02010600040101010101" pitchFamily="2" charset="-122"/>
                <a:ea typeface="华文中宋" panose="02010600040101010101" pitchFamily="2" charset="-122"/>
              </a:rPr>
              <a:t>次</a:t>
            </a:r>
            <a:r>
              <a:rPr kumimoji="1" lang="zh-CN" altLang="en-US" sz="1600" dirty="0" smtClean="0">
                <a:latin typeface="华文中宋" panose="02010600040101010101" pitchFamily="2" charset="-122"/>
                <a:ea typeface="华文中宋" panose="02010600040101010101" pitchFamily="2" charset="-122"/>
              </a:rPr>
              <a:t>；</a:t>
            </a:r>
            <a:endParaRPr kumimoji="1" lang="zh-CN" altLang="en-US" sz="1600" dirty="0">
              <a:latin typeface="华文中宋" panose="02010600040101010101" pitchFamily="2" charset="-122"/>
              <a:ea typeface="华文中宋" panose="02010600040101010101" pitchFamily="2" charset="-122"/>
            </a:endParaRPr>
          </a:p>
        </p:txBody>
      </p:sp>
      <p:sp>
        <p:nvSpPr>
          <p:cNvPr id="11" name="Rectangle 22" descr="蓝色面巾纸"/>
          <p:cNvSpPr>
            <a:spLocks noChangeArrowheads="1"/>
          </p:cNvSpPr>
          <p:nvPr/>
        </p:nvSpPr>
        <p:spPr bwMode="auto">
          <a:xfrm>
            <a:off x="237006" y="4525882"/>
            <a:ext cx="3096344" cy="830997"/>
          </a:xfrm>
          <a:prstGeom prst="rect">
            <a:avLst/>
          </a:prstGeom>
          <a:noFill/>
          <a:ln w="9525">
            <a:noFill/>
            <a:miter lim="800000"/>
          </a:ln>
        </p:spPr>
        <p:txBody>
          <a:bodyPr wrap="square">
            <a:spAutoFit/>
          </a:bodyPr>
          <a:lstStyle/>
          <a:p>
            <a:pPr>
              <a:lnSpc>
                <a:spcPct val="150000"/>
              </a:lnSpc>
              <a:buClr>
                <a:srgbClr val="FF0000"/>
              </a:buClr>
            </a:pPr>
            <a:r>
              <a:rPr kumimoji="1" lang="zh-CN" altLang="en-US" sz="1600" dirty="0" smtClean="0">
                <a:latin typeface="华文中宋" panose="02010600040101010101" pitchFamily="2" charset="-122"/>
                <a:ea typeface="华文中宋" panose="02010600040101010101" pitchFamily="2" charset="-122"/>
              </a:rPr>
              <a:t>（</a:t>
            </a:r>
            <a:r>
              <a:rPr kumimoji="1" lang="en-US" altLang="zh-CN" sz="1600" dirty="0" smtClean="0">
                <a:latin typeface="华文中宋" panose="02010600040101010101" pitchFamily="2" charset="-122"/>
                <a:ea typeface="华文中宋" panose="02010600040101010101" pitchFamily="2" charset="-122"/>
              </a:rPr>
              <a:t>2</a:t>
            </a:r>
            <a:r>
              <a:rPr kumimoji="1" lang="zh-CN" altLang="en-US" sz="1600" dirty="0" smtClean="0">
                <a:latin typeface="华文中宋" panose="02010600040101010101" pitchFamily="2" charset="-122"/>
                <a:ea typeface="华文中宋" panose="02010600040101010101" pitchFamily="2" charset="-122"/>
              </a:rPr>
              <a:t>）在</a:t>
            </a:r>
            <a:r>
              <a:rPr kumimoji="1" lang="zh-CN" altLang="en-US" sz="1600" dirty="0">
                <a:latin typeface="华文中宋" panose="02010600040101010101" pitchFamily="2" charset="-122"/>
                <a:ea typeface="华文中宋" panose="02010600040101010101" pitchFamily="2" charset="-122"/>
              </a:rPr>
              <a:t>湿热和温差变化大的地区还应相应缩短检查</a:t>
            </a:r>
            <a:r>
              <a:rPr kumimoji="1" lang="zh-CN" altLang="en-US" sz="1600" dirty="0" smtClean="0">
                <a:latin typeface="华文中宋" panose="02010600040101010101" pitchFamily="2" charset="-122"/>
                <a:ea typeface="华文中宋" panose="02010600040101010101" pitchFamily="2" charset="-122"/>
              </a:rPr>
              <a:t>周期；</a:t>
            </a:r>
            <a:endParaRPr kumimoji="1" lang="zh-CN" altLang="en-US" sz="1600" dirty="0">
              <a:latin typeface="华文中宋" panose="02010600040101010101" pitchFamily="2" charset="-122"/>
              <a:ea typeface="华文中宋" panose="02010600040101010101" pitchFamily="2" charset="-122"/>
            </a:endParaRPr>
          </a:p>
        </p:txBody>
      </p:sp>
      <p:sp>
        <p:nvSpPr>
          <p:cNvPr id="12" name="Rectangle 22" descr="蓝色面巾纸"/>
          <p:cNvSpPr>
            <a:spLocks noChangeArrowheads="1"/>
          </p:cNvSpPr>
          <p:nvPr/>
        </p:nvSpPr>
        <p:spPr bwMode="auto">
          <a:xfrm>
            <a:off x="77211" y="5503815"/>
            <a:ext cx="3630693" cy="461665"/>
          </a:xfrm>
          <a:prstGeom prst="rect">
            <a:avLst/>
          </a:prstGeom>
          <a:noFill/>
          <a:ln w="9525">
            <a:noFill/>
            <a:miter lim="800000"/>
          </a:ln>
        </p:spPr>
        <p:txBody>
          <a:bodyPr wrap="square">
            <a:spAutoFit/>
          </a:bodyPr>
          <a:lstStyle/>
          <a:p>
            <a:pPr>
              <a:lnSpc>
                <a:spcPct val="150000"/>
              </a:lnSpc>
              <a:buClr>
                <a:srgbClr val="FF0000"/>
              </a:buClr>
            </a:pPr>
            <a:r>
              <a:rPr kumimoji="1" lang="zh-CN" altLang="en-US" sz="1600" dirty="0">
                <a:latin typeface="华文中宋" panose="02010600040101010101" pitchFamily="2" charset="-122"/>
                <a:ea typeface="华文中宋" panose="02010600040101010101" pitchFamily="2" charset="-122"/>
              </a:rPr>
              <a:t>  </a:t>
            </a:r>
            <a:r>
              <a:rPr kumimoji="1" lang="zh-CN" altLang="en-US" sz="1600" dirty="0" smtClean="0">
                <a:latin typeface="华文中宋" panose="02010600040101010101" pitchFamily="2" charset="-122"/>
                <a:ea typeface="华文中宋" panose="02010600040101010101" pitchFamily="2" charset="-122"/>
              </a:rPr>
              <a:t>（</a:t>
            </a:r>
            <a:r>
              <a:rPr kumimoji="1" lang="en-US" altLang="zh-CN" sz="1600" dirty="0" smtClean="0">
                <a:latin typeface="华文中宋" panose="02010600040101010101" pitchFamily="2" charset="-122"/>
                <a:ea typeface="华文中宋" panose="02010600040101010101" pitchFamily="2" charset="-122"/>
              </a:rPr>
              <a:t>3</a:t>
            </a:r>
            <a:r>
              <a:rPr kumimoji="1" lang="zh-CN" altLang="en-US" sz="1600" dirty="0" smtClean="0">
                <a:latin typeface="华文中宋" panose="02010600040101010101" pitchFamily="2" charset="-122"/>
                <a:ea typeface="华文中宋" panose="02010600040101010101" pitchFamily="2" charset="-122"/>
              </a:rPr>
              <a:t>）在</a:t>
            </a:r>
            <a:r>
              <a:rPr kumimoji="1" lang="zh-CN" altLang="en-US" sz="1600" dirty="0">
                <a:latin typeface="华文中宋" panose="02010600040101010101" pitchFamily="2" charset="-122"/>
                <a:ea typeface="华文中宋" panose="02010600040101010101" pitchFamily="2" charset="-122"/>
              </a:rPr>
              <a:t>梅雨季节前应及时进行</a:t>
            </a:r>
            <a:r>
              <a:rPr kumimoji="1" lang="zh-CN" altLang="en-US" sz="1600" dirty="0" smtClean="0">
                <a:latin typeface="华文中宋" panose="02010600040101010101" pitchFamily="2" charset="-122"/>
                <a:ea typeface="华文中宋" panose="02010600040101010101" pitchFamily="2" charset="-122"/>
              </a:rPr>
              <a:t>检查；</a:t>
            </a:r>
            <a:endParaRPr kumimoji="1" lang="zh-CN" altLang="en-US" sz="1600" dirty="0">
              <a:latin typeface="华文中宋" panose="02010600040101010101" pitchFamily="2" charset="-122"/>
              <a:ea typeface="华文中宋" panose="02010600040101010101" pitchFamily="2" charset="-122"/>
            </a:endParaRPr>
          </a:p>
        </p:txBody>
      </p:sp>
      <p:sp>
        <p:nvSpPr>
          <p:cNvPr id="13" name="Rectangle 3" descr="蓝色面巾纸"/>
          <p:cNvSpPr>
            <a:spLocks noChangeArrowheads="1"/>
          </p:cNvSpPr>
          <p:nvPr/>
        </p:nvSpPr>
        <p:spPr bwMode="auto">
          <a:xfrm>
            <a:off x="3563888" y="2161322"/>
            <a:ext cx="4067284" cy="461665"/>
          </a:xfrm>
          <a:prstGeom prst="rect">
            <a:avLst/>
          </a:prstGeom>
          <a:noFill/>
          <a:ln w="9525">
            <a:noFill/>
            <a:miter lim="800000"/>
          </a:ln>
        </p:spPr>
        <p:txBody>
          <a:bodyPr wrap="square">
            <a:spAutoFit/>
          </a:bodyPr>
          <a:lstStyle/>
          <a:p>
            <a:pPr>
              <a:lnSpc>
                <a:spcPct val="150000"/>
              </a:lnSpc>
              <a:buClr>
                <a:srgbClr val="FF0000"/>
              </a:buClr>
            </a:pPr>
            <a:r>
              <a:rPr kumimoji="1" lang="en-US" altLang="zh-CN" sz="1600" dirty="0" smtClean="0">
                <a:latin typeface="华文中宋" panose="02010600040101010101" pitchFamily="2" charset="-122"/>
                <a:ea typeface="华文中宋" panose="02010600040101010101" pitchFamily="2" charset="-122"/>
              </a:rPr>
              <a:t>3.</a:t>
            </a:r>
            <a:r>
              <a:rPr kumimoji="1" lang="zh-CN" altLang="en-US" sz="1600" dirty="0" smtClean="0">
                <a:latin typeface="华文中宋" panose="02010600040101010101" pitchFamily="2" charset="-122"/>
                <a:ea typeface="华文中宋" panose="02010600040101010101" pitchFamily="2" charset="-122"/>
              </a:rPr>
              <a:t>工具</a:t>
            </a:r>
            <a:r>
              <a:rPr kumimoji="1" lang="zh-CN" altLang="en-US" sz="1600" dirty="0">
                <a:latin typeface="华文中宋" panose="02010600040101010101" pitchFamily="2" charset="-122"/>
                <a:ea typeface="华文中宋" panose="02010600040101010101" pitchFamily="2" charset="-122"/>
              </a:rPr>
              <a:t>的日常检查至少包括以下</a:t>
            </a:r>
            <a:r>
              <a:rPr kumimoji="1" lang="en-US" altLang="zh-CN" sz="1600" dirty="0">
                <a:latin typeface="华文中宋" panose="02010600040101010101" pitchFamily="2" charset="-122"/>
                <a:ea typeface="华文中宋" panose="02010600040101010101" pitchFamily="2" charset="-122"/>
              </a:rPr>
              <a:t>8</a:t>
            </a:r>
            <a:r>
              <a:rPr kumimoji="1" lang="zh-CN" altLang="en-US" sz="1600" dirty="0">
                <a:latin typeface="华文中宋" panose="02010600040101010101" pitchFamily="2" charset="-122"/>
                <a:ea typeface="华文中宋" panose="02010600040101010101" pitchFamily="2" charset="-122"/>
              </a:rPr>
              <a:t>个项目： </a:t>
            </a:r>
            <a:endParaRPr kumimoji="1" lang="zh-CN" altLang="en-US" sz="1600" dirty="0">
              <a:latin typeface="华文中宋" panose="02010600040101010101" pitchFamily="2" charset="-122"/>
              <a:ea typeface="华文中宋" panose="02010600040101010101" pitchFamily="2" charset="-122"/>
            </a:endParaRPr>
          </a:p>
        </p:txBody>
      </p:sp>
      <p:graphicFrame>
        <p:nvGraphicFramePr>
          <p:cNvPr id="14" name="Group 9"/>
          <p:cNvGraphicFramePr>
            <a:graphicFrameLocks noGrp="1"/>
          </p:cNvGraphicFramePr>
          <p:nvPr>
            <p:ph idx="1"/>
          </p:nvPr>
        </p:nvGraphicFramePr>
        <p:xfrm>
          <a:off x="3722418" y="2765771"/>
          <a:ext cx="5112568" cy="3111501"/>
        </p:xfrm>
        <a:graphic>
          <a:graphicData uri="http://schemas.openxmlformats.org/drawingml/2006/table">
            <a:tbl>
              <a:tblPr/>
              <a:tblGrid>
                <a:gridCol w="648072"/>
                <a:gridCol w="1843218"/>
                <a:gridCol w="2621278"/>
              </a:tblGrid>
              <a:tr h="346075">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1" i="0" u="none" strike="noStrike" cap="none" normalizeH="0" baseline="0" dirty="0" smtClean="0">
                          <a:ln>
                            <a:noFill/>
                          </a:ln>
                          <a:solidFill>
                            <a:srgbClr val="22518A"/>
                          </a:solidFill>
                          <a:effectLst/>
                          <a:latin typeface="华文中宋" panose="02010600040101010101" pitchFamily="2" charset="-122"/>
                          <a:ea typeface="华文中宋" panose="02010600040101010101" pitchFamily="2" charset="-122"/>
                        </a:rPr>
                        <a:t>序号</a:t>
                      </a:r>
                      <a:endParaRPr kumimoji="0" lang="zh-CN" altLang="en-US" sz="1600" b="1" i="0" u="none" strike="noStrike" cap="none" normalizeH="0" baseline="0" dirty="0" smtClean="0">
                        <a:ln>
                          <a:noFill/>
                        </a:ln>
                        <a:solidFill>
                          <a:srgbClr val="22518A"/>
                        </a:solidFill>
                        <a:effectLst/>
                        <a:latin typeface="华文中宋" panose="02010600040101010101" pitchFamily="2" charset="-122"/>
                        <a:ea typeface="华文中宋" panose="02010600040101010101" pitchFamily="2" charset="-122"/>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1"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rPr>
                        <a:t>部位</a:t>
                      </a:r>
                      <a:endParaRPr kumimoji="0" lang="zh-CN" altLang="en-US" sz="1600" b="1"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1" i="0" u="none" strike="noStrike" cap="none" normalizeH="0" baseline="0" dirty="0" smtClean="0">
                          <a:ln>
                            <a:noFill/>
                          </a:ln>
                          <a:solidFill>
                            <a:srgbClr val="22518A"/>
                          </a:solidFill>
                          <a:effectLst/>
                          <a:latin typeface="华文中宋" panose="02010600040101010101" pitchFamily="2" charset="-122"/>
                          <a:ea typeface="华文中宋" panose="02010600040101010101" pitchFamily="2" charset="-122"/>
                        </a:rPr>
                        <a:t>情况</a:t>
                      </a:r>
                      <a:endParaRPr kumimoji="0" lang="zh-CN" altLang="en-US" sz="1600" b="1" i="0" u="none" strike="noStrike" cap="none" normalizeH="0" baseline="0" dirty="0" smtClean="0">
                        <a:ln>
                          <a:noFill/>
                        </a:ln>
                        <a:solidFill>
                          <a:srgbClr val="22518A"/>
                        </a:solidFill>
                        <a:effectLst/>
                        <a:latin typeface="华文中宋" panose="02010600040101010101" pitchFamily="2" charset="-122"/>
                        <a:ea typeface="华文中宋" panose="02010600040101010101" pitchFamily="2"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6075">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rPr>
                        <a:t>1</a:t>
                      </a:r>
                      <a:endParaRPr kumimoji="0" lang="en-US" altLang="zh-CN"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rPr>
                        <a:t>外壳、手柄</a:t>
                      </a:r>
                      <a:endParaRPr kumimoji="0" lang="zh-CN" altLang="en-US"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rPr>
                        <a:t>有否裂缝和破损</a:t>
                      </a:r>
                      <a:endParaRPr kumimoji="0" lang="zh-CN" altLang="en-US"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4488">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rPr>
                        <a:t>2</a:t>
                      </a:r>
                      <a:endParaRPr kumimoji="0" lang="en-US" altLang="zh-CN"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rPr>
                        <a:t>保护接地或接零线</a:t>
                      </a:r>
                      <a:endParaRPr kumimoji="0" lang="zh-CN" altLang="en-US"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rPr>
                        <a:t>连接是否正确，牢固可靠</a:t>
                      </a:r>
                      <a:endParaRPr kumimoji="0" lang="zh-CN" altLang="en-US"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6075">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rPr>
                        <a:t>3</a:t>
                      </a:r>
                      <a:endParaRPr kumimoji="0" lang="en-US" altLang="zh-CN"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rPr>
                        <a:t>软电缆或软线</a:t>
                      </a:r>
                      <a:endParaRPr kumimoji="0" lang="zh-CN" altLang="en-US"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rPr>
                        <a:t>是否完好无损</a:t>
                      </a:r>
                      <a:endParaRPr kumimoji="0" lang="zh-CN" altLang="en-US"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6075">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rPr>
                        <a:t>4</a:t>
                      </a:r>
                      <a:endParaRPr kumimoji="0" lang="en-US" altLang="zh-CN"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rPr>
                        <a:t>插头</a:t>
                      </a:r>
                      <a:endParaRPr kumimoji="0" lang="zh-CN" altLang="en-US"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rPr>
                        <a:t>是否完整无损</a:t>
                      </a:r>
                      <a:endParaRPr kumimoji="0" lang="zh-CN" altLang="en-US"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4488">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rPr>
                        <a:t>5</a:t>
                      </a:r>
                      <a:endParaRPr kumimoji="0" lang="en-US" altLang="zh-CN"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rPr>
                        <a:t>开关动作</a:t>
                      </a:r>
                      <a:endParaRPr kumimoji="0" lang="zh-CN" altLang="en-US"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rPr>
                        <a:t>是否灵活，有无缺陷、破裂</a:t>
                      </a:r>
                      <a:endParaRPr kumimoji="0" lang="zh-CN" altLang="en-US"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6075">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rPr>
                        <a:t>6</a:t>
                      </a:r>
                      <a:endParaRPr kumimoji="0" lang="en-US" altLang="zh-CN"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rPr>
                        <a:t>电气保护装置</a:t>
                      </a:r>
                      <a:endParaRPr kumimoji="0" lang="zh-CN" altLang="en-US"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rPr>
                        <a:t>是否良好</a:t>
                      </a:r>
                      <a:endParaRPr kumimoji="0" lang="zh-CN" altLang="en-US"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6075">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rPr>
                        <a:t>7</a:t>
                      </a:r>
                      <a:endParaRPr kumimoji="0" lang="en-US" altLang="zh-CN"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rPr>
                        <a:t>机械防护装置</a:t>
                      </a:r>
                      <a:endParaRPr kumimoji="0" lang="zh-CN" altLang="en-US"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rPr>
                        <a:t>是否良好</a:t>
                      </a:r>
                      <a:endParaRPr kumimoji="0" lang="zh-CN" altLang="en-US"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6075">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rPr>
                        <a:t>8</a:t>
                      </a:r>
                      <a:endParaRPr kumimoji="0" lang="en-US" altLang="zh-CN" sz="1600" b="0" i="0" u="none" strike="noStrike" cap="none" normalizeH="0" baseline="0" smtClean="0">
                        <a:ln>
                          <a:noFill/>
                        </a:ln>
                        <a:solidFill>
                          <a:srgbClr val="22518A"/>
                        </a:solidFill>
                        <a:effectLst/>
                        <a:latin typeface="华文中宋" panose="02010600040101010101" pitchFamily="2" charset="-122"/>
                        <a:ea typeface="华文中宋" panose="02010600040101010101" pitchFamily="2" charset="-122"/>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22518A"/>
                          </a:solidFill>
                          <a:effectLst/>
                          <a:latin typeface="华文中宋" panose="02010600040101010101" pitchFamily="2" charset="-122"/>
                          <a:ea typeface="华文中宋" panose="02010600040101010101" pitchFamily="2" charset="-122"/>
                        </a:rPr>
                        <a:t>工具转动部分</a:t>
                      </a:r>
                      <a:endParaRPr kumimoji="0" lang="zh-CN" altLang="en-US" sz="1600" b="0" i="0" u="none" strike="noStrike" cap="none" normalizeH="0" baseline="0" dirty="0" smtClean="0">
                        <a:ln>
                          <a:noFill/>
                        </a:ln>
                        <a:solidFill>
                          <a:srgbClr val="22518A"/>
                        </a:solidFill>
                        <a:effectLst/>
                        <a:latin typeface="华文中宋" panose="02010600040101010101" pitchFamily="2" charset="-122"/>
                        <a:ea typeface="华文中宋" panose="02010600040101010101" pitchFamily="2"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22518A"/>
                          </a:solidFill>
                          <a:effectLst/>
                          <a:latin typeface="华文中宋" panose="02010600040101010101" pitchFamily="2" charset="-122"/>
                          <a:ea typeface="华文中宋" panose="02010600040101010101" pitchFamily="2" charset="-122"/>
                        </a:rPr>
                        <a:t>是否转动灵活无障碍</a:t>
                      </a:r>
                      <a:endParaRPr kumimoji="0" lang="zh-CN" altLang="en-US" sz="1600" b="0" i="0" u="none" strike="noStrike" cap="none" normalizeH="0" baseline="0" dirty="0" smtClean="0">
                        <a:ln>
                          <a:noFill/>
                        </a:ln>
                        <a:solidFill>
                          <a:srgbClr val="22518A"/>
                        </a:solidFill>
                        <a:effectLst/>
                        <a:latin typeface="华文中宋" panose="02010600040101010101" pitchFamily="2" charset="-122"/>
                        <a:ea typeface="华文中宋" panose="02010600040101010101" pitchFamily="2"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cxnSp>
        <p:nvCxnSpPr>
          <p:cNvPr id="16" name="直接连接符 15"/>
          <p:cNvCxnSpPr/>
          <p:nvPr/>
        </p:nvCxnSpPr>
        <p:spPr>
          <a:xfrm>
            <a:off x="467544" y="1988840"/>
            <a:ext cx="8136904"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push dir="u"/>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5493812"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五、企业电气事故种类及原因、防范对策、急救方法</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pSp>
        <p:nvGrpSpPr>
          <p:cNvPr id="5" name="组合 4"/>
          <p:cNvGrpSpPr/>
          <p:nvPr/>
        </p:nvGrpSpPr>
        <p:grpSpPr>
          <a:xfrm>
            <a:off x="352556" y="879692"/>
            <a:ext cx="8496944" cy="677100"/>
            <a:chOff x="352556" y="1470270"/>
            <a:chExt cx="8496944" cy="677100"/>
          </a:xfrm>
        </p:grpSpPr>
        <p:grpSp>
          <p:nvGrpSpPr>
            <p:cNvPr id="6" name="组合 21"/>
            <p:cNvGrpSpPr/>
            <p:nvPr/>
          </p:nvGrpSpPr>
          <p:grpSpPr>
            <a:xfrm>
              <a:off x="409251" y="1499298"/>
              <a:ext cx="1498453" cy="489542"/>
              <a:chOff x="235663" y="1"/>
              <a:chExt cx="1492529" cy="432048"/>
            </a:xfrm>
          </p:grpSpPr>
          <p:sp>
            <p:nvSpPr>
              <p:cNvPr id="23" name="圆角矩形 22"/>
              <p:cNvSpPr/>
              <p:nvPr/>
            </p:nvSpPr>
            <p:spPr>
              <a:xfrm>
                <a:off x="235663" y="1"/>
                <a:ext cx="1492529" cy="432048"/>
              </a:xfrm>
              <a:prstGeom prst="roundRect">
                <a:avLst>
                  <a:gd name="adj" fmla="val 10000"/>
                </a:avLst>
              </a:prstGeom>
              <a:solidFill>
                <a:schemeClr val="accent1"/>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4" name="圆角矩形 4"/>
              <p:cNvSpPr/>
              <p:nvPr/>
            </p:nvSpPr>
            <p:spPr>
              <a:xfrm>
                <a:off x="264812" y="37934"/>
                <a:ext cx="1434466" cy="356184"/>
              </a:xfrm>
              <a:prstGeom prst="rect">
                <a:avLst/>
              </a:prstGeom>
              <a:solidFill>
                <a:srgbClr val="22518A"/>
              </a:solidFill>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anose="02010600040101010101" pitchFamily="2" charset="-122"/>
                    <a:ea typeface="华文中宋" panose="02010600040101010101" pitchFamily="2" charset="-122"/>
                  </a:rPr>
                  <a:t>电气事故种类 </a:t>
                </a:r>
                <a:endParaRPr lang="zh-CN" altLang="en-US" sz="1600" kern="1200" dirty="0">
                  <a:latin typeface="华文中宋" panose="02010600040101010101" pitchFamily="2" charset="-122"/>
                  <a:ea typeface="华文中宋" panose="02010600040101010101" pitchFamily="2" charset="-122"/>
                </a:endParaRPr>
              </a:p>
            </p:txBody>
          </p:sp>
        </p:grpSp>
        <p:grpSp>
          <p:nvGrpSpPr>
            <p:cNvPr id="7" name="组合 24"/>
            <p:cNvGrpSpPr/>
            <p:nvPr/>
          </p:nvGrpSpPr>
          <p:grpSpPr>
            <a:xfrm>
              <a:off x="2066234" y="1484784"/>
              <a:ext cx="1382553" cy="504055"/>
              <a:chOff x="345638" y="871386"/>
              <a:chExt cx="1382553" cy="634090"/>
            </a:xfrm>
          </p:grpSpPr>
          <p:sp>
            <p:nvSpPr>
              <p:cNvPr id="21" name="圆角矩形 20"/>
              <p:cNvSpPr/>
              <p:nvPr/>
            </p:nvSpPr>
            <p:spPr>
              <a:xfrm>
                <a:off x="345638" y="871386"/>
                <a:ext cx="1382553" cy="63409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2" name="圆角矩形 4"/>
              <p:cNvSpPr/>
              <p:nvPr/>
            </p:nvSpPr>
            <p:spPr>
              <a:xfrm>
                <a:off x="361557" y="907903"/>
                <a:ext cx="1350715" cy="527588"/>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chemeClr val="bg1"/>
                    </a:solidFill>
                    <a:latin typeface="华文中宋" panose="02010600040101010101" pitchFamily="2" charset="-122"/>
                    <a:ea typeface="华文中宋" panose="02010600040101010101" pitchFamily="2" charset="-122"/>
                  </a:rPr>
                  <a:t>触电事故为例</a:t>
                </a:r>
                <a:endParaRPr lang="zh-CN" altLang="en-US" sz="1600" b="1" kern="1200" dirty="0">
                  <a:solidFill>
                    <a:schemeClr val="bg1"/>
                  </a:solidFill>
                  <a:latin typeface="华文中宋" panose="02010600040101010101" pitchFamily="2" charset="-122"/>
                  <a:ea typeface="华文中宋" panose="02010600040101010101" pitchFamily="2" charset="-122"/>
                </a:endParaRPr>
              </a:p>
            </p:txBody>
          </p:sp>
        </p:grpSp>
        <p:grpSp>
          <p:nvGrpSpPr>
            <p:cNvPr id="8" name="组合 27"/>
            <p:cNvGrpSpPr/>
            <p:nvPr/>
          </p:nvGrpSpPr>
          <p:grpSpPr>
            <a:xfrm>
              <a:off x="3563888" y="1484784"/>
              <a:ext cx="1382553" cy="504056"/>
              <a:chOff x="345638" y="1520418"/>
              <a:chExt cx="1382553" cy="605238"/>
            </a:xfrm>
          </p:grpSpPr>
          <p:sp>
            <p:nvSpPr>
              <p:cNvPr id="19" name="圆角矩形 18"/>
              <p:cNvSpPr/>
              <p:nvPr/>
            </p:nvSpPr>
            <p:spPr>
              <a:xfrm>
                <a:off x="345638" y="1520418"/>
                <a:ext cx="1382553" cy="605238"/>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0" name="圆角矩形 4"/>
              <p:cNvSpPr/>
              <p:nvPr/>
            </p:nvSpPr>
            <p:spPr>
              <a:xfrm>
                <a:off x="363365" y="1538144"/>
                <a:ext cx="1347099" cy="587512"/>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电气装置事故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9" name="组合 30"/>
            <p:cNvGrpSpPr/>
            <p:nvPr/>
          </p:nvGrpSpPr>
          <p:grpSpPr>
            <a:xfrm>
              <a:off x="5077180" y="1470270"/>
              <a:ext cx="1080119" cy="518570"/>
              <a:chOff x="345638" y="2266366"/>
              <a:chExt cx="1382553" cy="577561"/>
            </a:xfrm>
          </p:grpSpPr>
          <p:sp>
            <p:nvSpPr>
              <p:cNvPr id="17" name="圆角矩形 16"/>
              <p:cNvSpPr/>
              <p:nvPr/>
            </p:nvSpPr>
            <p:spPr>
              <a:xfrm>
                <a:off x="345638" y="2266366"/>
                <a:ext cx="1382553" cy="577561"/>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8" name="圆角矩形 4"/>
              <p:cNvSpPr/>
              <p:nvPr/>
            </p:nvSpPr>
            <p:spPr>
              <a:xfrm>
                <a:off x="362554" y="2283282"/>
                <a:ext cx="1348721" cy="543729"/>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雷击事故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0" name="组合 33"/>
            <p:cNvGrpSpPr/>
            <p:nvPr/>
          </p:nvGrpSpPr>
          <p:grpSpPr>
            <a:xfrm>
              <a:off x="6272288" y="1470270"/>
              <a:ext cx="1008112" cy="518570"/>
              <a:chOff x="345638" y="3021206"/>
              <a:chExt cx="1382553" cy="488395"/>
            </a:xfrm>
          </p:grpSpPr>
          <p:sp>
            <p:nvSpPr>
              <p:cNvPr id="15" name="圆角矩形 14"/>
              <p:cNvSpPr/>
              <p:nvPr/>
            </p:nvSpPr>
            <p:spPr>
              <a:xfrm>
                <a:off x="345638" y="3021206"/>
                <a:ext cx="1382553" cy="488395"/>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6" name="圆角矩形 4"/>
              <p:cNvSpPr/>
              <p:nvPr/>
            </p:nvSpPr>
            <p:spPr>
              <a:xfrm>
                <a:off x="359943" y="3035511"/>
                <a:ext cx="1353943" cy="459785"/>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静电事故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1" name="组合 36"/>
            <p:cNvGrpSpPr/>
            <p:nvPr/>
          </p:nvGrpSpPr>
          <p:grpSpPr>
            <a:xfrm>
              <a:off x="7394826" y="1470270"/>
              <a:ext cx="1440160" cy="518570"/>
              <a:chOff x="345638" y="3767897"/>
              <a:chExt cx="1382553" cy="479020"/>
            </a:xfrm>
          </p:grpSpPr>
          <p:sp>
            <p:nvSpPr>
              <p:cNvPr id="13" name="圆角矩形 12"/>
              <p:cNvSpPr/>
              <p:nvPr/>
            </p:nvSpPr>
            <p:spPr>
              <a:xfrm>
                <a:off x="345638" y="3767897"/>
                <a:ext cx="1382553" cy="47902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4" name="圆角矩形 4"/>
              <p:cNvSpPr/>
              <p:nvPr/>
            </p:nvSpPr>
            <p:spPr>
              <a:xfrm>
                <a:off x="359668" y="3781927"/>
                <a:ext cx="1354493" cy="450960"/>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电磁辐射事故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cxnSp>
          <p:nvCxnSpPr>
            <p:cNvPr id="12" name="直接连接符 11"/>
            <p:cNvCxnSpPr/>
            <p:nvPr/>
          </p:nvCxnSpPr>
          <p:spPr>
            <a:xfrm>
              <a:off x="352556" y="2147370"/>
              <a:ext cx="8496944" cy="0"/>
            </a:xfrm>
            <a:prstGeom prst="line">
              <a:avLst/>
            </a:prstGeom>
            <a:ln w="28575">
              <a:solidFill>
                <a:srgbClr val="22518A"/>
              </a:solidFill>
              <a:prstDash val="lgDashDot"/>
            </a:ln>
          </p:spPr>
          <p:style>
            <a:lnRef idx="1">
              <a:schemeClr val="accent1"/>
            </a:lnRef>
            <a:fillRef idx="0">
              <a:schemeClr val="accent1"/>
            </a:fillRef>
            <a:effectRef idx="0">
              <a:schemeClr val="accent1"/>
            </a:effectRef>
            <a:fontRef idx="minor">
              <a:schemeClr val="tx1"/>
            </a:fontRef>
          </p:style>
        </p:cxnSp>
      </p:grpSp>
      <p:sp>
        <p:nvSpPr>
          <p:cNvPr id="25" name="Rectangle 256"/>
          <p:cNvSpPr>
            <a:spLocks noChangeArrowheads="1"/>
          </p:cNvSpPr>
          <p:nvPr/>
        </p:nvSpPr>
        <p:spPr bwMode="auto">
          <a:xfrm>
            <a:off x="251520" y="1750828"/>
            <a:ext cx="2808312" cy="338554"/>
          </a:xfrm>
          <a:prstGeom prst="rect">
            <a:avLst/>
          </a:prstGeom>
          <a:noFill/>
          <a:ln w="9525">
            <a:noFill/>
            <a:miter lim="800000"/>
          </a:ln>
        </p:spPr>
        <p:txBody>
          <a:bodyPr wrap="square" anchor="ctr">
            <a:spAutoFit/>
          </a:bodyPr>
          <a:lstStyle/>
          <a:p>
            <a:r>
              <a:rPr lang="zh-CN" altLang="en-US" sz="1600" b="1" dirty="0" smtClean="0">
                <a:solidFill>
                  <a:schemeClr val="tx2"/>
                </a:solidFill>
                <a:latin typeface="微软雅黑" panose="020B0503020204020204" pitchFamily="34" charset="-122"/>
                <a:ea typeface="微软雅黑" panose="020B0503020204020204" pitchFamily="34" charset="-122"/>
              </a:rPr>
              <a:t>四、电击和电伤的分类（二）</a:t>
            </a:r>
            <a:endParaRPr lang="zh-CN" altLang="en-US" sz="1600" b="1" dirty="0" smtClean="0">
              <a:solidFill>
                <a:schemeClr val="tx2"/>
              </a:solidFill>
              <a:latin typeface="微软雅黑" panose="020B0503020204020204" pitchFamily="34" charset="-122"/>
              <a:ea typeface="微软雅黑" panose="020B0503020204020204" pitchFamily="34" charset="-122"/>
            </a:endParaRPr>
          </a:p>
        </p:txBody>
      </p:sp>
      <p:sp>
        <p:nvSpPr>
          <p:cNvPr id="26" name="Text Box 6"/>
          <p:cNvSpPr txBox="1">
            <a:spLocks noChangeArrowheads="1"/>
          </p:cNvSpPr>
          <p:nvPr/>
        </p:nvSpPr>
        <p:spPr bwMode="auto">
          <a:xfrm>
            <a:off x="669054" y="2132856"/>
            <a:ext cx="2678810" cy="461665"/>
          </a:xfrm>
          <a:prstGeom prst="rect">
            <a:avLst/>
          </a:prstGeom>
          <a:noFill/>
          <a:ln w="9525">
            <a:noFill/>
            <a:miter lim="800000"/>
          </a:ln>
        </p:spPr>
        <p:txBody>
          <a:bodyPr wrap="square">
            <a:spAutoFit/>
          </a:bodyPr>
          <a:lstStyle/>
          <a:p>
            <a:pPr>
              <a:lnSpc>
                <a:spcPct val="150000"/>
              </a:lnSpc>
              <a:spcBef>
                <a:spcPct val="50000"/>
              </a:spcBef>
            </a:pPr>
            <a:r>
              <a:rPr lang="en-US" altLang="zh-CN" sz="1600" dirty="0" smtClean="0">
                <a:solidFill>
                  <a:srgbClr val="C00000"/>
                </a:solidFill>
                <a:latin typeface="微软雅黑" panose="020B0503020204020204" pitchFamily="34" charset="-122"/>
                <a:ea typeface="微软雅黑" panose="020B0503020204020204" pitchFamily="34" charset="-122"/>
              </a:rPr>
              <a:t>2</a:t>
            </a:r>
            <a:r>
              <a:rPr lang="zh-CN" altLang="en-US" sz="1600" dirty="0" smtClean="0">
                <a:solidFill>
                  <a:srgbClr val="C00000"/>
                </a:solidFill>
                <a:latin typeface="微软雅黑" panose="020B0503020204020204" pitchFamily="34" charset="-122"/>
                <a:ea typeface="微软雅黑" panose="020B0503020204020204" pitchFamily="34" charset="-122"/>
              </a:rPr>
              <a:t>、会发生触电情况图解：</a:t>
            </a:r>
            <a:endParaRPr lang="zh-CN" altLang="en-US" sz="1600" dirty="0">
              <a:solidFill>
                <a:srgbClr val="C00000"/>
              </a:solidFill>
              <a:latin typeface="微软雅黑" panose="020B0503020204020204" pitchFamily="34" charset="-122"/>
              <a:ea typeface="微软雅黑" panose="020B0503020204020204" pitchFamily="34" charset="-122"/>
            </a:endParaRPr>
          </a:p>
        </p:txBody>
      </p:sp>
      <p:grpSp>
        <p:nvGrpSpPr>
          <p:cNvPr id="58" name="组合 57"/>
          <p:cNvGrpSpPr/>
          <p:nvPr/>
        </p:nvGrpSpPr>
        <p:grpSpPr>
          <a:xfrm>
            <a:off x="3491458" y="1916832"/>
            <a:ext cx="2376686" cy="2097315"/>
            <a:chOff x="4283968" y="2374774"/>
            <a:chExt cx="2376686" cy="2097315"/>
          </a:xfrm>
        </p:grpSpPr>
        <p:grpSp>
          <p:nvGrpSpPr>
            <p:cNvPr id="48" name="Group 30"/>
            <p:cNvGrpSpPr/>
            <p:nvPr/>
          </p:nvGrpSpPr>
          <p:grpSpPr bwMode="auto">
            <a:xfrm>
              <a:off x="4702077" y="2374774"/>
              <a:ext cx="1958577" cy="481117"/>
              <a:chOff x="2789" y="901"/>
              <a:chExt cx="1588" cy="345"/>
            </a:xfrm>
          </p:grpSpPr>
          <p:sp>
            <p:nvSpPr>
              <p:cNvPr id="52" name="Line 13"/>
              <p:cNvSpPr>
                <a:spLocks noChangeShapeType="1"/>
              </p:cNvSpPr>
              <p:nvPr/>
            </p:nvSpPr>
            <p:spPr bwMode="auto">
              <a:xfrm>
                <a:off x="2789" y="1173"/>
                <a:ext cx="1085" cy="0"/>
              </a:xfrm>
              <a:prstGeom prst="line">
                <a:avLst/>
              </a:prstGeom>
              <a:noFill/>
              <a:ln w="38100">
                <a:solidFill>
                  <a:srgbClr val="FF0066"/>
                </a:solidFill>
                <a:round/>
              </a:ln>
            </p:spPr>
            <p:txBody>
              <a:bodyPr wrap="none" anchor="ctr"/>
              <a:lstStyle/>
              <a:p>
                <a:endParaRPr lang="zh-CN" altLang="en-US"/>
              </a:p>
            </p:txBody>
          </p:sp>
          <p:sp>
            <p:nvSpPr>
              <p:cNvPr id="53" name="Text Box 14"/>
              <p:cNvSpPr txBox="1">
                <a:spLocks noChangeArrowheads="1"/>
              </p:cNvSpPr>
              <p:nvPr/>
            </p:nvSpPr>
            <p:spPr bwMode="auto">
              <a:xfrm>
                <a:off x="3866" y="901"/>
                <a:ext cx="511" cy="345"/>
              </a:xfrm>
              <a:prstGeom prst="rect">
                <a:avLst/>
              </a:prstGeom>
              <a:noFill/>
              <a:ln w="9525">
                <a:solidFill>
                  <a:schemeClr val="bg1"/>
                </a:solidFill>
                <a:miter lim="800000"/>
              </a:ln>
            </p:spPr>
            <p:txBody>
              <a:bodyPr wrap="square">
                <a:spAutoFit/>
              </a:bodyPr>
              <a:lstStyle/>
              <a:p>
                <a:pPr>
                  <a:spcBef>
                    <a:spcPct val="50000"/>
                  </a:spcBef>
                </a:pPr>
                <a:r>
                  <a:rPr kumimoji="1" lang="zh-CN" altLang="en-US" sz="1200" dirty="0">
                    <a:ea typeface="楷体_GB2312" pitchFamily="49" charset="-122"/>
                  </a:rPr>
                  <a:t>零线</a:t>
                </a:r>
                <a:endParaRPr kumimoji="1" lang="zh-CN" altLang="en-US" sz="1200" dirty="0">
                  <a:ea typeface="楷体_GB2312" pitchFamily="49" charset="-122"/>
                </a:endParaRPr>
              </a:p>
              <a:p>
                <a:pPr>
                  <a:spcBef>
                    <a:spcPct val="50000"/>
                  </a:spcBef>
                </a:pPr>
                <a:r>
                  <a:rPr kumimoji="1" lang="zh-CN" altLang="en-US" sz="1200" dirty="0">
                    <a:ea typeface="楷体_GB2312" pitchFamily="49" charset="-122"/>
                  </a:rPr>
                  <a:t>火线</a:t>
                </a:r>
                <a:endParaRPr kumimoji="1" lang="zh-CN" altLang="en-US" sz="1200" dirty="0">
                  <a:ea typeface="楷体_GB2312" pitchFamily="49" charset="-122"/>
                </a:endParaRPr>
              </a:p>
            </p:txBody>
          </p:sp>
          <p:sp>
            <p:nvSpPr>
              <p:cNvPr id="54" name="Line 15"/>
              <p:cNvSpPr>
                <a:spLocks noChangeShapeType="1"/>
              </p:cNvSpPr>
              <p:nvPr/>
            </p:nvSpPr>
            <p:spPr bwMode="auto">
              <a:xfrm>
                <a:off x="2802" y="1055"/>
                <a:ext cx="1085" cy="0"/>
              </a:xfrm>
              <a:prstGeom prst="line">
                <a:avLst/>
              </a:prstGeom>
              <a:noFill/>
              <a:ln w="38100">
                <a:solidFill>
                  <a:schemeClr val="tx1"/>
                </a:solidFill>
                <a:round/>
              </a:ln>
            </p:spPr>
            <p:txBody>
              <a:bodyPr wrap="none" anchor="ctr"/>
              <a:lstStyle/>
              <a:p>
                <a:endParaRPr lang="zh-CN" altLang="en-US"/>
              </a:p>
            </p:txBody>
          </p:sp>
        </p:grpSp>
        <p:pic>
          <p:nvPicPr>
            <p:cNvPr id="49" name="Picture 26"/>
            <p:cNvPicPr>
              <a:picLocks noChangeAspect="1" noChangeArrowheads="1"/>
            </p:cNvPicPr>
            <p:nvPr/>
          </p:nvPicPr>
          <p:blipFill>
            <a:blip r:embed="rId1" cstate="print"/>
            <a:srcRect/>
            <a:stretch>
              <a:fillRect/>
            </a:stretch>
          </p:blipFill>
          <p:spPr bwMode="auto">
            <a:xfrm>
              <a:off x="4283968" y="4003599"/>
              <a:ext cx="2376686" cy="443464"/>
            </a:xfrm>
            <a:prstGeom prst="rect">
              <a:avLst/>
            </a:prstGeom>
            <a:noFill/>
            <a:ln w="9525">
              <a:noFill/>
              <a:miter lim="800000"/>
              <a:headEnd/>
              <a:tailEnd/>
            </a:ln>
          </p:spPr>
        </p:pic>
        <p:graphicFrame>
          <p:nvGraphicFramePr>
            <p:cNvPr id="50" name="Object 100"/>
            <p:cNvGraphicFramePr>
              <a:graphicFrameLocks noChangeAspect="1"/>
            </p:cNvGraphicFramePr>
            <p:nvPr/>
          </p:nvGraphicFramePr>
          <p:xfrm>
            <a:off x="4758812" y="2675995"/>
            <a:ext cx="1254328" cy="1454507"/>
          </p:xfrm>
          <a:graphic>
            <a:graphicData uri="http://schemas.openxmlformats.org/presentationml/2006/ole">
              <mc:AlternateContent xmlns:mc="http://schemas.openxmlformats.org/markup-compatibility/2006">
                <mc:Choice xmlns:v="urn:schemas-microsoft-com:vml" Requires="v">
                  <p:oleObj spid="_x0000_s75788" name="剪辑" r:id="rId2" imgW="4218940" imgH="3951605" progId="">
                    <p:embed/>
                  </p:oleObj>
                </mc:Choice>
                <mc:Fallback>
                  <p:oleObj name="剪辑" r:id="rId2" imgW="4218940" imgH="3951605" progId="">
                    <p:embed/>
                    <p:pic>
                      <p:nvPicPr>
                        <p:cNvPr id="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8812" y="2675995"/>
                          <a:ext cx="1254328" cy="14545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 name="Freeform 29"/>
            <p:cNvSpPr/>
            <p:nvPr/>
          </p:nvSpPr>
          <p:spPr bwMode="auto">
            <a:xfrm>
              <a:off x="5206522" y="2675995"/>
              <a:ext cx="447710" cy="1517261"/>
            </a:xfrm>
            <a:custGeom>
              <a:avLst/>
              <a:gdLst>
                <a:gd name="T0" fmla="*/ 106 w 363"/>
                <a:gd name="T1" fmla="*/ 0 h 1088"/>
                <a:gd name="T2" fmla="*/ 242 w 363"/>
                <a:gd name="T3" fmla="*/ 317 h 1088"/>
                <a:gd name="T4" fmla="*/ 15 w 363"/>
                <a:gd name="T5" fmla="*/ 544 h 1088"/>
                <a:gd name="T6" fmla="*/ 151 w 363"/>
                <a:gd name="T7" fmla="*/ 725 h 1088"/>
                <a:gd name="T8" fmla="*/ 151 w 363"/>
                <a:gd name="T9" fmla="*/ 952 h 1088"/>
                <a:gd name="T10" fmla="*/ 333 w 363"/>
                <a:gd name="T11" fmla="*/ 907 h 1088"/>
                <a:gd name="T12" fmla="*/ 333 w 363"/>
                <a:gd name="T13" fmla="*/ 1088 h 1088"/>
                <a:gd name="T14" fmla="*/ 0 60000 65536"/>
                <a:gd name="T15" fmla="*/ 0 60000 65536"/>
                <a:gd name="T16" fmla="*/ 0 60000 65536"/>
                <a:gd name="T17" fmla="*/ 0 60000 65536"/>
                <a:gd name="T18" fmla="*/ 0 60000 65536"/>
                <a:gd name="T19" fmla="*/ 0 60000 65536"/>
                <a:gd name="T20" fmla="*/ 0 60000 65536"/>
                <a:gd name="T21" fmla="*/ 0 w 363"/>
                <a:gd name="T22" fmla="*/ 0 h 1088"/>
                <a:gd name="T23" fmla="*/ 363 w 363"/>
                <a:gd name="T24" fmla="*/ 1088 h 10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3" h="1088">
                  <a:moveTo>
                    <a:pt x="106" y="0"/>
                  </a:moveTo>
                  <a:cubicBezTo>
                    <a:pt x="181" y="113"/>
                    <a:pt x="257" y="226"/>
                    <a:pt x="242" y="317"/>
                  </a:cubicBezTo>
                  <a:cubicBezTo>
                    <a:pt x="227" y="408"/>
                    <a:pt x="30" y="476"/>
                    <a:pt x="15" y="544"/>
                  </a:cubicBezTo>
                  <a:cubicBezTo>
                    <a:pt x="0" y="612"/>
                    <a:pt x="128" y="657"/>
                    <a:pt x="151" y="725"/>
                  </a:cubicBezTo>
                  <a:cubicBezTo>
                    <a:pt x="174" y="793"/>
                    <a:pt x="121" y="922"/>
                    <a:pt x="151" y="952"/>
                  </a:cubicBezTo>
                  <a:cubicBezTo>
                    <a:pt x="181" y="982"/>
                    <a:pt x="303" y="884"/>
                    <a:pt x="333" y="907"/>
                  </a:cubicBezTo>
                  <a:cubicBezTo>
                    <a:pt x="363" y="930"/>
                    <a:pt x="333" y="1058"/>
                    <a:pt x="333" y="1088"/>
                  </a:cubicBezTo>
                </a:path>
              </a:pathLst>
            </a:custGeom>
            <a:noFill/>
            <a:ln w="25400" cap="flat" cmpd="sng">
              <a:solidFill>
                <a:srgbClr val="FF0000"/>
              </a:solidFill>
              <a:prstDash val="solid"/>
              <a:round/>
              <a:tailEnd type="stealth" w="med" len="med"/>
            </a:ln>
          </p:spPr>
          <p:txBody>
            <a:bodyPr wrap="none" anchor="ctr"/>
            <a:lstStyle/>
            <a:p>
              <a:endParaRPr lang="zh-CN" altLang="en-US"/>
            </a:p>
          </p:txBody>
        </p:sp>
        <p:sp>
          <p:nvSpPr>
            <p:cNvPr id="55" name="Rectangle 65"/>
            <p:cNvSpPr>
              <a:spLocks noChangeArrowheads="1"/>
            </p:cNvSpPr>
            <p:nvPr/>
          </p:nvSpPr>
          <p:spPr bwMode="auto">
            <a:xfrm>
              <a:off x="5039132" y="4195090"/>
              <a:ext cx="973028" cy="276999"/>
            </a:xfrm>
            <a:prstGeom prst="rect">
              <a:avLst/>
            </a:prstGeom>
            <a:solidFill>
              <a:srgbClr val="FFFF00"/>
            </a:solidFill>
            <a:ln w="9525">
              <a:noFill/>
              <a:miter lim="800000"/>
            </a:ln>
          </p:spPr>
          <p:txBody>
            <a:bodyPr wrap="square">
              <a:spAutoFit/>
            </a:bodyPr>
            <a:lstStyle/>
            <a:p>
              <a:pPr algn="ctr"/>
              <a:r>
                <a:rPr kumimoji="1" lang="zh-CN" altLang="en-US" sz="1200" b="1" dirty="0">
                  <a:latin typeface="Arial" panose="020B0604020202020204" pitchFamily="34" charset="0"/>
                </a:rPr>
                <a:t>这样会触电</a:t>
              </a:r>
              <a:endParaRPr kumimoji="1" lang="zh-CN" altLang="en-US" sz="1200" b="1" dirty="0">
                <a:latin typeface="Arial" panose="020B0604020202020204" pitchFamily="34" charset="0"/>
              </a:endParaRPr>
            </a:p>
          </p:txBody>
        </p:sp>
        <p:pic>
          <p:nvPicPr>
            <p:cNvPr id="56" name="Picture 72" descr="cross"/>
            <p:cNvPicPr>
              <a:picLocks noChangeAspect="1" noChangeArrowheads="1"/>
            </p:cNvPicPr>
            <p:nvPr/>
          </p:nvPicPr>
          <p:blipFill>
            <a:blip r:embed="rId4" cstate="print">
              <a:lum bright="12000" contrast="66000"/>
            </a:blip>
            <a:srcRect/>
            <a:stretch>
              <a:fillRect/>
            </a:stretch>
          </p:blipFill>
          <p:spPr bwMode="auto">
            <a:xfrm>
              <a:off x="6022758" y="3766396"/>
              <a:ext cx="518144" cy="565487"/>
            </a:xfrm>
            <a:prstGeom prst="rect">
              <a:avLst/>
            </a:prstGeom>
            <a:noFill/>
            <a:ln w="9525">
              <a:noFill/>
              <a:miter lim="800000"/>
              <a:headEnd/>
              <a:tailEnd/>
            </a:ln>
          </p:spPr>
        </p:pic>
      </p:grpSp>
      <p:grpSp>
        <p:nvGrpSpPr>
          <p:cNvPr id="59" name="Group 69"/>
          <p:cNvGrpSpPr/>
          <p:nvPr/>
        </p:nvGrpSpPr>
        <p:grpSpPr bwMode="auto">
          <a:xfrm>
            <a:off x="6300193" y="3140968"/>
            <a:ext cx="2413596" cy="2004294"/>
            <a:chOff x="4059" y="901"/>
            <a:chExt cx="1543" cy="1569"/>
          </a:xfrm>
        </p:grpSpPr>
        <p:sp>
          <p:nvSpPr>
            <p:cNvPr id="60" name="Line 13"/>
            <p:cNvSpPr>
              <a:spLocks noChangeShapeType="1"/>
            </p:cNvSpPr>
            <p:nvPr/>
          </p:nvSpPr>
          <p:spPr bwMode="auto">
            <a:xfrm>
              <a:off x="4197" y="1298"/>
              <a:ext cx="1085" cy="0"/>
            </a:xfrm>
            <a:prstGeom prst="line">
              <a:avLst/>
            </a:prstGeom>
            <a:noFill/>
            <a:ln w="38100">
              <a:solidFill>
                <a:srgbClr val="FF0066"/>
              </a:solidFill>
              <a:round/>
            </a:ln>
          </p:spPr>
          <p:txBody>
            <a:bodyPr wrap="none" anchor="ctr"/>
            <a:lstStyle/>
            <a:p>
              <a:endParaRPr lang="zh-CN" altLang="en-US" sz="1200"/>
            </a:p>
          </p:txBody>
        </p:sp>
        <p:sp>
          <p:nvSpPr>
            <p:cNvPr id="61" name="Text Box 14"/>
            <p:cNvSpPr txBox="1">
              <a:spLocks noChangeArrowheads="1"/>
            </p:cNvSpPr>
            <p:nvPr/>
          </p:nvSpPr>
          <p:spPr bwMode="auto">
            <a:xfrm>
              <a:off x="5274" y="901"/>
              <a:ext cx="328" cy="434"/>
            </a:xfrm>
            <a:prstGeom prst="rect">
              <a:avLst/>
            </a:prstGeom>
            <a:noFill/>
            <a:ln w="9525">
              <a:solidFill>
                <a:schemeClr val="bg1"/>
              </a:solidFill>
              <a:miter lim="800000"/>
            </a:ln>
          </p:spPr>
          <p:txBody>
            <a:bodyPr>
              <a:spAutoFit/>
            </a:bodyPr>
            <a:lstStyle/>
            <a:p>
              <a:pPr>
                <a:spcBef>
                  <a:spcPct val="50000"/>
                </a:spcBef>
              </a:pPr>
              <a:r>
                <a:rPr kumimoji="1" lang="zh-CN" altLang="en-US" sz="1200" dirty="0"/>
                <a:t>零线</a:t>
              </a:r>
              <a:endParaRPr kumimoji="1" lang="zh-CN" altLang="en-US" sz="1200" dirty="0"/>
            </a:p>
            <a:p>
              <a:pPr>
                <a:spcBef>
                  <a:spcPct val="50000"/>
                </a:spcBef>
              </a:pPr>
              <a:r>
                <a:rPr kumimoji="1" lang="zh-CN" altLang="en-US" sz="1200" dirty="0" smtClean="0"/>
                <a:t>火线</a:t>
              </a:r>
              <a:endParaRPr kumimoji="1" lang="zh-CN" altLang="en-US" sz="1200" dirty="0"/>
            </a:p>
          </p:txBody>
        </p:sp>
        <p:sp>
          <p:nvSpPr>
            <p:cNvPr id="62" name="Line 15"/>
            <p:cNvSpPr>
              <a:spLocks noChangeShapeType="1"/>
            </p:cNvSpPr>
            <p:nvPr/>
          </p:nvSpPr>
          <p:spPr bwMode="auto">
            <a:xfrm>
              <a:off x="4210" y="1026"/>
              <a:ext cx="1085" cy="0"/>
            </a:xfrm>
            <a:prstGeom prst="line">
              <a:avLst/>
            </a:prstGeom>
            <a:noFill/>
            <a:ln w="38100">
              <a:solidFill>
                <a:schemeClr val="tx1"/>
              </a:solidFill>
              <a:round/>
            </a:ln>
          </p:spPr>
          <p:txBody>
            <a:bodyPr wrap="none" anchor="ctr"/>
            <a:lstStyle/>
            <a:p>
              <a:endParaRPr lang="zh-CN" altLang="en-US" sz="1200"/>
            </a:p>
          </p:txBody>
        </p:sp>
        <p:pic>
          <p:nvPicPr>
            <p:cNvPr id="63" name="Picture 38"/>
            <p:cNvPicPr>
              <a:picLocks noChangeAspect="1" noChangeArrowheads="1"/>
            </p:cNvPicPr>
            <p:nvPr/>
          </p:nvPicPr>
          <p:blipFill>
            <a:blip r:embed="rId1" cstate="print"/>
            <a:srcRect/>
            <a:stretch>
              <a:fillRect/>
            </a:stretch>
          </p:blipFill>
          <p:spPr bwMode="auto">
            <a:xfrm>
              <a:off x="4059" y="2069"/>
              <a:ext cx="1428" cy="318"/>
            </a:xfrm>
            <a:prstGeom prst="rect">
              <a:avLst/>
            </a:prstGeom>
            <a:noFill/>
            <a:ln w="9525">
              <a:noFill/>
              <a:miter lim="800000"/>
              <a:headEnd/>
              <a:tailEnd/>
            </a:ln>
          </p:spPr>
        </p:pic>
        <p:grpSp>
          <p:nvGrpSpPr>
            <p:cNvPr id="64" name="Group 16"/>
            <p:cNvGrpSpPr/>
            <p:nvPr/>
          </p:nvGrpSpPr>
          <p:grpSpPr bwMode="auto">
            <a:xfrm>
              <a:off x="4677" y="981"/>
              <a:ext cx="516" cy="874"/>
              <a:chOff x="4032" y="1288"/>
              <a:chExt cx="1137" cy="1700"/>
            </a:xfrm>
          </p:grpSpPr>
          <p:graphicFrame>
            <p:nvGraphicFramePr>
              <p:cNvPr id="71" name="Object 102"/>
              <p:cNvGraphicFramePr>
                <a:graphicFrameLocks noChangeAspect="1"/>
              </p:cNvGraphicFramePr>
              <p:nvPr/>
            </p:nvGraphicFramePr>
            <p:xfrm>
              <a:off x="4032" y="1392"/>
              <a:ext cx="1137" cy="1596"/>
            </p:xfrm>
            <a:graphic>
              <a:graphicData uri="http://schemas.openxmlformats.org/presentationml/2006/ole">
                <mc:AlternateContent xmlns:mc="http://schemas.openxmlformats.org/markup-compatibility/2006">
                  <mc:Choice xmlns:v="urn:schemas-microsoft-com:vml" Requires="v">
                    <p:oleObj spid="_x0000_s75789" name="剪辑" r:id="rId5" imgW="2673350" imgH="3752850" progId="">
                      <p:embed/>
                    </p:oleObj>
                  </mc:Choice>
                  <mc:Fallback>
                    <p:oleObj name="剪辑" r:id="rId5" imgW="2673350" imgH="3752850" progId="">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l="32481" t="32487"/>
                          <a:stretch>
                            <a:fillRect/>
                          </a:stretch>
                        </p:blipFill>
                        <p:spPr bwMode="auto">
                          <a:xfrm>
                            <a:off x="4032" y="1392"/>
                            <a:ext cx="1137" cy="15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2" name="Freeform 18"/>
              <p:cNvSpPr/>
              <p:nvPr/>
            </p:nvSpPr>
            <p:spPr bwMode="auto">
              <a:xfrm>
                <a:off x="4848" y="1288"/>
                <a:ext cx="192" cy="112"/>
              </a:xfrm>
              <a:custGeom>
                <a:avLst/>
                <a:gdLst>
                  <a:gd name="T0" fmla="*/ 0 w 192"/>
                  <a:gd name="T1" fmla="*/ 104 h 112"/>
                  <a:gd name="T2" fmla="*/ 96 w 192"/>
                  <a:gd name="T3" fmla="*/ 56 h 112"/>
                  <a:gd name="T4" fmla="*/ 192 w 192"/>
                  <a:gd name="T5" fmla="*/ 56 h 112"/>
                  <a:gd name="T6" fmla="*/ 96 w 192"/>
                  <a:gd name="T7" fmla="*/ 104 h 112"/>
                  <a:gd name="T8" fmla="*/ 96 w 192"/>
                  <a:gd name="T9" fmla="*/ 8 h 112"/>
                  <a:gd name="T10" fmla="*/ 144 w 192"/>
                  <a:gd name="T11" fmla="*/ 56 h 112"/>
                  <a:gd name="T12" fmla="*/ 0 60000 65536"/>
                  <a:gd name="T13" fmla="*/ 0 60000 65536"/>
                  <a:gd name="T14" fmla="*/ 0 60000 65536"/>
                  <a:gd name="T15" fmla="*/ 0 60000 65536"/>
                  <a:gd name="T16" fmla="*/ 0 60000 65536"/>
                  <a:gd name="T17" fmla="*/ 0 60000 65536"/>
                  <a:gd name="T18" fmla="*/ 0 w 192"/>
                  <a:gd name="T19" fmla="*/ 0 h 112"/>
                  <a:gd name="T20" fmla="*/ 192 w 192"/>
                  <a:gd name="T21" fmla="*/ 112 h 112"/>
                </a:gdLst>
                <a:ahLst/>
                <a:cxnLst>
                  <a:cxn ang="T12">
                    <a:pos x="T0" y="T1"/>
                  </a:cxn>
                  <a:cxn ang="T13">
                    <a:pos x="T2" y="T3"/>
                  </a:cxn>
                  <a:cxn ang="T14">
                    <a:pos x="T4" y="T5"/>
                  </a:cxn>
                  <a:cxn ang="T15">
                    <a:pos x="T6" y="T7"/>
                  </a:cxn>
                  <a:cxn ang="T16">
                    <a:pos x="T8" y="T9"/>
                  </a:cxn>
                  <a:cxn ang="T17">
                    <a:pos x="T10" y="T11"/>
                  </a:cxn>
                </a:cxnLst>
                <a:rect l="T18" t="T19" r="T20" b="T21"/>
                <a:pathLst>
                  <a:path w="192" h="112">
                    <a:moveTo>
                      <a:pt x="0" y="104"/>
                    </a:moveTo>
                    <a:cubicBezTo>
                      <a:pt x="32" y="84"/>
                      <a:pt x="64" y="64"/>
                      <a:pt x="96" y="56"/>
                    </a:cubicBezTo>
                    <a:cubicBezTo>
                      <a:pt x="128" y="48"/>
                      <a:pt x="192" y="48"/>
                      <a:pt x="192" y="56"/>
                    </a:cubicBezTo>
                    <a:cubicBezTo>
                      <a:pt x="192" y="64"/>
                      <a:pt x="112" y="112"/>
                      <a:pt x="96" y="104"/>
                    </a:cubicBezTo>
                    <a:cubicBezTo>
                      <a:pt x="80" y="96"/>
                      <a:pt x="88" y="16"/>
                      <a:pt x="96" y="8"/>
                    </a:cubicBezTo>
                    <a:cubicBezTo>
                      <a:pt x="104" y="0"/>
                      <a:pt x="144" y="48"/>
                      <a:pt x="144" y="56"/>
                    </a:cubicBezTo>
                  </a:path>
                </a:pathLst>
              </a:custGeom>
              <a:noFill/>
              <a:ln w="57150">
                <a:solidFill>
                  <a:schemeClr val="tx1"/>
                </a:solidFill>
                <a:round/>
              </a:ln>
            </p:spPr>
            <p:txBody>
              <a:bodyPr wrap="none" anchor="ctr"/>
              <a:lstStyle/>
              <a:p>
                <a:endParaRPr lang="zh-CN" altLang="en-US" sz="1200"/>
              </a:p>
            </p:txBody>
          </p:sp>
        </p:grpSp>
        <p:grpSp>
          <p:nvGrpSpPr>
            <p:cNvPr id="65" name="Group 5"/>
            <p:cNvGrpSpPr/>
            <p:nvPr/>
          </p:nvGrpSpPr>
          <p:grpSpPr bwMode="auto">
            <a:xfrm>
              <a:off x="4558" y="1842"/>
              <a:ext cx="680" cy="454"/>
              <a:chOff x="3888" y="2928"/>
              <a:chExt cx="1296" cy="480"/>
            </a:xfrm>
          </p:grpSpPr>
          <p:sp>
            <p:nvSpPr>
              <p:cNvPr id="68" name="Rectangle 6"/>
              <p:cNvSpPr>
                <a:spLocks noChangeArrowheads="1"/>
              </p:cNvSpPr>
              <p:nvPr/>
            </p:nvSpPr>
            <p:spPr bwMode="auto">
              <a:xfrm>
                <a:off x="3888" y="2928"/>
                <a:ext cx="1296" cy="240"/>
              </a:xfrm>
              <a:prstGeom prst="rect">
                <a:avLst/>
              </a:prstGeom>
              <a:solidFill>
                <a:srgbClr val="FF9900"/>
              </a:solidFill>
              <a:ln w="9525">
                <a:solidFill>
                  <a:srgbClr val="FF9933"/>
                </a:solidFill>
                <a:miter lim="800000"/>
              </a:ln>
            </p:spPr>
            <p:txBody>
              <a:bodyPr wrap="none" anchor="ctr"/>
              <a:lstStyle/>
              <a:p>
                <a:endParaRPr kumimoji="1" lang="zh-CN" altLang="zh-CN" sz="1200" b="1"/>
              </a:p>
            </p:txBody>
          </p:sp>
          <p:sp>
            <p:nvSpPr>
              <p:cNvPr id="69" name="Rectangle 7"/>
              <p:cNvSpPr>
                <a:spLocks noChangeArrowheads="1"/>
              </p:cNvSpPr>
              <p:nvPr/>
            </p:nvSpPr>
            <p:spPr bwMode="auto">
              <a:xfrm>
                <a:off x="4800" y="3168"/>
                <a:ext cx="96" cy="240"/>
              </a:xfrm>
              <a:prstGeom prst="rect">
                <a:avLst/>
              </a:prstGeom>
              <a:solidFill>
                <a:srgbClr val="FF9900"/>
              </a:solidFill>
              <a:ln w="9525">
                <a:solidFill>
                  <a:schemeClr val="tx1"/>
                </a:solidFill>
                <a:miter lim="800000"/>
              </a:ln>
            </p:spPr>
            <p:txBody>
              <a:bodyPr wrap="none" anchor="ctr"/>
              <a:lstStyle/>
              <a:p>
                <a:endParaRPr kumimoji="1" lang="zh-CN" altLang="zh-CN" sz="1200" b="1"/>
              </a:p>
            </p:txBody>
          </p:sp>
          <p:sp>
            <p:nvSpPr>
              <p:cNvPr id="70" name="Rectangle 8"/>
              <p:cNvSpPr>
                <a:spLocks noChangeArrowheads="1"/>
              </p:cNvSpPr>
              <p:nvPr/>
            </p:nvSpPr>
            <p:spPr bwMode="auto">
              <a:xfrm>
                <a:off x="4176" y="3168"/>
                <a:ext cx="96" cy="240"/>
              </a:xfrm>
              <a:prstGeom prst="rect">
                <a:avLst/>
              </a:prstGeom>
              <a:solidFill>
                <a:srgbClr val="FF9900"/>
              </a:solidFill>
              <a:ln w="9525">
                <a:solidFill>
                  <a:schemeClr val="tx1"/>
                </a:solidFill>
                <a:miter lim="800000"/>
              </a:ln>
            </p:spPr>
            <p:txBody>
              <a:bodyPr wrap="none" anchor="ctr"/>
              <a:lstStyle/>
              <a:p>
                <a:pPr algn="ctr"/>
                <a:endParaRPr kumimoji="1" lang="zh-CN" altLang="zh-CN" sz="1200">
                  <a:solidFill>
                    <a:srgbClr val="FF9933"/>
                  </a:solidFill>
                </a:endParaRPr>
              </a:p>
            </p:txBody>
          </p:sp>
        </p:grpSp>
        <p:sp>
          <p:nvSpPr>
            <p:cNvPr id="66" name="Freeform 19"/>
            <p:cNvSpPr/>
            <p:nvPr/>
          </p:nvSpPr>
          <p:spPr bwMode="auto">
            <a:xfrm>
              <a:off x="4694" y="1071"/>
              <a:ext cx="516" cy="344"/>
            </a:xfrm>
            <a:custGeom>
              <a:avLst/>
              <a:gdLst>
                <a:gd name="T0" fmla="*/ 97 w 1112"/>
                <a:gd name="T1" fmla="*/ 0 h 976"/>
                <a:gd name="T2" fmla="*/ 82 w 1112"/>
                <a:gd name="T3" fmla="*/ 6 h 976"/>
                <a:gd name="T4" fmla="*/ 102 w 1112"/>
                <a:gd name="T5" fmla="*/ 13 h 976"/>
                <a:gd name="T6" fmla="*/ 106 w 1112"/>
                <a:gd name="T7" fmla="*/ 17 h 976"/>
                <a:gd name="T8" fmla="*/ 73 w 1112"/>
                <a:gd name="T9" fmla="*/ 23 h 976"/>
                <a:gd name="T10" fmla="*/ 34 w 1112"/>
                <a:gd name="T11" fmla="*/ 27 h 976"/>
                <a:gd name="T12" fmla="*/ 20 w 1112"/>
                <a:gd name="T13" fmla="*/ 36 h 976"/>
                <a:gd name="T14" fmla="*/ 15 w 1112"/>
                <a:gd name="T15" fmla="*/ 42 h 976"/>
                <a:gd name="T16" fmla="*/ 6 w 1112"/>
                <a:gd name="T17" fmla="*/ 40 h 976"/>
                <a:gd name="T18" fmla="*/ 1 w 1112"/>
                <a:gd name="T19" fmla="*/ 32 h 976"/>
                <a:gd name="T20" fmla="*/ 1 w 1112"/>
                <a:gd name="T21" fmla="*/ 25 h 9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12"/>
                <a:gd name="T34" fmla="*/ 0 h 976"/>
                <a:gd name="T35" fmla="*/ 1112 w 1112"/>
                <a:gd name="T36" fmla="*/ 976 h 9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12" h="976">
                  <a:moveTo>
                    <a:pt x="968" y="0"/>
                  </a:moveTo>
                  <a:cubicBezTo>
                    <a:pt x="892" y="48"/>
                    <a:pt x="816" y="96"/>
                    <a:pt x="824" y="144"/>
                  </a:cubicBezTo>
                  <a:cubicBezTo>
                    <a:pt x="832" y="192"/>
                    <a:pt x="976" y="248"/>
                    <a:pt x="1016" y="288"/>
                  </a:cubicBezTo>
                  <a:cubicBezTo>
                    <a:pt x="1056" y="328"/>
                    <a:pt x="1112" y="344"/>
                    <a:pt x="1064" y="384"/>
                  </a:cubicBezTo>
                  <a:cubicBezTo>
                    <a:pt x="1016" y="424"/>
                    <a:pt x="848" y="488"/>
                    <a:pt x="728" y="528"/>
                  </a:cubicBezTo>
                  <a:cubicBezTo>
                    <a:pt x="608" y="568"/>
                    <a:pt x="432" y="576"/>
                    <a:pt x="344" y="624"/>
                  </a:cubicBezTo>
                  <a:cubicBezTo>
                    <a:pt x="256" y="672"/>
                    <a:pt x="232" y="760"/>
                    <a:pt x="200" y="816"/>
                  </a:cubicBezTo>
                  <a:cubicBezTo>
                    <a:pt x="168" y="872"/>
                    <a:pt x="176" y="944"/>
                    <a:pt x="152" y="960"/>
                  </a:cubicBezTo>
                  <a:cubicBezTo>
                    <a:pt x="128" y="976"/>
                    <a:pt x="80" y="952"/>
                    <a:pt x="56" y="912"/>
                  </a:cubicBezTo>
                  <a:cubicBezTo>
                    <a:pt x="32" y="872"/>
                    <a:pt x="16" y="776"/>
                    <a:pt x="8" y="720"/>
                  </a:cubicBezTo>
                  <a:cubicBezTo>
                    <a:pt x="0" y="664"/>
                    <a:pt x="0" y="600"/>
                    <a:pt x="8" y="576"/>
                  </a:cubicBezTo>
                </a:path>
              </a:pathLst>
            </a:custGeom>
            <a:noFill/>
            <a:ln w="25400">
              <a:solidFill>
                <a:srgbClr val="FF0000"/>
              </a:solidFill>
              <a:round/>
            </a:ln>
          </p:spPr>
          <p:txBody>
            <a:bodyPr wrap="none" anchor="ctr"/>
            <a:lstStyle/>
            <a:p>
              <a:endParaRPr lang="zh-CN" altLang="en-US" sz="1200"/>
            </a:p>
          </p:txBody>
        </p:sp>
        <p:sp>
          <p:nvSpPr>
            <p:cNvPr id="67" name="Rectangle 66"/>
            <p:cNvSpPr>
              <a:spLocks noChangeArrowheads="1"/>
            </p:cNvSpPr>
            <p:nvPr/>
          </p:nvSpPr>
          <p:spPr bwMode="auto">
            <a:xfrm>
              <a:off x="4497" y="2296"/>
              <a:ext cx="601" cy="174"/>
            </a:xfrm>
            <a:prstGeom prst="rect">
              <a:avLst/>
            </a:prstGeom>
            <a:solidFill>
              <a:srgbClr val="FFFF00"/>
            </a:solidFill>
            <a:ln w="9525">
              <a:noFill/>
              <a:miter lim="800000"/>
            </a:ln>
          </p:spPr>
          <p:txBody>
            <a:bodyPr wrap="none">
              <a:spAutoFit/>
            </a:bodyPr>
            <a:lstStyle/>
            <a:p>
              <a:pPr algn="ctr"/>
              <a:r>
                <a:rPr kumimoji="1" lang="zh-CN" altLang="en-US" sz="1200" b="1">
                  <a:latin typeface="Arial" panose="020B0604020202020204" pitchFamily="34" charset="0"/>
                </a:rPr>
                <a:t>这样会触电</a:t>
              </a:r>
              <a:endParaRPr kumimoji="1" lang="zh-CN" altLang="en-US" sz="1200" b="1">
                <a:latin typeface="Arial" panose="020B0604020202020204" pitchFamily="34" charset="0"/>
              </a:endParaRPr>
            </a:p>
          </p:txBody>
        </p:sp>
      </p:grpSp>
      <p:pic>
        <p:nvPicPr>
          <p:cNvPr id="73" name="Picture 72" descr="cross"/>
          <p:cNvPicPr>
            <a:picLocks noChangeAspect="1" noChangeArrowheads="1"/>
          </p:cNvPicPr>
          <p:nvPr/>
        </p:nvPicPr>
        <p:blipFill>
          <a:blip r:embed="rId4" cstate="print">
            <a:lum bright="12000" contrast="66000"/>
          </a:blip>
          <a:srcRect/>
          <a:stretch>
            <a:fillRect/>
          </a:stretch>
        </p:blipFill>
        <p:spPr bwMode="auto">
          <a:xfrm>
            <a:off x="8172400" y="4375681"/>
            <a:ext cx="518144" cy="565487"/>
          </a:xfrm>
          <a:prstGeom prst="rect">
            <a:avLst/>
          </a:prstGeom>
          <a:noFill/>
          <a:ln w="9525">
            <a:noFill/>
            <a:miter lim="800000"/>
            <a:headEnd/>
            <a:tailEnd/>
          </a:ln>
        </p:spPr>
      </p:pic>
      <p:grpSp>
        <p:nvGrpSpPr>
          <p:cNvPr id="74" name="Group 70"/>
          <p:cNvGrpSpPr/>
          <p:nvPr/>
        </p:nvGrpSpPr>
        <p:grpSpPr bwMode="auto">
          <a:xfrm>
            <a:off x="3491880" y="4221164"/>
            <a:ext cx="2593975" cy="1944688"/>
            <a:chOff x="2262" y="2659"/>
            <a:chExt cx="1634" cy="1225"/>
          </a:xfrm>
        </p:grpSpPr>
        <p:grpSp>
          <p:nvGrpSpPr>
            <p:cNvPr id="75" name="Group 28"/>
            <p:cNvGrpSpPr/>
            <p:nvPr/>
          </p:nvGrpSpPr>
          <p:grpSpPr bwMode="auto">
            <a:xfrm>
              <a:off x="2262" y="2748"/>
              <a:ext cx="997" cy="1121"/>
              <a:chOff x="5568" y="432"/>
              <a:chExt cx="2112" cy="2880"/>
            </a:xfrm>
          </p:grpSpPr>
          <p:sp>
            <p:nvSpPr>
              <p:cNvPr id="79" name="Rectangle 29"/>
              <p:cNvSpPr>
                <a:spLocks noChangeArrowheads="1"/>
              </p:cNvSpPr>
              <p:nvPr/>
            </p:nvSpPr>
            <p:spPr bwMode="auto">
              <a:xfrm>
                <a:off x="5760" y="2496"/>
                <a:ext cx="1632" cy="384"/>
              </a:xfrm>
              <a:prstGeom prst="rect">
                <a:avLst/>
              </a:prstGeom>
              <a:solidFill>
                <a:srgbClr val="FF9900"/>
              </a:solidFill>
              <a:ln w="9525">
                <a:solidFill>
                  <a:schemeClr val="tx1"/>
                </a:solidFill>
                <a:miter lim="800000"/>
              </a:ln>
            </p:spPr>
            <p:txBody>
              <a:bodyPr wrap="none" anchor="ctr"/>
              <a:lstStyle/>
              <a:p>
                <a:endParaRPr kumimoji="1" lang="zh-CN" altLang="zh-CN" sz="2800" b="1"/>
              </a:p>
            </p:txBody>
          </p:sp>
          <p:graphicFrame>
            <p:nvGraphicFramePr>
              <p:cNvPr id="80" name="Object 101"/>
              <p:cNvGraphicFramePr>
                <a:graphicFrameLocks noChangeAspect="1"/>
              </p:cNvGraphicFramePr>
              <p:nvPr/>
            </p:nvGraphicFramePr>
            <p:xfrm>
              <a:off x="6240" y="690"/>
              <a:ext cx="816" cy="2046"/>
            </p:xfrm>
            <a:graphic>
              <a:graphicData uri="http://schemas.openxmlformats.org/presentationml/2006/ole">
                <mc:AlternateContent xmlns:mc="http://schemas.openxmlformats.org/markup-compatibility/2006">
                  <mc:Choice xmlns:v="urn:schemas-microsoft-com:vml" Requires="v">
                    <p:oleObj spid="_x0000_s75790" name="剪辑" r:id="rId7" imgW="1296035" imgH="3934460" progId="">
                      <p:embed/>
                    </p:oleObj>
                  </mc:Choice>
                  <mc:Fallback>
                    <p:oleObj name="剪辑" r:id="rId7" imgW="1296035" imgH="3934460" progId="">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t="17433"/>
                          <a:stretch>
                            <a:fillRect/>
                          </a:stretch>
                        </p:blipFill>
                        <p:spPr bwMode="auto">
                          <a:xfrm>
                            <a:off x="6240" y="690"/>
                            <a:ext cx="816" cy="204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 name="Rectangle 31"/>
              <p:cNvSpPr>
                <a:spLocks noChangeArrowheads="1"/>
              </p:cNvSpPr>
              <p:nvPr/>
            </p:nvSpPr>
            <p:spPr bwMode="auto">
              <a:xfrm>
                <a:off x="6048" y="2880"/>
                <a:ext cx="144" cy="432"/>
              </a:xfrm>
              <a:prstGeom prst="rect">
                <a:avLst/>
              </a:prstGeom>
              <a:solidFill>
                <a:srgbClr val="FF9900"/>
              </a:solidFill>
              <a:ln w="9525">
                <a:solidFill>
                  <a:schemeClr val="tx1"/>
                </a:solidFill>
                <a:miter lim="800000"/>
              </a:ln>
            </p:spPr>
            <p:txBody>
              <a:bodyPr wrap="none" anchor="ctr"/>
              <a:lstStyle/>
              <a:p>
                <a:endParaRPr kumimoji="1" lang="zh-CN" altLang="zh-CN" sz="2800" b="1"/>
              </a:p>
            </p:txBody>
          </p:sp>
          <p:sp>
            <p:nvSpPr>
              <p:cNvPr id="82" name="Rectangle 32"/>
              <p:cNvSpPr>
                <a:spLocks noChangeArrowheads="1"/>
              </p:cNvSpPr>
              <p:nvPr/>
            </p:nvSpPr>
            <p:spPr bwMode="auto">
              <a:xfrm>
                <a:off x="6768" y="2880"/>
                <a:ext cx="144" cy="432"/>
              </a:xfrm>
              <a:prstGeom prst="rect">
                <a:avLst/>
              </a:prstGeom>
              <a:solidFill>
                <a:srgbClr val="FF9900"/>
              </a:solidFill>
              <a:ln w="9525">
                <a:solidFill>
                  <a:schemeClr val="tx1"/>
                </a:solidFill>
                <a:miter lim="800000"/>
              </a:ln>
            </p:spPr>
            <p:txBody>
              <a:bodyPr wrap="none" anchor="ctr"/>
              <a:lstStyle/>
              <a:p>
                <a:endParaRPr kumimoji="1" lang="zh-CN" altLang="zh-CN" sz="2800" b="1"/>
              </a:p>
            </p:txBody>
          </p:sp>
          <p:sp>
            <p:nvSpPr>
              <p:cNvPr id="83" name="Line 33"/>
              <p:cNvSpPr>
                <a:spLocks noChangeShapeType="1"/>
              </p:cNvSpPr>
              <p:nvPr/>
            </p:nvSpPr>
            <p:spPr bwMode="auto">
              <a:xfrm>
                <a:off x="5568" y="576"/>
                <a:ext cx="0" cy="0"/>
              </a:xfrm>
              <a:prstGeom prst="line">
                <a:avLst/>
              </a:prstGeom>
              <a:noFill/>
              <a:ln w="9525">
                <a:solidFill>
                  <a:schemeClr val="tx1"/>
                </a:solidFill>
                <a:round/>
              </a:ln>
            </p:spPr>
            <p:txBody>
              <a:bodyPr wrap="none" anchor="ctr"/>
              <a:lstStyle/>
              <a:p>
                <a:endParaRPr lang="zh-CN" altLang="en-US"/>
              </a:p>
            </p:txBody>
          </p:sp>
          <p:sp>
            <p:nvSpPr>
              <p:cNvPr id="84" name="Line 34"/>
              <p:cNvSpPr>
                <a:spLocks noChangeShapeType="1"/>
              </p:cNvSpPr>
              <p:nvPr/>
            </p:nvSpPr>
            <p:spPr bwMode="auto">
              <a:xfrm>
                <a:off x="5616" y="480"/>
                <a:ext cx="2064" cy="0"/>
              </a:xfrm>
              <a:prstGeom prst="line">
                <a:avLst/>
              </a:prstGeom>
              <a:noFill/>
              <a:ln w="57150">
                <a:solidFill>
                  <a:srgbClr val="FF0000"/>
                </a:solidFill>
                <a:round/>
              </a:ln>
            </p:spPr>
            <p:txBody>
              <a:bodyPr wrap="none" anchor="ctr"/>
              <a:lstStyle/>
              <a:p>
                <a:endParaRPr lang="zh-CN" altLang="en-US"/>
              </a:p>
            </p:txBody>
          </p:sp>
          <p:sp>
            <p:nvSpPr>
              <p:cNvPr id="85" name="Oval 35"/>
              <p:cNvSpPr>
                <a:spLocks noChangeArrowheads="1"/>
              </p:cNvSpPr>
              <p:nvPr/>
            </p:nvSpPr>
            <p:spPr bwMode="auto">
              <a:xfrm>
                <a:off x="6960" y="432"/>
                <a:ext cx="48" cy="288"/>
              </a:xfrm>
              <a:prstGeom prst="ellipse">
                <a:avLst/>
              </a:prstGeom>
              <a:solidFill>
                <a:schemeClr val="tx1"/>
              </a:solidFill>
              <a:ln w="9525">
                <a:solidFill>
                  <a:schemeClr val="tx1"/>
                </a:solidFill>
                <a:round/>
              </a:ln>
            </p:spPr>
            <p:txBody>
              <a:bodyPr wrap="none" anchor="ctr"/>
              <a:lstStyle/>
              <a:p>
                <a:endParaRPr kumimoji="1" lang="zh-CN" altLang="zh-CN" sz="2800" b="1"/>
              </a:p>
            </p:txBody>
          </p:sp>
        </p:grpSp>
        <p:sp>
          <p:nvSpPr>
            <p:cNvPr id="76" name="AutoShape 36"/>
            <p:cNvSpPr>
              <a:spLocks noChangeArrowheads="1"/>
            </p:cNvSpPr>
            <p:nvPr/>
          </p:nvSpPr>
          <p:spPr bwMode="auto">
            <a:xfrm>
              <a:off x="2988" y="2916"/>
              <a:ext cx="908" cy="208"/>
            </a:xfrm>
            <a:prstGeom prst="wedgeRoundRectCallout">
              <a:avLst>
                <a:gd name="adj1" fmla="val -63986"/>
                <a:gd name="adj2" fmla="val -6250"/>
                <a:gd name="adj3" fmla="val 16667"/>
              </a:avLst>
            </a:prstGeom>
            <a:solidFill>
              <a:schemeClr val="bg1"/>
            </a:solidFill>
            <a:ln w="9525">
              <a:solidFill>
                <a:srgbClr val="FF6600"/>
              </a:solidFill>
              <a:miter lim="800000"/>
            </a:ln>
          </p:spPr>
          <p:txBody>
            <a:bodyPr/>
            <a:lstStyle/>
            <a:p>
              <a:pPr>
                <a:spcBef>
                  <a:spcPct val="50000"/>
                </a:spcBef>
              </a:pPr>
              <a:r>
                <a:rPr kumimoji="1" lang="zh-CN" altLang="en-US" sz="1200"/>
                <a:t>这样是安全的！</a:t>
              </a:r>
              <a:endParaRPr kumimoji="1" lang="zh-CN" altLang="en-US" sz="1200"/>
            </a:p>
            <a:p>
              <a:pPr algn="ctr"/>
              <a:endParaRPr kumimoji="1" lang="en-US" altLang="zh-CN" sz="1200"/>
            </a:p>
          </p:txBody>
        </p:sp>
        <p:sp>
          <p:nvSpPr>
            <p:cNvPr id="77" name="Text Box 14"/>
            <p:cNvSpPr txBox="1">
              <a:spLocks noChangeArrowheads="1"/>
            </p:cNvSpPr>
            <p:nvPr/>
          </p:nvSpPr>
          <p:spPr bwMode="auto">
            <a:xfrm>
              <a:off x="3260" y="2659"/>
              <a:ext cx="363" cy="179"/>
            </a:xfrm>
            <a:prstGeom prst="rect">
              <a:avLst/>
            </a:prstGeom>
            <a:noFill/>
            <a:ln w="9525">
              <a:solidFill>
                <a:schemeClr val="bg1"/>
              </a:solidFill>
              <a:miter lim="800000"/>
            </a:ln>
          </p:spPr>
          <p:txBody>
            <a:bodyPr>
              <a:spAutoFit/>
            </a:bodyPr>
            <a:lstStyle/>
            <a:p>
              <a:pPr>
                <a:spcBef>
                  <a:spcPct val="50000"/>
                </a:spcBef>
              </a:pPr>
              <a:r>
                <a:rPr kumimoji="1" lang="zh-CN" altLang="en-US" sz="1200"/>
                <a:t>火线</a:t>
              </a:r>
              <a:endParaRPr kumimoji="1" lang="zh-CN" altLang="en-US" sz="1200"/>
            </a:p>
          </p:txBody>
        </p:sp>
        <p:sp>
          <p:nvSpPr>
            <p:cNvPr id="78" name="Rectangle 64"/>
            <p:cNvSpPr>
              <a:spLocks noChangeArrowheads="1"/>
            </p:cNvSpPr>
            <p:nvPr/>
          </p:nvSpPr>
          <p:spPr bwMode="auto">
            <a:xfrm>
              <a:off x="3079" y="3593"/>
              <a:ext cx="816" cy="291"/>
            </a:xfrm>
            <a:prstGeom prst="rect">
              <a:avLst/>
            </a:prstGeom>
            <a:solidFill>
              <a:srgbClr val="00FF00"/>
            </a:solidFill>
            <a:ln w="9525">
              <a:noFill/>
              <a:miter lim="800000"/>
            </a:ln>
          </p:spPr>
          <p:txBody>
            <a:bodyPr wrap="square">
              <a:spAutoFit/>
            </a:bodyPr>
            <a:lstStyle/>
            <a:p>
              <a:pPr algn="ctr"/>
              <a:r>
                <a:rPr kumimoji="1" lang="zh-CN" altLang="en-US" sz="1200" b="1" dirty="0">
                  <a:latin typeface="Arial" panose="020B0604020202020204" pitchFamily="34" charset="0"/>
                </a:rPr>
                <a:t>这样虽安全</a:t>
              </a:r>
              <a:endParaRPr kumimoji="1" lang="zh-CN" altLang="en-US" sz="1200" b="1" dirty="0">
                <a:latin typeface="Arial" panose="020B0604020202020204" pitchFamily="34" charset="0"/>
              </a:endParaRPr>
            </a:p>
            <a:p>
              <a:pPr algn="ctr"/>
              <a:r>
                <a:rPr kumimoji="1" lang="zh-CN" altLang="en-US" sz="1200" b="1" dirty="0">
                  <a:latin typeface="Arial" panose="020B0604020202020204" pitchFamily="34" charset="0"/>
                </a:rPr>
                <a:t>但不要尝试</a:t>
              </a:r>
              <a:endParaRPr kumimoji="1" lang="zh-CN" altLang="en-US" sz="1200" b="1" dirty="0">
                <a:latin typeface="Arial" panose="020B0604020202020204" pitchFamily="34" charset="0"/>
              </a:endParaRPr>
            </a:p>
          </p:txBody>
        </p:sp>
      </p:grpSp>
      <p:grpSp>
        <p:nvGrpSpPr>
          <p:cNvPr id="86" name="Group 74"/>
          <p:cNvGrpSpPr/>
          <p:nvPr/>
        </p:nvGrpSpPr>
        <p:grpSpPr bwMode="auto">
          <a:xfrm>
            <a:off x="323528" y="3166476"/>
            <a:ext cx="3024336" cy="2260766"/>
            <a:chOff x="249" y="935"/>
            <a:chExt cx="2222" cy="1661"/>
          </a:xfrm>
        </p:grpSpPr>
        <p:pic>
          <p:nvPicPr>
            <p:cNvPr id="87" name="Picture 15"/>
            <p:cNvPicPr>
              <a:picLocks noChangeAspect="1" noChangeArrowheads="1"/>
            </p:cNvPicPr>
            <p:nvPr/>
          </p:nvPicPr>
          <p:blipFill>
            <a:blip r:embed="rId9" cstate="print"/>
            <a:srcRect/>
            <a:stretch>
              <a:fillRect/>
            </a:stretch>
          </p:blipFill>
          <p:spPr bwMode="auto">
            <a:xfrm>
              <a:off x="249" y="1071"/>
              <a:ext cx="1678" cy="1407"/>
            </a:xfrm>
            <a:prstGeom prst="rect">
              <a:avLst/>
            </a:prstGeom>
            <a:noFill/>
            <a:ln w="9525">
              <a:noFill/>
              <a:miter lim="800000"/>
              <a:headEnd/>
              <a:tailEnd/>
            </a:ln>
          </p:spPr>
        </p:pic>
        <p:sp>
          <p:nvSpPr>
            <p:cNvPr id="88" name="AutoShape 17"/>
            <p:cNvSpPr>
              <a:spLocks noChangeArrowheads="1"/>
            </p:cNvSpPr>
            <p:nvPr/>
          </p:nvSpPr>
          <p:spPr bwMode="auto">
            <a:xfrm>
              <a:off x="1610" y="1525"/>
              <a:ext cx="861" cy="226"/>
            </a:xfrm>
            <a:prstGeom prst="wedgeRectCallout">
              <a:avLst>
                <a:gd name="adj1" fmla="val -83449"/>
                <a:gd name="adj2" fmla="val -73449"/>
              </a:avLst>
            </a:prstGeom>
            <a:solidFill>
              <a:schemeClr val="bg1"/>
            </a:solidFill>
            <a:ln w="9525">
              <a:solidFill>
                <a:srgbClr val="FF0000"/>
              </a:solidFill>
              <a:miter lim="800000"/>
            </a:ln>
          </p:spPr>
          <p:txBody>
            <a:bodyPr/>
            <a:lstStyle/>
            <a:p>
              <a:pPr algn="ctr"/>
              <a:r>
                <a:rPr kumimoji="1" lang="zh-CN" altLang="en-US" sz="1200">
                  <a:ea typeface="楷体_GB2312" pitchFamily="49" charset="-122"/>
                </a:rPr>
                <a:t>我来救你了！</a:t>
              </a:r>
              <a:endParaRPr kumimoji="1" lang="zh-CN" altLang="en-US" sz="1200">
                <a:ea typeface="楷体_GB2312" pitchFamily="49" charset="-122"/>
              </a:endParaRPr>
            </a:p>
          </p:txBody>
        </p:sp>
        <p:sp>
          <p:nvSpPr>
            <p:cNvPr id="89" name="AutoShape 18"/>
            <p:cNvSpPr>
              <a:spLocks noChangeArrowheads="1"/>
            </p:cNvSpPr>
            <p:nvPr/>
          </p:nvSpPr>
          <p:spPr bwMode="auto">
            <a:xfrm>
              <a:off x="295" y="1706"/>
              <a:ext cx="476" cy="272"/>
            </a:xfrm>
            <a:prstGeom prst="cloudCallout">
              <a:avLst>
                <a:gd name="adj1" fmla="val 56301"/>
                <a:gd name="adj2" fmla="val -81616"/>
              </a:avLst>
            </a:prstGeom>
            <a:solidFill>
              <a:schemeClr val="bg1"/>
            </a:solidFill>
            <a:ln w="9525">
              <a:solidFill>
                <a:srgbClr val="FF3300"/>
              </a:solidFill>
              <a:round/>
            </a:ln>
          </p:spPr>
          <p:txBody>
            <a:bodyPr/>
            <a:lstStyle/>
            <a:p>
              <a:pPr algn="ctr"/>
              <a:r>
                <a:rPr kumimoji="1" lang="zh-CN" altLang="en-US" sz="1200">
                  <a:ea typeface="楷体_GB2312" pitchFamily="49" charset="-122"/>
                </a:rPr>
                <a:t>啊</a:t>
              </a:r>
              <a:endParaRPr kumimoji="1" lang="zh-CN" altLang="en-US" sz="1200">
                <a:ea typeface="楷体_GB2312" pitchFamily="49" charset="-122"/>
              </a:endParaRPr>
            </a:p>
          </p:txBody>
        </p:sp>
        <p:sp>
          <p:nvSpPr>
            <p:cNvPr id="90" name="Rectangle 19"/>
            <p:cNvSpPr>
              <a:spLocks noChangeArrowheads="1"/>
            </p:cNvSpPr>
            <p:nvPr/>
          </p:nvSpPr>
          <p:spPr bwMode="auto">
            <a:xfrm>
              <a:off x="732" y="2235"/>
              <a:ext cx="601" cy="174"/>
            </a:xfrm>
            <a:prstGeom prst="rect">
              <a:avLst/>
            </a:prstGeom>
            <a:solidFill>
              <a:srgbClr val="FFFF00"/>
            </a:solidFill>
            <a:ln w="9525">
              <a:noFill/>
              <a:miter lim="800000"/>
            </a:ln>
          </p:spPr>
          <p:txBody>
            <a:bodyPr wrap="none">
              <a:spAutoFit/>
            </a:bodyPr>
            <a:lstStyle/>
            <a:p>
              <a:pPr algn="ctr"/>
              <a:r>
                <a:rPr kumimoji="1" lang="zh-CN" altLang="en-US" sz="1200" b="1">
                  <a:latin typeface="Arial" panose="020B0604020202020204" pitchFamily="34" charset="0"/>
                </a:rPr>
                <a:t>这样可不好</a:t>
              </a:r>
              <a:endParaRPr kumimoji="1" lang="zh-CN" altLang="en-US" sz="1200" b="1">
                <a:latin typeface="Arial" panose="020B0604020202020204" pitchFamily="34" charset="0"/>
              </a:endParaRPr>
            </a:p>
          </p:txBody>
        </p:sp>
        <p:sp>
          <p:nvSpPr>
            <p:cNvPr id="91" name="Line 13"/>
            <p:cNvSpPr>
              <a:spLocks noChangeShapeType="1"/>
            </p:cNvSpPr>
            <p:nvPr/>
          </p:nvSpPr>
          <p:spPr bwMode="auto">
            <a:xfrm>
              <a:off x="476" y="1071"/>
              <a:ext cx="1225" cy="0"/>
            </a:xfrm>
            <a:prstGeom prst="line">
              <a:avLst/>
            </a:prstGeom>
            <a:noFill/>
            <a:ln w="38100">
              <a:solidFill>
                <a:schemeClr val="tx1"/>
              </a:solidFill>
              <a:round/>
            </a:ln>
          </p:spPr>
          <p:txBody>
            <a:bodyPr wrap="none" anchor="ctr"/>
            <a:lstStyle/>
            <a:p>
              <a:endParaRPr lang="zh-CN" altLang="en-US" sz="1200"/>
            </a:p>
          </p:txBody>
        </p:sp>
        <p:sp>
          <p:nvSpPr>
            <p:cNvPr id="92" name="Text Box 14"/>
            <p:cNvSpPr txBox="1">
              <a:spLocks noChangeArrowheads="1"/>
            </p:cNvSpPr>
            <p:nvPr/>
          </p:nvSpPr>
          <p:spPr bwMode="auto">
            <a:xfrm>
              <a:off x="1655" y="935"/>
              <a:ext cx="637" cy="462"/>
            </a:xfrm>
            <a:prstGeom prst="rect">
              <a:avLst/>
            </a:prstGeom>
            <a:noFill/>
            <a:ln w="9525">
              <a:solidFill>
                <a:schemeClr val="bg1"/>
              </a:solidFill>
              <a:miter lim="800000"/>
            </a:ln>
          </p:spPr>
          <p:txBody>
            <a:bodyPr wrap="square">
              <a:spAutoFit/>
            </a:bodyPr>
            <a:lstStyle/>
            <a:p>
              <a:pPr>
                <a:spcBef>
                  <a:spcPct val="50000"/>
                </a:spcBef>
              </a:pPr>
              <a:r>
                <a:rPr kumimoji="1" lang="zh-CN" altLang="en-US" sz="1200" dirty="0">
                  <a:ea typeface="楷体_GB2312" pitchFamily="49" charset="-122"/>
                </a:rPr>
                <a:t>零线</a:t>
              </a:r>
              <a:endParaRPr kumimoji="1" lang="zh-CN" altLang="en-US" sz="1200" dirty="0">
                <a:ea typeface="楷体_GB2312" pitchFamily="49" charset="-122"/>
              </a:endParaRPr>
            </a:p>
            <a:p>
              <a:pPr>
                <a:spcBef>
                  <a:spcPct val="50000"/>
                </a:spcBef>
              </a:pPr>
              <a:r>
                <a:rPr kumimoji="1" lang="zh-CN" altLang="en-US" sz="1200" dirty="0">
                  <a:ea typeface="楷体_GB2312" pitchFamily="49" charset="-122"/>
                </a:rPr>
                <a:t>火线</a:t>
              </a:r>
              <a:endParaRPr kumimoji="1" lang="zh-CN" altLang="en-US" sz="1200" dirty="0">
                <a:ea typeface="楷体_GB2312" pitchFamily="49" charset="-122"/>
              </a:endParaRPr>
            </a:p>
          </p:txBody>
        </p:sp>
        <p:pic>
          <p:nvPicPr>
            <p:cNvPr id="93" name="Picture 71" descr="cross"/>
            <p:cNvPicPr>
              <a:picLocks noChangeAspect="1" noChangeArrowheads="1"/>
            </p:cNvPicPr>
            <p:nvPr/>
          </p:nvPicPr>
          <p:blipFill>
            <a:blip r:embed="rId4" cstate="print">
              <a:lum bright="12000" contrast="66000"/>
            </a:blip>
            <a:srcRect/>
            <a:stretch>
              <a:fillRect/>
            </a:stretch>
          </p:blipFill>
          <p:spPr bwMode="auto">
            <a:xfrm>
              <a:off x="1503" y="2168"/>
              <a:ext cx="428" cy="428"/>
            </a:xfrm>
            <a:prstGeom prst="rect">
              <a:avLst/>
            </a:prstGeom>
            <a:noFill/>
            <a:ln w="9525">
              <a:noFill/>
              <a:miter lim="800000"/>
              <a:headEnd/>
              <a:tailEnd/>
            </a:ln>
          </p:spPr>
        </p:pic>
      </p:grpSp>
      <p:pic>
        <p:nvPicPr>
          <p:cNvPr id="94" name="Picture 93" descr="Pen 2"/>
          <p:cNvPicPr>
            <a:picLocks noChangeAspect="1" noChangeArrowheads="1"/>
          </p:cNvPicPr>
          <p:nvPr/>
        </p:nvPicPr>
        <p:blipFill>
          <a:blip r:embed="rId10" cstate="print"/>
          <a:srcRect/>
          <a:stretch>
            <a:fillRect/>
          </a:stretch>
        </p:blipFill>
        <p:spPr bwMode="auto">
          <a:xfrm>
            <a:off x="3102250" y="476672"/>
            <a:ext cx="360809" cy="395148"/>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5493812"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五、企业电气事故种类及原因、防范对策、急救方法</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pSp>
        <p:nvGrpSpPr>
          <p:cNvPr id="5" name="组合 4"/>
          <p:cNvGrpSpPr/>
          <p:nvPr/>
        </p:nvGrpSpPr>
        <p:grpSpPr>
          <a:xfrm>
            <a:off x="352556" y="879692"/>
            <a:ext cx="8496944" cy="677100"/>
            <a:chOff x="352556" y="1470270"/>
            <a:chExt cx="8496944" cy="677100"/>
          </a:xfrm>
        </p:grpSpPr>
        <p:grpSp>
          <p:nvGrpSpPr>
            <p:cNvPr id="6" name="组合 21"/>
            <p:cNvGrpSpPr/>
            <p:nvPr/>
          </p:nvGrpSpPr>
          <p:grpSpPr>
            <a:xfrm>
              <a:off x="409251" y="1499298"/>
              <a:ext cx="1498453" cy="489542"/>
              <a:chOff x="235663" y="1"/>
              <a:chExt cx="1492529" cy="432048"/>
            </a:xfrm>
          </p:grpSpPr>
          <p:sp>
            <p:nvSpPr>
              <p:cNvPr id="23" name="圆角矩形 22"/>
              <p:cNvSpPr/>
              <p:nvPr/>
            </p:nvSpPr>
            <p:spPr>
              <a:xfrm>
                <a:off x="235663" y="1"/>
                <a:ext cx="1492529" cy="432048"/>
              </a:xfrm>
              <a:prstGeom prst="roundRect">
                <a:avLst>
                  <a:gd name="adj" fmla="val 10000"/>
                </a:avLst>
              </a:prstGeom>
              <a:solidFill>
                <a:schemeClr val="accent1"/>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4" name="圆角矩形 4"/>
              <p:cNvSpPr/>
              <p:nvPr/>
            </p:nvSpPr>
            <p:spPr>
              <a:xfrm>
                <a:off x="264812" y="37934"/>
                <a:ext cx="1434466" cy="356184"/>
              </a:xfrm>
              <a:prstGeom prst="rect">
                <a:avLst/>
              </a:prstGeom>
              <a:solidFill>
                <a:srgbClr val="22518A"/>
              </a:solidFill>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anose="02010600040101010101" pitchFamily="2" charset="-122"/>
                    <a:ea typeface="华文中宋" panose="02010600040101010101" pitchFamily="2" charset="-122"/>
                  </a:rPr>
                  <a:t>电气事故种类 </a:t>
                </a:r>
                <a:endParaRPr lang="zh-CN" altLang="en-US" sz="1600" kern="1200" dirty="0">
                  <a:latin typeface="华文中宋" panose="02010600040101010101" pitchFamily="2" charset="-122"/>
                  <a:ea typeface="华文中宋" panose="02010600040101010101" pitchFamily="2" charset="-122"/>
                </a:endParaRPr>
              </a:p>
            </p:txBody>
          </p:sp>
        </p:grpSp>
        <p:grpSp>
          <p:nvGrpSpPr>
            <p:cNvPr id="7" name="组合 24"/>
            <p:cNvGrpSpPr/>
            <p:nvPr/>
          </p:nvGrpSpPr>
          <p:grpSpPr>
            <a:xfrm>
              <a:off x="2066234" y="1484784"/>
              <a:ext cx="1382553" cy="504055"/>
              <a:chOff x="345638" y="871386"/>
              <a:chExt cx="1382553" cy="634090"/>
            </a:xfrm>
          </p:grpSpPr>
          <p:sp>
            <p:nvSpPr>
              <p:cNvPr id="21" name="圆角矩形 20"/>
              <p:cNvSpPr/>
              <p:nvPr/>
            </p:nvSpPr>
            <p:spPr>
              <a:xfrm>
                <a:off x="345638" y="871386"/>
                <a:ext cx="1382553" cy="63409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2" name="圆角矩形 4"/>
              <p:cNvSpPr/>
              <p:nvPr/>
            </p:nvSpPr>
            <p:spPr>
              <a:xfrm>
                <a:off x="361557" y="907903"/>
                <a:ext cx="1350715" cy="527588"/>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chemeClr val="bg1"/>
                    </a:solidFill>
                    <a:latin typeface="华文中宋" panose="02010600040101010101" pitchFamily="2" charset="-122"/>
                    <a:ea typeface="华文中宋" panose="02010600040101010101" pitchFamily="2" charset="-122"/>
                  </a:rPr>
                  <a:t>触电事故为例</a:t>
                </a:r>
                <a:endParaRPr lang="zh-CN" altLang="en-US" sz="1600" b="1" kern="1200" dirty="0">
                  <a:solidFill>
                    <a:schemeClr val="bg1"/>
                  </a:solidFill>
                  <a:latin typeface="华文中宋" panose="02010600040101010101" pitchFamily="2" charset="-122"/>
                  <a:ea typeface="华文中宋" panose="02010600040101010101" pitchFamily="2" charset="-122"/>
                </a:endParaRPr>
              </a:p>
            </p:txBody>
          </p:sp>
        </p:grpSp>
        <p:grpSp>
          <p:nvGrpSpPr>
            <p:cNvPr id="8" name="组合 27"/>
            <p:cNvGrpSpPr/>
            <p:nvPr/>
          </p:nvGrpSpPr>
          <p:grpSpPr>
            <a:xfrm>
              <a:off x="3563888" y="1484784"/>
              <a:ext cx="1382553" cy="504056"/>
              <a:chOff x="345638" y="1520418"/>
              <a:chExt cx="1382553" cy="605238"/>
            </a:xfrm>
          </p:grpSpPr>
          <p:sp>
            <p:nvSpPr>
              <p:cNvPr id="19" name="圆角矩形 18"/>
              <p:cNvSpPr/>
              <p:nvPr/>
            </p:nvSpPr>
            <p:spPr>
              <a:xfrm>
                <a:off x="345638" y="1520418"/>
                <a:ext cx="1382553" cy="605238"/>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0" name="圆角矩形 4"/>
              <p:cNvSpPr/>
              <p:nvPr/>
            </p:nvSpPr>
            <p:spPr>
              <a:xfrm>
                <a:off x="363365" y="1538144"/>
                <a:ext cx="1347099" cy="587512"/>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电气装置事故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9" name="组合 30"/>
            <p:cNvGrpSpPr/>
            <p:nvPr/>
          </p:nvGrpSpPr>
          <p:grpSpPr>
            <a:xfrm>
              <a:off x="5077180" y="1470270"/>
              <a:ext cx="1080119" cy="518570"/>
              <a:chOff x="345638" y="2266366"/>
              <a:chExt cx="1382553" cy="577561"/>
            </a:xfrm>
          </p:grpSpPr>
          <p:sp>
            <p:nvSpPr>
              <p:cNvPr id="17" name="圆角矩形 16"/>
              <p:cNvSpPr/>
              <p:nvPr/>
            </p:nvSpPr>
            <p:spPr>
              <a:xfrm>
                <a:off x="345638" y="2266366"/>
                <a:ext cx="1382553" cy="577561"/>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8" name="圆角矩形 4"/>
              <p:cNvSpPr/>
              <p:nvPr/>
            </p:nvSpPr>
            <p:spPr>
              <a:xfrm>
                <a:off x="362554" y="2283282"/>
                <a:ext cx="1348721" cy="543729"/>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雷击事故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0" name="组合 33"/>
            <p:cNvGrpSpPr/>
            <p:nvPr/>
          </p:nvGrpSpPr>
          <p:grpSpPr>
            <a:xfrm>
              <a:off x="6272288" y="1470270"/>
              <a:ext cx="1008112" cy="518570"/>
              <a:chOff x="345638" y="3021206"/>
              <a:chExt cx="1382553" cy="488395"/>
            </a:xfrm>
          </p:grpSpPr>
          <p:sp>
            <p:nvSpPr>
              <p:cNvPr id="15" name="圆角矩形 14"/>
              <p:cNvSpPr/>
              <p:nvPr/>
            </p:nvSpPr>
            <p:spPr>
              <a:xfrm>
                <a:off x="345638" y="3021206"/>
                <a:ext cx="1382553" cy="488395"/>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6" name="圆角矩形 4"/>
              <p:cNvSpPr/>
              <p:nvPr/>
            </p:nvSpPr>
            <p:spPr>
              <a:xfrm>
                <a:off x="359943" y="3035511"/>
                <a:ext cx="1353943" cy="459785"/>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静电事故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1" name="组合 36"/>
            <p:cNvGrpSpPr/>
            <p:nvPr/>
          </p:nvGrpSpPr>
          <p:grpSpPr>
            <a:xfrm>
              <a:off x="7394826" y="1470270"/>
              <a:ext cx="1440160" cy="518570"/>
              <a:chOff x="345638" y="3767897"/>
              <a:chExt cx="1382553" cy="479020"/>
            </a:xfrm>
          </p:grpSpPr>
          <p:sp>
            <p:nvSpPr>
              <p:cNvPr id="13" name="圆角矩形 12"/>
              <p:cNvSpPr/>
              <p:nvPr/>
            </p:nvSpPr>
            <p:spPr>
              <a:xfrm>
                <a:off x="345638" y="3767897"/>
                <a:ext cx="1382553" cy="47902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4" name="圆角矩形 4"/>
              <p:cNvSpPr/>
              <p:nvPr/>
            </p:nvSpPr>
            <p:spPr>
              <a:xfrm>
                <a:off x="359668" y="3781927"/>
                <a:ext cx="1354493" cy="450960"/>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电磁辐射事故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cxnSp>
          <p:nvCxnSpPr>
            <p:cNvPr id="12" name="直接连接符 11"/>
            <p:cNvCxnSpPr/>
            <p:nvPr/>
          </p:nvCxnSpPr>
          <p:spPr>
            <a:xfrm>
              <a:off x="352556" y="2147370"/>
              <a:ext cx="8496944" cy="0"/>
            </a:xfrm>
            <a:prstGeom prst="line">
              <a:avLst/>
            </a:prstGeom>
            <a:ln w="28575">
              <a:solidFill>
                <a:srgbClr val="22518A"/>
              </a:solidFill>
              <a:prstDash val="lgDashDot"/>
            </a:ln>
          </p:spPr>
          <p:style>
            <a:lnRef idx="1">
              <a:schemeClr val="accent1"/>
            </a:lnRef>
            <a:fillRef idx="0">
              <a:schemeClr val="accent1"/>
            </a:fillRef>
            <a:effectRef idx="0">
              <a:schemeClr val="accent1"/>
            </a:effectRef>
            <a:fontRef idx="minor">
              <a:schemeClr val="tx1"/>
            </a:fontRef>
          </p:style>
        </p:cxnSp>
      </p:grpSp>
      <p:sp>
        <p:nvSpPr>
          <p:cNvPr id="25" name="Rectangle 256"/>
          <p:cNvSpPr>
            <a:spLocks noChangeArrowheads="1"/>
          </p:cNvSpPr>
          <p:nvPr/>
        </p:nvSpPr>
        <p:spPr bwMode="auto">
          <a:xfrm>
            <a:off x="251520" y="1750828"/>
            <a:ext cx="2808312" cy="338554"/>
          </a:xfrm>
          <a:prstGeom prst="rect">
            <a:avLst/>
          </a:prstGeom>
          <a:noFill/>
          <a:ln w="9525">
            <a:noFill/>
            <a:miter lim="800000"/>
          </a:ln>
        </p:spPr>
        <p:txBody>
          <a:bodyPr wrap="square" anchor="ctr">
            <a:spAutoFit/>
          </a:bodyPr>
          <a:lstStyle/>
          <a:p>
            <a:r>
              <a:rPr lang="zh-CN" altLang="en-US" sz="1600" b="1" dirty="0" smtClean="0">
                <a:solidFill>
                  <a:schemeClr val="tx2"/>
                </a:solidFill>
                <a:latin typeface="微软雅黑" panose="020B0503020204020204" pitchFamily="34" charset="-122"/>
                <a:ea typeface="微软雅黑" panose="020B0503020204020204" pitchFamily="34" charset="-122"/>
              </a:rPr>
              <a:t>四、电击和电伤的分类（二）</a:t>
            </a:r>
            <a:endParaRPr lang="zh-CN" altLang="en-US" sz="1600" b="1" dirty="0" smtClean="0">
              <a:solidFill>
                <a:schemeClr val="tx2"/>
              </a:solidFill>
              <a:latin typeface="微软雅黑" panose="020B0503020204020204" pitchFamily="34" charset="-122"/>
              <a:ea typeface="微软雅黑" panose="020B0503020204020204" pitchFamily="34" charset="-122"/>
            </a:endParaRPr>
          </a:p>
        </p:txBody>
      </p:sp>
      <p:sp>
        <p:nvSpPr>
          <p:cNvPr id="26" name="Text Box 6"/>
          <p:cNvSpPr txBox="1">
            <a:spLocks noChangeArrowheads="1"/>
          </p:cNvSpPr>
          <p:nvPr/>
        </p:nvSpPr>
        <p:spPr bwMode="auto">
          <a:xfrm>
            <a:off x="669054" y="2060848"/>
            <a:ext cx="3758930" cy="461665"/>
          </a:xfrm>
          <a:prstGeom prst="rect">
            <a:avLst/>
          </a:prstGeom>
          <a:noFill/>
          <a:ln w="9525">
            <a:noFill/>
            <a:miter lim="800000"/>
          </a:ln>
        </p:spPr>
        <p:txBody>
          <a:bodyPr wrap="square">
            <a:spAutoFit/>
          </a:bodyPr>
          <a:lstStyle/>
          <a:p>
            <a:pPr>
              <a:lnSpc>
                <a:spcPct val="150000"/>
              </a:lnSpc>
              <a:spcBef>
                <a:spcPct val="50000"/>
              </a:spcBef>
            </a:pPr>
            <a:r>
              <a:rPr lang="en-US" altLang="zh-CN" sz="1600" dirty="0" smtClean="0">
                <a:solidFill>
                  <a:srgbClr val="C00000"/>
                </a:solidFill>
                <a:latin typeface="微软雅黑" panose="020B0503020204020204" pitchFamily="34" charset="-122"/>
                <a:ea typeface="微软雅黑" panose="020B0503020204020204" pitchFamily="34" charset="-122"/>
              </a:rPr>
              <a:t>3</a:t>
            </a:r>
            <a:r>
              <a:rPr lang="zh-CN" altLang="en-US" sz="1600" dirty="0" smtClean="0">
                <a:solidFill>
                  <a:srgbClr val="C00000"/>
                </a:solidFill>
                <a:latin typeface="微软雅黑" panose="020B0503020204020204" pitchFamily="34" charset="-122"/>
                <a:ea typeface="微软雅黑" panose="020B0503020204020204" pitchFamily="34" charset="-122"/>
              </a:rPr>
              <a:t>、电伤分类及电烧伤、电灼伤概念</a:t>
            </a:r>
            <a:endParaRPr lang="zh-CN" altLang="en-US" sz="1600" dirty="0">
              <a:solidFill>
                <a:srgbClr val="C00000"/>
              </a:solidFill>
              <a:latin typeface="微软雅黑" panose="020B0503020204020204" pitchFamily="34" charset="-122"/>
              <a:ea typeface="微软雅黑" panose="020B0503020204020204" pitchFamily="34" charset="-122"/>
            </a:endParaRPr>
          </a:p>
        </p:txBody>
      </p:sp>
      <p:sp>
        <p:nvSpPr>
          <p:cNvPr id="27" name="Text Box 4"/>
          <p:cNvSpPr txBox="1">
            <a:spLocks noChangeArrowheads="1"/>
          </p:cNvSpPr>
          <p:nvPr/>
        </p:nvSpPr>
        <p:spPr bwMode="auto">
          <a:xfrm>
            <a:off x="7956177" y="3585210"/>
            <a:ext cx="576263" cy="707886"/>
          </a:xfrm>
          <a:prstGeom prst="rect">
            <a:avLst/>
          </a:prstGeom>
          <a:noFill/>
          <a:ln w="9525">
            <a:noFill/>
            <a:miter lim="800000"/>
          </a:ln>
        </p:spPr>
        <p:txBody>
          <a:bodyPr>
            <a:spAutoFit/>
          </a:bodyPr>
          <a:lstStyle>
            <a:defPPr>
              <a:defRPr lang="zh-CN"/>
            </a:defPPr>
            <a:lvl1pPr algn="ctr">
              <a:spcBef>
                <a:spcPct val="50000"/>
              </a:spcBef>
              <a:defRPr>
                <a:latin typeface="微软雅黑" panose="020B0503020204020204" pitchFamily="34" charset="-122"/>
                <a:ea typeface="微软雅黑" panose="020B0503020204020204" pitchFamily="34" charset="-122"/>
              </a:defRPr>
            </a:lvl1pPr>
          </a:lstStyle>
          <a:p>
            <a:r>
              <a:rPr lang="zh-CN" altLang="en-US" sz="1600" dirty="0"/>
              <a:t>电</a:t>
            </a:r>
            <a:endParaRPr lang="zh-CN" altLang="en-US" sz="1600" dirty="0"/>
          </a:p>
          <a:p>
            <a:r>
              <a:rPr lang="zh-CN" altLang="en-US" sz="1600" dirty="0"/>
              <a:t>伤</a:t>
            </a:r>
            <a:endParaRPr lang="zh-CN" altLang="en-US" sz="1600" dirty="0"/>
          </a:p>
        </p:txBody>
      </p:sp>
      <p:sp>
        <p:nvSpPr>
          <p:cNvPr id="28" name="AutoShape 12"/>
          <p:cNvSpPr/>
          <p:nvPr/>
        </p:nvSpPr>
        <p:spPr bwMode="auto">
          <a:xfrm flipH="1">
            <a:off x="7452320" y="2492896"/>
            <a:ext cx="504056" cy="3167956"/>
          </a:xfrm>
          <a:prstGeom prst="leftBrace">
            <a:avLst>
              <a:gd name="adj1" fmla="val 66697"/>
              <a:gd name="adj2" fmla="val 49580"/>
            </a:avLst>
          </a:prstGeom>
          <a:noFill/>
          <a:ln w="9525">
            <a:solidFill>
              <a:srgbClr val="22518A"/>
            </a:solidFill>
            <a:round/>
          </a:ln>
        </p:spPr>
        <p:txBody>
          <a:bodyPr wrap="none" anchor="ctr"/>
          <a:lstStyle/>
          <a:p>
            <a:pPr algn="ctr"/>
            <a:endParaRPr lang="zh-CN" altLang="en-US" sz="1600" dirty="0">
              <a:solidFill>
                <a:srgbClr val="22518A"/>
              </a:solidFill>
            </a:endParaRPr>
          </a:p>
        </p:txBody>
      </p:sp>
      <p:sp>
        <p:nvSpPr>
          <p:cNvPr id="29" name="Text Box 14" descr="背景10"/>
          <p:cNvSpPr txBox="1">
            <a:spLocks noChangeArrowheads="1"/>
          </p:cNvSpPr>
          <p:nvPr/>
        </p:nvSpPr>
        <p:spPr bwMode="auto">
          <a:xfrm>
            <a:off x="6157491" y="2442374"/>
            <a:ext cx="1366837" cy="338554"/>
          </a:xfrm>
          <a:prstGeom prst="rect">
            <a:avLst/>
          </a:prstGeom>
          <a:noFill/>
          <a:ln w="9525">
            <a:noFill/>
            <a:miter lim="800000"/>
          </a:ln>
        </p:spPr>
        <p:txBody>
          <a:bodyPr>
            <a:spAutoFit/>
          </a:bodyPr>
          <a:lstStyle/>
          <a:p>
            <a:pPr algn="ctr">
              <a:spcBef>
                <a:spcPct val="50000"/>
              </a:spcBef>
            </a:pPr>
            <a:r>
              <a:rPr lang="zh-CN" altLang="en-US" sz="1600" dirty="0">
                <a:latin typeface="微软雅黑" panose="020B0503020204020204" pitchFamily="34" charset="-122"/>
                <a:ea typeface="微软雅黑" panose="020B0503020204020204" pitchFamily="34" charset="-122"/>
              </a:rPr>
              <a:t>电烧伤</a:t>
            </a:r>
            <a:endParaRPr lang="zh-CN" altLang="en-US" sz="1600" dirty="0">
              <a:latin typeface="微软雅黑" panose="020B0503020204020204" pitchFamily="34" charset="-122"/>
              <a:ea typeface="微软雅黑" panose="020B0503020204020204" pitchFamily="34" charset="-122"/>
            </a:endParaRPr>
          </a:p>
        </p:txBody>
      </p:sp>
      <p:sp>
        <p:nvSpPr>
          <p:cNvPr id="30" name="Text Box 15" descr="背景10"/>
          <p:cNvSpPr txBox="1">
            <a:spLocks noChangeArrowheads="1"/>
          </p:cNvSpPr>
          <p:nvPr/>
        </p:nvSpPr>
        <p:spPr bwMode="auto">
          <a:xfrm>
            <a:off x="6157491" y="3155434"/>
            <a:ext cx="1366837" cy="338554"/>
          </a:xfrm>
          <a:prstGeom prst="rect">
            <a:avLst/>
          </a:prstGeom>
          <a:noFill/>
          <a:ln w="9525">
            <a:noFill/>
            <a:miter lim="800000"/>
          </a:ln>
        </p:spPr>
        <p:txBody>
          <a:bodyPr>
            <a:spAutoFit/>
          </a:bodyPr>
          <a:lstStyle>
            <a:defPPr>
              <a:defRPr lang="zh-CN"/>
            </a:defPPr>
            <a:lvl1pPr algn="ctr">
              <a:spcBef>
                <a:spcPct val="50000"/>
              </a:spcBef>
              <a:defRPr>
                <a:latin typeface="微软雅黑" panose="020B0503020204020204" pitchFamily="34" charset="-122"/>
                <a:ea typeface="微软雅黑" panose="020B0503020204020204" pitchFamily="34" charset="-122"/>
              </a:defRPr>
            </a:lvl1pPr>
          </a:lstStyle>
          <a:p>
            <a:r>
              <a:rPr lang="zh-CN" altLang="en-US" sz="1600" dirty="0"/>
              <a:t>电灼伤</a:t>
            </a:r>
            <a:endParaRPr lang="zh-CN" altLang="en-US" sz="1600" dirty="0"/>
          </a:p>
        </p:txBody>
      </p:sp>
      <p:sp>
        <p:nvSpPr>
          <p:cNvPr id="31" name="Text Box 16" descr="背景10"/>
          <p:cNvSpPr txBox="1">
            <a:spLocks noChangeArrowheads="1"/>
          </p:cNvSpPr>
          <p:nvPr/>
        </p:nvSpPr>
        <p:spPr bwMode="auto">
          <a:xfrm>
            <a:off x="6157491" y="3951680"/>
            <a:ext cx="1366837" cy="338554"/>
          </a:xfrm>
          <a:prstGeom prst="rect">
            <a:avLst/>
          </a:prstGeom>
          <a:noFill/>
          <a:ln w="9525">
            <a:noFill/>
            <a:miter lim="800000"/>
          </a:ln>
        </p:spPr>
        <p:txBody>
          <a:bodyPr>
            <a:spAutoFit/>
          </a:bodyPr>
          <a:lstStyle>
            <a:defPPr>
              <a:defRPr lang="zh-CN"/>
            </a:defPPr>
            <a:lvl1pPr algn="ctr">
              <a:spcBef>
                <a:spcPct val="50000"/>
              </a:spcBef>
              <a:defRPr>
                <a:latin typeface="微软雅黑" panose="020B0503020204020204" pitchFamily="34" charset="-122"/>
                <a:ea typeface="微软雅黑" panose="020B0503020204020204" pitchFamily="34" charset="-122"/>
              </a:defRPr>
            </a:lvl1pPr>
          </a:lstStyle>
          <a:p>
            <a:r>
              <a:rPr lang="zh-CN" altLang="en-US" sz="1600" dirty="0"/>
              <a:t>皮肤金属化</a:t>
            </a:r>
            <a:endParaRPr lang="zh-CN" altLang="en-US" sz="1600" dirty="0"/>
          </a:p>
        </p:txBody>
      </p:sp>
      <p:sp>
        <p:nvSpPr>
          <p:cNvPr id="32" name="Text Box 17" descr="背景10"/>
          <p:cNvSpPr txBox="1">
            <a:spLocks noChangeArrowheads="1"/>
          </p:cNvSpPr>
          <p:nvPr/>
        </p:nvSpPr>
        <p:spPr bwMode="auto">
          <a:xfrm>
            <a:off x="6157491" y="4631356"/>
            <a:ext cx="1366837" cy="338554"/>
          </a:xfrm>
          <a:prstGeom prst="rect">
            <a:avLst/>
          </a:prstGeom>
          <a:noFill/>
          <a:ln w="9525">
            <a:noFill/>
            <a:miter lim="800000"/>
          </a:ln>
        </p:spPr>
        <p:txBody>
          <a:bodyPr>
            <a:spAutoFit/>
          </a:bodyPr>
          <a:lstStyle>
            <a:defPPr>
              <a:defRPr lang="zh-CN"/>
            </a:defPPr>
            <a:lvl1pPr algn="ctr">
              <a:spcBef>
                <a:spcPct val="50000"/>
              </a:spcBef>
              <a:defRPr>
                <a:latin typeface="微软雅黑" panose="020B0503020204020204" pitchFamily="34" charset="-122"/>
                <a:ea typeface="微软雅黑" panose="020B0503020204020204" pitchFamily="34" charset="-122"/>
              </a:defRPr>
            </a:lvl1pPr>
          </a:lstStyle>
          <a:p>
            <a:r>
              <a:rPr lang="zh-CN" altLang="en-US" sz="1600" dirty="0"/>
              <a:t>机械损伤</a:t>
            </a:r>
            <a:endParaRPr lang="zh-CN" altLang="en-US" sz="1600" dirty="0"/>
          </a:p>
        </p:txBody>
      </p:sp>
      <p:sp>
        <p:nvSpPr>
          <p:cNvPr id="33" name="Text Box 18" descr="背景10"/>
          <p:cNvSpPr txBox="1">
            <a:spLocks noChangeArrowheads="1"/>
          </p:cNvSpPr>
          <p:nvPr/>
        </p:nvSpPr>
        <p:spPr bwMode="auto">
          <a:xfrm>
            <a:off x="6157491" y="5403106"/>
            <a:ext cx="1366837" cy="338554"/>
          </a:xfrm>
          <a:prstGeom prst="rect">
            <a:avLst/>
          </a:prstGeom>
          <a:noFill/>
          <a:ln w="9525">
            <a:noFill/>
            <a:miter lim="800000"/>
          </a:ln>
        </p:spPr>
        <p:txBody>
          <a:bodyPr>
            <a:spAutoFit/>
          </a:bodyPr>
          <a:lstStyle>
            <a:defPPr>
              <a:defRPr lang="zh-CN"/>
            </a:defPPr>
            <a:lvl1pPr algn="ctr">
              <a:spcBef>
                <a:spcPct val="50000"/>
              </a:spcBef>
              <a:defRPr>
                <a:latin typeface="微软雅黑" panose="020B0503020204020204" pitchFamily="34" charset="-122"/>
                <a:ea typeface="微软雅黑" panose="020B0503020204020204" pitchFamily="34" charset="-122"/>
              </a:defRPr>
            </a:lvl1pPr>
          </a:lstStyle>
          <a:p>
            <a:r>
              <a:rPr lang="zh-CN" altLang="en-US" sz="1600" dirty="0"/>
              <a:t>电光性眼炎</a:t>
            </a:r>
            <a:endParaRPr lang="zh-CN" altLang="en-US" sz="1600" dirty="0"/>
          </a:p>
        </p:txBody>
      </p:sp>
      <p:sp>
        <p:nvSpPr>
          <p:cNvPr id="34" name="Rectangle 40"/>
          <p:cNvSpPr>
            <a:spLocks noChangeArrowheads="1"/>
          </p:cNvSpPr>
          <p:nvPr/>
        </p:nvSpPr>
        <p:spPr bwMode="auto">
          <a:xfrm>
            <a:off x="826120" y="2485345"/>
            <a:ext cx="5042024" cy="1015663"/>
          </a:xfrm>
          <a:prstGeom prst="rect">
            <a:avLst/>
          </a:prstGeom>
          <a:noFill/>
          <a:ln>
            <a:noFill/>
          </a:ln>
          <a:effectLst/>
        </p:spPr>
        <p:txBody>
          <a:bodyPr wrap="square">
            <a:spAutoFit/>
          </a:bodyPr>
          <a:lstStyle/>
          <a:p>
            <a:pPr>
              <a:lnSpc>
                <a:spcPct val="125000"/>
              </a:lnSpc>
              <a:defRPr/>
            </a:pPr>
            <a:r>
              <a:rPr lang="zh-CN" altLang="en-US" sz="1600" b="1" dirty="0" smtClean="0">
                <a:solidFill>
                  <a:srgbClr val="C00000"/>
                </a:solidFill>
                <a:latin typeface="微软雅黑" panose="020B0503020204020204" pitchFamily="34" charset="-122"/>
                <a:ea typeface="微软雅黑" panose="020B0503020204020204" pitchFamily="34" charset="-122"/>
              </a:rPr>
              <a:t>（</a:t>
            </a:r>
            <a:r>
              <a:rPr lang="en-US" altLang="zh-CN" sz="1600" b="1" dirty="0" smtClean="0">
                <a:solidFill>
                  <a:srgbClr val="C00000"/>
                </a:solidFill>
                <a:latin typeface="微软雅黑" panose="020B0503020204020204" pitchFamily="34" charset="-122"/>
                <a:ea typeface="微软雅黑" panose="020B0503020204020204" pitchFamily="34" charset="-122"/>
              </a:rPr>
              <a:t>1</a:t>
            </a:r>
            <a:r>
              <a:rPr lang="zh-CN" altLang="en-US" sz="1600" b="1" dirty="0" smtClean="0">
                <a:solidFill>
                  <a:srgbClr val="C00000"/>
                </a:solidFill>
                <a:latin typeface="微软雅黑" panose="020B0503020204020204" pitchFamily="34" charset="-122"/>
                <a:ea typeface="微软雅黑" panose="020B0503020204020204" pitchFamily="34" charset="-122"/>
              </a:rPr>
              <a:t>）电烧伤</a:t>
            </a:r>
            <a:r>
              <a:rPr lang="en-US" altLang="zh-CN" sz="1600" b="1" dirty="0" smtClean="0">
                <a:solidFill>
                  <a:srgbClr val="C00000"/>
                </a:solidFill>
                <a:latin typeface="微软雅黑" panose="020B0503020204020204" pitchFamily="34" charset="-122"/>
                <a:ea typeface="微软雅黑" panose="020B0503020204020204" pitchFamily="34" charset="-122"/>
              </a:rPr>
              <a:t>:</a:t>
            </a:r>
            <a:r>
              <a:rPr lang="zh-CN" altLang="en-US" sz="1600" dirty="0" smtClean="0">
                <a:latin typeface="微软雅黑" panose="020B0503020204020204" pitchFamily="34" charset="-122"/>
                <a:ea typeface="微软雅黑" panose="020B0503020204020204" pitchFamily="34" charset="-122"/>
              </a:rPr>
              <a:t>是</a:t>
            </a:r>
            <a:r>
              <a:rPr lang="zh-CN" altLang="en-US" sz="1600" dirty="0">
                <a:latin typeface="微软雅黑" panose="020B0503020204020204" pitchFamily="34" charset="-122"/>
                <a:ea typeface="微软雅黑" panose="020B0503020204020204" pitchFamily="34" charset="-122"/>
              </a:rPr>
              <a:t>电流流经人体组织产生的结果，它造成对人体的伤害是因为当电能相当高时，人的身体无法把热量散发，将人体组织灼伤。</a:t>
            </a:r>
            <a:endParaRPr lang="zh-CN" altLang="en-US" sz="1600" dirty="0">
              <a:latin typeface="微软雅黑" panose="020B0503020204020204" pitchFamily="34" charset="-122"/>
              <a:ea typeface="微软雅黑" panose="020B0503020204020204" pitchFamily="34" charset="-122"/>
            </a:endParaRPr>
          </a:p>
        </p:txBody>
      </p:sp>
      <p:sp>
        <p:nvSpPr>
          <p:cNvPr id="35" name="Rectangle 41"/>
          <p:cNvSpPr>
            <a:spLocks noChangeArrowheads="1"/>
          </p:cNvSpPr>
          <p:nvPr/>
        </p:nvSpPr>
        <p:spPr bwMode="auto">
          <a:xfrm>
            <a:off x="827707" y="3462099"/>
            <a:ext cx="5040437" cy="830997"/>
          </a:xfrm>
          <a:prstGeom prst="rect">
            <a:avLst/>
          </a:prstGeom>
          <a:noFill/>
          <a:ln>
            <a:noFill/>
          </a:ln>
          <a:effectLst/>
        </p:spPr>
        <p:txBody>
          <a:bodyPr wrap="square">
            <a:spAutoFit/>
          </a:bodyPr>
          <a:lstStyle/>
          <a:p>
            <a:pPr>
              <a:lnSpc>
                <a:spcPct val="150000"/>
              </a:lnSpc>
            </a:pPr>
            <a:r>
              <a:rPr lang="zh-CN" altLang="en-US" sz="1600" b="1" dirty="0" smtClean="0">
                <a:solidFill>
                  <a:srgbClr val="C00000"/>
                </a:solidFill>
                <a:latin typeface="微软雅黑" panose="020B0503020204020204" pitchFamily="34" charset="-122"/>
                <a:ea typeface="微软雅黑" panose="020B0503020204020204" pitchFamily="34" charset="-122"/>
              </a:rPr>
              <a:t>（</a:t>
            </a:r>
            <a:r>
              <a:rPr lang="en-US" altLang="zh-CN" sz="1600" b="1" dirty="0" smtClean="0">
                <a:solidFill>
                  <a:srgbClr val="C00000"/>
                </a:solidFill>
                <a:latin typeface="微软雅黑" panose="020B0503020204020204" pitchFamily="34" charset="-122"/>
                <a:ea typeface="微软雅黑" panose="020B0503020204020204" pitchFamily="34" charset="-122"/>
              </a:rPr>
              <a:t>2</a:t>
            </a:r>
            <a:r>
              <a:rPr lang="zh-CN" altLang="en-US" sz="1600" b="1" dirty="0" smtClean="0">
                <a:solidFill>
                  <a:srgbClr val="C00000"/>
                </a:solidFill>
                <a:latin typeface="微软雅黑" panose="020B0503020204020204" pitchFamily="34" charset="-122"/>
                <a:ea typeface="微软雅黑" panose="020B0503020204020204" pitchFamily="34" charset="-122"/>
              </a:rPr>
              <a:t>）电灼伤：</a:t>
            </a:r>
            <a:r>
              <a:rPr lang="zh-CN" altLang="en-US" sz="1600" dirty="0" smtClean="0">
                <a:latin typeface="微软雅黑" panose="020B0503020204020204" pitchFamily="34" charset="-122"/>
                <a:ea typeface="微软雅黑" panose="020B0503020204020204" pitchFamily="34" charset="-122"/>
              </a:rPr>
              <a:t>是</a:t>
            </a:r>
            <a:r>
              <a:rPr lang="zh-CN" altLang="en-US" sz="1600" dirty="0">
                <a:latin typeface="微软雅黑" panose="020B0503020204020204" pitchFamily="34" charset="-122"/>
                <a:ea typeface="微软雅黑" panose="020B0503020204020204" pitchFamily="34" charset="-122"/>
              </a:rPr>
              <a:t>离人体很近的电弧产生的高温造成的。这类烧伤与任何高温引起的烧伤和水泡相类似</a:t>
            </a:r>
            <a:endParaRPr lang="zh-CN" altLang="en-US" sz="1600" dirty="0">
              <a:latin typeface="微软雅黑" panose="020B0503020204020204" pitchFamily="34" charset="-122"/>
              <a:ea typeface="微软雅黑" panose="020B0503020204020204" pitchFamily="34" charset="-122"/>
            </a:endParaRPr>
          </a:p>
        </p:txBody>
      </p:sp>
      <p:pic>
        <p:nvPicPr>
          <p:cNvPr id="36" name="内容占位符 3" descr="200712121373088730[1].jpg"/>
          <p:cNvPicPr/>
          <p:nvPr/>
        </p:nvPicPr>
        <p:blipFill>
          <a:blip r:embed="rId1" cstate="print">
            <a:lum bright="18000" contrast="24000"/>
          </a:blip>
          <a:srcRect/>
          <a:stretch>
            <a:fillRect/>
          </a:stretch>
        </p:blipFill>
        <p:spPr bwMode="auto">
          <a:xfrm>
            <a:off x="3737254" y="4819100"/>
            <a:ext cx="1873572" cy="1562228"/>
          </a:xfrm>
          <a:prstGeom prst="rect">
            <a:avLst/>
          </a:prstGeom>
          <a:noFill/>
          <a:ln w="9525">
            <a:solidFill>
              <a:srgbClr val="22518A"/>
            </a:solidFill>
            <a:miter lim="800000"/>
            <a:headEnd/>
            <a:tailEnd/>
          </a:ln>
        </p:spPr>
      </p:pic>
      <p:pic>
        <p:nvPicPr>
          <p:cNvPr id="37" name="内容占位符 3" descr="2004021703s[1].jpg"/>
          <p:cNvPicPr/>
          <p:nvPr/>
        </p:nvPicPr>
        <p:blipFill>
          <a:blip r:embed="rId2" cstate="print"/>
          <a:srcRect/>
          <a:stretch>
            <a:fillRect/>
          </a:stretch>
        </p:blipFill>
        <p:spPr bwMode="auto">
          <a:xfrm>
            <a:off x="1402284" y="4834176"/>
            <a:ext cx="1873572" cy="1562228"/>
          </a:xfrm>
          <a:prstGeom prst="rect">
            <a:avLst/>
          </a:prstGeom>
          <a:noFill/>
          <a:ln w="9525">
            <a:solidFill>
              <a:srgbClr val="22518A"/>
            </a:solidFill>
            <a:miter lim="800000"/>
            <a:headEnd/>
            <a:tailEnd/>
          </a:ln>
        </p:spPr>
      </p:pic>
      <p:sp>
        <p:nvSpPr>
          <p:cNvPr id="38" name="矩形 37"/>
          <p:cNvSpPr/>
          <p:nvPr/>
        </p:nvSpPr>
        <p:spPr>
          <a:xfrm>
            <a:off x="827584" y="4300630"/>
            <a:ext cx="2157963" cy="338554"/>
          </a:xfrm>
          <a:prstGeom prst="rect">
            <a:avLst/>
          </a:prstGeom>
        </p:spPr>
        <p:txBody>
          <a:bodyPr wrap="none">
            <a:spAutoFit/>
          </a:bodyPr>
          <a:lstStyle/>
          <a:p>
            <a:r>
              <a:rPr lang="zh-CN" altLang="en-US" sz="1600" b="1" dirty="0" smtClean="0">
                <a:solidFill>
                  <a:srgbClr val="C00000"/>
                </a:solidFill>
                <a:latin typeface="微软雅黑" panose="020B0503020204020204" pitchFamily="34" charset="-122"/>
                <a:ea typeface="微软雅黑" panose="020B0503020204020204" pitchFamily="34" charset="-122"/>
              </a:rPr>
              <a:t>（</a:t>
            </a:r>
            <a:r>
              <a:rPr lang="en-US" altLang="zh-CN" sz="1600" b="1" dirty="0" smtClean="0">
                <a:solidFill>
                  <a:srgbClr val="C00000"/>
                </a:solidFill>
                <a:latin typeface="微软雅黑" panose="020B0503020204020204" pitchFamily="34" charset="-122"/>
                <a:ea typeface="微软雅黑" panose="020B0503020204020204" pitchFamily="34" charset="-122"/>
              </a:rPr>
              <a:t>3</a:t>
            </a:r>
            <a:r>
              <a:rPr lang="zh-CN" altLang="en-US" sz="1600" b="1" dirty="0" smtClean="0">
                <a:solidFill>
                  <a:srgbClr val="C00000"/>
                </a:solidFill>
                <a:latin typeface="微软雅黑" panose="020B0503020204020204" pitchFamily="34" charset="-122"/>
                <a:ea typeface="微软雅黑" panose="020B0503020204020204" pitchFamily="34" charset="-122"/>
              </a:rPr>
              <a:t>）电伤事故图片：</a:t>
            </a:r>
            <a:endParaRPr lang="zh-CN" altLang="en-US" sz="1600" dirty="0"/>
          </a:p>
        </p:txBody>
      </p:sp>
      <p:pic>
        <p:nvPicPr>
          <p:cNvPr id="39" name="Picture 93" descr="Pen 2"/>
          <p:cNvPicPr>
            <a:picLocks noChangeAspect="1" noChangeArrowheads="1"/>
          </p:cNvPicPr>
          <p:nvPr/>
        </p:nvPicPr>
        <p:blipFill>
          <a:blip r:embed="rId3" cstate="print"/>
          <a:srcRect/>
          <a:stretch>
            <a:fillRect/>
          </a:stretch>
        </p:blipFill>
        <p:spPr bwMode="auto">
          <a:xfrm>
            <a:off x="3102250" y="476672"/>
            <a:ext cx="360809" cy="395148"/>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5493812"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五、企业电气事故种类及原因、防范对策、急救方法</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pSp>
        <p:nvGrpSpPr>
          <p:cNvPr id="5" name="组合 4"/>
          <p:cNvGrpSpPr/>
          <p:nvPr/>
        </p:nvGrpSpPr>
        <p:grpSpPr>
          <a:xfrm>
            <a:off x="352556" y="879692"/>
            <a:ext cx="8496944" cy="677100"/>
            <a:chOff x="352556" y="1470270"/>
            <a:chExt cx="8496944" cy="677100"/>
          </a:xfrm>
        </p:grpSpPr>
        <p:grpSp>
          <p:nvGrpSpPr>
            <p:cNvPr id="6" name="组合 21"/>
            <p:cNvGrpSpPr/>
            <p:nvPr/>
          </p:nvGrpSpPr>
          <p:grpSpPr>
            <a:xfrm>
              <a:off x="409251" y="1499298"/>
              <a:ext cx="1498453" cy="489542"/>
              <a:chOff x="235663" y="1"/>
              <a:chExt cx="1492529" cy="432048"/>
            </a:xfrm>
          </p:grpSpPr>
          <p:sp>
            <p:nvSpPr>
              <p:cNvPr id="23" name="圆角矩形 22"/>
              <p:cNvSpPr/>
              <p:nvPr/>
            </p:nvSpPr>
            <p:spPr>
              <a:xfrm>
                <a:off x="235663" y="1"/>
                <a:ext cx="1492529" cy="432048"/>
              </a:xfrm>
              <a:prstGeom prst="roundRect">
                <a:avLst>
                  <a:gd name="adj" fmla="val 10000"/>
                </a:avLst>
              </a:prstGeom>
              <a:solidFill>
                <a:schemeClr val="accent1"/>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4" name="圆角矩形 4"/>
              <p:cNvSpPr/>
              <p:nvPr/>
            </p:nvSpPr>
            <p:spPr>
              <a:xfrm>
                <a:off x="264812" y="37934"/>
                <a:ext cx="1434466" cy="356184"/>
              </a:xfrm>
              <a:prstGeom prst="rect">
                <a:avLst/>
              </a:prstGeom>
              <a:solidFill>
                <a:srgbClr val="22518A"/>
              </a:solidFill>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anose="02010600040101010101" pitchFamily="2" charset="-122"/>
                    <a:ea typeface="华文中宋" panose="02010600040101010101" pitchFamily="2" charset="-122"/>
                  </a:rPr>
                  <a:t>电气事故种类 </a:t>
                </a:r>
                <a:endParaRPr lang="zh-CN" altLang="en-US" sz="1600" kern="1200" dirty="0">
                  <a:latin typeface="华文中宋" panose="02010600040101010101" pitchFamily="2" charset="-122"/>
                  <a:ea typeface="华文中宋" panose="02010600040101010101" pitchFamily="2" charset="-122"/>
                </a:endParaRPr>
              </a:p>
            </p:txBody>
          </p:sp>
        </p:grpSp>
        <p:grpSp>
          <p:nvGrpSpPr>
            <p:cNvPr id="7" name="组合 24"/>
            <p:cNvGrpSpPr/>
            <p:nvPr/>
          </p:nvGrpSpPr>
          <p:grpSpPr>
            <a:xfrm>
              <a:off x="2066234" y="1484784"/>
              <a:ext cx="1382553" cy="504055"/>
              <a:chOff x="345638" y="871386"/>
              <a:chExt cx="1382553" cy="634090"/>
            </a:xfrm>
          </p:grpSpPr>
          <p:sp>
            <p:nvSpPr>
              <p:cNvPr id="21" name="圆角矩形 20"/>
              <p:cNvSpPr/>
              <p:nvPr/>
            </p:nvSpPr>
            <p:spPr>
              <a:xfrm>
                <a:off x="345638" y="871386"/>
                <a:ext cx="1382553" cy="63409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2" name="圆角矩形 4"/>
              <p:cNvSpPr/>
              <p:nvPr/>
            </p:nvSpPr>
            <p:spPr>
              <a:xfrm>
                <a:off x="361557" y="907903"/>
                <a:ext cx="1350715" cy="527588"/>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chemeClr val="bg1"/>
                    </a:solidFill>
                    <a:latin typeface="华文中宋" panose="02010600040101010101" pitchFamily="2" charset="-122"/>
                    <a:ea typeface="华文中宋" panose="02010600040101010101" pitchFamily="2" charset="-122"/>
                  </a:rPr>
                  <a:t>触电事故为例</a:t>
                </a:r>
                <a:endParaRPr lang="zh-CN" altLang="en-US" sz="1600" b="1" kern="1200" dirty="0">
                  <a:solidFill>
                    <a:schemeClr val="bg1"/>
                  </a:solidFill>
                  <a:latin typeface="华文中宋" panose="02010600040101010101" pitchFamily="2" charset="-122"/>
                  <a:ea typeface="华文中宋" panose="02010600040101010101" pitchFamily="2" charset="-122"/>
                </a:endParaRPr>
              </a:p>
            </p:txBody>
          </p:sp>
        </p:grpSp>
        <p:grpSp>
          <p:nvGrpSpPr>
            <p:cNvPr id="8" name="组合 27"/>
            <p:cNvGrpSpPr/>
            <p:nvPr/>
          </p:nvGrpSpPr>
          <p:grpSpPr>
            <a:xfrm>
              <a:off x="3563888" y="1484784"/>
              <a:ext cx="1382553" cy="504056"/>
              <a:chOff x="345638" y="1520418"/>
              <a:chExt cx="1382553" cy="605238"/>
            </a:xfrm>
          </p:grpSpPr>
          <p:sp>
            <p:nvSpPr>
              <p:cNvPr id="19" name="圆角矩形 18"/>
              <p:cNvSpPr/>
              <p:nvPr/>
            </p:nvSpPr>
            <p:spPr>
              <a:xfrm>
                <a:off x="345638" y="1520418"/>
                <a:ext cx="1382553" cy="605238"/>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0" name="圆角矩形 4"/>
              <p:cNvSpPr/>
              <p:nvPr/>
            </p:nvSpPr>
            <p:spPr>
              <a:xfrm>
                <a:off x="363365" y="1538144"/>
                <a:ext cx="1347099" cy="587512"/>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电气装置事故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9" name="组合 30"/>
            <p:cNvGrpSpPr/>
            <p:nvPr/>
          </p:nvGrpSpPr>
          <p:grpSpPr>
            <a:xfrm>
              <a:off x="5077180" y="1470270"/>
              <a:ext cx="1080119" cy="518570"/>
              <a:chOff x="345638" y="2266366"/>
              <a:chExt cx="1382553" cy="577561"/>
            </a:xfrm>
          </p:grpSpPr>
          <p:sp>
            <p:nvSpPr>
              <p:cNvPr id="17" name="圆角矩形 16"/>
              <p:cNvSpPr/>
              <p:nvPr/>
            </p:nvSpPr>
            <p:spPr>
              <a:xfrm>
                <a:off x="345638" y="2266366"/>
                <a:ext cx="1382553" cy="577561"/>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8" name="圆角矩形 4"/>
              <p:cNvSpPr/>
              <p:nvPr/>
            </p:nvSpPr>
            <p:spPr>
              <a:xfrm>
                <a:off x="362554" y="2283282"/>
                <a:ext cx="1348721" cy="543729"/>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雷击事故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0" name="组合 33"/>
            <p:cNvGrpSpPr/>
            <p:nvPr/>
          </p:nvGrpSpPr>
          <p:grpSpPr>
            <a:xfrm>
              <a:off x="6272288" y="1470270"/>
              <a:ext cx="1008112" cy="518570"/>
              <a:chOff x="345638" y="3021206"/>
              <a:chExt cx="1382553" cy="488395"/>
            </a:xfrm>
          </p:grpSpPr>
          <p:sp>
            <p:nvSpPr>
              <p:cNvPr id="15" name="圆角矩形 14"/>
              <p:cNvSpPr/>
              <p:nvPr/>
            </p:nvSpPr>
            <p:spPr>
              <a:xfrm>
                <a:off x="345638" y="3021206"/>
                <a:ext cx="1382553" cy="488395"/>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6" name="圆角矩形 4"/>
              <p:cNvSpPr/>
              <p:nvPr/>
            </p:nvSpPr>
            <p:spPr>
              <a:xfrm>
                <a:off x="359943" y="3035511"/>
                <a:ext cx="1353943" cy="459785"/>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静电事故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1" name="组合 36"/>
            <p:cNvGrpSpPr/>
            <p:nvPr/>
          </p:nvGrpSpPr>
          <p:grpSpPr>
            <a:xfrm>
              <a:off x="7394826" y="1470270"/>
              <a:ext cx="1440160" cy="518570"/>
              <a:chOff x="345638" y="3767897"/>
              <a:chExt cx="1382553" cy="479020"/>
            </a:xfrm>
          </p:grpSpPr>
          <p:sp>
            <p:nvSpPr>
              <p:cNvPr id="13" name="圆角矩形 12"/>
              <p:cNvSpPr/>
              <p:nvPr/>
            </p:nvSpPr>
            <p:spPr>
              <a:xfrm>
                <a:off x="345638" y="3767897"/>
                <a:ext cx="1382553" cy="47902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4" name="圆角矩形 4"/>
              <p:cNvSpPr/>
              <p:nvPr/>
            </p:nvSpPr>
            <p:spPr>
              <a:xfrm>
                <a:off x="359668" y="3781927"/>
                <a:ext cx="1354493" cy="450960"/>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电磁辐射事故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cxnSp>
          <p:nvCxnSpPr>
            <p:cNvPr id="12" name="直接连接符 11"/>
            <p:cNvCxnSpPr/>
            <p:nvPr/>
          </p:nvCxnSpPr>
          <p:spPr>
            <a:xfrm>
              <a:off x="352556" y="2147370"/>
              <a:ext cx="8496944" cy="0"/>
            </a:xfrm>
            <a:prstGeom prst="line">
              <a:avLst/>
            </a:prstGeom>
            <a:ln w="28575">
              <a:solidFill>
                <a:srgbClr val="22518A"/>
              </a:solidFill>
              <a:prstDash val="lgDashDot"/>
            </a:ln>
          </p:spPr>
          <p:style>
            <a:lnRef idx="1">
              <a:schemeClr val="accent1"/>
            </a:lnRef>
            <a:fillRef idx="0">
              <a:schemeClr val="accent1"/>
            </a:fillRef>
            <a:effectRef idx="0">
              <a:schemeClr val="accent1"/>
            </a:effectRef>
            <a:fontRef idx="minor">
              <a:schemeClr val="tx1"/>
            </a:fontRef>
          </p:style>
        </p:cxnSp>
      </p:grpSp>
      <p:sp>
        <p:nvSpPr>
          <p:cNvPr id="25" name="Rectangle 256"/>
          <p:cNvSpPr>
            <a:spLocks noChangeArrowheads="1"/>
          </p:cNvSpPr>
          <p:nvPr/>
        </p:nvSpPr>
        <p:spPr bwMode="auto">
          <a:xfrm>
            <a:off x="251520" y="1750828"/>
            <a:ext cx="2808312" cy="338554"/>
          </a:xfrm>
          <a:prstGeom prst="rect">
            <a:avLst/>
          </a:prstGeom>
          <a:noFill/>
          <a:ln w="9525">
            <a:noFill/>
            <a:miter lim="800000"/>
          </a:ln>
        </p:spPr>
        <p:txBody>
          <a:bodyPr wrap="square" anchor="ctr">
            <a:spAutoFit/>
          </a:bodyPr>
          <a:lstStyle/>
          <a:p>
            <a:r>
              <a:rPr lang="zh-CN" altLang="en-US" sz="1600" b="1" dirty="0" smtClean="0">
                <a:solidFill>
                  <a:schemeClr val="tx2"/>
                </a:solidFill>
                <a:latin typeface="微软雅黑" panose="020B0503020204020204" pitchFamily="34" charset="-122"/>
                <a:ea typeface="微软雅黑" panose="020B0503020204020204" pitchFamily="34" charset="-122"/>
              </a:rPr>
              <a:t>五、触电发生原因及对策</a:t>
            </a:r>
            <a:endParaRPr lang="zh-CN" altLang="en-US" sz="1600" b="1" dirty="0" smtClean="0">
              <a:solidFill>
                <a:schemeClr val="tx2"/>
              </a:solidFill>
              <a:latin typeface="微软雅黑" panose="020B0503020204020204" pitchFamily="34" charset="-122"/>
              <a:ea typeface="微软雅黑" panose="020B0503020204020204" pitchFamily="34" charset="-122"/>
            </a:endParaRPr>
          </a:p>
        </p:txBody>
      </p:sp>
      <p:graphicFrame>
        <p:nvGraphicFramePr>
          <p:cNvPr id="33" name="图示 32"/>
          <p:cNvGraphicFramePr/>
          <p:nvPr/>
        </p:nvGraphicFramePr>
        <p:xfrm>
          <a:off x="35496" y="2219378"/>
          <a:ext cx="4464496" cy="417646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nvGrpSpPr>
          <p:cNvPr id="36" name="组合 35"/>
          <p:cNvGrpSpPr/>
          <p:nvPr/>
        </p:nvGrpSpPr>
        <p:grpSpPr>
          <a:xfrm>
            <a:off x="4932041" y="1988840"/>
            <a:ext cx="4032447" cy="4201880"/>
            <a:chOff x="4860032" y="2107440"/>
            <a:chExt cx="4032447" cy="4201880"/>
          </a:xfrm>
        </p:grpSpPr>
        <p:graphicFrame>
          <p:nvGraphicFramePr>
            <p:cNvPr id="34" name="图示 33"/>
            <p:cNvGraphicFramePr/>
            <p:nvPr/>
          </p:nvGraphicFramePr>
          <p:xfrm>
            <a:off x="4860032" y="2107440"/>
            <a:ext cx="4032447" cy="42018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5" name="右箭头 34"/>
            <p:cNvSpPr/>
            <p:nvPr/>
          </p:nvSpPr>
          <p:spPr>
            <a:xfrm>
              <a:off x="6113196" y="3962084"/>
              <a:ext cx="432048" cy="50405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Picture 93" descr="Pen 2"/>
          <p:cNvPicPr>
            <a:picLocks noChangeAspect="1" noChangeArrowheads="1"/>
          </p:cNvPicPr>
          <p:nvPr/>
        </p:nvPicPr>
        <p:blipFill>
          <a:blip r:embed="rId11" cstate="print"/>
          <a:srcRect/>
          <a:stretch>
            <a:fillRect/>
          </a:stretch>
        </p:blipFill>
        <p:spPr bwMode="auto">
          <a:xfrm>
            <a:off x="3102250" y="476672"/>
            <a:ext cx="360809" cy="395148"/>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5493812"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五、企业电气事故种类及原因、防范对策、急救方法</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pSp>
        <p:nvGrpSpPr>
          <p:cNvPr id="5" name="组合 4"/>
          <p:cNvGrpSpPr/>
          <p:nvPr/>
        </p:nvGrpSpPr>
        <p:grpSpPr>
          <a:xfrm>
            <a:off x="352556" y="879692"/>
            <a:ext cx="8496944" cy="677100"/>
            <a:chOff x="352556" y="1470270"/>
            <a:chExt cx="8496944" cy="677100"/>
          </a:xfrm>
        </p:grpSpPr>
        <p:grpSp>
          <p:nvGrpSpPr>
            <p:cNvPr id="6" name="组合 21"/>
            <p:cNvGrpSpPr/>
            <p:nvPr/>
          </p:nvGrpSpPr>
          <p:grpSpPr>
            <a:xfrm>
              <a:off x="409251" y="1499298"/>
              <a:ext cx="1498453" cy="489542"/>
              <a:chOff x="235663" y="1"/>
              <a:chExt cx="1492529" cy="432048"/>
            </a:xfrm>
          </p:grpSpPr>
          <p:sp>
            <p:nvSpPr>
              <p:cNvPr id="23" name="圆角矩形 22"/>
              <p:cNvSpPr/>
              <p:nvPr/>
            </p:nvSpPr>
            <p:spPr>
              <a:xfrm>
                <a:off x="235663" y="1"/>
                <a:ext cx="1492529" cy="432048"/>
              </a:xfrm>
              <a:prstGeom prst="roundRect">
                <a:avLst>
                  <a:gd name="adj" fmla="val 10000"/>
                </a:avLst>
              </a:prstGeom>
              <a:solidFill>
                <a:schemeClr val="accent1"/>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4" name="圆角矩形 4"/>
              <p:cNvSpPr/>
              <p:nvPr/>
            </p:nvSpPr>
            <p:spPr>
              <a:xfrm>
                <a:off x="264812" y="37934"/>
                <a:ext cx="1434466" cy="356184"/>
              </a:xfrm>
              <a:prstGeom prst="rect">
                <a:avLst/>
              </a:prstGeom>
              <a:solidFill>
                <a:srgbClr val="22518A"/>
              </a:solidFill>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anose="02010600040101010101" pitchFamily="2" charset="-122"/>
                    <a:ea typeface="华文中宋" panose="02010600040101010101" pitchFamily="2" charset="-122"/>
                  </a:rPr>
                  <a:t>电气事故种类 </a:t>
                </a:r>
                <a:endParaRPr lang="zh-CN" altLang="en-US" sz="1600" kern="1200" dirty="0">
                  <a:latin typeface="华文中宋" panose="02010600040101010101" pitchFamily="2" charset="-122"/>
                  <a:ea typeface="华文中宋" panose="02010600040101010101" pitchFamily="2" charset="-122"/>
                </a:endParaRPr>
              </a:p>
            </p:txBody>
          </p:sp>
        </p:grpSp>
        <p:grpSp>
          <p:nvGrpSpPr>
            <p:cNvPr id="7" name="组合 24"/>
            <p:cNvGrpSpPr/>
            <p:nvPr/>
          </p:nvGrpSpPr>
          <p:grpSpPr>
            <a:xfrm>
              <a:off x="2066234" y="1484784"/>
              <a:ext cx="1382553" cy="504055"/>
              <a:chOff x="345638" y="871386"/>
              <a:chExt cx="1382553" cy="634090"/>
            </a:xfrm>
          </p:grpSpPr>
          <p:sp>
            <p:nvSpPr>
              <p:cNvPr id="21" name="圆角矩形 20"/>
              <p:cNvSpPr/>
              <p:nvPr/>
            </p:nvSpPr>
            <p:spPr>
              <a:xfrm>
                <a:off x="345638" y="871386"/>
                <a:ext cx="1382553" cy="63409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2" name="圆角矩形 4"/>
              <p:cNvSpPr/>
              <p:nvPr/>
            </p:nvSpPr>
            <p:spPr>
              <a:xfrm>
                <a:off x="361557" y="907903"/>
                <a:ext cx="1350715" cy="527588"/>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chemeClr val="bg1"/>
                    </a:solidFill>
                    <a:latin typeface="华文中宋" panose="02010600040101010101" pitchFamily="2" charset="-122"/>
                    <a:ea typeface="华文中宋" panose="02010600040101010101" pitchFamily="2" charset="-122"/>
                  </a:rPr>
                  <a:t>触电事故为例</a:t>
                </a:r>
                <a:endParaRPr lang="zh-CN" altLang="en-US" sz="1600" b="1" kern="1200" dirty="0">
                  <a:solidFill>
                    <a:schemeClr val="bg1"/>
                  </a:solidFill>
                  <a:latin typeface="华文中宋" panose="02010600040101010101" pitchFamily="2" charset="-122"/>
                  <a:ea typeface="华文中宋" panose="02010600040101010101" pitchFamily="2" charset="-122"/>
                </a:endParaRPr>
              </a:p>
            </p:txBody>
          </p:sp>
        </p:grpSp>
        <p:grpSp>
          <p:nvGrpSpPr>
            <p:cNvPr id="8" name="组合 27"/>
            <p:cNvGrpSpPr/>
            <p:nvPr/>
          </p:nvGrpSpPr>
          <p:grpSpPr>
            <a:xfrm>
              <a:off x="3563888" y="1484784"/>
              <a:ext cx="1382553" cy="504056"/>
              <a:chOff x="345638" y="1520418"/>
              <a:chExt cx="1382553" cy="605238"/>
            </a:xfrm>
          </p:grpSpPr>
          <p:sp>
            <p:nvSpPr>
              <p:cNvPr id="19" name="圆角矩形 18"/>
              <p:cNvSpPr/>
              <p:nvPr/>
            </p:nvSpPr>
            <p:spPr>
              <a:xfrm>
                <a:off x="345638" y="1520418"/>
                <a:ext cx="1382553" cy="605238"/>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0" name="圆角矩形 4"/>
              <p:cNvSpPr/>
              <p:nvPr/>
            </p:nvSpPr>
            <p:spPr>
              <a:xfrm>
                <a:off x="363365" y="1538144"/>
                <a:ext cx="1347099" cy="587512"/>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电气装置事故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9" name="组合 30"/>
            <p:cNvGrpSpPr/>
            <p:nvPr/>
          </p:nvGrpSpPr>
          <p:grpSpPr>
            <a:xfrm>
              <a:off x="5077180" y="1470270"/>
              <a:ext cx="1080119" cy="518570"/>
              <a:chOff x="345638" y="2266366"/>
              <a:chExt cx="1382553" cy="577561"/>
            </a:xfrm>
          </p:grpSpPr>
          <p:sp>
            <p:nvSpPr>
              <p:cNvPr id="17" name="圆角矩形 16"/>
              <p:cNvSpPr/>
              <p:nvPr/>
            </p:nvSpPr>
            <p:spPr>
              <a:xfrm>
                <a:off x="345638" y="2266366"/>
                <a:ext cx="1382553" cy="577561"/>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8" name="圆角矩形 4"/>
              <p:cNvSpPr/>
              <p:nvPr/>
            </p:nvSpPr>
            <p:spPr>
              <a:xfrm>
                <a:off x="362554" y="2283282"/>
                <a:ext cx="1348721" cy="543729"/>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雷击事故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0" name="组合 33"/>
            <p:cNvGrpSpPr/>
            <p:nvPr/>
          </p:nvGrpSpPr>
          <p:grpSpPr>
            <a:xfrm>
              <a:off x="6272288" y="1470270"/>
              <a:ext cx="1008112" cy="518570"/>
              <a:chOff x="345638" y="3021206"/>
              <a:chExt cx="1382553" cy="488395"/>
            </a:xfrm>
          </p:grpSpPr>
          <p:sp>
            <p:nvSpPr>
              <p:cNvPr id="15" name="圆角矩形 14"/>
              <p:cNvSpPr/>
              <p:nvPr/>
            </p:nvSpPr>
            <p:spPr>
              <a:xfrm>
                <a:off x="345638" y="3021206"/>
                <a:ext cx="1382553" cy="488395"/>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6" name="圆角矩形 4"/>
              <p:cNvSpPr/>
              <p:nvPr/>
            </p:nvSpPr>
            <p:spPr>
              <a:xfrm>
                <a:off x="359943" y="3035511"/>
                <a:ext cx="1353943" cy="459785"/>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静电事故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1" name="组合 36"/>
            <p:cNvGrpSpPr/>
            <p:nvPr/>
          </p:nvGrpSpPr>
          <p:grpSpPr>
            <a:xfrm>
              <a:off x="7394826" y="1470270"/>
              <a:ext cx="1440160" cy="518570"/>
              <a:chOff x="345638" y="3767897"/>
              <a:chExt cx="1382553" cy="479020"/>
            </a:xfrm>
          </p:grpSpPr>
          <p:sp>
            <p:nvSpPr>
              <p:cNvPr id="13" name="圆角矩形 12"/>
              <p:cNvSpPr/>
              <p:nvPr/>
            </p:nvSpPr>
            <p:spPr>
              <a:xfrm>
                <a:off x="345638" y="3767897"/>
                <a:ext cx="1382553" cy="47902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4" name="圆角矩形 4"/>
              <p:cNvSpPr/>
              <p:nvPr/>
            </p:nvSpPr>
            <p:spPr>
              <a:xfrm>
                <a:off x="359668" y="3781927"/>
                <a:ext cx="1354493" cy="450960"/>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电磁辐射事故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cxnSp>
          <p:nvCxnSpPr>
            <p:cNvPr id="12" name="直接连接符 11"/>
            <p:cNvCxnSpPr/>
            <p:nvPr/>
          </p:nvCxnSpPr>
          <p:spPr>
            <a:xfrm>
              <a:off x="352556" y="2147370"/>
              <a:ext cx="8496944" cy="0"/>
            </a:xfrm>
            <a:prstGeom prst="line">
              <a:avLst/>
            </a:prstGeom>
            <a:ln w="28575">
              <a:solidFill>
                <a:srgbClr val="22518A"/>
              </a:solidFill>
              <a:prstDash val="lgDashDot"/>
            </a:ln>
          </p:spPr>
          <p:style>
            <a:lnRef idx="1">
              <a:schemeClr val="accent1"/>
            </a:lnRef>
            <a:fillRef idx="0">
              <a:schemeClr val="accent1"/>
            </a:fillRef>
            <a:effectRef idx="0">
              <a:schemeClr val="accent1"/>
            </a:effectRef>
            <a:fontRef idx="minor">
              <a:schemeClr val="tx1"/>
            </a:fontRef>
          </p:style>
        </p:cxnSp>
      </p:grpSp>
      <p:sp>
        <p:nvSpPr>
          <p:cNvPr id="25" name="Rectangle 256"/>
          <p:cNvSpPr>
            <a:spLocks noChangeArrowheads="1"/>
          </p:cNvSpPr>
          <p:nvPr/>
        </p:nvSpPr>
        <p:spPr bwMode="auto">
          <a:xfrm>
            <a:off x="251520" y="1750828"/>
            <a:ext cx="2808312" cy="338554"/>
          </a:xfrm>
          <a:prstGeom prst="rect">
            <a:avLst/>
          </a:prstGeom>
          <a:noFill/>
          <a:ln w="9525">
            <a:noFill/>
            <a:miter lim="800000"/>
          </a:ln>
        </p:spPr>
        <p:txBody>
          <a:bodyPr wrap="square" anchor="ctr">
            <a:spAutoFit/>
          </a:bodyPr>
          <a:lstStyle/>
          <a:p>
            <a:r>
              <a:rPr lang="zh-CN" altLang="en-US" sz="1600" b="1" dirty="0" smtClean="0">
                <a:solidFill>
                  <a:schemeClr val="tx2"/>
                </a:solidFill>
                <a:latin typeface="微软雅黑" panose="020B0503020204020204" pitchFamily="34" charset="-122"/>
                <a:ea typeface="微软雅黑" panose="020B0503020204020204" pitchFamily="34" charset="-122"/>
              </a:rPr>
              <a:t>六、触电的临床表现（一）</a:t>
            </a:r>
            <a:endParaRPr lang="zh-CN" altLang="en-US" sz="1600" b="1" dirty="0" smtClean="0">
              <a:solidFill>
                <a:schemeClr val="tx2"/>
              </a:solidFill>
              <a:latin typeface="微软雅黑" panose="020B0503020204020204" pitchFamily="34" charset="-122"/>
              <a:ea typeface="微软雅黑" panose="020B0503020204020204" pitchFamily="34" charset="-122"/>
            </a:endParaRPr>
          </a:p>
        </p:txBody>
      </p:sp>
      <p:pic>
        <p:nvPicPr>
          <p:cNvPr id="26" name="Picture 58" descr="dokter"/>
          <p:cNvPicPr>
            <a:picLocks noChangeAspect="1" noChangeArrowheads="1"/>
          </p:cNvPicPr>
          <p:nvPr/>
        </p:nvPicPr>
        <p:blipFill>
          <a:blip r:embed="rId1" cstate="print">
            <a:lum bright="-12000" contrast="18000"/>
          </a:blip>
          <a:srcRect r="12817"/>
          <a:stretch>
            <a:fillRect/>
          </a:stretch>
        </p:blipFill>
        <p:spPr bwMode="auto">
          <a:xfrm>
            <a:off x="323528" y="2147932"/>
            <a:ext cx="966041" cy="1108075"/>
          </a:xfrm>
          <a:prstGeom prst="rect">
            <a:avLst/>
          </a:prstGeom>
          <a:noFill/>
          <a:ln w="9525">
            <a:noFill/>
            <a:miter lim="800000"/>
            <a:headEnd/>
            <a:tailEnd/>
          </a:ln>
        </p:spPr>
      </p:pic>
      <p:pic>
        <p:nvPicPr>
          <p:cNvPr id="27" name="Picture 59" descr="IconStore Icon 15"/>
          <p:cNvPicPr>
            <a:picLocks noChangeAspect="1" noChangeArrowheads="1"/>
          </p:cNvPicPr>
          <p:nvPr/>
        </p:nvPicPr>
        <p:blipFill>
          <a:blip r:embed="rId2" cstate="print"/>
          <a:srcRect/>
          <a:stretch>
            <a:fillRect/>
          </a:stretch>
        </p:blipFill>
        <p:spPr bwMode="auto">
          <a:xfrm>
            <a:off x="323528" y="2868012"/>
            <a:ext cx="568137" cy="568137"/>
          </a:xfrm>
          <a:prstGeom prst="rect">
            <a:avLst/>
          </a:prstGeom>
          <a:noFill/>
          <a:ln w="9525">
            <a:noFill/>
            <a:miter lim="800000"/>
            <a:headEnd/>
            <a:tailEnd/>
          </a:ln>
        </p:spPr>
      </p:pic>
      <p:graphicFrame>
        <p:nvGraphicFramePr>
          <p:cNvPr id="29" name="Group 64"/>
          <p:cNvGraphicFramePr>
            <a:graphicFrameLocks noGrp="1"/>
          </p:cNvGraphicFramePr>
          <p:nvPr/>
        </p:nvGraphicFramePr>
        <p:xfrm>
          <a:off x="1561600" y="2526623"/>
          <a:ext cx="7114856" cy="3285459"/>
        </p:xfrm>
        <a:graphic>
          <a:graphicData uri="http://schemas.openxmlformats.org/drawingml/2006/table">
            <a:tbl>
              <a:tblPr/>
              <a:tblGrid>
                <a:gridCol w="1078125"/>
                <a:gridCol w="6036731"/>
              </a:tblGrid>
              <a:tr h="603129">
                <a:tc>
                  <a:txBody>
                    <a:bodyPr/>
                    <a:lstStyle/>
                    <a:p>
                      <a:pPr marL="0" marR="0" lvl="0" indent="0" algn="ctr" defTabSz="914400" rtl="0" eaLnBrk="1" fontAlgn="base" latinLnBrk="0" hangingPunct="1">
                        <a:lnSpc>
                          <a:spcPct val="150000"/>
                        </a:lnSpc>
                        <a:spcBef>
                          <a:spcPct val="20000"/>
                        </a:spcBef>
                        <a:spcAft>
                          <a:spcPct val="0"/>
                        </a:spcAft>
                        <a:buClrTx/>
                        <a:buSzTx/>
                        <a:buFontTx/>
                        <a:buNone/>
                      </a:pP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程度</a:t>
                      </a:r>
                      <a:endPar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20000"/>
                        </a:spcBef>
                        <a:spcAft>
                          <a:spcPct val="0"/>
                        </a:spcAft>
                        <a:buClrTx/>
                        <a:buSzTx/>
                        <a:buFontTx/>
                        <a:buNone/>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表现</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14844">
                <a:tc>
                  <a:txBody>
                    <a:bodyPr/>
                    <a:lstStyle/>
                    <a:p>
                      <a:pPr marL="0" marR="0" lvl="0" indent="0" algn="ctr" defTabSz="914400" rtl="0" eaLnBrk="1" fontAlgn="base" latinLnBrk="0" hangingPunct="1">
                        <a:lnSpc>
                          <a:spcPct val="150000"/>
                        </a:lnSpc>
                        <a:spcBef>
                          <a:spcPct val="20000"/>
                        </a:spcBef>
                        <a:spcAft>
                          <a:spcPct val="0"/>
                        </a:spcAft>
                        <a:buClrTx/>
                        <a:buSzTx/>
                        <a:buFontTx/>
                        <a:buNone/>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轻型</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20000"/>
                        </a:spcBef>
                        <a:spcAft>
                          <a:spcPct val="0"/>
                        </a:spcAft>
                        <a:buClrTx/>
                        <a:buSzTx/>
                        <a:buFontTx/>
                        <a:buNone/>
                      </a:pP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瞬间接触电压低、电流弱得电源时常表现为</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精神紧张、脸色苍白、表情呆滞、呼吸及心跳加速。敏</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感者常可出现</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晕厥、短暂得意识丧失</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，一般都能恢复，恢复后可能有肌肉疼痛、疲乏、头痛、精神兴奋及心律失常</a:t>
                      </a:r>
                      <a:endPar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68743">
                <a:tc>
                  <a:txBody>
                    <a:bodyPr/>
                    <a:lstStyle/>
                    <a:p>
                      <a:pPr marL="0" marR="0" lvl="0" indent="0" algn="ctr" defTabSz="914400" rtl="0" eaLnBrk="1" fontAlgn="base" latinLnBrk="0" hangingPunct="1">
                        <a:lnSpc>
                          <a:spcPct val="150000"/>
                        </a:lnSpc>
                        <a:spcBef>
                          <a:spcPct val="20000"/>
                        </a:spcBef>
                        <a:spcAft>
                          <a:spcPct val="0"/>
                        </a:spcAft>
                        <a:buClrTx/>
                        <a:buSzTx/>
                        <a:buFontTx/>
                        <a:buNone/>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重型</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20000"/>
                        </a:spcBef>
                        <a:spcAft>
                          <a:spcPct val="0"/>
                        </a:spcAft>
                        <a:buClrTx/>
                        <a:buSzTx/>
                        <a:buFontTx/>
                        <a:buNone/>
                      </a:pP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变浅、增快、不规则甚至呼吸停止，同时心跳加速、</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心律紊乱、心室纤维颤动、心音及脉搏消失，甚至神志不清，进入“假死”状态。</a:t>
                      </a:r>
                      <a:endPar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30" name="Picture 93" descr="Pen 2"/>
          <p:cNvPicPr>
            <a:picLocks noChangeAspect="1" noChangeArrowheads="1"/>
          </p:cNvPicPr>
          <p:nvPr/>
        </p:nvPicPr>
        <p:blipFill>
          <a:blip r:embed="rId3" cstate="print"/>
          <a:srcRect/>
          <a:stretch>
            <a:fillRect/>
          </a:stretch>
        </p:blipFill>
        <p:spPr bwMode="auto">
          <a:xfrm>
            <a:off x="3102250" y="476672"/>
            <a:ext cx="360809" cy="395148"/>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5493812"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五、企业电气事故种类及原因、防范对策、急救方法</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pSp>
        <p:nvGrpSpPr>
          <p:cNvPr id="5" name="组合 4"/>
          <p:cNvGrpSpPr/>
          <p:nvPr/>
        </p:nvGrpSpPr>
        <p:grpSpPr>
          <a:xfrm>
            <a:off x="352556" y="879692"/>
            <a:ext cx="8496944" cy="677100"/>
            <a:chOff x="352556" y="1470270"/>
            <a:chExt cx="8496944" cy="677100"/>
          </a:xfrm>
        </p:grpSpPr>
        <p:grpSp>
          <p:nvGrpSpPr>
            <p:cNvPr id="6" name="组合 21"/>
            <p:cNvGrpSpPr/>
            <p:nvPr/>
          </p:nvGrpSpPr>
          <p:grpSpPr>
            <a:xfrm>
              <a:off x="409251" y="1499298"/>
              <a:ext cx="1498453" cy="489542"/>
              <a:chOff x="235663" y="1"/>
              <a:chExt cx="1492529" cy="432048"/>
            </a:xfrm>
          </p:grpSpPr>
          <p:sp>
            <p:nvSpPr>
              <p:cNvPr id="23" name="圆角矩形 22"/>
              <p:cNvSpPr/>
              <p:nvPr/>
            </p:nvSpPr>
            <p:spPr>
              <a:xfrm>
                <a:off x="235663" y="1"/>
                <a:ext cx="1492529" cy="432048"/>
              </a:xfrm>
              <a:prstGeom prst="roundRect">
                <a:avLst>
                  <a:gd name="adj" fmla="val 10000"/>
                </a:avLst>
              </a:prstGeom>
              <a:solidFill>
                <a:schemeClr val="accent1"/>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4" name="圆角矩形 4"/>
              <p:cNvSpPr/>
              <p:nvPr/>
            </p:nvSpPr>
            <p:spPr>
              <a:xfrm>
                <a:off x="264812" y="37934"/>
                <a:ext cx="1434466" cy="356184"/>
              </a:xfrm>
              <a:prstGeom prst="rect">
                <a:avLst/>
              </a:prstGeom>
              <a:solidFill>
                <a:srgbClr val="22518A"/>
              </a:solidFill>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anose="02010600040101010101" pitchFamily="2" charset="-122"/>
                    <a:ea typeface="华文中宋" panose="02010600040101010101" pitchFamily="2" charset="-122"/>
                  </a:rPr>
                  <a:t>电气事故种类 </a:t>
                </a:r>
                <a:endParaRPr lang="zh-CN" altLang="en-US" sz="1600" kern="1200" dirty="0">
                  <a:latin typeface="华文中宋" panose="02010600040101010101" pitchFamily="2" charset="-122"/>
                  <a:ea typeface="华文中宋" panose="02010600040101010101" pitchFamily="2" charset="-122"/>
                </a:endParaRPr>
              </a:p>
            </p:txBody>
          </p:sp>
        </p:grpSp>
        <p:grpSp>
          <p:nvGrpSpPr>
            <p:cNvPr id="7" name="组合 24"/>
            <p:cNvGrpSpPr/>
            <p:nvPr/>
          </p:nvGrpSpPr>
          <p:grpSpPr>
            <a:xfrm>
              <a:off x="2066234" y="1484784"/>
              <a:ext cx="1382553" cy="504055"/>
              <a:chOff x="345638" y="871386"/>
              <a:chExt cx="1382553" cy="634090"/>
            </a:xfrm>
          </p:grpSpPr>
          <p:sp>
            <p:nvSpPr>
              <p:cNvPr id="21" name="圆角矩形 20"/>
              <p:cNvSpPr/>
              <p:nvPr/>
            </p:nvSpPr>
            <p:spPr>
              <a:xfrm>
                <a:off x="345638" y="871386"/>
                <a:ext cx="1382553" cy="63409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2" name="圆角矩形 4"/>
              <p:cNvSpPr/>
              <p:nvPr/>
            </p:nvSpPr>
            <p:spPr>
              <a:xfrm>
                <a:off x="361557" y="907903"/>
                <a:ext cx="1350715" cy="527588"/>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chemeClr val="bg1"/>
                    </a:solidFill>
                    <a:latin typeface="华文中宋" panose="02010600040101010101" pitchFamily="2" charset="-122"/>
                    <a:ea typeface="华文中宋" panose="02010600040101010101" pitchFamily="2" charset="-122"/>
                  </a:rPr>
                  <a:t>触电事故为例</a:t>
                </a:r>
                <a:endParaRPr lang="zh-CN" altLang="en-US" sz="1600" b="1" kern="1200" dirty="0">
                  <a:solidFill>
                    <a:schemeClr val="bg1"/>
                  </a:solidFill>
                  <a:latin typeface="华文中宋" panose="02010600040101010101" pitchFamily="2" charset="-122"/>
                  <a:ea typeface="华文中宋" panose="02010600040101010101" pitchFamily="2" charset="-122"/>
                </a:endParaRPr>
              </a:p>
            </p:txBody>
          </p:sp>
        </p:grpSp>
        <p:grpSp>
          <p:nvGrpSpPr>
            <p:cNvPr id="8" name="组合 27"/>
            <p:cNvGrpSpPr/>
            <p:nvPr/>
          </p:nvGrpSpPr>
          <p:grpSpPr>
            <a:xfrm>
              <a:off x="3563888" y="1484784"/>
              <a:ext cx="1382553" cy="504056"/>
              <a:chOff x="345638" y="1520418"/>
              <a:chExt cx="1382553" cy="605238"/>
            </a:xfrm>
          </p:grpSpPr>
          <p:sp>
            <p:nvSpPr>
              <p:cNvPr id="19" name="圆角矩形 18"/>
              <p:cNvSpPr/>
              <p:nvPr/>
            </p:nvSpPr>
            <p:spPr>
              <a:xfrm>
                <a:off x="345638" y="1520418"/>
                <a:ext cx="1382553" cy="605238"/>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0" name="圆角矩形 4"/>
              <p:cNvSpPr/>
              <p:nvPr/>
            </p:nvSpPr>
            <p:spPr>
              <a:xfrm>
                <a:off x="363365" y="1538144"/>
                <a:ext cx="1347099" cy="587512"/>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电气装置事故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9" name="组合 30"/>
            <p:cNvGrpSpPr/>
            <p:nvPr/>
          </p:nvGrpSpPr>
          <p:grpSpPr>
            <a:xfrm>
              <a:off x="5077180" y="1470270"/>
              <a:ext cx="1080119" cy="518570"/>
              <a:chOff x="345638" y="2266366"/>
              <a:chExt cx="1382553" cy="577561"/>
            </a:xfrm>
          </p:grpSpPr>
          <p:sp>
            <p:nvSpPr>
              <p:cNvPr id="17" name="圆角矩形 16"/>
              <p:cNvSpPr/>
              <p:nvPr/>
            </p:nvSpPr>
            <p:spPr>
              <a:xfrm>
                <a:off x="345638" y="2266366"/>
                <a:ext cx="1382553" cy="577561"/>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8" name="圆角矩形 4"/>
              <p:cNvSpPr/>
              <p:nvPr/>
            </p:nvSpPr>
            <p:spPr>
              <a:xfrm>
                <a:off x="362554" y="2283282"/>
                <a:ext cx="1348721" cy="543729"/>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雷击事故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0" name="组合 33"/>
            <p:cNvGrpSpPr/>
            <p:nvPr/>
          </p:nvGrpSpPr>
          <p:grpSpPr>
            <a:xfrm>
              <a:off x="6272288" y="1470270"/>
              <a:ext cx="1008112" cy="518570"/>
              <a:chOff x="345638" y="3021206"/>
              <a:chExt cx="1382553" cy="488395"/>
            </a:xfrm>
          </p:grpSpPr>
          <p:sp>
            <p:nvSpPr>
              <p:cNvPr id="15" name="圆角矩形 14"/>
              <p:cNvSpPr/>
              <p:nvPr/>
            </p:nvSpPr>
            <p:spPr>
              <a:xfrm>
                <a:off x="345638" y="3021206"/>
                <a:ext cx="1382553" cy="488395"/>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6" name="圆角矩形 4"/>
              <p:cNvSpPr/>
              <p:nvPr/>
            </p:nvSpPr>
            <p:spPr>
              <a:xfrm>
                <a:off x="359943" y="3035511"/>
                <a:ext cx="1353943" cy="459785"/>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静电事故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1" name="组合 36"/>
            <p:cNvGrpSpPr/>
            <p:nvPr/>
          </p:nvGrpSpPr>
          <p:grpSpPr>
            <a:xfrm>
              <a:off x="7394826" y="1470270"/>
              <a:ext cx="1440160" cy="518570"/>
              <a:chOff x="345638" y="3767897"/>
              <a:chExt cx="1382553" cy="479020"/>
            </a:xfrm>
          </p:grpSpPr>
          <p:sp>
            <p:nvSpPr>
              <p:cNvPr id="13" name="圆角矩形 12"/>
              <p:cNvSpPr/>
              <p:nvPr/>
            </p:nvSpPr>
            <p:spPr>
              <a:xfrm>
                <a:off x="345638" y="3767897"/>
                <a:ext cx="1382553" cy="47902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4" name="圆角矩形 4"/>
              <p:cNvSpPr/>
              <p:nvPr/>
            </p:nvSpPr>
            <p:spPr>
              <a:xfrm>
                <a:off x="359668" y="3781927"/>
                <a:ext cx="1354493" cy="450960"/>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电磁辐射事故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cxnSp>
          <p:nvCxnSpPr>
            <p:cNvPr id="12" name="直接连接符 11"/>
            <p:cNvCxnSpPr/>
            <p:nvPr/>
          </p:nvCxnSpPr>
          <p:spPr>
            <a:xfrm>
              <a:off x="352556" y="2147370"/>
              <a:ext cx="8496944" cy="0"/>
            </a:xfrm>
            <a:prstGeom prst="line">
              <a:avLst/>
            </a:prstGeom>
            <a:ln w="28575">
              <a:solidFill>
                <a:srgbClr val="22518A"/>
              </a:solidFill>
              <a:prstDash val="lgDashDot"/>
            </a:ln>
          </p:spPr>
          <p:style>
            <a:lnRef idx="1">
              <a:schemeClr val="accent1"/>
            </a:lnRef>
            <a:fillRef idx="0">
              <a:schemeClr val="accent1"/>
            </a:fillRef>
            <a:effectRef idx="0">
              <a:schemeClr val="accent1"/>
            </a:effectRef>
            <a:fontRef idx="minor">
              <a:schemeClr val="tx1"/>
            </a:fontRef>
          </p:style>
        </p:cxnSp>
      </p:grpSp>
      <p:sp>
        <p:nvSpPr>
          <p:cNvPr id="25" name="Rectangle 256"/>
          <p:cNvSpPr>
            <a:spLocks noChangeArrowheads="1"/>
          </p:cNvSpPr>
          <p:nvPr/>
        </p:nvSpPr>
        <p:spPr bwMode="auto">
          <a:xfrm>
            <a:off x="251520" y="1750828"/>
            <a:ext cx="3528392" cy="338554"/>
          </a:xfrm>
          <a:prstGeom prst="rect">
            <a:avLst/>
          </a:prstGeom>
          <a:noFill/>
          <a:ln w="9525">
            <a:noFill/>
            <a:miter lim="800000"/>
          </a:ln>
        </p:spPr>
        <p:txBody>
          <a:bodyPr wrap="square" anchor="ctr">
            <a:spAutoFit/>
          </a:bodyPr>
          <a:lstStyle/>
          <a:p>
            <a:r>
              <a:rPr lang="zh-CN" altLang="en-US" sz="1600" b="1" dirty="0" smtClean="0">
                <a:solidFill>
                  <a:schemeClr val="tx2"/>
                </a:solidFill>
                <a:latin typeface="微软雅黑" panose="020B0503020204020204" pitchFamily="34" charset="-122"/>
                <a:ea typeface="微软雅黑" panose="020B0503020204020204" pitchFamily="34" charset="-122"/>
              </a:rPr>
              <a:t>六、触电的临床表现之局部表现（二）</a:t>
            </a:r>
            <a:endParaRPr lang="zh-CN" altLang="en-US" sz="1600" b="1" dirty="0" smtClean="0">
              <a:solidFill>
                <a:schemeClr val="tx2"/>
              </a:solidFill>
              <a:latin typeface="微软雅黑" panose="020B0503020204020204" pitchFamily="34" charset="-122"/>
              <a:ea typeface="微软雅黑" panose="020B0503020204020204" pitchFamily="34" charset="-122"/>
            </a:endParaRPr>
          </a:p>
        </p:txBody>
      </p:sp>
      <p:sp>
        <p:nvSpPr>
          <p:cNvPr id="26" name="Rectangle 28"/>
          <p:cNvSpPr>
            <a:spLocks noChangeArrowheads="1"/>
          </p:cNvSpPr>
          <p:nvPr/>
        </p:nvSpPr>
        <p:spPr bwMode="auto">
          <a:xfrm>
            <a:off x="683568" y="2093947"/>
            <a:ext cx="7848872" cy="830997"/>
          </a:xfrm>
          <a:prstGeom prst="rect">
            <a:avLst/>
          </a:prstGeom>
          <a:noFill/>
          <a:ln w="9525">
            <a:noFill/>
            <a:miter lim="800000"/>
          </a:ln>
        </p:spPr>
        <p:txBody>
          <a:bodyPr wrap="square" anchor="ctr">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、低压电引起的烧伤：伤口较小，形状与触电接触面相关；直径约</a:t>
            </a:r>
            <a:r>
              <a:rPr lang="en-US" altLang="zh-CN" sz="1600" dirty="0">
                <a:latin typeface="微软雅黑" panose="020B0503020204020204" pitchFamily="34" charset="-122"/>
                <a:ea typeface="微软雅黑" panose="020B0503020204020204" pitchFamily="34" charset="-122"/>
              </a:rPr>
              <a:t>0.5~2</a:t>
            </a:r>
            <a:r>
              <a:rPr lang="zh-CN" altLang="en-US" sz="1600" dirty="0">
                <a:latin typeface="微软雅黑" panose="020B0503020204020204" pitchFamily="34" charset="-122"/>
                <a:ea typeface="微软雅黑" panose="020B0503020204020204" pitchFamily="34" charset="-122"/>
              </a:rPr>
              <a:t>厘米，呈圆形或椭圆形，颜色为焦黄及灰白色。创面干燥，常有电流进出伤口。</a:t>
            </a:r>
            <a:endParaRPr lang="zh-CN" altLang="en-US" sz="1600" dirty="0">
              <a:latin typeface="微软雅黑" panose="020B0503020204020204" pitchFamily="34" charset="-122"/>
              <a:ea typeface="微软雅黑" panose="020B0503020204020204" pitchFamily="34" charset="-122"/>
            </a:endParaRPr>
          </a:p>
        </p:txBody>
      </p:sp>
      <p:sp>
        <p:nvSpPr>
          <p:cNvPr id="27" name="Rectangle 28"/>
          <p:cNvSpPr>
            <a:spLocks noChangeArrowheads="1"/>
          </p:cNvSpPr>
          <p:nvPr/>
        </p:nvSpPr>
        <p:spPr bwMode="auto">
          <a:xfrm>
            <a:off x="683022" y="2895327"/>
            <a:ext cx="6409258" cy="461665"/>
          </a:xfrm>
          <a:prstGeom prst="rect">
            <a:avLst/>
          </a:prstGeom>
          <a:noFill/>
          <a:ln w="9525">
            <a:noFill/>
            <a:miter lim="800000"/>
          </a:ln>
        </p:spPr>
        <p:txBody>
          <a:bodyPr wrap="square" anchor="ctr">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、高压电引起的典型电接触烧伤具有以下特点：</a:t>
            </a:r>
            <a:endParaRPr lang="zh-CN" altLang="en-US" sz="1600" dirty="0">
              <a:latin typeface="微软雅黑" panose="020B0503020204020204" pitchFamily="34" charset="-122"/>
              <a:ea typeface="微软雅黑" panose="020B0503020204020204" pitchFamily="34" charset="-122"/>
            </a:endParaRPr>
          </a:p>
        </p:txBody>
      </p:sp>
      <p:sp>
        <p:nvSpPr>
          <p:cNvPr id="28" name="Rectangle 28"/>
          <p:cNvSpPr>
            <a:spLocks noChangeArrowheads="1"/>
          </p:cNvSpPr>
          <p:nvPr/>
        </p:nvSpPr>
        <p:spPr bwMode="auto">
          <a:xfrm>
            <a:off x="1043062" y="3430741"/>
            <a:ext cx="6841306" cy="461665"/>
          </a:xfrm>
          <a:prstGeom prst="rect">
            <a:avLst/>
          </a:prstGeom>
          <a:noFill/>
          <a:ln w="9525">
            <a:noFill/>
            <a:miter lim="800000"/>
          </a:ln>
        </p:spPr>
        <p:txBody>
          <a:bodyPr wrap="square" anchor="ctr">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①  面积较大，可深及肌肉、血管、神经、骨骼或内脏，呈口小底大的锥形。</a:t>
            </a:r>
            <a:endParaRPr lang="zh-CN" altLang="en-US" sz="1600" dirty="0">
              <a:latin typeface="微软雅黑" panose="020B0503020204020204" pitchFamily="34" charset="-122"/>
              <a:ea typeface="微软雅黑" panose="020B0503020204020204" pitchFamily="34" charset="-122"/>
            </a:endParaRPr>
          </a:p>
        </p:txBody>
      </p:sp>
      <p:sp>
        <p:nvSpPr>
          <p:cNvPr id="29" name="Rectangle 28"/>
          <p:cNvSpPr>
            <a:spLocks noChangeArrowheads="1"/>
          </p:cNvSpPr>
          <p:nvPr/>
        </p:nvSpPr>
        <p:spPr bwMode="auto">
          <a:xfrm>
            <a:off x="1043062" y="3845945"/>
            <a:ext cx="6409258" cy="461665"/>
          </a:xfrm>
          <a:prstGeom prst="rect">
            <a:avLst/>
          </a:prstGeom>
          <a:noFill/>
          <a:ln w="9525">
            <a:noFill/>
            <a:miter lim="800000"/>
          </a:ln>
        </p:spPr>
        <p:txBody>
          <a:bodyPr wrap="square" anchor="ctr">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②  有电流的进口与出口。</a:t>
            </a:r>
            <a:endParaRPr lang="zh-CN" altLang="en-US" sz="1600" dirty="0">
              <a:latin typeface="微软雅黑" panose="020B0503020204020204" pitchFamily="34" charset="-122"/>
              <a:ea typeface="微软雅黑" panose="020B0503020204020204" pitchFamily="34" charset="-122"/>
            </a:endParaRPr>
          </a:p>
        </p:txBody>
      </p:sp>
      <p:sp>
        <p:nvSpPr>
          <p:cNvPr id="30" name="Rectangle 28"/>
          <p:cNvSpPr>
            <a:spLocks noChangeArrowheads="1"/>
          </p:cNvSpPr>
          <p:nvPr/>
        </p:nvSpPr>
        <p:spPr bwMode="auto">
          <a:xfrm>
            <a:off x="1043062" y="4291383"/>
            <a:ext cx="3024882" cy="461665"/>
          </a:xfrm>
          <a:prstGeom prst="rect">
            <a:avLst/>
          </a:prstGeom>
          <a:noFill/>
          <a:ln w="9525">
            <a:noFill/>
            <a:miter lim="800000"/>
          </a:ln>
        </p:spPr>
        <p:txBody>
          <a:bodyPr wrap="square" anchor="ctr">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③  肌肉组织常呈夹心性坏死。</a:t>
            </a:r>
            <a:endParaRPr lang="zh-CN" altLang="en-US" sz="1600" dirty="0">
              <a:latin typeface="微软雅黑" panose="020B0503020204020204" pitchFamily="34" charset="-122"/>
              <a:ea typeface="微软雅黑" panose="020B0503020204020204" pitchFamily="34" charset="-122"/>
            </a:endParaRPr>
          </a:p>
        </p:txBody>
      </p:sp>
      <p:sp>
        <p:nvSpPr>
          <p:cNvPr id="31" name="Rectangle 28"/>
          <p:cNvSpPr>
            <a:spLocks noChangeArrowheads="1"/>
          </p:cNvSpPr>
          <p:nvPr/>
        </p:nvSpPr>
        <p:spPr bwMode="auto">
          <a:xfrm>
            <a:off x="1043608" y="4739658"/>
            <a:ext cx="7049004" cy="830997"/>
          </a:xfrm>
          <a:prstGeom prst="rect">
            <a:avLst/>
          </a:prstGeom>
          <a:noFill/>
          <a:ln w="9525">
            <a:noFill/>
            <a:miter lim="800000"/>
          </a:ln>
        </p:spPr>
        <p:txBody>
          <a:bodyPr wrap="square" anchor="ctr">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④  电流可造成血管壁的变性坏死或血管栓塞，从而引起继发性出血或组织的继发性坏死，截肢率可高达</a:t>
            </a:r>
            <a:r>
              <a:rPr lang="en-US" altLang="zh-CN" sz="1600" dirty="0">
                <a:latin typeface="微软雅黑" panose="020B0503020204020204" pitchFamily="34" charset="-122"/>
                <a:ea typeface="微软雅黑" panose="020B0503020204020204" pitchFamily="34" charset="-122"/>
              </a:rPr>
              <a:t>30%</a:t>
            </a:r>
            <a:r>
              <a:rPr lang="zh-CN" altLang="en-US" sz="1600" dirty="0">
                <a:latin typeface="微软雅黑" panose="020B0503020204020204" pitchFamily="34" charset="-122"/>
                <a:ea typeface="微软雅黑" panose="020B0503020204020204" pitchFamily="34" charset="-122"/>
              </a:rPr>
              <a:t>以上。 </a:t>
            </a:r>
            <a:endParaRPr lang="zh-CN" altLang="en-US" sz="1600" dirty="0">
              <a:latin typeface="微软雅黑" panose="020B0503020204020204" pitchFamily="34" charset="-122"/>
              <a:ea typeface="微软雅黑" panose="020B0503020204020204" pitchFamily="34" charset="-122"/>
            </a:endParaRPr>
          </a:p>
        </p:txBody>
      </p:sp>
      <p:pic>
        <p:nvPicPr>
          <p:cNvPr id="32" name="Picture 93" descr="Pen 2"/>
          <p:cNvPicPr>
            <a:picLocks noChangeAspect="1" noChangeArrowheads="1"/>
          </p:cNvPicPr>
          <p:nvPr/>
        </p:nvPicPr>
        <p:blipFill>
          <a:blip r:embed="rId1" cstate="print"/>
          <a:srcRect/>
          <a:stretch>
            <a:fillRect/>
          </a:stretch>
        </p:blipFill>
        <p:spPr bwMode="auto">
          <a:xfrm>
            <a:off x="3102250" y="476672"/>
            <a:ext cx="360809" cy="395148"/>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17951" y="467380"/>
            <a:ext cx="5493812"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五、企业电气事故种类及原因、防范对策、急救方法</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pSp>
        <p:nvGrpSpPr>
          <p:cNvPr id="11" name="组合 10"/>
          <p:cNvGrpSpPr/>
          <p:nvPr/>
        </p:nvGrpSpPr>
        <p:grpSpPr>
          <a:xfrm>
            <a:off x="352556" y="879692"/>
            <a:ext cx="8496944" cy="677100"/>
            <a:chOff x="352556" y="1470270"/>
            <a:chExt cx="8496944" cy="677100"/>
          </a:xfrm>
        </p:grpSpPr>
        <p:grpSp>
          <p:nvGrpSpPr>
            <p:cNvPr id="12" name="组合 21"/>
            <p:cNvGrpSpPr/>
            <p:nvPr/>
          </p:nvGrpSpPr>
          <p:grpSpPr>
            <a:xfrm>
              <a:off x="409251" y="1499298"/>
              <a:ext cx="1498453" cy="489542"/>
              <a:chOff x="235663" y="1"/>
              <a:chExt cx="1492529" cy="432048"/>
            </a:xfrm>
          </p:grpSpPr>
          <p:sp>
            <p:nvSpPr>
              <p:cNvPr id="29" name="圆角矩形 28"/>
              <p:cNvSpPr/>
              <p:nvPr/>
            </p:nvSpPr>
            <p:spPr>
              <a:xfrm>
                <a:off x="235663" y="1"/>
                <a:ext cx="1492529" cy="432048"/>
              </a:xfrm>
              <a:prstGeom prst="roundRect">
                <a:avLst>
                  <a:gd name="adj" fmla="val 10000"/>
                </a:avLst>
              </a:prstGeom>
              <a:solidFill>
                <a:schemeClr val="accent1"/>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30" name="圆角矩形 4"/>
              <p:cNvSpPr/>
              <p:nvPr/>
            </p:nvSpPr>
            <p:spPr>
              <a:xfrm>
                <a:off x="264812" y="37934"/>
                <a:ext cx="1434466" cy="356184"/>
              </a:xfrm>
              <a:prstGeom prst="rect">
                <a:avLst/>
              </a:prstGeom>
              <a:solidFill>
                <a:srgbClr val="22518A"/>
              </a:solidFill>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anose="02010600040101010101" pitchFamily="2" charset="-122"/>
                    <a:ea typeface="华文中宋" panose="02010600040101010101" pitchFamily="2" charset="-122"/>
                  </a:rPr>
                  <a:t>电气事故种类 </a:t>
                </a:r>
                <a:endParaRPr lang="zh-CN" altLang="en-US" sz="1600" kern="1200" dirty="0">
                  <a:latin typeface="华文中宋" panose="02010600040101010101" pitchFamily="2" charset="-122"/>
                  <a:ea typeface="华文中宋" panose="02010600040101010101" pitchFamily="2" charset="-122"/>
                </a:endParaRPr>
              </a:p>
            </p:txBody>
          </p:sp>
        </p:grpSp>
        <p:grpSp>
          <p:nvGrpSpPr>
            <p:cNvPr id="13" name="组合 24"/>
            <p:cNvGrpSpPr/>
            <p:nvPr/>
          </p:nvGrpSpPr>
          <p:grpSpPr>
            <a:xfrm>
              <a:off x="2066234" y="1484784"/>
              <a:ext cx="1382553" cy="504055"/>
              <a:chOff x="345638" y="871386"/>
              <a:chExt cx="1382553" cy="634090"/>
            </a:xfrm>
          </p:grpSpPr>
          <p:sp>
            <p:nvSpPr>
              <p:cNvPr id="27" name="圆角矩形 26"/>
              <p:cNvSpPr/>
              <p:nvPr/>
            </p:nvSpPr>
            <p:spPr>
              <a:xfrm>
                <a:off x="345638" y="871386"/>
                <a:ext cx="1382553" cy="63409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8" name="圆角矩形 4"/>
              <p:cNvSpPr/>
              <p:nvPr/>
            </p:nvSpPr>
            <p:spPr>
              <a:xfrm>
                <a:off x="361557" y="907903"/>
                <a:ext cx="1350715" cy="527588"/>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chemeClr val="bg1"/>
                    </a:solidFill>
                    <a:latin typeface="华文中宋" panose="02010600040101010101" pitchFamily="2" charset="-122"/>
                    <a:ea typeface="华文中宋" panose="02010600040101010101" pitchFamily="2" charset="-122"/>
                  </a:rPr>
                  <a:t>触电事故为例</a:t>
                </a:r>
                <a:endParaRPr lang="zh-CN" altLang="en-US" sz="1600" b="1" kern="1200" dirty="0">
                  <a:solidFill>
                    <a:schemeClr val="bg1"/>
                  </a:solidFill>
                  <a:latin typeface="华文中宋" panose="02010600040101010101" pitchFamily="2" charset="-122"/>
                  <a:ea typeface="华文中宋" panose="02010600040101010101" pitchFamily="2" charset="-122"/>
                </a:endParaRPr>
              </a:p>
            </p:txBody>
          </p:sp>
        </p:grpSp>
        <p:grpSp>
          <p:nvGrpSpPr>
            <p:cNvPr id="14" name="组合 27"/>
            <p:cNvGrpSpPr/>
            <p:nvPr/>
          </p:nvGrpSpPr>
          <p:grpSpPr>
            <a:xfrm>
              <a:off x="3563888" y="1484784"/>
              <a:ext cx="1382553" cy="504056"/>
              <a:chOff x="345638" y="1520418"/>
              <a:chExt cx="1382553" cy="605238"/>
            </a:xfrm>
          </p:grpSpPr>
          <p:sp>
            <p:nvSpPr>
              <p:cNvPr id="25" name="圆角矩形 24"/>
              <p:cNvSpPr/>
              <p:nvPr/>
            </p:nvSpPr>
            <p:spPr>
              <a:xfrm>
                <a:off x="345638" y="1520418"/>
                <a:ext cx="1382553" cy="605238"/>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6" name="圆角矩形 4"/>
              <p:cNvSpPr/>
              <p:nvPr/>
            </p:nvSpPr>
            <p:spPr>
              <a:xfrm>
                <a:off x="363365" y="1538144"/>
                <a:ext cx="1347099" cy="587512"/>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电气装置事故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5" name="组合 30"/>
            <p:cNvGrpSpPr/>
            <p:nvPr/>
          </p:nvGrpSpPr>
          <p:grpSpPr>
            <a:xfrm>
              <a:off x="5077180" y="1470270"/>
              <a:ext cx="1080119" cy="518570"/>
              <a:chOff x="345638" y="2266366"/>
              <a:chExt cx="1382553" cy="577561"/>
            </a:xfrm>
          </p:grpSpPr>
          <p:sp>
            <p:nvSpPr>
              <p:cNvPr id="23" name="圆角矩形 22"/>
              <p:cNvSpPr/>
              <p:nvPr/>
            </p:nvSpPr>
            <p:spPr>
              <a:xfrm>
                <a:off x="345638" y="2266366"/>
                <a:ext cx="1382553" cy="577561"/>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4" name="圆角矩形 4"/>
              <p:cNvSpPr/>
              <p:nvPr/>
            </p:nvSpPr>
            <p:spPr>
              <a:xfrm>
                <a:off x="362554" y="2283282"/>
                <a:ext cx="1348721" cy="543729"/>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雷击事故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6" name="组合 33"/>
            <p:cNvGrpSpPr/>
            <p:nvPr/>
          </p:nvGrpSpPr>
          <p:grpSpPr>
            <a:xfrm>
              <a:off x="6272288" y="1470270"/>
              <a:ext cx="1008112" cy="518570"/>
              <a:chOff x="345638" y="3021206"/>
              <a:chExt cx="1382553" cy="488395"/>
            </a:xfrm>
          </p:grpSpPr>
          <p:sp>
            <p:nvSpPr>
              <p:cNvPr id="21" name="圆角矩形 20"/>
              <p:cNvSpPr/>
              <p:nvPr/>
            </p:nvSpPr>
            <p:spPr>
              <a:xfrm>
                <a:off x="345638" y="3021206"/>
                <a:ext cx="1382553" cy="488395"/>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2" name="圆角矩形 4"/>
              <p:cNvSpPr/>
              <p:nvPr/>
            </p:nvSpPr>
            <p:spPr>
              <a:xfrm>
                <a:off x="359943" y="3035511"/>
                <a:ext cx="1353943" cy="459785"/>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静电事故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7" name="组合 36"/>
            <p:cNvGrpSpPr/>
            <p:nvPr/>
          </p:nvGrpSpPr>
          <p:grpSpPr>
            <a:xfrm>
              <a:off x="7394826" y="1470270"/>
              <a:ext cx="1440160" cy="518570"/>
              <a:chOff x="345638" y="3767897"/>
              <a:chExt cx="1382553" cy="479020"/>
            </a:xfrm>
          </p:grpSpPr>
          <p:sp>
            <p:nvSpPr>
              <p:cNvPr id="19" name="圆角矩形 18"/>
              <p:cNvSpPr/>
              <p:nvPr/>
            </p:nvSpPr>
            <p:spPr>
              <a:xfrm>
                <a:off x="345638" y="3767897"/>
                <a:ext cx="1382553" cy="47902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0" name="圆角矩形 4"/>
              <p:cNvSpPr/>
              <p:nvPr/>
            </p:nvSpPr>
            <p:spPr>
              <a:xfrm>
                <a:off x="359668" y="3781927"/>
                <a:ext cx="1354493" cy="450960"/>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电磁辐射事故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cxnSp>
          <p:nvCxnSpPr>
            <p:cNvPr id="18" name="直接连接符 17"/>
            <p:cNvCxnSpPr/>
            <p:nvPr/>
          </p:nvCxnSpPr>
          <p:spPr>
            <a:xfrm>
              <a:off x="352556" y="2147370"/>
              <a:ext cx="8496944" cy="0"/>
            </a:xfrm>
            <a:prstGeom prst="line">
              <a:avLst/>
            </a:prstGeom>
            <a:ln w="28575">
              <a:solidFill>
                <a:srgbClr val="22518A"/>
              </a:solidFill>
              <a:prstDash val="lgDashDot"/>
            </a:ln>
          </p:spPr>
          <p:style>
            <a:lnRef idx="1">
              <a:schemeClr val="accent1"/>
            </a:lnRef>
            <a:fillRef idx="0">
              <a:schemeClr val="accent1"/>
            </a:fillRef>
            <a:effectRef idx="0">
              <a:schemeClr val="accent1"/>
            </a:effectRef>
            <a:fontRef idx="minor">
              <a:schemeClr val="tx1"/>
            </a:fontRef>
          </p:style>
        </p:cxnSp>
      </p:grpSp>
      <p:sp>
        <p:nvSpPr>
          <p:cNvPr id="31" name="Rectangle 256"/>
          <p:cNvSpPr>
            <a:spLocks noChangeArrowheads="1"/>
          </p:cNvSpPr>
          <p:nvPr/>
        </p:nvSpPr>
        <p:spPr bwMode="auto">
          <a:xfrm>
            <a:off x="251520" y="1736561"/>
            <a:ext cx="2304256" cy="338554"/>
          </a:xfrm>
          <a:prstGeom prst="rect">
            <a:avLst/>
          </a:prstGeom>
          <a:noFill/>
          <a:ln w="9525">
            <a:noFill/>
            <a:miter lim="800000"/>
          </a:ln>
        </p:spPr>
        <p:txBody>
          <a:bodyPr wrap="square" anchor="ctr">
            <a:spAutoFit/>
          </a:bodyPr>
          <a:lstStyle/>
          <a:p>
            <a:r>
              <a:rPr lang="zh-CN" altLang="en-US" sz="1600" b="1" dirty="0" smtClean="0">
                <a:solidFill>
                  <a:schemeClr val="tx2"/>
                </a:solidFill>
                <a:latin typeface="微软雅黑" panose="020B0503020204020204" pitchFamily="34" charset="-122"/>
                <a:ea typeface="微软雅黑" panose="020B0503020204020204" pitchFamily="34" charset="-122"/>
              </a:rPr>
              <a:t>七、触电事故的急救</a:t>
            </a:r>
            <a:endParaRPr lang="zh-CN" altLang="en-US" sz="1600" b="1" dirty="0" smtClean="0">
              <a:solidFill>
                <a:schemeClr val="tx2"/>
              </a:solidFill>
              <a:latin typeface="微软雅黑" panose="020B0503020204020204" pitchFamily="34" charset="-122"/>
              <a:ea typeface="微软雅黑" panose="020B0503020204020204" pitchFamily="34" charset="-122"/>
            </a:endParaRPr>
          </a:p>
        </p:txBody>
      </p:sp>
      <p:pic>
        <p:nvPicPr>
          <p:cNvPr id="32" name="Picture 93" descr="Pen 2"/>
          <p:cNvPicPr>
            <a:picLocks noChangeAspect="1" noChangeArrowheads="1"/>
          </p:cNvPicPr>
          <p:nvPr/>
        </p:nvPicPr>
        <p:blipFill>
          <a:blip r:embed="rId1" cstate="print"/>
          <a:srcRect/>
          <a:stretch>
            <a:fillRect/>
          </a:stretch>
        </p:blipFill>
        <p:spPr bwMode="auto">
          <a:xfrm>
            <a:off x="3102250" y="476672"/>
            <a:ext cx="360809" cy="395148"/>
          </a:xfrm>
          <a:prstGeom prst="rect">
            <a:avLst/>
          </a:prstGeom>
          <a:noFill/>
          <a:ln w="9525">
            <a:noFill/>
            <a:miter lim="800000"/>
            <a:headEnd/>
            <a:tailEnd/>
          </a:ln>
        </p:spPr>
      </p:pic>
      <p:pic>
        <p:nvPicPr>
          <p:cNvPr id="33" name="Picture 58" descr="untitled5"/>
          <p:cNvPicPr>
            <a:picLocks noChangeAspect="1" noChangeArrowheads="1"/>
          </p:cNvPicPr>
          <p:nvPr/>
        </p:nvPicPr>
        <p:blipFill>
          <a:blip r:embed="rId2" cstate="print">
            <a:lum bright="12000" contrast="24000"/>
          </a:blip>
          <a:srcRect/>
          <a:stretch>
            <a:fillRect/>
          </a:stretch>
        </p:blipFill>
        <p:spPr bwMode="auto">
          <a:xfrm>
            <a:off x="2267744" y="3501008"/>
            <a:ext cx="1636312" cy="1008112"/>
          </a:xfrm>
          <a:prstGeom prst="rect">
            <a:avLst/>
          </a:prstGeom>
          <a:noFill/>
          <a:ln w="9525">
            <a:noFill/>
            <a:miter lim="800000"/>
            <a:headEnd/>
            <a:tailEnd/>
          </a:ln>
        </p:spPr>
      </p:pic>
      <p:sp>
        <p:nvSpPr>
          <p:cNvPr id="34" name="Rectangle 256"/>
          <p:cNvSpPr>
            <a:spLocks noChangeArrowheads="1"/>
          </p:cNvSpPr>
          <p:nvPr/>
        </p:nvSpPr>
        <p:spPr bwMode="auto">
          <a:xfrm>
            <a:off x="395536" y="2082334"/>
            <a:ext cx="1944216" cy="338554"/>
          </a:xfrm>
          <a:prstGeom prst="rect">
            <a:avLst/>
          </a:prstGeom>
          <a:noFill/>
          <a:ln w="9525">
            <a:noFill/>
            <a:miter lim="800000"/>
          </a:ln>
        </p:spPr>
        <p:txBody>
          <a:bodyPr wrap="square" anchor="ctr">
            <a:spAutoFit/>
          </a:bodyPr>
          <a:lstStyle/>
          <a:p>
            <a:r>
              <a:rPr lang="en-US" altLang="zh-CN" sz="1600" b="1" dirty="0" smtClean="0">
                <a:solidFill>
                  <a:schemeClr val="tx2"/>
                </a:solidFill>
                <a:latin typeface="微软雅黑" panose="020B0503020204020204" pitchFamily="34" charset="-122"/>
                <a:ea typeface="微软雅黑" panose="020B0503020204020204" pitchFamily="34" charset="-122"/>
              </a:rPr>
              <a:t>1</a:t>
            </a:r>
            <a:r>
              <a:rPr lang="zh-CN" altLang="en-US" sz="1600" b="1" dirty="0" smtClean="0">
                <a:solidFill>
                  <a:schemeClr val="tx2"/>
                </a:solidFill>
                <a:latin typeface="微软雅黑" panose="020B0503020204020204" pitchFamily="34" charset="-122"/>
                <a:ea typeface="微软雅黑" panose="020B0503020204020204" pitchFamily="34" charset="-122"/>
              </a:rPr>
              <a:t>、现场急救原则</a:t>
            </a:r>
            <a:endParaRPr lang="zh-CN" altLang="en-US" sz="1600" b="1" dirty="0" smtClean="0">
              <a:solidFill>
                <a:schemeClr val="tx2"/>
              </a:solidFill>
              <a:latin typeface="微软雅黑" panose="020B0503020204020204" pitchFamily="34" charset="-122"/>
              <a:ea typeface="微软雅黑" panose="020B0503020204020204" pitchFamily="34" charset="-122"/>
            </a:endParaRPr>
          </a:p>
        </p:txBody>
      </p:sp>
      <p:sp>
        <p:nvSpPr>
          <p:cNvPr id="35" name="Rectangle 6"/>
          <p:cNvSpPr>
            <a:spLocks noChangeArrowheads="1"/>
          </p:cNvSpPr>
          <p:nvPr/>
        </p:nvSpPr>
        <p:spPr bwMode="auto">
          <a:xfrm>
            <a:off x="755576" y="2381979"/>
            <a:ext cx="7819944" cy="830997"/>
          </a:xfrm>
          <a:prstGeom prst="rect">
            <a:avLst/>
          </a:prstGeom>
          <a:noFill/>
          <a:ln w="9525">
            <a:noFill/>
            <a:miter lim="800000"/>
          </a:ln>
        </p:spPr>
        <p:txBody>
          <a:bodyPr wrap="square" anchor="ctr">
            <a:spAutoFit/>
          </a:bodyPr>
          <a:lstStyle/>
          <a:p>
            <a:pPr>
              <a:lnSpc>
                <a:spcPct val="150000"/>
              </a:lnSpc>
            </a:pPr>
            <a:r>
              <a:rPr lang="zh-CN" altLang="en-US" sz="1600" dirty="0" smtClean="0">
                <a:latin typeface="微软雅黑" panose="020B0503020204020204" pitchFamily="34" charset="-122"/>
                <a:ea typeface="微软雅黑" panose="020B0503020204020204" pitchFamily="34" charset="-122"/>
              </a:rPr>
              <a:t>必须</a:t>
            </a:r>
            <a:r>
              <a:rPr lang="zh-CN" altLang="en-US" sz="1600" dirty="0">
                <a:latin typeface="微软雅黑" panose="020B0503020204020204" pitchFamily="34" charset="-122"/>
                <a:ea typeface="微软雅黑" panose="020B0503020204020204" pitchFamily="34" charset="-122"/>
              </a:rPr>
              <a:t>遵循先</a:t>
            </a:r>
            <a:r>
              <a:rPr lang="zh-CN" altLang="en-US" sz="1600" b="1" dirty="0">
                <a:solidFill>
                  <a:srgbClr val="C00000"/>
                </a:solidFill>
                <a:latin typeface="微软雅黑" panose="020B0503020204020204" pitchFamily="34" charset="-122"/>
                <a:ea typeface="微软雅黑" panose="020B0503020204020204" pitchFamily="34" charset="-122"/>
              </a:rPr>
              <a:t>“救”后“送”</a:t>
            </a:r>
            <a:r>
              <a:rPr lang="zh-CN" altLang="en-US" sz="1600" dirty="0">
                <a:latin typeface="微软雅黑" panose="020B0503020204020204" pitchFamily="34" charset="-122"/>
                <a:ea typeface="微软雅黑" panose="020B0503020204020204" pitchFamily="34" charset="-122"/>
              </a:rPr>
              <a:t>的原则，即对伤员先进行现场急救，采取必要的救护措施，然后通过各种通讯工具向医疗机构求救，或直接送医院进行抢救。</a:t>
            </a:r>
            <a:endParaRPr lang="zh-CN" altLang="en-US" sz="1600" dirty="0">
              <a:latin typeface="微软雅黑" panose="020B0503020204020204" pitchFamily="34" charset="-122"/>
              <a:ea typeface="微软雅黑" panose="020B0503020204020204" pitchFamily="34" charset="-122"/>
            </a:endParaRPr>
          </a:p>
        </p:txBody>
      </p:sp>
      <p:sp>
        <p:nvSpPr>
          <p:cNvPr id="36" name="Rectangle 72"/>
          <p:cNvSpPr>
            <a:spLocks noChangeArrowheads="1"/>
          </p:cNvSpPr>
          <p:nvPr/>
        </p:nvSpPr>
        <p:spPr bwMode="auto">
          <a:xfrm>
            <a:off x="395536" y="3594502"/>
            <a:ext cx="1973262" cy="338554"/>
          </a:xfrm>
          <a:prstGeom prst="rect">
            <a:avLst/>
          </a:prstGeom>
          <a:noFill/>
          <a:ln w="9525">
            <a:noFill/>
            <a:miter lim="800000"/>
          </a:ln>
        </p:spPr>
        <p:txBody>
          <a:bodyPr wrap="square" anchor="ctr">
            <a:spAutoFit/>
          </a:bodyPr>
          <a:lstStyle/>
          <a:p>
            <a:r>
              <a:rPr lang="en-US" altLang="zh-CN" sz="1600" b="1" dirty="0" smtClean="0">
                <a:solidFill>
                  <a:schemeClr val="tx2"/>
                </a:solidFill>
                <a:latin typeface="微软雅黑" panose="020B0503020204020204" pitchFamily="34" charset="-122"/>
                <a:ea typeface="微软雅黑" panose="020B0503020204020204" pitchFamily="34" charset="-122"/>
              </a:rPr>
              <a:t>2</a:t>
            </a:r>
            <a:r>
              <a:rPr lang="zh-CN" altLang="en-US" sz="1600" b="1" dirty="0" smtClean="0">
                <a:solidFill>
                  <a:schemeClr val="tx2"/>
                </a:solidFill>
                <a:latin typeface="微软雅黑" panose="020B0503020204020204" pitchFamily="34" charset="-122"/>
                <a:ea typeface="微软雅黑" panose="020B0503020204020204" pitchFamily="34" charset="-122"/>
              </a:rPr>
              <a:t>、现场</a:t>
            </a:r>
            <a:r>
              <a:rPr lang="zh-CN" altLang="en-US" sz="1600" b="1" dirty="0">
                <a:solidFill>
                  <a:schemeClr val="tx2"/>
                </a:solidFill>
                <a:latin typeface="微软雅黑" panose="020B0503020204020204" pitchFamily="34" charset="-122"/>
                <a:ea typeface="微软雅黑" panose="020B0503020204020204" pitchFamily="34" charset="-122"/>
              </a:rPr>
              <a:t>急救</a:t>
            </a:r>
            <a:r>
              <a:rPr lang="zh-CN" altLang="en-US" sz="1600" b="1" dirty="0" smtClean="0">
                <a:solidFill>
                  <a:schemeClr val="tx2"/>
                </a:solidFill>
                <a:latin typeface="微软雅黑" panose="020B0503020204020204" pitchFamily="34" charset="-122"/>
                <a:ea typeface="微软雅黑" panose="020B0503020204020204" pitchFamily="34" charset="-122"/>
              </a:rPr>
              <a:t>方法</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sp>
        <p:nvSpPr>
          <p:cNvPr id="37" name="Rectangle 23"/>
          <p:cNvSpPr>
            <a:spLocks noChangeArrowheads="1"/>
          </p:cNvSpPr>
          <p:nvPr/>
        </p:nvSpPr>
        <p:spPr bwMode="auto">
          <a:xfrm>
            <a:off x="827584" y="4149080"/>
            <a:ext cx="1368995" cy="366712"/>
          </a:xfrm>
          <a:prstGeom prst="rect">
            <a:avLst/>
          </a:prstGeom>
          <a:noFill/>
          <a:ln w="9525">
            <a:noFill/>
            <a:miter lim="800000"/>
          </a:ln>
        </p:spPr>
        <p:txBody>
          <a:bodyPr wrap="none" anchor="ctr"/>
          <a:lstStyle/>
          <a:p>
            <a:r>
              <a:rPr lang="zh-CN" altLang="en-US" dirty="0">
                <a:latin typeface="微软雅黑" panose="020B0503020204020204" pitchFamily="34" charset="-122"/>
                <a:ea typeface="微软雅黑" panose="020B0503020204020204" pitchFamily="34" charset="-122"/>
              </a:rPr>
              <a:t>脱离电源 </a:t>
            </a:r>
            <a:endParaRPr lang="zh-CN" altLang="en-US" dirty="0">
              <a:latin typeface="微软雅黑" panose="020B0503020204020204" pitchFamily="34" charset="-122"/>
              <a:ea typeface="微软雅黑" panose="020B0503020204020204" pitchFamily="34" charset="-122"/>
            </a:endParaRPr>
          </a:p>
        </p:txBody>
      </p:sp>
      <p:sp>
        <p:nvSpPr>
          <p:cNvPr id="38" name="Rectangle 24"/>
          <p:cNvSpPr>
            <a:spLocks noChangeArrowheads="1"/>
          </p:cNvSpPr>
          <p:nvPr/>
        </p:nvSpPr>
        <p:spPr bwMode="auto">
          <a:xfrm>
            <a:off x="827584" y="4502448"/>
            <a:ext cx="1585019" cy="366712"/>
          </a:xfrm>
          <a:prstGeom prst="rect">
            <a:avLst/>
          </a:prstGeom>
          <a:noFill/>
          <a:ln w="9525">
            <a:noFill/>
            <a:miter lim="800000"/>
          </a:ln>
        </p:spPr>
        <p:txBody>
          <a:bodyPr wrap="none" anchor="ctr"/>
          <a:lstStyle/>
          <a:p>
            <a:r>
              <a:rPr lang="zh-CN" altLang="en-US" dirty="0">
                <a:latin typeface="微软雅黑" panose="020B0503020204020204" pitchFamily="34" charset="-122"/>
                <a:ea typeface="微软雅黑" panose="020B0503020204020204" pitchFamily="34" charset="-122"/>
              </a:rPr>
              <a:t>现场急救措施 </a:t>
            </a:r>
            <a:endParaRPr lang="zh-CN" altLang="en-US" dirty="0">
              <a:latin typeface="微软雅黑" panose="020B0503020204020204" pitchFamily="34" charset="-122"/>
              <a:ea typeface="微软雅黑" panose="020B0503020204020204" pitchFamily="34" charset="-122"/>
            </a:endParaRPr>
          </a:p>
        </p:txBody>
      </p:sp>
      <p:sp>
        <p:nvSpPr>
          <p:cNvPr id="39" name="Rectangle 26"/>
          <p:cNvSpPr>
            <a:spLocks noChangeArrowheads="1"/>
          </p:cNvSpPr>
          <p:nvPr/>
        </p:nvSpPr>
        <p:spPr bwMode="auto">
          <a:xfrm>
            <a:off x="841255" y="5294535"/>
            <a:ext cx="1585019" cy="366713"/>
          </a:xfrm>
          <a:prstGeom prst="rect">
            <a:avLst/>
          </a:prstGeom>
          <a:noFill/>
          <a:ln w="9525">
            <a:noFill/>
            <a:miter lim="800000"/>
          </a:ln>
        </p:spPr>
        <p:txBody>
          <a:bodyPr wrap="none" anchor="ctr"/>
          <a:lstStyle/>
          <a:p>
            <a:r>
              <a:rPr lang="zh-CN" altLang="en-US" dirty="0">
                <a:latin typeface="微软雅黑" panose="020B0503020204020204" pitchFamily="34" charset="-122"/>
                <a:ea typeface="微软雅黑" panose="020B0503020204020204" pitchFamily="34" charset="-122"/>
              </a:rPr>
              <a:t>胸外按压法 </a:t>
            </a:r>
            <a:endParaRPr lang="zh-CN" altLang="en-US" dirty="0">
              <a:latin typeface="微软雅黑" panose="020B0503020204020204" pitchFamily="34" charset="-122"/>
              <a:ea typeface="微软雅黑" panose="020B0503020204020204" pitchFamily="34" charset="-122"/>
            </a:endParaRPr>
          </a:p>
        </p:txBody>
      </p:sp>
      <p:sp>
        <p:nvSpPr>
          <p:cNvPr id="40" name="Rectangle 75"/>
          <p:cNvSpPr>
            <a:spLocks noChangeArrowheads="1"/>
          </p:cNvSpPr>
          <p:nvPr/>
        </p:nvSpPr>
        <p:spPr bwMode="auto">
          <a:xfrm>
            <a:off x="827584" y="4861471"/>
            <a:ext cx="2375520" cy="439737"/>
          </a:xfrm>
          <a:prstGeom prst="rect">
            <a:avLst/>
          </a:prstGeom>
          <a:noFill/>
          <a:ln w="9525">
            <a:noFill/>
            <a:miter lim="800000"/>
          </a:ln>
        </p:spPr>
        <p:txBody>
          <a:bodyPr wrap="none" anchor="ctr"/>
          <a:lstStyle/>
          <a:p>
            <a:r>
              <a:rPr lang="zh-CN" altLang="en-US" dirty="0">
                <a:latin typeface="微软雅黑" panose="020B0503020204020204" pitchFamily="34" charset="-122"/>
                <a:ea typeface="微软雅黑" panose="020B0503020204020204" pitchFamily="34" charset="-122"/>
              </a:rPr>
              <a:t>急救箱配置参考清单 </a:t>
            </a:r>
            <a:endParaRPr lang="zh-CN" altLang="en-US" dirty="0">
              <a:latin typeface="微软雅黑" panose="020B0503020204020204" pitchFamily="34" charset="-122"/>
              <a:ea typeface="微软雅黑" panose="020B0503020204020204" pitchFamily="34" charset="-122"/>
            </a:endParaRPr>
          </a:p>
        </p:txBody>
      </p:sp>
      <p:sp>
        <p:nvSpPr>
          <p:cNvPr id="41" name="矩形 40"/>
          <p:cNvSpPr/>
          <p:nvPr/>
        </p:nvSpPr>
        <p:spPr>
          <a:xfrm>
            <a:off x="596484" y="4249554"/>
            <a:ext cx="144016" cy="144016"/>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42" name="矩形 41"/>
          <p:cNvSpPr/>
          <p:nvPr/>
        </p:nvSpPr>
        <p:spPr>
          <a:xfrm>
            <a:off x="597046" y="4639184"/>
            <a:ext cx="144016" cy="144016"/>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43" name="矩形 42"/>
          <p:cNvSpPr/>
          <p:nvPr/>
        </p:nvSpPr>
        <p:spPr>
          <a:xfrm>
            <a:off x="597046" y="5013176"/>
            <a:ext cx="144016" cy="144016"/>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44" name="矩形 43"/>
          <p:cNvSpPr/>
          <p:nvPr/>
        </p:nvSpPr>
        <p:spPr>
          <a:xfrm>
            <a:off x="597046" y="5416196"/>
            <a:ext cx="144016" cy="144016"/>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47" name="Text Box 26"/>
          <p:cNvSpPr txBox="1">
            <a:spLocks noChangeArrowheads="1"/>
          </p:cNvSpPr>
          <p:nvPr/>
        </p:nvSpPr>
        <p:spPr bwMode="auto">
          <a:xfrm>
            <a:off x="4701503" y="3485932"/>
            <a:ext cx="2448271" cy="461665"/>
          </a:xfrm>
          <a:prstGeom prst="rect">
            <a:avLst/>
          </a:prstGeom>
          <a:noFill/>
          <a:ln w="9525">
            <a:noFill/>
            <a:miter lim="800000"/>
          </a:ln>
        </p:spPr>
        <p:txBody>
          <a:bodyPr wrap="square" anchor="ctr">
            <a:spAutoFit/>
          </a:bodyPr>
          <a:lstStyle>
            <a:defPPr>
              <a:defRPr lang="zh-CN"/>
            </a:defPPr>
            <a:lvl1pPr>
              <a:lnSpc>
                <a:spcPct val="150000"/>
              </a:lnSpc>
              <a:defRPr sz="1600">
                <a:latin typeface="微软雅黑" panose="020B0503020204020204" pitchFamily="34" charset="-122"/>
                <a:ea typeface="微软雅黑" panose="020B0503020204020204" pitchFamily="34" charset="-122"/>
              </a:defRPr>
            </a:lvl1pPr>
          </a:lstStyle>
          <a:p>
            <a:r>
              <a:rPr lang="en-US" altLang="zh-CN" b="1" dirty="0" smtClean="0">
                <a:solidFill>
                  <a:schemeClr val="tx2"/>
                </a:solidFill>
              </a:rPr>
              <a:t>3</a:t>
            </a:r>
            <a:r>
              <a:rPr lang="zh-CN" altLang="en-US" b="1" dirty="0" smtClean="0">
                <a:solidFill>
                  <a:schemeClr val="tx2"/>
                </a:solidFill>
              </a:rPr>
              <a:t>、脱离</a:t>
            </a:r>
            <a:r>
              <a:rPr lang="zh-CN" altLang="en-US" b="1" dirty="0">
                <a:solidFill>
                  <a:schemeClr val="tx2"/>
                </a:solidFill>
              </a:rPr>
              <a:t>低压电源的方法</a:t>
            </a:r>
            <a:endParaRPr lang="zh-CN" altLang="en-US" b="1" dirty="0">
              <a:solidFill>
                <a:schemeClr val="tx2"/>
              </a:solidFill>
            </a:endParaRPr>
          </a:p>
        </p:txBody>
      </p:sp>
      <p:sp>
        <p:nvSpPr>
          <p:cNvPr id="48" name="Rectangle 51"/>
          <p:cNvSpPr>
            <a:spLocks noChangeArrowheads="1"/>
          </p:cNvSpPr>
          <p:nvPr/>
        </p:nvSpPr>
        <p:spPr bwMode="auto">
          <a:xfrm>
            <a:off x="5004048" y="3905714"/>
            <a:ext cx="3816424" cy="1938992"/>
          </a:xfrm>
          <a:prstGeom prst="rect">
            <a:avLst/>
          </a:prstGeom>
          <a:noFill/>
          <a:ln w="9525">
            <a:noFill/>
            <a:miter lim="800000"/>
          </a:ln>
        </p:spPr>
        <p:txBody>
          <a:bodyPr wrap="square">
            <a:spAutoFit/>
          </a:bodyPr>
          <a:lstStyle/>
          <a:p>
            <a:pPr>
              <a:lnSpc>
                <a:spcPct val="150000"/>
              </a:lnSpc>
            </a:pPr>
            <a:r>
              <a:rPr lang="zh-CN" altLang="en-US" sz="1600" dirty="0" smtClean="0">
                <a:latin typeface="微软雅黑" panose="020B0503020204020204" pitchFamily="34" charset="-122"/>
                <a:ea typeface="微软雅黑" panose="020B0503020204020204" pitchFamily="34" charset="-122"/>
              </a:rPr>
              <a:t>人</a:t>
            </a:r>
            <a:r>
              <a:rPr lang="zh-CN" altLang="en-US" sz="1600" dirty="0">
                <a:latin typeface="微软雅黑" panose="020B0503020204020204" pitchFamily="34" charset="-122"/>
                <a:ea typeface="微软雅黑" panose="020B0503020204020204" pitchFamily="34" charset="-122"/>
              </a:rPr>
              <a:t>触电以后，可能由于</a:t>
            </a:r>
            <a:r>
              <a:rPr lang="zh-CN" altLang="en-US" sz="1600" dirty="0">
                <a:solidFill>
                  <a:srgbClr val="C00000"/>
                </a:solidFill>
                <a:latin typeface="微软雅黑" panose="020B0503020204020204" pitchFamily="34" charset="-122"/>
                <a:ea typeface="微软雅黑" panose="020B0503020204020204" pitchFamily="34" charset="-122"/>
              </a:rPr>
              <a:t>痉挛或失去知觉</a:t>
            </a:r>
            <a:r>
              <a:rPr lang="zh-CN" altLang="en-US" sz="1600" dirty="0">
                <a:latin typeface="微软雅黑" panose="020B0503020204020204" pitchFamily="34" charset="-122"/>
                <a:ea typeface="微软雅黑" panose="020B0503020204020204" pitchFamily="34" charset="-122"/>
              </a:rPr>
              <a:t>等原因而</a:t>
            </a:r>
            <a:r>
              <a:rPr lang="zh-CN" altLang="en-US" sz="1600" dirty="0">
                <a:solidFill>
                  <a:srgbClr val="C00000"/>
                </a:solidFill>
                <a:latin typeface="微软雅黑" panose="020B0503020204020204" pitchFamily="34" charset="-122"/>
                <a:ea typeface="微软雅黑" panose="020B0503020204020204" pitchFamily="34" charset="-122"/>
              </a:rPr>
              <a:t>难以脱离带电体</a:t>
            </a:r>
            <a:r>
              <a:rPr lang="zh-CN" altLang="en-US" sz="1600" dirty="0">
                <a:latin typeface="微软雅黑" panose="020B0503020204020204" pitchFamily="34" charset="-122"/>
                <a:ea typeface="微软雅黑" panose="020B0503020204020204" pitchFamily="34" charset="-122"/>
              </a:rPr>
              <a:t>！因此，对于不能自行摆脱电源者，</a:t>
            </a:r>
            <a:r>
              <a:rPr lang="zh-CN" altLang="en-US" sz="1600" b="1" dirty="0">
                <a:solidFill>
                  <a:srgbClr val="C00000"/>
                </a:solidFill>
                <a:latin typeface="微软雅黑" panose="020B0503020204020204" pitchFamily="34" charset="-122"/>
                <a:ea typeface="微软雅黑" panose="020B0503020204020204" pitchFamily="34" charset="-122"/>
              </a:rPr>
              <a:t>首先必须尽快使触电者脱离电源</a:t>
            </a:r>
            <a:r>
              <a:rPr lang="zh-CN" altLang="en-US" sz="1600" b="1" dirty="0" smtClean="0">
                <a:solidFill>
                  <a:srgbClr val="C00000"/>
                </a:solidFill>
                <a:latin typeface="微软雅黑" panose="020B0503020204020204" pitchFamily="34" charset="-122"/>
                <a:ea typeface="微软雅黑" panose="020B0503020204020204" pitchFamily="34" charset="-122"/>
              </a:rPr>
              <a:t>。</a:t>
            </a:r>
            <a:endParaRPr lang="en-US" altLang="zh-CN" sz="1600" b="1" dirty="0" smtClean="0">
              <a:solidFill>
                <a:srgbClr val="C00000"/>
              </a:solidFill>
              <a:latin typeface="微软雅黑" panose="020B0503020204020204" pitchFamily="34" charset="-122"/>
              <a:ea typeface="微软雅黑" panose="020B0503020204020204" pitchFamily="34" charset="-122"/>
            </a:endParaRPr>
          </a:p>
          <a:p>
            <a:pPr>
              <a:lnSpc>
                <a:spcPct val="150000"/>
              </a:lnSpc>
            </a:pPr>
            <a:r>
              <a:rPr lang="zh-CN" altLang="en-US" sz="1600" b="1" u="sng" dirty="0" smtClean="0">
                <a:solidFill>
                  <a:srgbClr val="C00000"/>
                </a:solidFill>
                <a:latin typeface="微软雅黑" panose="020B0503020204020204" pitchFamily="34" charset="-122"/>
                <a:ea typeface="微软雅黑" panose="020B0503020204020204" pitchFamily="34" charset="-122"/>
              </a:rPr>
              <a:t>五字概括：拉、切、挑、拽、垫</a:t>
            </a:r>
            <a:endParaRPr lang="zh-CN" altLang="en-US" sz="1600" b="1" u="sng" dirty="0">
              <a:solidFill>
                <a:srgbClr val="C00000"/>
              </a:solidFill>
              <a:latin typeface="微软雅黑" panose="020B0503020204020204" pitchFamily="34" charset="-122"/>
              <a:ea typeface="微软雅黑" panose="020B0503020204020204" pitchFamily="34" charset="-122"/>
            </a:endParaRPr>
          </a:p>
        </p:txBody>
      </p:sp>
      <p:cxnSp>
        <p:nvCxnSpPr>
          <p:cNvPr id="50" name="直接连接符 49"/>
          <p:cNvCxnSpPr/>
          <p:nvPr/>
        </p:nvCxnSpPr>
        <p:spPr>
          <a:xfrm>
            <a:off x="539552" y="3356992"/>
            <a:ext cx="82089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4283968" y="3573016"/>
            <a:ext cx="0" cy="1944216"/>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push dir="u"/>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5493812"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五、企业电气事故种类及原因、防范对策、急救方法</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pSp>
        <p:nvGrpSpPr>
          <p:cNvPr id="5" name="组合 4"/>
          <p:cNvGrpSpPr/>
          <p:nvPr/>
        </p:nvGrpSpPr>
        <p:grpSpPr>
          <a:xfrm>
            <a:off x="352556" y="879692"/>
            <a:ext cx="8496944" cy="677100"/>
            <a:chOff x="352556" y="1470270"/>
            <a:chExt cx="8496944" cy="677100"/>
          </a:xfrm>
        </p:grpSpPr>
        <p:grpSp>
          <p:nvGrpSpPr>
            <p:cNvPr id="6" name="组合 21"/>
            <p:cNvGrpSpPr/>
            <p:nvPr/>
          </p:nvGrpSpPr>
          <p:grpSpPr>
            <a:xfrm>
              <a:off x="409251" y="1499298"/>
              <a:ext cx="1498453" cy="489542"/>
              <a:chOff x="235663" y="1"/>
              <a:chExt cx="1492529" cy="432048"/>
            </a:xfrm>
          </p:grpSpPr>
          <p:sp>
            <p:nvSpPr>
              <p:cNvPr id="23" name="圆角矩形 22"/>
              <p:cNvSpPr/>
              <p:nvPr/>
            </p:nvSpPr>
            <p:spPr>
              <a:xfrm>
                <a:off x="235663" y="1"/>
                <a:ext cx="1492529" cy="432048"/>
              </a:xfrm>
              <a:prstGeom prst="roundRect">
                <a:avLst>
                  <a:gd name="adj" fmla="val 10000"/>
                </a:avLst>
              </a:prstGeom>
              <a:solidFill>
                <a:schemeClr val="accent1"/>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4" name="圆角矩形 4"/>
              <p:cNvSpPr/>
              <p:nvPr/>
            </p:nvSpPr>
            <p:spPr>
              <a:xfrm>
                <a:off x="264812" y="37934"/>
                <a:ext cx="1434466" cy="356184"/>
              </a:xfrm>
              <a:prstGeom prst="rect">
                <a:avLst/>
              </a:prstGeom>
              <a:solidFill>
                <a:srgbClr val="22518A"/>
              </a:solidFill>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anose="02010600040101010101" pitchFamily="2" charset="-122"/>
                    <a:ea typeface="华文中宋" panose="02010600040101010101" pitchFamily="2" charset="-122"/>
                  </a:rPr>
                  <a:t>电气事故种类 </a:t>
                </a:r>
                <a:endParaRPr lang="zh-CN" altLang="en-US" sz="1600" kern="1200" dirty="0">
                  <a:latin typeface="华文中宋" panose="02010600040101010101" pitchFamily="2" charset="-122"/>
                  <a:ea typeface="华文中宋" panose="02010600040101010101" pitchFamily="2" charset="-122"/>
                </a:endParaRPr>
              </a:p>
            </p:txBody>
          </p:sp>
        </p:grpSp>
        <p:grpSp>
          <p:nvGrpSpPr>
            <p:cNvPr id="7" name="组合 24"/>
            <p:cNvGrpSpPr/>
            <p:nvPr/>
          </p:nvGrpSpPr>
          <p:grpSpPr>
            <a:xfrm>
              <a:off x="2066234" y="1484784"/>
              <a:ext cx="1382553" cy="504055"/>
              <a:chOff x="345638" y="871386"/>
              <a:chExt cx="1382553" cy="634090"/>
            </a:xfrm>
          </p:grpSpPr>
          <p:sp>
            <p:nvSpPr>
              <p:cNvPr id="21" name="圆角矩形 20"/>
              <p:cNvSpPr/>
              <p:nvPr/>
            </p:nvSpPr>
            <p:spPr>
              <a:xfrm>
                <a:off x="345638" y="871386"/>
                <a:ext cx="1382553" cy="63409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2" name="圆角矩形 4"/>
              <p:cNvSpPr/>
              <p:nvPr/>
            </p:nvSpPr>
            <p:spPr>
              <a:xfrm>
                <a:off x="361557" y="907903"/>
                <a:ext cx="1350715" cy="527588"/>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chemeClr val="bg1"/>
                    </a:solidFill>
                    <a:latin typeface="华文中宋" panose="02010600040101010101" pitchFamily="2" charset="-122"/>
                    <a:ea typeface="华文中宋" panose="02010600040101010101" pitchFamily="2" charset="-122"/>
                  </a:rPr>
                  <a:t>触电事故为例</a:t>
                </a:r>
                <a:endParaRPr lang="zh-CN" altLang="en-US" sz="1600" b="1" kern="1200" dirty="0">
                  <a:solidFill>
                    <a:schemeClr val="bg1"/>
                  </a:solidFill>
                  <a:latin typeface="华文中宋" panose="02010600040101010101" pitchFamily="2" charset="-122"/>
                  <a:ea typeface="华文中宋" panose="02010600040101010101" pitchFamily="2" charset="-122"/>
                </a:endParaRPr>
              </a:p>
            </p:txBody>
          </p:sp>
        </p:grpSp>
        <p:grpSp>
          <p:nvGrpSpPr>
            <p:cNvPr id="8" name="组合 27"/>
            <p:cNvGrpSpPr/>
            <p:nvPr/>
          </p:nvGrpSpPr>
          <p:grpSpPr>
            <a:xfrm>
              <a:off x="3563888" y="1484784"/>
              <a:ext cx="1382553" cy="504056"/>
              <a:chOff x="345638" y="1520418"/>
              <a:chExt cx="1382553" cy="605238"/>
            </a:xfrm>
          </p:grpSpPr>
          <p:sp>
            <p:nvSpPr>
              <p:cNvPr id="19" name="圆角矩形 18"/>
              <p:cNvSpPr/>
              <p:nvPr/>
            </p:nvSpPr>
            <p:spPr>
              <a:xfrm>
                <a:off x="345638" y="1520418"/>
                <a:ext cx="1382553" cy="605238"/>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0" name="圆角矩形 4"/>
              <p:cNvSpPr/>
              <p:nvPr/>
            </p:nvSpPr>
            <p:spPr>
              <a:xfrm>
                <a:off x="363365" y="1538144"/>
                <a:ext cx="1347099" cy="587512"/>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电气装置事故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9" name="组合 30"/>
            <p:cNvGrpSpPr/>
            <p:nvPr/>
          </p:nvGrpSpPr>
          <p:grpSpPr>
            <a:xfrm>
              <a:off x="5077180" y="1470270"/>
              <a:ext cx="1080119" cy="518570"/>
              <a:chOff x="345638" y="2266366"/>
              <a:chExt cx="1382553" cy="577561"/>
            </a:xfrm>
          </p:grpSpPr>
          <p:sp>
            <p:nvSpPr>
              <p:cNvPr id="17" name="圆角矩形 16"/>
              <p:cNvSpPr/>
              <p:nvPr/>
            </p:nvSpPr>
            <p:spPr>
              <a:xfrm>
                <a:off x="345638" y="2266366"/>
                <a:ext cx="1382553" cy="577561"/>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8" name="圆角矩形 4"/>
              <p:cNvSpPr/>
              <p:nvPr/>
            </p:nvSpPr>
            <p:spPr>
              <a:xfrm>
                <a:off x="362554" y="2283282"/>
                <a:ext cx="1348721" cy="543729"/>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雷击事故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0" name="组合 33"/>
            <p:cNvGrpSpPr/>
            <p:nvPr/>
          </p:nvGrpSpPr>
          <p:grpSpPr>
            <a:xfrm>
              <a:off x="6272288" y="1470270"/>
              <a:ext cx="1008112" cy="518570"/>
              <a:chOff x="345638" y="3021206"/>
              <a:chExt cx="1382553" cy="488395"/>
            </a:xfrm>
          </p:grpSpPr>
          <p:sp>
            <p:nvSpPr>
              <p:cNvPr id="15" name="圆角矩形 14"/>
              <p:cNvSpPr/>
              <p:nvPr/>
            </p:nvSpPr>
            <p:spPr>
              <a:xfrm>
                <a:off x="345638" y="3021206"/>
                <a:ext cx="1382553" cy="488395"/>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6" name="圆角矩形 4"/>
              <p:cNvSpPr/>
              <p:nvPr/>
            </p:nvSpPr>
            <p:spPr>
              <a:xfrm>
                <a:off x="359943" y="3035511"/>
                <a:ext cx="1353943" cy="459785"/>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静电事故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1" name="组合 36"/>
            <p:cNvGrpSpPr/>
            <p:nvPr/>
          </p:nvGrpSpPr>
          <p:grpSpPr>
            <a:xfrm>
              <a:off x="7394826" y="1470270"/>
              <a:ext cx="1440160" cy="518570"/>
              <a:chOff x="345638" y="3767897"/>
              <a:chExt cx="1382553" cy="479020"/>
            </a:xfrm>
          </p:grpSpPr>
          <p:sp>
            <p:nvSpPr>
              <p:cNvPr id="13" name="圆角矩形 12"/>
              <p:cNvSpPr/>
              <p:nvPr/>
            </p:nvSpPr>
            <p:spPr>
              <a:xfrm>
                <a:off x="345638" y="3767897"/>
                <a:ext cx="1382553" cy="47902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4" name="圆角矩形 4"/>
              <p:cNvSpPr/>
              <p:nvPr/>
            </p:nvSpPr>
            <p:spPr>
              <a:xfrm>
                <a:off x="359668" y="3781927"/>
                <a:ext cx="1354493" cy="450960"/>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电磁辐射事故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cxnSp>
          <p:nvCxnSpPr>
            <p:cNvPr id="12" name="直接连接符 11"/>
            <p:cNvCxnSpPr/>
            <p:nvPr/>
          </p:nvCxnSpPr>
          <p:spPr>
            <a:xfrm>
              <a:off x="352556" y="2147370"/>
              <a:ext cx="8496944" cy="0"/>
            </a:xfrm>
            <a:prstGeom prst="line">
              <a:avLst/>
            </a:prstGeom>
            <a:ln w="28575">
              <a:solidFill>
                <a:srgbClr val="22518A"/>
              </a:solidFill>
              <a:prstDash val="lgDashDot"/>
            </a:ln>
          </p:spPr>
          <p:style>
            <a:lnRef idx="1">
              <a:schemeClr val="accent1"/>
            </a:lnRef>
            <a:fillRef idx="0">
              <a:schemeClr val="accent1"/>
            </a:fillRef>
            <a:effectRef idx="0">
              <a:schemeClr val="accent1"/>
            </a:effectRef>
            <a:fontRef idx="minor">
              <a:schemeClr val="tx1"/>
            </a:fontRef>
          </p:style>
        </p:cxnSp>
      </p:grpSp>
      <p:sp>
        <p:nvSpPr>
          <p:cNvPr id="25" name="Rectangle 256"/>
          <p:cNvSpPr>
            <a:spLocks noChangeArrowheads="1"/>
          </p:cNvSpPr>
          <p:nvPr/>
        </p:nvSpPr>
        <p:spPr bwMode="auto">
          <a:xfrm>
            <a:off x="251520" y="1736561"/>
            <a:ext cx="2304256" cy="338554"/>
          </a:xfrm>
          <a:prstGeom prst="rect">
            <a:avLst/>
          </a:prstGeom>
          <a:noFill/>
          <a:ln w="9525">
            <a:noFill/>
            <a:miter lim="800000"/>
          </a:ln>
        </p:spPr>
        <p:txBody>
          <a:bodyPr wrap="square" anchor="ctr">
            <a:spAutoFit/>
          </a:bodyPr>
          <a:lstStyle/>
          <a:p>
            <a:r>
              <a:rPr lang="zh-CN" altLang="en-US" sz="1600" b="1" dirty="0" smtClean="0">
                <a:solidFill>
                  <a:schemeClr val="tx2"/>
                </a:solidFill>
                <a:latin typeface="微软雅黑" panose="020B0503020204020204" pitchFamily="34" charset="-122"/>
                <a:ea typeface="微软雅黑" panose="020B0503020204020204" pitchFamily="34" charset="-122"/>
              </a:rPr>
              <a:t>七、触电事故的急救</a:t>
            </a:r>
            <a:endParaRPr lang="zh-CN" altLang="en-US" sz="1600" b="1" dirty="0" smtClean="0">
              <a:solidFill>
                <a:schemeClr val="tx2"/>
              </a:solidFill>
              <a:latin typeface="微软雅黑" panose="020B0503020204020204" pitchFamily="34" charset="-122"/>
              <a:ea typeface="微软雅黑" panose="020B0503020204020204" pitchFamily="34" charset="-122"/>
            </a:endParaRPr>
          </a:p>
        </p:txBody>
      </p:sp>
      <p:sp>
        <p:nvSpPr>
          <p:cNvPr id="26" name="Text Box 26"/>
          <p:cNvSpPr txBox="1">
            <a:spLocks noChangeArrowheads="1"/>
          </p:cNvSpPr>
          <p:nvPr/>
        </p:nvSpPr>
        <p:spPr bwMode="auto">
          <a:xfrm>
            <a:off x="323528" y="2082585"/>
            <a:ext cx="2448271" cy="418191"/>
          </a:xfrm>
          <a:prstGeom prst="rect">
            <a:avLst/>
          </a:prstGeom>
          <a:noFill/>
          <a:ln w="9525">
            <a:noFill/>
            <a:miter lim="800000"/>
          </a:ln>
        </p:spPr>
        <p:txBody>
          <a:bodyPr wrap="square" anchor="ctr">
            <a:spAutoFit/>
          </a:bodyPr>
          <a:lstStyle>
            <a:defPPr>
              <a:defRPr lang="zh-CN"/>
            </a:defPPr>
            <a:lvl1pPr>
              <a:lnSpc>
                <a:spcPct val="150000"/>
              </a:lnSpc>
              <a:defRPr sz="1600">
                <a:latin typeface="微软雅黑" panose="020B0503020204020204" pitchFamily="34" charset="-122"/>
                <a:ea typeface="微软雅黑" panose="020B0503020204020204" pitchFamily="34" charset="-122"/>
              </a:defRPr>
            </a:lvl1pPr>
          </a:lstStyle>
          <a:p>
            <a:r>
              <a:rPr lang="en-US" altLang="zh-CN" b="1" dirty="0" smtClean="0">
                <a:solidFill>
                  <a:srgbClr val="C00000"/>
                </a:solidFill>
              </a:rPr>
              <a:t>3</a:t>
            </a:r>
            <a:r>
              <a:rPr lang="zh-CN" altLang="en-US" b="1" dirty="0" smtClean="0">
                <a:solidFill>
                  <a:srgbClr val="C00000"/>
                </a:solidFill>
              </a:rPr>
              <a:t>、脱离</a:t>
            </a:r>
            <a:r>
              <a:rPr lang="zh-CN" altLang="en-US" b="1" dirty="0">
                <a:solidFill>
                  <a:srgbClr val="C00000"/>
                </a:solidFill>
              </a:rPr>
              <a:t>低压电源的方法</a:t>
            </a:r>
            <a:endParaRPr lang="zh-CN" altLang="en-US" b="1" dirty="0">
              <a:solidFill>
                <a:srgbClr val="C00000"/>
              </a:solidFill>
            </a:endParaRPr>
          </a:p>
        </p:txBody>
      </p:sp>
      <p:grpSp>
        <p:nvGrpSpPr>
          <p:cNvPr id="27" name="Group 60"/>
          <p:cNvGrpSpPr/>
          <p:nvPr/>
        </p:nvGrpSpPr>
        <p:grpSpPr bwMode="auto">
          <a:xfrm>
            <a:off x="755576" y="2636912"/>
            <a:ext cx="1224731" cy="771831"/>
            <a:chOff x="1338" y="2020"/>
            <a:chExt cx="1315" cy="956"/>
          </a:xfrm>
        </p:grpSpPr>
        <p:sp>
          <p:nvSpPr>
            <p:cNvPr id="28" name="AutoShape 99"/>
            <p:cNvSpPr>
              <a:spLocks noChangeArrowheads="1"/>
            </p:cNvSpPr>
            <p:nvPr/>
          </p:nvSpPr>
          <p:spPr bwMode="auto">
            <a:xfrm>
              <a:off x="1338" y="2020"/>
              <a:ext cx="1315" cy="956"/>
            </a:xfrm>
            <a:prstGeom prst="roundRect">
              <a:avLst>
                <a:gd name="adj" fmla="val 4690"/>
              </a:avLst>
            </a:prstGeom>
            <a:solidFill>
              <a:schemeClr val="bg1"/>
            </a:solidFill>
            <a:ln w="28575">
              <a:solidFill>
                <a:schemeClr val="accent2"/>
              </a:solidFill>
              <a:round/>
            </a:ln>
          </p:spPr>
          <p:txBody>
            <a:bodyPr wrap="none" anchor="ctr"/>
            <a:lstStyle/>
            <a:p>
              <a:pPr eaLnBrk="0" hangingPunct="0"/>
              <a:endParaRPr lang="zh-CN" altLang="zh-CN">
                <a:latin typeface="Arial" panose="020B0604020202020204" pitchFamily="34" charset="0"/>
                <a:ea typeface="HY견고딕"/>
                <a:cs typeface="HY견고딕"/>
              </a:endParaRPr>
            </a:p>
          </p:txBody>
        </p:sp>
        <p:pic>
          <p:nvPicPr>
            <p:cNvPr id="29" name="Picture 58" descr="2009-029 p001-010"/>
            <p:cNvPicPr>
              <a:picLocks noChangeAspect="1" noChangeArrowheads="1"/>
            </p:cNvPicPr>
            <p:nvPr/>
          </p:nvPicPr>
          <p:blipFill>
            <a:blip r:embed="rId1" cstate="print"/>
            <a:srcRect/>
            <a:stretch>
              <a:fillRect/>
            </a:stretch>
          </p:blipFill>
          <p:spPr bwMode="auto">
            <a:xfrm>
              <a:off x="1383" y="2160"/>
              <a:ext cx="1225" cy="737"/>
            </a:xfrm>
            <a:prstGeom prst="rect">
              <a:avLst/>
            </a:prstGeom>
            <a:noFill/>
            <a:ln w="9525">
              <a:noFill/>
              <a:miter lim="800000"/>
              <a:headEnd/>
              <a:tailEnd/>
            </a:ln>
          </p:spPr>
        </p:pic>
      </p:grpSp>
      <p:sp>
        <p:nvSpPr>
          <p:cNvPr id="30" name="Text Box 40"/>
          <p:cNvSpPr txBox="1">
            <a:spLocks noChangeArrowheads="1"/>
          </p:cNvSpPr>
          <p:nvPr/>
        </p:nvSpPr>
        <p:spPr bwMode="auto">
          <a:xfrm>
            <a:off x="2050851" y="2736503"/>
            <a:ext cx="5905525" cy="553998"/>
          </a:xfrm>
          <a:prstGeom prst="rect">
            <a:avLst/>
          </a:prstGeom>
          <a:noFill/>
          <a:ln w="9525">
            <a:noFill/>
            <a:miter lim="800000"/>
          </a:ln>
        </p:spPr>
        <p:txBody>
          <a:bodyPr wrap="square" anchor="ctr">
            <a:spAutoFit/>
          </a:bodyPr>
          <a:lstStyle>
            <a:defPPr>
              <a:defRPr lang="zh-CN"/>
            </a:defPPr>
            <a:lvl1pPr>
              <a:lnSpc>
                <a:spcPct val="150000"/>
              </a:lnSpc>
              <a:defRPr sz="1600">
                <a:latin typeface="微软雅黑" panose="020B0503020204020204" pitchFamily="34" charset="-122"/>
                <a:ea typeface="微软雅黑" panose="020B0503020204020204" pitchFamily="34" charset="-122"/>
              </a:defRPr>
            </a:lvl1pPr>
          </a:lstStyle>
          <a:p>
            <a:r>
              <a:rPr lang="zh-CN" altLang="en-US" sz="2000" b="1" dirty="0">
                <a:solidFill>
                  <a:srgbClr val="C00000"/>
                </a:solidFill>
              </a:rPr>
              <a:t>拉</a:t>
            </a:r>
            <a:r>
              <a:rPr lang="zh-CN" altLang="en-US" dirty="0"/>
              <a:t>闸停电：指就近拉开电源开关、拔出插头或瓷插保险。</a:t>
            </a:r>
            <a:endParaRPr lang="zh-CN" altLang="en-US" dirty="0"/>
          </a:p>
        </p:txBody>
      </p:sp>
      <p:grpSp>
        <p:nvGrpSpPr>
          <p:cNvPr id="31" name="Group 65"/>
          <p:cNvGrpSpPr/>
          <p:nvPr/>
        </p:nvGrpSpPr>
        <p:grpSpPr bwMode="auto">
          <a:xfrm>
            <a:off x="755576" y="3645024"/>
            <a:ext cx="1253164" cy="792088"/>
            <a:chOff x="1338" y="2020"/>
            <a:chExt cx="1315" cy="1365"/>
          </a:xfrm>
        </p:grpSpPr>
        <p:sp>
          <p:nvSpPr>
            <p:cNvPr id="32" name="AutoShape 99"/>
            <p:cNvSpPr>
              <a:spLocks noChangeArrowheads="1"/>
            </p:cNvSpPr>
            <p:nvPr/>
          </p:nvSpPr>
          <p:spPr bwMode="auto">
            <a:xfrm>
              <a:off x="1338" y="2020"/>
              <a:ext cx="1315" cy="1365"/>
            </a:xfrm>
            <a:prstGeom prst="roundRect">
              <a:avLst>
                <a:gd name="adj" fmla="val 4690"/>
              </a:avLst>
            </a:prstGeom>
            <a:solidFill>
              <a:schemeClr val="bg1"/>
            </a:solidFill>
            <a:ln w="28575">
              <a:solidFill>
                <a:schemeClr val="accent2"/>
              </a:solidFill>
              <a:round/>
            </a:ln>
          </p:spPr>
          <p:txBody>
            <a:bodyPr wrap="none" anchor="ctr"/>
            <a:lstStyle/>
            <a:p>
              <a:pPr eaLnBrk="0" hangingPunct="0"/>
              <a:endParaRPr lang="zh-CN" altLang="zh-CN">
                <a:latin typeface="Arial" panose="020B0604020202020204" pitchFamily="34" charset="0"/>
                <a:ea typeface="HY견고딕"/>
                <a:cs typeface="HY견고딕"/>
              </a:endParaRPr>
            </a:p>
          </p:txBody>
        </p:sp>
        <p:pic>
          <p:nvPicPr>
            <p:cNvPr id="33" name="Picture 67" descr="2009-029 p001-010"/>
            <p:cNvPicPr>
              <a:picLocks noChangeAspect="1" noChangeArrowheads="1"/>
            </p:cNvPicPr>
            <p:nvPr/>
          </p:nvPicPr>
          <p:blipFill>
            <a:blip r:embed="rId2" cstate="print"/>
            <a:srcRect/>
            <a:stretch>
              <a:fillRect/>
            </a:stretch>
          </p:blipFill>
          <p:spPr bwMode="auto">
            <a:xfrm>
              <a:off x="1383" y="2149"/>
              <a:ext cx="1225" cy="1054"/>
            </a:xfrm>
            <a:prstGeom prst="rect">
              <a:avLst/>
            </a:prstGeom>
            <a:noFill/>
            <a:ln w="9525">
              <a:noFill/>
              <a:miter lim="800000"/>
              <a:headEnd/>
              <a:tailEnd/>
            </a:ln>
          </p:spPr>
        </p:pic>
      </p:grpSp>
      <p:sp>
        <p:nvSpPr>
          <p:cNvPr id="34" name="Text Box 64"/>
          <p:cNvSpPr txBox="1">
            <a:spLocks noChangeArrowheads="1"/>
          </p:cNvSpPr>
          <p:nvPr/>
        </p:nvSpPr>
        <p:spPr bwMode="auto">
          <a:xfrm>
            <a:off x="2050603" y="3700188"/>
            <a:ext cx="5113685" cy="553998"/>
          </a:xfrm>
          <a:prstGeom prst="rect">
            <a:avLst/>
          </a:prstGeom>
          <a:noFill/>
          <a:ln w="9525">
            <a:noFill/>
            <a:miter lim="800000"/>
          </a:ln>
        </p:spPr>
        <p:txBody>
          <a:bodyPr wrap="square" anchor="ctr">
            <a:spAutoFit/>
          </a:bodyPr>
          <a:lstStyle>
            <a:defPPr>
              <a:defRPr lang="zh-CN"/>
            </a:defPPr>
            <a:lvl1pPr>
              <a:lnSpc>
                <a:spcPct val="150000"/>
              </a:lnSpc>
              <a:defRPr sz="1600">
                <a:latin typeface="微软雅黑" panose="020B0503020204020204" pitchFamily="34" charset="-122"/>
                <a:ea typeface="微软雅黑" panose="020B0503020204020204" pitchFamily="34" charset="-122"/>
              </a:defRPr>
            </a:lvl1pPr>
          </a:lstStyle>
          <a:p>
            <a:r>
              <a:rPr lang="zh-CN" altLang="en-US" sz="2000" b="1" dirty="0">
                <a:solidFill>
                  <a:srgbClr val="C00000"/>
                </a:solidFill>
              </a:rPr>
              <a:t>切</a:t>
            </a:r>
            <a:r>
              <a:rPr lang="zh-CN" altLang="en-US" dirty="0"/>
              <a:t>断电线：指用带有绝缘柄的利器切断电源线。</a:t>
            </a:r>
            <a:endParaRPr lang="zh-CN" altLang="en-US" dirty="0"/>
          </a:p>
        </p:txBody>
      </p:sp>
      <p:pic>
        <p:nvPicPr>
          <p:cNvPr id="35" name="Picture 39" descr="照片1"/>
          <p:cNvPicPr>
            <a:picLocks noChangeAspect="1" noChangeArrowheads="1"/>
          </p:cNvPicPr>
          <p:nvPr/>
        </p:nvPicPr>
        <p:blipFill>
          <a:blip r:embed="rId3" cstate="print"/>
          <a:srcRect/>
          <a:stretch>
            <a:fillRect/>
          </a:stretch>
        </p:blipFill>
        <p:spPr bwMode="auto">
          <a:xfrm>
            <a:off x="755576" y="4797153"/>
            <a:ext cx="1280129" cy="936103"/>
          </a:xfrm>
          <a:prstGeom prst="rect">
            <a:avLst/>
          </a:prstGeom>
          <a:noFill/>
          <a:ln w="28575">
            <a:solidFill>
              <a:srgbClr val="C00000"/>
            </a:solidFill>
            <a:miter lim="800000"/>
            <a:headEnd/>
            <a:tailEnd/>
          </a:ln>
        </p:spPr>
      </p:pic>
      <p:sp>
        <p:nvSpPr>
          <p:cNvPr id="36" name="Text Box 49"/>
          <p:cNvSpPr txBox="1">
            <a:spLocks noChangeArrowheads="1"/>
          </p:cNvSpPr>
          <p:nvPr/>
        </p:nvSpPr>
        <p:spPr bwMode="auto">
          <a:xfrm>
            <a:off x="2123728" y="4558769"/>
            <a:ext cx="6336704" cy="1292662"/>
          </a:xfrm>
          <a:prstGeom prst="rect">
            <a:avLst/>
          </a:prstGeom>
          <a:noFill/>
          <a:ln w="9525">
            <a:noFill/>
            <a:miter lim="800000"/>
          </a:ln>
        </p:spPr>
        <p:txBody>
          <a:bodyPr wrap="square" anchor="ctr">
            <a:spAutoFit/>
          </a:bodyPr>
          <a:lstStyle>
            <a:defPPr>
              <a:defRPr lang="zh-CN"/>
            </a:defPPr>
            <a:lvl1pPr>
              <a:lnSpc>
                <a:spcPct val="150000"/>
              </a:lnSpc>
              <a:defRPr sz="1600">
                <a:latin typeface="微软雅黑" panose="020B0503020204020204" pitchFamily="34" charset="-122"/>
                <a:ea typeface="微软雅黑" panose="020B0503020204020204" pitchFamily="34" charset="-122"/>
              </a:defRPr>
            </a:lvl1pPr>
          </a:lstStyle>
          <a:p>
            <a:r>
              <a:rPr lang="zh-CN" altLang="en-US" sz="2000" b="1" dirty="0" smtClean="0">
                <a:solidFill>
                  <a:srgbClr val="C00000"/>
                </a:solidFill>
              </a:rPr>
              <a:t>特殊情况：</a:t>
            </a:r>
            <a:r>
              <a:rPr lang="zh-CN" altLang="en-US" dirty="0" smtClean="0"/>
              <a:t>有时候</a:t>
            </a:r>
            <a:r>
              <a:rPr lang="zh-CN" altLang="en-US" dirty="0"/>
              <a:t>由于安装不符合规程要求，误把开关安装在零线上了。这时虽然断开了开关，伤员触及的导线可能仍然带电，此时就不能认为已切断电源了。</a:t>
            </a:r>
            <a:endParaRPr lang="zh-CN" altLang="en-US" dirty="0"/>
          </a:p>
        </p:txBody>
      </p:sp>
      <p:pic>
        <p:nvPicPr>
          <p:cNvPr id="37" name="Picture 93" descr="Pen 2"/>
          <p:cNvPicPr>
            <a:picLocks noChangeAspect="1" noChangeArrowheads="1"/>
          </p:cNvPicPr>
          <p:nvPr/>
        </p:nvPicPr>
        <p:blipFill>
          <a:blip r:embed="rId4" cstate="print"/>
          <a:srcRect/>
          <a:stretch>
            <a:fillRect/>
          </a:stretch>
        </p:blipFill>
        <p:spPr bwMode="auto">
          <a:xfrm>
            <a:off x="3102250" y="476672"/>
            <a:ext cx="360809" cy="395148"/>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5493812"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五、企业电气事故种类及原因、防范对策、急救方法</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pSp>
        <p:nvGrpSpPr>
          <p:cNvPr id="5" name="组合 4"/>
          <p:cNvGrpSpPr/>
          <p:nvPr/>
        </p:nvGrpSpPr>
        <p:grpSpPr>
          <a:xfrm>
            <a:off x="352556" y="879692"/>
            <a:ext cx="8496944" cy="677100"/>
            <a:chOff x="352556" y="1470270"/>
            <a:chExt cx="8496944" cy="677100"/>
          </a:xfrm>
        </p:grpSpPr>
        <p:grpSp>
          <p:nvGrpSpPr>
            <p:cNvPr id="6" name="组合 21"/>
            <p:cNvGrpSpPr/>
            <p:nvPr/>
          </p:nvGrpSpPr>
          <p:grpSpPr>
            <a:xfrm>
              <a:off x="409251" y="1499298"/>
              <a:ext cx="1498453" cy="489542"/>
              <a:chOff x="235663" y="1"/>
              <a:chExt cx="1492529" cy="432048"/>
            </a:xfrm>
          </p:grpSpPr>
          <p:sp>
            <p:nvSpPr>
              <p:cNvPr id="23" name="圆角矩形 22"/>
              <p:cNvSpPr/>
              <p:nvPr/>
            </p:nvSpPr>
            <p:spPr>
              <a:xfrm>
                <a:off x="235663" y="1"/>
                <a:ext cx="1492529" cy="432048"/>
              </a:xfrm>
              <a:prstGeom prst="roundRect">
                <a:avLst>
                  <a:gd name="adj" fmla="val 10000"/>
                </a:avLst>
              </a:prstGeom>
              <a:solidFill>
                <a:schemeClr val="accent1"/>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4" name="圆角矩形 4"/>
              <p:cNvSpPr/>
              <p:nvPr/>
            </p:nvSpPr>
            <p:spPr>
              <a:xfrm>
                <a:off x="264812" y="37934"/>
                <a:ext cx="1434466" cy="356184"/>
              </a:xfrm>
              <a:prstGeom prst="rect">
                <a:avLst/>
              </a:prstGeom>
              <a:solidFill>
                <a:srgbClr val="22518A"/>
              </a:solidFill>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anose="02010600040101010101" pitchFamily="2" charset="-122"/>
                    <a:ea typeface="华文中宋" panose="02010600040101010101" pitchFamily="2" charset="-122"/>
                  </a:rPr>
                  <a:t>电气事故种类 </a:t>
                </a:r>
                <a:endParaRPr lang="zh-CN" altLang="en-US" sz="1600" kern="1200" dirty="0">
                  <a:latin typeface="华文中宋" panose="02010600040101010101" pitchFamily="2" charset="-122"/>
                  <a:ea typeface="华文中宋" panose="02010600040101010101" pitchFamily="2" charset="-122"/>
                </a:endParaRPr>
              </a:p>
            </p:txBody>
          </p:sp>
        </p:grpSp>
        <p:grpSp>
          <p:nvGrpSpPr>
            <p:cNvPr id="7" name="组合 24"/>
            <p:cNvGrpSpPr/>
            <p:nvPr/>
          </p:nvGrpSpPr>
          <p:grpSpPr>
            <a:xfrm>
              <a:off x="2066234" y="1484784"/>
              <a:ext cx="1382553" cy="504055"/>
              <a:chOff x="345638" y="871386"/>
              <a:chExt cx="1382553" cy="634090"/>
            </a:xfrm>
          </p:grpSpPr>
          <p:sp>
            <p:nvSpPr>
              <p:cNvPr id="21" name="圆角矩形 20"/>
              <p:cNvSpPr/>
              <p:nvPr/>
            </p:nvSpPr>
            <p:spPr>
              <a:xfrm>
                <a:off x="345638" y="871386"/>
                <a:ext cx="1382553" cy="63409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2" name="圆角矩形 4"/>
              <p:cNvSpPr/>
              <p:nvPr/>
            </p:nvSpPr>
            <p:spPr>
              <a:xfrm>
                <a:off x="361557" y="907903"/>
                <a:ext cx="1350715" cy="527588"/>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chemeClr val="bg1"/>
                    </a:solidFill>
                    <a:latin typeface="华文中宋" panose="02010600040101010101" pitchFamily="2" charset="-122"/>
                    <a:ea typeface="华文中宋" panose="02010600040101010101" pitchFamily="2" charset="-122"/>
                  </a:rPr>
                  <a:t>触电事故为例</a:t>
                </a:r>
                <a:endParaRPr lang="zh-CN" altLang="en-US" sz="1600" b="1" kern="1200" dirty="0">
                  <a:solidFill>
                    <a:schemeClr val="bg1"/>
                  </a:solidFill>
                  <a:latin typeface="华文中宋" panose="02010600040101010101" pitchFamily="2" charset="-122"/>
                  <a:ea typeface="华文中宋" panose="02010600040101010101" pitchFamily="2" charset="-122"/>
                </a:endParaRPr>
              </a:p>
            </p:txBody>
          </p:sp>
        </p:grpSp>
        <p:grpSp>
          <p:nvGrpSpPr>
            <p:cNvPr id="8" name="组合 27"/>
            <p:cNvGrpSpPr/>
            <p:nvPr/>
          </p:nvGrpSpPr>
          <p:grpSpPr>
            <a:xfrm>
              <a:off x="3563888" y="1484784"/>
              <a:ext cx="1382553" cy="504056"/>
              <a:chOff x="345638" y="1520418"/>
              <a:chExt cx="1382553" cy="605238"/>
            </a:xfrm>
          </p:grpSpPr>
          <p:sp>
            <p:nvSpPr>
              <p:cNvPr id="19" name="圆角矩形 18"/>
              <p:cNvSpPr/>
              <p:nvPr/>
            </p:nvSpPr>
            <p:spPr>
              <a:xfrm>
                <a:off x="345638" y="1520418"/>
                <a:ext cx="1382553" cy="605238"/>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0" name="圆角矩形 4"/>
              <p:cNvSpPr/>
              <p:nvPr/>
            </p:nvSpPr>
            <p:spPr>
              <a:xfrm>
                <a:off x="363365" y="1538144"/>
                <a:ext cx="1347099" cy="587512"/>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电气装置事故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9" name="组合 30"/>
            <p:cNvGrpSpPr/>
            <p:nvPr/>
          </p:nvGrpSpPr>
          <p:grpSpPr>
            <a:xfrm>
              <a:off x="5077180" y="1470270"/>
              <a:ext cx="1080119" cy="518570"/>
              <a:chOff x="345638" y="2266366"/>
              <a:chExt cx="1382553" cy="577561"/>
            </a:xfrm>
          </p:grpSpPr>
          <p:sp>
            <p:nvSpPr>
              <p:cNvPr id="17" name="圆角矩形 16"/>
              <p:cNvSpPr/>
              <p:nvPr/>
            </p:nvSpPr>
            <p:spPr>
              <a:xfrm>
                <a:off x="345638" y="2266366"/>
                <a:ext cx="1382553" cy="577561"/>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8" name="圆角矩形 4"/>
              <p:cNvSpPr/>
              <p:nvPr/>
            </p:nvSpPr>
            <p:spPr>
              <a:xfrm>
                <a:off x="362554" y="2283282"/>
                <a:ext cx="1348721" cy="543729"/>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雷击事故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0" name="组合 33"/>
            <p:cNvGrpSpPr/>
            <p:nvPr/>
          </p:nvGrpSpPr>
          <p:grpSpPr>
            <a:xfrm>
              <a:off x="6272288" y="1470270"/>
              <a:ext cx="1008112" cy="518570"/>
              <a:chOff x="345638" y="3021206"/>
              <a:chExt cx="1382553" cy="488395"/>
            </a:xfrm>
          </p:grpSpPr>
          <p:sp>
            <p:nvSpPr>
              <p:cNvPr id="15" name="圆角矩形 14"/>
              <p:cNvSpPr/>
              <p:nvPr/>
            </p:nvSpPr>
            <p:spPr>
              <a:xfrm>
                <a:off x="345638" y="3021206"/>
                <a:ext cx="1382553" cy="488395"/>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6" name="圆角矩形 4"/>
              <p:cNvSpPr/>
              <p:nvPr/>
            </p:nvSpPr>
            <p:spPr>
              <a:xfrm>
                <a:off x="359943" y="3035511"/>
                <a:ext cx="1353943" cy="459785"/>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静电事故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1" name="组合 36"/>
            <p:cNvGrpSpPr/>
            <p:nvPr/>
          </p:nvGrpSpPr>
          <p:grpSpPr>
            <a:xfrm>
              <a:off x="7394826" y="1470270"/>
              <a:ext cx="1440160" cy="518570"/>
              <a:chOff x="345638" y="3767897"/>
              <a:chExt cx="1382553" cy="479020"/>
            </a:xfrm>
          </p:grpSpPr>
          <p:sp>
            <p:nvSpPr>
              <p:cNvPr id="13" name="圆角矩形 12"/>
              <p:cNvSpPr/>
              <p:nvPr/>
            </p:nvSpPr>
            <p:spPr>
              <a:xfrm>
                <a:off x="345638" y="3767897"/>
                <a:ext cx="1382553" cy="47902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4" name="圆角矩形 4"/>
              <p:cNvSpPr/>
              <p:nvPr/>
            </p:nvSpPr>
            <p:spPr>
              <a:xfrm>
                <a:off x="359668" y="3781927"/>
                <a:ext cx="1354493" cy="450960"/>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电磁辐射事故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cxnSp>
          <p:nvCxnSpPr>
            <p:cNvPr id="12" name="直接连接符 11"/>
            <p:cNvCxnSpPr/>
            <p:nvPr/>
          </p:nvCxnSpPr>
          <p:spPr>
            <a:xfrm>
              <a:off x="352556" y="2147370"/>
              <a:ext cx="8496944" cy="0"/>
            </a:xfrm>
            <a:prstGeom prst="line">
              <a:avLst/>
            </a:prstGeom>
            <a:ln w="28575">
              <a:solidFill>
                <a:srgbClr val="22518A"/>
              </a:solidFill>
              <a:prstDash val="lgDashDot"/>
            </a:ln>
          </p:spPr>
          <p:style>
            <a:lnRef idx="1">
              <a:schemeClr val="accent1"/>
            </a:lnRef>
            <a:fillRef idx="0">
              <a:schemeClr val="accent1"/>
            </a:fillRef>
            <a:effectRef idx="0">
              <a:schemeClr val="accent1"/>
            </a:effectRef>
            <a:fontRef idx="minor">
              <a:schemeClr val="tx1"/>
            </a:fontRef>
          </p:style>
        </p:cxnSp>
      </p:grpSp>
      <p:sp>
        <p:nvSpPr>
          <p:cNvPr id="25" name="Rectangle 256"/>
          <p:cNvSpPr>
            <a:spLocks noChangeArrowheads="1"/>
          </p:cNvSpPr>
          <p:nvPr/>
        </p:nvSpPr>
        <p:spPr bwMode="auto">
          <a:xfrm>
            <a:off x="251520" y="1736561"/>
            <a:ext cx="2304256" cy="338554"/>
          </a:xfrm>
          <a:prstGeom prst="rect">
            <a:avLst/>
          </a:prstGeom>
          <a:noFill/>
          <a:ln w="9525">
            <a:noFill/>
            <a:miter lim="800000"/>
          </a:ln>
        </p:spPr>
        <p:txBody>
          <a:bodyPr wrap="square" anchor="ctr">
            <a:spAutoFit/>
          </a:bodyPr>
          <a:lstStyle/>
          <a:p>
            <a:r>
              <a:rPr lang="zh-CN" altLang="en-US" sz="1600" b="1" dirty="0" smtClean="0">
                <a:solidFill>
                  <a:schemeClr val="tx2"/>
                </a:solidFill>
                <a:latin typeface="微软雅黑" panose="020B0503020204020204" pitchFamily="34" charset="-122"/>
                <a:ea typeface="微软雅黑" panose="020B0503020204020204" pitchFamily="34" charset="-122"/>
              </a:rPr>
              <a:t>七、触电事故的急救</a:t>
            </a:r>
            <a:endParaRPr lang="zh-CN" altLang="en-US" sz="1600" b="1" dirty="0" smtClean="0">
              <a:solidFill>
                <a:schemeClr val="tx2"/>
              </a:solidFill>
              <a:latin typeface="微软雅黑" panose="020B0503020204020204" pitchFamily="34" charset="-122"/>
              <a:ea typeface="微软雅黑" panose="020B0503020204020204" pitchFamily="34" charset="-122"/>
            </a:endParaRPr>
          </a:p>
        </p:txBody>
      </p:sp>
      <p:sp>
        <p:nvSpPr>
          <p:cNvPr id="26" name="Text Box 26"/>
          <p:cNvSpPr txBox="1">
            <a:spLocks noChangeArrowheads="1"/>
          </p:cNvSpPr>
          <p:nvPr/>
        </p:nvSpPr>
        <p:spPr bwMode="auto">
          <a:xfrm>
            <a:off x="323528" y="2082585"/>
            <a:ext cx="2448271" cy="418191"/>
          </a:xfrm>
          <a:prstGeom prst="rect">
            <a:avLst/>
          </a:prstGeom>
          <a:noFill/>
          <a:ln w="9525">
            <a:noFill/>
            <a:miter lim="800000"/>
          </a:ln>
        </p:spPr>
        <p:txBody>
          <a:bodyPr wrap="square" anchor="ctr">
            <a:spAutoFit/>
          </a:bodyPr>
          <a:lstStyle>
            <a:defPPr>
              <a:defRPr lang="zh-CN"/>
            </a:defPPr>
            <a:lvl1pPr>
              <a:lnSpc>
                <a:spcPct val="150000"/>
              </a:lnSpc>
              <a:defRPr sz="1600">
                <a:latin typeface="微软雅黑" panose="020B0503020204020204" pitchFamily="34" charset="-122"/>
                <a:ea typeface="微软雅黑" panose="020B0503020204020204" pitchFamily="34" charset="-122"/>
              </a:defRPr>
            </a:lvl1pPr>
          </a:lstStyle>
          <a:p>
            <a:r>
              <a:rPr lang="en-US" altLang="zh-CN" b="1" dirty="0" smtClean="0">
                <a:solidFill>
                  <a:srgbClr val="C00000"/>
                </a:solidFill>
              </a:rPr>
              <a:t>3</a:t>
            </a:r>
            <a:r>
              <a:rPr lang="zh-CN" altLang="en-US" b="1" dirty="0" smtClean="0">
                <a:solidFill>
                  <a:srgbClr val="C00000"/>
                </a:solidFill>
              </a:rPr>
              <a:t>、脱离</a:t>
            </a:r>
            <a:r>
              <a:rPr lang="zh-CN" altLang="en-US" b="1" dirty="0">
                <a:solidFill>
                  <a:srgbClr val="C00000"/>
                </a:solidFill>
              </a:rPr>
              <a:t>低压电源的方法</a:t>
            </a:r>
            <a:endParaRPr lang="zh-CN" altLang="en-US" b="1" dirty="0">
              <a:solidFill>
                <a:srgbClr val="C00000"/>
              </a:solidFill>
            </a:endParaRPr>
          </a:p>
        </p:txBody>
      </p:sp>
      <p:grpSp>
        <p:nvGrpSpPr>
          <p:cNvPr id="27" name="Group 42"/>
          <p:cNvGrpSpPr/>
          <p:nvPr/>
        </p:nvGrpSpPr>
        <p:grpSpPr bwMode="auto">
          <a:xfrm>
            <a:off x="683568" y="2564904"/>
            <a:ext cx="1175515" cy="863525"/>
            <a:chOff x="1247" y="2115"/>
            <a:chExt cx="2223" cy="1633"/>
          </a:xfrm>
        </p:grpSpPr>
        <p:sp>
          <p:nvSpPr>
            <p:cNvPr id="28" name="AutoShape 99"/>
            <p:cNvSpPr>
              <a:spLocks noChangeArrowheads="1"/>
            </p:cNvSpPr>
            <p:nvPr/>
          </p:nvSpPr>
          <p:spPr bwMode="auto">
            <a:xfrm>
              <a:off x="1247" y="2115"/>
              <a:ext cx="2223" cy="1633"/>
            </a:xfrm>
            <a:prstGeom prst="roundRect">
              <a:avLst>
                <a:gd name="adj" fmla="val 4690"/>
              </a:avLst>
            </a:prstGeom>
            <a:solidFill>
              <a:schemeClr val="bg1"/>
            </a:solidFill>
            <a:ln w="28575">
              <a:solidFill>
                <a:schemeClr val="accent2"/>
              </a:solidFill>
              <a:round/>
            </a:ln>
          </p:spPr>
          <p:txBody>
            <a:bodyPr wrap="none" anchor="ctr"/>
            <a:lstStyle/>
            <a:p>
              <a:pPr eaLnBrk="0" hangingPunct="0"/>
              <a:endParaRPr lang="zh-CN" altLang="zh-CN">
                <a:latin typeface="Arial" panose="020B0604020202020204" pitchFamily="34" charset="0"/>
              </a:endParaRPr>
            </a:p>
          </p:txBody>
        </p:sp>
        <p:pic>
          <p:nvPicPr>
            <p:cNvPr id="29" name="Picture 34" descr="照片2"/>
            <p:cNvPicPr>
              <a:picLocks noChangeAspect="1" noChangeArrowheads="1"/>
            </p:cNvPicPr>
            <p:nvPr/>
          </p:nvPicPr>
          <p:blipFill>
            <a:blip r:embed="rId1" cstate="print"/>
            <a:srcRect/>
            <a:stretch>
              <a:fillRect/>
            </a:stretch>
          </p:blipFill>
          <p:spPr bwMode="auto">
            <a:xfrm>
              <a:off x="1292" y="2296"/>
              <a:ext cx="2127" cy="1272"/>
            </a:xfrm>
            <a:prstGeom prst="rect">
              <a:avLst/>
            </a:prstGeom>
            <a:noFill/>
            <a:ln w="9525">
              <a:noFill/>
              <a:miter lim="800000"/>
              <a:headEnd/>
              <a:tailEnd/>
            </a:ln>
          </p:spPr>
        </p:pic>
      </p:grpSp>
      <p:grpSp>
        <p:nvGrpSpPr>
          <p:cNvPr id="30" name="Group 43"/>
          <p:cNvGrpSpPr/>
          <p:nvPr/>
        </p:nvGrpSpPr>
        <p:grpSpPr bwMode="auto">
          <a:xfrm>
            <a:off x="1907704" y="2564904"/>
            <a:ext cx="1296144" cy="864096"/>
            <a:chOff x="3788" y="2115"/>
            <a:chExt cx="1496" cy="1633"/>
          </a:xfrm>
        </p:grpSpPr>
        <p:sp>
          <p:nvSpPr>
            <p:cNvPr id="31" name="AutoShape 99"/>
            <p:cNvSpPr>
              <a:spLocks noChangeArrowheads="1"/>
            </p:cNvSpPr>
            <p:nvPr/>
          </p:nvSpPr>
          <p:spPr bwMode="auto">
            <a:xfrm>
              <a:off x="3788" y="2115"/>
              <a:ext cx="1496" cy="1633"/>
            </a:xfrm>
            <a:prstGeom prst="roundRect">
              <a:avLst>
                <a:gd name="adj" fmla="val 4690"/>
              </a:avLst>
            </a:prstGeom>
            <a:solidFill>
              <a:schemeClr val="bg1"/>
            </a:solidFill>
            <a:ln w="28575">
              <a:solidFill>
                <a:schemeClr val="accent2"/>
              </a:solidFill>
              <a:round/>
            </a:ln>
          </p:spPr>
          <p:txBody>
            <a:bodyPr wrap="none" anchor="ctr"/>
            <a:lstStyle/>
            <a:p>
              <a:pPr eaLnBrk="0" hangingPunct="0"/>
              <a:endParaRPr lang="zh-CN" altLang="zh-CN">
                <a:latin typeface="Arial" panose="020B0604020202020204" pitchFamily="34" charset="0"/>
              </a:endParaRPr>
            </a:p>
          </p:txBody>
        </p:sp>
        <p:pic>
          <p:nvPicPr>
            <p:cNvPr id="33" name="Picture 38" descr="2009-029 p001-010"/>
            <p:cNvPicPr>
              <a:picLocks noChangeAspect="1" noChangeArrowheads="1"/>
            </p:cNvPicPr>
            <p:nvPr/>
          </p:nvPicPr>
          <p:blipFill>
            <a:blip r:embed="rId2" cstate="print"/>
            <a:srcRect/>
            <a:stretch>
              <a:fillRect/>
            </a:stretch>
          </p:blipFill>
          <p:spPr bwMode="auto">
            <a:xfrm>
              <a:off x="3836" y="2175"/>
              <a:ext cx="1396" cy="1253"/>
            </a:xfrm>
            <a:prstGeom prst="rect">
              <a:avLst/>
            </a:prstGeom>
            <a:noFill/>
            <a:ln w="9525">
              <a:noFill/>
              <a:miter lim="800000"/>
              <a:headEnd/>
              <a:tailEnd/>
            </a:ln>
          </p:spPr>
        </p:pic>
      </p:grpSp>
      <p:sp>
        <p:nvSpPr>
          <p:cNvPr id="35" name="Text Box 28"/>
          <p:cNvSpPr txBox="1">
            <a:spLocks noChangeArrowheads="1"/>
          </p:cNvSpPr>
          <p:nvPr/>
        </p:nvSpPr>
        <p:spPr bwMode="auto">
          <a:xfrm>
            <a:off x="3275856" y="2352362"/>
            <a:ext cx="5328592" cy="1292662"/>
          </a:xfrm>
          <a:prstGeom prst="rect">
            <a:avLst/>
          </a:prstGeom>
          <a:noFill/>
          <a:ln w="9525">
            <a:noFill/>
            <a:miter lim="800000"/>
          </a:ln>
        </p:spPr>
        <p:txBody>
          <a:bodyPr wrap="square" anchor="ctr">
            <a:spAutoFit/>
          </a:bodyPr>
          <a:lstStyle>
            <a:defPPr>
              <a:defRPr lang="zh-CN"/>
            </a:defPPr>
            <a:lvl1pPr>
              <a:lnSpc>
                <a:spcPct val="150000"/>
              </a:lnSpc>
              <a:defRPr sz="1600">
                <a:latin typeface="微软雅黑" panose="020B0503020204020204" pitchFamily="34" charset="-122"/>
                <a:ea typeface="微软雅黑" panose="020B0503020204020204" pitchFamily="34" charset="-122"/>
              </a:defRPr>
            </a:lvl1pPr>
          </a:lstStyle>
          <a:p>
            <a:r>
              <a:rPr lang="zh-CN" altLang="en-US" sz="2000" b="1" dirty="0">
                <a:solidFill>
                  <a:srgbClr val="C00000"/>
                </a:solidFill>
              </a:rPr>
              <a:t>挑</a:t>
            </a:r>
            <a:r>
              <a:rPr lang="zh-CN" altLang="en-US" dirty="0"/>
              <a:t>开电线：如果导线搭落在触电者身上或压在身下，此时可用干燥的木棒、竹竿等挑开导线，或用干燥的绝缘绳套拉导线或触电者，使之脱离电源。</a:t>
            </a:r>
            <a:endParaRPr lang="zh-CN" altLang="en-US" dirty="0"/>
          </a:p>
        </p:txBody>
      </p:sp>
      <p:grpSp>
        <p:nvGrpSpPr>
          <p:cNvPr id="36" name="Group 38"/>
          <p:cNvGrpSpPr/>
          <p:nvPr/>
        </p:nvGrpSpPr>
        <p:grpSpPr bwMode="auto">
          <a:xfrm>
            <a:off x="683568" y="3703081"/>
            <a:ext cx="1224136" cy="792087"/>
            <a:chOff x="1701" y="2160"/>
            <a:chExt cx="1950" cy="1542"/>
          </a:xfrm>
        </p:grpSpPr>
        <p:sp>
          <p:nvSpPr>
            <p:cNvPr id="37" name="AutoShape 99"/>
            <p:cNvSpPr>
              <a:spLocks noChangeArrowheads="1"/>
            </p:cNvSpPr>
            <p:nvPr/>
          </p:nvSpPr>
          <p:spPr bwMode="auto">
            <a:xfrm>
              <a:off x="1701" y="2160"/>
              <a:ext cx="1950" cy="1542"/>
            </a:xfrm>
            <a:prstGeom prst="roundRect">
              <a:avLst>
                <a:gd name="adj" fmla="val 4690"/>
              </a:avLst>
            </a:prstGeom>
            <a:solidFill>
              <a:schemeClr val="bg1"/>
            </a:solidFill>
            <a:ln w="28575">
              <a:solidFill>
                <a:schemeClr val="accent2"/>
              </a:solidFill>
              <a:round/>
            </a:ln>
          </p:spPr>
          <p:txBody>
            <a:bodyPr wrap="none" anchor="ctr"/>
            <a:lstStyle/>
            <a:p>
              <a:pPr eaLnBrk="0" hangingPunct="0"/>
              <a:endParaRPr lang="zh-CN" altLang="zh-CN">
                <a:latin typeface="Arial" panose="020B0604020202020204" pitchFamily="34" charset="0"/>
                <a:ea typeface="HY견고딕"/>
                <a:cs typeface="HY견고딕"/>
              </a:endParaRPr>
            </a:p>
          </p:txBody>
        </p:sp>
        <p:pic>
          <p:nvPicPr>
            <p:cNvPr id="38" name="Picture 36" descr="2009-029 p001-010"/>
            <p:cNvPicPr>
              <a:picLocks noChangeAspect="1" noChangeArrowheads="1"/>
            </p:cNvPicPr>
            <p:nvPr/>
          </p:nvPicPr>
          <p:blipFill>
            <a:blip r:embed="rId3" cstate="print"/>
            <a:srcRect/>
            <a:stretch>
              <a:fillRect/>
            </a:stretch>
          </p:blipFill>
          <p:spPr bwMode="auto">
            <a:xfrm>
              <a:off x="1837" y="2295"/>
              <a:ext cx="1632" cy="1271"/>
            </a:xfrm>
            <a:prstGeom prst="rect">
              <a:avLst/>
            </a:prstGeom>
            <a:noFill/>
            <a:ln w="9525">
              <a:noFill/>
              <a:miter lim="800000"/>
              <a:headEnd/>
              <a:tailEnd/>
            </a:ln>
          </p:spPr>
        </p:pic>
      </p:grpSp>
      <p:sp>
        <p:nvSpPr>
          <p:cNvPr id="39" name="Text Box 32"/>
          <p:cNvSpPr txBox="1">
            <a:spLocks noChangeArrowheads="1"/>
          </p:cNvSpPr>
          <p:nvPr/>
        </p:nvSpPr>
        <p:spPr bwMode="auto">
          <a:xfrm>
            <a:off x="2051720" y="3631072"/>
            <a:ext cx="6624736" cy="923330"/>
          </a:xfrm>
          <a:prstGeom prst="rect">
            <a:avLst/>
          </a:prstGeom>
          <a:noFill/>
          <a:ln w="9525">
            <a:noFill/>
            <a:miter lim="800000"/>
          </a:ln>
        </p:spPr>
        <p:txBody>
          <a:bodyPr wrap="square" anchor="ctr">
            <a:spAutoFit/>
          </a:bodyPr>
          <a:lstStyle>
            <a:defPPr>
              <a:defRPr lang="zh-CN"/>
            </a:defPPr>
            <a:lvl1pPr>
              <a:lnSpc>
                <a:spcPct val="150000"/>
              </a:lnSpc>
              <a:defRPr sz="1600">
                <a:latin typeface="微软雅黑" panose="020B0503020204020204" pitchFamily="34" charset="-122"/>
                <a:ea typeface="微软雅黑" panose="020B0503020204020204" pitchFamily="34" charset="-122"/>
              </a:defRPr>
            </a:lvl1pPr>
          </a:lstStyle>
          <a:p>
            <a:r>
              <a:rPr lang="zh-CN" altLang="en-US" sz="2000" b="1" dirty="0">
                <a:solidFill>
                  <a:srgbClr val="C00000"/>
                </a:solidFill>
              </a:rPr>
              <a:t>拖拽</a:t>
            </a:r>
            <a:r>
              <a:rPr lang="zh-CN" altLang="en-US" dirty="0"/>
              <a:t>离电：救护人可戴上手套或在手上包缠干燥的衣物、围巾、帽子等绝缘物品拖拽触电者，使之脱离电源。</a:t>
            </a:r>
            <a:endParaRPr lang="zh-CN" altLang="en-US" dirty="0"/>
          </a:p>
        </p:txBody>
      </p:sp>
      <p:sp>
        <p:nvSpPr>
          <p:cNvPr id="40" name="Text Box 46"/>
          <p:cNvSpPr txBox="1">
            <a:spLocks noChangeArrowheads="1"/>
          </p:cNvSpPr>
          <p:nvPr/>
        </p:nvSpPr>
        <p:spPr bwMode="auto">
          <a:xfrm>
            <a:off x="1979712" y="4680102"/>
            <a:ext cx="6624736" cy="1292662"/>
          </a:xfrm>
          <a:prstGeom prst="rect">
            <a:avLst/>
          </a:prstGeom>
          <a:noFill/>
          <a:ln w="9525">
            <a:noFill/>
            <a:miter lim="800000"/>
          </a:ln>
        </p:spPr>
        <p:txBody>
          <a:bodyPr wrap="square" anchor="ctr">
            <a:spAutoFit/>
          </a:bodyPr>
          <a:lstStyle>
            <a:defPPr>
              <a:defRPr lang="zh-CN"/>
            </a:defPPr>
            <a:lvl1pPr>
              <a:lnSpc>
                <a:spcPct val="150000"/>
              </a:lnSpc>
              <a:defRPr sz="1600">
                <a:latin typeface="微软雅黑" panose="020B0503020204020204" pitchFamily="34" charset="-122"/>
                <a:ea typeface="微软雅黑" panose="020B0503020204020204" pitchFamily="34" charset="-122"/>
              </a:defRPr>
            </a:lvl1pPr>
          </a:lstStyle>
          <a:p>
            <a:r>
              <a:rPr lang="zh-CN" altLang="en-US" sz="2000" b="1" dirty="0">
                <a:solidFill>
                  <a:srgbClr val="C00000"/>
                </a:solidFill>
              </a:rPr>
              <a:t>垫</a:t>
            </a:r>
            <a:r>
              <a:rPr lang="zh-CN" altLang="en-US" dirty="0"/>
              <a:t>板隔断：如果触电者由于痉挛而手指紧握导线或导线缠绕在身上，救护人可先用干燥的木板或其他绝缘材料塞进触电者身下使其与地面隔开来切断触电通路，然后再采取其他办法切断电源，抢救伤者。</a:t>
            </a:r>
            <a:endParaRPr lang="zh-CN" altLang="en-US" dirty="0"/>
          </a:p>
        </p:txBody>
      </p:sp>
      <p:grpSp>
        <p:nvGrpSpPr>
          <p:cNvPr id="41" name="Group 39"/>
          <p:cNvGrpSpPr/>
          <p:nvPr/>
        </p:nvGrpSpPr>
        <p:grpSpPr bwMode="auto">
          <a:xfrm>
            <a:off x="714921" y="4756497"/>
            <a:ext cx="1120775" cy="1120775"/>
            <a:chOff x="1111" y="1842"/>
            <a:chExt cx="706" cy="706"/>
          </a:xfrm>
        </p:grpSpPr>
        <p:pic>
          <p:nvPicPr>
            <p:cNvPr id="42" name="Picture 40" descr="1"/>
            <p:cNvPicPr>
              <a:picLocks noChangeAspect="1" noChangeArrowheads="1"/>
            </p:cNvPicPr>
            <p:nvPr/>
          </p:nvPicPr>
          <p:blipFill>
            <a:blip r:embed="rId4" cstate="print"/>
            <a:srcRect/>
            <a:stretch>
              <a:fillRect/>
            </a:stretch>
          </p:blipFill>
          <p:spPr bwMode="auto">
            <a:xfrm>
              <a:off x="1111" y="1842"/>
              <a:ext cx="706" cy="706"/>
            </a:xfrm>
            <a:prstGeom prst="rect">
              <a:avLst/>
            </a:prstGeom>
            <a:noFill/>
            <a:ln w="9525">
              <a:noFill/>
              <a:miter lim="800000"/>
              <a:headEnd/>
              <a:tailEnd/>
            </a:ln>
          </p:spPr>
        </p:pic>
        <p:sp>
          <p:nvSpPr>
            <p:cNvPr id="43" name="AutoShape 41"/>
            <p:cNvSpPr>
              <a:spLocks noChangeArrowheads="1"/>
            </p:cNvSpPr>
            <p:nvPr/>
          </p:nvSpPr>
          <p:spPr bwMode="auto">
            <a:xfrm>
              <a:off x="1247" y="1933"/>
              <a:ext cx="454" cy="317"/>
            </a:xfrm>
            <a:prstGeom prst="flowChartTerminator">
              <a:avLst/>
            </a:prstGeom>
            <a:noFill/>
            <a:ln w="9525">
              <a:noFill/>
              <a:miter lim="800000"/>
            </a:ln>
          </p:spPr>
          <p:txBody>
            <a:bodyPr wrap="none" anchor="ctr"/>
            <a:lstStyle/>
            <a:p>
              <a:pPr algn="ctr"/>
              <a:r>
                <a:rPr kumimoji="1" lang="zh-CN" altLang="en-US" sz="3000">
                  <a:solidFill>
                    <a:srgbClr val="00FF00"/>
                  </a:solidFill>
                  <a:ea typeface="华文琥珀" panose="02010800040101010101" charset="-122"/>
                  <a:cs typeface="华文琥珀" panose="02010800040101010101" charset="-122"/>
                </a:rPr>
                <a:t>垫</a:t>
              </a:r>
              <a:endParaRPr kumimoji="1" lang="zh-CN" altLang="en-US" sz="3000">
                <a:solidFill>
                  <a:srgbClr val="00FF00"/>
                </a:solidFill>
                <a:ea typeface="华文琥珀" panose="02010800040101010101" charset="-122"/>
                <a:cs typeface="华文琥珀" panose="02010800040101010101" charset="-122"/>
              </a:endParaRPr>
            </a:p>
          </p:txBody>
        </p:sp>
      </p:grpSp>
      <p:pic>
        <p:nvPicPr>
          <p:cNvPr id="44" name="Picture 93" descr="Pen 2"/>
          <p:cNvPicPr>
            <a:picLocks noChangeAspect="1" noChangeArrowheads="1"/>
          </p:cNvPicPr>
          <p:nvPr/>
        </p:nvPicPr>
        <p:blipFill>
          <a:blip r:embed="rId5" cstate="print"/>
          <a:srcRect/>
          <a:stretch>
            <a:fillRect/>
          </a:stretch>
        </p:blipFill>
        <p:spPr bwMode="auto">
          <a:xfrm>
            <a:off x="3102250" y="476672"/>
            <a:ext cx="360809" cy="395148"/>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5493812"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五、企业电气事故种类及原因、防范对策、急救方法</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pSp>
        <p:nvGrpSpPr>
          <p:cNvPr id="5" name="组合 4"/>
          <p:cNvGrpSpPr/>
          <p:nvPr/>
        </p:nvGrpSpPr>
        <p:grpSpPr>
          <a:xfrm>
            <a:off x="352556" y="879692"/>
            <a:ext cx="8496944" cy="677100"/>
            <a:chOff x="352556" y="1470270"/>
            <a:chExt cx="8496944" cy="677100"/>
          </a:xfrm>
        </p:grpSpPr>
        <p:grpSp>
          <p:nvGrpSpPr>
            <p:cNvPr id="6" name="组合 21"/>
            <p:cNvGrpSpPr/>
            <p:nvPr/>
          </p:nvGrpSpPr>
          <p:grpSpPr>
            <a:xfrm>
              <a:off x="409251" y="1499298"/>
              <a:ext cx="1498453" cy="489542"/>
              <a:chOff x="235663" y="1"/>
              <a:chExt cx="1492529" cy="432048"/>
            </a:xfrm>
          </p:grpSpPr>
          <p:sp>
            <p:nvSpPr>
              <p:cNvPr id="23" name="圆角矩形 22"/>
              <p:cNvSpPr/>
              <p:nvPr/>
            </p:nvSpPr>
            <p:spPr>
              <a:xfrm>
                <a:off x="235663" y="1"/>
                <a:ext cx="1492529" cy="432048"/>
              </a:xfrm>
              <a:prstGeom prst="roundRect">
                <a:avLst>
                  <a:gd name="adj" fmla="val 10000"/>
                </a:avLst>
              </a:prstGeom>
              <a:solidFill>
                <a:schemeClr val="accent1"/>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4" name="圆角矩形 4"/>
              <p:cNvSpPr/>
              <p:nvPr/>
            </p:nvSpPr>
            <p:spPr>
              <a:xfrm>
                <a:off x="264812" y="37934"/>
                <a:ext cx="1434466" cy="356184"/>
              </a:xfrm>
              <a:prstGeom prst="rect">
                <a:avLst/>
              </a:prstGeom>
              <a:solidFill>
                <a:srgbClr val="22518A"/>
              </a:solidFill>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anose="02010600040101010101" pitchFamily="2" charset="-122"/>
                    <a:ea typeface="华文中宋" panose="02010600040101010101" pitchFamily="2" charset="-122"/>
                  </a:rPr>
                  <a:t>电气事故种类 </a:t>
                </a:r>
                <a:endParaRPr lang="zh-CN" altLang="en-US" sz="1600" kern="1200" dirty="0">
                  <a:latin typeface="华文中宋" panose="02010600040101010101" pitchFamily="2" charset="-122"/>
                  <a:ea typeface="华文中宋" panose="02010600040101010101" pitchFamily="2" charset="-122"/>
                </a:endParaRPr>
              </a:p>
            </p:txBody>
          </p:sp>
        </p:grpSp>
        <p:grpSp>
          <p:nvGrpSpPr>
            <p:cNvPr id="7" name="组合 24"/>
            <p:cNvGrpSpPr/>
            <p:nvPr/>
          </p:nvGrpSpPr>
          <p:grpSpPr>
            <a:xfrm>
              <a:off x="2066234" y="1484784"/>
              <a:ext cx="1382553" cy="504055"/>
              <a:chOff x="345638" y="871386"/>
              <a:chExt cx="1382553" cy="634090"/>
            </a:xfrm>
          </p:grpSpPr>
          <p:sp>
            <p:nvSpPr>
              <p:cNvPr id="21" name="圆角矩形 20"/>
              <p:cNvSpPr/>
              <p:nvPr/>
            </p:nvSpPr>
            <p:spPr>
              <a:xfrm>
                <a:off x="345638" y="871386"/>
                <a:ext cx="1382553" cy="63409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2" name="圆角矩形 4"/>
              <p:cNvSpPr/>
              <p:nvPr/>
            </p:nvSpPr>
            <p:spPr>
              <a:xfrm>
                <a:off x="361557" y="907903"/>
                <a:ext cx="1350715" cy="527588"/>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chemeClr val="bg1"/>
                    </a:solidFill>
                    <a:latin typeface="华文中宋" panose="02010600040101010101" pitchFamily="2" charset="-122"/>
                    <a:ea typeface="华文中宋" panose="02010600040101010101" pitchFamily="2" charset="-122"/>
                  </a:rPr>
                  <a:t>触电事故为例</a:t>
                </a:r>
                <a:endParaRPr lang="zh-CN" altLang="en-US" sz="1600" b="1" kern="1200" dirty="0">
                  <a:solidFill>
                    <a:schemeClr val="bg1"/>
                  </a:solidFill>
                  <a:latin typeface="华文中宋" panose="02010600040101010101" pitchFamily="2" charset="-122"/>
                  <a:ea typeface="华文中宋" panose="02010600040101010101" pitchFamily="2" charset="-122"/>
                </a:endParaRPr>
              </a:p>
            </p:txBody>
          </p:sp>
        </p:grpSp>
        <p:grpSp>
          <p:nvGrpSpPr>
            <p:cNvPr id="8" name="组合 27"/>
            <p:cNvGrpSpPr/>
            <p:nvPr/>
          </p:nvGrpSpPr>
          <p:grpSpPr>
            <a:xfrm>
              <a:off x="3563888" y="1484784"/>
              <a:ext cx="1382553" cy="504056"/>
              <a:chOff x="345638" y="1520418"/>
              <a:chExt cx="1382553" cy="605238"/>
            </a:xfrm>
          </p:grpSpPr>
          <p:sp>
            <p:nvSpPr>
              <p:cNvPr id="19" name="圆角矩形 18"/>
              <p:cNvSpPr/>
              <p:nvPr/>
            </p:nvSpPr>
            <p:spPr>
              <a:xfrm>
                <a:off x="345638" y="1520418"/>
                <a:ext cx="1382553" cy="605238"/>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0" name="圆角矩形 4"/>
              <p:cNvSpPr/>
              <p:nvPr/>
            </p:nvSpPr>
            <p:spPr>
              <a:xfrm>
                <a:off x="363365" y="1538144"/>
                <a:ext cx="1347099" cy="587512"/>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电气装置事故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9" name="组合 30"/>
            <p:cNvGrpSpPr/>
            <p:nvPr/>
          </p:nvGrpSpPr>
          <p:grpSpPr>
            <a:xfrm>
              <a:off x="5077180" y="1470270"/>
              <a:ext cx="1080119" cy="518570"/>
              <a:chOff x="345638" y="2266366"/>
              <a:chExt cx="1382553" cy="577561"/>
            </a:xfrm>
          </p:grpSpPr>
          <p:sp>
            <p:nvSpPr>
              <p:cNvPr id="17" name="圆角矩形 16"/>
              <p:cNvSpPr/>
              <p:nvPr/>
            </p:nvSpPr>
            <p:spPr>
              <a:xfrm>
                <a:off x="345638" y="2266366"/>
                <a:ext cx="1382553" cy="577561"/>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8" name="圆角矩形 4"/>
              <p:cNvSpPr/>
              <p:nvPr/>
            </p:nvSpPr>
            <p:spPr>
              <a:xfrm>
                <a:off x="362554" y="2283282"/>
                <a:ext cx="1348721" cy="543729"/>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雷击事故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0" name="组合 33"/>
            <p:cNvGrpSpPr/>
            <p:nvPr/>
          </p:nvGrpSpPr>
          <p:grpSpPr>
            <a:xfrm>
              <a:off x="6272288" y="1470270"/>
              <a:ext cx="1008112" cy="518570"/>
              <a:chOff x="345638" y="3021206"/>
              <a:chExt cx="1382553" cy="488395"/>
            </a:xfrm>
          </p:grpSpPr>
          <p:sp>
            <p:nvSpPr>
              <p:cNvPr id="15" name="圆角矩形 14"/>
              <p:cNvSpPr/>
              <p:nvPr/>
            </p:nvSpPr>
            <p:spPr>
              <a:xfrm>
                <a:off x="345638" y="3021206"/>
                <a:ext cx="1382553" cy="488395"/>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6" name="圆角矩形 4"/>
              <p:cNvSpPr/>
              <p:nvPr/>
            </p:nvSpPr>
            <p:spPr>
              <a:xfrm>
                <a:off x="359943" y="3035511"/>
                <a:ext cx="1353943" cy="459785"/>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静电事故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1" name="组合 36"/>
            <p:cNvGrpSpPr/>
            <p:nvPr/>
          </p:nvGrpSpPr>
          <p:grpSpPr>
            <a:xfrm>
              <a:off x="7394826" y="1470270"/>
              <a:ext cx="1440160" cy="518570"/>
              <a:chOff x="345638" y="3767897"/>
              <a:chExt cx="1382553" cy="479020"/>
            </a:xfrm>
          </p:grpSpPr>
          <p:sp>
            <p:nvSpPr>
              <p:cNvPr id="13" name="圆角矩形 12"/>
              <p:cNvSpPr/>
              <p:nvPr/>
            </p:nvSpPr>
            <p:spPr>
              <a:xfrm>
                <a:off x="345638" y="3767897"/>
                <a:ext cx="1382553" cy="47902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4" name="圆角矩形 4"/>
              <p:cNvSpPr/>
              <p:nvPr/>
            </p:nvSpPr>
            <p:spPr>
              <a:xfrm>
                <a:off x="359668" y="3781927"/>
                <a:ext cx="1354493" cy="450960"/>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电磁辐射事故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cxnSp>
          <p:nvCxnSpPr>
            <p:cNvPr id="12" name="直接连接符 11"/>
            <p:cNvCxnSpPr/>
            <p:nvPr/>
          </p:nvCxnSpPr>
          <p:spPr>
            <a:xfrm>
              <a:off x="352556" y="2147370"/>
              <a:ext cx="8496944" cy="0"/>
            </a:xfrm>
            <a:prstGeom prst="line">
              <a:avLst/>
            </a:prstGeom>
            <a:ln w="28575">
              <a:solidFill>
                <a:srgbClr val="22518A"/>
              </a:solidFill>
              <a:prstDash val="lgDashDot"/>
            </a:ln>
          </p:spPr>
          <p:style>
            <a:lnRef idx="1">
              <a:schemeClr val="accent1"/>
            </a:lnRef>
            <a:fillRef idx="0">
              <a:schemeClr val="accent1"/>
            </a:fillRef>
            <a:effectRef idx="0">
              <a:schemeClr val="accent1"/>
            </a:effectRef>
            <a:fontRef idx="minor">
              <a:schemeClr val="tx1"/>
            </a:fontRef>
          </p:style>
        </p:cxnSp>
      </p:grpSp>
      <p:sp>
        <p:nvSpPr>
          <p:cNvPr id="25" name="Rectangle 256"/>
          <p:cNvSpPr>
            <a:spLocks noChangeArrowheads="1"/>
          </p:cNvSpPr>
          <p:nvPr/>
        </p:nvSpPr>
        <p:spPr bwMode="auto">
          <a:xfrm>
            <a:off x="251520" y="1736561"/>
            <a:ext cx="2304256" cy="338554"/>
          </a:xfrm>
          <a:prstGeom prst="rect">
            <a:avLst/>
          </a:prstGeom>
          <a:noFill/>
          <a:ln w="9525">
            <a:noFill/>
            <a:miter lim="800000"/>
          </a:ln>
        </p:spPr>
        <p:txBody>
          <a:bodyPr wrap="square" anchor="ctr">
            <a:spAutoFit/>
          </a:bodyPr>
          <a:lstStyle/>
          <a:p>
            <a:r>
              <a:rPr lang="zh-CN" altLang="en-US" sz="1600" b="1" dirty="0" smtClean="0">
                <a:solidFill>
                  <a:schemeClr val="tx2"/>
                </a:solidFill>
                <a:latin typeface="微软雅黑" panose="020B0503020204020204" pitchFamily="34" charset="-122"/>
                <a:ea typeface="微软雅黑" panose="020B0503020204020204" pitchFamily="34" charset="-122"/>
              </a:rPr>
              <a:t>七、触电事故的急救</a:t>
            </a:r>
            <a:endParaRPr lang="zh-CN" altLang="en-US" sz="1600" b="1" dirty="0" smtClean="0">
              <a:solidFill>
                <a:schemeClr val="tx2"/>
              </a:solidFill>
              <a:latin typeface="微软雅黑" panose="020B0503020204020204" pitchFamily="34" charset="-122"/>
              <a:ea typeface="微软雅黑" panose="020B0503020204020204" pitchFamily="34" charset="-122"/>
            </a:endParaRPr>
          </a:p>
        </p:txBody>
      </p:sp>
      <p:sp>
        <p:nvSpPr>
          <p:cNvPr id="26" name="Text Box 26"/>
          <p:cNvSpPr txBox="1">
            <a:spLocks noChangeArrowheads="1"/>
          </p:cNvSpPr>
          <p:nvPr/>
        </p:nvSpPr>
        <p:spPr bwMode="auto">
          <a:xfrm>
            <a:off x="323528" y="2060848"/>
            <a:ext cx="2448271" cy="461665"/>
          </a:xfrm>
          <a:prstGeom prst="rect">
            <a:avLst/>
          </a:prstGeom>
          <a:noFill/>
          <a:ln w="9525">
            <a:noFill/>
            <a:miter lim="800000"/>
          </a:ln>
        </p:spPr>
        <p:txBody>
          <a:bodyPr wrap="square" anchor="ctr">
            <a:spAutoFit/>
          </a:bodyPr>
          <a:lstStyle>
            <a:defPPr>
              <a:defRPr lang="zh-CN"/>
            </a:defPPr>
            <a:lvl1pPr>
              <a:lnSpc>
                <a:spcPct val="150000"/>
              </a:lnSpc>
              <a:defRPr sz="1600">
                <a:latin typeface="微软雅黑" panose="020B0503020204020204" pitchFamily="34" charset="-122"/>
                <a:ea typeface="微软雅黑" panose="020B0503020204020204" pitchFamily="34" charset="-122"/>
              </a:defRPr>
            </a:lvl1pPr>
          </a:lstStyle>
          <a:p>
            <a:r>
              <a:rPr lang="en-US" altLang="zh-CN" b="1" dirty="0" smtClean="0">
                <a:solidFill>
                  <a:srgbClr val="C00000"/>
                </a:solidFill>
              </a:rPr>
              <a:t>4</a:t>
            </a:r>
            <a:r>
              <a:rPr lang="zh-CN" altLang="en-US" b="1" dirty="0" smtClean="0">
                <a:solidFill>
                  <a:srgbClr val="C00000"/>
                </a:solidFill>
              </a:rPr>
              <a:t>、急救注意事项</a:t>
            </a:r>
            <a:endParaRPr lang="zh-CN" altLang="en-US" b="1" dirty="0">
              <a:solidFill>
                <a:srgbClr val="C00000"/>
              </a:solidFill>
            </a:endParaRPr>
          </a:p>
        </p:txBody>
      </p:sp>
      <p:pic>
        <p:nvPicPr>
          <p:cNvPr id="27" name="Picture 43" descr="照片 159"/>
          <p:cNvPicPr>
            <a:picLocks noChangeAspect="1" noChangeArrowheads="1"/>
          </p:cNvPicPr>
          <p:nvPr/>
        </p:nvPicPr>
        <p:blipFill>
          <a:blip r:embed="rId1" cstate="print"/>
          <a:srcRect/>
          <a:stretch>
            <a:fillRect/>
          </a:stretch>
        </p:blipFill>
        <p:spPr bwMode="auto">
          <a:xfrm>
            <a:off x="1001545" y="3414494"/>
            <a:ext cx="7127875" cy="2665412"/>
          </a:xfrm>
          <a:prstGeom prst="rect">
            <a:avLst/>
          </a:prstGeom>
          <a:noFill/>
          <a:ln w="28575">
            <a:solidFill>
              <a:srgbClr val="22518A"/>
            </a:solidFill>
            <a:miter lim="800000"/>
            <a:headEnd/>
            <a:tailEnd/>
          </a:ln>
        </p:spPr>
      </p:pic>
      <p:sp>
        <p:nvSpPr>
          <p:cNvPr id="28" name="Rectangle 46"/>
          <p:cNvSpPr>
            <a:spLocks noChangeArrowheads="1"/>
          </p:cNvSpPr>
          <p:nvPr/>
        </p:nvSpPr>
        <p:spPr bwMode="auto">
          <a:xfrm>
            <a:off x="899592" y="2481329"/>
            <a:ext cx="7200800" cy="830997"/>
          </a:xfrm>
          <a:prstGeom prst="rect">
            <a:avLst/>
          </a:prstGeom>
          <a:noFill/>
          <a:ln w="9525">
            <a:noFill/>
            <a:miter lim="800000"/>
          </a:ln>
        </p:spPr>
        <p:txBody>
          <a:bodyPr wrap="square">
            <a:spAutoFit/>
          </a:bodyPr>
          <a:lstStyle/>
          <a:p>
            <a:pPr>
              <a:lnSpc>
                <a:spcPct val="150000"/>
              </a:lnSpc>
            </a:pP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1</a:t>
            </a:r>
            <a:r>
              <a:rPr lang="zh-CN" altLang="en-US" sz="1600" dirty="0" smtClean="0">
                <a:latin typeface="微软雅黑" panose="020B0503020204020204" pitchFamily="34" charset="-122"/>
                <a:ea typeface="微软雅黑" panose="020B0503020204020204" pitchFamily="34" charset="-122"/>
              </a:rPr>
              <a:t>）进行</a:t>
            </a:r>
            <a:r>
              <a:rPr lang="zh-CN" altLang="en-US" sz="1600" dirty="0">
                <a:latin typeface="微软雅黑" panose="020B0503020204020204" pitchFamily="34" charset="-122"/>
                <a:ea typeface="微软雅黑" panose="020B0503020204020204" pitchFamily="34" charset="-122"/>
              </a:rPr>
              <a:t>触电急救时，还必须防护自己和在场人员误触电及加重触电人的外伤。如果有人在高处触电，必须采取防护措施，防止触电人从高处摔下来。</a:t>
            </a:r>
            <a:endParaRPr lang="zh-CN" altLang="en-US" sz="1600" dirty="0">
              <a:latin typeface="微软雅黑" panose="020B0503020204020204" pitchFamily="34" charset="-122"/>
              <a:ea typeface="微软雅黑" panose="020B0503020204020204" pitchFamily="34" charset="-122"/>
            </a:endParaRPr>
          </a:p>
        </p:txBody>
      </p:sp>
      <p:pic>
        <p:nvPicPr>
          <p:cNvPr id="29" name="Picture 93" descr="Pen 2"/>
          <p:cNvPicPr>
            <a:picLocks noChangeAspect="1" noChangeArrowheads="1"/>
          </p:cNvPicPr>
          <p:nvPr/>
        </p:nvPicPr>
        <p:blipFill>
          <a:blip r:embed="rId2" cstate="print"/>
          <a:srcRect/>
          <a:stretch>
            <a:fillRect/>
          </a:stretch>
        </p:blipFill>
        <p:spPr bwMode="auto">
          <a:xfrm>
            <a:off x="3102250" y="476672"/>
            <a:ext cx="360809" cy="395148"/>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5493812"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五、企业电气事故种类及原因、防范对策、急救方法</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pSp>
        <p:nvGrpSpPr>
          <p:cNvPr id="5" name="组合 4"/>
          <p:cNvGrpSpPr/>
          <p:nvPr/>
        </p:nvGrpSpPr>
        <p:grpSpPr>
          <a:xfrm>
            <a:off x="352556" y="879692"/>
            <a:ext cx="8496944" cy="677100"/>
            <a:chOff x="352556" y="1470270"/>
            <a:chExt cx="8496944" cy="677100"/>
          </a:xfrm>
        </p:grpSpPr>
        <p:grpSp>
          <p:nvGrpSpPr>
            <p:cNvPr id="6" name="组合 21"/>
            <p:cNvGrpSpPr/>
            <p:nvPr/>
          </p:nvGrpSpPr>
          <p:grpSpPr>
            <a:xfrm>
              <a:off x="409251" y="1499298"/>
              <a:ext cx="1498453" cy="489542"/>
              <a:chOff x="235663" y="1"/>
              <a:chExt cx="1492529" cy="432048"/>
            </a:xfrm>
          </p:grpSpPr>
          <p:sp>
            <p:nvSpPr>
              <p:cNvPr id="23" name="圆角矩形 22"/>
              <p:cNvSpPr/>
              <p:nvPr/>
            </p:nvSpPr>
            <p:spPr>
              <a:xfrm>
                <a:off x="235663" y="1"/>
                <a:ext cx="1492529" cy="432048"/>
              </a:xfrm>
              <a:prstGeom prst="roundRect">
                <a:avLst>
                  <a:gd name="adj" fmla="val 10000"/>
                </a:avLst>
              </a:prstGeom>
              <a:solidFill>
                <a:schemeClr val="accent1"/>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4" name="圆角矩形 4"/>
              <p:cNvSpPr/>
              <p:nvPr/>
            </p:nvSpPr>
            <p:spPr>
              <a:xfrm>
                <a:off x="264812" y="37934"/>
                <a:ext cx="1434466" cy="356184"/>
              </a:xfrm>
              <a:prstGeom prst="rect">
                <a:avLst/>
              </a:prstGeom>
              <a:solidFill>
                <a:srgbClr val="22518A"/>
              </a:solidFill>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anose="02010600040101010101" pitchFamily="2" charset="-122"/>
                    <a:ea typeface="华文中宋" panose="02010600040101010101" pitchFamily="2" charset="-122"/>
                  </a:rPr>
                  <a:t>电气事故种类 </a:t>
                </a:r>
                <a:endParaRPr lang="zh-CN" altLang="en-US" sz="1600" kern="1200" dirty="0">
                  <a:latin typeface="华文中宋" panose="02010600040101010101" pitchFamily="2" charset="-122"/>
                  <a:ea typeface="华文中宋" panose="02010600040101010101" pitchFamily="2" charset="-122"/>
                </a:endParaRPr>
              </a:p>
            </p:txBody>
          </p:sp>
        </p:grpSp>
        <p:grpSp>
          <p:nvGrpSpPr>
            <p:cNvPr id="7" name="组合 24"/>
            <p:cNvGrpSpPr/>
            <p:nvPr/>
          </p:nvGrpSpPr>
          <p:grpSpPr>
            <a:xfrm>
              <a:off x="2066234" y="1484784"/>
              <a:ext cx="1382553" cy="504055"/>
              <a:chOff x="345638" y="871386"/>
              <a:chExt cx="1382553" cy="634090"/>
            </a:xfrm>
          </p:grpSpPr>
          <p:sp>
            <p:nvSpPr>
              <p:cNvPr id="21" name="圆角矩形 20"/>
              <p:cNvSpPr/>
              <p:nvPr/>
            </p:nvSpPr>
            <p:spPr>
              <a:xfrm>
                <a:off x="345638" y="871386"/>
                <a:ext cx="1382553" cy="63409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2" name="圆角矩形 4"/>
              <p:cNvSpPr/>
              <p:nvPr/>
            </p:nvSpPr>
            <p:spPr>
              <a:xfrm>
                <a:off x="361557" y="907903"/>
                <a:ext cx="1350715" cy="527588"/>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chemeClr val="bg1"/>
                    </a:solidFill>
                    <a:latin typeface="华文中宋" panose="02010600040101010101" pitchFamily="2" charset="-122"/>
                    <a:ea typeface="华文中宋" panose="02010600040101010101" pitchFamily="2" charset="-122"/>
                  </a:rPr>
                  <a:t>触电事故为例</a:t>
                </a:r>
                <a:endParaRPr lang="zh-CN" altLang="en-US" sz="1600" b="1" kern="1200" dirty="0">
                  <a:solidFill>
                    <a:schemeClr val="bg1"/>
                  </a:solidFill>
                  <a:latin typeface="华文中宋" panose="02010600040101010101" pitchFamily="2" charset="-122"/>
                  <a:ea typeface="华文中宋" panose="02010600040101010101" pitchFamily="2" charset="-122"/>
                </a:endParaRPr>
              </a:p>
            </p:txBody>
          </p:sp>
        </p:grpSp>
        <p:grpSp>
          <p:nvGrpSpPr>
            <p:cNvPr id="8" name="组合 27"/>
            <p:cNvGrpSpPr/>
            <p:nvPr/>
          </p:nvGrpSpPr>
          <p:grpSpPr>
            <a:xfrm>
              <a:off x="3563888" y="1484784"/>
              <a:ext cx="1382553" cy="504056"/>
              <a:chOff x="345638" y="1520418"/>
              <a:chExt cx="1382553" cy="605238"/>
            </a:xfrm>
          </p:grpSpPr>
          <p:sp>
            <p:nvSpPr>
              <p:cNvPr id="19" name="圆角矩形 18"/>
              <p:cNvSpPr/>
              <p:nvPr/>
            </p:nvSpPr>
            <p:spPr>
              <a:xfrm>
                <a:off x="345638" y="1520418"/>
                <a:ext cx="1382553" cy="605238"/>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0" name="圆角矩形 4"/>
              <p:cNvSpPr/>
              <p:nvPr/>
            </p:nvSpPr>
            <p:spPr>
              <a:xfrm>
                <a:off x="363365" y="1538144"/>
                <a:ext cx="1347099" cy="587512"/>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电气装置事故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9" name="组合 30"/>
            <p:cNvGrpSpPr/>
            <p:nvPr/>
          </p:nvGrpSpPr>
          <p:grpSpPr>
            <a:xfrm>
              <a:off x="5077180" y="1470270"/>
              <a:ext cx="1080119" cy="518570"/>
              <a:chOff x="345638" y="2266366"/>
              <a:chExt cx="1382553" cy="577561"/>
            </a:xfrm>
          </p:grpSpPr>
          <p:sp>
            <p:nvSpPr>
              <p:cNvPr id="17" name="圆角矩形 16"/>
              <p:cNvSpPr/>
              <p:nvPr/>
            </p:nvSpPr>
            <p:spPr>
              <a:xfrm>
                <a:off x="345638" y="2266366"/>
                <a:ext cx="1382553" cy="577561"/>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8" name="圆角矩形 4"/>
              <p:cNvSpPr/>
              <p:nvPr/>
            </p:nvSpPr>
            <p:spPr>
              <a:xfrm>
                <a:off x="362554" y="2283282"/>
                <a:ext cx="1348721" cy="543729"/>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雷击事故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0" name="组合 33"/>
            <p:cNvGrpSpPr/>
            <p:nvPr/>
          </p:nvGrpSpPr>
          <p:grpSpPr>
            <a:xfrm>
              <a:off x="6272288" y="1470270"/>
              <a:ext cx="1008112" cy="518570"/>
              <a:chOff x="345638" y="3021206"/>
              <a:chExt cx="1382553" cy="488395"/>
            </a:xfrm>
          </p:grpSpPr>
          <p:sp>
            <p:nvSpPr>
              <p:cNvPr id="15" name="圆角矩形 14"/>
              <p:cNvSpPr/>
              <p:nvPr/>
            </p:nvSpPr>
            <p:spPr>
              <a:xfrm>
                <a:off x="345638" y="3021206"/>
                <a:ext cx="1382553" cy="488395"/>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6" name="圆角矩形 4"/>
              <p:cNvSpPr/>
              <p:nvPr/>
            </p:nvSpPr>
            <p:spPr>
              <a:xfrm>
                <a:off x="359943" y="3035511"/>
                <a:ext cx="1353943" cy="459785"/>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静电事故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1" name="组合 36"/>
            <p:cNvGrpSpPr/>
            <p:nvPr/>
          </p:nvGrpSpPr>
          <p:grpSpPr>
            <a:xfrm>
              <a:off x="7394826" y="1470270"/>
              <a:ext cx="1440160" cy="518570"/>
              <a:chOff x="345638" y="3767897"/>
              <a:chExt cx="1382553" cy="479020"/>
            </a:xfrm>
          </p:grpSpPr>
          <p:sp>
            <p:nvSpPr>
              <p:cNvPr id="13" name="圆角矩形 12"/>
              <p:cNvSpPr/>
              <p:nvPr/>
            </p:nvSpPr>
            <p:spPr>
              <a:xfrm>
                <a:off x="345638" y="3767897"/>
                <a:ext cx="1382553" cy="47902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4" name="圆角矩形 4"/>
              <p:cNvSpPr/>
              <p:nvPr/>
            </p:nvSpPr>
            <p:spPr>
              <a:xfrm>
                <a:off x="359668" y="3781927"/>
                <a:ext cx="1354493" cy="450960"/>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电磁辐射事故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cxnSp>
          <p:nvCxnSpPr>
            <p:cNvPr id="12" name="直接连接符 11"/>
            <p:cNvCxnSpPr/>
            <p:nvPr/>
          </p:nvCxnSpPr>
          <p:spPr>
            <a:xfrm>
              <a:off x="352556" y="2147370"/>
              <a:ext cx="8496944" cy="0"/>
            </a:xfrm>
            <a:prstGeom prst="line">
              <a:avLst/>
            </a:prstGeom>
            <a:ln w="28575">
              <a:solidFill>
                <a:srgbClr val="22518A"/>
              </a:solidFill>
              <a:prstDash val="lgDashDot"/>
            </a:ln>
          </p:spPr>
          <p:style>
            <a:lnRef idx="1">
              <a:schemeClr val="accent1"/>
            </a:lnRef>
            <a:fillRef idx="0">
              <a:schemeClr val="accent1"/>
            </a:fillRef>
            <a:effectRef idx="0">
              <a:schemeClr val="accent1"/>
            </a:effectRef>
            <a:fontRef idx="minor">
              <a:schemeClr val="tx1"/>
            </a:fontRef>
          </p:style>
        </p:cxnSp>
      </p:grpSp>
      <p:sp>
        <p:nvSpPr>
          <p:cNvPr id="25" name="Rectangle 256"/>
          <p:cNvSpPr>
            <a:spLocks noChangeArrowheads="1"/>
          </p:cNvSpPr>
          <p:nvPr/>
        </p:nvSpPr>
        <p:spPr bwMode="auto">
          <a:xfrm>
            <a:off x="251520" y="1736561"/>
            <a:ext cx="2304256" cy="338554"/>
          </a:xfrm>
          <a:prstGeom prst="rect">
            <a:avLst/>
          </a:prstGeom>
          <a:noFill/>
          <a:ln w="9525">
            <a:noFill/>
            <a:miter lim="800000"/>
          </a:ln>
        </p:spPr>
        <p:txBody>
          <a:bodyPr wrap="square" anchor="ctr">
            <a:spAutoFit/>
          </a:bodyPr>
          <a:lstStyle/>
          <a:p>
            <a:r>
              <a:rPr lang="zh-CN" altLang="en-US" sz="1600" b="1" dirty="0" smtClean="0">
                <a:solidFill>
                  <a:schemeClr val="tx2"/>
                </a:solidFill>
                <a:latin typeface="微软雅黑" panose="020B0503020204020204" pitchFamily="34" charset="-122"/>
                <a:ea typeface="微软雅黑" panose="020B0503020204020204" pitchFamily="34" charset="-122"/>
              </a:rPr>
              <a:t>七、触电事故的急救</a:t>
            </a:r>
            <a:endParaRPr lang="zh-CN" altLang="en-US" sz="1600" b="1" dirty="0" smtClean="0">
              <a:solidFill>
                <a:schemeClr val="tx2"/>
              </a:solidFill>
              <a:latin typeface="微软雅黑" panose="020B0503020204020204" pitchFamily="34" charset="-122"/>
              <a:ea typeface="微软雅黑" panose="020B0503020204020204" pitchFamily="34" charset="-122"/>
            </a:endParaRPr>
          </a:p>
        </p:txBody>
      </p:sp>
      <p:sp>
        <p:nvSpPr>
          <p:cNvPr id="26" name="Text Box 26"/>
          <p:cNvSpPr txBox="1">
            <a:spLocks noChangeArrowheads="1"/>
          </p:cNvSpPr>
          <p:nvPr/>
        </p:nvSpPr>
        <p:spPr bwMode="auto">
          <a:xfrm>
            <a:off x="323528" y="2060848"/>
            <a:ext cx="2448271" cy="461665"/>
          </a:xfrm>
          <a:prstGeom prst="rect">
            <a:avLst/>
          </a:prstGeom>
          <a:noFill/>
          <a:ln w="9525">
            <a:noFill/>
            <a:miter lim="800000"/>
          </a:ln>
        </p:spPr>
        <p:txBody>
          <a:bodyPr wrap="square" anchor="ctr">
            <a:spAutoFit/>
          </a:bodyPr>
          <a:lstStyle>
            <a:defPPr>
              <a:defRPr lang="zh-CN"/>
            </a:defPPr>
            <a:lvl1pPr>
              <a:lnSpc>
                <a:spcPct val="150000"/>
              </a:lnSpc>
              <a:defRPr sz="1600">
                <a:latin typeface="微软雅黑" panose="020B0503020204020204" pitchFamily="34" charset="-122"/>
                <a:ea typeface="微软雅黑" panose="020B0503020204020204" pitchFamily="34" charset="-122"/>
              </a:defRPr>
            </a:lvl1pPr>
          </a:lstStyle>
          <a:p>
            <a:r>
              <a:rPr lang="en-US" altLang="zh-CN" b="1" dirty="0" smtClean="0">
                <a:solidFill>
                  <a:srgbClr val="C00000"/>
                </a:solidFill>
              </a:rPr>
              <a:t>4</a:t>
            </a:r>
            <a:r>
              <a:rPr lang="zh-CN" altLang="en-US" b="1" dirty="0" smtClean="0">
                <a:solidFill>
                  <a:srgbClr val="C00000"/>
                </a:solidFill>
              </a:rPr>
              <a:t>、急救注意事项</a:t>
            </a:r>
            <a:endParaRPr lang="zh-CN" altLang="en-US" b="1" dirty="0">
              <a:solidFill>
                <a:srgbClr val="C00000"/>
              </a:solidFill>
            </a:endParaRPr>
          </a:p>
        </p:txBody>
      </p:sp>
      <p:sp>
        <p:nvSpPr>
          <p:cNvPr id="27" name="矩形 26"/>
          <p:cNvSpPr/>
          <p:nvPr/>
        </p:nvSpPr>
        <p:spPr>
          <a:xfrm>
            <a:off x="580760" y="2514382"/>
            <a:ext cx="2767104" cy="338554"/>
          </a:xfrm>
          <a:prstGeom prst="rect">
            <a:avLst/>
          </a:prstGeom>
        </p:spPr>
        <p:txBody>
          <a:bodyPr wrap="none">
            <a:spAutoFit/>
          </a:bodyPr>
          <a:lstStyle/>
          <a:p>
            <a:r>
              <a:rPr kumimoji="1" lang="zh-CN" altLang="en-US" sz="1600" dirty="0" smtClean="0">
                <a:latin typeface="微软雅黑" panose="020B0503020204020204" pitchFamily="34" charset="-122"/>
                <a:ea typeface="微软雅黑" panose="020B0503020204020204" pitchFamily="34" charset="-122"/>
              </a:rPr>
              <a:t>（</a:t>
            </a:r>
            <a:r>
              <a:rPr kumimoji="1" lang="en-US" altLang="zh-CN" sz="1600" dirty="0" smtClean="0">
                <a:latin typeface="微软雅黑" panose="020B0503020204020204" pitchFamily="34" charset="-122"/>
                <a:ea typeface="微软雅黑" panose="020B0503020204020204" pitchFamily="34" charset="-122"/>
              </a:rPr>
              <a:t>2</a:t>
            </a:r>
            <a:r>
              <a:rPr kumimoji="1" lang="zh-CN" altLang="en-US" sz="1600" dirty="0" smtClean="0">
                <a:latin typeface="微软雅黑" panose="020B0503020204020204" pitchFamily="34" charset="-122"/>
                <a:ea typeface="微软雅黑" panose="020B0503020204020204" pitchFamily="34" charset="-122"/>
              </a:rPr>
              <a:t>）电话通知供电部门停电</a:t>
            </a:r>
            <a:endParaRPr lang="zh-CN" altLang="en-US" sz="1600" dirty="0"/>
          </a:p>
        </p:txBody>
      </p:sp>
      <p:sp>
        <p:nvSpPr>
          <p:cNvPr id="28" name="矩形 27"/>
          <p:cNvSpPr/>
          <p:nvPr/>
        </p:nvSpPr>
        <p:spPr>
          <a:xfrm>
            <a:off x="573790" y="2852936"/>
            <a:ext cx="3998210" cy="338554"/>
          </a:xfrm>
          <a:prstGeom prst="rect">
            <a:avLst/>
          </a:prstGeom>
        </p:spPr>
        <p:txBody>
          <a:bodyPr wrap="none">
            <a:spAutoFit/>
          </a:bodyPr>
          <a:lstStyle/>
          <a:p>
            <a:r>
              <a:rPr kumimoji="1" lang="zh-CN" altLang="en-US" sz="1600" dirty="0" smtClean="0">
                <a:latin typeface="微软雅黑" panose="020B0503020204020204" pitchFamily="34" charset="-122"/>
                <a:ea typeface="微软雅黑" panose="020B0503020204020204" pitchFamily="34" charset="-122"/>
              </a:rPr>
              <a:t>（</a:t>
            </a:r>
            <a:r>
              <a:rPr kumimoji="1" lang="en-US" altLang="zh-CN" sz="1600" dirty="0" smtClean="0">
                <a:latin typeface="微软雅黑" panose="020B0503020204020204" pitchFamily="34" charset="-122"/>
                <a:ea typeface="微软雅黑" panose="020B0503020204020204" pitchFamily="34" charset="-122"/>
              </a:rPr>
              <a:t>3</a:t>
            </a:r>
            <a:r>
              <a:rPr kumimoji="1" lang="zh-CN" altLang="en-US" sz="1600" dirty="0" smtClean="0">
                <a:latin typeface="微软雅黑" panose="020B0503020204020204" pitchFamily="34" charset="-122"/>
                <a:ea typeface="微软雅黑" panose="020B0503020204020204" pitchFamily="34" charset="-122"/>
              </a:rPr>
              <a:t>）用电压等级相应的绝缘用具切断电源</a:t>
            </a:r>
            <a:endParaRPr lang="zh-CN" altLang="en-US" sz="1600" dirty="0"/>
          </a:p>
        </p:txBody>
      </p:sp>
      <p:sp>
        <p:nvSpPr>
          <p:cNvPr id="29" name="矩形 28"/>
          <p:cNvSpPr/>
          <p:nvPr/>
        </p:nvSpPr>
        <p:spPr>
          <a:xfrm>
            <a:off x="568580" y="3206467"/>
            <a:ext cx="8035868" cy="830997"/>
          </a:xfrm>
          <a:prstGeom prst="rect">
            <a:avLst/>
          </a:prstGeom>
        </p:spPr>
        <p:txBody>
          <a:bodyPr wrap="square">
            <a:spAutoFit/>
          </a:bodyPr>
          <a:lstStyle/>
          <a:p>
            <a:pPr>
              <a:lnSpc>
                <a:spcPct val="150000"/>
              </a:lnSpc>
            </a:pP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4</a:t>
            </a:r>
            <a:r>
              <a:rPr lang="zh-CN" altLang="en-US" sz="1600" dirty="0" smtClean="0">
                <a:latin typeface="微软雅黑" panose="020B0503020204020204" pitchFamily="34" charset="-122"/>
                <a:ea typeface="微软雅黑" panose="020B0503020204020204" pitchFamily="34" charset="-122"/>
              </a:rPr>
              <a:t>）如电源开关离触电现场不远，可</a:t>
            </a:r>
            <a:r>
              <a:rPr lang="zh-CN" altLang="en-US" sz="1600" dirty="0" smtClean="0">
                <a:solidFill>
                  <a:srgbClr val="C00000"/>
                </a:solidFill>
                <a:latin typeface="微软雅黑" panose="020B0503020204020204" pitchFamily="34" charset="-122"/>
                <a:ea typeface="微软雅黑" panose="020B0503020204020204" pitchFamily="34" charset="-122"/>
              </a:rPr>
              <a:t>戴上绝缘手套，穿上绝缘靴，拉开高压断路器，或</a:t>
            </a:r>
            <a:endParaRPr lang="en-US" altLang="zh-CN" sz="1600" dirty="0" smtClean="0">
              <a:solidFill>
                <a:srgbClr val="C00000"/>
              </a:solidFill>
              <a:latin typeface="微软雅黑" panose="020B0503020204020204" pitchFamily="34" charset="-122"/>
              <a:ea typeface="微软雅黑" panose="020B0503020204020204" pitchFamily="34" charset="-122"/>
            </a:endParaRPr>
          </a:p>
          <a:p>
            <a:pPr>
              <a:lnSpc>
                <a:spcPct val="150000"/>
              </a:lnSpc>
            </a:pPr>
            <a:r>
              <a:rPr lang="en-US" altLang="zh-CN" sz="1600" dirty="0" smtClean="0">
                <a:solidFill>
                  <a:srgbClr val="C00000"/>
                </a:solidFill>
                <a:latin typeface="微软雅黑" panose="020B0503020204020204" pitchFamily="34" charset="-122"/>
                <a:ea typeface="微软雅黑" panose="020B0503020204020204" pitchFamily="34" charset="-122"/>
              </a:rPr>
              <a:t>         </a:t>
            </a:r>
            <a:r>
              <a:rPr lang="zh-CN" altLang="en-US" sz="1600" dirty="0" smtClean="0">
                <a:solidFill>
                  <a:srgbClr val="C00000"/>
                </a:solidFill>
                <a:latin typeface="微软雅黑" panose="020B0503020204020204" pitchFamily="34" charset="-122"/>
                <a:ea typeface="微软雅黑" panose="020B0503020204020204" pitchFamily="34" charset="-122"/>
              </a:rPr>
              <a:t>用绝缘棒拉开高压跌落式熔断器</a:t>
            </a:r>
            <a:r>
              <a:rPr lang="zh-CN" altLang="en-US" sz="1600" dirty="0" smtClean="0">
                <a:latin typeface="微软雅黑" panose="020B0503020204020204" pitchFamily="34" charset="-122"/>
                <a:ea typeface="微软雅黑" panose="020B0503020204020204" pitchFamily="34" charset="-122"/>
              </a:rPr>
              <a:t>以切断电源。</a:t>
            </a:r>
            <a:endParaRPr lang="zh-CN" altLang="en-US" sz="1600" dirty="0">
              <a:latin typeface="微软雅黑" panose="020B0503020204020204" pitchFamily="34" charset="-122"/>
              <a:ea typeface="微软雅黑" panose="020B0503020204020204" pitchFamily="34" charset="-122"/>
            </a:endParaRPr>
          </a:p>
        </p:txBody>
      </p:sp>
      <p:sp>
        <p:nvSpPr>
          <p:cNvPr id="30" name="矩形 29"/>
          <p:cNvSpPr/>
          <p:nvPr/>
        </p:nvSpPr>
        <p:spPr>
          <a:xfrm>
            <a:off x="569920" y="4005064"/>
            <a:ext cx="8034528" cy="1569660"/>
          </a:xfrm>
          <a:prstGeom prst="rect">
            <a:avLst/>
          </a:prstGeom>
        </p:spPr>
        <p:txBody>
          <a:bodyPr wrap="square">
            <a:spAutoFit/>
          </a:bodyPr>
          <a:lstStyle/>
          <a:p>
            <a:pPr>
              <a:lnSpc>
                <a:spcPct val="150000"/>
              </a:lnSpc>
            </a:pPr>
            <a:r>
              <a:rPr kumimoji="1" lang="zh-CN" altLang="en-US" sz="1600" dirty="0" smtClean="0">
                <a:latin typeface="微软雅黑" panose="020B0503020204020204" pitchFamily="34" charset="-122"/>
                <a:ea typeface="微软雅黑" panose="020B0503020204020204" pitchFamily="34" charset="-122"/>
              </a:rPr>
              <a:t>（</a:t>
            </a:r>
            <a:r>
              <a:rPr kumimoji="1" lang="en-US" altLang="zh-CN" sz="1600" dirty="0" smtClean="0">
                <a:latin typeface="微软雅黑" panose="020B0503020204020204" pitchFamily="34" charset="-122"/>
                <a:ea typeface="微软雅黑" panose="020B0503020204020204" pitchFamily="34" charset="-122"/>
              </a:rPr>
              <a:t>5</a:t>
            </a:r>
            <a:r>
              <a:rPr kumimoji="1" lang="zh-CN" altLang="en-US" sz="1600" dirty="0" smtClean="0">
                <a:latin typeface="微软雅黑" panose="020B0503020204020204" pitchFamily="34" charset="-122"/>
                <a:ea typeface="微软雅黑" panose="020B0503020204020204" pitchFamily="34" charset="-122"/>
              </a:rPr>
              <a:t>）向高压线抛掷裸导线：</a:t>
            </a:r>
            <a:r>
              <a:rPr lang="zh-CN" altLang="en-US" sz="1600" dirty="0" smtClean="0">
                <a:latin typeface="微软雅黑" panose="020B0503020204020204" pitchFamily="34" charset="-122"/>
                <a:ea typeface="微软雅黑" panose="020B0503020204020204" pitchFamily="34" charset="-122"/>
              </a:rPr>
              <a:t>情况十分紧急时，可往</a:t>
            </a:r>
            <a:r>
              <a:rPr lang="en-US" altLang="zh-CN" sz="1600" dirty="0" smtClean="0">
                <a:latin typeface="微软雅黑" panose="020B0503020204020204" pitchFamily="34" charset="-122"/>
                <a:ea typeface="微软雅黑" panose="020B0503020204020204" pitchFamily="34" charset="-122"/>
              </a:rPr>
              <a:t>10kV</a:t>
            </a:r>
            <a:r>
              <a:rPr lang="zh-CN" altLang="en-US" sz="1600" dirty="0" smtClean="0">
                <a:latin typeface="微软雅黑" panose="020B0503020204020204" pitchFamily="34" charset="-122"/>
                <a:ea typeface="微软雅黑" panose="020B0503020204020204" pitchFamily="34" charset="-122"/>
              </a:rPr>
              <a:t>架空线路</a:t>
            </a:r>
            <a:r>
              <a:rPr lang="zh-CN" altLang="en-US" sz="1600" dirty="0" smtClean="0">
                <a:solidFill>
                  <a:srgbClr val="C00000"/>
                </a:solidFill>
                <a:latin typeface="微软雅黑" panose="020B0503020204020204" pitchFamily="34" charset="-122"/>
                <a:ea typeface="微软雅黑" panose="020B0503020204020204" pitchFamily="34" charset="-122"/>
              </a:rPr>
              <a:t>抛裸金属软导线</a:t>
            </a:r>
            <a:r>
              <a:rPr lang="zh-CN" altLang="en-US" sz="1600" dirty="0" smtClean="0">
                <a:latin typeface="微软雅黑" panose="020B0503020204020204" pitchFamily="34" charset="-122"/>
                <a:ea typeface="微软雅黑" panose="020B0503020204020204" pitchFamily="34" charset="-122"/>
              </a:rPr>
              <a:t>，人</a:t>
            </a:r>
            <a:endParaRPr lang="en-US" altLang="zh-CN" sz="1600" dirty="0" smtClean="0">
              <a:latin typeface="微软雅黑" panose="020B0503020204020204" pitchFamily="34" charset="-122"/>
              <a:ea typeface="微软雅黑" panose="020B0503020204020204" pitchFamily="34" charset="-122"/>
            </a:endParaRPr>
          </a:p>
          <a:p>
            <a:pPr>
              <a:lnSpc>
                <a:spcPct val="150000"/>
              </a:lnSpc>
            </a:pPr>
            <a:r>
              <a:rPr lang="en-US" altLang="zh-CN" sz="1600" dirty="0" smtClean="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为造成线路短路，迫使变电站继电保护装置动作，从而使电源开关跳闸。抛挂前，</a:t>
            </a:r>
            <a:endParaRPr lang="en-US" altLang="zh-CN" sz="1600" dirty="0" smtClean="0">
              <a:latin typeface="微软雅黑" panose="020B0503020204020204" pitchFamily="34" charset="-122"/>
              <a:ea typeface="微软雅黑" panose="020B0503020204020204" pitchFamily="34" charset="-122"/>
            </a:endParaRPr>
          </a:p>
          <a:p>
            <a:pPr>
              <a:lnSpc>
                <a:spcPct val="150000"/>
              </a:lnSpc>
            </a:pPr>
            <a:r>
              <a:rPr lang="en-US" altLang="zh-CN" sz="1600" dirty="0" smtClean="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将短路线的一端先固定在铁塔或接地引下线上，另一端系重物。抛掷短路线时，</a:t>
            </a:r>
            <a:endParaRPr lang="en-US" altLang="zh-CN" sz="1600" dirty="0" smtClean="0">
              <a:latin typeface="微软雅黑" panose="020B0503020204020204" pitchFamily="34" charset="-122"/>
              <a:ea typeface="微软雅黑" panose="020B0503020204020204" pitchFamily="34" charset="-122"/>
            </a:endParaRPr>
          </a:p>
          <a:p>
            <a:pPr>
              <a:lnSpc>
                <a:spcPct val="150000"/>
              </a:lnSpc>
            </a:pPr>
            <a:r>
              <a:rPr lang="en-US" altLang="zh-CN" sz="1600" dirty="0" smtClean="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应</a:t>
            </a:r>
            <a:r>
              <a:rPr lang="zh-CN" altLang="en-US" sz="1600" dirty="0" smtClean="0">
                <a:solidFill>
                  <a:srgbClr val="C00000"/>
                </a:solidFill>
                <a:latin typeface="微软雅黑" panose="020B0503020204020204" pitchFamily="34" charset="-122"/>
                <a:ea typeface="微软雅黑" panose="020B0503020204020204" pitchFamily="34" charset="-122"/>
              </a:rPr>
              <a:t>注意防止电弧伤人或断线掉落</a:t>
            </a:r>
            <a:r>
              <a:rPr lang="zh-CN" altLang="en-US" sz="1600" dirty="0" smtClean="0">
                <a:latin typeface="微软雅黑" panose="020B0503020204020204" pitchFamily="34" charset="-122"/>
                <a:ea typeface="微软雅黑" panose="020B0503020204020204" pitchFamily="34" charset="-122"/>
              </a:rPr>
              <a:t>危及在场其他人员安全，也要</a:t>
            </a:r>
            <a:r>
              <a:rPr lang="zh-CN" altLang="en-US" sz="1600" dirty="0" smtClean="0">
                <a:solidFill>
                  <a:srgbClr val="C00000"/>
                </a:solidFill>
                <a:latin typeface="微软雅黑" panose="020B0503020204020204" pitchFamily="34" charset="-122"/>
                <a:ea typeface="微软雅黑" panose="020B0503020204020204" pitchFamily="34" charset="-122"/>
              </a:rPr>
              <a:t>防止重物砸伤人</a:t>
            </a:r>
            <a:r>
              <a:rPr lang="zh-CN" altLang="en-US" sz="1600" dirty="0" smtClean="0">
                <a:latin typeface="微软雅黑" panose="020B0503020204020204" pitchFamily="34" charset="-122"/>
                <a:ea typeface="微软雅黑" panose="020B0503020204020204" pitchFamily="34" charset="-122"/>
              </a:rPr>
              <a:t>等。</a:t>
            </a:r>
            <a:endParaRPr lang="zh-CN" altLang="en-US" sz="1600" dirty="0" smtClean="0">
              <a:latin typeface="微软雅黑" panose="020B0503020204020204" pitchFamily="34" charset="-122"/>
              <a:ea typeface="微软雅黑" panose="020B0503020204020204" pitchFamily="34" charset="-122"/>
            </a:endParaRPr>
          </a:p>
        </p:txBody>
      </p:sp>
      <p:pic>
        <p:nvPicPr>
          <p:cNvPr id="31" name="Picture 93" descr="Pen 2"/>
          <p:cNvPicPr>
            <a:picLocks noChangeAspect="1" noChangeArrowheads="1"/>
          </p:cNvPicPr>
          <p:nvPr/>
        </p:nvPicPr>
        <p:blipFill>
          <a:blip r:embed="rId1" cstate="print"/>
          <a:srcRect/>
          <a:stretch>
            <a:fillRect/>
          </a:stretch>
        </p:blipFill>
        <p:spPr bwMode="auto">
          <a:xfrm>
            <a:off x="3102250" y="476672"/>
            <a:ext cx="360809" cy="395148"/>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7" descr="225"/>
          <p:cNvPicPr>
            <a:picLocks noChangeAspect="1" noChangeArrowheads="1"/>
          </p:cNvPicPr>
          <p:nvPr/>
        </p:nvPicPr>
        <p:blipFill>
          <a:blip r:embed="rId1" cstate="print">
            <a:lum bright="6000"/>
          </a:blip>
          <a:srcRect t="4980"/>
          <a:stretch>
            <a:fillRect/>
          </a:stretch>
        </p:blipFill>
        <p:spPr bwMode="auto">
          <a:xfrm>
            <a:off x="159134" y="980728"/>
            <a:ext cx="812466" cy="936104"/>
          </a:xfrm>
          <a:prstGeom prst="rect">
            <a:avLst/>
          </a:prstGeom>
          <a:noFill/>
          <a:ln w="9525">
            <a:noFill/>
            <a:miter lim="800000"/>
            <a:headEnd/>
            <a:tailEnd/>
          </a:ln>
        </p:spPr>
      </p:pic>
      <p:sp>
        <p:nvSpPr>
          <p:cNvPr id="5" name="TextBox 4"/>
          <p:cNvSpPr txBox="1"/>
          <p:nvPr/>
        </p:nvSpPr>
        <p:spPr>
          <a:xfrm>
            <a:off x="715893" y="1537047"/>
            <a:ext cx="543739" cy="307777"/>
          </a:xfrm>
          <a:prstGeom prst="rect">
            <a:avLst/>
          </a:prstGeom>
          <a:noFill/>
        </p:spPr>
        <p:txBody>
          <a:bodyPr wrap="none" rtlCol="0">
            <a:spAutoFit/>
          </a:bodyPr>
          <a:lstStyle/>
          <a:p>
            <a:r>
              <a:rPr lang="zh-CN" altLang="en-US" sz="1400" dirty="0" smtClean="0">
                <a:solidFill>
                  <a:srgbClr val="22518A"/>
                </a:solidFill>
                <a:latin typeface="华文中宋" panose="02010600040101010101" pitchFamily="2" charset="-122"/>
                <a:ea typeface="华文中宋" panose="02010600040101010101" pitchFamily="2" charset="-122"/>
              </a:rPr>
              <a:t>工人</a:t>
            </a:r>
            <a:endParaRPr lang="zh-CN" altLang="en-US" sz="1400" dirty="0">
              <a:solidFill>
                <a:srgbClr val="22518A"/>
              </a:solidFill>
              <a:latin typeface="华文中宋" panose="02010600040101010101" pitchFamily="2" charset="-122"/>
              <a:ea typeface="华文中宋" panose="02010600040101010101" pitchFamily="2" charset="-122"/>
            </a:endParaRPr>
          </a:p>
        </p:txBody>
      </p:sp>
      <p:sp>
        <p:nvSpPr>
          <p:cNvPr id="6" name="矩形 5"/>
          <p:cNvSpPr/>
          <p:nvPr/>
        </p:nvSpPr>
        <p:spPr>
          <a:xfrm>
            <a:off x="35496" y="413547"/>
            <a:ext cx="6120680" cy="341632"/>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1</a:t>
            </a:r>
            <a:r>
              <a:rPr lang="zh-CN" altLang="en-US" dirty="0" smtClean="0">
                <a:solidFill>
                  <a:schemeClr val="tx2"/>
                </a:solidFill>
                <a:latin typeface="华文隶书" panose="02010800040101010101" pitchFamily="2" charset="-122"/>
                <a:ea typeface="华文隶书" panose="02010800040101010101" pitchFamily="2" charset="-122"/>
              </a:rPr>
              <a:t>、企业常用的电气设备、电气装置和电气作业及安全要求</a:t>
            </a:r>
            <a:endParaRPr lang="zh-CN" altLang="en-US" dirty="0">
              <a:solidFill>
                <a:schemeClr val="tx2"/>
              </a:solidFill>
              <a:latin typeface="华文隶书" panose="02010800040101010101" pitchFamily="2" charset="-122"/>
              <a:ea typeface="华文隶书" panose="02010800040101010101" pitchFamily="2" charset="-122"/>
            </a:endParaRPr>
          </a:p>
        </p:txBody>
      </p:sp>
      <p:sp>
        <p:nvSpPr>
          <p:cNvPr id="7" name="Rectangle 27"/>
          <p:cNvSpPr>
            <a:spLocks noChangeArrowheads="1"/>
          </p:cNvSpPr>
          <p:nvPr/>
        </p:nvSpPr>
        <p:spPr bwMode="auto">
          <a:xfrm>
            <a:off x="2123728" y="1340768"/>
            <a:ext cx="5030544" cy="338554"/>
          </a:xfrm>
          <a:prstGeom prst="rect">
            <a:avLst/>
          </a:prstGeom>
        </p:spPr>
        <p:txBody>
          <a:bodyPr wrap="none">
            <a:spAutoFit/>
          </a:bodyPr>
          <a:lstStyle/>
          <a:p>
            <a:pPr algn="ctr"/>
            <a:r>
              <a:rPr lang="zh-CN" altLang="en-US" sz="1600" dirty="0" smtClean="0">
                <a:solidFill>
                  <a:srgbClr val="22518A"/>
                </a:solidFill>
                <a:latin typeface="华文中宋" panose="02010600040101010101" pitchFamily="2" charset="-122"/>
                <a:ea typeface="华文中宋" panose="02010600040101010101" pitchFamily="2" charset="-122"/>
              </a:rPr>
              <a:t>（三）移动式及手持式电动工具</a:t>
            </a:r>
            <a:r>
              <a:rPr lang="en-US" altLang="zh-CN" sz="1600" dirty="0" smtClean="0">
                <a:solidFill>
                  <a:srgbClr val="22518A"/>
                </a:solidFill>
                <a:latin typeface="华文中宋" panose="02010600040101010101" pitchFamily="2" charset="-122"/>
                <a:ea typeface="华文中宋" panose="02010600040101010101" pitchFamily="2" charset="-122"/>
              </a:rPr>
              <a:t>——</a:t>
            </a:r>
            <a:r>
              <a:rPr lang="zh-CN" altLang="en-US" sz="1600" dirty="0" smtClean="0">
                <a:solidFill>
                  <a:srgbClr val="22518A"/>
                </a:solidFill>
                <a:latin typeface="华文中宋" panose="02010600040101010101" pitchFamily="2" charset="-122"/>
                <a:ea typeface="华文中宋" panose="02010600040101010101" pitchFamily="2" charset="-122"/>
              </a:rPr>
              <a:t>检查和维修（</a:t>
            </a:r>
            <a:r>
              <a:rPr lang="en-US" altLang="zh-CN" sz="1600" dirty="0" smtClean="0">
                <a:solidFill>
                  <a:srgbClr val="22518A"/>
                </a:solidFill>
                <a:latin typeface="华文中宋" panose="02010600040101010101" pitchFamily="2" charset="-122"/>
                <a:ea typeface="华文中宋" panose="02010600040101010101" pitchFamily="2" charset="-122"/>
              </a:rPr>
              <a:t>2</a:t>
            </a:r>
            <a:r>
              <a:rPr lang="zh-CN" altLang="en-US" sz="1600" dirty="0" smtClean="0">
                <a:solidFill>
                  <a:srgbClr val="22518A"/>
                </a:solidFill>
                <a:latin typeface="华文中宋" panose="02010600040101010101" pitchFamily="2" charset="-122"/>
                <a:ea typeface="华文中宋" panose="02010600040101010101" pitchFamily="2" charset="-122"/>
              </a:rPr>
              <a:t>）</a:t>
            </a:r>
            <a:endParaRPr lang="zh-CN" altLang="en-US" sz="1600" dirty="0" smtClean="0">
              <a:solidFill>
                <a:srgbClr val="22518A"/>
              </a:solidFill>
              <a:latin typeface="华文中宋" panose="02010600040101010101" pitchFamily="2" charset="-122"/>
              <a:ea typeface="华文中宋" panose="02010600040101010101" pitchFamily="2" charset="-122"/>
            </a:endParaRPr>
          </a:p>
        </p:txBody>
      </p:sp>
      <p:sp>
        <p:nvSpPr>
          <p:cNvPr id="8" name="Rectangle 3" descr="蓝色面巾纸"/>
          <p:cNvSpPr>
            <a:spLocks noChangeArrowheads="1"/>
          </p:cNvSpPr>
          <p:nvPr/>
        </p:nvSpPr>
        <p:spPr bwMode="auto">
          <a:xfrm>
            <a:off x="1822868" y="2609335"/>
            <a:ext cx="5833269" cy="461665"/>
          </a:xfrm>
          <a:prstGeom prst="rect">
            <a:avLst/>
          </a:prstGeom>
          <a:noFill/>
          <a:ln w="9525">
            <a:noFill/>
            <a:miter lim="800000"/>
          </a:ln>
        </p:spPr>
        <p:txBody>
          <a:bodyPr wrap="square">
            <a:spAutoFit/>
          </a:bodyPr>
          <a:lstStyle/>
          <a:p>
            <a:pPr>
              <a:lnSpc>
                <a:spcPct val="150000"/>
              </a:lnSpc>
              <a:buClr>
                <a:srgbClr val="FF0000"/>
              </a:buClr>
            </a:pPr>
            <a:r>
              <a:rPr kumimoji="1" lang="en-US" altLang="zh-CN" sz="1600" dirty="0">
                <a:latin typeface="华文中宋" panose="02010600040101010101" pitchFamily="2" charset="-122"/>
                <a:ea typeface="华文中宋" panose="02010600040101010101" pitchFamily="2" charset="-122"/>
              </a:rPr>
              <a:t>4. </a:t>
            </a:r>
            <a:r>
              <a:rPr kumimoji="1" lang="zh-CN" altLang="en-US" sz="1600" dirty="0" smtClean="0">
                <a:latin typeface="华文中宋" panose="02010600040101010101" pitchFamily="2" charset="-122"/>
                <a:ea typeface="华文中宋" panose="02010600040101010101" pitchFamily="2" charset="-122"/>
              </a:rPr>
              <a:t>工具</a:t>
            </a:r>
            <a:r>
              <a:rPr kumimoji="1" lang="zh-CN" altLang="en-US" sz="1600" dirty="0">
                <a:latin typeface="华文中宋" panose="02010600040101010101" pitchFamily="2" charset="-122"/>
                <a:ea typeface="华文中宋" panose="02010600040101010101" pitchFamily="2" charset="-122"/>
              </a:rPr>
              <a:t>的定期检查：日常检查</a:t>
            </a:r>
            <a:r>
              <a:rPr kumimoji="1" lang="en-US" altLang="zh-CN" sz="1600" dirty="0">
                <a:latin typeface="华文中宋" panose="02010600040101010101" pitchFamily="2" charset="-122"/>
                <a:ea typeface="华文中宋" panose="02010600040101010101" pitchFamily="2" charset="-122"/>
              </a:rPr>
              <a:t>8</a:t>
            </a:r>
            <a:r>
              <a:rPr kumimoji="1" lang="zh-CN" altLang="en-US" sz="1600" dirty="0">
                <a:latin typeface="华文中宋" panose="02010600040101010101" pitchFamily="2" charset="-122"/>
                <a:ea typeface="华文中宋" panose="02010600040101010101" pitchFamily="2" charset="-122"/>
              </a:rPr>
              <a:t>个项目</a:t>
            </a:r>
            <a:r>
              <a:rPr kumimoji="1" lang="en-US" altLang="zh-CN" sz="1600" dirty="0">
                <a:latin typeface="华文中宋" panose="02010600040101010101" pitchFamily="2" charset="-122"/>
                <a:ea typeface="华文中宋" panose="02010600040101010101" pitchFamily="2" charset="-122"/>
              </a:rPr>
              <a:t>+</a:t>
            </a:r>
            <a:r>
              <a:rPr kumimoji="1" lang="zh-CN" altLang="en-US" sz="1600" dirty="0">
                <a:latin typeface="华文中宋" panose="02010600040101010101" pitchFamily="2" charset="-122"/>
                <a:ea typeface="华文中宋" panose="02010600040101010101" pitchFamily="2" charset="-122"/>
              </a:rPr>
              <a:t>测量工具的绝缘电阻。</a:t>
            </a:r>
            <a:endParaRPr kumimoji="1" lang="zh-CN" altLang="en-US" sz="1600" dirty="0">
              <a:latin typeface="华文中宋" panose="02010600040101010101" pitchFamily="2" charset="-122"/>
              <a:ea typeface="华文中宋" panose="02010600040101010101" pitchFamily="2" charset="-122"/>
            </a:endParaRPr>
          </a:p>
        </p:txBody>
      </p:sp>
      <p:sp>
        <p:nvSpPr>
          <p:cNvPr id="9" name="Rectangle 3" descr="蓝色面巾纸"/>
          <p:cNvSpPr>
            <a:spLocks noChangeArrowheads="1"/>
          </p:cNvSpPr>
          <p:nvPr/>
        </p:nvSpPr>
        <p:spPr bwMode="auto">
          <a:xfrm>
            <a:off x="1822868" y="3176375"/>
            <a:ext cx="6625360" cy="787395"/>
          </a:xfrm>
          <a:prstGeom prst="rect">
            <a:avLst/>
          </a:prstGeom>
          <a:noFill/>
          <a:ln w="9525">
            <a:noFill/>
            <a:miter lim="800000"/>
          </a:ln>
        </p:spPr>
        <p:txBody>
          <a:bodyPr wrap="square">
            <a:spAutoFit/>
          </a:bodyPr>
          <a:lstStyle/>
          <a:p>
            <a:pPr>
              <a:lnSpc>
                <a:spcPct val="150000"/>
              </a:lnSpc>
              <a:buClr>
                <a:srgbClr val="FF0000"/>
              </a:buClr>
            </a:pPr>
            <a:r>
              <a:rPr kumimoji="1" lang="en-US" altLang="zh-CN" sz="1600" dirty="0">
                <a:latin typeface="华文中宋" panose="02010600040101010101" pitchFamily="2" charset="-122"/>
                <a:ea typeface="华文中宋" panose="02010600040101010101" pitchFamily="2" charset="-122"/>
              </a:rPr>
              <a:t>5. </a:t>
            </a:r>
            <a:r>
              <a:rPr kumimoji="1" lang="zh-CN" altLang="en-US" sz="1600" dirty="0" smtClean="0">
                <a:latin typeface="华文中宋" panose="02010600040101010101" pitchFamily="2" charset="-122"/>
                <a:ea typeface="华文中宋" panose="02010600040101010101" pitchFamily="2" charset="-122"/>
              </a:rPr>
              <a:t>长期</a:t>
            </a:r>
            <a:r>
              <a:rPr kumimoji="1" lang="zh-CN" altLang="en-US" sz="1600" dirty="0">
                <a:latin typeface="华文中宋" panose="02010600040101010101" pitchFamily="2" charset="-122"/>
                <a:ea typeface="华文中宋" panose="02010600040101010101" pitchFamily="2" charset="-122"/>
              </a:rPr>
              <a:t>搁置不用的工具，在使用前必须测量绝缘电阻。如果绝缘电阻小于规定的数值，必须进行干燥处理和维修，经检查合格后，方可使用。</a:t>
            </a:r>
            <a:endParaRPr kumimoji="1" lang="zh-CN" altLang="en-US" sz="1600" dirty="0">
              <a:latin typeface="华文中宋" panose="02010600040101010101" pitchFamily="2" charset="-122"/>
              <a:ea typeface="华文中宋" panose="02010600040101010101" pitchFamily="2" charset="-122"/>
            </a:endParaRPr>
          </a:p>
        </p:txBody>
      </p:sp>
      <p:sp>
        <p:nvSpPr>
          <p:cNvPr id="10" name="Rectangle 3" descr="蓝色面巾纸"/>
          <p:cNvSpPr>
            <a:spLocks noChangeArrowheads="1"/>
          </p:cNvSpPr>
          <p:nvPr/>
        </p:nvSpPr>
        <p:spPr bwMode="auto">
          <a:xfrm>
            <a:off x="1822245" y="4088051"/>
            <a:ext cx="6769375" cy="1200329"/>
          </a:xfrm>
          <a:prstGeom prst="rect">
            <a:avLst/>
          </a:prstGeom>
          <a:noFill/>
          <a:ln w="9525">
            <a:noFill/>
            <a:miter lim="800000"/>
          </a:ln>
        </p:spPr>
        <p:txBody>
          <a:bodyPr wrap="square">
            <a:spAutoFit/>
          </a:bodyPr>
          <a:lstStyle/>
          <a:p>
            <a:pPr>
              <a:lnSpc>
                <a:spcPct val="150000"/>
              </a:lnSpc>
              <a:buClr>
                <a:srgbClr val="FF0000"/>
              </a:buClr>
            </a:pPr>
            <a:r>
              <a:rPr kumimoji="1" lang="en-US" altLang="zh-CN" sz="1600" dirty="0">
                <a:latin typeface="华文中宋" panose="02010600040101010101" pitchFamily="2" charset="-122"/>
                <a:ea typeface="华文中宋" panose="02010600040101010101" pitchFamily="2" charset="-122"/>
              </a:rPr>
              <a:t>6. </a:t>
            </a:r>
            <a:r>
              <a:rPr kumimoji="1" lang="zh-CN" altLang="en-US" sz="1600" dirty="0" smtClean="0">
                <a:latin typeface="华文中宋" panose="02010600040101010101" pitchFamily="2" charset="-122"/>
                <a:ea typeface="华文中宋" panose="02010600040101010101" pitchFamily="2" charset="-122"/>
              </a:rPr>
              <a:t>工具</a:t>
            </a:r>
            <a:r>
              <a:rPr kumimoji="1" lang="zh-CN" altLang="en-US" sz="1600" dirty="0">
                <a:latin typeface="华文中宋" panose="02010600040101010101" pitchFamily="2" charset="-122"/>
                <a:ea typeface="华文中宋" panose="02010600040101010101" pitchFamily="2" charset="-122"/>
              </a:rPr>
              <a:t>如有绝缘损坏、软电缆或软线护套破裂、保护接地或接零线脱落、插头插座裂开或有损于安全的机械损伤等故障时，应立即进行修理。在未修复前，不得继续使用</a:t>
            </a:r>
            <a:endParaRPr kumimoji="1" lang="zh-CN" altLang="en-US" sz="1600" dirty="0">
              <a:latin typeface="华文中宋" panose="02010600040101010101" pitchFamily="2" charset="-122"/>
              <a:ea typeface="华文中宋" panose="02010600040101010101" pitchFamily="2" charset="-122"/>
            </a:endParaRPr>
          </a:p>
        </p:txBody>
      </p:sp>
      <p:sp>
        <p:nvSpPr>
          <p:cNvPr id="11" name="Rectangle 3" descr="蓝色面巾纸"/>
          <p:cNvSpPr>
            <a:spLocks noChangeArrowheads="1"/>
          </p:cNvSpPr>
          <p:nvPr/>
        </p:nvSpPr>
        <p:spPr bwMode="auto">
          <a:xfrm>
            <a:off x="1822868" y="5445759"/>
            <a:ext cx="4176464" cy="461665"/>
          </a:xfrm>
          <a:prstGeom prst="rect">
            <a:avLst/>
          </a:prstGeom>
          <a:noFill/>
          <a:ln w="9525">
            <a:noFill/>
            <a:miter lim="800000"/>
          </a:ln>
        </p:spPr>
        <p:txBody>
          <a:bodyPr wrap="square">
            <a:spAutoFit/>
          </a:bodyPr>
          <a:lstStyle/>
          <a:p>
            <a:pPr>
              <a:lnSpc>
                <a:spcPct val="150000"/>
              </a:lnSpc>
              <a:buClr>
                <a:srgbClr val="FF0000"/>
              </a:buClr>
            </a:pPr>
            <a:r>
              <a:rPr kumimoji="1" lang="en-US" altLang="zh-CN" sz="1600" dirty="0">
                <a:latin typeface="华文中宋" panose="02010600040101010101" pitchFamily="2" charset="-122"/>
                <a:ea typeface="华文中宋" panose="02010600040101010101" pitchFamily="2" charset="-122"/>
              </a:rPr>
              <a:t>7. </a:t>
            </a:r>
            <a:r>
              <a:rPr kumimoji="1" lang="zh-CN" altLang="en-US" sz="1600" dirty="0" smtClean="0">
                <a:latin typeface="华文中宋" panose="02010600040101010101" pitchFamily="2" charset="-122"/>
                <a:ea typeface="华文中宋" panose="02010600040101010101" pitchFamily="2" charset="-122"/>
              </a:rPr>
              <a:t>非</a:t>
            </a:r>
            <a:r>
              <a:rPr kumimoji="1" lang="zh-CN" altLang="en-US" sz="1600" dirty="0">
                <a:latin typeface="华文中宋" panose="02010600040101010101" pitchFamily="2" charset="-122"/>
                <a:ea typeface="华文中宋" panose="02010600040101010101" pitchFamily="2" charset="-122"/>
              </a:rPr>
              <a:t>专职人员不得擅自拆卸和修理工具。 </a:t>
            </a:r>
            <a:endParaRPr kumimoji="1" lang="zh-CN" altLang="en-US" sz="1600" dirty="0">
              <a:latin typeface="华文中宋" panose="02010600040101010101" pitchFamily="2" charset="-122"/>
              <a:ea typeface="华文中宋" panose="02010600040101010101" pitchFamily="2" charset="-122"/>
            </a:endParaRPr>
          </a:p>
        </p:txBody>
      </p:sp>
      <p:pic>
        <p:nvPicPr>
          <p:cNvPr id="12" name="Picture 6"/>
          <p:cNvPicPr>
            <a:picLocks noChangeAspect="1" noChangeArrowheads="1"/>
          </p:cNvPicPr>
          <p:nvPr/>
        </p:nvPicPr>
        <p:blipFill>
          <a:blip r:embed="rId2" cstate="print"/>
          <a:srcRect/>
          <a:stretch>
            <a:fillRect/>
          </a:stretch>
        </p:blipFill>
        <p:spPr bwMode="auto">
          <a:xfrm>
            <a:off x="526724" y="2595056"/>
            <a:ext cx="1129756" cy="1393270"/>
          </a:xfrm>
          <a:prstGeom prst="rect">
            <a:avLst/>
          </a:prstGeom>
          <a:noFill/>
          <a:ln w="9525">
            <a:noFill/>
            <a:miter lim="800000"/>
            <a:headEnd/>
            <a:tailEnd/>
          </a:ln>
        </p:spPr>
      </p:pic>
      <p:pic>
        <p:nvPicPr>
          <p:cNvPr id="13" name="Picture 7" descr="BD16580_"/>
          <p:cNvPicPr>
            <a:picLocks noChangeAspect="1" noChangeArrowheads="1"/>
          </p:cNvPicPr>
          <p:nvPr/>
        </p:nvPicPr>
        <p:blipFill>
          <a:blip r:embed="rId3" cstate="print"/>
          <a:srcRect/>
          <a:stretch>
            <a:fillRect/>
          </a:stretch>
        </p:blipFill>
        <p:spPr bwMode="auto">
          <a:xfrm>
            <a:off x="670740" y="4504366"/>
            <a:ext cx="887666" cy="1300898"/>
          </a:xfrm>
          <a:prstGeom prst="rect">
            <a:avLst/>
          </a:prstGeom>
          <a:noFill/>
          <a:ln w="9525">
            <a:noFill/>
            <a:miter lim="800000"/>
            <a:headEnd/>
            <a:tailEnd/>
          </a:ln>
        </p:spPr>
      </p:pic>
      <p:cxnSp>
        <p:nvCxnSpPr>
          <p:cNvPr id="15" name="直接连接符 14"/>
          <p:cNvCxnSpPr/>
          <p:nvPr/>
        </p:nvCxnSpPr>
        <p:spPr>
          <a:xfrm>
            <a:off x="467544" y="2276872"/>
            <a:ext cx="8136904"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push dir="u"/>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5493812"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五、企业电气事故种类及原因、防范对策、急救方法</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pSp>
        <p:nvGrpSpPr>
          <p:cNvPr id="5" name="组合 4"/>
          <p:cNvGrpSpPr/>
          <p:nvPr/>
        </p:nvGrpSpPr>
        <p:grpSpPr>
          <a:xfrm>
            <a:off x="352556" y="879692"/>
            <a:ext cx="8496944" cy="677100"/>
            <a:chOff x="352556" y="1470270"/>
            <a:chExt cx="8496944" cy="677100"/>
          </a:xfrm>
        </p:grpSpPr>
        <p:grpSp>
          <p:nvGrpSpPr>
            <p:cNvPr id="6" name="组合 21"/>
            <p:cNvGrpSpPr/>
            <p:nvPr/>
          </p:nvGrpSpPr>
          <p:grpSpPr>
            <a:xfrm>
              <a:off x="409251" y="1499298"/>
              <a:ext cx="1498453" cy="489542"/>
              <a:chOff x="235663" y="1"/>
              <a:chExt cx="1492529" cy="432048"/>
            </a:xfrm>
          </p:grpSpPr>
          <p:sp>
            <p:nvSpPr>
              <p:cNvPr id="23" name="圆角矩形 22"/>
              <p:cNvSpPr/>
              <p:nvPr/>
            </p:nvSpPr>
            <p:spPr>
              <a:xfrm>
                <a:off x="235663" y="1"/>
                <a:ext cx="1492529" cy="432048"/>
              </a:xfrm>
              <a:prstGeom prst="roundRect">
                <a:avLst>
                  <a:gd name="adj" fmla="val 10000"/>
                </a:avLst>
              </a:prstGeom>
              <a:solidFill>
                <a:schemeClr val="accent1"/>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4" name="圆角矩形 4"/>
              <p:cNvSpPr/>
              <p:nvPr/>
            </p:nvSpPr>
            <p:spPr>
              <a:xfrm>
                <a:off x="264812" y="37934"/>
                <a:ext cx="1434466" cy="356184"/>
              </a:xfrm>
              <a:prstGeom prst="rect">
                <a:avLst/>
              </a:prstGeom>
              <a:solidFill>
                <a:srgbClr val="22518A"/>
              </a:solidFill>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anose="02010600040101010101" pitchFamily="2" charset="-122"/>
                    <a:ea typeface="华文中宋" panose="02010600040101010101" pitchFamily="2" charset="-122"/>
                  </a:rPr>
                  <a:t>电气事故种类 </a:t>
                </a:r>
                <a:endParaRPr lang="zh-CN" altLang="en-US" sz="1600" kern="1200" dirty="0">
                  <a:latin typeface="华文中宋" panose="02010600040101010101" pitchFamily="2" charset="-122"/>
                  <a:ea typeface="华文中宋" panose="02010600040101010101" pitchFamily="2" charset="-122"/>
                </a:endParaRPr>
              </a:p>
            </p:txBody>
          </p:sp>
        </p:grpSp>
        <p:grpSp>
          <p:nvGrpSpPr>
            <p:cNvPr id="7" name="组合 24"/>
            <p:cNvGrpSpPr/>
            <p:nvPr/>
          </p:nvGrpSpPr>
          <p:grpSpPr>
            <a:xfrm>
              <a:off x="2066234" y="1484784"/>
              <a:ext cx="1382553" cy="504055"/>
              <a:chOff x="345638" y="871386"/>
              <a:chExt cx="1382553" cy="634090"/>
            </a:xfrm>
          </p:grpSpPr>
          <p:sp>
            <p:nvSpPr>
              <p:cNvPr id="21" name="圆角矩形 20"/>
              <p:cNvSpPr/>
              <p:nvPr/>
            </p:nvSpPr>
            <p:spPr>
              <a:xfrm>
                <a:off x="345638" y="871386"/>
                <a:ext cx="1382553" cy="63409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2" name="圆角矩形 4"/>
              <p:cNvSpPr/>
              <p:nvPr/>
            </p:nvSpPr>
            <p:spPr>
              <a:xfrm>
                <a:off x="361557" y="907903"/>
                <a:ext cx="1350715" cy="527588"/>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chemeClr val="bg1"/>
                    </a:solidFill>
                    <a:latin typeface="华文中宋" panose="02010600040101010101" pitchFamily="2" charset="-122"/>
                    <a:ea typeface="华文中宋" panose="02010600040101010101" pitchFamily="2" charset="-122"/>
                  </a:rPr>
                  <a:t>触电事故为例</a:t>
                </a:r>
                <a:endParaRPr lang="zh-CN" altLang="en-US" sz="1600" b="1" kern="1200" dirty="0">
                  <a:solidFill>
                    <a:schemeClr val="bg1"/>
                  </a:solidFill>
                  <a:latin typeface="华文中宋" panose="02010600040101010101" pitchFamily="2" charset="-122"/>
                  <a:ea typeface="华文中宋" panose="02010600040101010101" pitchFamily="2" charset="-122"/>
                </a:endParaRPr>
              </a:p>
            </p:txBody>
          </p:sp>
        </p:grpSp>
        <p:grpSp>
          <p:nvGrpSpPr>
            <p:cNvPr id="8" name="组合 27"/>
            <p:cNvGrpSpPr/>
            <p:nvPr/>
          </p:nvGrpSpPr>
          <p:grpSpPr>
            <a:xfrm>
              <a:off x="3563888" y="1484784"/>
              <a:ext cx="1382553" cy="504056"/>
              <a:chOff x="345638" y="1520418"/>
              <a:chExt cx="1382553" cy="605238"/>
            </a:xfrm>
          </p:grpSpPr>
          <p:sp>
            <p:nvSpPr>
              <p:cNvPr id="19" name="圆角矩形 18"/>
              <p:cNvSpPr/>
              <p:nvPr/>
            </p:nvSpPr>
            <p:spPr>
              <a:xfrm>
                <a:off x="345638" y="1520418"/>
                <a:ext cx="1382553" cy="605238"/>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0" name="圆角矩形 4"/>
              <p:cNvSpPr/>
              <p:nvPr/>
            </p:nvSpPr>
            <p:spPr>
              <a:xfrm>
                <a:off x="363365" y="1538144"/>
                <a:ext cx="1347099" cy="587512"/>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电气装置事故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9" name="组合 30"/>
            <p:cNvGrpSpPr/>
            <p:nvPr/>
          </p:nvGrpSpPr>
          <p:grpSpPr>
            <a:xfrm>
              <a:off x="5077180" y="1470270"/>
              <a:ext cx="1080119" cy="518570"/>
              <a:chOff x="345638" y="2266366"/>
              <a:chExt cx="1382553" cy="577561"/>
            </a:xfrm>
          </p:grpSpPr>
          <p:sp>
            <p:nvSpPr>
              <p:cNvPr id="17" name="圆角矩形 16"/>
              <p:cNvSpPr/>
              <p:nvPr/>
            </p:nvSpPr>
            <p:spPr>
              <a:xfrm>
                <a:off x="345638" y="2266366"/>
                <a:ext cx="1382553" cy="577561"/>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8" name="圆角矩形 4"/>
              <p:cNvSpPr/>
              <p:nvPr/>
            </p:nvSpPr>
            <p:spPr>
              <a:xfrm>
                <a:off x="362554" y="2283282"/>
                <a:ext cx="1348721" cy="543729"/>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雷击事故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0" name="组合 33"/>
            <p:cNvGrpSpPr/>
            <p:nvPr/>
          </p:nvGrpSpPr>
          <p:grpSpPr>
            <a:xfrm>
              <a:off x="6272288" y="1470270"/>
              <a:ext cx="1008112" cy="518570"/>
              <a:chOff x="345638" y="3021206"/>
              <a:chExt cx="1382553" cy="488395"/>
            </a:xfrm>
          </p:grpSpPr>
          <p:sp>
            <p:nvSpPr>
              <p:cNvPr id="15" name="圆角矩形 14"/>
              <p:cNvSpPr/>
              <p:nvPr/>
            </p:nvSpPr>
            <p:spPr>
              <a:xfrm>
                <a:off x="345638" y="3021206"/>
                <a:ext cx="1382553" cy="488395"/>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6" name="圆角矩形 4"/>
              <p:cNvSpPr/>
              <p:nvPr/>
            </p:nvSpPr>
            <p:spPr>
              <a:xfrm>
                <a:off x="359943" y="3035511"/>
                <a:ext cx="1353943" cy="459785"/>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静电事故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1" name="组合 36"/>
            <p:cNvGrpSpPr/>
            <p:nvPr/>
          </p:nvGrpSpPr>
          <p:grpSpPr>
            <a:xfrm>
              <a:off x="7394826" y="1470270"/>
              <a:ext cx="1440160" cy="518570"/>
              <a:chOff x="345638" y="3767897"/>
              <a:chExt cx="1382553" cy="479020"/>
            </a:xfrm>
          </p:grpSpPr>
          <p:sp>
            <p:nvSpPr>
              <p:cNvPr id="13" name="圆角矩形 12"/>
              <p:cNvSpPr/>
              <p:nvPr/>
            </p:nvSpPr>
            <p:spPr>
              <a:xfrm>
                <a:off x="345638" y="3767897"/>
                <a:ext cx="1382553" cy="47902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4" name="圆角矩形 4"/>
              <p:cNvSpPr/>
              <p:nvPr/>
            </p:nvSpPr>
            <p:spPr>
              <a:xfrm>
                <a:off x="359668" y="3781927"/>
                <a:ext cx="1354493" cy="450960"/>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电磁辐射事故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cxnSp>
          <p:nvCxnSpPr>
            <p:cNvPr id="12" name="直接连接符 11"/>
            <p:cNvCxnSpPr/>
            <p:nvPr/>
          </p:nvCxnSpPr>
          <p:spPr>
            <a:xfrm>
              <a:off x="352556" y="2147370"/>
              <a:ext cx="8496944" cy="0"/>
            </a:xfrm>
            <a:prstGeom prst="line">
              <a:avLst/>
            </a:prstGeom>
            <a:ln w="28575">
              <a:solidFill>
                <a:srgbClr val="22518A"/>
              </a:solidFill>
              <a:prstDash val="lgDashDot"/>
            </a:ln>
          </p:spPr>
          <p:style>
            <a:lnRef idx="1">
              <a:schemeClr val="accent1"/>
            </a:lnRef>
            <a:fillRef idx="0">
              <a:schemeClr val="accent1"/>
            </a:fillRef>
            <a:effectRef idx="0">
              <a:schemeClr val="accent1"/>
            </a:effectRef>
            <a:fontRef idx="minor">
              <a:schemeClr val="tx1"/>
            </a:fontRef>
          </p:style>
        </p:cxnSp>
      </p:grpSp>
      <p:sp>
        <p:nvSpPr>
          <p:cNvPr id="25" name="Rectangle 256"/>
          <p:cNvSpPr>
            <a:spLocks noChangeArrowheads="1"/>
          </p:cNvSpPr>
          <p:nvPr/>
        </p:nvSpPr>
        <p:spPr bwMode="auto">
          <a:xfrm>
            <a:off x="251520" y="1736561"/>
            <a:ext cx="2304256" cy="338554"/>
          </a:xfrm>
          <a:prstGeom prst="rect">
            <a:avLst/>
          </a:prstGeom>
          <a:noFill/>
          <a:ln w="9525">
            <a:noFill/>
            <a:miter lim="800000"/>
          </a:ln>
        </p:spPr>
        <p:txBody>
          <a:bodyPr wrap="square" anchor="ctr">
            <a:spAutoFit/>
          </a:bodyPr>
          <a:lstStyle/>
          <a:p>
            <a:r>
              <a:rPr lang="zh-CN" altLang="en-US" sz="1600" b="1" dirty="0" smtClean="0">
                <a:solidFill>
                  <a:schemeClr val="tx2"/>
                </a:solidFill>
                <a:latin typeface="微软雅黑" panose="020B0503020204020204" pitchFamily="34" charset="-122"/>
                <a:ea typeface="微软雅黑" panose="020B0503020204020204" pitchFamily="34" charset="-122"/>
              </a:rPr>
              <a:t>七、触电事故的急救</a:t>
            </a:r>
            <a:endParaRPr lang="zh-CN" altLang="en-US" sz="1600" b="1" dirty="0" smtClean="0">
              <a:solidFill>
                <a:schemeClr val="tx2"/>
              </a:solidFill>
              <a:latin typeface="微软雅黑" panose="020B0503020204020204" pitchFamily="34" charset="-122"/>
              <a:ea typeface="微软雅黑" panose="020B0503020204020204" pitchFamily="34" charset="-122"/>
            </a:endParaRPr>
          </a:p>
        </p:txBody>
      </p:sp>
      <p:sp>
        <p:nvSpPr>
          <p:cNvPr id="26" name="Text Box 26"/>
          <p:cNvSpPr txBox="1">
            <a:spLocks noChangeArrowheads="1"/>
          </p:cNvSpPr>
          <p:nvPr/>
        </p:nvSpPr>
        <p:spPr bwMode="auto">
          <a:xfrm>
            <a:off x="323528" y="2060848"/>
            <a:ext cx="2448271" cy="461665"/>
          </a:xfrm>
          <a:prstGeom prst="rect">
            <a:avLst/>
          </a:prstGeom>
          <a:noFill/>
          <a:ln w="9525">
            <a:noFill/>
            <a:miter lim="800000"/>
          </a:ln>
        </p:spPr>
        <p:txBody>
          <a:bodyPr wrap="square" anchor="ctr">
            <a:spAutoFit/>
          </a:bodyPr>
          <a:lstStyle>
            <a:defPPr>
              <a:defRPr lang="zh-CN"/>
            </a:defPPr>
            <a:lvl1pPr>
              <a:lnSpc>
                <a:spcPct val="150000"/>
              </a:lnSpc>
              <a:defRPr sz="1600">
                <a:latin typeface="微软雅黑" panose="020B0503020204020204" pitchFamily="34" charset="-122"/>
                <a:ea typeface="微软雅黑" panose="020B0503020204020204" pitchFamily="34" charset="-122"/>
              </a:defRPr>
            </a:lvl1pPr>
          </a:lstStyle>
          <a:p>
            <a:r>
              <a:rPr lang="en-US" altLang="zh-CN" b="1" dirty="0" smtClean="0">
                <a:solidFill>
                  <a:srgbClr val="C00000"/>
                </a:solidFill>
              </a:rPr>
              <a:t>5</a:t>
            </a:r>
            <a:r>
              <a:rPr lang="zh-CN" altLang="en-US" b="1" dirty="0" smtClean="0">
                <a:solidFill>
                  <a:srgbClr val="C00000"/>
                </a:solidFill>
              </a:rPr>
              <a:t>、高压救护注意事项</a:t>
            </a:r>
            <a:endParaRPr lang="zh-CN" altLang="en-US" b="1" dirty="0">
              <a:solidFill>
                <a:srgbClr val="C00000"/>
              </a:solidFill>
            </a:endParaRPr>
          </a:p>
        </p:txBody>
      </p:sp>
      <p:pic>
        <p:nvPicPr>
          <p:cNvPr id="27" name="Picture 28" descr="0001"/>
          <p:cNvPicPr>
            <a:picLocks noChangeAspect="1" noChangeArrowheads="1"/>
          </p:cNvPicPr>
          <p:nvPr/>
        </p:nvPicPr>
        <p:blipFill>
          <a:blip r:embed="rId1" cstate="print">
            <a:clrChange>
              <a:clrFrom>
                <a:srgbClr val="DEEAF8"/>
              </a:clrFrom>
              <a:clrTo>
                <a:srgbClr val="DEEAF8">
                  <a:alpha val="0"/>
                </a:srgbClr>
              </a:clrTo>
            </a:clrChange>
            <a:lum bright="12000" contrast="30000"/>
          </a:blip>
          <a:srcRect/>
          <a:stretch>
            <a:fillRect/>
          </a:stretch>
        </p:blipFill>
        <p:spPr bwMode="auto">
          <a:xfrm>
            <a:off x="467544" y="2708920"/>
            <a:ext cx="2304256" cy="3312368"/>
          </a:xfrm>
          <a:prstGeom prst="rect">
            <a:avLst/>
          </a:prstGeom>
          <a:noFill/>
          <a:ln w="9525">
            <a:noFill/>
            <a:miter lim="800000"/>
            <a:headEnd/>
            <a:tailEnd/>
          </a:ln>
        </p:spPr>
      </p:pic>
      <p:sp>
        <p:nvSpPr>
          <p:cNvPr id="28" name="矩形 27"/>
          <p:cNvSpPr/>
          <p:nvPr/>
        </p:nvSpPr>
        <p:spPr>
          <a:xfrm>
            <a:off x="3419872" y="2348880"/>
            <a:ext cx="5184576" cy="1200329"/>
          </a:xfrm>
          <a:prstGeom prst="rect">
            <a:avLst/>
          </a:prstGeom>
        </p:spPr>
        <p:txBody>
          <a:bodyPr wrap="square">
            <a:spAutoFit/>
          </a:bodyPr>
          <a:lstStyle/>
          <a:p>
            <a:pPr>
              <a:lnSpc>
                <a:spcPct val="150000"/>
              </a:lnSpc>
            </a:pPr>
            <a:r>
              <a:rPr lang="zh-CN" altLang="en-US" sz="1600" dirty="0" smtClean="0">
                <a:latin typeface="微软雅黑" panose="020B0503020204020204" pitchFamily="34" charset="-122"/>
                <a:ea typeface="微软雅黑" panose="020B0503020204020204" pitchFamily="34" charset="-122"/>
              </a:rPr>
              <a:t>若触电者触及断落在地上的高压线，且</a:t>
            </a:r>
            <a:r>
              <a:rPr lang="zh-CN" altLang="en-US" sz="1600" dirty="0" smtClean="0">
                <a:solidFill>
                  <a:srgbClr val="C00000"/>
                </a:solidFill>
                <a:latin typeface="微软雅黑" panose="020B0503020204020204" pitchFamily="34" charset="-122"/>
                <a:ea typeface="微软雅黑" panose="020B0503020204020204" pitchFamily="34" charset="-122"/>
              </a:rPr>
              <a:t>尚未确定线路无电，</a:t>
            </a:r>
            <a:r>
              <a:rPr lang="zh-CN" altLang="en-US" sz="1600" dirty="0" smtClean="0">
                <a:latin typeface="微软雅黑" panose="020B0503020204020204" pitchFamily="34" charset="-122"/>
                <a:ea typeface="微软雅黑" panose="020B0503020204020204" pitchFamily="34" charset="-122"/>
              </a:rPr>
              <a:t>则救护人员不可进入断线落地点</a:t>
            </a:r>
            <a:r>
              <a:rPr lang="en-US" altLang="zh-CN" sz="1600" dirty="0" smtClean="0">
                <a:latin typeface="微软雅黑" panose="020B0503020204020204" pitchFamily="34" charset="-122"/>
                <a:ea typeface="微软雅黑" panose="020B0503020204020204" pitchFamily="34" charset="-122"/>
              </a:rPr>
              <a:t>8~10m</a:t>
            </a:r>
            <a:r>
              <a:rPr lang="zh-CN" altLang="en-US" sz="1600" dirty="0" smtClean="0">
                <a:latin typeface="微软雅黑" panose="020B0503020204020204" pitchFamily="34" charset="-122"/>
                <a:ea typeface="微软雅黑" panose="020B0503020204020204" pitchFamily="34" charset="-122"/>
              </a:rPr>
              <a:t>范围内，以防跨步电压触电伤人。</a:t>
            </a:r>
            <a:endParaRPr lang="zh-CN" altLang="en-US" sz="1600" dirty="0"/>
          </a:p>
        </p:txBody>
      </p:sp>
      <p:sp>
        <p:nvSpPr>
          <p:cNvPr id="29" name="矩形 28"/>
          <p:cNvSpPr/>
          <p:nvPr/>
        </p:nvSpPr>
        <p:spPr>
          <a:xfrm>
            <a:off x="3419872" y="3525309"/>
            <a:ext cx="5040560" cy="1200329"/>
          </a:xfrm>
          <a:prstGeom prst="rect">
            <a:avLst/>
          </a:prstGeom>
        </p:spPr>
        <p:txBody>
          <a:bodyPr wrap="square">
            <a:spAutoFit/>
          </a:bodyPr>
          <a:lstStyle/>
          <a:p>
            <a:pPr>
              <a:lnSpc>
                <a:spcPct val="150000"/>
              </a:lnSpc>
            </a:pPr>
            <a:r>
              <a:rPr lang="zh-CN" altLang="en-US" sz="1600" dirty="0" smtClean="0">
                <a:latin typeface="微软雅黑" panose="020B0503020204020204" pitchFamily="34" charset="-122"/>
                <a:ea typeface="微软雅黑" panose="020B0503020204020204" pitchFamily="34" charset="-122"/>
              </a:rPr>
              <a:t>进入范围的救护人员应穿上绝缘靴或临时双脚并拢跳跃接近触电者，使其脱离带电导线后应迅速将其带至</a:t>
            </a:r>
            <a:r>
              <a:rPr lang="en-US" altLang="zh-CN" sz="1600" dirty="0" smtClean="0">
                <a:latin typeface="微软雅黑" panose="020B0503020204020204" pitchFamily="34" charset="-122"/>
                <a:ea typeface="微软雅黑" panose="020B0503020204020204" pitchFamily="34" charset="-122"/>
              </a:rPr>
              <a:t>8~10m</a:t>
            </a:r>
            <a:r>
              <a:rPr lang="zh-CN" altLang="en-US" sz="1600" dirty="0" smtClean="0">
                <a:latin typeface="微软雅黑" panose="020B0503020204020204" pitchFamily="34" charset="-122"/>
                <a:ea typeface="微软雅黑" panose="020B0503020204020204" pitchFamily="34" charset="-122"/>
              </a:rPr>
              <a:t>以外并立即开始触电急救。</a:t>
            </a:r>
            <a:endParaRPr lang="zh-CN" altLang="en-US" sz="1600" dirty="0">
              <a:latin typeface="微软雅黑" panose="020B0503020204020204" pitchFamily="34" charset="-122"/>
              <a:ea typeface="微软雅黑" panose="020B0503020204020204" pitchFamily="34" charset="-122"/>
            </a:endParaRPr>
          </a:p>
        </p:txBody>
      </p:sp>
      <p:sp>
        <p:nvSpPr>
          <p:cNvPr id="30" name="矩形 29"/>
          <p:cNvSpPr/>
          <p:nvPr/>
        </p:nvSpPr>
        <p:spPr>
          <a:xfrm>
            <a:off x="3456384" y="4653136"/>
            <a:ext cx="4932040" cy="1200329"/>
          </a:xfrm>
          <a:prstGeom prst="rect">
            <a:avLst/>
          </a:prstGeom>
        </p:spPr>
        <p:txBody>
          <a:bodyPr wrap="square">
            <a:spAutoFit/>
          </a:bodyPr>
          <a:lstStyle/>
          <a:p>
            <a:pPr>
              <a:lnSpc>
                <a:spcPct val="150000"/>
              </a:lnSpc>
            </a:pPr>
            <a:r>
              <a:rPr lang="zh-CN" altLang="en-US" sz="1600" dirty="0" smtClean="0">
                <a:latin typeface="微软雅黑" panose="020B0503020204020204" pitchFamily="34" charset="-122"/>
                <a:ea typeface="微软雅黑" panose="020B0503020204020204" pitchFamily="34" charset="-122"/>
              </a:rPr>
              <a:t>只有在确定线路已无电并采取防止来电安保技术措施（如直接短路接地）后，才可在触电者离开触电导线后就地急救。</a:t>
            </a:r>
            <a:endParaRPr lang="zh-CN" altLang="en-US" sz="1600" dirty="0">
              <a:latin typeface="微软雅黑" panose="020B0503020204020204" pitchFamily="34" charset="-122"/>
              <a:ea typeface="微软雅黑" panose="020B0503020204020204" pitchFamily="34" charset="-122"/>
            </a:endParaRPr>
          </a:p>
        </p:txBody>
      </p:sp>
      <p:pic>
        <p:nvPicPr>
          <p:cNvPr id="31" name="Picture 93" descr="Pen 2"/>
          <p:cNvPicPr>
            <a:picLocks noChangeAspect="1" noChangeArrowheads="1"/>
          </p:cNvPicPr>
          <p:nvPr/>
        </p:nvPicPr>
        <p:blipFill>
          <a:blip r:embed="rId2" cstate="print"/>
          <a:srcRect/>
          <a:stretch>
            <a:fillRect/>
          </a:stretch>
        </p:blipFill>
        <p:spPr bwMode="auto">
          <a:xfrm>
            <a:off x="3102250" y="476672"/>
            <a:ext cx="360809" cy="395148"/>
          </a:xfrm>
          <a:prstGeom prst="rect">
            <a:avLst/>
          </a:prstGeom>
          <a:noFill/>
          <a:ln w="9525">
            <a:noFill/>
            <a:miter lim="800000"/>
            <a:headEnd/>
            <a:tailEnd/>
          </a:ln>
        </p:spPr>
      </p:pic>
      <p:sp>
        <p:nvSpPr>
          <p:cNvPr id="32" name="矩形 31"/>
          <p:cNvSpPr/>
          <p:nvPr/>
        </p:nvSpPr>
        <p:spPr>
          <a:xfrm>
            <a:off x="3247390" y="2521924"/>
            <a:ext cx="144016" cy="144016"/>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33" name="矩形 32"/>
          <p:cNvSpPr/>
          <p:nvPr/>
        </p:nvSpPr>
        <p:spPr>
          <a:xfrm>
            <a:off x="3247390" y="3702518"/>
            <a:ext cx="144016" cy="144016"/>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37" name="矩形 36"/>
          <p:cNvSpPr/>
          <p:nvPr/>
        </p:nvSpPr>
        <p:spPr>
          <a:xfrm>
            <a:off x="3246828" y="4840694"/>
            <a:ext cx="144016" cy="144016"/>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Tree>
  </p:cSld>
  <p:clrMapOvr>
    <a:masterClrMapping/>
  </p:clrMapOvr>
  <p:transition>
    <p:push dir="u"/>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5493812"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五、企业电气事故种类及原因、防范对策、急救方法</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pSp>
        <p:nvGrpSpPr>
          <p:cNvPr id="5" name="组合 4"/>
          <p:cNvGrpSpPr/>
          <p:nvPr/>
        </p:nvGrpSpPr>
        <p:grpSpPr>
          <a:xfrm>
            <a:off x="352556" y="879692"/>
            <a:ext cx="8496944" cy="677100"/>
            <a:chOff x="352556" y="1470270"/>
            <a:chExt cx="8496944" cy="677100"/>
          </a:xfrm>
        </p:grpSpPr>
        <p:grpSp>
          <p:nvGrpSpPr>
            <p:cNvPr id="6" name="组合 21"/>
            <p:cNvGrpSpPr/>
            <p:nvPr/>
          </p:nvGrpSpPr>
          <p:grpSpPr>
            <a:xfrm>
              <a:off x="409251" y="1499298"/>
              <a:ext cx="1498453" cy="489542"/>
              <a:chOff x="235663" y="1"/>
              <a:chExt cx="1492529" cy="432048"/>
            </a:xfrm>
          </p:grpSpPr>
          <p:sp>
            <p:nvSpPr>
              <p:cNvPr id="23" name="圆角矩形 22"/>
              <p:cNvSpPr/>
              <p:nvPr/>
            </p:nvSpPr>
            <p:spPr>
              <a:xfrm>
                <a:off x="235663" y="1"/>
                <a:ext cx="1492529" cy="432048"/>
              </a:xfrm>
              <a:prstGeom prst="roundRect">
                <a:avLst>
                  <a:gd name="adj" fmla="val 10000"/>
                </a:avLst>
              </a:prstGeom>
              <a:solidFill>
                <a:schemeClr val="accent1"/>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4" name="圆角矩形 4"/>
              <p:cNvSpPr/>
              <p:nvPr/>
            </p:nvSpPr>
            <p:spPr>
              <a:xfrm>
                <a:off x="264812" y="37934"/>
                <a:ext cx="1434466" cy="356184"/>
              </a:xfrm>
              <a:prstGeom prst="rect">
                <a:avLst/>
              </a:prstGeom>
              <a:solidFill>
                <a:srgbClr val="22518A"/>
              </a:solidFill>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anose="02010600040101010101" pitchFamily="2" charset="-122"/>
                    <a:ea typeface="华文中宋" panose="02010600040101010101" pitchFamily="2" charset="-122"/>
                  </a:rPr>
                  <a:t>电气事故种类 </a:t>
                </a:r>
                <a:endParaRPr lang="zh-CN" altLang="en-US" sz="1600" kern="1200" dirty="0">
                  <a:latin typeface="华文中宋" panose="02010600040101010101" pitchFamily="2" charset="-122"/>
                  <a:ea typeface="华文中宋" panose="02010600040101010101" pitchFamily="2" charset="-122"/>
                </a:endParaRPr>
              </a:p>
            </p:txBody>
          </p:sp>
        </p:grpSp>
        <p:grpSp>
          <p:nvGrpSpPr>
            <p:cNvPr id="7" name="组合 24"/>
            <p:cNvGrpSpPr/>
            <p:nvPr/>
          </p:nvGrpSpPr>
          <p:grpSpPr>
            <a:xfrm>
              <a:off x="2066234" y="1484784"/>
              <a:ext cx="1382553" cy="504055"/>
              <a:chOff x="345638" y="871386"/>
              <a:chExt cx="1382553" cy="634090"/>
            </a:xfrm>
          </p:grpSpPr>
          <p:sp>
            <p:nvSpPr>
              <p:cNvPr id="21" name="圆角矩形 20"/>
              <p:cNvSpPr/>
              <p:nvPr/>
            </p:nvSpPr>
            <p:spPr>
              <a:xfrm>
                <a:off x="345638" y="871386"/>
                <a:ext cx="1382553" cy="63409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2" name="圆角矩形 4"/>
              <p:cNvSpPr/>
              <p:nvPr/>
            </p:nvSpPr>
            <p:spPr>
              <a:xfrm>
                <a:off x="361557" y="907903"/>
                <a:ext cx="1350715" cy="527588"/>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chemeClr val="bg1"/>
                    </a:solidFill>
                    <a:latin typeface="华文中宋" panose="02010600040101010101" pitchFamily="2" charset="-122"/>
                    <a:ea typeface="华文中宋" panose="02010600040101010101" pitchFamily="2" charset="-122"/>
                  </a:rPr>
                  <a:t>触电事故为例</a:t>
                </a:r>
                <a:endParaRPr lang="zh-CN" altLang="en-US" sz="1600" b="1" kern="1200" dirty="0">
                  <a:solidFill>
                    <a:schemeClr val="bg1"/>
                  </a:solidFill>
                  <a:latin typeface="华文中宋" panose="02010600040101010101" pitchFamily="2" charset="-122"/>
                  <a:ea typeface="华文中宋" panose="02010600040101010101" pitchFamily="2" charset="-122"/>
                </a:endParaRPr>
              </a:p>
            </p:txBody>
          </p:sp>
        </p:grpSp>
        <p:grpSp>
          <p:nvGrpSpPr>
            <p:cNvPr id="8" name="组合 27"/>
            <p:cNvGrpSpPr/>
            <p:nvPr/>
          </p:nvGrpSpPr>
          <p:grpSpPr>
            <a:xfrm>
              <a:off x="3563888" y="1484784"/>
              <a:ext cx="1382553" cy="504056"/>
              <a:chOff x="345638" y="1520418"/>
              <a:chExt cx="1382553" cy="605238"/>
            </a:xfrm>
          </p:grpSpPr>
          <p:sp>
            <p:nvSpPr>
              <p:cNvPr id="19" name="圆角矩形 18"/>
              <p:cNvSpPr/>
              <p:nvPr/>
            </p:nvSpPr>
            <p:spPr>
              <a:xfrm>
                <a:off x="345638" y="1520418"/>
                <a:ext cx="1382553" cy="605238"/>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0" name="圆角矩形 4"/>
              <p:cNvSpPr/>
              <p:nvPr/>
            </p:nvSpPr>
            <p:spPr>
              <a:xfrm>
                <a:off x="363365" y="1538144"/>
                <a:ext cx="1347099" cy="587512"/>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电气装置事故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9" name="组合 30"/>
            <p:cNvGrpSpPr/>
            <p:nvPr/>
          </p:nvGrpSpPr>
          <p:grpSpPr>
            <a:xfrm>
              <a:off x="5077180" y="1470270"/>
              <a:ext cx="1080119" cy="518570"/>
              <a:chOff x="345638" y="2266366"/>
              <a:chExt cx="1382553" cy="577561"/>
            </a:xfrm>
          </p:grpSpPr>
          <p:sp>
            <p:nvSpPr>
              <p:cNvPr id="17" name="圆角矩形 16"/>
              <p:cNvSpPr/>
              <p:nvPr/>
            </p:nvSpPr>
            <p:spPr>
              <a:xfrm>
                <a:off x="345638" y="2266366"/>
                <a:ext cx="1382553" cy="577561"/>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8" name="圆角矩形 4"/>
              <p:cNvSpPr/>
              <p:nvPr/>
            </p:nvSpPr>
            <p:spPr>
              <a:xfrm>
                <a:off x="362554" y="2283282"/>
                <a:ext cx="1348721" cy="543729"/>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雷击事故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0" name="组合 33"/>
            <p:cNvGrpSpPr/>
            <p:nvPr/>
          </p:nvGrpSpPr>
          <p:grpSpPr>
            <a:xfrm>
              <a:off x="6272288" y="1470270"/>
              <a:ext cx="1008112" cy="518570"/>
              <a:chOff x="345638" y="3021206"/>
              <a:chExt cx="1382553" cy="488395"/>
            </a:xfrm>
          </p:grpSpPr>
          <p:sp>
            <p:nvSpPr>
              <p:cNvPr id="15" name="圆角矩形 14"/>
              <p:cNvSpPr/>
              <p:nvPr/>
            </p:nvSpPr>
            <p:spPr>
              <a:xfrm>
                <a:off x="345638" y="3021206"/>
                <a:ext cx="1382553" cy="488395"/>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6" name="圆角矩形 4"/>
              <p:cNvSpPr/>
              <p:nvPr/>
            </p:nvSpPr>
            <p:spPr>
              <a:xfrm>
                <a:off x="359943" y="3035511"/>
                <a:ext cx="1353943" cy="459785"/>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静电事故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1" name="组合 36"/>
            <p:cNvGrpSpPr/>
            <p:nvPr/>
          </p:nvGrpSpPr>
          <p:grpSpPr>
            <a:xfrm>
              <a:off x="7394826" y="1470270"/>
              <a:ext cx="1440160" cy="518570"/>
              <a:chOff x="345638" y="3767897"/>
              <a:chExt cx="1382553" cy="479020"/>
            </a:xfrm>
          </p:grpSpPr>
          <p:sp>
            <p:nvSpPr>
              <p:cNvPr id="13" name="圆角矩形 12"/>
              <p:cNvSpPr/>
              <p:nvPr/>
            </p:nvSpPr>
            <p:spPr>
              <a:xfrm>
                <a:off x="345638" y="3767897"/>
                <a:ext cx="1382553" cy="47902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4" name="圆角矩形 4"/>
              <p:cNvSpPr/>
              <p:nvPr/>
            </p:nvSpPr>
            <p:spPr>
              <a:xfrm>
                <a:off x="359668" y="3781927"/>
                <a:ext cx="1354493" cy="450960"/>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电磁辐射事故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cxnSp>
          <p:nvCxnSpPr>
            <p:cNvPr id="12" name="直接连接符 11"/>
            <p:cNvCxnSpPr/>
            <p:nvPr/>
          </p:nvCxnSpPr>
          <p:spPr>
            <a:xfrm>
              <a:off x="352556" y="2147370"/>
              <a:ext cx="8496944" cy="0"/>
            </a:xfrm>
            <a:prstGeom prst="line">
              <a:avLst/>
            </a:prstGeom>
            <a:ln w="28575">
              <a:solidFill>
                <a:srgbClr val="22518A"/>
              </a:solidFill>
              <a:prstDash val="lgDashDot"/>
            </a:ln>
          </p:spPr>
          <p:style>
            <a:lnRef idx="1">
              <a:schemeClr val="accent1"/>
            </a:lnRef>
            <a:fillRef idx="0">
              <a:schemeClr val="accent1"/>
            </a:fillRef>
            <a:effectRef idx="0">
              <a:schemeClr val="accent1"/>
            </a:effectRef>
            <a:fontRef idx="minor">
              <a:schemeClr val="tx1"/>
            </a:fontRef>
          </p:style>
        </p:cxnSp>
      </p:grpSp>
      <p:sp>
        <p:nvSpPr>
          <p:cNvPr id="25" name="Rectangle 256"/>
          <p:cNvSpPr>
            <a:spLocks noChangeArrowheads="1"/>
          </p:cNvSpPr>
          <p:nvPr/>
        </p:nvSpPr>
        <p:spPr bwMode="auto">
          <a:xfrm>
            <a:off x="251520" y="1736561"/>
            <a:ext cx="2304256" cy="338554"/>
          </a:xfrm>
          <a:prstGeom prst="rect">
            <a:avLst/>
          </a:prstGeom>
          <a:noFill/>
          <a:ln w="9525">
            <a:noFill/>
            <a:miter lim="800000"/>
          </a:ln>
        </p:spPr>
        <p:txBody>
          <a:bodyPr wrap="square" anchor="ctr">
            <a:spAutoFit/>
          </a:bodyPr>
          <a:lstStyle/>
          <a:p>
            <a:r>
              <a:rPr lang="zh-CN" altLang="en-US" sz="1600" b="1" dirty="0" smtClean="0">
                <a:solidFill>
                  <a:schemeClr val="tx2"/>
                </a:solidFill>
                <a:latin typeface="微软雅黑" panose="020B0503020204020204" pitchFamily="34" charset="-122"/>
                <a:ea typeface="微软雅黑" panose="020B0503020204020204" pitchFamily="34" charset="-122"/>
              </a:rPr>
              <a:t>七、触电事故的急救</a:t>
            </a:r>
            <a:endParaRPr lang="zh-CN" altLang="en-US" sz="1600" b="1" dirty="0" smtClean="0">
              <a:solidFill>
                <a:schemeClr val="tx2"/>
              </a:solidFill>
              <a:latin typeface="微软雅黑" panose="020B0503020204020204" pitchFamily="34" charset="-122"/>
              <a:ea typeface="微软雅黑" panose="020B0503020204020204" pitchFamily="34" charset="-122"/>
            </a:endParaRPr>
          </a:p>
        </p:txBody>
      </p:sp>
      <p:sp>
        <p:nvSpPr>
          <p:cNvPr id="26" name="Text Box 26"/>
          <p:cNvSpPr txBox="1">
            <a:spLocks noChangeArrowheads="1"/>
          </p:cNvSpPr>
          <p:nvPr/>
        </p:nvSpPr>
        <p:spPr bwMode="auto">
          <a:xfrm>
            <a:off x="323528" y="2060848"/>
            <a:ext cx="2448271" cy="461665"/>
          </a:xfrm>
          <a:prstGeom prst="rect">
            <a:avLst/>
          </a:prstGeom>
          <a:noFill/>
          <a:ln w="9525">
            <a:noFill/>
            <a:miter lim="800000"/>
          </a:ln>
        </p:spPr>
        <p:txBody>
          <a:bodyPr wrap="square" anchor="ctr">
            <a:spAutoFit/>
          </a:bodyPr>
          <a:lstStyle>
            <a:defPPr>
              <a:defRPr lang="zh-CN"/>
            </a:defPPr>
            <a:lvl1pPr>
              <a:lnSpc>
                <a:spcPct val="150000"/>
              </a:lnSpc>
              <a:defRPr sz="1600">
                <a:latin typeface="微软雅黑" panose="020B0503020204020204" pitchFamily="34" charset="-122"/>
                <a:ea typeface="微软雅黑" panose="020B0503020204020204" pitchFamily="34" charset="-122"/>
              </a:defRPr>
            </a:lvl1pPr>
          </a:lstStyle>
          <a:p>
            <a:r>
              <a:rPr lang="en-US" altLang="zh-CN" b="1" dirty="0" smtClean="0">
                <a:solidFill>
                  <a:srgbClr val="C00000"/>
                </a:solidFill>
              </a:rPr>
              <a:t>6</a:t>
            </a:r>
            <a:r>
              <a:rPr lang="zh-CN" altLang="en-US" b="1" dirty="0" smtClean="0">
                <a:solidFill>
                  <a:srgbClr val="C00000"/>
                </a:solidFill>
              </a:rPr>
              <a:t>、救护基本注意事项</a:t>
            </a:r>
            <a:endParaRPr lang="zh-CN" altLang="en-US" b="1" dirty="0">
              <a:solidFill>
                <a:srgbClr val="C00000"/>
              </a:solidFill>
            </a:endParaRPr>
          </a:p>
        </p:txBody>
      </p:sp>
      <p:pic>
        <p:nvPicPr>
          <p:cNvPr id="27" name="Picture 93" descr="Pen 2"/>
          <p:cNvPicPr>
            <a:picLocks noChangeAspect="1" noChangeArrowheads="1"/>
          </p:cNvPicPr>
          <p:nvPr/>
        </p:nvPicPr>
        <p:blipFill>
          <a:blip r:embed="rId1" cstate="print"/>
          <a:srcRect/>
          <a:stretch>
            <a:fillRect/>
          </a:stretch>
        </p:blipFill>
        <p:spPr bwMode="auto">
          <a:xfrm>
            <a:off x="3102250" y="476672"/>
            <a:ext cx="360809" cy="395148"/>
          </a:xfrm>
          <a:prstGeom prst="rect">
            <a:avLst/>
          </a:prstGeom>
          <a:noFill/>
          <a:ln w="9525">
            <a:noFill/>
            <a:miter lim="800000"/>
            <a:headEnd/>
            <a:tailEnd/>
          </a:ln>
        </p:spPr>
      </p:pic>
      <p:graphicFrame>
        <p:nvGraphicFramePr>
          <p:cNvPr id="28" name="Group 71"/>
          <p:cNvGraphicFramePr>
            <a:graphicFrameLocks noGrp="1"/>
          </p:cNvGraphicFramePr>
          <p:nvPr>
            <p:ph idx="1"/>
          </p:nvPr>
        </p:nvGraphicFramePr>
        <p:xfrm>
          <a:off x="827584" y="2723996"/>
          <a:ext cx="7632847" cy="3339314"/>
        </p:xfrm>
        <a:graphic>
          <a:graphicData uri="http://schemas.openxmlformats.org/drawingml/2006/table">
            <a:tbl>
              <a:tblPr/>
              <a:tblGrid>
                <a:gridCol w="812094"/>
                <a:gridCol w="6820753"/>
              </a:tblGrid>
              <a:tr h="485775">
                <a:tc gridSpan="2">
                  <a:txBody>
                    <a:bodyPr/>
                    <a:lstStyle/>
                    <a:p>
                      <a:pPr marL="0" marR="0" lvl="0" indent="0" algn="ctr" defTabSz="914400" rtl="0" eaLnBrk="1" fontAlgn="base" latinLnBrk="0" hangingPunct="1">
                        <a:lnSpc>
                          <a:spcPct val="150000"/>
                        </a:lnSpc>
                        <a:spcBef>
                          <a:spcPct val="20000"/>
                        </a:spcBef>
                        <a:spcAft>
                          <a:spcPct val="0"/>
                        </a:spcAft>
                        <a:buClrTx/>
                        <a:buSzTx/>
                        <a:buFontTx/>
                        <a:buNone/>
                      </a:pPr>
                      <a:r>
                        <a:rPr kumimoji="0" lang="zh-CN" altLang="en-US" sz="16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rPr>
                        <a:t>救护基本注意事项</a:t>
                      </a:r>
                      <a:endParaRPr kumimoji="0" lang="zh-CN" altLang="en-US" sz="16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2518A"/>
                    </a:solidFill>
                  </a:tcPr>
                </a:tc>
                <a:tc hMerge="1">
                  <a:tcPr/>
                </a:tc>
              </a:tr>
              <a:tr h="330845">
                <a:tc>
                  <a:txBody>
                    <a:bodyPr/>
                    <a:lstStyle/>
                    <a:p>
                      <a:pPr marL="0" marR="0" lvl="0" indent="0" algn="ctr" defTabSz="914400" rtl="0" eaLnBrk="1" fontAlgn="base" latinLnBrk="0" hangingPunct="1">
                        <a:lnSpc>
                          <a:spcPct val="150000"/>
                        </a:lnSpc>
                        <a:spcBef>
                          <a:spcPct val="20000"/>
                        </a:spcBef>
                        <a:spcAft>
                          <a:spcPct val="0"/>
                        </a:spcAft>
                        <a:buClrTx/>
                        <a:buSzTx/>
                        <a:buFontTx/>
                        <a:buNone/>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1</a:t>
                      </a:r>
                      <a:endPar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20000"/>
                        </a:spcBef>
                        <a:spcAft>
                          <a:spcPct val="0"/>
                        </a:spcAft>
                        <a:buClrTx/>
                        <a:buSzTx/>
                        <a:buFontTx/>
                        <a:buNone/>
                      </a:pP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救护人员不得采用</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金属</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和其他</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潮湿</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的物品作为救护工具</a:t>
                      </a:r>
                      <a:endPar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5775">
                <a:tc>
                  <a:txBody>
                    <a:bodyPr/>
                    <a:lstStyle/>
                    <a:p>
                      <a:pPr marL="0" marR="0" lvl="0" indent="0" algn="ctr" defTabSz="914400" rtl="0" eaLnBrk="1" fontAlgn="base" latinLnBrk="0" hangingPunct="1">
                        <a:lnSpc>
                          <a:spcPct val="150000"/>
                        </a:lnSpc>
                        <a:spcBef>
                          <a:spcPct val="20000"/>
                        </a:spcBef>
                        <a:spcAft>
                          <a:spcPct val="0"/>
                        </a:spcAft>
                        <a:buClrTx/>
                        <a:buSzTx/>
                        <a:buFontTx/>
                        <a:buNone/>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2</a:t>
                      </a:r>
                      <a:endPar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20000"/>
                        </a:spcBef>
                        <a:spcAft>
                          <a:spcPct val="0"/>
                        </a:spcAft>
                        <a:buClrTx/>
                        <a:buSzTx/>
                        <a:buFontTx/>
                        <a:buNone/>
                      </a:pP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未采取</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绝缘</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措施前，救护人员不得直接触及触电者的皮肤和潮湿的衣服</a:t>
                      </a:r>
                      <a:endPar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5775">
                <a:tc>
                  <a:txBody>
                    <a:bodyPr/>
                    <a:lstStyle/>
                    <a:p>
                      <a:pPr marL="0" marR="0" lvl="0" indent="0" algn="ctr" defTabSz="914400" rtl="0" eaLnBrk="1" fontAlgn="base" latinLnBrk="0" hangingPunct="1">
                        <a:lnSpc>
                          <a:spcPct val="150000"/>
                        </a:lnSpc>
                        <a:spcBef>
                          <a:spcPct val="20000"/>
                        </a:spcBef>
                        <a:spcAft>
                          <a:spcPct val="0"/>
                        </a:spcAft>
                        <a:buClrTx/>
                        <a:buSzTx/>
                        <a:buFontTx/>
                        <a:buNone/>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3</a:t>
                      </a:r>
                      <a:endPar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20000"/>
                        </a:spcBef>
                        <a:spcAft>
                          <a:spcPct val="0"/>
                        </a:spcAft>
                        <a:buClrTx/>
                        <a:buSzTx/>
                        <a:buFontTx/>
                        <a:buNone/>
                      </a:pP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在拉拽触电者脱离电源的过程中，救护人员宜用</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单手</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操作，这样对救护人员比较安全</a:t>
                      </a:r>
                      <a:endPar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562">
                <a:tc>
                  <a:txBody>
                    <a:bodyPr/>
                    <a:lstStyle/>
                    <a:p>
                      <a:pPr marL="0" marR="0" lvl="0" indent="0" algn="ctr" defTabSz="914400" rtl="0" eaLnBrk="1" fontAlgn="base" latinLnBrk="0" hangingPunct="1">
                        <a:lnSpc>
                          <a:spcPct val="150000"/>
                        </a:lnSpc>
                        <a:spcBef>
                          <a:spcPct val="20000"/>
                        </a:spcBef>
                        <a:spcAft>
                          <a:spcPct val="0"/>
                        </a:spcAft>
                        <a:buClrTx/>
                        <a:buSzTx/>
                        <a:buFontTx/>
                        <a:buNone/>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4</a:t>
                      </a:r>
                      <a:endPar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20000"/>
                        </a:spcBef>
                        <a:spcAft>
                          <a:spcPct val="0"/>
                        </a:spcAft>
                        <a:buClrTx/>
                        <a:buSzTx/>
                        <a:buFontTx/>
                        <a:buNone/>
                      </a:pP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当触电者位于高位时，应采取措施预防触电者在脱离电源后摔</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下坠地受伤</a:t>
                      </a:r>
                      <a:endPar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5775">
                <a:tc>
                  <a:txBody>
                    <a:bodyPr/>
                    <a:lstStyle/>
                    <a:p>
                      <a:pPr marL="0" marR="0" lvl="0" indent="0" algn="ctr" defTabSz="914400" rtl="0" eaLnBrk="1" fontAlgn="base" latinLnBrk="0" hangingPunct="1">
                        <a:lnSpc>
                          <a:spcPct val="150000"/>
                        </a:lnSpc>
                        <a:spcBef>
                          <a:spcPct val="20000"/>
                        </a:spcBef>
                        <a:spcAft>
                          <a:spcPct val="0"/>
                        </a:spcAft>
                        <a:buClrTx/>
                        <a:buSzTx/>
                        <a:buFontTx/>
                        <a:buNone/>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5</a:t>
                      </a:r>
                      <a:endPar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20000"/>
                        </a:spcBef>
                        <a:spcAft>
                          <a:spcPct val="0"/>
                        </a:spcAft>
                        <a:buClrTx/>
                        <a:buSzTx/>
                        <a:buFontTx/>
                        <a:buNone/>
                      </a:pP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夜间发生触电时，应考虑切断电源后的</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临时照明</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问题，以利救护</a:t>
                      </a:r>
                      <a:endPar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push dir="u"/>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5493812"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五、企业电气事故种类及原因、防范对策、急救方法</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pSp>
        <p:nvGrpSpPr>
          <p:cNvPr id="5" name="组合 4"/>
          <p:cNvGrpSpPr/>
          <p:nvPr/>
        </p:nvGrpSpPr>
        <p:grpSpPr>
          <a:xfrm>
            <a:off x="352556" y="879692"/>
            <a:ext cx="8496944" cy="677100"/>
            <a:chOff x="352556" y="1470270"/>
            <a:chExt cx="8496944" cy="677100"/>
          </a:xfrm>
        </p:grpSpPr>
        <p:grpSp>
          <p:nvGrpSpPr>
            <p:cNvPr id="6" name="组合 21"/>
            <p:cNvGrpSpPr/>
            <p:nvPr/>
          </p:nvGrpSpPr>
          <p:grpSpPr>
            <a:xfrm>
              <a:off x="409251" y="1499298"/>
              <a:ext cx="1498453" cy="489542"/>
              <a:chOff x="235663" y="1"/>
              <a:chExt cx="1492529" cy="432048"/>
            </a:xfrm>
          </p:grpSpPr>
          <p:sp>
            <p:nvSpPr>
              <p:cNvPr id="23" name="圆角矩形 22"/>
              <p:cNvSpPr/>
              <p:nvPr/>
            </p:nvSpPr>
            <p:spPr>
              <a:xfrm>
                <a:off x="235663" y="1"/>
                <a:ext cx="1492529" cy="432048"/>
              </a:xfrm>
              <a:prstGeom prst="roundRect">
                <a:avLst>
                  <a:gd name="adj" fmla="val 10000"/>
                </a:avLst>
              </a:prstGeom>
              <a:solidFill>
                <a:schemeClr val="accent1"/>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4" name="圆角矩形 4"/>
              <p:cNvSpPr/>
              <p:nvPr/>
            </p:nvSpPr>
            <p:spPr>
              <a:xfrm>
                <a:off x="264812" y="37934"/>
                <a:ext cx="1434466" cy="356184"/>
              </a:xfrm>
              <a:prstGeom prst="rect">
                <a:avLst/>
              </a:prstGeom>
              <a:solidFill>
                <a:srgbClr val="22518A"/>
              </a:solidFill>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anose="02010600040101010101" pitchFamily="2" charset="-122"/>
                    <a:ea typeface="华文中宋" panose="02010600040101010101" pitchFamily="2" charset="-122"/>
                  </a:rPr>
                  <a:t>电气事故种类 </a:t>
                </a:r>
                <a:endParaRPr lang="zh-CN" altLang="en-US" sz="1600" kern="1200" dirty="0">
                  <a:latin typeface="华文中宋" panose="02010600040101010101" pitchFamily="2" charset="-122"/>
                  <a:ea typeface="华文中宋" panose="02010600040101010101" pitchFamily="2" charset="-122"/>
                </a:endParaRPr>
              </a:p>
            </p:txBody>
          </p:sp>
        </p:grpSp>
        <p:grpSp>
          <p:nvGrpSpPr>
            <p:cNvPr id="7" name="组合 24"/>
            <p:cNvGrpSpPr/>
            <p:nvPr/>
          </p:nvGrpSpPr>
          <p:grpSpPr>
            <a:xfrm>
              <a:off x="2066234" y="1484784"/>
              <a:ext cx="1382553" cy="504055"/>
              <a:chOff x="345638" y="871386"/>
              <a:chExt cx="1382553" cy="634090"/>
            </a:xfrm>
          </p:grpSpPr>
          <p:sp>
            <p:nvSpPr>
              <p:cNvPr id="21" name="圆角矩形 20"/>
              <p:cNvSpPr/>
              <p:nvPr/>
            </p:nvSpPr>
            <p:spPr>
              <a:xfrm>
                <a:off x="345638" y="871386"/>
                <a:ext cx="1382553" cy="63409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2" name="圆角矩形 4"/>
              <p:cNvSpPr/>
              <p:nvPr/>
            </p:nvSpPr>
            <p:spPr>
              <a:xfrm>
                <a:off x="361557" y="907903"/>
                <a:ext cx="1350715" cy="527588"/>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chemeClr val="bg1"/>
                    </a:solidFill>
                    <a:latin typeface="华文中宋" panose="02010600040101010101" pitchFamily="2" charset="-122"/>
                    <a:ea typeface="华文中宋" panose="02010600040101010101" pitchFamily="2" charset="-122"/>
                  </a:rPr>
                  <a:t>触电事故为例</a:t>
                </a:r>
                <a:endParaRPr lang="zh-CN" altLang="en-US" sz="1600" b="1" kern="1200" dirty="0">
                  <a:solidFill>
                    <a:schemeClr val="bg1"/>
                  </a:solidFill>
                  <a:latin typeface="华文中宋" panose="02010600040101010101" pitchFamily="2" charset="-122"/>
                  <a:ea typeface="华文中宋" panose="02010600040101010101" pitchFamily="2" charset="-122"/>
                </a:endParaRPr>
              </a:p>
            </p:txBody>
          </p:sp>
        </p:grpSp>
        <p:grpSp>
          <p:nvGrpSpPr>
            <p:cNvPr id="8" name="组合 27"/>
            <p:cNvGrpSpPr/>
            <p:nvPr/>
          </p:nvGrpSpPr>
          <p:grpSpPr>
            <a:xfrm>
              <a:off x="3563888" y="1484784"/>
              <a:ext cx="1382553" cy="504056"/>
              <a:chOff x="345638" y="1520418"/>
              <a:chExt cx="1382553" cy="605238"/>
            </a:xfrm>
          </p:grpSpPr>
          <p:sp>
            <p:nvSpPr>
              <p:cNvPr id="19" name="圆角矩形 18"/>
              <p:cNvSpPr/>
              <p:nvPr/>
            </p:nvSpPr>
            <p:spPr>
              <a:xfrm>
                <a:off x="345638" y="1520418"/>
                <a:ext cx="1382553" cy="605238"/>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0" name="圆角矩形 4"/>
              <p:cNvSpPr/>
              <p:nvPr/>
            </p:nvSpPr>
            <p:spPr>
              <a:xfrm>
                <a:off x="363365" y="1538144"/>
                <a:ext cx="1347099" cy="587512"/>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电气装置事故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9" name="组合 30"/>
            <p:cNvGrpSpPr/>
            <p:nvPr/>
          </p:nvGrpSpPr>
          <p:grpSpPr>
            <a:xfrm>
              <a:off x="5077180" y="1470270"/>
              <a:ext cx="1080119" cy="518570"/>
              <a:chOff x="345638" y="2266366"/>
              <a:chExt cx="1382553" cy="577561"/>
            </a:xfrm>
          </p:grpSpPr>
          <p:sp>
            <p:nvSpPr>
              <p:cNvPr id="17" name="圆角矩形 16"/>
              <p:cNvSpPr/>
              <p:nvPr/>
            </p:nvSpPr>
            <p:spPr>
              <a:xfrm>
                <a:off x="345638" y="2266366"/>
                <a:ext cx="1382553" cy="577561"/>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8" name="圆角矩形 4"/>
              <p:cNvSpPr/>
              <p:nvPr/>
            </p:nvSpPr>
            <p:spPr>
              <a:xfrm>
                <a:off x="362554" y="2283282"/>
                <a:ext cx="1348721" cy="543729"/>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雷击事故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0" name="组合 33"/>
            <p:cNvGrpSpPr/>
            <p:nvPr/>
          </p:nvGrpSpPr>
          <p:grpSpPr>
            <a:xfrm>
              <a:off x="6272288" y="1470270"/>
              <a:ext cx="1008112" cy="518570"/>
              <a:chOff x="345638" y="3021206"/>
              <a:chExt cx="1382553" cy="488395"/>
            </a:xfrm>
          </p:grpSpPr>
          <p:sp>
            <p:nvSpPr>
              <p:cNvPr id="15" name="圆角矩形 14"/>
              <p:cNvSpPr/>
              <p:nvPr/>
            </p:nvSpPr>
            <p:spPr>
              <a:xfrm>
                <a:off x="345638" y="3021206"/>
                <a:ext cx="1382553" cy="488395"/>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6" name="圆角矩形 4"/>
              <p:cNvSpPr/>
              <p:nvPr/>
            </p:nvSpPr>
            <p:spPr>
              <a:xfrm>
                <a:off x="359943" y="3035511"/>
                <a:ext cx="1353943" cy="459785"/>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静电事故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1" name="组合 36"/>
            <p:cNvGrpSpPr/>
            <p:nvPr/>
          </p:nvGrpSpPr>
          <p:grpSpPr>
            <a:xfrm>
              <a:off x="7394826" y="1470270"/>
              <a:ext cx="1440160" cy="518570"/>
              <a:chOff x="345638" y="3767897"/>
              <a:chExt cx="1382553" cy="479020"/>
            </a:xfrm>
          </p:grpSpPr>
          <p:sp>
            <p:nvSpPr>
              <p:cNvPr id="13" name="圆角矩形 12"/>
              <p:cNvSpPr/>
              <p:nvPr/>
            </p:nvSpPr>
            <p:spPr>
              <a:xfrm>
                <a:off x="345638" y="3767897"/>
                <a:ext cx="1382553" cy="47902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4" name="圆角矩形 4"/>
              <p:cNvSpPr/>
              <p:nvPr/>
            </p:nvSpPr>
            <p:spPr>
              <a:xfrm>
                <a:off x="359668" y="3781927"/>
                <a:ext cx="1354493" cy="450960"/>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电磁辐射事故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cxnSp>
          <p:nvCxnSpPr>
            <p:cNvPr id="12" name="直接连接符 11"/>
            <p:cNvCxnSpPr/>
            <p:nvPr/>
          </p:nvCxnSpPr>
          <p:spPr>
            <a:xfrm>
              <a:off x="352556" y="2147370"/>
              <a:ext cx="8496944" cy="0"/>
            </a:xfrm>
            <a:prstGeom prst="line">
              <a:avLst/>
            </a:prstGeom>
            <a:ln w="28575">
              <a:solidFill>
                <a:srgbClr val="22518A"/>
              </a:solidFill>
              <a:prstDash val="lgDashDot"/>
            </a:ln>
          </p:spPr>
          <p:style>
            <a:lnRef idx="1">
              <a:schemeClr val="accent1"/>
            </a:lnRef>
            <a:fillRef idx="0">
              <a:schemeClr val="accent1"/>
            </a:fillRef>
            <a:effectRef idx="0">
              <a:schemeClr val="accent1"/>
            </a:effectRef>
            <a:fontRef idx="minor">
              <a:schemeClr val="tx1"/>
            </a:fontRef>
          </p:style>
        </p:cxnSp>
      </p:grpSp>
      <p:sp>
        <p:nvSpPr>
          <p:cNvPr id="25" name="Rectangle 256"/>
          <p:cNvSpPr>
            <a:spLocks noChangeArrowheads="1"/>
          </p:cNvSpPr>
          <p:nvPr/>
        </p:nvSpPr>
        <p:spPr bwMode="auto">
          <a:xfrm>
            <a:off x="251520" y="1736561"/>
            <a:ext cx="2304256" cy="338554"/>
          </a:xfrm>
          <a:prstGeom prst="rect">
            <a:avLst/>
          </a:prstGeom>
          <a:noFill/>
          <a:ln w="9525">
            <a:noFill/>
            <a:miter lim="800000"/>
          </a:ln>
        </p:spPr>
        <p:txBody>
          <a:bodyPr wrap="square" anchor="ctr">
            <a:spAutoFit/>
          </a:bodyPr>
          <a:lstStyle/>
          <a:p>
            <a:r>
              <a:rPr lang="zh-CN" altLang="en-US" sz="1600" b="1" dirty="0" smtClean="0">
                <a:solidFill>
                  <a:schemeClr val="tx2"/>
                </a:solidFill>
                <a:latin typeface="微软雅黑" panose="020B0503020204020204" pitchFamily="34" charset="-122"/>
                <a:ea typeface="微软雅黑" panose="020B0503020204020204" pitchFamily="34" charset="-122"/>
              </a:rPr>
              <a:t>七、触电事故的急救</a:t>
            </a:r>
            <a:endParaRPr lang="zh-CN" altLang="en-US" sz="1600" b="1" dirty="0" smtClean="0">
              <a:solidFill>
                <a:schemeClr val="tx2"/>
              </a:solidFill>
              <a:latin typeface="微软雅黑" panose="020B0503020204020204" pitchFamily="34" charset="-122"/>
              <a:ea typeface="微软雅黑" panose="020B0503020204020204" pitchFamily="34" charset="-122"/>
            </a:endParaRPr>
          </a:p>
        </p:txBody>
      </p:sp>
      <p:sp>
        <p:nvSpPr>
          <p:cNvPr id="26" name="Text Box 26"/>
          <p:cNvSpPr txBox="1">
            <a:spLocks noChangeArrowheads="1"/>
          </p:cNvSpPr>
          <p:nvPr/>
        </p:nvSpPr>
        <p:spPr bwMode="auto">
          <a:xfrm>
            <a:off x="323528" y="2060848"/>
            <a:ext cx="2448271" cy="461665"/>
          </a:xfrm>
          <a:prstGeom prst="rect">
            <a:avLst/>
          </a:prstGeom>
          <a:noFill/>
          <a:ln w="9525">
            <a:noFill/>
            <a:miter lim="800000"/>
          </a:ln>
        </p:spPr>
        <p:txBody>
          <a:bodyPr wrap="square" anchor="ctr">
            <a:spAutoFit/>
          </a:bodyPr>
          <a:lstStyle>
            <a:defPPr>
              <a:defRPr lang="zh-CN"/>
            </a:defPPr>
            <a:lvl1pPr>
              <a:lnSpc>
                <a:spcPct val="150000"/>
              </a:lnSpc>
              <a:defRPr sz="1600">
                <a:latin typeface="微软雅黑" panose="020B0503020204020204" pitchFamily="34" charset="-122"/>
                <a:ea typeface="微软雅黑" panose="020B0503020204020204" pitchFamily="34" charset="-122"/>
              </a:defRPr>
            </a:lvl1pPr>
          </a:lstStyle>
          <a:p>
            <a:r>
              <a:rPr lang="en-US" altLang="zh-CN" b="1" dirty="0" smtClean="0">
                <a:solidFill>
                  <a:srgbClr val="C00000"/>
                </a:solidFill>
              </a:rPr>
              <a:t>7</a:t>
            </a:r>
            <a:r>
              <a:rPr lang="zh-CN" altLang="en-US" b="1" dirty="0" smtClean="0">
                <a:solidFill>
                  <a:srgbClr val="C00000"/>
                </a:solidFill>
              </a:rPr>
              <a:t>、现场急救措施</a:t>
            </a:r>
            <a:endParaRPr lang="zh-CN" altLang="en-US" b="1" dirty="0">
              <a:solidFill>
                <a:srgbClr val="C00000"/>
              </a:solidFill>
            </a:endParaRPr>
          </a:p>
        </p:txBody>
      </p:sp>
      <p:pic>
        <p:nvPicPr>
          <p:cNvPr id="27" name="Picture 93" descr="Pen 2"/>
          <p:cNvPicPr>
            <a:picLocks noChangeAspect="1" noChangeArrowheads="1"/>
          </p:cNvPicPr>
          <p:nvPr/>
        </p:nvPicPr>
        <p:blipFill>
          <a:blip r:embed="rId1" cstate="print"/>
          <a:srcRect/>
          <a:stretch>
            <a:fillRect/>
          </a:stretch>
        </p:blipFill>
        <p:spPr bwMode="auto">
          <a:xfrm>
            <a:off x="3102250" y="476672"/>
            <a:ext cx="360809" cy="395148"/>
          </a:xfrm>
          <a:prstGeom prst="rect">
            <a:avLst/>
          </a:prstGeom>
          <a:noFill/>
          <a:ln w="9525">
            <a:noFill/>
            <a:miter lim="800000"/>
            <a:headEnd/>
            <a:tailEnd/>
          </a:ln>
        </p:spPr>
      </p:pic>
      <p:grpSp>
        <p:nvGrpSpPr>
          <p:cNvPr id="28" name="Group 90"/>
          <p:cNvGrpSpPr/>
          <p:nvPr/>
        </p:nvGrpSpPr>
        <p:grpSpPr bwMode="auto">
          <a:xfrm>
            <a:off x="842342" y="2564905"/>
            <a:ext cx="1873250" cy="1873250"/>
            <a:chOff x="974" y="2522"/>
            <a:chExt cx="1180" cy="1180"/>
          </a:xfrm>
        </p:grpSpPr>
        <p:sp>
          <p:nvSpPr>
            <p:cNvPr id="29" name="AutoShape 99"/>
            <p:cNvSpPr>
              <a:spLocks noChangeArrowheads="1"/>
            </p:cNvSpPr>
            <p:nvPr/>
          </p:nvSpPr>
          <p:spPr bwMode="auto">
            <a:xfrm>
              <a:off x="974" y="2522"/>
              <a:ext cx="1180" cy="1180"/>
            </a:xfrm>
            <a:prstGeom prst="roundRect">
              <a:avLst>
                <a:gd name="adj" fmla="val 4690"/>
              </a:avLst>
            </a:prstGeom>
            <a:solidFill>
              <a:schemeClr val="bg1"/>
            </a:solidFill>
            <a:ln w="28575">
              <a:solidFill>
                <a:schemeClr val="accent2"/>
              </a:solidFill>
              <a:round/>
            </a:ln>
          </p:spPr>
          <p:txBody>
            <a:bodyPr wrap="none" anchor="ctr"/>
            <a:lstStyle/>
            <a:p>
              <a:pPr eaLnBrk="0" hangingPunct="0"/>
              <a:endParaRPr lang="zh-CN" altLang="zh-CN">
                <a:latin typeface="宋体" panose="02010600030101010101" pitchFamily="2" charset="-122"/>
              </a:endParaRPr>
            </a:p>
          </p:txBody>
        </p:sp>
        <p:pic>
          <p:nvPicPr>
            <p:cNvPr id="30" name="Picture 80"/>
            <p:cNvPicPr>
              <a:picLocks noChangeAspect="1" noChangeArrowheads="1"/>
            </p:cNvPicPr>
            <p:nvPr/>
          </p:nvPicPr>
          <p:blipFill>
            <a:blip r:embed="rId2" cstate="print"/>
            <a:srcRect/>
            <a:stretch>
              <a:fillRect/>
            </a:stretch>
          </p:blipFill>
          <p:spPr bwMode="auto">
            <a:xfrm>
              <a:off x="1065" y="2552"/>
              <a:ext cx="953" cy="927"/>
            </a:xfrm>
            <a:prstGeom prst="rect">
              <a:avLst/>
            </a:prstGeom>
            <a:noFill/>
            <a:ln w="9525">
              <a:noFill/>
              <a:miter lim="800000"/>
              <a:headEnd/>
              <a:tailEnd/>
            </a:ln>
          </p:spPr>
        </p:pic>
        <p:sp>
          <p:nvSpPr>
            <p:cNvPr id="31" name="Rectangle 81"/>
            <p:cNvSpPr>
              <a:spLocks noChangeArrowheads="1"/>
            </p:cNvSpPr>
            <p:nvPr/>
          </p:nvSpPr>
          <p:spPr bwMode="auto">
            <a:xfrm>
              <a:off x="1247" y="3438"/>
              <a:ext cx="569" cy="194"/>
            </a:xfrm>
            <a:prstGeom prst="rect">
              <a:avLst/>
            </a:prstGeom>
            <a:noFill/>
            <a:ln w="9525">
              <a:noFill/>
              <a:miter lim="800000"/>
            </a:ln>
            <a:effectLst>
              <a:prstShdw prst="shdw17" dist="17961" dir="2700000">
                <a:srgbClr val="990000"/>
              </a:prstShdw>
            </a:effectLst>
          </p:spPr>
          <p:txBody>
            <a:bodyPr wrap="none">
              <a:spAutoFit/>
            </a:bodyPr>
            <a:lstStyle/>
            <a:p>
              <a:pPr eaLnBrk="0" hangingPunct="0"/>
              <a:r>
                <a:rPr lang="zh-CN" altLang="en-US" sz="1400" dirty="0">
                  <a:solidFill>
                    <a:srgbClr val="22518A"/>
                  </a:solidFill>
                  <a:latin typeface="宋体" panose="02010600030101010101" pitchFamily="2" charset="-122"/>
                </a:rPr>
                <a:t>观察伤情</a:t>
              </a:r>
              <a:endParaRPr lang="zh-CN" altLang="en-US" sz="1400" dirty="0">
                <a:solidFill>
                  <a:srgbClr val="22518A"/>
                </a:solidFill>
                <a:latin typeface="宋体" panose="02010600030101010101" pitchFamily="2" charset="-122"/>
              </a:endParaRPr>
            </a:p>
          </p:txBody>
        </p:sp>
      </p:grpSp>
      <p:grpSp>
        <p:nvGrpSpPr>
          <p:cNvPr id="32" name="Group 91"/>
          <p:cNvGrpSpPr/>
          <p:nvPr/>
        </p:nvGrpSpPr>
        <p:grpSpPr bwMode="auto">
          <a:xfrm>
            <a:off x="2644155" y="2566491"/>
            <a:ext cx="2376487" cy="1871663"/>
            <a:chOff x="2109" y="2523"/>
            <a:chExt cx="1497" cy="1179"/>
          </a:xfrm>
        </p:grpSpPr>
        <p:sp>
          <p:nvSpPr>
            <p:cNvPr id="33" name="AutoShape 99"/>
            <p:cNvSpPr>
              <a:spLocks noChangeArrowheads="1"/>
            </p:cNvSpPr>
            <p:nvPr/>
          </p:nvSpPr>
          <p:spPr bwMode="auto">
            <a:xfrm>
              <a:off x="2392" y="2523"/>
              <a:ext cx="1214" cy="1179"/>
            </a:xfrm>
            <a:prstGeom prst="roundRect">
              <a:avLst>
                <a:gd name="adj" fmla="val 4690"/>
              </a:avLst>
            </a:prstGeom>
            <a:solidFill>
              <a:schemeClr val="bg1"/>
            </a:solidFill>
            <a:ln w="28575">
              <a:solidFill>
                <a:schemeClr val="accent2"/>
              </a:solidFill>
              <a:round/>
            </a:ln>
          </p:spPr>
          <p:txBody>
            <a:bodyPr wrap="none" anchor="ctr"/>
            <a:lstStyle/>
            <a:p>
              <a:pPr eaLnBrk="0" hangingPunct="0"/>
              <a:endParaRPr lang="zh-CN" altLang="zh-CN">
                <a:latin typeface="宋体" panose="02010600030101010101" pitchFamily="2" charset="-122"/>
              </a:endParaRPr>
            </a:p>
          </p:txBody>
        </p:sp>
        <p:sp>
          <p:nvSpPr>
            <p:cNvPr id="34" name="AutoShape 75"/>
            <p:cNvSpPr>
              <a:spLocks noChangeArrowheads="1"/>
            </p:cNvSpPr>
            <p:nvPr/>
          </p:nvSpPr>
          <p:spPr bwMode="gray">
            <a:xfrm>
              <a:off x="2109" y="3022"/>
              <a:ext cx="272" cy="227"/>
            </a:xfrm>
            <a:prstGeom prst="rightArrow">
              <a:avLst>
                <a:gd name="adj1" fmla="val 58685"/>
                <a:gd name="adj2" fmla="val 47361"/>
              </a:avLst>
            </a:prstGeom>
            <a:gradFill rotWithShape="1">
              <a:gsLst>
                <a:gs pos="0">
                  <a:schemeClr val="tx2">
                    <a:gamma/>
                    <a:shade val="89020"/>
                    <a:invGamma/>
                    <a:alpha val="0"/>
                  </a:schemeClr>
                </a:gs>
                <a:gs pos="100000">
                  <a:schemeClr val="tx2"/>
                </a:gs>
              </a:gsLst>
              <a:lin ang="0" scaled="1"/>
            </a:gradFill>
            <a:ln>
              <a:noFill/>
            </a:ln>
            <a:effectLst/>
          </p:spPr>
          <p:txBody>
            <a:bodyPr wrap="none" anchor="ctr"/>
            <a:lstStyle/>
            <a:p>
              <a:pPr eaLnBrk="0" hangingPunct="0">
                <a:defRPr/>
              </a:pPr>
              <a:endParaRPr lang="zh-CN" altLang="zh-CN">
                <a:latin typeface="宋体" panose="02010600030101010101" pitchFamily="2" charset="-122"/>
                <a:ea typeface="宋体" panose="02010600030101010101" pitchFamily="2" charset="-122"/>
              </a:endParaRPr>
            </a:p>
          </p:txBody>
        </p:sp>
        <p:pic>
          <p:nvPicPr>
            <p:cNvPr id="35" name="Picture 82"/>
            <p:cNvPicPr>
              <a:picLocks noChangeAspect="1" noChangeArrowheads="1"/>
            </p:cNvPicPr>
            <p:nvPr/>
          </p:nvPicPr>
          <p:blipFill>
            <a:blip r:embed="rId3" cstate="print"/>
            <a:srcRect l="2721" r="3792"/>
            <a:stretch>
              <a:fillRect/>
            </a:stretch>
          </p:blipFill>
          <p:spPr bwMode="auto">
            <a:xfrm>
              <a:off x="2426" y="2558"/>
              <a:ext cx="1134" cy="917"/>
            </a:xfrm>
            <a:prstGeom prst="rect">
              <a:avLst/>
            </a:prstGeom>
            <a:noFill/>
            <a:ln w="9525">
              <a:noFill/>
              <a:miter lim="800000"/>
              <a:headEnd/>
              <a:tailEnd/>
            </a:ln>
          </p:spPr>
        </p:pic>
        <p:sp>
          <p:nvSpPr>
            <p:cNvPr id="36" name="Rectangle 83"/>
            <p:cNvSpPr>
              <a:spLocks noChangeArrowheads="1"/>
            </p:cNvSpPr>
            <p:nvPr/>
          </p:nvSpPr>
          <p:spPr bwMode="auto">
            <a:xfrm>
              <a:off x="2484" y="3429"/>
              <a:ext cx="1021" cy="194"/>
            </a:xfrm>
            <a:prstGeom prst="rect">
              <a:avLst/>
            </a:prstGeom>
            <a:noFill/>
            <a:ln w="9525">
              <a:noFill/>
              <a:miter lim="800000"/>
            </a:ln>
            <a:effectLst>
              <a:prstShdw prst="shdw17" dist="17961" dir="2700000">
                <a:srgbClr val="990000"/>
              </a:prstShdw>
            </a:effectLst>
          </p:spPr>
          <p:txBody>
            <a:bodyPr wrap="none">
              <a:spAutoFit/>
            </a:bodyPr>
            <a:lstStyle/>
            <a:p>
              <a:pPr algn="ctr" eaLnBrk="0" hangingPunct="0"/>
              <a:r>
                <a:rPr lang="zh-CN" altLang="en-US" sz="1400" dirty="0">
                  <a:solidFill>
                    <a:srgbClr val="22518A"/>
                  </a:solidFill>
                  <a:latin typeface="宋体" panose="02010600030101010101" pitchFamily="2" charset="-122"/>
                </a:rPr>
                <a:t>探测颈动脉的搏动</a:t>
              </a:r>
              <a:endParaRPr lang="zh-CN" altLang="en-US" sz="1400" dirty="0">
                <a:solidFill>
                  <a:srgbClr val="22518A"/>
                </a:solidFill>
                <a:latin typeface="宋体" panose="02010600030101010101" pitchFamily="2" charset="-122"/>
              </a:endParaRPr>
            </a:p>
          </p:txBody>
        </p:sp>
      </p:grpSp>
      <p:grpSp>
        <p:nvGrpSpPr>
          <p:cNvPr id="37" name="Group 92"/>
          <p:cNvGrpSpPr/>
          <p:nvPr/>
        </p:nvGrpSpPr>
        <p:grpSpPr bwMode="auto">
          <a:xfrm>
            <a:off x="5020642" y="2566491"/>
            <a:ext cx="3079750" cy="1871663"/>
            <a:chOff x="3606" y="2523"/>
            <a:chExt cx="1940" cy="1179"/>
          </a:xfrm>
        </p:grpSpPr>
        <p:sp>
          <p:nvSpPr>
            <p:cNvPr id="38" name="AutoShape 99"/>
            <p:cNvSpPr>
              <a:spLocks noChangeArrowheads="1"/>
            </p:cNvSpPr>
            <p:nvPr/>
          </p:nvSpPr>
          <p:spPr bwMode="auto">
            <a:xfrm>
              <a:off x="3878" y="2523"/>
              <a:ext cx="1668" cy="1179"/>
            </a:xfrm>
            <a:prstGeom prst="roundRect">
              <a:avLst>
                <a:gd name="adj" fmla="val 4690"/>
              </a:avLst>
            </a:prstGeom>
            <a:solidFill>
              <a:schemeClr val="bg1"/>
            </a:solidFill>
            <a:ln w="28575">
              <a:solidFill>
                <a:schemeClr val="accent2"/>
              </a:solidFill>
              <a:round/>
            </a:ln>
          </p:spPr>
          <p:txBody>
            <a:bodyPr wrap="none" anchor="ctr"/>
            <a:lstStyle/>
            <a:p>
              <a:pPr eaLnBrk="0" hangingPunct="0"/>
              <a:endParaRPr lang="zh-CN" altLang="zh-CN">
                <a:latin typeface="宋体" panose="02010600030101010101" pitchFamily="2" charset="-122"/>
              </a:endParaRPr>
            </a:p>
          </p:txBody>
        </p:sp>
        <p:pic>
          <p:nvPicPr>
            <p:cNvPr id="39" name="Picture 84"/>
            <p:cNvPicPr>
              <a:picLocks noChangeAspect="1" noChangeArrowheads="1"/>
            </p:cNvPicPr>
            <p:nvPr/>
          </p:nvPicPr>
          <p:blipFill>
            <a:blip r:embed="rId4" cstate="print"/>
            <a:srcRect l="8607" r="51202"/>
            <a:stretch>
              <a:fillRect/>
            </a:stretch>
          </p:blipFill>
          <p:spPr bwMode="auto">
            <a:xfrm>
              <a:off x="3923" y="2681"/>
              <a:ext cx="635" cy="699"/>
            </a:xfrm>
            <a:prstGeom prst="rect">
              <a:avLst/>
            </a:prstGeom>
            <a:noFill/>
            <a:ln w="9525">
              <a:noFill/>
              <a:miter lim="800000"/>
              <a:headEnd/>
              <a:tailEnd/>
            </a:ln>
          </p:spPr>
        </p:pic>
        <p:sp>
          <p:nvSpPr>
            <p:cNvPr id="40" name="Rectangle 85"/>
            <p:cNvSpPr>
              <a:spLocks noChangeArrowheads="1"/>
            </p:cNvSpPr>
            <p:nvPr/>
          </p:nvSpPr>
          <p:spPr bwMode="auto">
            <a:xfrm>
              <a:off x="4423" y="3435"/>
              <a:ext cx="569" cy="194"/>
            </a:xfrm>
            <a:prstGeom prst="rect">
              <a:avLst/>
            </a:prstGeom>
            <a:noFill/>
            <a:ln w="9525">
              <a:noFill/>
              <a:miter lim="800000"/>
            </a:ln>
            <a:effectLst>
              <a:prstShdw prst="shdw17" dist="17961" dir="2700000">
                <a:srgbClr val="990000"/>
              </a:prstShdw>
            </a:effectLst>
          </p:spPr>
          <p:txBody>
            <a:bodyPr wrap="none">
              <a:spAutoFit/>
            </a:bodyPr>
            <a:lstStyle/>
            <a:p>
              <a:pPr eaLnBrk="0" hangingPunct="0"/>
              <a:r>
                <a:rPr lang="zh-CN" altLang="en-US" sz="1400" dirty="0">
                  <a:solidFill>
                    <a:srgbClr val="22518A"/>
                  </a:solidFill>
                  <a:latin typeface="宋体" panose="02010600030101010101" pitchFamily="2" charset="-122"/>
                </a:rPr>
                <a:t>比较瞳孔</a:t>
              </a:r>
              <a:endParaRPr lang="zh-CN" altLang="en-US" sz="1400" dirty="0">
                <a:solidFill>
                  <a:srgbClr val="22518A"/>
                </a:solidFill>
                <a:latin typeface="宋体" panose="02010600030101010101" pitchFamily="2" charset="-122"/>
              </a:endParaRPr>
            </a:p>
          </p:txBody>
        </p:sp>
        <p:sp>
          <p:nvSpPr>
            <p:cNvPr id="41" name="Rectangle 86"/>
            <p:cNvSpPr>
              <a:spLocks noChangeArrowheads="1"/>
            </p:cNvSpPr>
            <p:nvPr/>
          </p:nvSpPr>
          <p:spPr bwMode="auto">
            <a:xfrm>
              <a:off x="4049" y="3235"/>
              <a:ext cx="343" cy="194"/>
            </a:xfrm>
            <a:prstGeom prst="rect">
              <a:avLst/>
            </a:prstGeom>
            <a:noFill/>
            <a:ln w="9525">
              <a:noFill/>
              <a:miter lim="800000"/>
            </a:ln>
            <a:effectLst>
              <a:prstShdw prst="shdw17" dist="17961" dir="2700000">
                <a:srgbClr val="990000"/>
              </a:prstShdw>
            </a:effectLst>
          </p:spPr>
          <p:txBody>
            <a:bodyPr wrap="none">
              <a:spAutoFit/>
            </a:bodyPr>
            <a:lstStyle/>
            <a:p>
              <a:pPr eaLnBrk="0" hangingPunct="0"/>
              <a:r>
                <a:rPr lang="zh-CN" altLang="en-US" sz="1400" dirty="0">
                  <a:solidFill>
                    <a:srgbClr val="996633"/>
                  </a:solidFill>
                  <a:latin typeface="宋体" panose="02010600030101010101" pitchFamily="2" charset="-122"/>
                </a:rPr>
                <a:t>正常</a:t>
              </a:r>
              <a:endParaRPr lang="zh-CN" altLang="en-US" sz="1400" dirty="0">
                <a:solidFill>
                  <a:srgbClr val="996633"/>
                </a:solidFill>
                <a:latin typeface="宋体" panose="02010600030101010101" pitchFamily="2" charset="-122"/>
              </a:endParaRPr>
            </a:p>
          </p:txBody>
        </p:sp>
        <p:pic>
          <p:nvPicPr>
            <p:cNvPr id="43" name="Picture 88"/>
            <p:cNvPicPr>
              <a:picLocks noChangeAspect="1" noChangeArrowheads="1"/>
            </p:cNvPicPr>
            <p:nvPr/>
          </p:nvPicPr>
          <p:blipFill>
            <a:blip r:embed="rId4" cstate="print"/>
            <a:srcRect l="51645" r="8165"/>
            <a:stretch>
              <a:fillRect/>
            </a:stretch>
          </p:blipFill>
          <p:spPr bwMode="auto">
            <a:xfrm>
              <a:off x="4876" y="2686"/>
              <a:ext cx="635" cy="699"/>
            </a:xfrm>
            <a:prstGeom prst="rect">
              <a:avLst/>
            </a:prstGeom>
            <a:noFill/>
            <a:ln w="9525">
              <a:noFill/>
              <a:miter lim="800000"/>
              <a:headEnd/>
              <a:tailEnd/>
            </a:ln>
          </p:spPr>
        </p:pic>
        <p:sp>
          <p:nvSpPr>
            <p:cNvPr id="42" name="Rectangle 87"/>
            <p:cNvSpPr>
              <a:spLocks noChangeArrowheads="1"/>
            </p:cNvSpPr>
            <p:nvPr/>
          </p:nvSpPr>
          <p:spPr bwMode="auto">
            <a:xfrm>
              <a:off x="4966" y="3248"/>
              <a:ext cx="456" cy="194"/>
            </a:xfrm>
            <a:prstGeom prst="rect">
              <a:avLst/>
            </a:prstGeom>
            <a:noFill/>
            <a:ln w="9525">
              <a:noFill/>
              <a:miter lim="800000"/>
            </a:ln>
            <a:effectLst>
              <a:prstShdw prst="shdw17" dist="17961" dir="2700000">
                <a:srgbClr val="990000"/>
              </a:prstShdw>
            </a:effectLst>
          </p:spPr>
          <p:txBody>
            <a:bodyPr wrap="none">
              <a:spAutoFit/>
            </a:bodyPr>
            <a:lstStyle/>
            <a:p>
              <a:pPr eaLnBrk="0" hangingPunct="0"/>
              <a:r>
                <a:rPr lang="zh-CN" altLang="en-US" sz="1400" dirty="0">
                  <a:solidFill>
                    <a:srgbClr val="996633"/>
                  </a:solidFill>
                  <a:latin typeface="宋体" panose="02010600030101010101" pitchFamily="2" charset="-122"/>
                </a:rPr>
                <a:t>已放大</a:t>
              </a:r>
              <a:endParaRPr lang="zh-CN" altLang="en-US" sz="1400" dirty="0">
                <a:solidFill>
                  <a:srgbClr val="996633"/>
                </a:solidFill>
                <a:latin typeface="宋体" panose="02010600030101010101" pitchFamily="2" charset="-122"/>
              </a:endParaRPr>
            </a:p>
          </p:txBody>
        </p:sp>
        <p:sp>
          <p:nvSpPr>
            <p:cNvPr id="44" name="AutoShape 75"/>
            <p:cNvSpPr>
              <a:spLocks noChangeArrowheads="1"/>
            </p:cNvSpPr>
            <p:nvPr/>
          </p:nvSpPr>
          <p:spPr bwMode="gray">
            <a:xfrm>
              <a:off x="3606" y="3022"/>
              <a:ext cx="272" cy="227"/>
            </a:xfrm>
            <a:prstGeom prst="rightArrow">
              <a:avLst>
                <a:gd name="adj1" fmla="val 58685"/>
                <a:gd name="adj2" fmla="val 47361"/>
              </a:avLst>
            </a:prstGeom>
            <a:gradFill rotWithShape="1">
              <a:gsLst>
                <a:gs pos="0">
                  <a:schemeClr val="tx2">
                    <a:gamma/>
                    <a:shade val="89020"/>
                    <a:invGamma/>
                    <a:alpha val="0"/>
                  </a:schemeClr>
                </a:gs>
                <a:gs pos="100000">
                  <a:schemeClr val="tx2"/>
                </a:gs>
              </a:gsLst>
              <a:lin ang="0" scaled="1"/>
            </a:gradFill>
            <a:ln>
              <a:noFill/>
            </a:ln>
            <a:effectLst/>
          </p:spPr>
          <p:txBody>
            <a:bodyPr wrap="none" anchor="ctr"/>
            <a:lstStyle/>
            <a:p>
              <a:pPr eaLnBrk="0" hangingPunct="0">
                <a:defRPr/>
              </a:pPr>
              <a:endParaRPr lang="zh-CN" altLang="zh-CN">
                <a:latin typeface="宋体" panose="02010600030101010101" pitchFamily="2" charset="-122"/>
                <a:ea typeface="宋体" panose="02010600030101010101" pitchFamily="2" charset="-122"/>
              </a:endParaRPr>
            </a:p>
          </p:txBody>
        </p:sp>
      </p:grpSp>
      <p:sp>
        <p:nvSpPr>
          <p:cNvPr id="46" name="Rectangle 94"/>
          <p:cNvSpPr>
            <a:spLocks noChangeArrowheads="1"/>
          </p:cNvSpPr>
          <p:nvPr/>
        </p:nvSpPr>
        <p:spPr bwMode="auto">
          <a:xfrm>
            <a:off x="971600" y="4516128"/>
            <a:ext cx="7200800" cy="400110"/>
          </a:xfrm>
          <a:prstGeom prst="rect">
            <a:avLst/>
          </a:prstGeom>
          <a:noFill/>
          <a:ln w="9525">
            <a:noFill/>
            <a:miter lim="800000"/>
          </a:ln>
        </p:spPr>
        <p:txBody>
          <a:bodyPr wrap="square">
            <a:spAutoFit/>
          </a:bodyPr>
          <a:lstStyle/>
          <a:p>
            <a:pPr>
              <a:lnSpc>
                <a:spcPct val="125000"/>
              </a:lnSpc>
            </a:pPr>
            <a:r>
              <a:rPr lang="zh-CN" altLang="en-US" sz="1600" dirty="0" smtClean="0">
                <a:latin typeface="微软雅黑" panose="020B0503020204020204" pitchFamily="34" charset="-122"/>
                <a:ea typeface="微软雅黑" panose="020B0503020204020204" pitchFamily="34" charset="-122"/>
              </a:rPr>
              <a:t>触电</a:t>
            </a:r>
            <a:r>
              <a:rPr lang="zh-CN" altLang="en-US" sz="1600" dirty="0">
                <a:latin typeface="微软雅黑" panose="020B0503020204020204" pitchFamily="34" charset="-122"/>
                <a:ea typeface="微软雅黑" panose="020B0503020204020204" pitchFamily="34" charset="-122"/>
              </a:rPr>
              <a:t>者脱离电源后，首先用</a:t>
            </a:r>
            <a:r>
              <a:rPr lang="zh-CN" altLang="en-US" sz="1600" dirty="0">
                <a:solidFill>
                  <a:srgbClr val="0000FF"/>
                </a:solidFill>
                <a:latin typeface="微软雅黑" panose="020B0503020204020204" pitchFamily="34" charset="-122"/>
                <a:ea typeface="微软雅黑" panose="020B0503020204020204" pitchFamily="34" charset="-122"/>
              </a:rPr>
              <a:t>看、听、试</a:t>
            </a:r>
            <a:r>
              <a:rPr lang="zh-CN" altLang="en-US" sz="1600" dirty="0">
                <a:latin typeface="微软雅黑" panose="020B0503020204020204" pitchFamily="34" charset="-122"/>
                <a:ea typeface="微软雅黑" panose="020B0503020204020204" pitchFamily="34" charset="-122"/>
              </a:rPr>
              <a:t>的方法，迅速检查呼吸、心跳、瞳孔。</a:t>
            </a:r>
            <a:endParaRPr lang="zh-CN" altLang="en-US" sz="1600" dirty="0">
              <a:latin typeface="微软雅黑" panose="020B0503020204020204" pitchFamily="34" charset="-122"/>
              <a:ea typeface="微软雅黑" panose="020B0503020204020204" pitchFamily="34" charset="-122"/>
            </a:endParaRPr>
          </a:p>
        </p:txBody>
      </p:sp>
      <p:sp>
        <p:nvSpPr>
          <p:cNvPr id="47" name="Rectangle 95" descr="背景10"/>
          <p:cNvSpPr>
            <a:spLocks noChangeArrowheads="1"/>
          </p:cNvSpPr>
          <p:nvPr/>
        </p:nvSpPr>
        <p:spPr bwMode="auto">
          <a:xfrm>
            <a:off x="971600" y="4929915"/>
            <a:ext cx="6906030" cy="400110"/>
          </a:xfrm>
          <a:prstGeom prst="rect">
            <a:avLst/>
          </a:prstGeom>
          <a:noFill/>
          <a:ln w="9525">
            <a:noFill/>
            <a:miter lim="800000"/>
          </a:ln>
        </p:spPr>
        <p:txBody>
          <a:bodyPr wrap="square">
            <a:spAutoFit/>
          </a:bodyPr>
          <a:lstStyle/>
          <a:p>
            <a:pPr>
              <a:lnSpc>
                <a:spcPct val="125000"/>
              </a:lnSpc>
            </a:pPr>
            <a:r>
              <a:rPr lang="zh-CN" altLang="en-US" sz="1600" dirty="0">
                <a:latin typeface="微软雅黑" panose="020B0503020204020204" pitchFamily="34" charset="-122"/>
                <a:ea typeface="微软雅黑" panose="020B0503020204020204" pitchFamily="34" charset="-122"/>
              </a:rPr>
              <a:t>看：看伤员胸部、腹部有无起伏动作（心跳）；</a:t>
            </a:r>
            <a:endParaRPr lang="zh-CN" altLang="en-US" sz="1600" dirty="0">
              <a:latin typeface="微软雅黑" panose="020B0503020204020204" pitchFamily="34" charset="-122"/>
              <a:ea typeface="微软雅黑" panose="020B0503020204020204" pitchFamily="34" charset="-122"/>
            </a:endParaRPr>
          </a:p>
        </p:txBody>
      </p:sp>
      <p:sp>
        <p:nvSpPr>
          <p:cNvPr id="48" name="Rectangle 95" descr="背景10"/>
          <p:cNvSpPr>
            <a:spLocks noChangeArrowheads="1"/>
          </p:cNvSpPr>
          <p:nvPr/>
        </p:nvSpPr>
        <p:spPr bwMode="auto">
          <a:xfrm>
            <a:off x="971600" y="5348221"/>
            <a:ext cx="6906030" cy="400110"/>
          </a:xfrm>
          <a:prstGeom prst="rect">
            <a:avLst/>
          </a:prstGeom>
          <a:noFill/>
          <a:ln w="9525">
            <a:noFill/>
            <a:miter lim="800000"/>
          </a:ln>
        </p:spPr>
        <p:txBody>
          <a:bodyPr wrap="square">
            <a:spAutoFit/>
          </a:bodyPr>
          <a:lstStyle/>
          <a:p>
            <a:pPr>
              <a:lnSpc>
                <a:spcPct val="125000"/>
              </a:lnSpc>
            </a:pPr>
            <a:r>
              <a:rPr lang="zh-CN" altLang="en-US" sz="1600" dirty="0">
                <a:latin typeface="微软雅黑" panose="020B0503020204020204" pitchFamily="34" charset="-122"/>
                <a:ea typeface="微软雅黑" panose="020B0503020204020204" pitchFamily="34" charset="-122"/>
              </a:rPr>
              <a:t>听：用耳朵贴近伤员的口鼻处，听有无呼吸声音（自主呼吸）；</a:t>
            </a:r>
            <a:endParaRPr lang="zh-CN" altLang="en-US" sz="1600" dirty="0">
              <a:latin typeface="微软雅黑" panose="020B0503020204020204" pitchFamily="34" charset="-122"/>
              <a:ea typeface="微软雅黑" panose="020B0503020204020204" pitchFamily="34" charset="-122"/>
            </a:endParaRPr>
          </a:p>
        </p:txBody>
      </p:sp>
      <p:sp>
        <p:nvSpPr>
          <p:cNvPr id="49" name="Rectangle 95" descr="背景10"/>
          <p:cNvSpPr>
            <a:spLocks noChangeArrowheads="1"/>
          </p:cNvSpPr>
          <p:nvPr/>
        </p:nvSpPr>
        <p:spPr bwMode="auto">
          <a:xfrm>
            <a:off x="971600" y="5675762"/>
            <a:ext cx="6906030" cy="787523"/>
          </a:xfrm>
          <a:prstGeom prst="rect">
            <a:avLst/>
          </a:prstGeom>
          <a:noFill/>
          <a:ln w="9525">
            <a:noFill/>
            <a:miter lim="800000"/>
          </a:ln>
        </p:spPr>
        <p:txBody>
          <a:bodyPr wrap="square">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试：试测伤员口鼻处有无气流，再用两手轻轻试一侧喉结旁凹陷处的颈动脉有无搏动。（呼吸和心跳）</a:t>
            </a:r>
            <a:endParaRPr lang="zh-CN" altLang="en-US" sz="1600" dirty="0">
              <a:latin typeface="微软雅黑" panose="020B0503020204020204" pitchFamily="34" charset="-122"/>
              <a:ea typeface="微软雅黑" panose="020B0503020204020204" pitchFamily="34" charset="-122"/>
            </a:endParaRPr>
          </a:p>
        </p:txBody>
      </p:sp>
      <p:sp>
        <p:nvSpPr>
          <p:cNvPr id="50" name="矩形 49"/>
          <p:cNvSpPr/>
          <p:nvPr/>
        </p:nvSpPr>
        <p:spPr>
          <a:xfrm>
            <a:off x="827584" y="4653136"/>
            <a:ext cx="144016" cy="144016"/>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53" name="矩形 52"/>
          <p:cNvSpPr/>
          <p:nvPr/>
        </p:nvSpPr>
        <p:spPr>
          <a:xfrm>
            <a:off x="827022" y="5042766"/>
            <a:ext cx="144016" cy="144016"/>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54" name="矩形 53"/>
          <p:cNvSpPr/>
          <p:nvPr/>
        </p:nvSpPr>
        <p:spPr>
          <a:xfrm>
            <a:off x="827584" y="5445224"/>
            <a:ext cx="144016" cy="144016"/>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55" name="矩形 54"/>
          <p:cNvSpPr/>
          <p:nvPr/>
        </p:nvSpPr>
        <p:spPr>
          <a:xfrm>
            <a:off x="827584" y="5834292"/>
            <a:ext cx="144016" cy="144016"/>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Tree>
  </p:cSld>
  <p:clrMapOvr>
    <a:masterClrMapping/>
  </p:clrMapOvr>
  <p:transition>
    <p:push dir="u"/>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5493812"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五、企业电气事故种类及原因、防范对策、急救方法</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pSp>
        <p:nvGrpSpPr>
          <p:cNvPr id="5" name="组合 4"/>
          <p:cNvGrpSpPr/>
          <p:nvPr/>
        </p:nvGrpSpPr>
        <p:grpSpPr>
          <a:xfrm>
            <a:off x="352556" y="879692"/>
            <a:ext cx="8496944" cy="677100"/>
            <a:chOff x="352556" y="1470270"/>
            <a:chExt cx="8496944" cy="677100"/>
          </a:xfrm>
        </p:grpSpPr>
        <p:grpSp>
          <p:nvGrpSpPr>
            <p:cNvPr id="6" name="组合 21"/>
            <p:cNvGrpSpPr/>
            <p:nvPr/>
          </p:nvGrpSpPr>
          <p:grpSpPr>
            <a:xfrm>
              <a:off x="409251" y="1499298"/>
              <a:ext cx="1498453" cy="489542"/>
              <a:chOff x="235663" y="1"/>
              <a:chExt cx="1492529" cy="432048"/>
            </a:xfrm>
          </p:grpSpPr>
          <p:sp>
            <p:nvSpPr>
              <p:cNvPr id="23" name="圆角矩形 22"/>
              <p:cNvSpPr/>
              <p:nvPr/>
            </p:nvSpPr>
            <p:spPr>
              <a:xfrm>
                <a:off x="235663" y="1"/>
                <a:ext cx="1492529" cy="432048"/>
              </a:xfrm>
              <a:prstGeom prst="roundRect">
                <a:avLst>
                  <a:gd name="adj" fmla="val 10000"/>
                </a:avLst>
              </a:prstGeom>
              <a:solidFill>
                <a:schemeClr val="accent1"/>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4" name="圆角矩形 4"/>
              <p:cNvSpPr/>
              <p:nvPr/>
            </p:nvSpPr>
            <p:spPr>
              <a:xfrm>
                <a:off x="264812" y="37934"/>
                <a:ext cx="1434466" cy="356184"/>
              </a:xfrm>
              <a:prstGeom prst="rect">
                <a:avLst/>
              </a:prstGeom>
              <a:solidFill>
                <a:srgbClr val="22518A"/>
              </a:solidFill>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anose="02010600040101010101" pitchFamily="2" charset="-122"/>
                    <a:ea typeface="华文中宋" panose="02010600040101010101" pitchFamily="2" charset="-122"/>
                  </a:rPr>
                  <a:t>电气事故种类 </a:t>
                </a:r>
                <a:endParaRPr lang="zh-CN" altLang="en-US" sz="1600" kern="1200" dirty="0">
                  <a:latin typeface="华文中宋" panose="02010600040101010101" pitchFamily="2" charset="-122"/>
                  <a:ea typeface="华文中宋" panose="02010600040101010101" pitchFamily="2" charset="-122"/>
                </a:endParaRPr>
              </a:p>
            </p:txBody>
          </p:sp>
        </p:grpSp>
        <p:grpSp>
          <p:nvGrpSpPr>
            <p:cNvPr id="7" name="组合 24"/>
            <p:cNvGrpSpPr/>
            <p:nvPr/>
          </p:nvGrpSpPr>
          <p:grpSpPr>
            <a:xfrm>
              <a:off x="2066234" y="1484784"/>
              <a:ext cx="1382553" cy="504055"/>
              <a:chOff x="345638" y="871386"/>
              <a:chExt cx="1382553" cy="634090"/>
            </a:xfrm>
          </p:grpSpPr>
          <p:sp>
            <p:nvSpPr>
              <p:cNvPr id="21" name="圆角矩形 20"/>
              <p:cNvSpPr/>
              <p:nvPr/>
            </p:nvSpPr>
            <p:spPr>
              <a:xfrm>
                <a:off x="345638" y="871386"/>
                <a:ext cx="1382553" cy="63409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2" name="圆角矩形 4"/>
              <p:cNvSpPr/>
              <p:nvPr/>
            </p:nvSpPr>
            <p:spPr>
              <a:xfrm>
                <a:off x="361557" y="907903"/>
                <a:ext cx="1350715" cy="527588"/>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chemeClr val="bg1"/>
                    </a:solidFill>
                    <a:latin typeface="华文中宋" panose="02010600040101010101" pitchFamily="2" charset="-122"/>
                    <a:ea typeface="华文中宋" panose="02010600040101010101" pitchFamily="2" charset="-122"/>
                  </a:rPr>
                  <a:t>触电事故为例</a:t>
                </a:r>
                <a:endParaRPr lang="zh-CN" altLang="en-US" sz="1600" b="1" kern="1200" dirty="0">
                  <a:solidFill>
                    <a:schemeClr val="bg1"/>
                  </a:solidFill>
                  <a:latin typeface="华文中宋" panose="02010600040101010101" pitchFamily="2" charset="-122"/>
                  <a:ea typeface="华文中宋" panose="02010600040101010101" pitchFamily="2" charset="-122"/>
                </a:endParaRPr>
              </a:p>
            </p:txBody>
          </p:sp>
        </p:grpSp>
        <p:grpSp>
          <p:nvGrpSpPr>
            <p:cNvPr id="8" name="组合 27"/>
            <p:cNvGrpSpPr/>
            <p:nvPr/>
          </p:nvGrpSpPr>
          <p:grpSpPr>
            <a:xfrm>
              <a:off x="3563888" y="1484784"/>
              <a:ext cx="1382553" cy="504056"/>
              <a:chOff x="345638" y="1520418"/>
              <a:chExt cx="1382553" cy="605238"/>
            </a:xfrm>
          </p:grpSpPr>
          <p:sp>
            <p:nvSpPr>
              <p:cNvPr id="19" name="圆角矩形 18"/>
              <p:cNvSpPr/>
              <p:nvPr/>
            </p:nvSpPr>
            <p:spPr>
              <a:xfrm>
                <a:off x="345638" y="1520418"/>
                <a:ext cx="1382553" cy="605238"/>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0" name="圆角矩形 4"/>
              <p:cNvSpPr/>
              <p:nvPr/>
            </p:nvSpPr>
            <p:spPr>
              <a:xfrm>
                <a:off x="363365" y="1538144"/>
                <a:ext cx="1347099" cy="587512"/>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电气装置事故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9" name="组合 30"/>
            <p:cNvGrpSpPr/>
            <p:nvPr/>
          </p:nvGrpSpPr>
          <p:grpSpPr>
            <a:xfrm>
              <a:off x="5077180" y="1470270"/>
              <a:ext cx="1080119" cy="518570"/>
              <a:chOff x="345638" y="2266366"/>
              <a:chExt cx="1382553" cy="577561"/>
            </a:xfrm>
          </p:grpSpPr>
          <p:sp>
            <p:nvSpPr>
              <p:cNvPr id="17" name="圆角矩形 16"/>
              <p:cNvSpPr/>
              <p:nvPr/>
            </p:nvSpPr>
            <p:spPr>
              <a:xfrm>
                <a:off x="345638" y="2266366"/>
                <a:ext cx="1382553" cy="577561"/>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8" name="圆角矩形 4"/>
              <p:cNvSpPr/>
              <p:nvPr/>
            </p:nvSpPr>
            <p:spPr>
              <a:xfrm>
                <a:off x="362554" y="2283282"/>
                <a:ext cx="1348721" cy="543729"/>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雷击事故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0" name="组合 33"/>
            <p:cNvGrpSpPr/>
            <p:nvPr/>
          </p:nvGrpSpPr>
          <p:grpSpPr>
            <a:xfrm>
              <a:off x="6272288" y="1470270"/>
              <a:ext cx="1008112" cy="518570"/>
              <a:chOff x="345638" y="3021206"/>
              <a:chExt cx="1382553" cy="488395"/>
            </a:xfrm>
          </p:grpSpPr>
          <p:sp>
            <p:nvSpPr>
              <p:cNvPr id="15" name="圆角矩形 14"/>
              <p:cNvSpPr/>
              <p:nvPr/>
            </p:nvSpPr>
            <p:spPr>
              <a:xfrm>
                <a:off x="345638" y="3021206"/>
                <a:ext cx="1382553" cy="488395"/>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6" name="圆角矩形 4"/>
              <p:cNvSpPr/>
              <p:nvPr/>
            </p:nvSpPr>
            <p:spPr>
              <a:xfrm>
                <a:off x="359943" y="3035511"/>
                <a:ext cx="1353943" cy="459785"/>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静电事故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1" name="组合 36"/>
            <p:cNvGrpSpPr/>
            <p:nvPr/>
          </p:nvGrpSpPr>
          <p:grpSpPr>
            <a:xfrm>
              <a:off x="7394826" y="1470270"/>
              <a:ext cx="1440160" cy="518570"/>
              <a:chOff x="345638" y="3767897"/>
              <a:chExt cx="1382553" cy="479020"/>
            </a:xfrm>
          </p:grpSpPr>
          <p:sp>
            <p:nvSpPr>
              <p:cNvPr id="13" name="圆角矩形 12"/>
              <p:cNvSpPr/>
              <p:nvPr/>
            </p:nvSpPr>
            <p:spPr>
              <a:xfrm>
                <a:off x="345638" y="3767897"/>
                <a:ext cx="1382553" cy="47902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4" name="圆角矩形 4"/>
              <p:cNvSpPr/>
              <p:nvPr/>
            </p:nvSpPr>
            <p:spPr>
              <a:xfrm>
                <a:off x="359668" y="3781927"/>
                <a:ext cx="1354493" cy="450960"/>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电磁辐射事故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cxnSp>
          <p:nvCxnSpPr>
            <p:cNvPr id="12" name="直接连接符 11"/>
            <p:cNvCxnSpPr/>
            <p:nvPr/>
          </p:nvCxnSpPr>
          <p:spPr>
            <a:xfrm>
              <a:off x="352556" y="2147370"/>
              <a:ext cx="8496944" cy="0"/>
            </a:xfrm>
            <a:prstGeom prst="line">
              <a:avLst/>
            </a:prstGeom>
            <a:ln w="28575">
              <a:solidFill>
                <a:srgbClr val="22518A"/>
              </a:solidFill>
              <a:prstDash val="lgDashDot"/>
            </a:ln>
          </p:spPr>
          <p:style>
            <a:lnRef idx="1">
              <a:schemeClr val="accent1"/>
            </a:lnRef>
            <a:fillRef idx="0">
              <a:schemeClr val="accent1"/>
            </a:fillRef>
            <a:effectRef idx="0">
              <a:schemeClr val="accent1"/>
            </a:effectRef>
            <a:fontRef idx="minor">
              <a:schemeClr val="tx1"/>
            </a:fontRef>
          </p:style>
        </p:cxnSp>
      </p:grpSp>
      <p:sp>
        <p:nvSpPr>
          <p:cNvPr id="25" name="Rectangle 256"/>
          <p:cNvSpPr>
            <a:spLocks noChangeArrowheads="1"/>
          </p:cNvSpPr>
          <p:nvPr/>
        </p:nvSpPr>
        <p:spPr bwMode="auto">
          <a:xfrm>
            <a:off x="251520" y="1736561"/>
            <a:ext cx="2304256" cy="338554"/>
          </a:xfrm>
          <a:prstGeom prst="rect">
            <a:avLst/>
          </a:prstGeom>
          <a:noFill/>
          <a:ln w="9525">
            <a:noFill/>
            <a:miter lim="800000"/>
          </a:ln>
        </p:spPr>
        <p:txBody>
          <a:bodyPr wrap="square" anchor="ctr">
            <a:spAutoFit/>
          </a:bodyPr>
          <a:lstStyle/>
          <a:p>
            <a:r>
              <a:rPr lang="zh-CN" altLang="en-US" sz="1600" b="1" dirty="0" smtClean="0">
                <a:solidFill>
                  <a:schemeClr val="tx2"/>
                </a:solidFill>
                <a:latin typeface="微软雅黑" panose="020B0503020204020204" pitchFamily="34" charset="-122"/>
                <a:ea typeface="微软雅黑" panose="020B0503020204020204" pitchFamily="34" charset="-122"/>
              </a:rPr>
              <a:t>七、触电事故的急救</a:t>
            </a:r>
            <a:endParaRPr lang="zh-CN" altLang="en-US" sz="1600" b="1" dirty="0" smtClean="0">
              <a:solidFill>
                <a:schemeClr val="tx2"/>
              </a:solidFill>
              <a:latin typeface="微软雅黑" panose="020B0503020204020204" pitchFamily="34" charset="-122"/>
              <a:ea typeface="微软雅黑" panose="020B0503020204020204" pitchFamily="34" charset="-122"/>
            </a:endParaRPr>
          </a:p>
        </p:txBody>
      </p:sp>
      <p:sp>
        <p:nvSpPr>
          <p:cNvPr id="26" name="Text Box 26"/>
          <p:cNvSpPr txBox="1">
            <a:spLocks noChangeArrowheads="1"/>
          </p:cNvSpPr>
          <p:nvPr/>
        </p:nvSpPr>
        <p:spPr bwMode="auto">
          <a:xfrm>
            <a:off x="323528" y="2133980"/>
            <a:ext cx="5112568" cy="418191"/>
          </a:xfrm>
          <a:prstGeom prst="rect">
            <a:avLst/>
          </a:prstGeom>
          <a:noFill/>
          <a:ln w="9525">
            <a:noFill/>
            <a:miter lim="800000"/>
          </a:ln>
        </p:spPr>
        <p:txBody>
          <a:bodyPr wrap="square" anchor="ctr">
            <a:spAutoFit/>
          </a:bodyPr>
          <a:lstStyle>
            <a:defPPr>
              <a:defRPr lang="zh-CN"/>
            </a:defPPr>
            <a:lvl1pPr>
              <a:lnSpc>
                <a:spcPct val="150000"/>
              </a:lnSpc>
              <a:defRPr sz="1600">
                <a:latin typeface="微软雅黑" panose="020B0503020204020204" pitchFamily="34" charset="-122"/>
                <a:ea typeface="微软雅黑" panose="020B0503020204020204" pitchFamily="34" charset="-122"/>
              </a:defRPr>
            </a:lvl1pPr>
          </a:lstStyle>
          <a:p>
            <a:r>
              <a:rPr lang="en-US" altLang="zh-CN" b="1" dirty="0" smtClean="0">
                <a:solidFill>
                  <a:srgbClr val="C00000"/>
                </a:solidFill>
              </a:rPr>
              <a:t>8</a:t>
            </a:r>
            <a:r>
              <a:rPr lang="zh-CN" altLang="en-US" b="1" dirty="0" smtClean="0">
                <a:solidFill>
                  <a:srgbClr val="C00000"/>
                </a:solidFill>
              </a:rPr>
              <a:t>、</a:t>
            </a:r>
            <a:r>
              <a:rPr lang="en-US" altLang="zh-CN" b="1" dirty="0" smtClean="0">
                <a:solidFill>
                  <a:srgbClr val="C00000"/>
                </a:solidFill>
              </a:rPr>
              <a:t> </a:t>
            </a:r>
            <a:r>
              <a:rPr lang="zh-CN" altLang="en-US" b="1" dirty="0" smtClean="0">
                <a:solidFill>
                  <a:srgbClr val="C00000"/>
                </a:solidFill>
              </a:rPr>
              <a:t>对触电者看、听、试的结果决定采用何种急救方法</a:t>
            </a:r>
            <a:endParaRPr lang="zh-CN" altLang="en-US" b="1" dirty="0">
              <a:solidFill>
                <a:srgbClr val="C00000"/>
              </a:solidFill>
            </a:endParaRPr>
          </a:p>
        </p:txBody>
      </p:sp>
      <p:pic>
        <p:nvPicPr>
          <p:cNvPr id="27" name="Picture 93" descr="Pen 2"/>
          <p:cNvPicPr>
            <a:picLocks noChangeAspect="1" noChangeArrowheads="1"/>
          </p:cNvPicPr>
          <p:nvPr/>
        </p:nvPicPr>
        <p:blipFill>
          <a:blip r:embed="rId1" cstate="print"/>
          <a:srcRect/>
          <a:stretch>
            <a:fillRect/>
          </a:stretch>
        </p:blipFill>
        <p:spPr bwMode="auto">
          <a:xfrm>
            <a:off x="3102250" y="476672"/>
            <a:ext cx="360809" cy="395148"/>
          </a:xfrm>
          <a:prstGeom prst="rect">
            <a:avLst/>
          </a:prstGeom>
          <a:noFill/>
          <a:ln w="9525">
            <a:noFill/>
            <a:miter lim="800000"/>
            <a:headEnd/>
            <a:tailEnd/>
          </a:ln>
        </p:spPr>
      </p:pic>
      <p:graphicFrame>
        <p:nvGraphicFramePr>
          <p:cNvPr id="28" name="Group 133"/>
          <p:cNvGraphicFramePr>
            <a:graphicFrameLocks noGrp="1"/>
          </p:cNvGraphicFramePr>
          <p:nvPr/>
        </p:nvGraphicFramePr>
        <p:xfrm>
          <a:off x="626098" y="2734414"/>
          <a:ext cx="7920856" cy="3455989"/>
        </p:xfrm>
        <a:graphic>
          <a:graphicData uri="http://schemas.openxmlformats.org/drawingml/2006/table">
            <a:tbl>
              <a:tblPr/>
              <a:tblGrid>
                <a:gridCol w="769706"/>
                <a:gridCol w="4486854"/>
                <a:gridCol w="2664296"/>
              </a:tblGrid>
              <a:tr h="46990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rPr>
                        <a:t>序号</a:t>
                      </a:r>
                      <a:endParaRPr kumimoji="0" lang="zh-CN" altLang="en-US" sz="16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2518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1" i="0" u="none" strike="noStrike" cap="none" normalizeH="0" baseline="0" smtClean="0">
                          <a:ln>
                            <a:noFill/>
                          </a:ln>
                          <a:solidFill>
                            <a:schemeClr val="bg1"/>
                          </a:solidFill>
                          <a:effectLst/>
                          <a:latin typeface="微软雅黑" panose="020B0503020204020204" pitchFamily="34" charset="-122"/>
                          <a:ea typeface="微软雅黑" panose="020B0503020204020204" pitchFamily="34" charset="-122"/>
                        </a:rPr>
                        <a:t>触电者情况</a:t>
                      </a:r>
                      <a:endParaRPr kumimoji="0" lang="zh-CN" altLang="en-US" sz="1600" b="1" i="0" u="none" strike="noStrike" cap="none" normalizeH="0" baseline="0" smtClean="0">
                        <a:ln>
                          <a:noFill/>
                        </a:ln>
                        <a:solidFill>
                          <a:schemeClr val="bg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2518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rPr>
                        <a:t>急救方法</a:t>
                      </a:r>
                      <a:endParaRPr kumimoji="0" lang="zh-CN" altLang="en-US" sz="16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2518A"/>
                    </a:solidFill>
                  </a:tcPr>
                </a:tc>
              </a:tr>
              <a:tr h="792163">
                <a:tc rowSpan="2">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a:t>
                      </a:r>
                      <a:endPar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神智还清醒，只是有一些心慌、四肢发麻、全身无力或者曾一度昏迷，但</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很快恢复知觉</a:t>
                      </a:r>
                      <a:endPar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就地安静的</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躺下</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，休息</a:t>
                      </a: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1~2</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小时，并注意观察。</a:t>
                      </a:r>
                      <a:endPar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950">
                <a:tc vMerge="1">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呼吸、心跳不规则，</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接近停止</a:t>
                      </a:r>
                      <a:endPar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应赶快</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抢救。</a:t>
                      </a:r>
                      <a:endPar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8013">
                <a:tc rowSpan="2">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2</a:t>
                      </a:r>
                      <a:endPar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伤情较严重， 无知觉、</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无呼吸，</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但心跳有跳动</a:t>
                      </a:r>
                      <a:endPar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胸外按压</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488950">
                <a:tc vMerge="1">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有呼吸，但</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心跳已停止</a:t>
                      </a:r>
                      <a:endPar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cPr/>
                </a:tc>
              </a:tr>
              <a:tr h="608013">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3</a:t>
                      </a:r>
                      <a:endPar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伤害很严重，无知觉，</a:t>
                      </a:r>
                      <a:r>
                        <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心脏跳动、呼吸都停止</a:t>
                      </a:r>
                      <a:endParaRPr kumimoji="0" lang="zh-CN" altLang="en-US" sz="16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cPr/>
                </a:tc>
              </a:tr>
            </a:tbl>
          </a:graphicData>
        </a:graphic>
      </p:graphicFrame>
    </p:spTree>
  </p:cSld>
  <p:clrMapOvr>
    <a:masterClrMapping/>
  </p:clrMapOvr>
  <p:transition>
    <p:push dir="u"/>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2" descr="A胸外按压时的手势"/>
          <p:cNvPicPr>
            <a:picLocks noChangeAspect="1" noChangeArrowheads="1"/>
          </p:cNvPicPr>
          <p:nvPr/>
        </p:nvPicPr>
        <p:blipFill>
          <a:blip r:embed="rId1" cstate="print"/>
          <a:srcRect/>
          <a:stretch>
            <a:fillRect/>
          </a:stretch>
        </p:blipFill>
        <p:spPr bwMode="auto">
          <a:xfrm>
            <a:off x="612676" y="2492896"/>
            <a:ext cx="2015108" cy="1080120"/>
          </a:xfrm>
          <a:prstGeom prst="rect">
            <a:avLst/>
          </a:prstGeom>
          <a:noFill/>
          <a:ln w="28575">
            <a:solidFill>
              <a:srgbClr val="22518A"/>
            </a:solidFill>
            <a:miter lim="800000"/>
            <a:headEnd/>
            <a:tailEnd/>
          </a:ln>
        </p:spPr>
      </p:pic>
      <p:sp>
        <p:nvSpPr>
          <p:cNvPr id="4" name="矩形 3"/>
          <p:cNvSpPr/>
          <p:nvPr/>
        </p:nvSpPr>
        <p:spPr>
          <a:xfrm>
            <a:off x="117951" y="467380"/>
            <a:ext cx="5493812"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五、企业电气事故种类及原因、防范对策、急救方法</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pSp>
        <p:nvGrpSpPr>
          <p:cNvPr id="5" name="组合 4"/>
          <p:cNvGrpSpPr/>
          <p:nvPr/>
        </p:nvGrpSpPr>
        <p:grpSpPr>
          <a:xfrm>
            <a:off x="352556" y="879692"/>
            <a:ext cx="8496944" cy="677100"/>
            <a:chOff x="352556" y="1470270"/>
            <a:chExt cx="8496944" cy="677100"/>
          </a:xfrm>
        </p:grpSpPr>
        <p:grpSp>
          <p:nvGrpSpPr>
            <p:cNvPr id="6" name="组合 21"/>
            <p:cNvGrpSpPr/>
            <p:nvPr/>
          </p:nvGrpSpPr>
          <p:grpSpPr>
            <a:xfrm>
              <a:off x="409251" y="1499298"/>
              <a:ext cx="1498453" cy="489542"/>
              <a:chOff x="235663" y="1"/>
              <a:chExt cx="1492529" cy="432048"/>
            </a:xfrm>
          </p:grpSpPr>
          <p:sp>
            <p:nvSpPr>
              <p:cNvPr id="23" name="圆角矩形 22"/>
              <p:cNvSpPr/>
              <p:nvPr/>
            </p:nvSpPr>
            <p:spPr>
              <a:xfrm>
                <a:off x="235663" y="1"/>
                <a:ext cx="1492529" cy="432048"/>
              </a:xfrm>
              <a:prstGeom prst="roundRect">
                <a:avLst>
                  <a:gd name="adj" fmla="val 10000"/>
                </a:avLst>
              </a:prstGeom>
              <a:solidFill>
                <a:schemeClr val="accent1"/>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4" name="圆角矩形 4"/>
              <p:cNvSpPr/>
              <p:nvPr/>
            </p:nvSpPr>
            <p:spPr>
              <a:xfrm>
                <a:off x="264812" y="37934"/>
                <a:ext cx="1434466" cy="356184"/>
              </a:xfrm>
              <a:prstGeom prst="rect">
                <a:avLst/>
              </a:prstGeom>
              <a:solidFill>
                <a:srgbClr val="22518A"/>
              </a:solidFill>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anose="02010600040101010101" pitchFamily="2" charset="-122"/>
                    <a:ea typeface="华文中宋" panose="02010600040101010101" pitchFamily="2" charset="-122"/>
                  </a:rPr>
                  <a:t>电气事故种类 </a:t>
                </a:r>
                <a:endParaRPr lang="zh-CN" altLang="en-US" sz="1600" kern="1200" dirty="0">
                  <a:latin typeface="华文中宋" panose="02010600040101010101" pitchFamily="2" charset="-122"/>
                  <a:ea typeface="华文中宋" panose="02010600040101010101" pitchFamily="2" charset="-122"/>
                </a:endParaRPr>
              </a:p>
            </p:txBody>
          </p:sp>
        </p:grpSp>
        <p:grpSp>
          <p:nvGrpSpPr>
            <p:cNvPr id="7" name="组合 24"/>
            <p:cNvGrpSpPr/>
            <p:nvPr/>
          </p:nvGrpSpPr>
          <p:grpSpPr>
            <a:xfrm>
              <a:off x="2066234" y="1484784"/>
              <a:ext cx="1382553" cy="504055"/>
              <a:chOff x="345638" y="871386"/>
              <a:chExt cx="1382553" cy="634090"/>
            </a:xfrm>
          </p:grpSpPr>
          <p:sp>
            <p:nvSpPr>
              <p:cNvPr id="21" name="圆角矩形 20"/>
              <p:cNvSpPr/>
              <p:nvPr/>
            </p:nvSpPr>
            <p:spPr>
              <a:xfrm>
                <a:off x="345638" y="871386"/>
                <a:ext cx="1382553" cy="63409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2" name="圆角矩形 4"/>
              <p:cNvSpPr/>
              <p:nvPr/>
            </p:nvSpPr>
            <p:spPr>
              <a:xfrm>
                <a:off x="361557" y="907903"/>
                <a:ext cx="1350715" cy="527588"/>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chemeClr val="bg1"/>
                    </a:solidFill>
                    <a:latin typeface="华文中宋" panose="02010600040101010101" pitchFamily="2" charset="-122"/>
                    <a:ea typeface="华文中宋" panose="02010600040101010101" pitchFamily="2" charset="-122"/>
                  </a:rPr>
                  <a:t>触电事故为例</a:t>
                </a:r>
                <a:endParaRPr lang="zh-CN" altLang="en-US" sz="1600" b="1" kern="1200" dirty="0">
                  <a:solidFill>
                    <a:schemeClr val="bg1"/>
                  </a:solidFill>
                  <a:latin typeface="华文中宋" panose="02010600040101010101" pitchFamily="2" charset="-122"/>
                  <a:ea typeface="华文中宋" panose="02010600040101010101" pitchFamily="2" charset="-122"/>
                </a:endParaRPr>
              </a:p>
            </p:txBody>
          </p:sp>
        </p:grpSp>
        <p:grpSp>
          <p:nvGrpSpPr>
            <p:cNvPr id="8" name="组合 27"/>
            <p:cNvGrpSpPr/>
            <p:nvPr/>
          </p:nvGrpSpPr>
          <p:grpSpPr>
            <a:xfrm>
              <a:off x="3563888" y="1484784"/>
              <a:ext cx="1382553" cy="504056"/>
              <a:chOff x="345638" y="1520418"/>
              <a:chExt cx="1382553" cy="605238"/>
            </a:xfrm>
          </p:grpSpPr>
          <p:sp>
            <p:nvSpPr>
              <p:cNvPr id="19" name="圆角矩形 18"/>
              <p:cNvSpPr/>
              <p:nvPr/>
            </p:nvSpPr>
            <p:spPr>
              <a:xfrm>
                <a:off x="345638" y="1520418"/>
                <a:ext cx="1382553" cy="605238"/>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0" name="圆角矩形 4"/>
              <p:cNvSpPr/>
              <p:nvPr/>
            </p:nvSpPr>
            <p:spPr>
              <a:xfrm>
                <a:off x="363365" y="1538144"/>
                <a:ext cx="1347099" cy="587512"/>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电气装置事故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9" name="组合 30"/>
            <p:cNvGrpSpPr/>
            <p:nvPr/>
          </p:nvGrpSpPr>
          <p:grpSpPr>
            <a:xfrm>
              <a:off x="5077180" y="1470270"/>
              <a:ext cx="1080119" cy="518570"/>
              <a:chOff x="345638" y="2266366"/>
              <a:chExt cx="1382553" cy="577561"/>
            </a:xfrm>
          </p:grpSpPr>
          <p:sp>
            <p:nvSpPr>
              <p:cNvPr id="17" name="圆角矩形 16"/>
              <p:cNvSpPr/>
              <p:nvPr/>
            </p:nvSpPr>
            <p:spPr>
              <a:xfrm>
                <a:off x="345638" y="2266366"/>
                <a:ext cx="1382553" cy="577561"/>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8" name="圆角矩形 4"/>
              <p:cNvSpPr/>
              <p:nvPr/>
            </p:nvSpPr>
            <p:spPr>
              <a:xfrm>
                <a:off x="362554" y="2283282"/>
                <a:ext cx="1348721" cy="543729"/>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雷击事故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0" name="组合 33"/>
            <p:cNvGrpSpPr/>
            <p:nvPr/>
          </p:nvGrpSpPr>
          <p:grpSpPr>
            <a:xfrm>
              <a:off x="6272288" y="1470270"/>
              <a:ext cx="1008112" cy="518570"/>
              <a:chOff x="345638" y="3021206"/>
              <a:chExt cx="1382553" cy="488395"/>
            </a:xfrm>
          </p:grpSpPr>
          <p:sp>
            <p:nvSpPr>
              <p:cNvPr id="15" name="圆角矩形 14"/>
              <p:cNvSpPr/>
              <p:nvPr/>
            </p:nvSpPr>
            <p:spPr>
              <a:xfrm>
                <a:off x="345638" y="3021206"/>
                <a:ext cx="1382553" cy="488395"/>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6" name="圆角矩形 4"/>
              <p:cNvSpPr/>
              <p:nvPr/>
            </p:nvSpPr>
            <p:spPr>
              <a:xfrm>
                <a:off x="359943" y="3035511"/>
                <a:ext cx="1353943" cy="459785"/>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静电事故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1" name="组合 36"/>
            <p:cNvGrpSpPr/>
            <p:nvPr/>
          </p:nvGrpSpPr>
          <p:grpSpPr>
            <a:xfrm>
              <a:off x="7394826" y="1470270"/>
              <a:ext cx="1440160" cy="518570"/>
              <a:chOff x="345638" y="3767897"/>
              <a:chExt cx="1382553" cy="479020"/>
            </a:xfrm>
          </p:grpSpPr>
          <p:sp>
            <p:nvSpPr>
              <p:cNvPr id="13" name="圆角矩形 12"/>
              <p:cNvSpPr/>
              <p:nvPr/>
            </p:nvSpPr>
            <p:spPr>
              <a:xfrm>
                <a:off x="345638" y="3767897"/>
                <a:ext cx="1382553" cy="47902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4" name="圆角矩形 4"/>
              <p:cNvSpPr/>
              <p:nvPr/>
            </p:nvSpPr>
            <p:spPr>
              <a:xfrm>
                <a:off x="359668" y="3781927"/>
                <a:ext cx="1354493" cy="450960"/>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电磁辐射事故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cxnSp>
          <p:nvCxnSpPr>
            <p:cNvPr id="12" name="直接连接符 11"/>
            <p:cNvCxnSpPr/>
            <p:nvPr/>
          </p:nvCxnSpPr>
          <p:spPr>
            <a:xfrm>
              <a:off x="352556" y="2147370"/>
              <a:ext cx="8496944" cy="0"/>
            </a:xfrm>
            <a:prstGeom prst="line">
              <a:avLst/>
            </a:prstGeom>
            <a:ln w="28575">
              <a:solidFill>
                <a:srgbClr val="22518A"/>
              </a:solidFill>
              <a:prstDash val="lgDashDot"/>
            </a:ln>
          </p:spPr>
          <p:style>
            <a:lnRef idx="1">
              <a:schemeClr val="accent1"/>
            </a:lnRef>
            <a:fillRef idx="0">
              <a:schemeClr val="accent1"/>
            </a:fillRef>
            <a:effectRef idx="0">
              <a:schemeClr val="accent1"/>
            </a:effectRef>
            <a:fontRef idx="minor">
              <a:schemeClr val="tx1"/>
            </a:fontRef>
          </p:style>
        </p:cxnSp>
      </p:grpSp>
      <p:sp>
        <p:nvSpPr>
          <p:cNvPr id="25" name="Rectangle 256"/>
          <p:cNvSpPr>
            <a:spLocks noChangeArrowheads="1"/>
          </p:cNvSpPr>
          <p:nvPr/>
        </p:nvSpPr>
        <p:spPr bwMode="auto">
          <a:xfrm>
            <a:off x="251520" y="1736561"/>
            <a:ext cx="2304256" cy="338554"/>
          </a:xfrm>
          <a:prstGeom prst="rect">
            <a:avLst/>
          </a:prstGeom>
          <a:noFill/>
          <a:ln w="9525">
            <a:noFill/>
            <a:miter lim="800000"/>
          </a:ln>
        </p:spPr>
        <p:txBody>
          <a:bodyPr wrap="square" anchor="ctr">
            <a:spAutoFit/>
          </a:bodyPr>
          <a:lstStyle/>
          <a:p>
            <a:r>
              <a:rPr lang="zh-CN" altLang="en-US" sz="1600" b="1" dirty="0" smtClean="0">
                <a:solidFill>
                  <a:schemeClr val="tx2"/>
                </a:solidFill>
                <a:latin typeface="微软雅黑" panose="020B0503020204020204" pitchFamily="34" charset="-122"/>
                <a:ea typeface="微软雅黑" panose="020B0503020204020204" pitchFamily="34" charset="-122"/>
              </a:rPr>
              <a:t>七、触电事故的急救</a:t>
            </a:r>
            <a:endParaRPr lang="zh-CN" altLang="en-US" sz="1600" b="1" dirty="0" smtClean="0">
              <a:solidFill>
                <a:schemeClr val="tx2"/>
              </a:solidFill>
              <a:latin typeface="微软雅黑" panose="020B0503020204020204" pitchFamily="34" charset="-122"/>
              <a:ea typeface="微软雅黑" panose="020B0503020204020204" pitchFamily="34" charset="-122"/>
            </a:endParaRPr>
          </a:p>
        </p:txBody>
      </p:sp>
      <p:sp>
        <p:nvSpPr>
          <p:cNvPr id="26" name="Text Box 26"/>
          <p:cNvSpPr txBox="1">
            <a:spLocks noChangeArrowheads="1"/>
          </p:cNvSpPr>
          <p:nvPr/>
        </p:nvSpPr>
        <p:spPr bwMode="auto">
          <a:xfrm>
            <a:off x="323528" y="2031231"/>
            <a:ext cx="2592288" cy="461665"/>
          </a:xfrm>
          <a:prstGeom prst="rect">
            <a:avLst/>
          </a:prstGeom>
          <a:noFill/>
          <a:ln w="9525">
            <a:noFill/>
            <a:miter lim="800000"/>
          </a:ln>
        </p:spPr>
        <p:txBody>
          <a:bodyPr wrap="square" anchor="ctr">
            <a:spAutoFit/>
          </a:bodyPr>
          <a:lstStyle>
            <a:defPPr>
              <a:defRPr lang="zh-CN"/>
            </a:defPPr>
            <a:lvl1pPr>
              <a:lnSpc>
                <a:spcPct val="150000"/>
              </a:lnSpc>
              <a:defRPr sz="1600">
                <a:latin typeface="微软雅黑" panose="020B0503020204020204" pitchFamily="34" charset="-122"/>
                <a:ea typeface="微软雅黑" panose="020B0503020204020204" pitchFamily="34" charset="-122"/>
              </a:defRPr>
            </a:lvl1pPr>
          </a:lstStyle>
          <a:p>
            <a:r>
              <a:rPr lang="en-US" altLang="zh-CN" b="1" dirty="0" smtClean="0">
                <a:solidFill>
                  <a:srgbClr val="C00000"/>
                </a:solidFill>
              </a:rPr>
              <a:t>9</a:t>
            </a:r>
            <a:r>
              <a:rPr lang="zh-CN" altLang="en-US" b="1" dirty="0" smtClean="0">
                <a:solidFill>
                  <a:srgbClr val="C00000"/>
                </a:solidFill>
              </a:rPr>
              <a:t>、急救方法之胸外压法</a:t>
            </a:r>
            <a:endParaRPr lang="zh-CN" altLang="en-US" b="1" dirty="0">
              <a:solidFill>
                <a:srgbClr val="C00000"/>
              </a:solidFill>
            </a:endParaRPr>
          </a:p>
        </p:txBody>
      </p:sp>
      <p:pic>
        <p:nvPicPr>
          <p:cNvPr id="27" name="Picture 93" descr="Pen 2"/>
          <p:cNvPicPr>
            <a:picLocks noChangeAspect="1" noChangeArrowheads="1"/>
          </p:cNvPicPr>
          <p:nvPr/>
        </p:nvPicPr>
        <p:blipFill>
          <a:blip r:embed="rId2" cstate="print"/>
          <a:srcRect/>
          <a:stretch>
            <a:fillRect/>
          </a:stretch>
        </p:blipFill>
        <p:spPr bwMode="auto">
          <a:xfrm>
            <a:off x="3102250" y="476672"/>
            <a:ext cx="360809" cy="395148"/>
          </a:xfrm>
          <a:prstGeom prst="rect">
            <a:avLst/>
          </a:prstGeom>
          <a:noFill/>
          <a:ln w="9525">
            <a:noFill/>
            <a:miter lim="800000"/>
            <a:headEnd/>
            <a:tailEnd/>
          </a:ln>
        </p:spPr>
      </p:pic>
      <p:pic>
        <p:nvPicPr>
          <p:cNvPr id="29" name="Picture 31" descr="未命名"/>
          <p:cNvPicPr>
            <a:picLocks noChangeAspect="1" noChangeArrowheads="1"/>
          </p:cNvPicPr>
          <p:nvPr/>
        </p:nvPicPr>
        <p:blipFill>
          <a:blip r:embed="rId3" cstate="print"/>
          <a:srcRect/>
          <a:stretch>
            <a:fillRect/>
          </a:stretch>
        </p:blipFill>
        <p:spPr bwMode="auto">
          <a:xfrm>
            <a:off x="597046" y="5157192"/>
            <a:ext cx="2030738" cy="1224136"/>
          </a:xfrm>
          <a:prstGeom prst="rect">
            <a:avLst/>
          </a:prstGeom>
          <a:noFill/>
          <a:ln w="28575">
            <a:solidFill>
              <a:srgbClr val="22518A"/>
            </a:solidFill>
            <a:miter lim="800000"/>
            <a:headEnd/>
            <a:tailEnd/>
          </a:ln>
        </p:spPr>
      </p:pic>
      <p:pic>
        <p:nvPicPr>
          <p:cNvPr id="31" name="Picture 35" descr="B寻找正确的按压部位1"/>
          <p:cNvPicPr>
            <a:picLocks noChangeAspect="1" noChangeArrowheads="1"/>
          </p:cNvPicPr>
          <p:nvPr/>
        </p:nvPicPr>
        <p:blipFill>
          <a:blip r:embed="rId4" cstate="print"/>
          <a:srcRect/>
          <a:stretch>
            <a:fillRect/>
          </a:stretch>
        </p:blipFill>
        <p:spPr bwMode="auto">
          <a:xfrm>
            <a:off x="582532" y="3765408"/>
            <a:ext cx="2045251" cy="1204788"/>
          </a:xfrm>
          <a:prstGeom prst="rect">
            <a:avLst/>
          </a:prstGeom>
          <a:noFill/>
          <a:ln w="28575">
            <a:solidFill>
              <a:srgbClr val="22518A"/>
            </a:solidFill>
            <a:miter lim="800000"/>
            <a:headEnd/>
            <a:tailEnd/>
          </a:ln>
        </p:spPr>
      </p:pic>
      <p:sp>
        <p:nvSpPr>
          <p:cNvPr id="32" name="Text Box 36"/>
          <p:cNvSpPr txBox="1">
            <a:spLocks noChangeArrowheads="1"/>
          </p:cNvSpPr>
          <p:nvPr/>
        </p:nvSpPr>
        <p:spPr bwMode="auto">
          <a:xfrm>
            <a:off x="1619672" y="3060249"/>
            <a:ext cx="1080120" cy="584775"/>
          </a:xfrm>
          <a:prstGeom prst="rect">
            <a:avLst/>
          </a:prstGeom>
          <a:noFill/>
          <a:ln w="9525">
            <a:noFill/>
            <a:miter lim="800000"/>
          </a:ln>
        </p:spPr>
        <p:txBody>
          <a:bodyPr wrap="square">
            <a:spAutoFit/>
          </a:bodyPr>
          <a:lstStyle/>
          <a:p>
            <a:pPr algn="ctr">
              <a:spcBef>
                <a:spcPct val="50000"/>
              </a:spcBef>
            </a:pPr>
            <a:r>
              <a:rPr lang="zh-CN" altLang="en-US" sz="1600" dirty="0">
                <a:latin typeface="微软雅黑" panose="020B0503020204020204" pitchFamily="34" charset="-122"/>
                <a:ea typeface="微软雅黑" panose="020B0503020204020204" pitchFamily="34" charset="-122"/>
              </a:rPr>
              <a:t>胸外按压时的手势</a:t>
            </a:r>
            <a:endParaRPr lang="zh-CN" altLang="en-US" sz="1600" dirty="0">
              <a:latin typeface="微软雅黑" panose="020B0503020204020204" pitchFamily="34" charset="-122"/>
              <a:ea typeface="微软雅黑" panose="020B0503020204020204" pitchFamily="34" charset="-122"/>
            </a:endParaRPr>
          </a:p>
        </p:txBody>
      </p:sp>
      <p:sp>
        <p:nvSpPr>
          <p:cNvPr id="33" name="Text Box 37"/>
          <p:cNvSpPr txBox="1">
            <a:spLocks noChangeArrowheads="1"/>
          </p:cNvSpPr>
          <p:nvPr/>
        </p:nvSpPr>
        <p:spPr bwMode="auto">
          <a:xfrm>
            <a:off x="1475656" y="4413887"/>
            <a:ext cx="1224136" cy="584775"/>
          </a:xfrm>
          <a:prstGeom prst="rect">
            <a:avLst/>
          </a:prstGeom>
          <a:noFill/>
          <a:ln w="9525">
            <a:noFill/>
            <a:miter lim="800000"/>
          </a:ln>
        </p:spPr>
        <p:txBody>
          <a:bodyPr wrap="square">
            <a:spAutoFit/>
          </a:bodyPr>
          <a:lstStyle/>
          <a:p>
            <a:pPr>
              <a:spcBef>
                <a:spcPct val="50000"/>
              </a:spcBef>
            </a:pPr>
            <a:r>
              <a:rPr lang="zh-CN" altLang="en-US" sz="1600" dirty="0">
                <a:latin typeface="微软雅黑" panose="020B0503020204020204" pitchFamily="34" charset="-122"/>
                <a:ea typeface="微软雅黑" panose="020B0503020204020204" pitchFamily="34" charset="-122"/>
              </a:rPr>
              <a:t>寻找正确的按压部位</a:t>
            </a:r>
            <a:endParaRPr lang="zh-CN" altLang="en-US" sz="1600" dirty="0">
              <a:latin typeface="微软雅黑" panose="020B0503020204020204" pitchFamily="34" charset="-122"/>
              <a:ea typeface="微软雅黑" panose="020B0503020204020204" pitchFamily="34" charset="-122"/>
            </a:endParaRPr>
          </a:p>
        </p:txBody>
      </p:sp>
      <p:sp>
        <p:nvSpPr>
          <p:cNvPr id="34" name="Text Box 38"/>
          <p:cNvSpPr txBox="1">
            <a:spLocks noChangeArrowheads="1"/>
          </p:cNvSpPr>
          <p:nvPr/>
        </p:nvSpPr>
        <p:spPr bwMode="auto">
          <a:xfrm>
            <a:off x="1548226" y="6064830"/>
            <a:ext cx="1180594" cy="338554"/>
          </a:xfrm>
          <a:prstGeom prst="rect">
            <a:avLst/>
          </a:prstGeom>
          <a:noFill/>
          <a:ln w="9525">
            <a:noFill/>
            <a:miter lim="800000"/>
          </a:ln>
        </p:spPr>
        <p:txBody>
          <a:bodyPr wrap="square">
            <a:spAutoFit/>
          </a:bodyPr>
          <a:lstStyle/>
          <a:p>
            <a:pPr algn="ctr">
              <a:spcBef>
                <a:spcPct val="50000"/>
              </a:spcBef>
            </a:pPr>
            <a:r>
              <a:rPr lang="zh-CN" altLang="en-US" sz="1600" dirty="0">
                <a:latin typeface="微软雅黑" panose="020B0503020204020204" pitchFamily="34" charset="-122"/>
                <a:ea typeface="微软雅黑" panose="020B0503020204020204" pitchFamily="34" charset="-122"/>
              </a:rPr>
              <a:t>胸外按压</a:t>
            </a:r>
            <a:endParaRPr lang="zh-CN" altLang="en-US" sz="1600" dirty="0">
              <a:latin typeface="微软雅黑" panose="020B0503020204020204" pitchFamily="34" charset="-122"/>
              <a:ea typeface="微软雅黑" panose="020B0503020204020204" pitchFamily="34" charset="-122"/>
            </a:endParaRPr>
          </a:p>
        </p:txBody>
      </p:sp>
      <p:grpSp>
        <p:nvGrpSpPr>
          <p:cNvPr id="45" name="组合 44"/>
          <p:cNvGrpSpPr/>
          <p:nvPr/>
        </p:nvGrpSpPr>
        <p:grpSpPr>
          <a:xfrm>
            <a:off x="3405920" y="2780928"/>
            <a:ext cx="3974392" cy="3290882"/>
            <a:chOff x="3261904" y="2399394"/>
            <a:chExt cx="3974392" cy="3290882"/>
          </a:xfrm>
        </p:grpSpPr>
        <p:sp>
          <p:nvSpPr>
            <p:cNvPr id="36" name="Text Box 41" descr="蓝色面巾纸"/>
            <p:cNvSpPr txBox="1">
              <a:spLocks noChangeArrowheads="1"/>
            </p:cNvSpPr>
            <p:nvPr/>
          </p:nvSpPr>
          <p:spPr bwMode="auto">
            <a:xfrm>
              <a:off x="3261904" y="2399394"/>
              <a:ext cx="3960812" cy="338554"/>
            </a:xfrm>
            <a:prstGeom prst="rect">
              <a:avLst/>
            </a:prstGeom>
            <a:noFill/>
            <a:ln w="76200">
              <a:solidFill>
                <a:schemeClr val="bg1"/>
              </a:solidFill>
              <a:miter lim="800000"/>
            </a:ln>
          </p:spPr>
          <p:txBody>
            <a:bodyPr>
              <a:spAutoFit/>
            </a:bodyPr>
            <a:lstStyle/>
            <a:p>
              <a:pPr algn="ctr">
                <a:spcBef>
                  <a:spcPct val="50000"/>
                </a:spcBef>
              </a:pPr>
              <a:r>
                <a:rPr lang="zh-CN" altLang="en-US" sz="1600" dirty="0">
                  <a:solidFill>
                    <a:srgbClr val="C00000"/>
                  </a:solidFill>
                  <a:latin typeface="微软雅黑" panose="020B0503020204020204" pitchFamily="34" charset="-122"/>
                  <a:ea typeface="微软雅黑" panose="020B0503020204020204" pitchFamily="34" charset="-122"/>
                </a:rPr>
                <a:t>心脏停跳要复苏</a:t>
              </a:r>
              <a:r>
                <a:rPr lang="zh-CN" altLang="en-US" sz="1600" dirty="0" smtClean="0">
                  <a:solidFill>
                    <a:srgbClr val="C00000"/>
                  </a:solidFill>
                  <a:latin typeface="微软雅黑" panose="020B0503020204020204" pitchFamily="34" charset="-122"/>
                  <a:ea typeface="微软雅黑" panose="020B0503020204020204" pitchFamily="34" charset="-122"/>
                </a:rPr>
                <a:t>，     胸</a:t>
              </a:r>
              <a:r>
                <a:rPr lang="zh-CN" altLang="en-US" sz="1600" dirty="0">
                  <a:solidFill>
                    <a:srgbClr val="C00000"/>
                  </a:solidFill>
                  <a:latin typeface="微软雅黑" panose="020B0503020204020204" pitchFamily="34" charset="-122"/>
                  <a:ea typeface="微软雅黑" panose="020B0503020204020204" pitchFamily="34" charset="-122"/>
                </a:rPr>
                <a:t>外按压莫迟误</a:t>
              </a:r>
              <a:r>
                <a:rPr lang="zh-CN" altLang="en-US" sz="1600" dirty="0" smtClean="0">
                  <a:solidFill>
                    <a:srgbClr val="FF0000"/>
                  </a:solidFill>
                  <a:latin typeface="微软雅黑" panose="020B0503020204020204" pitchFamily="34" charset="-122"/>
                  <a:ea typeface="微软雅黑" panose="020B0503020204020204" pitchFamily="34" charset="-122"/>
                </a:rPr>
                <a:t>。</a:t>
              </a:r>
              <a:endParaRPr lang="zh-CN" altLang="en-US" sz="1600" dirty="0">
                <a:solidFill>
                  <a:srgbClr val="FF0000"/>
                </a:solidFill>
                <a:latin typeface="微软雅黑" panose="020B0503020204020204" pitchFamily="34" charset="-122"/>
                <a:ea typeface="微软雅黑" panose="020B0503020204020204" pitchFamily="34" charset="-122"/>
              </a:endParaRPr>
            </a:p>
          </p:txBody>
        </p:sp>
        <p:sp>
          <p:nvSpPr>
            <p:cNvPr id="37" name="Text Box 41" descr="蓝色面巾纸"/>
            <p:cNvSpPr txBox="1">
              <a:spLocks noChangeArrowheads="1"/>
            </p:cNvSpPr>
            <p:nvPr/>
          </p:nvSpPr>
          <p:spPr bwMode="auto">
            <a:xfrm>
              <a:off x="3275484" y="2831442"/>
              <a:ext cx="3960812" cy="338554"/>
            </a:xfrm>
            <a:prstGeom prst="rect">
              <a:avLst/>
            </a:prstGeom>
            <a:noFill/>
            <a:ln w="76200">
              <a:solidFill>
                <a:schemeClr val="bg1"/>
              </a:solidFill>
              <a:miter lim="800000"/>
            </a:ln>
          </p:spPr>
          <p:txBody>
            <a:bodyPr>
              <a:spAutoFit/>
            </a:bodyPr>
            <a:lstStyle>
              <a:defPPr>
                <a:defRPr lang="zh-CN"/>
              </a:defPPr>
              <a:lvl1pPr algn="ctr">
                <a:spcBef>
                  <a:spcPct val="50000"/>
                </a:spcBef>
                <a:defRPr sz="1600">
                  <a:solidFill>
                    <a:srgbClr val="FF0000"/>
                  </a:solidFill>
                  <a:latin typeface="微软雅黑" panose="020B0503020204020204" pitchFamily="34" charset="-122"/>
                  <a:ea typeface="微软雅黑" panose="020B0503020204020204" pitchFamily="34" charset="-122"/>
                </a:defRPr>
              </a:lvl1pPr>
            </a:lstStyle>
            <a:p>
              <a:r>
                <a:rPr lang="zh-CN" altLang="en-US" dirty="0">
                  <a:solidFill>
                    <a:schemeClr val="tx1"/>
                  </a:solidFill>
                </a:rPr>
                <a:t>复苏成功之关键</a:t>
              </a:r>
              <a:r>
                <a:rPr lang="zh-CN" altLang="en-US" dirty="0" smtClean="0">
                  <a:solidFill>
                    <a:schemeClr val="tx1"/>
                  </a:solidFill>
                </a:rPr>
                <a:t>，     在于</a:t>
              </a:r>
              <a:r>
                <a:rPr lang="zh-CN" altLang="en-US" dirty="0">
                  <a:solidFill>
                    <a:schemeClr val="tx1"/>
                  </a:solidFill>
                </a:rPr>
                <a:t>正确挤压位。</a:t>
              </a:r>
              <a:endParaRPr lang="zh-CN" altLang="en-US" dirty="0">
                <a:solidFill>
                  <a:schemeClr val="tx1"/>
                </a:solidFill>
              </a:endParaRPr>
            </a:p>
          </p:txBody>
        </p:sp>
        <p:sp>
          <p:nvSpPr>
            <p:cNvPr id="38" name="Text Box 41" descr="蓝色面巾纸"/>
            <p:cNvSpPr txBox="1">
              <a:spLocks noChangeArrowheads="1"/>
            </p:cNvSpPr>
            <p:nvPr/>
          </p:nvSpPr>
          <p:spPr bwMode="auto">
            <a:xfrm>
              <a:off x="3275484" y="3191482"/>
              <a:ext cx="3960812" cy="338554"/>
            </a:xfrm>
            <a:prstGeom prst="rect">
              <a:avLst/>
            </a:prstGeom>
            <a:noFill/>
            <a:ln w="76200">
              <a:solidFill>
                <a:schemeClr val="bg1"/>
              </a:solidFill>
              <a:miter lim="800000"/>
            </a:ln>
          </p:spPr>
          <p:txBody>
            <a:bodyPr>
              <a:spAutoFit/>
            </a:bodyPr>
            <a:lstStyle>
              <a:defPPr>
                <a:defRPr lang="zh-CN"/>
              </a:defPPr>
              <a:lvl1pPr algn="ctr">
                <a:spcBef>
                  <a:spcPct val="50000"/>
                </a:spcBef>
                <a:defRPr sz="1600">
                  <a:solidFill>
                    <a:srgbClr val="FF0000"/>
                  </a:solidFill>
                  <a:latin typeface="微软雅黑" panose="020B0503020204020204" pitchFamily="34" charset="-122"/>
                  <a:ea typeface="微软雅黑" panose="020B0503020204020204" pitchFamily="34" charset="-122"/>
                </a:defRPr>
              </a:lvl1pPr>
            </a:lstStyle>
            <a:p>
              <a:r>
                <a:rPr lang="zh-CN" altLang="en-US" dirty="0">
                  <a:solidFill>
                    <a:schemeClr val="tx1"/>
                  </a:solidFill>
                </a:rPr>
                <a:t>并拢右手食中指</a:t>
              </a:r>
              <a:r>
                <a:rPr lang="zh-CN" altLang="en-US" dirty="0" smtClean="0">
                  <a:solidFill>
                    <a:schemeClr val="tx1"/>
                  </a:solidFill>
                </a:rPr>
                <a:t>，     肋骨</a:t>
              </a:r>
              <a:r>
                <a:rPr lang="zh-CN" altLang="en-US" dirty="0">
                  <a:solidFill>
                    <a:schemeClr val="tx1"/>
                  </a:solidFill>
                </a:rPr>
                <a:t>胸骨连接处。</a:t>
              </a:r>
              <a:endParaRPr lang="zh-CN" altLang="en-US" dirty="0">
                <a:solidFill>
                  <a:schemeClr val="tx1"/>
                </a:solidFill>
              </a:endParaRPr>
            </a:p>
          </p:txBody>
        </p:sp>
        <p:sp>
          <p:nvSpPr>
            <p:cNvPr id="39" name="Text Box 41" descr="蓝色面巾纸"/>
            <p:cNvSpPr txBox="1">
              <a:spLocks noChangeArrowheads="1"/>
            </p:cNvSpPr>
            <p:nvPr/>
          </p:nvSpPr>
          <p:spPr bwMode="auto">
            <a:xfrm>
              <a:off x="3275484" y="3551522"/>
              <a:ext cx="3960812" cy="338554"/>
            </a:xfrm>
            <a:prstGeom prst="rect">
              <a:avLst/>
            </a:prstGeom>
            <a:noFill/>
            <a:ln w="76200">
              <a:solidFill>
                <a:schemeClr val="bg1"/>
              </a:solidFill>
              <a:miter lim="800000"/>
            </a:ln>
          </p:spPr>
          <p:txBody>
            <a:bodyPr>
              <a:spAutoFit/>
            </a:bodyPr>
            <a:lstStyle>
              <a:defPPr>
                <a:defRPr lang="zh-CN"/>
              </a:defPPr>
              <a:lvl1pPr algn="ctr">
                <a:spcBef>
                  <a:spcPct val="50000"/>
                </a:spcBef>
                <a:defRPr sz="1600">
                  <a:solidFill>
                    <a:srgbClr val="FF0000"/>
                  </a:solidFill>
                  <a:latin typeface="微软雅黑" panose="020B0503020204020204" pitchFamily="34" charset="-122"/>
                  <a:ea typeface="微软雅黑" panose="020B0503020204020204" pitchFamily="34" charset="-122"/>
                </a:defRPr>
              </a:lvl1pPr>
            </a:lstStyle>
            <a:p>
              <a:r>
                <a:rPr lang="zh-CN" altLang="en-US" dirty="0">
                  <a:solidFill>
                    <a:schemeClr val="tx1"/>
                  </a:solidFill>
                </a:rPr>
                <a:t>中指放在剑突处</a:t>
              </a:r>
              <a:r>
                <a:rPr lang="zh-CN" altLang="en-US" dirty="0" smtClean="0">
                  <a:solidFill>
                    <a:schemeClr val="tx1"/>
                  </a:solidFill>
                </a:rPr>
                <a:t>，     左</a:t>
              </a:r>
              <a:r>
                <a:rPr lang="zh-CN" altLang="en-US" dirty="0">
                  <a:solidFill>
                    <a:schemeClr val="tx1"/>
                  </a:solidFill>
                </a:rPr>
                <a:t>手掌根靠上去。</a:t>
              </a:r>
              <a:endParaRPr lang="zh-CN" altLang="en-US" dirty="0">
                <a:solidFill>
                  <a:schemeClr val="tx1"/>
                </a:solidFill>
              </a:endParaRPr>
            </a:p>
          </p:txBody>
        </p:sp>
        <p:sp>
          <p:nvSpPr>
            <p:cNvPr id="40" name="Text Box 41" descr="蓝色面巾纸"/>
            <p:cNvSpPr txBox="1">
              <a:spLocks noChangeArrowheads="1"/>
            </p:cNvSpPr>
            <p:nvPr/>
          </p:nvSpPr>
          <p:spPr bwMode="auto">
            <a:xfrm>
              <a:off x="3275484" y="3911562"/>
              <a:ext cx="3960812" cy="338554"/>
            </a:xfrm>
            <a:prstGeom prst="rect">
              <a:avLst/>
            </a:prstGeom>
            <a:noFill/>
            <a:ln w="76200">
              <a:solidFill>
                <a:schemeClr val="bg1"/>
              </a:solidFill>
              <a:miter lim="800000"/>
            </a:ln>
          </p:spPr>
          <p:txBody>
            <a:bodyPr>
              <a:spAutoFit/>
            </a:bodyPr>
            <a:lstStyle>
              <a:defPPr>
                <a:defRPr lang="zh-CN"/>
              </a:defPPr>
              <a:lvl1pPr algn="ctr">
                <a:spcBef>
                  <a:spcPct val="50000"/>
                </a:spcBef>
                <a:defRPr sz="1600">
                  <a:solidFill>
                    <a:srgbClr val="FF0000"/>
                  </a:solidFill>
                  <a:latin typeface="微软雅黑" panose="020B0503020204020204" pitchFamily="34" charset="-122"/>
                  <a:ea typeface="微软雅黑" panose="020B0503020204020204" pitchFamily="34" charset="-122"/>
                </a:defRPr>
              </a:lvl1pPr>
            </a:lstStyle>
            <a:p>
              <a:r>
                <a:rPr lang="zh-CN" altLang="en-US" dirty="0">
                  <a:solidFill>
                    <a:schemeClr val="tx1"/>
                  </a:solidFill>
                </a:rPr>
                <a:t>这里即是按压位</a:t>
              </a:r>
              <a:r>
                <a:rPr lang="zh-CN" altLang="en-US" dirty="0" smtClean="0">
                  <a:solidFill>
                    <a:schemeClr val="tx1"/>
                  </a:solidFill>
                </a:rPr>
                <a:t>，     平时</a:t>
              </a:r>
              <a:r>
                <a:rPr lang="zh-CN" altLang="en-US" dirty="0">
                  <a:solidFill>
                    <a:schemeClr val="tx1"/>
                  </a:solidFill>
                </a:rPr>
                <a:t>一定多习练。</a:t>
              </a:r>
              <a:endParaRPr lang="zh-CN" altLang="en-US" dirty="0">
                <a:solidFill>
                  <a:schemeClr val="tx1"/>
                </a:solidFill>
              </a:endParaRPr>
            </a:p>
          </p:txBody>
        </p:sp>
        <p:sp>
          <p:nvSpPr>
            <p:cNvPr id="41" name="Text Box 41" descr="蓝色面巾纸"/>
            <p:cNvSpPr txBox="1">
              <a:spLocks noChangeArrowheads="1"/>
            </p:cNvSpPr>
            <p:nvPr/>
          </p:nvSpPr>
          <p:spPr bwMode="auto">
            <a:xfrm>
              <a:off x="3275484" y="4271602"/>
              <a:ext cx="3960812" cy="338554"/>
            </a:xfrm>
            <a:prstGeom prst="rect">
              <a:avLst/>
            </a:prstGeom>
            <a:noFill/>
            <a:ln w="76200">
              <a:solidFill>
                <a:schemeClr val="bg1"/>
              </a:solidFill>
              <a:miter lim="800000"/>
            </a:ln>
          </p:spPr>
          <p:txBody>
            <a:bodyPr>
              <a:spAutoFit/>
            </a:bodyPr>
            <a:lstStyle>
              <a:defPPr>
                <a:defRPr lang="zh-CN"/>
              </a:defPPr>
              <a:lvl1pPr algn="ctr">
                <a:spcBef>
                  <a:spcPct val="50000"/>
                </a:spcBef>
                <a:defRPr sz="1600">
                  <a:solidFill>
                    <a:srgbClr val="FF0000"/>
                  </a:solidFill>
                  <a:latin typeface="微软雅黑" panose="020B0503020204020204" pitchFamily="34" charset="-122"/>
                  <a:ea typeface="微软雅黑" panose="020B0503020204020204" pitchFamily="34" charset="-122"/>
                </a:defRPr>
              </a:lvl1pPr>
            </a:lstStyle>
            <a:p>
              <a:r>
                <a:rPr lang="zh-CN" altLang="en-US" dirty="0">
                  <a:solidFill>
                    <a:schemeClr val="tx1"/>
                  </a:solidFill>
                </a:rPr>
                <a:t>救护按压开始时</a:t>
              </a:r>
              <a:r>
                <a:rPr lang="zh-CN" altLang="en-US" dirty="0" smtClean="0">
                  <a:solidFill>
                    <a:schemeClr val="tx1"/>
                  </a:solidFill>
                </a:rPr>
                <a:t>，     髋关节</a:t>
              </a:r>
              <a:r>
                <a:rPr lang="zh-CN" altLang="en-US" dirty="0">
                  <a:solidFill>
                    <a:schemeClr val="tx1"/>
                  </a:solidFill>
                </a:rPr>
                <a:t>要成支点，</a:t>
              </a:r>
              <a:endParaRPr lang="zh-CN" altLang="en-US" dirty="0">
                <a:solidFill>
                  <a:schemeClr val="tx1"/>
                </a:solidFill>
              </a:endParaRPr>
            </a:p>
          </p:txBody>
        </p:sp>
        <p:sp>
          <p:nvSpPr>
            <p:cNvPr id="42" name="Text Box 41" descr="蓝色面巾纸"/>
            <p:cNvSpPr txBox="1">
              <a:spLocks noChangeArrowheads="1"/>
            </p:cNvSpPr>
            <p:nvPr/>
          </p:nvSpPr>
          <p:spPr bwMode="auto">
            <a:xfrm>
              <a:off x="3275484" y="4631642"/>
              <a:ext cx="3960812" cy="338554"/>
            </a:xfrm>
            <a:prstGeom prst="rect">
              <a:avLst/>
            </a:prstGeom>
            <a:noFill/>
            <a:ln w="76200">
              <a:solidFill>
                <a:schemeClr val="bg1"/>
              </a:solidFill>
              <a:miter lim="800000"/>
            </a:ln>
          </p:spPr>
          <p:txBody>
            <a:bodyPr>
              <a:spAutoFit/>
            </a:bodyPr>
            <a:lstStyle>
              <a:defPPr>
                <a:defRPr lang="zh-CN"/>
              </a:defPPr>
              <a:lvl1pPr algn="ctr">
                <a:spcBef>
                  <a:spcPct val="50000"/>
                </a:spcBef>
                <a:defRPr sz="1600">
                  <a:solidFill>
                    <a:srgbClr val="FF0000"/>
                  </a:solidFill>
                  <a:latin typeface="微软雅黑" panose="020B0503020204020204" pitchFamily="34" charset="-122"/>
                  <a:ea typeface="微软雅黑" panose="020B0503020204020204" pitchFamily="34" charset="-122"/>
                </a:defRPr>
              </a:lvl1pPr>
            </a:lstStyle>
            <a:p>
              <a:r>
                <a:rPr lang="zh-CN" altLang="en-US" dirty="0">
                  <a:solidFill>
                    <a:schemeClr val="tx1"/>
                  </a:solidFill>
                </a:rPr>
                <a:t>利用上身的重力</a:t>
              </a:r>
              <a:r>
                <a:rPr lang="zh-CN" altLang="en-US" dirty="0" smtClean="0">
                  <a:solidFill>
                    <a:schemeClr val="tx1"/>
                  </a:solidFill>
                </a:rPr>
                <a:t>，     下</a:t>
              </a:r>
              <a:r>
                <a:rPr lang="zh-CN" altLang="en-US" dirty="0">
                  <a:solidFill>
                    <a:schemeClr val="tx1"/>
                  </a:solidFill>
                </a:rPr>
                <a:t>压之后快放松，</a:t>
              </a:r>
              <a:endParaRPr lang="zh-CN" altLang="en-US" dirty="0">
                <a:solidFill>
                  <a:schemeClr val="tx1"/>
                </a:solidFill>
              </a:endParaRPr>
            </a:p>
          </p:txBody>
        </p:sp>
        <p:sp>
          <p:nvSpPr>
            <p:cNvPr id="43" name="Text Box 41" descr="蓝色面巾纸"/>
            <p:cNvSpPr txBox="1">
              <a:spLocks noChangeArrowheads="1"/>
            </p:cNvSpPr>
            <p:nvPr/>
          </p:nvSpPr>
          <p:spPr bwMode="auto">
            <a:xfrm>
              <a:off x="3275484" y="4991682"/>
              <a:ext cx="3960812" cy="338554"/>
            </a:xfrm>
            <a:prstGeom prst="rect">
              <a:avLst/>
            </a:prstGeom>
            <a:noFill/>
            <a:ln w="76200">
              <a:solidFill>
                <a:schemeClr val="bg1"/>
              </a:solidFill>
              <a:miter lim="800000"/>
            </a:ln>
          </p:spPr>
          <p:txBody>
            <a:bodyPr>
              <a:spAutoFit/>
            </a:bodyPr>
            <a:lstStyle>
              <a:defPPr>
                <a:defRPr lang="zh-CN"/>
              </a:defPPr>
              <a:lvl1pPr algn="ctr">
                <a:spcBef>
                  <a:spcPct val="50000"/>
                </a:spcBef>
                <a:defRPr sz="1600">
                  <a:solidFill>
                    <a:srgbClr val="FF0000"/>
                  </a:solidFill>
                  <a:latin typeface="微软雅黑" panose="020B0503020204020204" pitchFamily="34" charset="-122"/>
                  <a:ea typeface="微软雅黑" panose="020B0503020204020204" pitchFamily="34" charset="-122"/>
                </a:defRPr>
              </a:lvl1pPr>
            </a:lstStyle>
            <a:p>
              <a:r>
                <a:rPr lang="zh-CN" altLang="en-US" dirty="0">
                  <a:solidFill>
                    <a:schemeClr val="tx1"/>
                  </a:solidFill>
                </a:rPr>
                <a:t>垂直下压三至五</a:t>
              </a:r>
              <a:r>
                <a:rPr lang="zh-CN" altLang="en-US" dirty="0" smtClean="0">
                  <a:solidFill>
                    <a:schemeClr val="tx1"/>
                  </a:solidFill>
                </a:rPr>
                <a:t>，     注意</a:t>
              </a:r>
              <a:r>
                <a:rPr lang="zh-CN" altLang="en-US" dirty="0">
                  <a:solidFill>
                    <a:schemeClr val="tx1"/>
                  </a:solidFill>
                </a:rPr>
                <a:t>儿童要酌减，</a:t>
              </a:r>
              <a:endParaRPr lang="zh-CN" altLang="en-US" dirty="0">
                <a:solidFill>
                  <a:schemeClr val="tx1"/>
                </a:solidFill>
              </a:endParaRPr>
            </a:p>
          </p:txBody>
        </p:sp>
        <p:sp>
          <p:nvSpPr>
            <p:cNvPr id="44" name="Text Box 41" descr="蓝色面巾纸"/>
            <p:cNvSpPr txBox="1">
              <a:spLocks noChangeArrowheads="1"/>
            </p:cNvSpPr>
            <p:nvPr/>
          </p:nvSpPr>
          <p:spPr bwMode="auto">
            <a:xfrm>
              <a:off x="3275484" y="5351722"/>
              <a:ext cx="3960812" cy="338554"/>
            </a:xfrm>
            <a:prstGeom prst="rect">
              <a:avLst/>
            </a:prstGeom>
            <a:noFill/>
            <a:ln w="76200">
              <a:solidFill>
                <a:schemeClr val="bg1"/>
              </a:solidFill>
              <a:miter lim="800000"/>
            </a:ln>
          </p:spPr>
          <p:txBody>
            <a:bodyPr>
              <a:spAutoFit/>
            </a:bodyPr>
            <a:lstStyle>
              <a:defPPr>
                <a:defRPr lang="zh-CN"/>
              </a:defPPr>
              <a:lvl1pPr algn="ctr">
                <a:spcBef>
                  <a:spcPct val="50000"/>
                </a:spcBef>
                <a:defRPr sz="1600">
                  <a:solidFill>
                    <a:srgbClr val="FF0000"/>
                  </a:solidFill>
                  <a:latin typeface="微软雅黑" panose="020B0503020204020204" pitchFamily="34" charset="-122"/>
                  <a:ea typeface="微软雅黑" panose="020B0503020204020204" pitchFamily="34" charset="-122"/>
                </a:defRPr>
              </a:lvl1pPr>
            </a:lstStyle>
            <a:p>
              <a:r>
                <a:rPr lang="zh-CN" altLang="en-US" dirty="0">
                  <a:solidFill>
                    <a:schemeClr val="tx1"/>
                  </a:solidFill>
                </a:rPr>
                <a:t>胸外按压要均匀</a:t>
              </a:r>
              <a:r>
                <a:rPr lang="zh-CN" altLang="en-US" dirty="0" smtClean="0">
                  <a:solidFill>
                    <a:schemeClr val="tx1"/>
                  </a:solidFill>
                </a:rPr>
                <a:t>，     每</a:t>
              </a:r>
              <a:r>
                <a:rPr lang="zh-CN" altLang="en-US" dirty="0">
                  <a:solidFill>
                    <a:schemeClr val="tx1"/>
                  </a:solidFill>
                </a:rPr>
                <a:t>分按压八十次。</a:t>
              </a:r>
              <a:endParaRPr lang="zh-CN" altLang="en-US" dirty="0">
                <a:solidFill>
                  <a:schemeClr val="tx1"/>
                </a:solidFill>
              </a:endParaRPr>
            </a:p>
          </p:txBody>
        </p:sp>
      </p:grpSp>
    </p:spTree>
  </p:cSld>
  <p:clrMapOvr>
    <a:masterClrMapping/>
  </p:clrMapOvr>
  <p:transition>
    <p:push dir="u"/>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5493812"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五、企业电气事故种类及原因、防范对策、急救方法</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pSp>
        <p:nvGrpSpPr>
          <p:cNvPr id="5" name="组合 4"/>
          <p:cNvGrpSpPr/>
          <p:nvPr/>
        </p:nvGrpSpPr>
        <p:grpSpPr>
          <a:xfrm>
            <a:off x="352556" y="879692"/>
            <a:ext cx="8496944" cy="677100"/>
            <a:chOff x="352556" y="1470270"/>
            <a:chExt cx="8496944" cy="677100"/>
          </a:xfrm>
        </p:grpSpPr>
        <p:grpSp>
          <p:nvGrpSpPr>
            <p:cNvPr id="6" name="组合 21"/>
            <p:cNvGrpSpPr/>
            <p:nvPr/>
          </p:nvGrpSpPr>
          <p:grpSpPr>
            <a:xfrm>
              <a:off x="409251" y="1499298"/>
              <a:ext cx="1498453" cy="489542"/>
              <a:chOff x="235663" y="1"/>
              <a:chExt cx="1492529" cy="432048"/>
            </a:xfrm>
          </p:grpSpPr>
          <p:sp>
            <p:nvSpPr>
              <p:cNvPr id="23" name="圆角矩形 22"/>
              <p:cNvSpPr/>
              <p:nvPr/>
            </p:nvSpPr>
            <p:spPr>
              <a:xfrm>
                <a:off x="235663" y="1"/>
                <a:ext cx="1492529" cy="432048"/>
              </a:xfrm>
              <a:prstGeom prst="roundRect">
                <a:avLst>
                  <a:gd name="adj" fmla="val 10000"/>
                </a:avLst>
              </a:prstGeom>
              <a:solidFill>
                <a:schemeClr val="accent1"/>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4" name="圆角矩形 4"/>
              <p:cNvSpPr/>
              <p:nvPr/>
            </p:nvSpPr>
            <p:spPr>
              <a:xfrm>
                <a:off x="264812" y="37934"/>
                <a:ext cx="1434466" cy="356184"/>
              </a:xfrm>
              <a:prstGeom prst="rect">
                <a:avLst/>
              </a:prstGeom>
              <a:solidFill>
                <a:srgbClr val="22518A"/>
              </a:solidFill>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anose="02010600040101010101" pitchFamily="2" charset="-122"/>
                    <a:ea typeface="华文中宋" panose="02010600040101010101" pitchFamily="2" charset="-122"/>
                  </a:rPr>
                  <a:t>电气事故种类 </a:t>
                </a:r>
                <a:endParaRPr lang="zh-CN" altLang="en-US" sz="1600" kern="1200" dirty="0">
                  <a:latin typeface="华文中宋" panose="02010600040101010101" pitchFamily="2" charset="-122"/>
                  <a:ea typeface="华文中宋" panose="02010600040101010101" pitchFamily="2" charset="-122"/>
                </a:endParaRPr>
              </a:p>
            </p:txBody>
          </p:sp>
        </p:grpSp>
        <p:grpSp>
          <p:nvGrpSpPr>
            <p:cNvPr id="7" name="组合 24"/>
            <p:cNvGrpSpPr/>
            <p:nvPr/>
          </p:nvGrpSpPr>
          <p:grpSpPr>
            <a:xfrm>
              <a:off x="2066234" y="1484784"/>
              <a:ext cx="1382553" cy="504055"/>
              <a:chOff x="345638" y="871386"/>
              <a:chExt cx="1382553" cy="634090"/>
            </a:xfrm>
          </p:grpSpPr>
          <p:sp>
            <p:nvSpPr>
              <p:cNvPr id="21" name="圆角矩形 20"/>
              <p:cNvSpPr/>
              <p:nvPr/>
            </p:nvSpPr>
            <p:spPr>
              <a:xfrm>
                <a:off x="345638" y="871386"/>
                <a:ext cx="1382553" cy="63409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2" name="圆角矩形 4"/>
              <p:cNvSpPr/>
              <p:nvPr/>
            </p:nvSpPr>
            <p:spPr>
              <a:xfrm>
                <a:off x="361557" y="907903"/>
                <a:ext cx="1350715" cy="527588"/>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chemeClr val="bg1"/>
                    </a:solidFill>
                    <a:latin typeface="华文中宋" panose="02010600040101010101" pitchFamily="2" charset="-122"/>
                    <a:ea typeface="华文中宋" panose="02010600040101010101" pitchFamily="2" charset="-122"/>
                  </a:rPr>
                  <a:t>触电事故为例</a:t>
                </a:r>
                <a:endParaRPr lang="zh-CN" altLang="en-US" sz="1600" b="1" kern="1200" dirty="0">
                  <a:solidFill>
                    <a:schemeClr val="bg1"/>
                  </a:solidFill>
                  <a:latin typeface="华文中宋" panose="02010600040101010101" pitchFamily="2" charset="-122"/>
                  <a:ea typeface="华文中宋" panose="02010600040101010101" pitchFamily="2" charset="-122"/>
                </a:endParaRPr>
              </a:p>
            </p:txBody>
          </p:sp>
        </p:grpSp>
        <p:grpSp>
          <p:nvGrpSpPr>
            <p:cNvPr id="8" name="组合 27"/>
            <p:cNvGrpSpPr/>
            <p:nvPr/>
          </p:nvGrpSpPr>
          <p:grpSpPr>
            <a:xfrm>
              <a:off x="3563888" y="1484784"/>
              <a:ext cx="1382553" cy="504056"/>
              <a:chOff x="345638" y="1520418"/>
              <a:chExt cx="1382553" cy="605238"/>
            </a:xfrm>
          </p:grpSpPr>
          <p:sp>
            <p:nvSpPr>
              <p:cNvPr id="19" name="圆角矩形 18"/>
              <p:cNvSpPr/>
              <p:nvPr/>
            </p:nvSpPr>
            <p:spPr>
              <a:xfrm>
                <a:off x="345638" y="1520418"/>
                <a:ext cx="1382553" cy="605238"/>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0" name="圆角矩形 4"/>
              <p:cNvSpPr/>
              <p:nvPr/>
            </p:nvSpPr>
            <p:spPr>
              <a:xfrm>
                <a:off x="363365" y="1538144"/>
                <a:ext cx="1347099" cy="587512"/>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电气装置事故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9" name="组合 30"/>
            <p:cNvGrpSpPr/>
            <p:nvPr/>
          </p:nvGrpSpPr>
          <p:grpSpPr>
            <a:xfrm>
              <a:off x="5077180" y="1470270"/>
              <a:ext cx="1080119" cy="518570"/>
              <a:chOff x="345638" y="2266366"/>
              <a:chExt cx="1382553" cy="577561"/>
            </a:xfrm>
          </p:grpSpPr>
          <p:sp>
            <p:nvSpPr>
              <p:cNvPr id="17" name="圆角矩形 16"/>
              <p:cNvSpPr/>
              <p:nvPr/>
            </p:nvSpPr>
            <p:spPr>
              <a:xfrm>
                <a:off x="345638" y="2266366"/>
                <a:ext cx="1382553" cy="577561"/>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8" name="圆角矩形 4"/>
              <p:cNvSpPr/>
              <p:nvPr/>
            </p:nvSpPr>
            <p:spPr>
              <a:xfrm>
                <a:off x="362554" y="2283282"/>
                <a:ext cx="1348721" cy="543729"/>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雷击事故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0" name="组合 33"/>
            <p:cNvGrpSpPr/>
            <p:nvPr/>
          </p:nvGrpSpPr>
          <p:grpSpPr>
            <a:xfrm>
              <a:off x="6272288" y="1470270"/>
              <a:ext cx="1008112" cy="518570"/>
              <a:chOff x="345638" y="3021206"/>
              <a:chExt cx="1382553" cy="488395"/>
            </a:xfrm>
          </p:grpSpPr>
          <p:sp>
            <p:nvSpPr>
              <p:cNvPr id="15" name="圆角矩形 14"/>
              <p:cNvSpPr/>
              <p:nvPr/>
            </p:nvSpPr>
            <p:spPr>
              <a:xfrm>
                <a:off x="345638" y="3021206"/>
                <a:ext cx="1382553" cy="488395"/>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6" name="圆角矩形 4"/>
              <p:cNvSpPr/>
              <p:nvPr/>
            </p:nvSpPr>
            <p:spPr>
              <a:xfrm>
                <a:off x="359943" y="3035511"/>
                <a:ext cx="1353943" cy="459785"/>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静电事故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grpSp>
          <p:nvGrpSpPr>
            <p:cNvPr id="11" name="组合 36"/>
            <p:cNvGrpSpPr/>
            <p:nvPr/>
          </p:nvGrpSpPr>
          <p:grpSpPr>
            <a:xfrm>
              <a:off x="7394826" y="1470270"/>
              <a:ext cx="1440160" cy="518570"/>
              <a:chOff x="345638" y="3767897"/>
              <a:chExt cx="1382553" cy="479020"/>
            </a:xfrm>
          </p:grpSpPr>
          <p:sp>
            <p:nvSpPr>
              <p:cNvPr id="13" name="圆角矩形 12"/>
              <p:cNvSpPr/>
              <p:nvPr/>
            </p:nvSpPr>
            <p:spPr>
              <a:xfrm>
                <a:off x="345638" y="3767897"/>
                <a:ext cx="1382553" cy="479020"/>
              </a:xfrm>
              <a:prstGeom prst="roundRect">
                <a:avLst>
                  <a:gd name="adj" fmla="val 10000"/>
                </a:avLst>
              </a:prstGeom>
              <a:solidFill>
                <a:schemeClr val="bg1">
                  <a:lumMod val="85000"/>
                  <a:alpha val="90000"/>
                </a:schemeClr>
              </a:solidFill>
              <a:ln>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4" name="圆角矩形 4"/>
              <p:cNvSpPr/>
              <p:nvPr/>
            </p:nvSpPr>
            <p:spPr>
              <a:xfrm>
                <a:off x="359668" y="3781927"/>
                <a:ext cx="1354493" cy="450960"/>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latin typeface="华文中宋" panose="02010600040101010101" pitchFamily="2" charset="-122"/>
                    <a:ea typeface="华文中宋" panose="02010600040101010101" pitchFamily="2" charset="-122"/>
                  </a:rPr>
                  <a:t>电磁辐射事故</a:t>
                </a:r>
                <a:endParaRPr lang="zh-CN" altLang="en-US" sz="1600" kern="1200" dirty="0">
                  <a:solidFill>
                    <a:schemeClr val="bg1"/>
                  </a:solidFill>
                  <a:latin typeface="华文中宋" panose="02010600040101010101" pitchFamily="2" charset="-122"/>
                  <a:ea typeface="华文中宋" panose="02010600040101010101" pitchFamily="2" charset="-122"/>
                </a:endParaRPr>
              </a:p>
            </p:txBody>
          </p:sp>
        </p:grpSp>
        <p:cxnSp>
          <p:nvCxnSpPr>
            <p:cNvPr id="12" name="直接连接符 11"/>
            <p:cNvCxnSpPr/>
            <p:nvPr/>
          </p:nvCxnSpPr>
          <p:spPr>
            <a:xfrm>
              <a:off x="352556" y="2147370"/>
              <a:ext cx="8496944" cy="0"/>
            </a:xfrm>
            <a:prstGeom prst="line">
              <a:avLst/>
            </a:prstGeom>
            <a:ln w="28575">
              <a:solidFill>
                <a:srgbClr val="22518A"/>
              </a:solidFill>
              <a:prstDash val="lgDashDot"/>
            </a:ln>
          </p:spPr>
          <p:style>
            <a:lnRef idx="1">
              <a:schemeClr val="accent1"/>
            </a:lnRef>
            <a:fillRef idx="0">
              <a:schemeClr val="accent1"/>
            </a:fillRef>
            <a:effectRef idx="0">
              <a:schemeClr val="accent1"/>
            </a:effectRef>
            <a:fontRef idx="minor">
              <a:schemeClr val="tx1"/>
            </a:fontRef>
          </p:style>
        </p:cxnSp>
      </p:grpSp>
      <p:sp>
        <p:nvSpPr>
          <p:cNvPr id="25" name="Rectangle 256"/>
          <p:cNvSpPr>
            <a:spLocks noChangeArrowheads="1"/>
          </p:cNvSpPr>
          <p:nvPr/>
        </p:nvSpPr>
        <p:spPr bwMode="auto">
          <a:xfrm>
            <a:off x="251520" y="1736561"/>
            <a:ext cx="2304256" cy="338554"/>
          </a:xfrm>
          <a:prstGeom prst="rect">
            <a:avLst/>
          </a:prstGeom>
          <a:noFill/>
          <a:ln w="9525">
            <a:noFill/>
            <a:miter lim="800000"/>
          </a:ln>
        </p:spPr>
        <p:txBody>
          <a:bodyPr wrap="square" anchor="ctr">
            <a:spAutoFit/>
          </a:bodyPr>
          <a:lstStyle/>
          <a:p>
            <a:r>
              <a:rPr lang="zh-CN" altLang="en-US" sz="1600" b="1" dirty="0" smtClean="0">
                <a:solidFill>
                  <a:schemeClr val="tx2"/>
                </a:solidFill>
                <a:latin typeface="微软雅黑" panose="020B0503020204020204" pitchFamily="34" charset="-122"/>
                <a:ea typeface="微软雅黑" panose="020B0503020204020204" pitchFamily="34" charset="-122"/>
              </a:rPr>
              <a:t>七、触电事故的急救</a:t>
            </a:r>
            <a:endParaRPr lang="zh-CN" altLang="en-US" sz="1600" b="1" dirty="0" smtClean="0">
              <a:solidFill>
                <a:schemeClr val="tx2"/>
              </a:solidFill>
              <a:latin typeface="微软雅黑" panose="020B0503020204020204" pitchFamily="34" charset="-122"/>
              <a:ea typeface="微软雅黑" panose="020B0503020204020204" pitchFamily="34" charset="-122"/>
            </a:endParaRPr>
          </a:p>
        </p:txBody>
      </p:sp>
      <p:sp>
        <p:nvSpPr>
          <p:cNvPr id="26" name="Text Box 26"/>
          <p:cNvSpPr txBox="1">
            <a:spLocks noChangeArrowheads="1"/>
          </p:cNvSpPr>
          <p:nvPr/>
        </p:nvSpPr>
        <p:spPr bwMode="auto">
          <a:xfrm>
            <a:off x="323528" y="2006097"/>
            <a:ext cx="2592288" cy="461665"/>
          </a:xfrm>
          <a:prstGeom prst="rect">
            <a:avLst/>
          </a:prstGeom>
          <a:noFill/>
          <a:ln w="9525">
            <a:noFill/>
            <a:miter lim="800000"/>
          </a:ln>
        </p:spPr>
        <p:txBody>
          <a:bodyPr wrap="square" anchor="ctr">
            <a:spAutoFit/>
          </a:bodyPr>
          <a:lstStyle>
            <a:defPPr>
              <a:defRPr lang="zh-CN"/>
            </a:defPPr>
            <a:lvl1pPr>
              <a:lnSpc>
                <a:spcPct val="150000"/>
              </a:lnSpc>
              <a:defRPr sz="1600">
                <a:latin typeface="微软雅黑" panose="020B0503020204020204" pitchFamily="34" charset="-122"/>
                <a:ea typeface="微软雅黑" panose="020B0503020204020204" pitchFamily="34" charset="-122"/>
              </a:defRPr>
            </a:lvl1pPr>
          </a:lstStyle>
          <a:p>
            <a:r>
              <a:rPr lang="en-US" altLang="zh-CN" b="1" dirty="0" smtClean="0">
                <a:solidFill>
                  <a:srgbClr val="C00000"/>
                </a:solidFill>
              </a:rPr>
              <a:t>10</a:t>
            </a:r>
            <a:r>
              <a:rPr lang="zh-CN" altLang="en-US" b="1" dirty="0" smtClean="0">
                <a:solidFill>
                  <a:srgbClr val="C00000"/>
                </a:solidFill>
              </a:rPr>
              <a:t>、急救箱配置参考清单 </a:t>
            </a:r>
            <a:endParaRPr lang="zh-CN" altLang="en-US" b="1" dirty="0" smtClean="0">
              <a:solidFill>
                <a:srgbClr val="C00000"/>
              </a:solidFill>
            </a:endParaRPr>
          </a:p>
        </p:txBody>
      </p:sp>
      <p:pic>
        <p:nvPicPr>
          <p:cNvPr id="27" name="Picture 93" descr="Pen 2"/>
          <p:cNvPicPr>
            <a:picLocks noChangeAspect="1" noChangeArrowheads="1"/>
          </p:cNvPicPr>
          <p:nvPr/>
        </p:nvPicPr>
        <p:blipFill>
          <a:blip r:embed="rId1" cstate="print"/>
          <a:srcRect/>
          <a:stretch>
            <a:fillRect/>
          </a:stretch>
        </p:blipFill>
        <p:spPr bwMode="auto">
          <a:xfrm>
            <a:off x="3102250" y="476672"/>
            <a:ext cx="360809" cy="395148"/>
          </a:xfrm>
          <a:prstGeom prst="rect">
            <a:avLst/>
          </a:prstGeom>
          <a:noFill/>
          <a:ln w="9525">
            <a:noFill/>
            <a:miter lim="800000"/>
            <a:headEnd/>
            <a:tailEnd/>
          </a:ln>
        </p:spPr>
      </p:pic>
      <p:graphicFrame>
        <p:nvGraphicFramePr>
          <p:cNvPr id="28" name="Group 1387"/>
          <p:cNvGraphicFramePr>
            <a:graphicFrameLocks noGrp="1"/>
          </p:cNvGraphicFramePr>
          <p:nvPr/>
        </p:nvGraphicFramePr>
        <p:xfrm>
          <a:off x="611560" y="2579418"/>
          <a:ext cx="7920880" cy="3688080"/>
        </p:xfrm>
        <a:graphic>
          <a:graphicData uri="http://schemas.openxmlformats.org/drawingml/2006/table">
            <a:tbl>
              <a:tblPr/>
              <a:tblGrid>
                <a:gridCol w="2354626"/>
                <a:gridCol w="1432881"/>
                <a:gridCol w="1921865"/>
                <a:gridCol w="2211508"/>
              </a:tblGrid>
              <a:tr h="20478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rPr>
                        <a:t>药品名称</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2518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rPr>
                        <a:t>储存数量</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2518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rPr>
                        <a:t>用途</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2518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rPr>
                        <a:t>保质（使用）期限</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2518A"/>
                    </a:solidFill>
                  </a:tcPr>
                </a:tc>
              </a:tr>
              <a:tr h="204788">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0.9%</a:t>
                      </a: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的生理盐水</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1 </a:t>
                      </a: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瓶</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清洗伤口</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338">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2%</a:t>
                      </a: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碳酸氢钠 </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1 </a:t>
                      </a: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瓶</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处置酸灼伤 </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4788">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2%</a:t>
                      </a: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醋酸或 </a:t>
                      </a: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3%</a:t>
                      </a: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硼酸 </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1 </a:t>
                      </a: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瓶</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处置酸灼伤 </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478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中号胶布 </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2 </a:t>
                      </a: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卷 </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粘贴绷带 </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113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剪刀 </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 </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个 </a:t>
                      </a:r>
                      <a:endPar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急救 </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478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急救、呼吸气囊 </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1 </a:t>
                      </a: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个 </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人工呼吸 </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手电筒 </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1 </a:t>
                      </a: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个 </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急救 </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医用酒精</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 </a:t>
                      </a: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瓶</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消毒伤口</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478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 · ·  · · ·</a:t>
                      </a:r>
                      <a:endParaRPr kumimoji="0" lang="en-US" altLang="zh-CN" sz="16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478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急救使用说明 </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1 </a:t>
                      </a: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个 </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push dir="u"/>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3877985"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六、典型电气事故、原因分析及预防</a:t>
            </a:r>
            <a:endParaRPr lang="zh-CN" altLang="en-US" dirty="0" smtClean="0">
              <a:solidFill>
                <a:schemeClr val="tx2"/>
              </a:solidFill>
              <a:latin typeface="华文隶书" panose="02010800040101010101" pitchFamily="2" charset="-122"/>
              <a:ea typeface="华文隶书" panose="02010800040101010101" pitchFamily="2" charset="-122"/>
            </a:endParaRPr>
          </a:p>
        </p:txBody>
      </p:sp>
      <p:sp>
        <p:nvSpPr>
          <p:cNvPr id="25" name="Text Box 12"/>
          <p:cNvSpPr txBox="1">
            <a:spLocks noChangeArrowheads="1"/>
          </p:cNvSpPr>
          <p:nvPr/>
        </p:nvSpPr>
        <p:spPr bwMode="auto">
          <a:xfrm>
            <a:off x="597046" y="908397"/>
            <a:ext cx="2736304" cy="360363"/>
          </a:xfrm>
          <a:prstGeom prst="rect">
            <a:avLst/>
          </a:prstGeom>
        </p:spPr>
        <p:style>
          <a:lnRef idx="3">
            <a:schemeClr val="lt1"/>
          </a:lnRef>
          <a:fillRef idx="1">
            <a:schemeClr val="accent6"/>
          </a:fillRef>
          <a:effectRef idx="1">
            <a:schemeClr val="accent6"/>
          </a:effectRef>
          <a:fontRef idx="minor">
            <a:schemeClr val="lt1"/>
          </a:fontRef>
        </p:style>
        <p:txBody>
          <a:bodyPr/>
          <a:lstStyle/>
          <a:p>
            <a:pPr>
              <a:spcBef>
                <a:spcPct val="50000"/>
              </a:spcBef>
            </a:pPr>
            <a:r>
              <a:rPr lang="zh-CN" altLang="en-US" sz="1600" b="1" dirty="0">
                <a:solidFill>
                  <a:schemeClr val="bg1"/>
                </a:solidFill>
                <a:latin typeface="微软雅黑" panose="020B0503020204020204" pitchFamily="34" charset="-122"/>
                <a:ea typeface="微软雅黑" panose="020B0503020204020204" pitchFamily="34" charset="-122"/>
              </a:rPr>
              <a:t>案例</a:t>
            </a:r>
            <a:r>
              <a:rPr lang="en-US" altLang="zh-CN" sz="1600" b="1" dirty="0">
                <a:solidFill>
                  <a:schemeClr val="bg1"/>
                </a:solidFill>
                <a:latin typeface="微软雅黑" panose="020B0503020204020204" pitchFamily="34" charset="-122"/>
                <a:ea typeface="微软雅黑" panose="020B0503020204020204" pitchFamily="34" charset="-122"/>
              </a:rPr>
              <a:t>1</a:t>
            </a:r>
            <a:r>
              <a:rPr lang="zh-CN" altLang="en-US" sz="1600" b="1" dirty="0">
                <a:solidFill>
                  <a:schemeClr val="bg1"/>
                </a:solidFill>
                <a:latin typeface="微软雅黑" panose="020B0503020204020204" pitchFamily="34" charset="-122"/>
                <a:ea typeface="微软雅黑" panose="020B0503020204020204" pitchFamily="34" charset="-122"/>
              </a:rPr>
              <a:t>：接触电焊钳口触电</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6" name="Rectangle 10"/>
          <p:cNvSpPr>
            <a:spLocks noChangeArrowheads="1"/>
          </p:cNvSpPr>
          <p:nvPr/>
        </p:nvSpPr>
        <p:spPr bwMode="auto">
          <a:xfrm>
            <a:off x="799118" y="1815796"/>
            <a:ext cx="7589306" cy="1200329"/>
          </a:xfrm>
          <a:prstGeom prst="rect">
            <a:avLst/>
          </a:prstGeom>
          <a:noFill/>
          <a:ln w="9525">
            <a:noFill/>
            <a:miter lim="800000"/>
          </a:ln>
        </p:spPr>
        <p:txBody>
          <a:bodyPr wrap="square">
            <a:spAutoFit/>
          </a:bodyPr>
          <a:lstStyle/>
          <a:p>
            <a:pPr>
              <a:lnSpc>
                <a:spcPct val="150000"/>
              </a:lnSpc>
            </a:pPr>
            <a:r>
              <a:rPr lang="en-US" altLang="zh-CN" sz="1600" dirty="0" smtClean="0">
                <a:latin typeface="微软雅黑" panose="020B0503020204020204" pitchFamily="34" charset="-122"/>
                <a:ea typeface="微软雅黑" panose="020B0503020204020204" pitchFamily="34" charset="-122"/>
              </a:rPr>
              <a:t>2006</a:t>
            </a:r>
            <a:r>
              <a:rPr lang="zh-CN" altLang="en-US" sz="1600" dirty="0">
                <a:latin typeface="微软雅黑" panose="020B0503020204020204" pitchFamily="34" charset="-122"/>
                <a:ea typeface="微软雅黑" panose="020B0503020204020204" pitchFamily="34" charset="-122"/>
              </a:rPr>
              <a:t>年</a:t>
            </a: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月</a:t>
            </a:r>
            <a:r>
              <a:rPr lang="en-US" altLang="zh-CN" sz="1600" dirty="0">
                <a:latin typeface="微软雅黑" panose="020B0503020204020204" pitchFamily="34" charset="-122"/>
                <a:ea typeface="微软雅黑" panose="020B0503020204020204" pitchFamily="34" charset="-122"/>
              </a:rPr>
              <a:t>23</a:t>
            </a:r>
            <a:r>
              <a:rPr lang="zh-CN" altLang="en-US" sz="1600" dirty="0">
                <a:latin typeface="微软雅黑" panose="020B0503020204020204" pitchFamily="34" charset="-122"/>
                <a:ea typeface="微软雅黑" panose="020B0503020204020204" pitchFamily="34" charset="-122"/>
              </a:rPr>
              <a:t>日早班，范某在加工部件的时候，由于天气比较炎热，加之通风不良，身上大量出汗，将工作服和手套都湿透，在更换焊条时戴着湿手套抓焊条进行更换操作，手部触及焊钳口，造成电击事故。 </a:t>
            </a:r>
            <a:endParaRPr lang="zh-CN" altLang="en-US" sz="1600" dirty="0">
              <a:latin typeface="微软雅黑" panose="020B0503020204020204" pitchFamily="34" charset="-122"/>
              <a:ea typeface="微软雅黑" panose="020B0503020204020204" pitchFamily="34" charset="-122"/>
            </a:endParaRPr>
          </a:p>
        </p:txBody>
      </p:sp>
      <p:sp>
        <p:nvSpPr>
          <p:cNvPr id="27" name="Rectangle 11"/>
          <p:cNvSpPr>
            <a:spLocks noChangeArrowheads="1"/>
          </p:cNvSpPr>
          <p:nvPr/>
        </p:nvSpPr>
        <p:spPr bwMode="auto">
          <a:xfrm>
            <a:off x="597046" y="3084349"/>
            <a:ext cx="1367830" cy="344651"/>
          </a:xfrm>
          <a:prstGeom prst="rect">
            <a:avLst/>
          </a:prstGeom>
          <a:noFill/>
          <a:ln w="9525">
            <a:noFill/>
            <a:miter lim="800000"/>
          </a:ln>
        </p:spPr>
        <p:txBody>
          <a:bodyPr wrap="square" anchor="ctr">
            <a:spAutoFit/>
          </a:bodyPr>
          <a:lstStyle/>
          <a:p>
            <a:pPr marL="342900" indent="-342900"/>
            <a:r>
              <a:rPr lang="en-US" altLang="zh-CN" sz="1600" b="1" dirty="0" smtClean="0">
                <a:solidFill>
                  <a:srgbClr val="C00000"/>
                </a:solidFill>
                <a:latin typeface="Arial" panose="020B0604020202020204" pitchFamily="34" charset="0"/>
              </a:rPr>
              <a:t>2</a:t>
            </a:r>
            <a:r>
              <a:rPr lang="zh-CN" altLang="en-US" sz="1600" b="1" dirty="0" smtClean="0">
                <a:solidFill>
                  <a:srgbClr val="C00000"/>
                </a:solidFill>
                <a:latin typeface="Arial" panose="020B0604020202020204" pitchFamily="34" charset="0"/>
              </a:rPr>
              <a:t>、事故分析</a:t>
            </a:r>
            <a:endParaRPr lang="zh-CN" altLang="en-US" sz="1600" b="1" dirty="0">
              <a:solidFill>
                <a:srgbClr val="C00000"/>
              </a:solidFill>
              <a:latin typeface="Arial" panose="020B0604020202020204" pitchFamily="34" charset="0"/>
            </a:endParaRPr>
          </a:p>
        </p:txBody>
      </p:sp>
      <p:sp>
        <p:nvSpPr>
          <p:cNvPr id="28" name="Rectangle 11"/>
          <p:cNvSpPr>
            <a:spLocks noChangeArrowheads="1"/>
          </p:cNvSpPr>
          <p:nvPr/>
        </p:nvSpPr>
        <p:spPr bwMode="auto">
          <a:xfrm>
            <a:off x="806606" y="3407431"/>
            <a:ext cx="7481906" cy="787523"/>
          </a:xfrm>
          <a:prstGeom prst="rect">
            <a:avLst/>
          </a:prstGeom>
          <a:noFill/>
          <a:ln w="9525">
            <a:noFill/>
            <a:miter lim="800000"/>
          </a:ln>
        </p:spPr>
        <p:txBody>
          <a:bodyPr wrap="square" anchor="ctr">
            <a:spAutoFit/>
          </a:bodyPr>
          <a:lstStyle/>
          <a:p>
            <a:pPr marL="342900" indent="-342900">
              <a:lnSpc>
                <a:spcPct val="150000"/>
              </a:lnSpc>
            </a:pP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1</a:t>
            </a:r>
            <a:r>
              <a:rPr lang="zh-CN" altLang="en-US" sz="1600" dirty="0" smtClean="0">
                <a:latin typeface="微软雅黑" panose="020B0503020204020204" pitchFamily="34" charset="-122"/>
                <a:ea typeface="微软雅黑" panose="020B0503020204020204" pitchFamily="34" charset="-122"/>
              </a:rPr>
              <a:t>）焊工</a:t>
            </a:r>
            <a:r>
              <a:rPr lang="zh-CN" altLang="en-US" sz="1600" dirty="0">
                <a:latin typeface="微软雅黑" panose="020B0503020204020204" pitchFamily="34" charset="-122"/>
                <a:ea typeface="微软雅黑" panose="020B0503020204020204" pitchFamily="34" charset="-122"/>
              </a:rPr>
              <a:t>大量出汗，造成人体电阻降低，更换焊条时不慎触及焊钳口带电部位，是造成事故的</a:t>
            </a:r>
            <a:r>
              <a:rPr lang="zh-CN" altLang="en-US" sz="1600" dirty="0">
                <a:solidFill>
                  <a:srgbClr val="C00000"/>
                </a:solidFill>
                <a:latin typeface="微软雅黑" panose="020B0503020204020204" pitchFamily="34" charset="-122"/>
                <a:ea typeface="微软雅黑" panose="020B0503020204020204" pitchFamily="34" charset="-122"/>
              </a:rPr>
              <a:t>直接原因</a:t>
            </a:r>
            <a:r>
              <a:rPr lang="zh-CN" altLang="en-US" sz="1600" dirty="0" smtClean="0">
                <a:solidFill>
                  <a:srgbClr val="C00000"/>
                </a:solidFill>
                <a:latin typeface="微软雅黑" panose="020B0503020204020204" pitchFamily="34" charset="-122"/>
                <a:ea typeface="微软雅黑" panose="020B0503020204020204" pitchFamily="34" charset="-122"/>
              </a:rPr>
              <a:t>；</a:t>
            </a:r>
            <a:endParaRPr lang="zh-CN" altLang="en-US" sz="1600" dirty="0">
              <a:solidFill>
                <a:srgbClr val="C00000"/>
              </a:solidFill>
              <a:latin typeface="微软雅黑" panose="020B0503020204020204" pitchFamily="34" charset="-122"/>
              <a:ea typeface="微软雅黑" panose="020B0503020204020204" pitchFamily="34" charset="-122"/>
            </a:endParaRPr>
          </a:p>
        </p:txBody>
      </p:sp>
      <p:sp>
        <p:nvSpPr>
          <p:cNvPr id="29" name="Rectangle 11"/>
          <p:cNvSpPr>
            <a:spLocks noChangeArrowheads="1"/>
          </p:cNvSpPr>
          <p:nvPr/>
        </p:nvSpPr>
        <p:spPr bwMode="auto">
          <a:xfrm>
            <a:off x="800002" y="4153147"/>
            <a:ext cx="7488207" cy="830997"/>
          </a:xfrm>
          <a:prstGeom prst="rect">
            <a:avLst/>
          </a:prstGeom>
          <a:noFill/>
          <a:ln w="9525">
            <a:noFill/>
            <a:miter lim="800000"/>
          </a:ln>
        </p:spPr>
        <p:txBody>
          <a:bodyPr wrap="square" anchor="ctr">
            <a:spAutoFit/>
          </a:bodyPr>
          <a:lstStyle/>
          <a:p>
            <a:pPr marL="342900" indent="-342900">
              <a:lnSpc>
                <a:spcPct val="150000"/>
              </a:lnSpc>
            </a:pP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2</a:t>
            </a:r>
            <a:r>
              <a:rPr lang="zh-CN" altLang="en-US" sz="1600" dirty="0" smtClean="0">
                <a:latin typeface="微软雅黑" panose="020B0503020204020204" pitchFamily="34" charset="-122"/>
                <a:ea typeface="微软雅黑" panose="020B0503020204020204" pitchFamily="34" charset="-122"/>
              </a:rPr>
              <a:t>）焊机</a:t>
            </a:r>
            <a:r>
              <a:rPr lang="zh-CN" altLang="en-US" sz="1600" dirty="0">
                <a:latin typeface="微软雅黑" panose="020B0503020204020204" pitchFamily="34" charset="-122"/>
                <a:ea typeface="微软雅黑" panose="020B0503020204020204" pitchFamily="34" charset="-122"/>
              </a:rPr>
              <a:t>空载电压过高，超过了安全电压，但是范某没有及时更换湿透的手套，是造成事故的直接原因；</a:t>
            </a:r>
            <a:endParaRPr lang="zh-CN" altLang="en-US" sz="1600" dirty="0">
              <a:latin typeface="微软雅黑" panose="020B0503020204020204" pitchFamily="34" charset="-122"/>
              <a:ea typeface="微软雅黑" panose="020B0503020204020204" pitchFamily="34" charset="-122"/>
            </a:endParaRPr>
          </a:p>
        </p:txBody>
      </p:sp>
      <p:sp>
        <p:nvSpPr>
          <p:cNvPr id="30" name="Rectangle 11"/>
          <p:cNvSpPr>
            <a:spLocks noChangeArrowheads="1"/>
          </p:cNvSpPr>
          <p:nvPr/>
        </p:nvSpPr>
        <p:spPr bwMode="auto">
          <a:xfrm>
            <a:off x="800002" y="4917273"/>
            <a:ext cx="7419505" cy="830997"/>
          </a:xfrm>
          <a:prstGeom prst="rect">
            <a:avLst/>
          </a:prstGeom>
          <a:noFill/>
          <a:ln w="9525">
            <a:noFill/>
            <a:miter lim="800000"/>
          </a:ln>
        </p:spPr>
        <p:txBody>
          <a:bodyPr wrap="square" anchor="ctr">
            <a:spAutoFit/>
          </a:bodyPr>
          <a:lstStyle/>
          <a:p>
            <a:pPr marL="342900" indent="-342900">
              <a:lnSpc>
                <a:spcPct val="150000"/>
              </a:lnSpc>
            </a:pP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3</a:t>
            </a:r>
            <a:r>
              <a:rPr lang="zh-CN" altLang="en-US" sz="1600" dirty="0" smtClean="0">
                <a:latin typeface="微软雅黑" panose="020B0503020204020204" pitchFamily="34" charset="-122"/>
                <a:ea typeface="微软雅黑" panose="020B0503020204020204" pitchFamily="34" charset="-122"/>
              </a:rPr>
              <a:t>）焊接</a:t>
            </a:r>
            <a:r>
              <a:rPr lang="zh-CN" altLang="en-US" sz="1600" dirty="0">
                <a:latin typeface="微软雅黑" panose="020B0503020204020204" pitchFamily="34" charset="-122"/>
                <a:ea typeface="微软雅黑" panose="020B0503020204020204" pitchFamily="34" charset="-122"/>
              </a:rPr>
              <a:t>过程中没有安置通风装置或采取相应的降温措施，导致身上大量出汗，是造成事故的间接原因；</a:t>
            </a:r>
            <a:endParaRPr lang="zh-CN" altLang="en-US" sz="1600" dirty="0">
              <a:latin typeface="微软雅黑" panose="020B0503020204020204" pitchFamily="34" charset="-122"/>
              <a:ea typeface="微软雅黑" panose="020B0503020204020204" pitchFamily="34" charset="-122"/>
            </a:endParaRPr>
          </a:p>
        </p:txBody>
      </p:sp>
      <p:sp>
        <p:nvSpPr>
          <p:cNvPr id="31" name="Rectangle 11"/>
          <p:cNvSpPr>
            <a:spLocks noChangeArrowheads="1"/>
          </p:cNvSpPr>
          <p:nvPr/>
        </p:nvSpPr>
        <p:spPr bwMode="auto">
          <a:xfrm>
            <a:off x="800002" y="5847655"/>
            <a:ext cx="7419505" cy="461665"/>
          </a:xfrm>
          <a:prstGeom prst="rect">
            <a:avLst/>
          </a:prstGeom>
          <a:noFill/>
          <a:ln w="9525">
            <a:noFill/>
            <a:miter lim="800000"/>
          </a:ln>
        </p:spPr>
        <p:txBody>
          <a:bodyPr wrap="square" anchor="ctr">
            <a:spAutoFit/>
          </a:bodyPr>
          <a:lstStyle/>
          <a:p>
            <a:pPr marL="342900" indent="-342900">
              <a:lnSpc>
                <a:spcPct val="150000"/>
              </a:lnSpc>
            </a:pP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4</a:t>
            </a:r>
            <a:r>
              <a:rPr lang="zh-CN" altLang="en-US" sz="1600" dirty="0" smtClean="0">
                <a:latin typeface="微软雅黑" panose="020B0503020204020204" pitchFamily="34" charset="-122"/>
                <a:ea typeface="微软雅黑" panose="020B0503020204020204" pitchFamily="34" charset="-122"/>
              </a:rPr>
              <a:t>）班组长</a:t>
            </a:r>
            <a:r>
              <a:rPr lang="zh-CN" altLang="en-US" sz="1600" dirty="0">
                <a:latin typeface="微软雅黑" panose="020B0503020204020204" pitchFamily="34" charset="-122"/>
                <a:ea typeface="微软雅黑" panose="020B0503020204020204" pitchFamily="34" charset="-122"/>
              </a:rPr>
              <a:t>未及时发现范某的违章，并督促其整改，是造成事故的间接原因。 </a:t>
            </a:r>
            <a:endParaRPr lang="zh-CN" altLang="en-US" sz="1600" dirty="0">
              <a:latin typeface="微软雅黑" panose="020B0503020204020204" pitchFamily="34" charset="-122"/>
              <a:ea typeface="微软雅黑" panose="020B0503020204020204" pitchFamily="34" charset="-122"/>
            </a:endParaRPr>
          </a:p>
        </p:txBody>
      </p:sp>
      <p:sp>
        <p:nvSpPr>
          <p:cNvPr id="32" name="矩形 31"/>
          <p:cNvSpPr/>
          <p:nvPr/>
        </p:nvSpPr>
        <p:spPr>
          <a:xfrm>
            <a:off x="585241" y="1578278"/>
            <a:ext cx="1337226" cy="338554"/>
          </a:xfrm>
          <a:prstGeom prst="rect">
            <a:avLst/>
          </a:prstGeom>
        </p:spPr>
        <p:txBody>
          <a:bodyPr wrap="none">
            <a:spAutoFit/>
          </a:bodyPr>
          <a:lstStyle/>
          <a:p>
            <a:r>
              <a:rPr lang="en-US" altLang="zh-CN" sz="1600" b="1" dirty="0" smtClean="0">
                <a:solidFill>
                  <a:srgbClr val="C00000"/>
                </a:solidFill>
                <a:latin typeface="微软雅黑" panose="020B0503020204020204" pitchFamily="34" charset="-122"/>
                <a:ea typeface="微软雅黑" panose="020B0503020204020204" pitchFamily="34" charset="-122"/>
              </a:rPr>
              <a:t>1</a:t>
            </a:r>
            <a:r>
              <a:rPr lang="zh-CN" altLang="en-US" sz="1600" b="1" dirty="0" smtClean="0">
                <a:solidFill>
                  <a:srgbClr val="C00000"/>
                </a:solidFill>
                <a:latin typeface="微软雅黑" panose="020B0503020204020204" pitchFamily="34" charset="-122"/>
                <a:ea typeface="微软雅黑" panose="020B0503020204020204" pitchFamily="34" charset="-122"/>
              </a:rPr>
              <a:t>、事故经过</a:t>
            </a:r>
            <a:endParaRPr lang="zh-CN" altLang="en-US" sz="1600" dirty="0"/>
          </a:p>
        </p:txBody>
      </p:sp>
    </p:spTree>
  </p:cSld>
  <p:clrMapOvr>
    <a:masterClrMapping/>
  </p:clrMapOvr>
  <p:transition>
    <p:push dir="u"/>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3877985"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六、典型电气事故、原因分析及预防</a:t>
            </a:r>
            <a:endParaRPr lang="zh-CN" altLang="en-US" dirty="0" smtClean="0">
              <a:solidFill>
                <a:schemeClr val="tx2"/>
              </a:solidFill>
              <a:latin typeface="华文隶书" panose="02010800040101010101" pitchFamily="2" charset="-122"/>
              <a:ea typeface="华文隶书" panose="02010800040101010101" pitchFamily="2" charset="-122"/>
            </a:endParaRPr>
          </a:p>
        </p:txBody>
      </p:sp>
      <p:sp>
        <p:nvSpPr>
          <p:cNvPr id="5" name="Text Box 12"/>
          <p:cNvSpPr txBox="1">
            <a:spLocks noChangeArrowheads="1"/>
          </p:cNvSpPr>
          <p:nvPr/>
        </p:nvSpPr>
        <p:spPr bwMode="auto">
          <a:xfrm>
            <a:off x="597046" y="908397"/>
            <a:ext cx="2736304" cy="360363"/>
          </a:xfrm>
          <a:prstGeom prst="rect">
            <a:avLst/>
          </a:prstGeom>
        </p:spPr>
        <p:style>
          <a:lnRef idx="3">
            <a:schemeClr val="lt1"/>
          </a:lnRef>
          <a:fillRef idx="1">
            <a:schemeClr val="accent6"/>
          </a:fillRef>
          <a:effectRef idx="1">
            <a:schemeClr val="accent6"/>
          </a:effectRef>
          <a:fontRef idx="minor">
            <a:schemeClr val="lt1"/>
          </a:fontRef>
        </p:style>
        <p:txBody>
          <a:bodyPr/>
          <a:lstStyle/>
          <a:p>
            <a:pPr>
              <a:spcBef>
                <a:spcPct val="50000"/>
              </a:spcBef>
            </a:pPr>
            <a:r>
              <a:rPr lang="zh-CN" altLang="en-US" sz="1600" b="1" dirty="0">
                <a:solidFill>
                  <a:schemeClr val="bg1"/>
                </a:solidFill>
                <a:latin typeface="微软雅黑" panose="020B0503020204020204" pitchFamily="34" charset="-122"/>
                <a:ea typeface="微软雅黑" panose="020B0503020204020204" pitchFamily="34" charset="-122"/>
              </a:rPr>
              <a:t>案例</a:t>
            </a:r>
            <a:r>
              <a:rPr lang="en-US" altLang="zh-CN" sz="1600" b="1" dirty="0">
                <a:solidFill>
                  <a:schemeClr val="bg1"/>
                </a:solidFill>
                <a:latin typeface="微软雅黑" panose="020B0503020204020204" pitchFamily="34" charset="-122"/>
                <a:ea typeface="微软雅黑" panose="020B0503020204020204" pitchFamily="34" charset="-122"/>
              </a:rPr>
              <a:t>1</a:t>
            </a:r>
            <a:r>
              <a:rPr lang="zh-CN" altLang="en-US" sz="1600" b="1" dirty="0">
                <a:solidFill>
                  <a:schemeClr val="bg1"/>
                </a:solidFill>
                <a:latin typeface="微软雅黑" panose="020B0503020204020204" pitchFamily="34" charset="-122"/>
                <a:ea typeface="微软雅黑" panose="020B0503020204020204" pitchFamily="34" charset="-122"/>
              </a:rPr>
              <a:t>：接触电焊钳口触电</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6" name="矩形 5"/>
          <p:cNvSpPr/>
          <p:nvPr/>
        </p:nvSpPr>
        <p:spPr>
          <a:xfrm>
            <a:off x="467544" y="1297226"/>
            <a:ext cx="1747594" cy="338554"/>
          </a:xfrm>
          <a:prstGeom prst="rect">
            <a:avLst/>
          </a:prstGeom>
        </p:spPr>
        <p:txBody>
          <a:bodyPr wrap="none">
            <a:spAutoFit/>
          </a:bodyPr>
          <a:lstStyle/>
          <a:p>
            <a:r>
              <a:rPr lang="en-US" altLang="zh-CN" sz="1600" b="1" dirty="0" smtClean="0">
                <a:solidFill>
                  <a:srgbClr val="C00000"/>
                </a:solidFill>
                <a:latin typeface="微软雅黑" panose="020B0503020204020204" pitchFamily="34" charset="-122"/>
                <a:ea typeface="微软雅黑" panose="020B0503020204020204" pitchFamily="34" charset="-122"/>
              </a:rPr>
              <a:t>3</a:t>
            </a:r>
            <a:r>
              <a:rPr lang="zh-CN" altLang="en-US" sz="1600" b="1" dirty="0" smtClean="0">
                <a:solidFill>
                  <a:srgbClr val="C00000"/>
                </a:solidFill>
                <a:latin typeface="微软雅黑" panose="020B0503020204020204" pitchFamily="34" charset="-122"/>
                <a:ea typeface="微软雅黑" panose="020B0503020204020204" pitchFamily="34" charset="-122"/>
              </a:rPr>
              <a:t>、事故责任划分</a:t>
            </a:r>
            <a:endParaRPr lang="zh-CN" altLang="en-US" sz="1600" b="1" dirty="0" smtClean="0">
              <a:solidFill>
                <a:srgbClr val="C00000"/>
              </a:solidFill>
              <a:latin typeface="微软雅黑" panose="020B0503020204020204" pitchFamily="34" charset="-122"/>
              <a:ea typeface="微软雅黑" panose="020B0503020204020204" pitchFamily="34" charset="-122"/>
            </a:endParaRPr>
          </a:p>
        </p:txBody>
      </p:sp>
      <p:sp>
        <p:nvSpPr>
          <p:cNvPr id="7" name="Rectangle 5"/>
          <p:cNvSpPr>
            <a:spLocks noChangeArrowheads="1"/>
          </p:cNvSpPr>
          <p:nvPr/>
        </p:nvSpPr>
        <p:spPr bwMode="auto">
          <a:xfrm>
            <a:off x="610170" y="3212976"/>
            <a:ext cx="5976938" cy="338554"/>
          </a:xfrm>
          <a:prstGeom prst="rect">
            <a:avLst/>
          </a:prstGeom>
          <a:noFill/>
          <a:ln w="9525">
            <a:noFill/>
            <a:miter lim="800000"/>
          </a:ln>
        </p:spPr>
        <p:txBody>
          <a:bodyPr anchor="ctr">
            <a:spAutoFit/>
          </a:bodyPr>
          <a:lstStyle/>
          <a:p>
            <a:pPr marL="342900" indent="-342900"/>
            <a:r>
              <a:rPr lang="en-US" altLang="zh-CN" sz="1600" b="1" dirty="0" smtClean="0">
                <a:solidFill>
                  <a:srgbClr val="C00000"/>
                </a:solidFill>
                <a:latin typeface="微软雅黑" panose="020B0503020204020204" pitchFamily="34" charset="-122"/>
                <a:ea typeface="微软雅黑" panose="020B0503020204020204" pitchFamily="34" charset="-122"/>
              </a:rPr>
              <a:t>4</a:t>
            </a:r>
            <a:r>
              <a:rPr lang="zh-CN" altLang="en-US" sz="1600" b="1" dirty="0" smtClean="0">
                <a:solidFill>
                  <a:srgbClr val="C00000"/>
                </a:solidFill>
                <a:latin typeface="微软雅黑" panose="020B0503020204020204" pitchFamily="34" charset="-122"/>
                <a:ea typeface="微软雅黑" panose="020B0503020204020204" pitchFamily="34" charset="-122"/>
              </a:rPr>
              <a:t>、事故</a:t>
            </a:r>
            <a:r>
              <a:rPr lang="zh-CN" altLang="en-US" sz="1600" b="1" dirty="0">
                <a:solidFill>
                  <a:srgbClr val="C00000"/>
                </a:solidFill>
                <a:latin typeface="微软雅黑" panose="020B0503020204020204" pitchFamily="34" charset="-122"/>
                <a:ea typeface="微软雅黑" panose="020B0503020204020204" pitchFamily="34" charset="-122"/>
              </a:rPr>
              <a:t>防范</a:t>
            </a:r>
            <a:r>
              <a:rPr lang="zh-CN" altLang="en-US" sz="1600" b="1" dirty="0" smtClean="0">
                <a:solidFill>
                  <a:srgbClr val="C00000"/>
                </a:solidFill>
                <a:latin typeface="微软雅黑" panose="020B0503020204020204" pitchFamily="34" charset="-122"/>
                <a:ea typeface="微软雅黑" panose="020B0503020204020204" pitchFamily="34" charset="-122"/>
              </a:rPr>
              <a:t>措施</a:t>
            </a:r>
            <a:endParaRPr lang="zh-CN" altLang="en-US" sz="1600" dirty="0">
              <a:solidFill>
                <a:srgbClr val="C00000"/>
              </a:solidFill>
              <a:latin typeface="微软雅黑" panose="020B0503020204020204" pitchFamily="34" charset="-122"/>
              <a:ea typeface="微软雅黑" panose="020B0503020204020204" pitchFamily="34" charset="-122"/>
            </a:endParaRPr>
          </a:p>
        </p:txBody>
      </p:sp>
      <p:sp>
        <p:nvSpPr>
          <p:cNvPr id="8" name="Rectangle 4"/>
          <p:cNvSpPr>
            <a:spLocks noChangeArrowheads="1"/>
          </p:cNvSpPr>
          <p:nvPr/>
        </p:nvSpPr>
        <p:spPr bwMode="auto">
          <a:xfrm>
            <a:off x="610170" y="1706826"/>
            <a:ext cx="8642350" cy="461665"/>
          </a:xfrm>
          <a:prstGeom prst="rect">
            <a:avLst/>
          </a:prstGeom>
          <a:noFill/>
          <a:ln w="9525">
            <a:noFill/>
            <a:miter lim="800000"/>
          </a:ln>
        </p:spPr>
        <p:txBody>
          <a:bodyPr anchor="ctr">
            <a:spAutoFit/>
          </a:bodyPr>
          <a:lstStyle/>
          <a:p>
            <a:pPr marL="342900" indent="-342900">
              <a:lnSpc>
                <a:spcPct val="150000"/>
              </a:lnSpc>
            </a:pP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1</a:t>
            </a:r>
            <a:r>
              <a:rPr lang="zh-CN" altLang="en-US" sz="1600" dirty="0" smtClean="0">
                <a:latin typeface="微软雅黑" panose="020B0503020204020204" pitchFamily="34" charset="-122"/>
                <a:ea typeface="微软雅黑" panose="020B0503020204020204" pitchFamily="34" charset="-122"/>
              </a:rPr>
              <a:t>）焊工</a:t>
            </a:r>
            <a:r>
              <a:rPr lang="zh-CN" altLang="en-US" sz="1600" dirty="0">
                <a:latin typeface="微软雅黑" panose="020B0503020204020204" pitchFamily="34" charset="-122"/>
                <a:ea typeface="微软雅黑" panose="020B0503020204020204" pitchFamily="34" charset="-122"/>
              </a:rPr>
              <a:t>范某明知有安全隐患不及时处理，违章作业，对事故负主要责任；</a:t>
            </a:r>
            <a:endParaRPr lang="zh-CN" altLang="en-US" sz="1600" dirty="0">
              <a:latin typeface="微软雅黑" panose="020B0503020204020204" pitchFamily="34" charset="-122"/>
              <a:ea typeface="微软雅黑" panose="020B0503020204020204" pitchFamily="34" charset="-122"/>
            </a:endParaRPr>
          </a:p>
        </p:txBody>
      </p:sp>
      <p:sp>
        <p:nvSpPr>
          <p:cNvPr id="9" name="Rectangle 4"/>
          <p:cNvSpPr>
            <a:spLocks noChangeArrowheads="1"/>
          </p:cNvSpPr>
          <p:nvPr/>
        </p:nvSpPr>
        <p:spPr bwMode="auto">
          <a:xfrm>
            <a:off x="610170" y="2044966"/>
            <a:ext cx="8642350" cy="461665"/>
          </a:xfrm>
          <a:prstGeom prst="rect">
            <a:avLst/>
          </a:prstGeom>
          <a:noFill/>
          <a:ln w="9525">
            <a:noFill/>
            <a:miter lim="800000"/>
          </a:ln>
        </p:spPr>
        <p:txBody>
          <a:bodyPr wrap="square" anchor="ctr">
            <a:spAutoFit/>
          </a:bodyPr>
          <a:lstStyle/>
          <a:p>
            <a:pPr marL="342900" indent="-342900">
              <a:lnSpc>
                <a:spcPct val="150000"/>
              </a:lnSpc>
            </a:pP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2</a:t>
            </a:r>
            <a:r>
              <a:rPr lang="zh-CN" altLang="en-US" sz="1600" dirty="0" smtClean="0">
                <a:latin typeface="微软雅黑" panose="020B0503020204020204" pitchFamily="34" charset="-122"/>
                <a:ea typeface="微软雅黑" panose="020B0503020204020204" pitchFamily="34" charset="-122"/>
              </a:rPr>
              <a:t>）班组长</a:t>
            </a:r>
            <a:r>
              <a:rPr lang="zh-CN" altLang="en-US" sz="1600" dirty="0">
                <a:latin typeface="微软雅黑" panose="020B0503020204020204" pitchFamily="34" charset="-122"/>
                <a:ea typeface="微软雅黑" panose="020B0503020204020204" pitchFamily="34" charset="-122"/>
              </a:rPr>
              <a:t>未及时发现范某防护用品湿透失效并进行处置，对事故负重要领导责任；</a:t>
            </a:r>
            <a:endParaRPr lang="zh-CN" altLang="en-US" sz="1600" dirty="0">
              <a:latin typeface="微软雅黑" panose="020B0503020204020204" pitchFamily="34" charset="-122"/>
              <a:ea typeface="微软雅黑" panose="020B0503020204020204" pitchFamily="34" charset="-122"/>
            </a:endParaRPr>
          </a:p>
        </p:txBody>
      </p:sp>
      <p:sp>
        <p:nvSpPr>
          <p:cNvPr id="10" name="Rectangle 4"/>
          <p:cNvSpPr>
            <a:spLocks noChangeArrowheads="1"/>
          </p:cNvSpPr>
          <p:nvPr/>
        </p:nvSpPr>
        <p:spPr bwMode="auto">
          <a:xfrm>
            <a:off x="610170" y="2369781"/>
            <a:ext cx="8642350" cy="461665"/>
          </a:xfrm>
          <a:prstGeom prst="rect">
            <a:avLst/>
          </a:prstGeom>
          <a:noFill/>
          <a:ln w="9525">
            <a:noFill/>
            <a:miter lim="800000"/>
          </a:ln>
        </p:spPr>
        <p:txBody>
          <a:bodyPr wrap="square" anchor="ctr">
            <a:spAutoFit/>
          </a:bodyPr>
          <a:lstStyle/>
          <a:p>
            <a:pPr marL="342900" indent="-342900">
              <a:lnSpc>
                <a:spcPct val="150000"/>
              </a:lnSpc>
            </a:pP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3</a:t>
            </a:r>
            <a:r>
              <a:rPr lang="zh-CN" altLang="en-US" sz="1600" dirty="0" smtClean="0">
                <a:latin typeface="微软雅黑" panose="020B0503020204020204" pitchFamily="34" charset="-122"/>
                <a:ea typeface="微软雅黑" panose="020B0503020204020204" pitchFamily="34" charset="-122"/>
              </a:rPr>
              <a:t>）设备</a:t>
            </a:r>
            <a:r>
              <a:rPr lang="zh-CN" altLang="en-US" sz="1600" dirty="0">
                <a:latin typeface="微软雅黑" panose="020B0503020204020204" pitchFamily="34" charset="-122"/>
                <a:ea typeface="微软雅黑" panose="020B0503020204020204" pitchFamily="34" charset="-122"/>
              </a:rPr>
              <a:t>部门未及时编制焊接工作安全操作技术规程，对事故负技术责任；</a:t>
            </a:r>
            <a:endParaRPr lang="zh-CN" altLang="en-US" sz="1600" dirty="0">
              <a:latin typeface="微软雅黑" panose="020B0503020204020204" pitchFamily="34" charset="-122"/>
              <a:ea typeface="微软雅黑" panose="020B0503020204020204" pitchFamily="34" charset="-122"/>
            </a:endParaRPr>
          </a:p>
        </p:txBody>
      </p:sp>
      <p:sp>
        <p:nvSpPr>
          <p:cNvPr id="11" name="Rectangle 4"/>
          <p:cNvSpPr>
            <a:spLocks noChangeArrowheads="1"/>
          </p:cNvSpPr>
          <p:nvPr/>
        </p:nvSpPr>
        <p:spPr bwMode="auto">
          <a:xfrm>
            <a:off x="610170" y="2713966"/>
            <a:ext cx="6122070" cy="461665"/>
          </a:xfrm>
          <a:prstGeom prst="rect">
            <a:avLst/>
          </a:prstGeom>
          <a:noFill/>
          <a:ln w="9525">
            <a:noFill/>
            <a:miter lim="800000"/>
          </a:ln>
        </p:spPr>
        <p:txBody>
          <a:bodyPr wrap="square" anchor="ctr">
            <a:spAutoFit/>
          </a:bodyPr>
          <a:lstStyle/>
          <a:p>
            <a:pPr marL="342900" indent="-342900">
              <a:lnSpc>
                <a:spcPct val="150000"/>
              </a:lnSpc>
            </a:pP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4</a:t>
            </a:r>
            <a:r>
              <a:rPr lang="zh-CN" altLang="en-US" sz="1600" dirty="0" smtClean="0">
                <a:latin typeface="微软雅黑" panose="020B0503020204020204" pitchFamily="34" charset="-122"/>
                <a:ea typeface="微软雅黑" panose="020B0503020204020204" pitchFamily="34" charset="-122"/>
              </a:rPr>
              <a:t>）企业</a:t>
            </a:r>
            <a:r>
              <a:rPr lang="zh-CN" altLang="en-US" sz="1600" dirty="0">
                <a:latin typeface="微软雅黑" panose="020B0503020204020204" pitchFamily="34" charset="-122"/>
                <a:ea typeface="微软雅黑" panose="020B0503020204020204" pitchFamily="34" charset="-122"/>
              </a:rPr>
              <a:t>负责人负领导责任，安全部门负安全教育不到位责任。 </a:t>
            </a:r>
            <a:endParaRPr lang="zh-CN" altLang="en-US" sz="1600" dirty="0">
              <a:latin typeface="微软雅黑" panose="020B0503020204020204" pitchFamily="34" charset="-122"/>
              <a:ea typeface="微软雅黑" panose="020B0503020204020204" pitchFamily="34" charset="-122"/>
            </a:endParaRPr>
          </a:p>
        </p:txBody>
      </p:sp>
      <p:sp>
        <p:nvSpPr>
          <p:cNvPr id="12" name="Rectangle 5"/>
          <p:cNvSpPr>
            <a:spLocks noChangeArrowheads="1"/>
          </p:cNvSpPr>
          <p:nvPr/>
        </p:nvSpPr>
        <p:spPr bwMode="auto">
          <a:xfrm>
            <a:off x="610170" y="3523445"/>
            <a:ext cx="6769447" cy="461665"/>
          </a:xfrm>
          <a:prstGeom prst="rect">
            <a:avLst/>
          </a:prstGeom>
          <a:noFill/>
          <a:ln w="9525">
            <a:noFill/>
            <a:miter lim="800000"/>
          </a:ln>
        </p:spPr>
        <p:txBody>
          <a:bodyPr wrap="square" anchor="ctr">
            <a:spAutoFit/>
          </a:bodyPr>
          <a:lstStyle/>
          <a:p>
            <a:pPr marL="342900" indent="-342900">
              <a:lnSpc>
                <a:spcPct val="150000"/>
              </a:lnSpc>
            </a:pP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1</a:t>
            </a:r>
            <a:r>
              <a:rPr lang="zh-CN" altLang="en-US" sz="1600" dirty="0" smtClean="0">
                <a:latin typeface="微软雅黑" panose="020B0503020204020204" pitchFamily="34" charset="-122"/>
                <a:ea typeface="微软雅黑" panose="020B0503020204020204" pitchFamily="34" charset="-122"/>
              </a:rPr>
              <a:t>）进行</a:t>
            </a:r>
            <a:r>
              <a:rPr lang="zh-CN" altLang="en-US" sz="1600" dirty="0">
                <a:latin typeface="微软雅黑" panose="020B0503020204020204" pitchFamily="34" charset="-122"/>
                <a:ea typeface="微软雅黑" panose="020B0503020204020204" pitchFamily="34" charset="-122"/>
              </a:rPr>
              <a:t>焊接工作，必须编制专门的安全操作技术规程，并且严格执行；</a:t>
            </a:r>
            <a:endParaRPr lang="zh-CN" altLang="en-US" sz="1600" dirty="0">
              <a:latin typeface="微软雅黑" panose="020B0503020204020204" pitchFamily="34" charset="-122"/>
              <a:ea typeface="微软雅黑" panose="020B0503020204020204" pitchFamily="34" charset="-122"/>
            </a:endParaRPr>
          </a:p>
        </p:txBody>
      </p:sp>
      <p:sp>
        <p:nvSpPr>
          <p:cNvPr id="13" name="Rectangle 5"/>
          <p:cNvSpPr>
            <a:spLocks noChangeArrowheads="1"/>
          </p:cNvSpPr>
          <p:nvPr/>
        </p:nvSpPr>
        <p:spPr bwMode="auto">
          <a:xfrm>
            <a:off x="610170" y="3883768"/>
            <a:ext cx="5976938" cy="461665"/>
          </a:xfrm>
          <a:prstGeom prst="rect">
            <a:avLst/>
          </a:prstGeom>
          <a:noFill/>
          <a:ln w="9525">
            <a:noFill/>
            <a:miter lim="800000"/>
          </a:ln>
        </p:spPr>
        <p:txBody>
          <a:bodyPr anchor="ctr">
            <a:spAutoFit/>
          </a:bodyPr>
          <a:lstStyle/>
          <a:p>
            <a:pPr marL="342900" indent="-342900">
              <a:lnSpc>
                <a:spcPct val="150000"/>
              </a:lnSpc>
            </a:pP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2</a:t>
            </a:r>
            <a:r>
              <a:rPr lang="zh-CN" altLang="en-US" sz="1600" dirty="0" smtClean="0">
                <a:latin typeface="微软雅黑" panose="020B0503020204020204" pitchFamily="34" charset="-122"/>
                <a:ea typeface="微软雅黑" panose="020B0503020204020204" pitchFamily="34" charset="-122"/>
              </a:rPr>
              <a:t>）焊接</a:t>
            </a:r>
            <a:r>
              <a:rPr lang="zh-CN" altLang="en-US" sz="1600" dirty="0">
                <a:latin typeface="微软雅黑" panose="020B0503020204020204" pitchFamily="34" charset="-122"/>
                <a:ea typeface="微软雅黑" panose="020B0503020204020204" pitchFamily="34" charset="-122"/>
              </a:rPr>
              <a:t>物件时要有通风装置，使空气流通；</a:t>
            </a:r>
            <a:endParaRPr lang="zh-CN" altLang="en-US" sz="1600" dirty="0">
              <a:latin typeface="微软雅黑" panose="020B0503020204020204" pitchFamily="34" charset="-122"/>
              <a:ea typeface="微软雅黑" panose="020B0503020204020204" pitchFamily="34" charset="-122"/>
            </a:endParaRPr>
          </a:p>
        </p:txBody>
      </p:sp>
      <p:sp>
        <p:nvSpPr>
          <p:cNvPr id="14" name="Rectangle 5"/>
          <p:cNvSpPr>
            <a:spLocks noChangeArrowheads="1"/>
          </p:cNvSpPr>
          <p:nvPr/>
        </p:nvSpPr>
        <p:spPr bwMode="auto">
          <a:xfrm>
            <a:off x="610170" y="4255775"/>
            <a:ext cx="5976938" cy="461665"/>
          </a:xfrm>
          <a:prstGeom prst="rect">
            <a:avLst/>
          </a:prstGeom>
          <a:noFill/>
          <a:ln w="9525">
            <a:noFill/>
            <a:miter lim="800000"/>
          </a:ln>
        </p:spPr>
        <p:txBody>
          <a:bodyPr anchor="ctr">
            <a:spAutoFit/>
          </a:bodyPr>
          <a:lstStyle/>
          <a:p>
            <a:pPr marL="342900" indent="-342900">
              <a:lnSpc>
                <a:spcPct val="150000"/>
              </a:lnSpc>
            </a:pP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3</a:t>
            </a:r>
            <a:r>
              <a:rPr lang="zh-CN" altLang="en-US" sz="1600" dirty="0" smtClean="0">
                <a:latin typeface="微软雅黑" panose="020B0503020204020204" pitchFamily="34" charset="-122"/>
                <a:ea typeface="微软雅黑" panose="020B0503020204020204" pitchFamily="34" charset="-122"/>
              </a:rPr>
              <a:t>）加强</a:t>
            </a:r>
            <a:r>
              <a:rPr lang="zh-CN" altLang="en-US" sz="1600" dirty="0">
                <a:latin typeface="微软雅黑" panose="020B0503020204020204" pitchFamily="34" charset="-122"/>
                <a:ea typeface="微软雅黑" panose="020B0503020204020204" pitchFamily="34" charset="-122"/>
              </a:rPr>
              <a:t>员工职业技能培训和安全教育；</a:t>
            </a:r>
            <a:endParaRPr lang="zh-CN" altLang="en-US" sz="1600" dirty="0">
              <a:latin typeface="微软雅黑" panose="020B0503020204020204" pitchFamily="34" charset="-122"/>
              <a:ea typeface="微软雅黑" panose="020B0503020204020204" pitchFamily="34" charset="-122"/>
            </a:endParaRPr>
          </a:p>
        </p:txBody>
      </p:sp>
      <p:sp>
        <p:nvSpPr>
          <p:cNvPr id="15" name="Rectangle 5"/>
          <p:cNvSpPr>
            <a:spLocks noChangeArrowheads="1"/>
          </p:cNvSpPr>
          <p:nvPr/>
        </p:nvSpPr>
        <p:spPr bwMode="auto">
          <a:xfrm>
            <a:off x="610170" y="4625107"/>
            <a:ext cx="5976938" cy="461665"/>
          </a:xfrm>
          <a:prstGeom prst="rect">
            <a:avLst/>
          </a:prstGeom>
          <a:noFill/>
          <a:ln w="9525">
            <a:noFill/>
            <a:miter lim="800000"/>
          </a:ln>
        </p:spPr>
        <p:txBody>
          <a:bodyPr anchor="ctr">
            <a:spAutoFit/>
          </a:bodyPr>
          <a:lstStyle/>
          <a:p>
            <a:pPr marL="342900" indent="-342900">
              <a:lnSpc>
                <a:spcPct val="150000"/>
              </a:lnSpc>
            </a:pP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4</a:t>
            </a:r>
            <a:r>
              <a:rPr lang="zh-CN" altLang="en-US" sz="1600" dirty="0" smtClean="0">
                <a:latin typeface="微软雅黑" panose="020B0503020204020204" pitchFamily="34" charset="-122"/>
                <a:ea typeface="微软雅黑" panose="020B0503020204020204" pitchFamily="34" charset="-122"/>
              </a:rPr>
              <a:t>）严格</a:t>
            </a:r>
            <a:r>
              <a:rPr lang="zh-CN" altLang="en-US" sz="1600" dirty="0">
                <a:latin typeface="微软雅黑" panose="020B0503020204020204" pitchFamily="34" charset="-122"/>
                <a:ea typeface="微软雅黑" panose="020B0503020204020204" pitchFamily="34" charset="-122"/>
              </a:rPr>
              <a:t>执行各种操作规章制度，明确更换焊条安全事项。 </a:t>
            </a:r>
            <a:endParaRPr lang="zh-CN" altLang="en-US" sz="1600" dirty="0">
              <a:latin typeface="微软雅黑" panose="020B0503020204020204" pitchFamily="34" charset="-122"/>
              <a:ea typeface="微软雅黑" panose="020B0503020204020204" pitchFamily="34" charset="-122"/>
            </a:endParaRPr>
          </a:p>
        </p:txBody>
      </p:sp>
      <p:sp>
        <p:nvSpPr>
          <p:cNvPr id="16" name="Rectangle 6"/>
          <p:cNvSpPr>
            <a:spLocks noChangeArrowheads="1"/>
          </p:cNvSpPr>
          <p:nvPr/>
        </p:nvSpPr>
        <p:spPr bwMode="auto">
          <a:xfrm>
            <a:off x="611560" y="5108991"/>
            <a:ext cx="7993583" cy="1200329"/>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事故体会和感想</a:t>
            </a:r>
            <a:br>
              <a:rPr lang="zh-CN" altLang="en-US" sz="1600" b="1" dirty="0">
                <a:solidFill>
                  <a:schemeClr val="bg1"/>
                </a:solidFill>
                <a:latin typeface="微软雅黑" panose="020B0503020204020204" pitchFamily="34" charset="-122"/>
                <a:ea typeface="微软雅黑" panose="020B0503020204020204" pitchFamily="34" charset="-122"/>
              </a:rPr>
            </a:br>
            <a:r>
              <a:rPr lang="zh-CN" altLang="en-US" sz="1600" dirty="0" smtClean="0">
                <a:solidFill>
                  <a:schemeClr val="bg1"/>
                </a:solidFill>
                <a:latin typeface="微软雅黑" panose="020B0503020204020204" pitchFamily="34" charset="-122"/>
                <a:ea typeface="微软雅黑" panose="020B0503020204020204" pitchFamily="34" charset="-122"/>
              </a:rPr>
              <a:t>通过</a:t>
            </a:r>
            <a:r>
              <a:rPr lang="zh-CN" altLang="en-US" sz="1600" dirty="0">
                <a:solidFill>
                  <a:schemeClr val="bg1"/>
                </a:solidFill>
                <a:latin typeface="微软雅黑" panose="020B0503020204020204" pitchFamily="34" charset="-122"/>
                <a:ea typeface="微软雅黑" panose="020B0503020204020204" pitchFamily="34" charset="-122"/>
              </a:rPr>
              <a:t>此事故，能认识到做任何工作都必须按章操作，在工作中遇到的问题要及时处理，对工作中的安全隐患、违章行为不能得过且过，必须立即处理，真正做到不安全不生产。 </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17" name="Picture 8" descr="3lian"/>
          <p:cNvPicPr>
            <a:picLocks noChangeAspect="1" noChangeArrowheads="1"/>
          </p:cNvPicPr>
          <p:nvPr/>
        </p:nvPicPr>
        <p:blipFill>
          <a:blip r:embed="rId1" cstate="print">
            <a:clrChange>
              <a:clrFrom>
                <a:srgbClr val="FFFFFF"/>
              </a:clrFrom>
              <a:clrTo>
                <a:srgbClr val="FFFFFF">
                  <a:alpha val="0"/>
                </a:srgbClr>
              </a:clrTo>
            </a:clrChange>
          </a:blip>
          <a:srcRect/>
          <a:stretch>
            <a:fillRect/>
          </a:stretch>
        </p:blipFill>
        <p:spPr bwMode="auto">
          <a:xfrm>
            <a:off x="6769992" y="2924944"/>
            <a:ext cx="2122488" cy="2122488"/>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3877985"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六、典型电气事故、原因分析及预防</a:t>
            </a:r>
            <a:endParaRPr lang="zh-CN" altLang="en-US" dirty="0" smtClean="0">
              <a:solidFill>
                <a:schemeClr val="tx2"/>
              </a:solidFill>
              <a:latin typeface="华文隶书" panose="02010800040101010101" pitchFamily="2" charset="-122"/>
              <a:ea typeface="华文隶书" panose="02010800040101010101" pitchFamily="2" charset="-122"/>
            </a:endParaRPr>
          </a:p>
        </p:txBody>
      </p:sp>
      <p:sp>
        <p:nvSpPr>
          <p:cNvPr id="5" name="Text Box 12"/>
          <p:cNvSpPr txBox="1">
            <a:spLocks noChangeArrowheads="1"/>
          </p:cNvSpPr>
          <p:nvPr/>
        </p:nvSpPr>
        <p:spPr bwMode="auto">
          <a:xfrm>
            <a:off x="597046" y="908397"/>
            <a:ext cx="2894834" cy="360363"/>
          </a:xfrm>
          <a:prstGeom prst="rect">
            <a:avLst/>
          </a:prstGeom>
        </p:spPr>
        <p:style>
          <a:lnRef idx="3">
            <a:schemeClr val="lt1"/>
          </a:lnRef>
          <a:fillRef idx="1">
            <a:schemeClr val="accent6"/>
          </a:fillRef>
          <a:effectRef idx="1">
            <a:schemeClr val="accent6"/>
          </a:effectRef>
          <a:fontRef idx="minor">
            <a:schemeClr val="lt1"/>
          </a:fontRef>
        </p:style>
        <p:txBody>
          <a:bodyPr/>
          <a:lstStyle/>
          <a:p>
            <a:pPr>
              <a:spcBef>
                <a:spcPct val="50000"/>
              </a:spcBef>
            </a:pPr>
            <a:r>
              <a:rPr lang="zh-CN" altLang="en-US" sz="1600" b="1" dirty="0" smtClean="0">
                <a:solidFill>
                  <a:schemeClr val="bg1"/>
                </a:solidFill>
                <a:latin typeface="微软雅黑" panose="020B0503020204020204" pitchFamily="34" charset="-122"/>
                <a:ea typeface="微软雅黑" panose="020B0503020204020204" pitchFamily="34" charset="-122"/>
              </a:rPr>
              <a:t>案例</a:t>
            </a:r>
            <a:r>
              <a:rPr lang="en-US" altLang="zh-CN" sz="1600" b="1" dirty="0" smtClean="0">
                <a:solidFill>
                  <a:schemeClr val="bg1"/>
                </a:solidFill>
                <a:latin typeface="微软雅黑" panose="020B0503020204020204" pitchFamily="34" charset="-122"/>
                <a:ea typeface="微软雅黑" panose="020B0503020204020204" pitchFamily="34" charset="-122"/>
              </a:rPr>
              <a:t>2</a:t>
            </a:r>
            <a:r>
              <a:rPr lang="zh-CN" altLang="en-US" sz="1600" b="1" dirty="0" smtClean="0">
                <a:solidFill>
                  <a:schemeClr val="bg1"/>
                </a:solidFill>
                <a:latin typeface="微软雅黑" panose="020B0503020204020204" pitchFamily="34" charset="-122"/>
                <a:ea typeface="微软雅黑" panose="020B0503020204020204" pitchFamily="34" charset="-122"/>
              </a:rPr>
              <a:t>：检修电焊机 触电死亡</a:t>
            </a:r>
            <a:endParaRPr lang="zh-CN" altLang="en-US" sz="1600" b="1" dirty="0" smtClean="0">
              <a:solidFill>
                <a:schemeClr val="bg1"/>
              </a:solidFill>
              <a:latin typeface="微软雅黑" panose="020B0503020204020204" pitchFamily="34" charset="-122"/>
              <a:ea typeface="微软雅黑" panose="020B0503020204020204" pitchFamily="34" charset="-122"/>
            </a:endParaRPr>
          </a:p>
        </p:txBody>
      </p:sp>
      <p:sp>
        <p:nvSpPr>
          <p:cNvPr id="6" name="Rectangle 11"/>
          <p:cNvSpPr>
            <a:spLocks noChangeArrowheads="1"/>
          </p:cNvSpPr>
          <p:nvPr/>
        </p:nvSpPr>
        <p:spPr bwMode="auto">
          <a:xfrm>
            <a:off x="597046" y="3140968"/>
            <a:ext cx="1367830" cy="344651"/>
          </a:xfrm>
          <a:prstGeom prst="rect">
            <a:avLst/>
          </a:prstGeom>
          <a:noFill/>
          <a:ln w="9525">
            <a:noFill/>
            <a:miter lim="800000"/>
          </a:ln>
        </p:spPr>
        <p:txBody>
          <a:bodyPr wrap="square" anchor="ctr">
            <a:spAutoFit/>
          </a:bodyPr>
          <a:lstStyle/>
          <a:p>
            <a:pPr marL="342900" indent="-342900"/>
            <a:r>
              <a:rPr lang="en-US" altLang="zh-CN" sz="1600" b="1" dirty="0" smtClean="0">
                <a:solidFill>
                  <a:srgbClr val="C00000"/>
                </a:solidFill>
                <a:latin typeface="Arial" panose="020B0604020202020204" pitchFamily="34" charset="0"/>
              </a:rPr>
              <a:t>2</a:t>
            </a:r>
            <a:r>
              <a:rPr lang="zh-CN" altLang="en-US" sz="1600" b="1" dirty="0" smtClean="0">
                <a:solidFill>
                  <a:srgbClr val="C00000"/>
                </a:solidFill>
                <a:latin typeface="Arial" panose="020B0604020202020204" pitchFamily="34" charset="0"/>
              </a:rPr>
              <a:t>、事故分析</a:t>
            </a:r>
            <a:endParaRPr lang="zh-CN" altLang="en-US" sz="1600" b="1" dirty="0">
              <a:solidFill>
                <a:srgbClr val="C00000"/>
              </a:solidFill>
              <a:latin typeface="Arial" panose="020B0604020202020204" pitchFamily="34" charset="0"/>
            </a:endParaRPr>
          </a:p>
        </p:txBody>
      </p:sp>
      <p:sp>
        <p:nvSpPr>
          <p:cNvPr id="7" name="矩形 6"/>
          <p:cNvSpPr/>
          <p:nvPr/>
        </p:nvSpPr>
        <p:spPr>
          <a:xfrm>
            <a:off x="585241" y="1578278"/>
            <a:ext cx="1337226" cy="338554"/>
          </a:xfrm>
          <a:prstGeom prst="rect">
            <a:avLst/>
          </a:prstGeom>
        </p:spPr>
        <p:txBody>
          <a:bodyPr wrap="none">
            <a:spAutoFit/>
          </a:bodyPr>
          <a:lstStyle/>
          <a:p>
            <a:r>
              <a:rPr lang="en-US" altLang="zh-CN" sz="1600" b="1" dirty="0" smtClean="0">
                <a:solidFill>
                  <a:srgbClr val="C00000"/>
                </a:solidFill>
                <a:latin typeface="微软雅黑" panose="020B0503020204020204" pitchFamily="34" charset="-122"/>
                <a:ea typeface="微软雅黑" panose="020B0503020204020204" pitchFamily="34" charset="-122"/>
              </a:rPr>
              <a:t>1</a:t>
            </a:r>
            <a:r>
              <a:rPr lang="zh-CN" altLang="en-US" sz="1600" b="1" dirty="0" smtClean="0">
                <a:solidFill>
                  <a:srgbClr val="C00000"/>
                </a:solidFill>
                <a:latin typeface="微软雅黑" panose="020B0503020204020204" pitchFamily="34" charset="-122"/>
                <a:ea typeface="微软雅黑" panose="020B0503020204020204" pitchFamily="34" charset="-122"/>
              </a:rPr>
              <a:t>、事故经过</a:t>
            </a:r>
            <a:endParaRPr lang="zh-CN" altLang="en-US" sz="1600" dirty="0"/>
          </a:p>
        </p:txBody>
      </p:sp>
      <p:sp>
        <p:nvSpPr>
          <p:cNvPr id="8" name="矩形 7"/>
          <p:cNvSpPr/>
          <p:nvPr/>
        </p:nvSpPr>
        <p:spPr>
          <a:xfrm>
            <a:off x="971600" y="1868825"/>
            <a:ext cx="7488832" cy="1272143"/>
          </a:xfrm>
          <a:prstGeom prst="rect">
            <a:avLst/>
          </a:prstGeom>
        </p:spPr>
        <p:txBody>
          <a:bodyPr wrap="square">
            <a:spAutoFit/>
          </a:bodyPr>
          <a:lstStyle/>
          <a:p>
            <a:pPr marL="342900" indent="-342900">
              <a:lnSpc>
                <a:spcPts val="2300"/>
              </a:lnSpc>
            </a:pPr>
            <a:r>
              <a:rPr lang="en-US" altLang="zh-CN" sz="1600" dirty="0" smtClean="0">
                <a:latin typeface="微软雅黑" panose="020B0503020204020204" pitchFamily="34" charset="-122"/>
                <a:ea typeface="微软雅黑" panose="020B0503020204020204" pitchFamily="34" charset="-122"/>
              </a:rPr>
              <a:t>2002</a:t>
            </a:r>
            <a:r>
              <a:rPr lang="zh-CN" altLang="en-US" sz="1600" dirty="0" smtClean="0">
                <a:latin typeface="微软雅黑" panose="020B0503020204020204" pitchFamily="34" charset="-122"/>
                <a:ea typeface="微软雅黑" panose="020B0503020204020204" pitchFamily="34" charset="-122"/>
              </a:rPr>
              <a:t>年</a:t>
            </a:r>
            <a:r>
              <a:rPr lang="en-US" altLang="zh-CN" sz="1600" dirty="0" smtClean="0">
                <a:latin typeface="微软雅黑" panose="020B0503020204020204" pitchFamily="34" charset="-122"/>
                <a:ea typeface="微软雅黑" panose="020B0503020204020204" pitchFamily="34" charset="-122"/>
              </a:rPr>
              <a:t>05</a:t>
            </a:r>
            <a:r>
              <a:rPr lang="zh-CN" altLang="en-US" sz="1600" dirty="0" smtClean="0">
                <a:latin typeface="微软雅黑" panose="020B0503020204020204" pitchFamily="34" charset="-122"/>
                <a:ea typeface="微软雅黑" panose="020B0503020204020204" pitchFamily="34" charset="-122"/>
              </a:rPr>
              <a:t>月</a:t>
            </a:r>
            <a:r>
              <a:rPr lang="en-US" altLang="zh-CN" sz="1600" dirty="0" smtClean="0">
                <a:latin typeface="微软雅黑" panose="020B0503020204020204" pitchFamily="34" charset="-122"/>
                <a:ea typeface="微软雅黑" panose="020B0503020204020204" pitchFamily="34" charset="-122"/>
              </a:rPr>
              <a:t>17</a:t>
            </a:r>
            <a:r>
              <a:rPr lang="zh-CN" altLang="en-US" sz="1600" dirty="0" smtClean="0">
                <a:latin typeface="微软雅黑" panose="020B0503020204020204" pitchFamily="34" charset="-122"/>
                <a:ea typeface="微软雅黑" panose="020B0503020204020204" pitchFamily="34" charset="-122"/>
              </a:rPr>
              <a:t>日，某公司检修班一职工刁某带领张某检修</a:t>
            </a:r>
            <a:r>
              <a:rPr lang="en-US" altLang="zh-CN" sz="1600" dirty="0" smtClean="0">
                <a:latin typeface="微软雅黑" panose="020B0503020204020204" pitchFamily="34" charset="-122"/>
                <a:ea typeface="微软雅黑" panose="020B0503020204020204" pitchFamily="34" charset="-122"/>
              </a:rPr>
              <a:t>380 V</a:t>
            </a:r>
            <a:r>
              <a:rPr lang="zh-CN" altLang="en-US" sz="1600" dirty="0" smtClean="0">
                <a:latin typeface="微软雅黑" panose="020B0503020204020204" pitchFamily="34" charset="-122"/>
                <a:ea typeface="微软雅黑" panose="020B0503020204020204" pitchFamily="34" charset="-122"/>
              </a:rPr>
              <a:t>直流焊机。电焊</a:t>
            </a:r>
            <a:endParaRPr lang="en-US" altLang="zh-CN" sz="1600" dirty="0" smtClean="0">
              <a:latin typeface="微软雅黑" panose="020B0503020204020204" pitchFamily="34" charset="-122"/>
              <a:ea typeface="微软雅黑" panose="020B0503020204020204" pitchFamily="34" charset="-122"/>
            </a:endParaRPr>
          </a:p>
          <a:p>
            <a:pPr marL="342900" indent="-342900">
              <a:lnSpc>
                <a:spcPts val="2300"/>
              </a:lnSpc>
            </a:pPr>
            <a:r>
              <a:rPr lang="zh-CN" altLang="en-US" sz="1600" dirty="0" smtClean="0">
                <a:latin typeface="微软雅黑" panose="020B0503020204020204" pitchFamily="34" charset="-122"/>
                <a:ea typeface="微软雅黑" panose="020B0503020204020204" pitchFamily="34" charset="-122"/>
              </a:rPr>
              <a:t>机修完后进行通电试验良好，并将电焊机开关断开。刁某安排班组成员张某拆除</a:t>
            </a:r>
            <a:endParaRPr lang="en-US" altLang="zh-CN" sz="1600" dirty="0" smtClean="0">
              <a:latin typeface="微软雅黑" panose="020B0503020204020204" pitchFamily="34" charset="-122"/>
              <a:ea typeface="微软雅黑" panose="020B0503020204020204" pitchFamily="34" charset="-122"/>
            </a:endParaRPr>
          </a:p>
          <a:p>
            <a:pPr marL="342900" indent="-342900">
              <a:lnSpc>
                <a:spcPts val="2300"/>
              </a:lnSpc>
            </a:pPr>
            <a:r>
              <a:rPr lang="zh-CN" altLang="en-US" sz="1600" dirty="0" smtClean="0">
                <a:latin typeface="微软雅黑" panose="020B0503020204020204" pitchFamily="34" charset="-122"/>
                <a:ea typeface="微软雅黑" panose="020B0503020204020204" pitchFamily="34" charset="-122"/>
              </a:rPr>
              <a:t>电焊机二次线，自己拆除电焊机一次线。约</a:t>
            </a:r>
            <a:r>
              <a:rPr lang="en-US" altLang="zh-CN" sz="1600" dirty="0" smtClean="0">
                <a:latin typeface="微软雅黑" panose="020B0503020204020204" pitchFamily="34" charset="-122"/>
                <a:ea typeface="微软雅黑" panose="020B0503020204020204" pitchFamily="34" charset="-122"/>
              </a:rPr>
              <a:t>17:15</a:t>
            </a:r>
            <a:r>
              <a:rPr lang="zh-CN" altLang="en-US" sz="1600" dirty="0" smtClean="0">
                <a:latin typeface="微软雅黑" panose="020B0503020204020204" pitchFamily="34" charset="-122"/>
                <a:ea typeface="微软雅黑" panose="020B0503020204020204" pitchFamily="34" charset="-122"/>
              </a:rPr>
              <a:t>，刁某蹲着身子拆除电焊机电源</a:t>
            </a:r>
            <a:endParaRPr lang="en-US" altLang="zh-CN" sz="1600" dirty="0" smtClean="0">
              <a:latin typeface="微软雅黑" panose="020B0503020204020204" pitchFamily="34" charset="-122"/>
              <a:ea typeface="微软雅黑" panose="020B0503020204020204" pitchFamily="34" charset="-122"/>
            </a:endParaRPr>
          </a:p>
          <a:p>
            <a:pPr marL="342900" indent="-342900">
              <a:lnSpc>
                <a:spcPts val="2300"/>
              </a:lnSpc>
            </a:pPr>
            <a:r>
              <a:rPr lang="zh-CN" altLang="en-US" sz="1600" dirty="0" smtClean="0">
                <a:latin typeface="微软雅黑" panose="020B0503020204020204" pitchFamily="34" charset="-122"/>
                <a:ea typeface="微软雅黑" panose="020B0503020204020204" pitchFamily="34" charset="-122"/>
              </a:rPr>
              <a:t>线中间接头，在拆完一相后，拆除第二相的过程中意外触电，经抢救无效死亡。</a:t>
            </a:r>
            <a:endParaRPr lang="zh-CN" altLang="en-US" sz="1600" dirty="0">
              <a:latin typeface="微软雅黑" panose="020B0503020204020204" pitchFamily="34" charset="-122"/>
              <a:ea typeface="微软雅黑" panose="020B0503020204020204" pitchFamily="34" charset="-122"/>
            </a:endParaRPr>
          </a:p>
        </p:txBody>
      </p:sp>
      <p:pic>
        <p:nvPicPr>
          <p:cNvPr id="9" name="Picture 9"/>
          <p:cNvPicPr>
            <a:picLocks noChangeAspect="1" noChangeArrowheads="1"/>
          </p:cNvPicPr>
          <p:nvPr/>
        </p:nvPicPr>
        <p:blipFill>
          <a:blip r:embed="rId1" cstate="print">
            <a:clrChange>
              <a:clrFrom>
                <a:srgbClr val="FBFDFA"/>
              </a:clrFrom>
              <a:clrTo>
                <a:srgbClr val="FBFDFA">
                  <a:alpha val="0"/>
                </a:srgbClr>
              </a:clrTo>
            </a:clrChange>
            <a:lum bright="6000" contrast="12000"/>
          </a:blip>
          <a:srcRect l="14583" t="42154" r="23685" b="37561"/>
          <a:stretch>
            <a:fillRect/>
          </a:stretch>
        </p:blipFill>
        <p:spPr bwMode="auto">
          <a:xfrm>
            <a:off x="4643958" y="1052736"/>
            <a:ext cx="3600450" cy="887413"/>
          </a:xfrm>
          <a:prstGeom prst="rect">
            <a:avLst/>
          </a:prstGeom>
          <a:noFill/>
          <a:ln w="9525">
            <a:noFill/>
            <a:miter lim="800000"/>
            <a:headEnd/>
            <a:tailEnd/>
          </a:ln>
        </p:spPr>
      </p:pic>
      <p:sp>
        <p:nvSpPr>
          <p:cNvPr id="10" name="Rectangle 8"/>
          <p:cNvSpPr>
            <a:spLocks noChangeArrowheads="1"/>
          </p:cNvSpPr>
          <p:nvPr/>
        </p:nvSpPr>
        <p:spPr bwMode="auto">
          <a:xfrm>
            <a:off x="910893" y="3575968"/>
            <a:ext cx="7837571" cy="1199174"/>
          </a:xfrm>
          <a:prstGeom prst="rect">
            <a:avLst/>
          </a:prstGeom>
          <a:noFill/>
          <a:ln w="9525">
            <a:noFill/>
            <a:miter lim="800000"/>
          </a:ln>
        </p:spPr>
        <p:txBody>
          <a:bodyPr wrap="square" anchor="ctr">
            <a:spAutoFit/>
          </a:bodyPr>
          <a:lstStyle/>
          <a:p>
            <a:pPr marL="342900" indent="-342900">
              <a:lnSpc>
                <a:spcPts val="2200"/>
              </a:lnSpc>
            </a:pP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1</a:t>
            </a:r>
            <a:r>
              <a:rPr lang="zh-CN" altLang="en-US" sz="1600" dirty="0" smtClean="0">
                <a:latin typeface="微软雅黑" panose="020B0503020204020204" pitchFamily="34" charset="-122"/>
                <a:ea typeface="微软雅黑" panose="020B0503020204020204" pitchFamily="34" charset="-122"/>
              </a:rPr>
              <a:t>）刁某</a:t>
            </a:r>
            <a:r>
              <a:rPr lang="zh-CN" altLang="en-US" sz="1600" dirty="0">
                <a:latin typeface="微软雅黑" panose="020B0503020204020204" pitchFamily="34" charset="-122"/>
                <a:ea typeface="微软雅黑" panose="020B0503020204020204" pitchFamily="34" charset="-122"/>
              </a:rPr>
              <a:t>已参加工作</a:t>
            </a:r>
            <a:r>
              <a:rPr lang="en-US" altLang="zh-CN" sz="1600" dirty="0">
                <a:latin typeface="微软雅黑" panose="020B0503020204020204" pitchFamily="34" charset="-122"/>
                <a:ea typeface="微软雅黑" panose="020B0503020204020204" pitchFamily="34" charset="-122"/>
              </a:rPr>
              <a:t>10</a:t>
            </a:r>
            <a:r>
              <a:rPr lang="zh-CN" altLang="en-US" sz="1600" dirty="0">
                <a:latin typeface="微软雅黑" panose="020B0503020204020204" pitchFamily="34" charset="-122"/>
                <a:ea typeface="微软雅黑" panose="020B0503020204020204" pitchFamily="34" charset="-122"/>
              </a:rPr>
              <a:t>余年，一直从事电气作业并获得高级维修电工资格证书；在本次作业中刁某</a:t>
            </a:r>
            <a:r>
              <a:rPr lang="zh-CN" altLang="en-US" sz="1600" dirty="0" smtClean="0">
                <a:latin typeface="微软雅黑" panose="020B0503020204020204" pitchFamily="34" charset="-122"/>
                <a:ea typeface="微软雅黑" panose="020B0503020204020204" pitchFamily="34" charset="-122"/>
              </a:rPr>
              <a:t>安全意识淡薄，在拆除电焊机电源线中间接头前，未验电确认电焊机电源是否已断开，在电源线带电又无绝缘防护的情况下作业，导致触电。刁某停电作业违章是此次事故的直接原因。</a:t>
            </a:r>
            <a:endParaRPr lang="zh-CN" altLang="en-US" sz="1600" dirty="0">
              <a:latin typeface="微软雅黑" panose="020B0503020204020204" pitchFamily="34" charset="-122"/>
              <a:ea typeface="微软雅黑" panose="020B0503020204020204" pitchFamily="34" charset="-122"/>
            </a:endParaRPr>
          </a:p>
        </p:txBody>
      </p:sp>
      <p:sp>
        <p:nvSpPr>
          <p:cNvPr id="11" name="Rectangle 8"/>
          <p:cNvSpPr>
            <a:spLocks noChangeArrowheads="1"/>
          </p:cNvSpPr>
          <p:nvPr/>
        </p:nvSpPr>
        <p:spPr bwMode="auto">
          <a:xfrm>
            <a:off x="899592" y="4783200"/>
            <a:ext cx="7704856" cy="656590"/>
          </a:xfrm>
          <a:prstGeom prst="rect">
            <a:avLst/>
          </a:prstGeom>
          <a:noFill/>
          <a:ln w="9525">
            <a:noFill/>
            <a:miter lim="800000"/>
          </a:ln>
        </p:spPr>
        <p:txBody>
          <a:bodyPr wrap="square" anchor="ctr">
            <a:spAutoFit/>
          </a:bodyPr>
          <a:lstStyle/>
          <a:p>
            <a:pPr marL="342900" indent="-342900">
              <a:lnSpc>
                <a:spcPts val="2200"/>
              </a:lnSpc>
            </a:pP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2</a:t>
            </a:r>
            <a:r>
              <a:rPr lang="zh-CN" altLang="en-US" sz="1600" dirty="0" smtClean="0">
                <a:latin typeface="微软雅黑" panose="020B0503020204020204" pitchFamily="34" charset="-122"/>
                <a:ea typeface="微软雅黑" panose="020B0503020204020204" pitchFamily="34" charset="-122"/>
              </a:rPr>
              <a:t>）张某</a:t>
            </a:r>
            <a:r>
              <a:rPr lang="zh-CN" altLang="en-US" sz="1600" dirty="0">
                <a:latin typeface="微软雅黑" panose="020B0503020204020204" pitchFamily="34" charset="-122"/>
                <a:ea typeface="微软雅黑" panose="020B0503020204020204" pitchFamily="34" charset="-122"/>
              </a:rPr>
              <a:t>在工作中未有效地进行安全监督、提醒，未及时制止刁某的违章行为，也是事故的原因之一。</a:t>
            </a:r>
            <a:endParaRPr lang="zh-CN" altLang="en-US" sz="1600" dirty="0">
              <a:latin typeface="微软雅黑" panose="020B0503020204020204" pitchFamily="34" charset="-122"/>
              <a:ea typeface="微软雅黑" panose="020B0503020204020204" pitchFamily="34" charset="-122"/>
            </a:endParaRPr>
          </a:p>
        </p:txBody>
      </p:sp>
      <p:sp>
        <p:nvSpPr>
          <p:cNvPr id="12" name="Rectangle 8"/>
          <p:cNvSpPr>
            <a:spLocks noChangeArrowheads="1"/>
          </p:cNvSpPr>
          <p:nvPr/>
        </p:nvSpPr>
        <p:spPr bwMode="auto">
          <a:xfrm>
            <a:off x="899592" y="5373216"/>
            <a:ext cx="7703839" cy="917046"/>
          </a:xfrm>
          <a:prstGeom prst="rect">
            <a:avLst/>
          </a:prstGeom>
          <a:noFill/>
          <a:ln w="9525">
            <a:noFill/>
            <a:miter lim="800000"/>
          </a:ln>
        </p:spPr>
        <p:txBody>
          <a:bodyPr wrap="square" anchor="ctr">
            <a:spAutoFit/>
          </a:bodyPr>
          <a:lstStyle/>
          <a:p>
            <a:pPr marL="342900" indent="-342900">
              <a:lnSpc>
                <a:spcPts val="2200"/>
              </a:lnSpc>
            </a:pP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3</a:t>
            </a:r>
            <a:r>
              <a:rPr lang="zh-CN" altLang="en-US" sz="1600" dirty="0" smtClean="0">
                <a:latin typeface="微软雅黑" panose="020B0503020204020204" pitchFamily="34" charset="-122"/>
                <a:ea typeface="微软雅黑" panose="020B0503020204020204" pitchFamily="34" charset="-122"/>
              </a:rPr>
              <a:t>）该</a:t>
            </a:r>
            <a:r>
              <a:rPr lang="zh-CN" altLang="en-US" sz="1600" dirty="0">
                <a:latin typeface="微软雅黑" panose="020B0503020204020204" pitchFamily="34" charset="-122"/>
                <a:ea typeface="微软雅黑" panose="020B0503020204020204" pitchFamily="34" charset="-122"/>
              </a:rPr>
              <a:t>公司于</a:t>
            </a:r>
            <a:r>
              <a:rPr lang="en-US" altLang="zh-CN" sz="1600" dirty="0">
                <a:latin typeface="微软雅黑" panose="020B0503020204020204" pitchFamily="34" charset="-122"/>
                <a:ea typeface="微软雅黑" panose="020B0503020204020204" pitchFamily="34" charset="-122"/>
              </a:rPr>
              <a:t>2001</a:t>
            </a:r>
            <a:r>
              <a:rPr lang="zh-CN" altLang="en-US" sz="1600" dirty="0">
                <a:latin typeface="微软雅黑" panose="020B0503020204020204" pitchFamily="34" charset="-122"/>
                <a:ea typeface="微软雅黑" panose="020B0503020204020204" pitchFamily="34" charset="-122"/>
              </a:rPr>
              <a:t>年制订并下发了</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电动、气动工器具使用规定</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，包括了电气设备接线和</a:t>
            </a:r>
            <a:r>
              <a:rPr lang="en-US" altLang="zh-CN" sz="1600" dirty="0">
                <a:latin typeface="微软雅黑" panose="020B0503020204020204" pitchFamily="34" charset="-122"/>
                <a:ea typeface="微软雅黑" panose="020B0503020204020204" pitchFamily="34" charset="-122"/>
              </a:rPr>
              <a:t>15</a:t>
            </a:r>
            <a:r>
              <a:rPr lang="zh-CN" altLang="en-US" sz="1600" dirty="0">
                <a:latin typeface="微软雅黑" panose="020B0503020204020204" pitchFamily="34" charset="-122"/>
                <a:ea typeface="微软雅黑" panose="020B0503020204020204" pitchFamily="34" charset="-122"/>
              </a:rPr>
              <a:t>种</a:t>
            </a:r>
            <a:r>
              <a:rPr lang="zh-CN" altLang="en-US" sz="1600" dirty="0" smtClean="0">
                <a:latin typeface="微软雅黑" panose="020B0503020204020204" pitchFamily="34" charset="-122"/>
                <a:ea typeface="微软雅黑" panose="020B0503020204020204" pitchFamily="34" charset="-122"/>
              </a:rPr>
              <a:t>设备的</a:t>
            </a:r>
            <a:r>
              <a:rPr lang="zh-CN" altLang="en-US" sz="1600" dirty="0">
                <a:latin typeface="微软雅黑" panose="020B0503020204020204" pitchFamily="34" charset="-122"/>
                <a:ea typeface="微软雅黑" panose="020B0503020204020204" pitchFamily="34" charset="-122"/>
              </a:rPr>
              <a:t>使用规定。</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规定</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下发后组织学习并进行了考试。但刁某在工作中不执行规章制度，疏忽大意，凭经验、凭资历违章作业。</a:t>
            </a: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p:transition>
    <p:push dir="u"/>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3877985"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六、典型电气事故、原因分析及预防</a:t>
            </a:r>
            <a:endParaRPr lang="zh-CN" altLang="en-US" dirty="0" smtClean="0">
              <a:solidFill>
                <a:schemeClr val="tx2"/>
              </a:solidFill>
              <a:latin typeface="华文隶书" panose="02010800040101010101" pitchFamily="2" charset="-122"/>
              <a:ea typeface="华文隶书" panose="02010800040101010101" pitchFamily="2" charset="-122"/>
            </a:endParaRPr>
          </a:p>
        </p:txBody>
      </p:sp>
      <p:sp>
        <p:nvSpPr>
          <p:cNvPr id="5" name="Text Box 12"/>
          <p:cNvSpPr txBox="1">
            <a:spLocks noChangeArrowheads="1"/>
          </p:cNvSpPr>
          <p:nvPr/>
        </p:nvSpPr>
        <p:spPr bwMode="auto">
          <a:xfrm>
            <a:off x="597046" y="908397"/>
            <a:ext cx="2894834" cy="360363"/>
          </a:xfrm>
          <a:prstGeom prst="rect">
            <a:avLst/>
          </a:prstGeom>
        </p:spPr>
        <p:style>
          <a:lnRef idx="3">
            <a:schemeClr val="lt1"/>
          </a:lnRef>
          <a:fillRef idx="1">
            <a:schemeClr val="accent6"/>
          </a:fillRef>
          <a:effectRef idx="1">
            <a:schemeClr val="accent6"/>
          </a:effectRef>
          <a:fontRef idx="minor">
            <a:schemeClr val="lt1"/>
          </a:fontRef>
        </p:style>
        <p:txBody>
          <a:bodyPr/>
          <a:lstStyle/>
          <a:p>
            <a:pPr>
              <a:spcBef>
                <a:spcPct val="50000"/>
              </a:spcBef>
            </a:pPr>
            <a:r>
              <a:rPr lang="zh-CN" altLang="en-US" sz="1600" b="1" dirty="0" smtClean="0">
                <a:solidFill>
                  <a:schemeClr val="bg1"/>
                </a:solidFill>
                <a:latin typeface="微软雅黑" panose="020B0503020204020204" pitchFamily="34" charset="-122"/>
                <a:ea typeface="微软雅黑" panose="020B0503020204020204" pitchFamily="34" charset="-122"/>
              </a:rPr>
              <a:t>案例</a:t>
            </a:r>
            <a:r>
              <a:rPr lang="en-US" altLang="zh-CN" sz="1600" b="1" dirty="0" smtClean="0">
                <a:solidFill>
                  <a:schemeClr val="bg1"/>
                </a:solidFill>
                <a:latin typeface="微软雅黑" panose="020B0503020204020204" pitchFamily="34" charset="-122"/>
                <a:ea typeface="微软雅黑" panose="020B0503020204020204" pitchFamily="34" charset="-122"/>
              </a:rPr>
              <a:t>2</a:t>
            </a:r>
            <a:r>
              <a:rPr lang="zh-CN" altLang="en-US" sz="1600" b="1" dirty="0" smtClean="0">
                <a:solidFill>
                  <a:schemeClr val="bg1"/>
                </a:solidFill>
                <a:latin typeface="微软雅黑" panose="020B0503020204020204" pitchFamily="34" charset="-122"/>
                <a:ea typeface="微软雅黑" panose="020B0503020204020204" pitchFamily="34" charset="-122"/>
              </a:rPr>
              <a:t>：检修电焊机 触电死亡</a:t>
            </a:r>
            <a:endParaRPr lang="zh-CN" altLang="en-US" sz="1600" b="1" dirty="0" smtClean="0">
              <a:solidFill>
                <a:schemeClr val="bg1"/>
              </a:solidFill>
              <a:latin typeface="微软雅黑" panose="020B0503020204020204" pitchFamily="34" charset="-122"/>
              <a:ea typeface="微软雅黑" panose="020B0503020204020204" pitchFamily="34" charset="-122"/>
            </a:endParaRPr>
          </a:p>
        </p:txBody>
      </p:sp>
      <p:sp>
        <p:nvSpPr>
          <p:cNvPr id="6" name="Rectangle 11"/>
          <p:cNvSpPr>
            <a:spLocks noChangeArrowheads="1"/>
          </p:cNvSpPr>
          <p:nvPr/>
        </p:nvSpPr>
        <p:spPr bwMode="auto">
          <a:xfrm>
            <a:off x="597046" y="1342767"/>
            <a:ext cx="1367830" cy="344651"/>
          </a:xfrm>
          <a:prstGeom prst="rect">
            <a:avLst/>
          </a:prstGeom>
          <a:noFill/>
          <a:ln w="9525">
            <a:noFill/>
            <a:miter lim="800000"/>
          </a:ln>
        </p:spPr>
        <p:txBody>
          <a:bodyPr wrap="square" anchor="ctr">
            <a:spAutoFit/>
          </a:bodyPr>
          <a:lstStyle/>
          <a:p>
            <a:pPr marL="342900" indent="-342900"/>
            <a:r>
              <a:rPr lang="en-US" altLang="zh-CN" sz="1600" b="1" dirty="0" smtClean="0">
                <a:solidFill>
                  <a:srgbClr val="C00000"/>
                </a:solidFill>
                <a:latin typeface="Arial" panose="020B0604020202020204" pitchFamily="34" charset="0"/>
              </a:rPr>
              <a:t>2</a:t>
            </a:r>
            <a:r>
              <a:rPr lang="zh-CN" altLang="en-US" sz="1600" b="1" dirty="0" smtClean="0">
                <a:solidFill>
                  <a:srgbClr val="C00000"/>
                </a:solidFill>
                <a:latin typeface="Arial" panose="020B0604020202020204" pitchFamily="34" charset="0"/>
              </a:rPr>
              <a:t>、事故分析</a:t>
            </a:r>
            <a:endParaRPr lang="zh-CN" altLang="en-US" sz="1600" b="1" dirty="0">
              <a:solidFill>
                <a:srgbClr val="C00000"/>
              </a:solidFill>
              <a:latin typeface="Arial" panose="020B0604020202020204" pitchFamily="34" charset="0"/>
            </a:endParaRPr>
          </a:p>
        </p:txBody>
      </p:sp>
      <p:sp>
        <p:nvSpPr>
          <p:cNvPr id="7" name="Rectangle 8"/>
          <p:cNvSpPr>
            <a:spLocks noChangeArrowheads="1"/>
          </p:cNvSpPr>
          <p:nvPr/>
        </p:nvSpPr>
        <p:spPr bwMode="auto">
          <a:xfrm>
            <a:off x="755576" y="1691521"/>
            <a:ext cx="7992888" cy="657359"/>
          </a:xfrm>
          <a:prstGeom prst="rect">
            <a:avLst/>
          </a:prstGeom>
          <a:noFill/>
          <a:ln w="9525">
            <a:noFill/>
            <a:miter lim="800000"/>
          </a:ln>
        </p:spPr>
        <p:txBody>
          <a:bodyPr wrap="square" anchor="ctr">
            <a:spAutoFit/>
          </a:bodyPr>
          <a:lstStyle/>
          <a:p>
            <a:pPr marL="342900" indent="-342900">
              <a:lnSpc>
                <a:spcPts val="2300"/>
              </a:lnSpc>
            </a:pP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4</a:t>
            </a:r>
            <a:r>
              <a:rPr lang="zh-CN" altLang="en-US" sz="1600" dirty="0" smtClean="0">
                <a:latin typeface="微软雅黑" panose="020B0503020204020204" pitchFamily="34" charset="-122"/>
                <a:ea typeface="微软雅黑" panose="020B0503020204020204" pitchFamily="34" charset="-122"/>
              </a:rPr>
              <a:t>）该</a:t>
            </a:r>
            <a:r>
              <a:rPr lang="zh-CN" altLang="en-US" sz="1600" dirty="0">
                <a:latin typeface="微软雅黑" panose="020B0503020204020204" pitchFamily="34" charset="-122"/>
                <a:ea typeface="微软雅黑" panose="020B0503020204020204" pitchFamily="34" charset="-122"/>
              </a:rPr>
              <a:t>公司领导对“安全第一，预防为主”的安全生产方针认识不足，存在轻安全</a:t>
            </a:r>
            <a:r>
              <a:rPr lang="zh-CN" altLang="en-US" sz="1600" dirty="0" smtClean="0">
                <a:latin typeface="微软雅黑" panose="020B0503020204020204" pitchFamily="34" charset="-122"/>
                <a:ea typeface="微软雅黑" panose="020B0503020204020204" pitchFamily="34" charset="-122"/>
              </a:rPr>
              <a:t>重</a:t>
            </a:r>
            <a:endParaRPr lang="en-US" altLang="zh-CN" sz="1600" dirty="0" smtClean="0">
              <a:latin typeface="微软雅黑" panose="020B0503020204020204" pitchFamily="34" charset="-122"/>
              <a:ea typeface="微软雅黑" panose="020B0503020204020204" pitchFamily="34" charset="-122"/>
            </a:endParaRPr>
          </a:p>
          <a:p>
            <a:pPr marL="342900" indent="-342900">
              <a:lnSpc>
                <a:spcPts val="2300"/>
              </a:lnSpc>
            </a:pPr>
            <a:r>
              <a:rPr lang="en-US" altLang="zh-CN" sz="1600" dirty="0" smtClean="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经营</a:t>
            </a:r>
            <a:r>
              <a:rPr lang="zh-CN" altLang="en-US" sz="1600" dirty="0">
                <a:latin typeface="微软雅黑" panose="020B0503020204020204" pitchFamily="34" charset="-122"/>
                <a:ea typeface="微软雅黑" panose="020B0503020204020204" pitchFamily="34" charset="-122"/>
              </a:rPr>
              <a:t>的思想，</a:t>
            </a:r>
            <a:r>
              <a:rPr lang="zh-CN" altLang="en-US" sz="1600" dirty="0" smtClean="0">
                <a:latin typeface="微软雅黑" panose="020B0503020204020204" pitchFamily="34" charset="-122"/>
                <a:ea typeface="微软雅黑" panose="020B0503020204020204" pitchFamily="34" charset="-122"/>
              </a:rPr>
              <a:t>负有</a:t>
            </a:r>
            <a:r>
              <a:rPr lang="zh-CN" altLang="en-US" sz="1600" dirty="0">
                <a:latin typeface="微软雅黑" panose="020B0503020204020204" pitchFamily="34" charset="-122"/>
                <a:ea typeface="微软雅黑" panose="020B0503020204020204" pitchFamily="34" charset="-122"/>
              </a:rPr>
              <a:t>直接管理责任。</a:t>
            </a:r>
            <a:endParaRPr lang="zh-CN" altLang="en-US" sz="1600" dirty="0">
              <a:latin typeface="微软雅黑" panose="020B0503020204020204" pitchFamily="34" charset="-122"/>
              <a:ea typeface="微软雅黑" panose="020B0503020204020204" pitchFamily="34" charset="-122"/>
            </a:endParaRPr>
          </a:p>
        </p:txBody>
      </p:sp>
      <p:sp>
        <p:nvSpPr>
          <p:cNvPr id="8" name="矩形 7"/>
          <p:cNvSpPr/>
          <p:nvPr/>
        </p:nvSpPr>
        <p:spPr>
          <a:xfrm>
            <a:off x="611560" y="2247255"/>
            <a:ext cx="1337226" cy="461665"/>
          </a:xfrm>
          <a:prstGeom prst="rect">
            <a:avLst/>
          </a:prstGeom>
        </p:spPr>
        <p:txBody>
          <a:bodyPr wrap="none">
            <a:spAutoFit/>
          </a:bodyPr>
          <a:lstStyle/>
          <a:p>
            <a:pPr>
              <a:lnSpc>
                <a:spcPct val="150000"/>
              </a:lnSpc>
            </a:pPr>
            <a:r>
              <a:rPr lang="en-US" altLang="zh-CN" sz="1600" b="1" dirty="0" smtClean="0">
                <a:solidFill>
                  <a:srgbClr val="C00000"/>
                </a:solidFill>
                <a:latin typeface="微软雅黑" panose="020B0503020204020204" pitchFamily="34" charset="-122"/>
                <a:ea typeface="微软雅黑" panose="020B0503020204020204" pitchFamily="34" charset="-122"/>
              </a:rPr>
              <a:t>3</a:t>
            </a:r>
            <a:r>
              <a:rPr lang="zh-CN" altLang="en-US" sz="1600" b="1" dirty="0" smtClean="0">
                <a:solidFill>
                  <a:srgbClr val="C00000"/>
                </a:solidFill>
                <a:latin typeface="微软雅黑" panose="020B0503020204020204" pitchFamily="34" charset="-122"/>
                <a:ea typeface="微软雅黑" panose="020B0503020204020204" pitchFamily="34" charset="-122"/>
              </a:rPr>
              <a:t>、防范措施</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9" name="Rectangle 4"/>
          <p:cNvSpPr>
            <a:spLocks noChangeArrowheads="1"/>
          </p:cNvSpPr>
          <p:nvPr/>
        </p:nvSpPr>
        <p:spPr bwMode="auto">
          <a:xfrm>
            <a:off x="755576" y="2628394"/>
            <a:ext cx="7777036" cy="656590"/>
          </a:xfrm>
          <a:prstGeom prst="rect">
            <a:avLst/>
          </a:prstGeom>
          <a:noFill/>
          <a:ln w="9525">
            <a:noFill/>
            <a:miter lim="800000"/>
          </a:ln>
        </p:spPr>
        <p:txBody>
          <a:bodyPr wrap="square" anchor="ctr">
            <a:spAutoFit/>
          </a:bodyPr>
          <a:lstStyle/>
          <a:p>
            <a:pPr marL="342900" indent="-342900">
              <a:lnSpc>
                <a:spcPts val="2200"/>
              </a:lnSpc>
            </a:pP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1</a:t>
            </a:r>
            <a:r>
              <a:rPr lang="zh-CN" altLang="en-US" sz="1600" dirty="0" smtClean="0">
                <a:latin typeface="微软雅黑" panose="020B0503020204020204" pitchFamily="34" charset="-122"/>
                <a:ea typeface="微软雅黑" panose="020B0503020204020204" pitchFamily="34" charset="-122"/>
              </a:rPr>
              <a:t>）采取</a:t>
            </a:r>
            <a:r>
              <a:rPr lang="zh-CN" altLang="en-US" sz="1600" dirty="0">
                <a:latin typeface="微软雅黑" panose="020B0503020204020204" pitchFamily="34" charset="-122"/>
                <a:ea typeface="微软雅黑" panose="020B0503020204020204" pitchFamily="34" charset="-122"/>
              </a:rPr>
              <a:t>有力措施，加强对现场工作人员执行规章制度的监督、落实，杜绝违章</a:t>
            </a:r>
            <a:r>
              <a:rPr lang="zh-CN" altLang="en-US" sz="1600" dirty="0" smtClean="0">
                <a:latin typeface="微软雅黑" panose="020B0503020204020204" pitchFamily="34" charset="-122"/>
                <a:ea typeface="微软雅黑" panose="020B0503020204020204" pitchFamily="34" charset="-122"/>
              </a:rPr>
              <a:t>行</a:t>
            </a:r>
            <a:endParaRPr lang="en-US" altLang="zh-CN" sz="1600" dirty="0" smtClean="0">
              <a:latin typeface="微软雅黑" panose="020B0503020204020204" pitchFamily="34" charset="-122"/>
              <a:ea typeface="微软雅黑" panose="020B0503020204020204" pitchFamily="34" charset="-122"/>
            </a:endParaRPr>
          </a:p>
          <a:p>
            <a:pPr marL="342900" indent="-342900">
              <a:lnSpc>
                <a:spcPts val="2200"/>
              </a:lnSpc>
            </a:pPr>
            <a:r>
              <a:rPr lang="en-US" altLang="zh-CN" sz="1600" dirty="0" smtClean="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为</a:t>
            </a:r>
            <a:r>
              <a:rPr lang="zh-CN" altLang="en-US" sz="1600" dirty="0">
                <a:latin typeface="微软雅黑" panose="020B0503020204020204" pitchFamily="34" charset="-122"/>
                <a:ea typeface="微软雅黑" panose="020B0503020204020204" pitchFamily="34" charset="-122"/>
              </a:rPr>
              <a:t>的发生。作业班组成员要互相监督，严格执行</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安规</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和企业规章制度。</a:t>
            </a:r>
            <a:endParaRPr lang="zh-CN" altLang="en-US" sz="1600" dirty="0">
              <a:latin typeface="微软雅黑" panose="020B0503020204020204" pitchFamily="34" charset="-122"/>
              <a:ea typeface="微软雅黑" panose="020B0503020204020204" pitchFamily="34" charset="-122"/>
            </a:endParaRPr>
          </a:p>
        </p:txBody>
      </p:sp>
      <p:sp>
        <p:nvSpPr>
          <p:cNvPr id="10" name="Rectangle 4"/>
          <p:cNvSpPr>
            <a:spLocks noChangeArrowheads="1"/>
          </p:cNvSpPr>
          <p:nvPr/>
        </p:nvSpPr>
        <p:spPr bwMode="auto">
          <a:xfrm>
            <a:off x="755576" y="3213069"/>
            <a:ext cx="8172450" cy="374461"/>
          </a:xfrm>
          <a:prstGeom prst="rect">
            <a:avLst/>
          </a:prstGeom>
          <a:noFill/>
          <a:ln w="9525">
            <a:noFill/>
            <a:miter lim="800000"/>
          </a:ln>
        </p:spPr>
        <p:txBody>
          <a:bodyPr anchor="ctr">
            <a:spAutoFit/>
          </a:bodyPr>
          <a:lstStyle/>
          <a:p>
            <a:pPr marL="342900" indent="-342900">
              <a:lnSpc>
                <a:spcPts val="2200"/>
              </a:lnSpc>
            </a:pP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2</a:t>
            </a:r>
            <a:r>
              <a:rPr lang="zh-CN" altLang="en-US" sz="1600" dirty="0" smtClean="0">
                <a:latin typeface="微软雅黑" panose="020B0503020204020204" pitchFamily="34" charset="-122"/>
                <a:ea typeface="微软雅黑" panose="020B0503020204020204" pitchFamily="34" charset="-122"/>
              </a:rPr>
              <a:t>）相关</a:t>
            </a:r>
            <a:r>
              <a:rPr lang="zh-CN" altLang="en-US" sz="1600" dirty="0">
                <a:latin typeface="微软雅黑" panose="020B0503020204020204" pitchFamily="34" charset="-122"/>
                <a:ea typeface="微软雅黑" panose="020B0503020204020204" pitchFamily="34" charset="-122"/>
              </a:rPr>
              <a:t>低频次作业必须执行危险预知训练（</a:t>
            </a:r>
            <a:r>
              <a:rPr lang="en-US" altLang="zh-CN" sz="1600" dirty="0">
                <a:latin typeface="微软雅黑" panose="020B0503020204020204" pitchFamily="34" charset="-122"/>
                <a:ea typeface="微软雅黑" panose="020B0503020204020204" pitchFamily="34" charset="-122"/>
              </a:rPr>
              <a:t>KYT</a:t>
            </a:r>
            <a:r>
              <a:rPr lang="zh-CN" altLang="en-US" sz="1600" dirty="0">
                <a:latin typeface="微软雅黑" panose="020B0503020204020204" pitchFamily="34" charset="-122"/>
                <a:ea typeface="微软雅黑" panose="020B0503020204020204" pitchFamily="34" charset="-122"/>
              </a:rPr>
              <a:t>），并填写</a:t>
            </a:r>
            <a:r>
              <a:rPr lang="en-US" altLang="zh-CN" sz="1600" dirty="0">
                <a:latin typeface="微软雅黑" panose="020B0503020204020204" pitchFamily="34" charset="-122"/>
                <a:ea typeface="微软雅黑" panose="020B0503020204020204" pitchFamily="34" charset="-122"/>
              </a:rPr>
              <a:t>KYT</a:t>
            </a:r>
            <a:r>
              <a:rPr lang="zh-CN" altLang="en-US" sz="1600" dirty="0">
                <a:latin typeface="微软雅黑" panose="020B0503020204020204" pitchFamily="34" charset="-122"/>
                <a:ea typeface="微软雅黑" panose="020B0503020204020204" pitchFamily="34" charset="-122"/>
              </a:rPr>
              <a:t>报告。</a:t>
            </a:r>
            <a:endParaRPr lang="zh-CN" altLang="en-US" sz="1600" dirty="0">
              <a:latin typeface="微软雅黑" panose="020B0503020204020204" pitchFamily="34" charset="-122"/>
              <a:ea typeface="微软雅黑" panose="020B0503020204020204" pitchFamily="34" charset="-122"/>
            </a:endParaRPr>
          </a:p>
        </p:txBody>
      </p:sp>
      <p:sp>
        <p:nvSpPr>
          <p:cNvPr id="11" name="Rectangle 4"/>
          <p:cNvSpPr>
            <a:spLocks noChangeArrowheads="1"/>
          </p:cNvSpPr>
          <p:nvPr/>
        </p:nvSpPr>
        <p:spPr bwMode="auto">
          <a:xfrm>
            <a:off x="755404" y="3515615"/>
            <a:ext cx="6552900" cy="374461"/>
          </a:xfrm>
          <a:prstGeom prst="rect">
            <a:avLst/>
          </a:prstGeom>
          <a:noFill/>
          <a:ln w="9525">
            <a:noFill/>
            <a:miter lim="800000"/>
          </a:ln>
        </p:spPr>
        <p:txBody>
          <a:bodyPr wrap="square" anchor="ctr">
            <a:spAutoFit/>
          </a:bodyPr>
          <a:lstStyle/>
          <a:p>
            <a:pPr marL="342900" indent="-342900">
              <a:lnSpc>
                <a:spcPts val="2200"/>
              </a:lnSpc>
            </a:pP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3</a:t>
            </a:r>
            <a:r>
              <a:rPr lang="zh-CN" altLang="en-US" sz="1600" dirty="0" smtClean="0">
                <a:latin typeface="微软雅黑" panose="020B0503020204020204" pitchFamily="34" charset="-122"/>
                <a:ea typeface="微软雅黑" panose="020B0503020204020204" pitchFamily="34" charset="-122"/>
              </a:rPr>
              <a:t>）完善</a:t>
            </a:r>
            <a:r>
              <a:rPr lang="zh-CN" altLang="en-US" sz="1600" dirty="0">
                <a:latin typeface="微软雅黑" panose="020B0503020204020204" pitchFamily="34" charset="-122"/>
                <a:ea typeface="微软雅黑" panose="020B0503020204020204" pitchFamily="34" charset="-122"/>
              </a:rPr>
              <a:t>停送电作业制度，培训并作业中严格遵守停送电作业制度。</a:t>
            </a:r>
            <a:endParaRPr lang="zh-CN" altLang="en-US" sz="1600" dirty="0">
              <a:latin typeface="微软雅黑" panose="020B0503020204020204" pitchFamily="34" charset="-122"/>
              <a:ea typeface="微软雅黑" panose="020B0503020204020204" pitchFamily="34" charset="-122"/>
            </a:endParaRPr>
          </a:p>
        </p:txBody>
      </p:sp>
      <p:sp>
        <p:nvSpPr>
          <p:cNvPr id="12" name="Rectangle 4"/>
          <p:cNvSpPr>
            <a:spLocks noChangeArrowheads="1"/>
          </p:cNvSpPr>
          <p:nvPr/>
        </p:nvSpPr>
        <p:spPr bwMode="auto">
          <a:xfrm>
            <a:off x="755404" y="3861048"/>
            <a:ext cx="7849044" cy="656590"/>
          </a:xfrm>
          <a:prstGeom prst="rect">
            <a:avLst/>
          </a:prstGeom>
          <a:noFill/>
          <a:ln w="9525">
            <a:noFill/>
            <a:miter lim="800000"/>
          </a:ln>
        </p:spPr>
        <p:txBody>
          <a:bodyPr wrap="square" anchor="ctr">
            <a:spAutoFit/>
          </a:bodyPr>
          <a:lstStyle/>
          <a:p>
            <a:pPr marL="342900" indent="-342900">
              <a:lnSpc>
                <a:spcPts val="2200"/>
              </a:lnSpc>
            </a:pP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4</a:t>
            </a:r>
            <a:r>
              <a:rPr lang="zh-CN" altLang="en-US" sz="1600" dirty="0" smtClean="0">
                <a:latin typeface="微软雅黑" panose="020B0503020204020204" pitchFamily="34" charset="-122"/>
                <a:ea typeface="微软雅黑" panose="020B0503020204020204" pitchFamily="34" charset="-122"/>
              </a:rPr>
              <a:t>）加强</a:t>
            </a:r>
            <a:r>
              <a:rPr lang="zh-CN" altLang="en-US" sz="1600" dirty="0">
                <a:latin typeface="微软雅黑" panose="020B0503020204020204" pitchFamily="34" charset="-122"/>
                <a:ea typeface="微软雅黑" panose="020B0503020204020204" pitchFamily="34" charset="-122"/>
              </a:rPr>
              <a:t>职工的技术培训和安全教育培训，提高职工的业务素质和安全意识，让</a:t>
            </a:r>
            <a:r>
              <a:rPr lang="zh-CN" altLang="en-US" sz="1600" dirty="0" smtClean="0">
                <a:latin typeface="微软雅黑" panose="020B0503020204020204" pitchFamily="34" charset="-122"/>
                <a:ea typeface="微软雅黑" panose="020B0503020204020204" pitchFamily="34" charset="-122"/>
              </a:rPr>
              <a:t>职工</a:t>
            </a:r>
            <a:endParaRPr lang="en-US" altLang="zh-CN" sz="1600" dirty="0" smtClean="0">
              <a:latin typeface="微软雅黑" panose="020B0503020204020204" pitchFamily="34" charset="-122"/>
              <a:ea typeface="微软雅黑" panose="020B0503020204020204" pitchFamily="34" charset="-122"/>
            </a:endParaRPr>
          </a:p>
          <a:p>
            <a:pPr marL="342900" indent="-342900">
              <a:lnSpc>
                <a:spcPts val="2200"/>
              </a:lnSpc>
            </a:pPr>
            <a:r>
              <a:rPr lang="en-US" altLang="zh-CN" sz="1600" dirty="0" smtClean="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切实</a:t>
            </a:r>
            <a:r>
              <a:rPr lang="zh-CN" altLang="en-US" sz="1600" dirty="0">
                <a:latin typeface="微软雅黑" panose="020B0503020204020204" pitchFamily="34" charset="-122"/>
                <a:ea typeface="微软雅黑" panose="020B0503020204020204" pitchFamily="34" charset="-122"/>
              </a:rPr>
              <a:t>从思想上认识作业性违章的危害性，从而提高遵章守纪的自觉性。</a:t>
            </a:r>
            <a:endParaRPr lang="zh-CN" altLang="en-US" sz="1600" dirty="0">
              <a:latin typeface="微软雅黑" panose="020B0503020204020204" pitchFamily="34" charset="-122"/>
              <a:ea typeface="微软雅黑" panose="020B0503020204020204" pitchFamily="34" charset="-122"/>
            </a:endParaRPr>
          </a:p>
        </p:txBody>
      </p:sp>
      <p:sp>
        <p:nvSpPr>
          <p:cNvPr id="13" name="Rectangle 4"/>
          <p:cNvSpPr>
            <a:spLocks noChangeArrowheads="1"/>
          </p:cNvSpPr>
          <p:nvPr/>
        </p:nvSpPr>
        <p:spPr bwMode="auto">
          <a:xfrm>
            <a:off x="755404" y="4437112"/>
            <a:ext cx="7705028" cy="1220847"/>
          </a:xfrm>
          <a:prstGeom prst="rect">
            <a:avLst/>
          </a:prstGeom>
          <a:noFill/>
          <a:ln w="9525">
            <a:noFill/>
            <a:miter lim="800000"/>
          </a:ln>
        </p:spPr>
        <p:txBody>
          <a:bodyPr wrap="square" anchor="ctr">
            <a:spAutoFit/>
          </a:bodyPr>
          <a:lstStyle/>
          <a:p>
            <a:pPr marL="342900" indent="-342900">
              <a:lnSpc>
                <a:spcPts val="2200"/>
              </a:lnSpc>
            </a:pP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5</a:t>
            </a:r>
            <a:r>
              <a:rPr lang="zh-CN" altLang="en-US" sz="1600" dirty="0" smtClean="0">
                <a:latin typeface="微软雅黑" panose="020B0503020204020204" pitchFamily="34" charset="-122"/>
                <a:ea typeface="微软雅黑" panose="020B0503020204020204" pitchFamily="34" charset="-122"/>
              </a:rPr>
              <a:t>）完善</a:t>
            </a:r>
            <a:r>
              <a:rPr lang="zh-CN" altLang="en-US" sz="1600" dirty="0">
                <a:latin typeface="微软雅黑" panose="020B0503020204020204" pitchFamily="34" charset="-122"/>
                <a:ea typeface="微软雅黑" panose="020B0503020204020204" pitchFamily="34" charset="-122"/>
              </a:rPr>
              <a:t>车间、班组“安全生产五同时制度”，建立个人安全生产档案，对不</a:t>
            </a:r>
            <a:r>
              <a:rPr lang="zh-CN" altLang="en-US" sz="1600" dirty="0" smtClean="0">
                <a:latin typeface="微软雅黑" panose="020B0503020204020204" pitchFamily="34" charset="-122"/>
                <a:ea typeface="微软雅黑" panose="020B0503020204020204" pitchFamily="34" charset="-122"/>
              </a:rPr>
              <a:t>具备</a:t>
            </a:r>
            <a:endParaRPr lang="en-US" altLang="zh-CN" sz="1600" dirty="0" smtClean="0">
              <a:latin typeface="微软雅黑" panose="020B0503020204020204" pitchFamily="34" charset="-122"/>
              <a:ea typeface="微软雅黑" panose="020B0503020204020204" pitchFamily="34" charset="-122"/>
            </a:endParaRPr>
          </a:p>
          <a:p>
            <a:pPr marL="342900" indent="-342900">
              <a:lnSpc>
                <a:spcPts val="2200"/>
              </a:lnSpc>
            </a:pPr>
            <a:r>
              <a:rPr lang="zh-CN" altLang="en-US" sz="1600" dirty="0" smtClean="0">
                <a:latin typeface="微软雅黑" panose="020B0503020204020204" pitchFamily="34" charset="-122"/>
                <a:ea typeface="微软雅黑" panose="020B0503020204020204" pitchFamily="34" charset="-122"/>
              </a:rPr>
              <a:t>         本职岗位</a:t>
            </a:r>
            <a:r>
              <a:rPr lang="zh-CN" altLang="en-US" sz="1600" dirty="0">
                <a:latin typeface="微软雅黑" panose="020B0503020204020204" pitchFamily="34" charset="-122"/>
                <a:ea typeface="微软雅黑" panose="020B0503020204020204" pitchFamily="34" charset="-122"/>
              </a:rPr>
              <a:t>所需安全素质的人员，进行培训或转岗；安排工作时，要及时了</a:t>
            </a:r>
            <a:r>
              <a:rPr lang="zh-CN" altLang="en-US" sz="1600" dirty="0" smtClean="0">
                <a:latin typeface="微软雅黑" panose="020B0503020204020204" pitchFamily="34" charset="-122"/>
                <a:ea typeface="微软雅黑" panose="020B0503020204020204" pitchFamily="34" charset="-122"/>
              </a:rPr>
              <a:t>解职</a:t>
            </a:r>
            <a:endParaRPr lang="en-US" altLang="zh-CN" sz="1600" dirty="0" smtClean="0">
              <a:latin typeface="微软雅黑" panose="020B0503020204020204" pitchFamily="34" charset="-122"/>
              <a:ea typeface="微软雅黑" panose="020B0503020204020204" pitchFamily="34" charset="-122"/>
            </a:endParaRPr>
          </a:p>
          <a:p>
            <a:pPr marL="342900" indent="-342900">
              <a:lnSpc>
                <a:spcPts val="2200"/>
              </a:lnSpc>
            </a:pPr>
            <a:r>
              <a:rPr lang="en-US" altLang="zh-CN" sz="1600" dirty="0" smtClean="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工</a:t>
            </a:r>
            <a:r>
              <a:rPr lang="zh-CN" altLang="en-US" sz="1600" dirty="0">
                <a:latin typeface="微软雅黑" panose="020B0503020204020204" pitchFamily="34" charset="-122"/>
                <a:ea typeface="微软雅黑" panose="020B0503020204020204" pitchFamily="34" charset="-122"/>
              </a:rPr>
              <a:t>的</a:t>
            </a:r>
            <a:r>
              <a:rPr lang="zh-CN" altLang="en-US" sz="1600" dirty="0" smtClean="0">
                <a:latin typeface="微软雅黑" panose="020B0503020204020204" pitchFamily="34" charset="-122"/>
                <a:ea typeface="微软雅黑" panose="020B0503020204020204" pitchFamily="34" charset="-122"/>
              </a:rPr>
              <a:t>安全思想</a:t>
            </a:r>
            <a:r>
              <a:rPr lang="zh-CN" altLang="en-US" sz="1600" dirty="0">
                <a:latin typeface="微软雅黑" panose="020B0503020204020204" pitchFamily="34" charset="-122"/>
                <a:ea typeface="微软雅黑" panose="020B0503020204020204" pitchFamily="34" charset="-122"/>
              </a:rPr>
              <a:t>状态，以便对每个人的工作进行周密、妥善的安排，并严格</a:t>
            </a:r>
            <a:r>
              <a:rPr lang="zh-CN" altLang="en-US" sz="1600" dirty="0" smtClean="0">
                <a:latin typeface="微软雅黑" panose="020B0503020204020204" pitchFamily="34" charset="-122"/>
                <a:ea typeface="微软雅黑" panose="020B0503020204020204" pitchFamily="34" charset="-122"/>
              </a:rPr>
              <a:t>执行</a:t>
            </a:r>
            <a:endParaRPr lang="en-US" altLang="zh-CN" sz="1600" dirty="0" smtClean="0">
              <a:latin typeface="微软雅黑" panose="020B0503020204020204" pitchFamily="34" charset="-122"/>
              <a:ea typeface="微软雅黑" panose="020B0503020204020204" pitchFamily="34" charset="-122"/>
            </a:endParaRPr>
          </a:p>
          <a:p>
            <a:pPr marL="342900" indent="-342900">
              <a:lnSpc>
                <a:spcPts val="2200"/>
              </a:lnSpc>
            </a:pPr>
            <a:r>
              <a:rPr lang="en-US" altLang="zh-CN" sz="1600" dirty="0" smtClean="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工作</a:t>
            </a:r>
            <a:r>
              <a:rPr lang="zh-CN" altLang="en-US" sz="1600" dirty="0">
                <a:latin typeface="微软雅黑" panose="020B0503020204020204" pitchFamily="34" charset="-122"/>
                <a:ea typeface="微软雅黑" panose="020B0503020204020204" pitchFamily="34" charset="-122"/>
              </a:rPr>
              <a:t>票制度</a:t>
            </a:r>
            <a:r>
              <a:rPr lang="zh-CN" altLang="en-US" sz="1600" dirty="0" smtClean="0">
                <a:latin typeface="微软雅黑" panose="020B0503020204020204" pitchFamily="34" charset="-122"/>
                <a:ea typeface="微软雅黑" panose="020B0503020204020204" pitchFamily="34" charset="-122"/>
              </a:rPr>
              <a:t>，确保工作人员</a:t>
            </a:r>
            <a:r>
              <a:rPr lang="zh-CN" altLang="en-US" sz="1600" dirty="0">
                <a:latin typeface="微软雅黑" panose="020B0503020204020204" pitchFamily="34" charset="-122"/>
                <a:ea typeface="微软雅黑" panose="020B0503020204020204" pitchFamily="34" charset="-122"/>
              </a:rPr>
              <a:t>的安全可控与在控。</a:t>
            </a:r>
            <a:endParaRPr lang="zh-CN" altLang="en-US" sz="1600" dirty="0">
              <a:latin typeface="微软雅黑" panose="020B0503020204020204" pitchFamily="34" charset="-122"/>
              <a:ea typeface="微软雅黑" panose="020B0503020204020204" pitchFamily="34" charset="-122"/>
            </a:endParaRPr>
          </a:p>
        </p:txBody>
      </p:sp>
      <p:sp>
        <p:nvSpPr>
          <p:cNvPr id="14" name="Rectangle 4"/>
          <p:cNvSpPr>
            <a:spLocks noChangeArrowheads="1"/>
          </p:cNvSpPr>
          <p:nvPr/>
        </p:nvSpPr>
        <p:spPr bwMode="auto">
          <a:xfrm>
            <a:off x="755404" y="5589240"/>
            <a:ext cx="7849044" cy="938719"/>
          </a:xfrm>
          <a:prstGeom prst="rect">
            <a:avLst/>
          </a:prstGeom>
          <a:noFill/>
          <a:ln w="9525">
            <a:noFill/>
            <a:miter lim="800000"/>
          </a:ln>
        </p:spPr>
        <p:txBody>
          <a:bodyPr wrap="square" anchor="ctr">
            <a:spAutoFit/>
          </a:bodyPr>
          <a:lstStyle/>
          <a:p>
            <a:pPr marL="342900" indent="-342900">
              <a:lnSpc>
                <a:spcPts val="2200"/>
              </a:lnSpc>
            </a:pP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6</a:t>
            </a:r>
            <a:r>
              <a:rPr lang="zh-CN" altLang="en-US" sz="1600" dirty="0" smtClean="0">
                <a:latin typeface="微软雅黑" panose="020B0503020204020204" pitchFamily="34" charset="-122"/>
                <a:ea typeface="微软雅黑" panose="020B0503020204020204" pitchFamily="34" charset="-122"/>
              </a:rPr>
              <a:t>）各级领导</a:t>
            </a:r>
            <a:r>
              <a:rPr lang="zh-CN" altLang="en-US" sz="1600" dirty="0">
                <a:latin typeface="微软雅黑" panose="020B0503020204020204" pitchFamily="34" charset="-122"/>
                <a:ea typeface="微软雅黑" panose="020B0503020204020204" pitchFamily="34" charset="-122"/>
              </a:rPr>
              <a:t>要确实提高对企业电气安全生产形势的认识，加大对企业电气安全</a:t>
            </a:r>
            <a:r>
              <a:rPr lang="zh-CN" altLang="en-US" sz="1600" dirty="0" smtClean="0">
                <a:latin typeface="微软雅黑" panose="020B0503020204020204" pitchFamily="34" charset="-122"/>
                <a:ea typeface="微软雅黑" panose="020B0503020204020204" pitchFamily="34" charset="-122"/>
              </a:rPr>
              <a:t>资金</a:t>
            </a:r>
            <a:endParaRPr lang="en-US" altLang="zh-CN" sz="1600" dirty="0" smtClean="0">
              <a:latin typeface="微软雅黑" panose="020B0503020204020204" pitchFamily="34" charset="-122"/>
              <a:ea typeface="微软雅黑" panose="020B0503020204020204" pitchFamily="34" charset="-122"/>
            </a:endParaRPr>
          </a:p>
          <a:p>
            <a:pPr marL="342900" indent="-342900">
              <a:lnSpc>
                <a:spcPts val="2200"/>
              </a:lnSpc>
            </a:pPr>
            <a:r>
              <a:rPr lang="en-US" altLang="zh-CN" sz="1600" dirty="0" smtClean="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投入</a:t>
            </a:r>
            <a:r>
              <a:rPr lang="zh-CN" altLang="en-US" sz="1600" dirty="0">
                <a:latin typeface="微软雅黑" panose="020B0503020204020204" pitchFamily="34" charset="-122"/>
                <a:ea typeface="微软雅黑" panose="020B0503020204020204" pitchFamily="34" charset="-122"/>
              </a:rPr>
              <a:t>力度，加强相关人员的技术、安全知识培训，调整人员结构，完善职工</a:t>
            </a:r>
            <a:r>
              <a:rPr lang="zh-CN" altLang="en-US" sz="1600" dirty="0" smtClean="0">
                <a:latin typeface="微软雅黑" panose="020B0503020204020204" pitchFamily="34" charset="-122"/>
                <a:ea typeface="微软雅黑" panose="020B0503020204020204" pitchFamily="34" charset="-122"/>
              </a:rPr>
              <a:t>劳动</a:t>
            </a:r>
            <a:endParaRPr lang="en-US" altLang="zh-CN" sz="1600" dirty="0" smtClean="0">
              <a:latin typeface="微软雅黑" panose="020B0503020204020204" pitchFamily="34" charset="-122"/>
              <a:ea typeface="微软雅黑" panose="020B0503020204020204" pitchFamily="34" charset="-122"/>
            </a:endParaRPr>
          </a:p>
          <a:p>
            <a:pPr marL="342900" indent="-342900">
              <a:lnSpc>
                <a:spcPts val="2200"/>
              </a:lnSpc>
            </a:pPr>
            <a:r>
              <a:rPr lang="en-US" altLang="zh-CN" sz="1600" dirty="0" smtClean="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保护</a:t>
            </a:r>
            <a:r>
              <a:rPr lang="zh-CN" altLang="en-US" sz="1600" dirty="0">
                <a:latin typeface="微软雅黑" panose="020B0503020204020204" pitchFamily="34" charset="-122"/>
                <a:ea typeface="微软雅黑" panose="020B0503020204020204" pitchFamily="34" charset="-122"/>
              </a:rPr>
              <a:t>，提升现场安全管理水平，确保人员、设备安全。</a:t>
            </a: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p:transition>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7" descr="225"/>
          <p:cNvPicPr>
            <a:picLocks noChangeAspect="1" noChangeArrowheads="1"/>
          </p:cNvPicPr>
          <p:nvPr/>
        </p:nvPicPr>
        <p:blipFill>
          <a:blip r:embed="rId1" cstate="print">
            <a:lum bright="6000"/>
          </a:blip>
          <a:srcRect t="4980"/>
          <a:stretch>
            <a:fillRect/>
          </a:stretch>
        </p:blipFill>
        <p:spPr bwMode="auto">
          <a:xfrm>
            <a:off x="395536" y="1124744"/>
            <a:ext cx="1187450" cy="1368152"/>
          </a:xfrm>
          <a:prstGeom prst="rect">
            <a:avLst/>
          </a:prstGeom>
          <a:noFill/>
          <a:ln w="9525">
            <a:noFill/>
            <a:miter lim="800000"/>
            <a:headEnd/>
            <a:tailEnd/>
          </a:ln>
        </p:spPr>
      </p:pic>
      <p:graphicFrame>
        <p:nvGraphicFramePr>
          <p:cNvPr id="19" name="图示 18"/>
          <p:cNvGraphicFramePr/>
          <p:nvPr/>
        </p:nvGraphicFramePr>
        <p:xfrm>
          <a:off x="372770" y="3289815"/>
          <a:ext cx="2038990" cy="1075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1318573" y="1763524"/>
            <a:ext cx="877163" cy="369332"/>
          </a:xfrm>
          <a:prstGeom prst="rect">
            <a:avLst/>
          </a:prstGeom>
          <a:noFill/>
        </p:spPr>
        <p:txBody>
          <a:bodyPr wrap="none" rtlCol="0">
            <a:spAutoFit/>
          </a:bodyPr>
          <a:lstStyle/>
          <a:p>
            <a:r>
              <a:rPr lang="zh-CN" altLang="en-US" dirty="0" smtClean="0">
                <a:solidFill>
                  <a:srgbClr val="22518A"/>
                </a:solidFill>
                <a:latin typeface="华文中宋" panose="02010600040101010101" pitchFamily="2" charset="-122"/>
                <a:ea typeface="华文中宋" panose="02010600040101010101" pitchFamily="2" charset="-122"/>
              </a:rPr>
              <a:t>工人：</a:t>
            </a:r>
            <a:endParaRPr lang="zh-CN" altLang="en-US" dirty="0">
              <a:solidFill>
                <a:srgbClr val="22518A"/>
              </a:solidFill>
              <a:latin typeface="华文中宋" panose="02010600040101010101" pitchFamily="2" charset="-122"/>
              <a:ea typeface="华文中宋" panose="02010600040101010101" pitchFamily="2" charset="-122"/>
            </a:endParaRPr>
          </a:p>
        </p:txBody>
      </p:sp>
      <p:sp>
        <p:nvSpPr>
          <p:cNvPr id="9" name="矩形 8"/>
          <p:cNvSpPr/>
          <p:nvPr/>
        </p:nvSpPr>
        <p:spPr>
          <a:xfrm>
            <a:off x="35496" y="413547"/>
            <a:ext cx="6120680" cy="341632"/>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1</a:t>
            </a:r>
            <a:r>
              <a:rPr lang="zh-CN" altLang="en-US" dirty="0" smtClean="0">
                <a:solidFill>
                  <a:schemeClr val="tx2"/>
                </a:solidFill>
                <a:latin typeface="华文隶书" panose="02010800040101010101" pitchFamily="2" charset="-122"/>
                <a:ea typeface="华文隶书" panose="02010800040101010101" pitchFamily="2" charset="-122"/>
              </a:rPr>
              <a:t>、企业常用的电气设备、电气装置和电气作业及安全要求</a:t>
            </a:r>
            <a:endParaRPr lang="zh-CN" altLang="en-US" dirty="0">
              <a:solidFill>
                <a:schemeClr val="tx2"/>
              </a:solidFill>
              <a:latin typeface="华文隶书" panose="02010800040101010101" pitchFamily="2" charset="-122"/>
              <a:ea typeface="华文隶书" panose="02010800040101010101" pitchFamily="2" charset="-122"/>
            </a:endParaRPr>
          </a:p>
        </p:txBody>
      </p:sp>
      <p:pic>
        <p:nvPicPr>
          <p:cNvPr id="10" name="Picture 69"/>
          <p:cNvPicPr>
            <a:picLocks noChangeAspect="1" noChangeArrowheads="1"/>
          </p:cNvPicPr>
          <p:nvPr/>
        </p:nvPicPr>
        <p:blipFill>
          <a:blip r:embed="rId7" cstate="print">
            <a:lum bright="24000" contrast="12000"/>
          </a:blip>
          <a:srcRect/>
          <a:stretch>
            <a:fillRect/>
          </a:stretch>
        </p:blipFill>
        <p:spPr bwMode="auto">
          <a:xfrm>
            <a:off x="2881864" y="1988840"/>
            <a:ext cx="2158317" cy="1727894"/>
          </a:xfrm>
          <a:prstGeom prst="rect">
            <a:avLst/>
          </a:prstGeom>
          <a:noFill/>
          <a:ln w="12700">
            <a:solidFill>
              <a:schemeClr val="tx2"/>
            </a:solidFill>
            <a:miter lim="800000"/>
            <a:headEnd/>
            <a:tailEnd/>
          </a:ln>
        </p:spPr>
      </p:pic>
      <p:pic>
        <p:nvPicPr>
          <p:cNvPr id="11" name="Picture 70" descr="照片 158"/>
          <p:cNvPicPr>
            <a:picLocks noChangeAspect="1" noChangeArrowheads="1"/>
          </p:cNvPicPr>
          <p:nvPr/>
        </p:nvPicPr>
        <p:blipFill>
          <a:blip r:embed="rId8" cstate="print"/>
          <a:srcRect/>
          <a:stretch>
            <a:fillRect/>
          </a:stretch>
        </p:blipFill>
        <p:spPr bwMode="auto">
          <a:xfrm>
            <a:off x="2898400" y="4532584"/>
            <a:ext cx="2177656" cy="1632720"/>
          </a:xfrm>
          <a:prstGeom prst="rect">
            <a:avLst/>
          </a:prstGeom>
          <a:noFill/>
          <a:ln w="9525">
            <a:solidFill>
              <a:schemeClr val="tx2"/>
            </a:solidFill>
            <a:miter lim="800000"/>
            <a:headEnd/>
            <a:tailEnd/>
          </a:ln>
        </p:spPr>
      </p:pic>
      <p:pic>
        <p:nvPicPr>
          <p:cNvPr id="12" name="Picture 72"/>
          <p:cNvPicPr>
            <a:picLocks noChangeAspect="1" noChangeArrowheads="1"/>
          </p:cNvPicPr>
          <p:nvPr/>
        </p:nvPicPr>
        <p:blipFill>
          <a:blip r:embed="rId9" cstate="print">
            <a:lum bright="36000" contrast="42000"/>
          </a:blip>
          <a:srcRect/>
          <a:stretch>
            <a:fillRect/>
          </a:stretch>
        </p:blipFill>
        <p:spPr bwMode="auto">
          <a:xfrm>
            <a:off x="5796137" y="4581128"/>
            <a:ext cx="2160240" cy="1584176"/>
          </a:xfrm>
          <a:prstGeom prst="rect">
            <a:avLst/>
          </a:prstGeom>
          <a:noFill/>
          <a:ln w="9525">
            <a:solidFill>
              <a:schemeClr val="tx2"/>
            </a:solidFill>
            <a:miter lim="800000"/>
            <a:headEnd/>
            <a:tailEnd/>
          </a:ln>
        </p:spPr>
      </p:pic>
      <p:pic>
        <p:nvPicPr>
          <p:cNvPr id="13" name="Picture 73" descr="1236928685"/>
          <p:cNvPicPr>
            <a:picLocks noChangeAspect="1" noChangeArrowheads="1"/>
          </p:cNvPicPr>
          <p:nvPr/>
        </p:nvPicPr>
        <p:blipFill>
          <a:blip r:embed="rId10" cstate="print"/>
          <a:srcRect/>
          <a:stretch>
            <a:fillRect/>
          </a:stretch>
        </p:blipFill>
        <p:spPr bwMode="auto">
          <a:xfrm>
            <a:off x="5796136" y="1988840"/>
            <a:ext cx="2160240" cy="1656184"/>
          </a:xfrm>
          <a:prstGeom prst="rect">
            <a:avLst/>
          </a:prstGeom>
          <a:noFill/>
          <a:ln w="9525">
            <a:solidFill>
              <a:schemeClr val="tx2"/>
            </a:solidFill>
            <a:miter lim="800000"/>
            <a:headEnd/>
            <a:tailEnd/>
          </a:ln>
        </p:spPr>
      </p:pic>
      <p:sp>
        <p:nvSpPr>
          <p:cNvPr id="14" name="Rectangle 74"/>
          <p:cNvSpPr>
            <a:spLocks noChangeArrowheads="1"/>
          </p:cNvSpPr>
          <p:nvPr/>
        </p:nvSpPr>
        <p:spPr bwMode="auto">
          <a:xfrm>
            <a:off x="2713440" y="1593968"/>
            <a:ext cx="1728192" cy="366712"/>
          </a:xfrm>
          <a:prstGeom prst="rect">
            <a:avLst/>
          </a:prstGeom>
          <a:noFill/>
          <a:ln w="9525">
            <a:noFill/>
            <a:miter lim="800000"/>
          </a:ln>
        </p:spPr>
        <p:txBody>
          <a:bodyPr wrap="none"/>
          <a:lstStyle/>
          <a:p>
            <a:pPr algn="ctr"/>
            <a:r>
              <a:rPr kumimoji="1" lang="en-US" altLang="zh-CN" sz="1600" dirty="0" smtClean="0">
                <a:solidFill>
                  <a:srgbClr val="22518A"/>
                </a:solidFill>
                <a:latin typeface="方正姚体" panose="02010601030101010101" pitchFamily="2" charset="-122"/>
                <a:ea typeface="方正姚体" panose="02010601030101010101" pitchFamily="2" charset="-122"/>
              </a:rPr>
              <a:t>【</a:t>
            </a:r>
            <a:r>
              <a:rPr kumimoji="1" lang="zh-CN" altLang="en-US" sz="1600" dirty="0" smtClean="0">
                <a:solidFill>
                  <a:srgbClr val="22518A"/>
                </a:solidFill>
                <a:latin typeface="方正姚体" panose="02010601030101010101" pitchFamily="2" charset="-122"/>
                <a:ea typeface="方正姚体" panose="02010601030101010101" pitchFamily="2" charset="-122"/>
              </a:rPr>
              <a:t>配电箱（柜）</a:t>
            </a:r>
            <a:r>
              <a:rPr kumimoji="1" lang="en-US" altLang="zh-CN" sz="1600" dirty="0" smtClean="0">
                <a:solidFill>
                  <a:srgbClr val="22518A"/>
                </a:solidFill>
                <a:latin typeface="方正姚体" panose="02010601030101010101" pitchFamily="2" charset="-122"/>
                <a:ea typeface="方正姚体" panose="02010601030101010101" pitchFamily="2" charset="-122"/>
              </a:rPr>
              <a:t>】</a:t>
            </a:r>
            <a:endParaRPr kumimoji="1" lang="zh-CN" altLang="en-US" sz="1600" dirty="0" smtClean="0">
              <a:solidFill>
                <a:srgbClr val="22518A"/>
              </a:solidFill>
              <a:latin typeface="方正姚体" panose="02010601030101010101" pitchFamily="2" charset="-122"/>
              <a:ea typeface="方正姚体" panose="02010601030101010101" pitchFamily="2" charset="-122"/>
            </a:endParaRPr>
          </a:p>
        </p:txBody>
      </p:sp>
      <p:sp>
        <p:nvSpPr>
          <p:cNvPr id="15" name="Rectangle 75"/>
          <p:cNvSpPr>
            <a:spLocks noChangeArrowheads="1"/>
          </p:cNvSpPr>
          <p:nvPr/>
        </p:nvSpPr>
        <p:spPr bwMode="auto">
          <a:xfrm>
            <a:off x="5667886" y="1633238"/>
            <a:ext cx="1080120" cy="359370"/>
          </a:xfrm>
          <a:prstGeom prst="rect">
            <a:avLst/>
          </a:prstGeom>
          <a:noFill/>
          <a:ln w="9525">
            <a:noFill/>
            <a:miter lim="800000"/>
          </a:ln>
        </p:spPr>
        <p:txBody>
          <a:bodyPr wrap="none"/>
          <a:lstStyle/>
          <a:p>
            <a:pPr algn="ctr"/>
            <a:r>
              <a:rPr kumimoji="1" lang="en-US" altLang="zh-CN" sz="1600" dirty="0" smtClean="0">
                <a:solidFill>
                  <a:srgbClr val="22518A"/>
                </a:solidFill>
                <a:latin typeface="方正姚体" panose="02010601030101010101" pitchFamily="2" charset="-122"/>
                <a:ea typeface="方正姚体" panose="02010601030101010101" pitchFamily="2" charset="-122"/>
              </a:rPr>
              <a:t>【</a:t>
            </a:r>
            <a:r>
              <a:rPr kumimoji="1" lang="zh-CN" altLang="en-US" sz="1600" dirty="0" smtClean="0">
                <a:solidFill>
                  <a:srgbClr val="22518A"/>
                </a:solidFill>
                <a:latin typeface="微软雅黑" panose="020B0503020204020204" pitchFamily="34" charset="-122"/>
                <a:ea typeface="微软雅黑" panose="020B0503020204020204" pitchFamily="34" charset="-122"/>
              </a:rPr>
              <a:t>电焊线</a:t>
            </a:r>
            <a:r>
              <a:rPr kumimoji="1" lang="en-US" altLang="zh-CN" sz="1600" dirty="0" smtClean="0">
                <a:solidFill>
                  <a:srgbClr val="22518A"/>
                </a:solidFill>
                <a:latin typeface="方正姚体" panose="02010601030101010101" pitchFamily="2" charset="-122"/>
                <a:ea typeface="方正姚体" panose="02010601030101010101" pitchFamily="2" charset="-122"/>
              </a:rPr>
              <a:t>】</a:t>
            </a:r>
            <a:endParaRPr kumimoji="1" lang="zh-CN" altLang="en-US" sz="1600" dirty="0" smtClean="0">
              <a:solidFill>
                <a:srgbClr val="22518A"/>
              </a:solidFill>
              <a:latin typeface="方正姚体" panose="02010601030101010101" pitchFamily="2" charset="-122"/>
              <a:ea typeface="方正姚体" panose="02010601030101010101" pitchFamily="2" charset="-122"/>
            </a:endParaRPr>
          </a:p>
        </p:txBody>
      </p:sp>
      <p:sp>
        <p:nvSpPr>
          <p:cNvPr id="16" name="Rectangle 76"/>
          <p:cNvSpPr>
            <a:spLocks noChangeArrowheads="1"/>
          </p:cNvSpPr>
          <p:nvPr/>
        </p:nvSpPr>
        <p:spPr bwMode="auto">
          <a:xfrm>
            <a:off x="2699792" y="4107576"/>
            <a:ext cx="1080592" cy="370480"/>
          </a:xfrm>
          <a:prstGeom prst="rect">
            <a:avLst/>
          </a:prstGeom>
          <a:noFill/>
          <a:ln w="9525">
            <a:noFill/>
            <a:miter lim="800000"/>
          </a:ln>
        </p:spPr>
        <p:txBody>
          <a:bodyPr wrap="none"/>
          <a:lstStyle/>
          <a:p>
            <a:r>
              <a:rPr kumimoji="1" lang="en-US" altLang="zh-CN" sz="1600" dirty="0" smtClean="0">
                <a:solidFill>
                  <a:srgbClr val="22518A"/>
                </a:solidFill>
                <a:latin typeface="方正姚体" panose="02010601030101010101" pitchFamily="2" charset="-122"/>
                <a:ea typeface="方正姚体" panose="02010601030101010101" pitchFamily="2" charset="-122"/>
              </a:rPr>
              <a:t>【</a:t>
            </a:r>
            <a:r>
              <a:rPr kumimoji="1" lang="zh-CN" altLang="en-US" sz="1600" dirty="0" smtClean="0">
                <a:solidFill>
                  <a:srgbClr val="22518A"/>
                </a:solidFill>
                <a:latin typeface="方正姚体" panose="02010601030101010101" pitchFamily="2" charset="-122"/>
                <a:ea typeface="方正姚体" panose="02010601030101010101" pitchFamily="2" charset="-122"/>
              </a:rPr>
              <a:t>插线板</a:t>
            </a:r>
            <a:r>
              <a:rPr kumimoji="1" lang="en-US" altLang="zh-CN" sz="1600" dirty="0" smtClean="0">
                <a:solidFill>
                  <a:srgbClr val="22518A"/>
                </a:solidFill>
                <a:latin typeface="方正姚体" panose="02010601030101010101" pitchFamily="2" charset="-122"/>
                <a:ea typeface="方正姚体" panose="02010601030101010101" pitchFamily="2" charset="-122"/>
              </a:rPr>
              <a:t>】</a:t>
            </a:r>
            <a:endParaRPr kumimoji="1" lang="zh-CN" altLang="en-US" sz="1600" dirty="0">
              <a:solidFill>
                <a:srgbClr val="22518A"/>
              </a:solidFill>
              <a:latin typeface="方正姚体" panose="02010601030101010101" pitchFamily="2" charset="-122"/>
              <a:ea typeface="方正姚体" panose="02010601030101010101" pitchFamily="2" charset="-122"/>
            </a:endParaRPr>
          </a:p>
        </p:txBody>
      </p:sp>
      <p:sp>
        <p:nvSpPr>
          <p:cNvPr id="17" name="Rectangle 77"/>
          <p:cNvSpPr>
            <a:spLocks noChangeArrowheads="1"/>
          </p:cNvSpPr>
          <p:nvPr/>
        </p:nvSpPr>
        <p:spPr bwMode="auto">
          <a:xfrm>
            <a:off x="5683184" y="4200768"/>
            <a:ext cx="792088" cy="366712"/>
          </a:xfrm>
          <a:prstGeom prst="rect">
            <a:avLst/>
          </a:prstGeom>
          <a:noFill/>
          <a:ln w="9525">
            <a:noFill/>
            <a:miter lim="800000"/>
          </a:ln>
        </p:spPr>
        <p:txBody>
          <a:bodyPr wrap="none"/>
          <a:lstStyle/>
          <a:p>
            <a:pPr algn="ctr"/>
            <a:r>
              <a:rPr kumimoji="1" lang="en-US" altLang="zh-CN" sz="1600" dirty="0" smtClean="0">
                <a:solidFill>
                  <a:srgbClr val="22518A"/>
                </a:solidFill>
                <a:latin typeface="方正姚体" panose="02010601030101010101" pitchFamily="2" charset="-122"/>
                <a:ea typeface="方正姚体" panose="02010601030101010101" pitchFamily="2" charset="-122"/>
              </a:rPr>
              <a:t>【</a:t>
            </a:r>
            <a:r>
              <a:rPr kumimoji="1" lang="zh-CN" altLang="en-US" sz="1600" dirty="0" smtClean="0">
                <a:solidFill>
                  <a:srgbClr val="22518A"/>
                </a:solidFill>
                <a:latin typeface="方正姚体" panose="02010601030101010101" pitchFamily="2" charset="-122"/>
                <a:ea typeface="方正姚体" panose="02010601030101010101" pitchFamily="2" charset="-122"/>
              </a:rPr>
              <a:t>插座</a:t>
            </a:r>
            <a:r>
              <a:rPr kumimoji="1" lang="en-US" altLang="zh-CN" sz="1600" dirty="0" smtClean="0">
                <a:solidFill>
                  <a:srgbClr val="22518A"/>
                </a:solidFill>
                <a:latin typeface="方正姚体" panose="02010601030101010101" pitchFamily="2" charset="-122"/>
                <a:ea typeface="方正姚体" panose="02010601030101010101" pitchFamily="2" charset="-122"/>
              </a:rPr>
              <a:t>】</a:t>
            </a:r>
            <a:endParaRPr kumimoji="1" lang="zh-CN" altLang="en-US" sz="1600" dirty="0" smtClean="0">
              <a:solidFill>
                <a:srgbClr val="22518A"/>
              </a:solidFill>
              <a:latin typeface="方正姚体" panose="02010601030101010101" pitchFamily="2" charset="-122"/>
              <a:ea typeface="方正姚体" panose="02010601030101010101" pitchFamily="2" charset="-122"/>
            </a:endParaRPr>
          </a:p>
        </p:txBody>
      </p:sp>
    </p:spTree>
  </p:cSld>
  <p:clrMapOvr>
    <a:masterClrMapping/>
  </p:clrMapOvr>
  <p:transition>
    <p:push dir="u"/>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2640" y="467380"/>
            <a:ext cx="2659702"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七、典型的</a:t>
            </a:r>
            <a:r>
              <a:rPr lang="en-US" altLang="zh-CN" dirty="0" smtClean="0">
                <a:solidFill>
                  <a:schemeClr val="tx2"/>
                </a:solidFill>
                <a:latin typeface="华文隶书" panose="02010800040101010101" pitchFamily="2" charset="-122"/>
                <a:ea typeface="华文隶书" panose="02010800040101010101" pitchFamily="2" charset="-122"/>
              </a:rPr>
              <a:t>KYT</a:t>
            </a:r>
            <a:r>
              <a:rPr lang="zh-CN" altLang="en-US" dirty="0" smtClean="0">
                <a:solidFill>
                  <a:schemeClr val="tx2"/>
                </a:solidFill>
                <a:latin typeface="华文隶书" panose="02010800040101010101" pitchFamily="2" charset="-122"/>
                <a:ea typeface="华文隶书" panose="02010800040101010101" pitchFamily="2" charset="-122"/>
              </a:rPr>
              <a:t>活动训练</a:t>
            </a:r>
            <a:endParaRPr lang="zh-CN" altLang="en-US" dirty="0" smtClean="0">
              <a:solidFill>
                <a:schemeClr val="tx2"/>
              </a:solidFill>
              <a:latin typeface="华文隶书" panose="02010800040101010101" pitchFamily="2" charset="-122"/>
              <a:ea typeface="华文隶书" panose="02010800040101010101" pitchFamily="2" charset="-122"/>
            </a:endParaRPr>
          </a:p>
        </p:txBody>
      </p:sp>
      <p:sp>
        <p:nvSpPr>
          <p:cNvPr id="5" name="Text Box 7"/>
          <p:cNvSpPr txBox="1">
            <a:spLocks noChangeArrowheads="1"/>
          </p:cNvSpPr>
          <p:nvPr/>
        </p:nvSpPr>
        <p:spPr bwMode="auto">
          <a:xfrm>
            <a:off x="2339752" y="1124744"/>
            <a:ext cx="3888432" cy="338554"/>
          </a:xfrm>
          <a:prstGeom prst="rect">
            <a:avLst/>
          </a:prstGeom>
          <a:noFill/>
          <a:ln w="9525">
            <a:noFill/>
            <a:miter lim="800000"/>
          </a:ln>
        </p:spPr>
        <p:txBody>
          <a:bodyPr wrap="square">
            <a:spAutoFit/>
          </a:bodyPr>
          <a:lstStyle/>
          <a:p>
            <a:pPr algn="ctr">
              <a:spcBef>
                <a:spcPct val="50000"/>
              </a:spcBef>
            </a:pPr>
            <a:r>
              <a:rPr lang="en-US" altLang="zh-CN" sz="1600" b="1" dirty="0">
                <a:solidFill>
                  <a:srgbClr val="C00000"/>
                </a:solidFill>
                <a:latin typeface="微软雅黑" panose="020B0503020204020204" pitchFamily="34" charset="-122"/>
                <a:ea typeface="微软雅黑" panose="020B0503020204020204" pitchFamily="34" charset="-122"/>
              </a:rPr>
              <a:t>    </a:t>
            </a:r>
            <a:r>
              <a:rPr lang="zh-CN" altLang="en-US" sz="1600" b="1" dirty="0" smtClean="0">
                <a:solidFill>
                  <a:srgbClr val="C00000"/>
                </a:solidFill>
                <a:latin typeface="微软雅黑" panose="020B0503020204020204" pitchFamily="34" charset="-122"/>
                <a:ea typeface="微软雅黑" panose="020B0503020204020204" pitchFamily="34" charset="-122"/>
              </a:rPr>
              <a:t>以下图涉及</a:t>
            </a:r>
            <a:r>
              <a:rPr lang="zh-CN" altLang="en-US" sz="1600" b="1" dirty="0">
                <a:solidFill>
                  <a:srgbClr val="C00000"/>
                </a:solidFill>
                <a:latin typeface="微软雅黑" panose="020B0503020204020204" pitchFamily="34" charset="-122"/>
                <a:ea typeface="微软雅黑" panose="020B0503020204020204" pitchFamily="34" charset="-122"/>
              </a:rPr>
              <a:t>作业内容开展相关</a:t>
            </a:r>
            <a:r>
              <a:rPr lang="en-US" altLang="zh-CN" sz="1600" b="1" dirty="0">
                <a:solidFill>
                  <a:srgbClr val="C00000"/>
                </a:solidFill>
                <a:latin typeface="微软雅黑" panose="020B0503020204020204" pitchFamily="34" charset="-122"/>
                <a:ea typeface="微软雅黑" panose="020B0503020204020204" pitchFamily="34" charset="-122"/>
              </a:rPr>
              <a:t>KYT</a:t>
            </a:r>
            <a:r>
              <a:rPr lang="zh-CN" altLang="en-US" sz="1600" b="1" dirty="0">
                <a:solidFill>
                  <a:srgbClr val="C00000"/>
                </a:solidFill>
                <a:latin typeface="微软雅黑" panose="020B0503020204020204" pitchFamily="34" charset="-122"/>
                <a:ea typeface="微软雅黑" panose="020B0503020204020204" pitchFamily="34" charset="-122"/>
              </a:rPr>
              <a:t>活动。</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pic>
        <p:nvPicPr>
          <p:cNvPr id="6" name="Picture 8" descr="图片1"/>
          <p:cNvPicPr>
            <a:picLocks noChangeAspect="1" noChangeArrowheads="1"/>
          </p:cNvPicPr>
          <p:nvPr/>
        </p:nvPicPr>
        <p:blipFill>
          <a:blip r:embed="rId1" cstate="print">
            <a:lum bright="-12000" contrast="30000"/>
          </a:blip>
          <a:srcRect/>
          <a:stretch>
            <a:fillRect/>
          </a:stretch>
        </p:blipFill>
        <p:spPr bwMode="auto">
          <a:xfrm>
            <a:off x="1044401" y="1833016"/>
            <a:ext cx="6911975" cy="4332288"/>
          </a:xfrm>
          <a:prstGeom prst="rect">
            <a:avLst/>
          </a:prstGeom>
          <a:ln>
            <a:noFill/>
          </a:ln>
          <a:effectLst>
            <a:outerShdw blurRad="190500" algn="tl" rotWithShape="0">
              <a:srgbClr val="000000">
                <a:alpha val="70000"/>
              </a:srgbClr>
            </a:outerShdw>
          </a:effectLst>
        </p:spPr>
      </p:pic>
      <p:pic>
        <p:nvPicPr>
          <p:cNvPr id="7" name="Picture 9" descr="005"/>
          <p:cNvPicPr>
            <a:picLocks noChangeAspect="1" noChangeArrowheads="1"/>
          </p:cNvPicPr>
          <p:nvPr/>
        </p:nvPicPr>
        <p:blipFill>
          <a:blip r:embed="rId2" cstate="print">
            <a:clrChange>
              <a:clrFrom>
                <a:srgbClr val="FFFFFF"/>
              </a:clrFrom>
              <a:clrTo>
                <a:srgbClr val="FFFFFF">
                  <a:alpha val="0"/>
                </a:srgbClr>
              </a:clrTo>
            </a:clrChange>
          </a:blip>
          <a:srcRect l="22824" r="14250"/>
          <a:stretch>
            <a:fillRect/>
          </a:stretch>
        </p:blipFill>
        <p:spPr bwMode="auto">
          <a:xfrm>
            <a:off x="6948884" y="691728"/>
            <a:ext cx="1079500" cy="1081088"/>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2640" y="467380"/>
            <a:ext cx="2659702"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七、典型的</a:t>
            </a:r>
            <a:r>
              <a:rPr lang="en-US" altLang="zh-CN" dirty="0" smtClean="0">
                <a:solidFill>
                  <a:schemeClr val="tx2"/>
                </a:solidFill>
                <a:latin typeface="华文隶书" panose="02010800040101010101" pitchFamily="2" charset="-122"/>
                <a:ea typeface="华文隶书" panose="02010800040101010101" pitchFamily="2" charset="-122"/>
              </a:rPr>
              <a:t>KYT</a:t>
            </a:r>
            <a:r>
              <a:rPr lang="zh-CN" altLang="en-US" dirty="0" smtClean="0">
                <a:solidFill>
                  <a:schemeClr val="tx2"/>
                </a:solidFill>
                <a:latin typeface="华文隶书" panose="02010800040101010101" pitchFamily="2" charset="-122"/>
                <a:ea typeface="华文隶书" panose="02010800040101010101" pitchFamily="2" charset="-122"/>
              </a:rPr>
              <a:t>活动训练</a:t>
            </a:r>
            <a:endParaRPr lang="zh-CN" altLang="en-US" dirty="0" smtClean="0">
              <a:solidFill>
                <a:schemeClr val="tx2"/>
              </a:solidFill>
              <a:latin typeface="华文隶书" panose="02010800040101010101" pitchFamily="2" charset="-122"/>
              <a:ea typeface="华文隶书" panose="02010800040101010101" pitchFamily="2" charset="-122"/>
            </a:endParaRPr>
          </a:p>
        </p:txBody>
      </p:sp>
      <p:sp>
        <p:nvSpPr>
          <p:cNvPr id="5" name="Text Box 7"/>
          <p:cNvSpPr txBox="1">
            <a:spLocks noChangeArrowheads="1"/>
          </p:cNvSpPr>
          <p:nvPr/>
        </p:nvSpPr>
        <p:spPr bwMode="auto">
          <a:xfrm>
            <a:off x="2339752" y="1124744"/>
            <a:ext cx="3888432" cy="338554"/>
          </a:xfrm>
          <a:prstGeom prst="rect">
            <a:avLst/>
          </a:prstGeom>
          <a:noFill/>
          <a:ln w="9525">
            <a:noFill/>
            <a:miter lim="800000"/>
          </a:ln>
        </p:spPr>
        <p:txBody>
          <a:bodyPr wrap="square">
            <a:spAutoFit/>
          </a:bodyPr>
          <a:lstStyle/>
          <a:p>
            <a:pPr algn="ctr">
              <a:spcBef>
                <a:spcPct val="50000"/>
              </a:spcBef>
            </a:pPr>
            <a:r>
              <a:rPr lang="en-US" altLang="zh-CN" sz="1600" b="1" dirty="0">
                <a:solidFill>
                  <a:srgbClr val="C00000"/>
                </a:solidFill>
                <a:latin typeface="微软雅黑" panose="020B0503020204020204" pitchFamily="34" charset="-122"/>
                <a:ea typeface="微软雅黑" panose="020B0503020204020204" pitchFamily="34" charset="-122"/>
              </a:rPr>
              <a:t>    </a:t>
            </a:r>
            <a:r>
              <a:rPr lang="zh-CN" altLang="en-US" sz="1600" b="1" dirty="0" smtClean="0">
                <a:solidFill>
                  <a:srgbClr val="C00000"/>
                </a:solidFill>
                <a:latin typeface="微软雅黑" panose="020B0503020204020204" pitchFamily="34" charset="-122"/>
                <a:ea typeface="微软雅黑" panose="020B0503020204020204" pitchFamily="34" charset="-122"/>
              </a:rPr>
              <a:t>以下图涉及</a:t>
            </a:r>
            <a:r>
              <a:rPr lang="zh-CN" altLang="en-US" sz="1600" b="1" dirty="0">
                <a:solidFill>
                  <a:srgbClr val="C00000"/>
                </a:solidFill>
                <a:latin typeface="微软雅黑" panose="020B0503020204020204" pitchFamily="34" charset="-122"/>
                <a:ea typeface="微软雅黑" panose="020B0503020204020204" pitchFamily="34" charset="-122"/>
              </a:rPr>
              <a:t>作业内容开展相关</a:t>
            </a:r>
            <a:r>
              <a:rPr lang="en-US" altLang="zh-CN" sz="1600" b="1" dirty="0">
                <a:solidFill>
                  <a:srgbClr val="C00000"/>
                </a:solidFill>
                <a:latin typeface="微软雅黑" panose="020B0503020204020204" pitchFamily="34" charset="-122"/>
                <a:ea typeface="微软雅黑" panose="020B0503020204020204" pitchFamily="34" charset="-122"/>
              </a:rPr>
              <a:t>KYT</a:t>
            </a:r>
            <a:r>
              <a:rPr lang="zh-CN" altLang="en-US" sz="1600" b="1" dirty="0">
                <a:solidFill>
                  <a:srgbClr val="C00000"/>
                </a:solidFill>
                <a:latin typeface="微软雅黑" panose="020B0503020204020204" pitchFamily="34" charset="-122"/>
                <a:ea typeface="微软雅黑" panose="020B0503020204020204" pitchFamily="34" charset="-122"/>
              </a:rPr>
              <a:t>活动。</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pic>
        <p:nvPicPr>
          <p:cNvPr id="8" name="Picture 4" descr="图片1"/>
          <p:cNvPicPr>
            <a:picLocks noChangeAspect="1" noChangeArrowheads="1"/>
          </p:cNvPicPr>
          <p:nvPr/>
        </p:nvPicPr>
        <p:blipFill>
          <a:blip r:embed="rId1" cstate="print">
            <a:lum bright="-12000" contrast="30000"/>
          </a:blip>
          <a:srcRect/>
          <a:stretch>
            <a:fillRect/>
          </a:stretch>
        </p:blipFill>
        <p:spPr bwMode="auto">
          <a:xfrm>
            <a:off x="973138" y="1616992"/>
            <a:ext cx="6911975" cy="4332288"/>
          </a:xfrm>
          <a:prstGeom prst="rect">
            <a:avLst/>
          </a:prstGeom>
          <a:ln>
            <a:noFill/>
          </a:ln>
          <a:effectLst>
            <a:outerShdw blurRad="190500" algn="tl" rotWithShape="0">
              <a:srgbClr val="000000">
                <a:alpha val="70000"/>
              </a:srgbClr>
            </a:outerShdw>
          </a:effectLst>
        </p:spPr>
      </p:pic>
      <p:pic>
        <p:nvPicPr>
          <p:cNvPr id="9" name="Picture 5" descr="5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956550" y="3428330"/>
            <a:ext cx="985838" cy="739775"/>
          </a:xfrm>
          <a:prstGeom prst="rect">
            <a:avLst/>
          </a:prstGeom>
          <a:noFill/>
          <a:ln w="9525">
            <a:noFill/>
            <a:miter lim="800000"/>
            <a:headEnd/>
            <a:tailEnd/>
          </a:ln>
        </p:spPr>
      </p:pic>
      <p:sp>
        <p:nvSpPr>
          <p:cNvPr id="10" name="Oval 6"/>
          <p:cNvSpPr>
            <a:spLocks noChangeArrowheads="1"/>
          </p:cNvSpPr>
          <p:nvPr/>
        </p:nvSpPr>
        <p:spPr bwMode="auto">
          <a:xfrm flipH="1">
            <a:off x="5292725" y="2348830"/>
            <a:ext cx="360363" cy="360362"/>
          </a:xfrm>
          <a:prstGeom prst="ellipse">
            <a:avLst/>
          </a:prstGeom>
          <a:noFill/>
          <a:ln w="38100" algn="ctr">
            <a:solidFill>
              <a:srgbClr val="FF0000"/>
            </a:solidFill>
            <a:round/>
          </a:ln>
        </p:spPr>
        <p:txBody>
          <a:bodyPr wrap="none" anchor="ctr"/>
          <a:lstStyle/>
          <a:p>
            <a:pPr algn="ctr"/>
            <a:endParaRPr lang="zh-CN" altLang="en-US"/>
          </a:p>
        </p:txBody>
      </p:sp>
      <p:sp>
        <p:nvSpPr>
          <p:cNvPr id="11" name="Oval 7"/>
          <p:cNvSpPr>
            <a:spLocks noChangeArrowheads="1"/>
          </p:cNvSpPr>
          <p:nvPr/>
        </p:nvSpPr>
        <p:spPr bwMode="auto">
          <a:xfrm flipH="1">
            <a:off x="4284663" y="3283867"/>
            <a:ext cx="287337" cy="287338"/>
          </a:xfrm>
          <a:prstGeom prst="ellipse">
            <a:avLst/>
          </a:prstGeom>
          <a:noFill/>
          <a:ln w="38100" algn="ctr">
            <a:solidFill>
              <a:srgbClr val="FF0000"/>
            </a:solidFill>
            <a:round/>
          </a:ln>
        </p:spPr>
        <p:txBody>
          <a:bodyPr wrap="none" anchor="ctr"/>
          <a:lstStyle/>
          <a:p>
            <a:pPr algn="ctr"/>
            <a:endParaRPr lang="zh-CN" altLang="en-US"/>
          </a:p>
        </p:txBody>
      </p:sp>
      <p:sp>
        <p:nvSpPr>
          <p:cNvPr id="12" name="Oval 8"/>
          <p:cNvSpPr>
            <a:spLocks noChangeArrowheads="1"/>
          </p:cNvSpPr>
          <p:nvPr/>
        </p:nvSpPr>
        <p:spPr bwMode="auto">
          <a:xfrm flipH="1">
            <a:off x="4787900" y="1772567"/>
            <a:ext cx="287338" cy="287338"/>
          </a:xfrm>
          <a:prstGeom prst="ellipse">
            <a:avLst/>
          </a:prstGeom>
          <a:noFill/>
          <a:ln w="38100" algn="ctr">
            <a:solidFill>
              <a:srgbClr val="FF0000"/>
            </a:solidFill>
            <a:round/>
          </a:ln>
        </p:spPr>
        <p:txBody>
          <a:bodyPr wrap="none" anchor="ctr"/>
          <a:lstStyle/>
          <a:p>
            <a:pPr algn="ctr"/>
            <a:endParaRPr lang="zh-CN" altLang="en-US"/>
          </a:p>
        </p:txBody>
      </p:sp>
      <p:sp>
        <p:nvSpPr>
          <p:cNvPr id="13" name="Oval 9"/>
          <p:cNvSpPr>
            <a:spLocks noChangeArrowheads="1"/>
          </p:cNvSpPr>
          <p:nvPr/>
        </p:nvSpPr>
        <p:spPr bwMode="auto">
          <a:xfrm flipH="1">
            <a:off x="6372225" y="2132930"/>
            <a:ext cx="504825" cy="503237"/>
          </a:xfrm>
          <a:prstGeom prst="ellipse">
            <a:avLst/>
          </a:prstGeom>
          <a:noFill/>
          <a:ln w="38100" algn="ctr">
            <a:solidFill>
              <a:srgbClr val="FF0000"/>
            </a:solidFill>
            <a:round/>
          </a:ln>
        </p:spPr>
        <p:txBody>
          <a:bodyPr wrap="none" anchor="ctr"/>
          <a:lstStyle/>
          <a:p>
            <a:pPr algn="ctr"/>
            <a:endParaRPr lang="zh-CN" altLang="en-US"/>
          </a:p>
        </p:txBody>
      </p:sp>
      <p:sp>
        <p:nvSpPr>
          <p:cNvPr id="14" name="Oval 10"/>
          <p:cNvSpPr>
            <a:spLocks noChangeArrowheads="1"/>
          </p:cNvSpPr>
          <p:nvPr/>
        </p:nvSpPr>
        <p:spPr bwMode="auto">
          <a:xfrm flipH="1">
            <a:off x="6300788" y="2925092"/>
            <a:ext cx="287337" cy="287338"/>
          </a:xfrm>
          <a:prstGeom prst="ellipse">
            <a:avLst/>
          </a:prstGeom>
          <a:noFill/>
          <a:ln w="38100" algn="ctr">
            <a:solidFill>
              <a:srgbClr val="FF0000"/>
            </a:solidFill>
            <a:round/>
          </a:ln>
        </p:spPr>
        <p:txBody>
          <a:bodyPr wrap="none" anchor="ctr"/>
          <a:lstStyle/>
          <a:p>
            <a:pPr algn="ctr"/>
            <a:endParaRPr lang="zh-CN" altLang="en-US"/>
          </a:p>
        </p:txBody>
      </p:sp>
      <p:sp>
        <p:nvSpPr>
          <p:cNvPr id="15" name="Oval 11"/>
          <p:cNvSpPr>
            <a:spLocks noChangeArrowheads="1"/>
          </p:cNvSpPr>
          <p:nvPr/>
        </p:nvSpPr>
        <p:spPr bwMode="auto">
          <a:xfrm flipH="1">
            <a:off x="7380288" y="3428330"/>
            <a:ext cx="360362" cy="360362"/>
          </a:xfrm>
          <a:prstGeom prst="ellipse">
            <a:avLst/>
          </a:prstGeom>
          <a:noFill/>
          <a:ln w="38100" algn="ctr">
            <a:solidFill>
              <a:srgbClr val="FF0000"/>
            </a:solidFill>
            <a:round/>
          </a:ln>
        </p:spPr>
        <p:txBody>
          <a:bodyPr wrap="none" anchor="ctr"/>
          <a:lstStyle/>
          <a:p>
            <a:pPr algn="ctr"/>
            <a:endParaRPr lang="zh-CN" altLang="en-US"/>
          </a:p>
        </p:txBody>
      </p:sp>
      <p:sp>
        <p:nvSpPr>
          <p:cNvPr id="16" name="Oval 12"/>
          <p:cNvSpPr>
            <a:spLocks noChangeArrowheads="1"/>
          </p:cNvSpPr>
          <p:nvPr/>
        </p:nvSpPr>
        <p:spPr bwMode="auto">
          <a:xfrm flipH="1">
            <a:off x="7092950" y="2564730"/>
            <a:ext cx="647700" cy="647700"/>
          </a:xfrm>
          <a:prstGeom prst="ellipse">
            <a:avLst/>
          </a:prstGeom>
          <a:noFill/>
          <a:ln w="38100" algn="ctr">
            <a:solidFill>
              <a:srgbClr val="FF0000"/>
            </a:solidFill>
            <a:round/>
          </a:ln>
        </p:spPr>
        <p:txBody>
          <a:bodyPr wrap="none" anchor="ctr"/>
          <a:lstStyle/>
          <a:p>
            <a:pPr algn="ctr"/>
            <a:endParaRPr lang="zh-CN" altLang="en-US"/>
          </a:p>
        </p:txBody>
      </p:sp>
      <p:sp>
        <p:nvSpPr>
          <p:cNvPr id="17" name="Oval 13"/>
          <p:cNvSpPr>
            <a:spLocks noChangeArrowheads="1"/>
          </p:cNvSpPr>
          <p:nvPr/>
        </p:nvSpPr>
        <p:spPr bwMode="auto">
          <a:xfrm flipH="1">
            <a:off x="6659563" y="3140992"/>
            <a:ext cx="576262" cy="504825"/>
          </a:xfrm>
          <a:prstGeom prst="ellipse">
            <a:avLst/>
          </a:prstGeom>
          <a:noFill/>
          <a:ln w="38100" algn="ctr">
            <a:solidFill>
              <a:srgbClr val="FF0000"/>
            </a:solidFill>
            <a:round/>
          </a:ln>
        </p:spPr>
        <p:txBody>
          <a:bodyPr wrap="none" anchor="ctr"/>
          <a:lstStyle/>
          <a:p>
            <a:pPr algn="ctr"/>
            <a:endParaRPr lang="zh-CN" altLang="en-US"/>
          </a:p>
        </p:txBody>
      </p:sp>
      <p:sp>
        <p:nvSpPr>
          <p:cNvPr id="18" name="Oval 14"/>
          <p:cNvSpPr>
            <a:spLocks noChangeArrowheads="1"/>
          </p:cNvSpPr>
          <p:nvPr/>
        </p:nvSpPr>
        <p:spPr bwMode="auto">
          <a:xfrm flipH="1">
            <a:off x="6588125" y="3860130"/>
            <a:ext cx="431800" cy="504825"/>
          </a:xfrm>
          <a:prstGeom prst="ellipse">
            <a:avLst/>
          </a:prstGeom>
          <a:noFill/>
          <a:ln w="38100" algn="ctr">
            <a:solidFill>
              <a:srgbClr val="FF0000"/>
            </a:solidFill>
            <a:round/>
          </a:ln>
        </p:spPr>
        <p:txBody>
          <a:bodyPr wrap="none" anchor="ctr"/>
          <a:lstStyle/>
          <a:p>
            <a:pPr algn="ctr"/>
            <a:endParaRPr lang="zh-CN" altLang="en-US"/>
          </a:p>
        </p:txBody>
      </p:sp>
      <p:sp>
        <p:nvSpPr>
          <p:cNvPr id="19" name="Oval 15"/>
          <p:cNvSpPr>
            <a:spLocks noChangeArrowheads="1"/>
          </p:cNvSpPr>
          <p:nvPr/>
        </p:nvSpPr>
        <p:spPr bwMode="auto">
          <a:xfrm flipH="1">
            <a:off x="5219700" y="4436392"/>
            <a:ext cx="503238" cy="504825"/>
          </a:xfrm>
          <a:prstGeom prst="ellipse">
            <a:avLst/>
          </a:prstGeom>
          <a:noFill/>
          <a:ln w="38100" algn="ctr">
            <a:solidFill>
              <a:srgbClr val="FF0000"/>
            </a:solidFill>
            <a:round/>
          </a:ln>
        </p:spPr>
        <p:txBody>
          <a:bodyPr wrap="none" anchor="ctr"/>
          <a:lstStyle/>
          <a:p>
            <a:pPr algn="ctr"/>
            <a:endParaRPr lang="zh-CN" altLang="en-US"/>
          </a:p>
        </p:txBody>
      </p:sp>
      <p:sp>
        <p:nvSpPr>
          <p:cNvPr id="20" name="Oval 16"/>
          <p:cNvSpPr>
            <a:spLocks noChangeArrowheads="1"/>
          </p:cNvSpPr>
          <p:nvPr/>
        </p:nvSpPr>
        <p:spPr bwMode="auto">
          <a:xfrm flipH="1">
            <a:off x="5292725" y="3572792"/>
            <a:ext cx="576263" cy="504825"/>
          </a:xfrm>
          <a:prstGeom prst="ellipse">
            <a:avLst/>
          </a:prstGeom>
          <a:noFill/>
          <a:ln w="38100" algn="ctr">
            <a:solidFill>
              <a:srgbClr val="FF0000"/>
            </a:solidFill>
            <a:round/>
          </a:ln>
        </p:spPr>
        <p:txBody>
          <a:bodyPr wrap="none" anchor="ctr"/>
          <a:lstStyle/>
          <a:p>
            <a:pPr algn="ctr"/>
            <a:endParaRPr lang="zh-CN" altLang="en-US"/>
          </a:p>
        </p:txBody>
      </p:sp>
      <p:sp>
        <p:nvSpPr>
          <p:cNvPr id="21" name="Oval 17"/>
          <p:cNvSpPr>
            <a:spLocks noChangeArrowheads="1"/>
          </p:cNvSpPr>
          <p:nvPr/>
        </p:nvSpPr>
        <p:spPr bwMode="auto">
          <a:xfrm flipH="1">
            <a:off x="5219700" y="2132930"/>
            <a:ext cx="865188" cy="863600"/>
          </a:xfrm>
          <a:prstGeom prst="ellipse">
            <a:avLst/>
          </a:prstGeom>
          <a:noFill/>
          <a:ln w="38100" algn="ctr">
            <a:solidFill>
              <a:srgbClr val="FF0000"/>
            </a:solidFill>
            <a:round/>
          </a:ln>
        </p:spPr>
        <p:txBody>
          <a:bodyPr wrap="none" anchor="ctr"/>
          <a:lstStyle/>
          <a:p>
            <a:pPr algn="ctr"/>
            <a:endParaRPr lang="zh-CN" altLang="en-US"/>
          </a:p>
        </p:txBody>
      </p:sp>
      <p:sp>
        <p:nvSpPr>
          <p:cNvPr id="22" name="Oval 18"/>
          <p:cNvSpPr>
            <a:spLocks noChangeArrowheads="1"/>
          </p:cNvSpPr>
          <p:nvPr/>
        </p:nvSpPr>
        <p:spPr bwMode="auto">
          <a:xfrm flipH="1">
            <a:off x="4427538" y="2852067"/>
            <a:ext cx="647700" cy="576263"/>
          </a:xfrm>
          <a:prstGeom prst="ellipse">
            <a:avLst/>
          </a:prstGeom>
          <a:noFill/>
          <a:ln w="38100" algn="ctr">
            <a:solidFill>
              <a:srgbClr val="FF0000"/>
            </a:solidFill>
            <a:round/>
          </a:ln>
        </p:spPr>
        <p:txBody>
          <a:bodyPr wrap="none" anchor="ctr"/>
          <a:lstStyle/>
          <a:p>
            <a:pPr algn="ctr"/>
            <a:endParaRPr lang="zh-CN" altLang="en-US"/>
          </a:p>
        </p:txBody>
      </p:sp>
      <p:sp>
        <p:nvSpPr>
          <p:cNvPr id="23" name="Oval 19"/>
          <p:cNvSpPr>
            <a:spLocks noChangeArrowheads="1"/>
          </p:cNvSpPr>
          <p:nvPr/>
        </p:nvSpPr>
        <p:spPr bwMode="auto">
          <a:xfrm flipH="1">
            <a:off x="2555875" y="3140992"/>
            <a:ext cx="720725" cy="649288"/>
          </a:xfrm>
          <a:prstGeom prst="ellipse">
            <a:avLst/>
          </a:prstGeom>
          <a:noFill/>
          <a:ln w="38100" algn="ctr">
            <a:solidFill>
              <a:srgbClr val="FF0000"/>
            </a:solidFill>
            <a:round/>
          </a:ln>
        </p:spPr>
        <p:txBody>
          <a:bodyPr wrap="none" anchor="ctr"/>
          <a:lstStyle/>
          <a:p>
            <a:pPr algn="ctr"/>
            <a:endParaRPr lang="zh-CN" altLang="en-US"/>
          </a:p>
        </p:txBody>
      </p:sp>
      <p:sp>
        <p:nvSpPr>
          <p:cNvPr id="24" name="Oval 20"/>
          <p:cNvSpPr>
            <a:spLocks noChangeArrowheads="1"/>
          </p:cNvSpPr>
          <p:nvPr/>
        </p:nvSpPr>
        <p:spPr bwMode="auto">
          <a:xfrm flipH="1">
            <a:off x="4140200" y="4652292"/>
            <a:ext cx="360363" cy="431800"/>
          </a:xfrm>
          <a:prstGeom prst="ellipse">
            <a:avLst/>
          </a:prstGeom>
          <a:noFill/>
          <a:ln w="38100" algn="ctr">
            <a:solidFill>
              <a:srgbClr val="FF0000"/>
            </a:solidFill>
            <a:round/>
          </a:ln>
        </p:spPr>
        <p:txBody>
          <a:bodyPr wrap="none" anchor="ctr"/>
          <a:lstStyle/>
          <a:p>
            <a:pPr algn="ctr"/>
            <a:endParaRPr lang="zh-CN" altLang="en-US"/>
          </a:p>
        </p:txBody>
      </p:sp>
      <p:sp>
        <p:nvSpPr>
          <p:cNvPr id="25" name="Oval 21"/>
          <p:cNvSpPr>
            <a:spLocks noChangeArrowheads="1"/>
          </p:cNvSpPr>
          <p:nvPr/>
        </p:nvSpPr>
        <p:spPr bwMode="auto">
          <a:xfrm flipH="1">
            <a:off x="3492500" y="4868192"/>
            <a:ext cx="503238" cy="576263"/>
          </a:xfrm>
          <a:prstGeom prst="ellipse">
            <a:avLst/>
          </a:prstGeom>
          <a:noFill/>
          <a:ln w="38100" algn="ctr">
            <a:solidFill>
              <a:srgbClr val="FF0000"/>
            </a:solidFill>
            <a:round/>
          </a:ln>
        </p:spPr>
        <p:txBody>
          <a:bodyPr wrap="none" anchor="ctr"/>
          <a:lstStyle/>
          <a:p>
            <a:pPr algn="ctr"/>
            <a:endParaRPr lang="zh-CN" altLang="en-US"/>
          </a:p>
        </p:txBody>
      </p:sp>
      <p:sp>
        <p:nvSpPr>
          <p:cNvPr id="26" name="Oval 22"/>
          <p:cNvSpPr>
            <a:spLocks noChangeArrowheads="1"/>
          </p:cNvSpPr>
          <p:nvPr/>
        </p:nvSpPr>
        <p:spPr bwMode="auto">
          <a:xfrm flipH="1">
            <a:off x="3635375" y="4436392"/>
            <a:ext cx="287338" cy="287338"/>
          </a:xfrm>
          <a:prstGeom prst="ellipse">
            <a:avLst/>
          </a:prstGeom>
          <a:noFill/>
          <a:ln w="38100" algn="ctr">
            <a:solidFill>
              <a:srgbClr val="FF0000"/>
            </a:solidFill>
            <a:round/>
          </a:ln>
        </p:spPr>
        <p:txBody>
          <a:bodyPr wrap="none" anchor="ctr"/>
          <a:lstStyle/>
          <a:p>
            <a:pPr algn="ctr"/>
            <a:endParaRPr lang="zh-CN" altLang="en-US"/>
          </a:p>
        </p:txBody>
      </p:sp>
      <p:sp>
        <p:nvSpPr>
          <p:cNvPr id="27" name="Oval 23"/>
          <p:cNvSpPr>
            <a:spLocks noChangeArrowheads="1"/>
          </p:cNvSpPr>
          <p:nvPr/>
        </p:nvSpPr>
        <p:spPr bwMode="auto">
          <a:xfrm flipH="1">
            <a:off x="2051050" y="5517480"/>
            <a:ext cx="287338" cy="287337"/>
          </a:xfrm>
          <a:prstGeom prst="ellipse">
            <a:avLst/>
          </a:prstGeom>
          <a:noFill/>
          <a:ln w="38100" algn="ctr">
            <a:solidFill>
              <a:srgbClr val="FF0000"/>
            </a:solidFill>
            <a:round/>
          </a:ln>
        </p:spPr>
        <p:txBody>
          <a:bodyPr wrap="none" anchor="ctr"/>
          <a:lstStyle/>
          <a:p>
            <a:pPr algn="ctr"/>
            <a:endParaRPr lang="zh-CN" altLang="en-US"/>
          </a:p>
        </p:txBody>
      </p:sp>
      <p:sp>
        <p:nvSpPr>
          <p:cNvPr id="28" name="Oval 24"/>
          <p:cNvSpPr>
            <a:spLocks noChangeArrowheads="1"/>
          </p:cNvSpPr>
          <p:nvPr/>
        </p:nvSpPr>
        <p:spPr bwMode="auto">
          <a:xfrm flipH="1">
            <a:off x="2700338" y="4291930"/>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29" name="Oval 25"/>
          <p:cNvSpPr>
            <a:spLocks noChangeArrowheads="1"/>
          </p:cNvSpPr>
          <p:nvPr/>
        </p:nvSpPr>
        <p:spPr bwMode="auto">
          <a:xfrm flipH="1">
            <a:off x="1979613" y="3788692"/>
            <a:ext cx="720725" cy="792163"/>
          </a:xfrm>
          <a:prstGeom prst="ellipse">
            <a:avLst/>
          </a:prstGeom>
          <a:noFill/>
          <a:ln w="38100" algn="ctr">
            <a:solidFill>
              <a:srgbClr val="FF0000"/>
            </a:solidFill>
            <a:round/>
          </a:ln>
        </p:spPr>
        <p:txBody>
          <a:bodyPr wrap="none" anchor="ctr"/>
          <a:lstStyle/>
          <a:p>
            <a:pPr algn="ctr"/>
            <a:endParaRPr lang="zh-CN" altLang="en-US"/>
          </a:p>
        </p:txBody>
      </p:sp>
      <p:sp>
        <p:nvSpPr>
          <p:cNvPr id="30" name="Oval 26"/>
          <p:cNvSpPr>
            <a:spLocks noChangeArrowheads="1"/>
          </p:cNvSpPr>
          <p:nvPr/>
        </p:nvSpPr>
        <p:spPr bwMode="auto">
          <a:xfrm flipH="1">
            <a:off x="1619250" y="4149055"/>
            <a:ext cx="287338" cy="287337"/>
          </a:xfrm>
          <a:prstGeom prst="ellipse">
            <a:avLst/>
          </a:prstGeom>
          <a:noFill/>
          <a:ln w="38100" algn="ctr">
            <a:solidFill>
              <a:srgbClr val="FF0000"/>
            </a:solidFill>
            <a:round/>
          </a:ln>
        </p:spPr>
        <p:txBody>
          <a:bodyPr wrap="none" anchor="ctr"/>
          <a:lstStyle/>
          <a:p>
            <a:pPr algn="ctr"/>
            <a:endParaRPr lang="zh-CN" altLang="en-US"/>
          </a:p>
        </p:txBody>
      </p:sp>
      <p:sp>
        <p:nvSpPr>
          <p:cNvPr id="31" name="Oval 27"/>
          <p:cNvSpPr>
            <a:spLocks noChangeArrowheads="1"/>
          </p:cNvSpPr>
          <p:nvPr/>
        </p:nvSpPr>
        <p:spPr bwMode="auto">
          <a:xfrm flipH="1">
            <a:off x="1908175" y="1917030"/>
            <a:ext cx="360363" cy="358775"/>
          </a:xfrm>
          <a:prstGeom prst="ellipse">
            <a:avLst/>
          </a:prstGeom>
          <a:noFill/>
          <a:ln w="38100" algn="ctr">
            <a:solidFill>
              <a:srgbClr val="FF0000"/>
            </a:solidFill>
            <a:round/>
          </a:ln>
        </p:spPr>
        <p:txBody>
          <a:bodyPr wrap="none" anchor="ctr"/>
          <a:lstStyle/>
          <a:p>
            <a:pPr algn="ctr"/>
            <a:endParaRPr lang="zh-CN" altLang="en-US"/>
          </a:p>
        </p:txBody>
      </p:sp>
      <p:sp>
        <p:nvSpPr>
          <p:cNvPr id="32" name="Oval 29"/>
          <p:cNvSpPr>
            <a:spLocks noChangeArrowheads="1"/>
          </p:cNvSpPr>
          <p:nvPr/>
        </p:nvSpPr>
        <p:spPr bwMode="auto">
          <a:xfrm flipH="1">
            <a:off x="1476375" y="2636167"/>
            <a:ext cx="720725" cy="1223963"/>
          </a:xfrm>
          <a:prstGeom prst="ellipse">
            <a:avLst/>
          </a:prstGeom>
          <a:noFill/>
          <a:ln w="38100" algn="ctr">
            <a:solidFill>
              <a:srgbClr val="FF0000"/>
            </a:solidFill>
            <a:round/>
          </a:ln>
        </p:spPr>
        <p:txBody>
          <a:bodyPr wrap="none" anchor="ctr"/>
          <a:lstStyle/>
          <a:p>
            <a:pPr algn="ctr"/>
            <a:endParaRPr lang="zh-CN" altLang="en-US"/>
          </a:p>
        </p:txBody>
      </p:sp>
      <p:sp>
        <p:nvSpPr>
          <p:cNvPr id="33" name="Oval 30"/>
          <p:cNvSpPr>
            <a:spLocks noChangeArrowheads="1"/>
          </p:cNvSpPr>
          <p:nvPr/>
        </p:nvSpPr>
        <p:spPr bwMode="auto">
          <a:xfrm flipH="1">
            <a:off x="1042988" y="2564730"/>
            <a:ext cx="360362" cy="358775"/>
          </a:xfrm>
          <a:prstGeom prst="ellipse">
            <a:avLst/>
          </a:prstGeom>
          <a:noFill/>
          <a:ln w="38100" algn="ctr">
            <a:solidFill>
              <a:srgbClr val="FF0000"/>
            </a:solidFill>
            <a:round/>
          </a:ln>
        </p:spPr>
        <p:txBody>
          <a:bodyPr wrap="none" anchor="ctr"/>
          <a:lstStyle/>
          <a:p>
            <a:pPr algn="ctr"/>
            <a:endParaRPr lang="zh-CN" altLang="en-US"/>
          </a:p>
        </p:txBody>
      </p:sp>
      <p:sp>
        <p:nvSpPr>
          <p:cNvPr id="34" name="Oval 31"/>
          <p:cNvSpPr>
            <a:spLocks noChangeArrowheads="1"/>
          </p:cNvSpPr>
          <p:nvPr/>
        </p:nvSpPr>
        <p:spPr bwMode="auto">
          <a:xfrm flipH="1">
            <a:off x="3276600" y="2709192"/>
            <a:ext cx="360363" cy="358775"/>
          </a:xfrm>
          <a:prstGeom prst="ellipse">
            <a:avLst/>
          </a:prstGeom>
          <a:noFill/>
          <a:ln w="38100" algn="ctr">
            <a:solidFill>
              <a:srgbClr val="FF0000"/>
            </a:solidFill>
            <a:round/>
          </a:ln>
        </p:spPr>
        <p:txBody>
          <a:bodyPr wrap="none" anchor="ctr"/>
          <a:lstStyle/>
          <a:p>
            <a:pPr algn="ctr"/>
            <a:endParaRPr lang="zh-CN" altLang="en-US"/>
          </a:p>
        </p:txBody>
      </p:sp>
      <p:sp>
        <p:nvSpPr>
          <p:cNvPr id="35" name="Oval 32"/>
          <p:cNvSpPr>
            <a:spLocks noChangeArrowheads="1"/>
          </p:cNvSpPr>
          <p:nvPr/>
        </p:nvSpPr>
        <p:spPr bwMode="auto">
          <a:xfrm flipH="1">
            <a:off x="4716463" y="3574380"/>
            <a:ext cx="360362" cy="358775"/>
          </a:xfrm>
          <a:prstGeom prst="ellipse">
            <a:avLst/>
          </a:prstGeom>
          <a:noFill/>
          <a:ln w="38100" algn="ctr">
            <a:solidFill>
              <a:srgbClr val="FF0000"/>
            </a:solidFill>
            <a:round/>
          </a:ln>
        </p:spPr>
        <p:txBody>
          <a:bodyPr wrap="none" anchor="ctr"/>
          <a:lstStyle/>
          <a:p>
            <a:pPr algn="ctr"/>
            <a:endParaRPr lang="zh-CN" altLang="en-US"/>
          </a:p>
        </p:txBody>
      </p:sp>
      <p:sp>
        <p:nvSpPr>
          <p:cNvPr id="36" name="Oval 33"/>
          <p:cNvSpPr>
            <a:spLocks noChangeArrowheads="1"/>
          </p:cNvSpPr>
          <p:nvPr/>
        </p:nvSpPr>
        <p:spPr bwMode="auto">
          <a:xfrm flipH="1">
            <a:off x="2484438" y="4868192"/>
            <a:ext cx="360362" cy="358775"/>
          </a:xfrm>
          <a:prstGeom prst="ellipse">
            <a:avLst/>
          </a:prstGeom>
          <a:noFill/>
          <a:ln w="38100" algn="ctr">
            <a:solidFill>
              <a:srgbClr val="FF0000"/>
            </a:solidFill>
            <a:round/>
          </a:ln>
        </p:spPr>
        <p:txBody>
          <a:bodyPr wrap="none" anchor="ctr"/>
          <a:lstStyle/>
          <a:p>
            <a:pPr algn="ctr"/>
            <a:endParaRPr lang="zh-CN" altLang="en-US"/>
          </a:p>
        </p:txBody>
      </p:sp>
      <p:sp>
        <p:nvSpPr>
          <p:cNvPr id="37" name="Oval 34"/>
          <p:cNvSpPr>
            <a:spLocks noChangeArrowheads="1"/>
          </p:cNvSpPr>
          <p:nvPr/>
        </p:nvSpPr>
        <p:spPr bwMode="auto">
          <a:xfrm flipH="1">
            <a:off x="5940425" y="4291930"/>
            <a:ext cx="503238" cy="504825"/>
          </a:xfrm>
          <a:prstGeom prst="ellipse">
            <a:avLst/>
          </a:prstGeom>
          <a:noFill/>
          <a:ln w="38100" algn="ctr">
            <a:solidFill>
              <a:srgbClr val="FF0000"/>
            </a:solidFill>
            <a:round/>
          </a:ln>
        </p:spPr>
        <p:txBody>
          <a:bodyPr wrap="none" anchor="ctr"/>
          <a:lstStyle/>
          <a:p>
            <a:pPr algn="ctr"/>
            <a:endParaRPr lang="zh-CN" altLang="en-US"/>
          </a:p>
        </p:txBody>
      </p:sp>
      <p:sp>
        <p:nvSpPr>
          <p:cNvPr id="38" name="Oval 35"/>
          <p:cNvSpPr>
            <a:spLocks noChangeArrowheads="1"/>
          </p:cNvSpPr>
          <p:nvPr/>
        </p:nvSpPr>
        <p:spPr bwMode="auto">
          <a:xfrm flipH="1">
            <a:off x="1692275" y="5012655"/>
            <a:ext cx="360363" cy="358775"/>
          </a:xfrm>
          <a:prstGeom prst="ellipse">
            <a:avLst/>
          </a:prstGeom>
          <a:noFill/>
          <a:ln w="38100" algn="ctr">
            <a:solidFill>
              <a:srgbClr val="FF0000"/>
            </a:solidFill>
            <a:round/>
          </a:ln>
        </p:spPr>
        <p:txBody>
          <a:bodyPr wrap="none" anchor="ctr"/>
          <a:lstStyle/>
          <a:p>
            <a:pPr algn="ctr"/>
            <a:endParaRPr lang="zh-CN" altLang="en-US"/>
          </a:p>
        </p:txBody>
      </p:sp>
      <p:sp>
        <p:nvSpPr>
          <p:cNvPr id="39" name="Oval 36"/>
          <p:cNvSpPr>
            <a:spLocks noChangeArrowheads="1"/>
          </p:cNvSpPr>
          <p:nvPr/>
        </p:nvSpPr>
        <p:spPr bwMode="auto">
          <a:xfrm flipH="1">
            <a:off x="4356100" y="4149055"/>
            <a:ext cx="720725" cy="503237"/>
          </a:xfrm>
          <a:prstGeom prst="ellipse">
            <a:avLst/>
          </a:prstGeom>
          <a:noFill/>
          <a:ln w="38100" algn="ctr">
            <a:solidFill>
              <a:srgbClr val="FF0000"/>
            </a:solidFill>
            <a:round/>
          </a:ln>
        </p:spPr>
        <p:txBody>
          <a:bodyPr wrap="none" anchor="ctr"/>
          <a:lstStyle/>
          <a:p>
            <a:pPr algn="ctr"/>
            <a:endParaRPr lang="zh-CN" altLang="en-US"/>
          </a:p>
        </p:txBody>
      </p:sp>
    </p:spTree>
  </p:cSld>
  <p:clrMapOvr>
    <a:masterClrMapping/>
  </p:clrMapOvr>
  <p:transition>
    <p:push dir="u"/>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81303777740328"/>
          <p:cNvPicPr>
            <a:picLocks noChangeAspect="1" noChangeArrowheads="1"/>
          </p:cNvPicPr>
          <p:nvPr/>
        </p:nvPicPr>
        <p:blipFill>
          <a:blip r:embed="rId1" cstate="print"/>
          <a:srcRect/>
          <a:stretch>
            <a:fillRect/>
          </a:stretch>
        </p:blipFill>
        <p:spPr bwMode="auto">
          <a:xfrm>
            <a:off x="1187450" y="1729953"/>
            <a:ext cx="6553200" cy="4651375"/>
          </a:xfrm>
          <a:prstGeom prst="rect">
            <a:avLst/>
          </a:prstGeom>
          <a:ln>
            <a:noFill/>
          </a:ln>
          <a:effectLst>
            <a:outerShdw blurRad="190500" algn="tl" rotWithShape="0">
              <a:srgbClr val="000000">
                <a:alpha val="70000"/>
              </a:srgbClr>
            </a:outerShdw>
          </a:effectLst>
        </p:spPr>
      </p:pic>
      <p:pic>
        <p:nvPicPr>
          <p:cNvPr id="5" name="Picture 7" descr="005"/>
          <p:cNvPicPr>
            <a:picLocks noChangeAspect="1" noChangeArrowheads="1"/>
          </p:cNvPicPr>
          <p:nvPr/>
        </p:nvPicPr>
        <p:blipFill>
          <a:blip r:embed="rId2" cstate="print">
            <a:clrChange>
              <a:clrFrom>
                <a:srgbClr val="FFFFFF"/>
              </a:clrFrom>
              <a:clrTo>
                <a:srgbClr val="FFFFFF">
                  <a:alpha val="0"/>
                </a:srgbClr>
              </a:clrTo>
            </a:clrChange>
          </a:blip>
          <a:srcRect l="22824" r="14250"/>
          <a:stretch>
            <a:fillRect/>
          </a:stretch>
        </p:blipFill>
        <p:spPr bwMode="auto">
          <a:xfrm>
            <a:off x="6660232" y="548680"/>
            <a:ext cx="1079500" cy="1081088"/>
          </a:xfrm>
          <a:prstGeom prst="rect">
            <a:avLst/>
          </a:prstGeom>
          <a:noFill/>
          <a:ln w="9525">
            <a:noFill/>
            <a:miter lim="800000"/>
            <a:headEnd/>
            <a:tailEnd/>
          </a:ln>
        </p:spPr>
      </p:pic>
      <p:sp>
        <p:nvSpPr>
          <p:cNvPr id="6" name="Text Box 7"/>
          <p:cNvSpPr txBox="1">
            <a:spLocks noChangeArrowheads="1"/>
          </p:cNvSpPr>
          <p:nvPr/>
        </p:nvSpPr>
        <p:spPr bwMode="auto">
          <a:xfrm>
            <a:off x="2339752" y="1218238"/>
            <a:ext cx="3888432" cy="338554"/>
          </a:xfrm>
          <a:prstGeom prst="rect">
            <a:avLst/>
          </a:prstGeom>
          <a:noFill/>
          <a:ln w="9525">
            <a:noFill/>
            <a:miter lim="800000"/>
          </a:ln>
        </p:spPr>
        <p:txBody>
          <a:bodyPr wrap="square">
            <a:spAutoFit/>
          </a:bodyPr>
          <a:lstStyle/>
          <a:p>
            <a:pPr algn="ctr">
              <a:spcBef>
                <a:spcPct val="50000"/>
              </a:spcBef>
            </a:pPr>
            <a:r>
              <a:rPr lang="en-US" altLang="zh-CN" sz="1600" b="1" dirty="0">
                <a:solidFill>
                  <a:srgbClr val="C00000"/>
                </a:solidFill>
                <a:latin typeface="微软雅黑" panose="020B0503020204020204" pitchFamily="34" charset="-122"/>
                <a:ea typeface="微软雅黑" panose="020B0503020204020204" pitchFamily="34" charset="-122"/>
              </a:rPr>
              <a:t>    </a:t>
            </a:r>
            <a:r>
              <a:rPr lang="zh-CN" altLang="en-US" sz="1600" b="1" dirty="0" smtClean="0">
                <a:solidFill>
                  <a:srgbClr val="C00000"/>
                </a:solidFill>
                <a:latin typeface="微软雅黑" panose="020B0503020204020204" pitchFamily="34" charset="-122"/>
                <a:ea typeface="微软雅黑" panose="020B0503020204020204" pitchFamily="34" charset="-122"/>
              </a:rPr>
              <a:t>以下图涉及</a:t>
            </a:r>
            <a:r>
              <a:rPr lang="zh-CN" altLang="en-US" sz="1600" b="1" dirty="0">
                <a:solidFill>
                  <a:srgbClr val="C00000"/>
                </a:solidFill>
                <a:latin typeface="微软雅黑" panose="020B0503020204020204" pitchFamily="34" charset="-122"/>
                <a:ea typeface="微软雅黑" panose="020B0503020204020204" pitchFamily="34" charset="-122"/>
              </a:rPr>
              <a:t>作业内容开展相关</a:t>
            </a:r>
            <a:r>
              <a:rPr lang="en-US" altLang="zh-CN" sz="1600" b="1" dirty="0">
                <a:solidFill>
                  <a:srgbClr val="C00000"/>
                </a:solidFill>
                <a:latin typeface="微软雅黑" panose="020B0503020204020204" pitchFamily="34" charset="-122"/>
                <a:ea typeface="微软雅黑" panose="020B0503020204020204" pitchFamily="34" charset="-122"/>
              </a:rPr>
              <a:t>KYT</a:t>
            </a:r>
            <a:r>
              <a:rPr lang="zh-CN" altLang="en-US" sz="1600" b="1" dirty="0">
                <a:solidFill>
                  <a:srgbClr val="C00000"/>
                </a:solidFill>
                <a:latin typeface="微软雅黑" panose="020B0503020204020204" pitchFamily="34" charset="-122"/>
                <a:ea typeface="微软雅黑" panose="020B0503020204020204" pitchFamily="34" charset="-122"/>
              </a:rPr>
              <a:t>活动。</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7" name="矩形 6"/>
          <p:cNvSpPr/>
          <p:nvPr/>
        </p:nvSpPr>
        <p:spPr>
          <a:xfrm>
            <a:off x="272640" y="467380"/>
            <a:ext cx="2659702"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七、典型的</a:t>
            </a:r>
            <a:r>
              <a:rPr lang="en-US" altLang="zh-CN" dirty="0" smtClean="0">
                <a:solidFill>
                  <a:schemeClr val="tx2"/>
                </a:solidFill>
                <a:latin typeface="华文隶书" panose="02010800040101010101" pitchFamily="2" charset="-122"/>
                <a:ea typeface="华文隶书" panose="02010800040101010101" pitchFamily="2" charset="-122"/>
              </a:rPr>
              <a:t>KYT</a:t>
            </a:r>
            <a:r>
              <a:rPr lang="zh-CN" altLang="en-US" dirty="0" smtClean="0">
                <a:solidFill>
                  <a:schemeClr val="tx2"/>
                </a:solidFill>
                <a:latin typeface="华文隶书" panose="02010800040101010101" pitchFamily="2" charset="-122"/>
                <a:ea typeface="华文隶书" panose="02010800040101010101" pitchFamily="2" charset="-122"/>
              </a:rPr>
              <a:t>活动训练</a:t>
            </a:r>
            <a:endParaRPr lang="zh-CN" altLang="en-US" dirty="0" smtClean="0">
              <a:solidFill>
                <a:schemeClr val="tx2"/>
              </a:solidFill>
              <a:latin typeface="华文隶书" panose="02010800040101010101" pitchFamily="2" charset="-122"/>
              <a:ea typeface="华文隶书" panose="02010800040101010101" pitchFamily="2" charset="-122"/>
            </a:endParaRPr>
          </a:p>
        </p:txBody>
      </p:sp>
    </p:spTree>
  </p:cSld>
  <p:clrMapOvr>
    <a:masterClrMapping/>
  </p:clrMapOvr>
  <p:transition>
    <p:push dir="u"/>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2640" y="467380"/>
            <a:ext cx="2659702"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七、典型的</a:t>
            </a:r>
            <a:r>
              <a:rPr lang="en-US" altLang="zh-CN" dirty="0" smtClean="0">
                <a:solidFill>
                  <a:schemeClr val="tx2"/>
                </a:solidFill>
                <a:latin typeface="华文隶书" panose="02010800040101010101" pitchFamily="2" charset="-122"/>
                <a:ea typeface="华文隶书" panose="02010800040101010101" pitchFamily="2" charset="-122"/>
              </a:rPr>
              <a:t>KYT</a:t>
            </a:r>
            <a:r>
              <a:rPr lang="zh-CN" altLang="en-US" dirty="0" smtClean="0">
                <a:solidFill>
                  <a:schemeClr val="tx2"/>
                </a:solidFill>
                <a:latin typeface="华文隶书" panose="02010800040101010101" pitchFamily="2" charset="-122"/>
                <a:ea typeface="华文隶书" panose="02010800040101010101" pitchFamily="2" charset="-122"/>
              </a:rPr>
              <a:t>活动训练</a:t>
            </a:r>
            <a:endParaRPr lang="zh-CN" altLang="en-US" dirty="0" smtClean="0">
              <a:solidFill>
                <a:schemeClr val="tx2"/>
              </a:solidFill>
              <a:latin typeface="华文隶书" panose="02010800040101010101" pitchFamily="2" charset="-122"/>
              <a:ea typeface="华文隶书" panose="02010800040101010101" pitchFamily="2" charset="-122"/>
            </a:endParaRPr>
          </a:p>
        </p:txBody>
      </p:sp>
      <p:sp>
        <p:nvSpPr>
          <p:cNvPr id="5" name="Text Box 7"/>
          <p:cNvSpPr txBox="1">
            <a:spLocks noChangeArrowheads="1"/>
          </p:cNvSpPr>
          <p:nvPr/>
        </p:nvSpPr>
        <p:spPr bwMode="auto">
          <a:xfrm>
            <a:off x="2339752" y="980728"/>
            <a:ext cx="3888432" cy="338554"/>
          </a:xfrm>
          <a:prstGeom prst="rect">
            <a:avLst/>
          </a:prstGeom>
          <a:noFill/>
          <a:ln w="9525">
            <a:noFill/>
            <a:miter lim="800000"/>
          </a:ln>
        </p:spPr>
        <p:txBody>
          <a:bodyPr wrap="square">
            <a:spAutoFit/>
          </a:bodyPr>
          <a:lstStyle/>
          <a:p>
            <a:pPr algn="ctr">
              <a:spcBef>
                <a:spcPct val="50000"/>
              </a:spcBef>
            </a:pPr>
            <a:r>
              <a:rPr lang="en-US" altLang="zh-CN" sz="1600" b="1" dirty="0">
                <a:solidFill>
                  <a:srgbClr val="C00000"/>
                </a:solidFill>
                <a:latin typeface="微软雅黑" panose="020B0503020204020204" pitchFamily="34" charset="-122"/>
                <a:ea typeface="微软雅黑" panose="020B0503020204020204" pitchFamily="34" charset="-122"/>
              </a:rPr>
              <a:t>    </a:t>
            </a:r>
            <a:r>
              <a:rPr lang="zh-CN" altLang="en-US" sz="1600" b="1" dirty="0" smtClean="0">
                <a:solidFill>
                  <a:srgbClr val="C00000"/>
                </a:solidFill>
                <a:latin typeface="微软雅黑" panose="020B0503020204020204" pitchFamily="34" charset="-122"/>
                <a:ea typeface="微软雅黑" panose="020B0503020204020204" pitchFamily="34" charset="-122"/>
              </a:rPr>
              <a:t>以下图涉及</a:t>
            </a:r>
            <a:r>
              <a:rPr lang="zh-CN" altLang="en-US" sz="1600" b="1" dirty="0">
                <a:solidFill>
                  <a:srgbClr val="C00000"/>
                </a:solidFill>
                <a:latin typeface="微软雅黑" panose="020B0503020204020204" pitchFamily="34" charset="-122"/>
                <a:ea typeface="微软雅黑" panose="020B0503020204020204" pitchFamily="34" charset="-122"/>
              </a:rPr>
              <a:t>作业内容开展相关</a:t>
            </a:r>
            <a:r>
              <a:rPr lang="en-US" altLang="zh-CN" sz="1600" b="1" dirty="0">
                <a:solidFill>
                  <a:srgbClr val="C00000"/>
                </a:solidFill>
                <a:latin typeface="微软雅黑" panose="020B0503020204020204" pitchFamily="34" charset="-122"/>
                <a:ea typeface="微软雅黑" panose="020B0503020204020204" pitchFamily="34" charset="-122"/>
              </a:rPr>
              <a:t>KYT</a:t>
            </a:r>
            <a:r>
              <a:rPr lang="zh-CN" altLang="en-US" sz="1600" b="1" dirty="0">
                <a:solidFill>
                  <a:srgbClr val="C00000"/>
                </a:solidFill>
                <a:latin typeface="微软雅黑" panose="020B0503020204020204" pitchFamily="34" charset="-122"/>
                <a:ea typeface="微软雅黑" panose="020B0503020204020204" pitchFamily="34" charset="-122"/>
              </a:rPr>
              <a:t>活动。</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pic>
        <p:nvPicPr>
          <p:cNvPr id="6" name="Picture 4" descr="81303777740328"/>
          <p:cNvPicPr>
            <a:picLocks noChangeAspect="1" noChangeArrowheads="1"/>
          </p:cNvPicPr>
          <p:nvPr/>
        </p:nvPicPr>
        <p:blipFill>
          <a:blip r:embed="rId1" cstate="print"/>
          <a:srcRect/>
          <a:stretch>
            <a:fillRect/>
          </a:stretch>
        </p:blipFill>
        <p:spPr bwMode="auto">
          <a:xfrm>
            <a:off x="1259160" y="1628800"/>
            <a:ext cx="6553200" cy="4651375"/>
          </a:xfrm>
          <a:prstGeom prst="rect">
            <a:avLst/>
          </a:prstGeom>
          <a:ln>
            <a:noFill/>
          </a:ln>
          <a:effectLst>
            <a:outerShdw blurRad="190500" algn="tl" rotWithShape="0">
              <a:srgbClr val="000000">
                <a:alpha val="70000"/>
              </a:srgbClr>
            </a:outerShdw>
          </a:effectLst>
        </p:spPr>
      </p:pic>
      <p:sp>
        <p:nvSpPr>
          <p:cNvPr id="7" name="Oval 6"/>
          <p:cNvSpPr>
            <a:spLocks noChangeArrowheads="1"/>
          </p:cNvSpPr>
          <p:nvPr/>
        </p:nvSpPr>
        <p:spPr bwMode="auto">
          <a:xfrm flipH="1">
            <a:off x="4283348" y="4292625"/>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8" name="Oval 8"/>
          <p:cNvSpPr>
            <a:spLocks noChangeArrowheads="1"/>
          </p:cNvSpPr>
          <p:nvPr/>
        </p:nvSpPr>
        <p:spPr bwMode="auto">
          <a:xfrm flipH="1">
            <a:off x="4859610" y="4221187"/>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9" name="Oval 9"/>
          <p:cNvSpPr>
            <a:spLocks noChangeArrowheads="1"/>
          </p:cNvSpPr>
          <p:nvPr/>
        </p:nvSpPr>
        <p:spPr bwMode="auto">
          <a:xfrm flipH="1">
            <a:off x="4931048" y="5084787"/>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10" name="Oval 10"/>
          <p:cNvSpPr>
            <a:spLocks noChangeArrowheads="1"/>
          </p:cNvSpPr>
          <p:nvPr/>
        </p:nvSpPr>
        <p:spPr bwMode="auto">
          <a:xfrm flipH="1">
            <a:off x="7020198" y="4941912"/>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11" name="Oval 11"/>
          <p:cNvSpPr>
            <a:spLocks noChangeArrowheads="1"/>
          </p:cNvSpPr>
          <p:nvPr/>
        </p:nvSpPr>
        <p:spPr bwMode="auto">
          <a:xfrm flipH="1">
            <a:off x="7091635" y="2636862"/>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12" name="Oval 12"/>
          <p:cNvSpPr>
            <a:spLocks noChangeArrowheads="1"/>
          </p:cNvSpPr>
          <p:nvPr/>
        </p:nvSpPr>
        <p:spPr bwMode="auto">
          <a:xfrm flipH="1">
            <a:off x="6659835" y="2636862"/>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13" name="Oval 13"/>
          <p:cNvSpPr>
            <a:spLocks noChangeArrowheads="1"/>
          </p:cNvSpPr>
          <p:nvPr/>
        </p:nvSpPr>
        <p:spPr bwMode="auto">
          <a:xfrm flipH="1">
            <a:off x="6156598" y="3068662"/>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14" name="Oval 14"/>
          <p:cNvSpPr>
            <a:spLocks noChangeArrowheads="1"/>
          </p:cNvSpPr>
          <p:nvPr/>
        </p:nvSpPr>
        <p:spPr bwMode="auto">
          <a:xfrm flipH="1">
            <a:off x="6012135" y="1844700"/>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15" name="Oval 15"/>
          <p:cNvSpPr>
            <a:spLocks noChangeArrowheads="1"/>
          </p:cNvSpPr>
          <p:nvPr/>
        </p:nvSpPr>
        <p:spPr bwMode="auto">
          <a:xfrm flipH="1">
            <a:off x="5148535" y="1773262"/>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16" name="Oval 16"/>
          <p:cNvSpPr>
            <a:spLocks noChangeArrowheads="1"/>
          </p:cNvSpPr>
          <p:nvPr/>
        </p:nvSpPr>
        <p:spPr bwMode="auto">
          <a:xfrm flipH="1">
            <a:off x="3707085" y="2133625"/>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17" name="Oval 17"/>
          <p:cNvSpPr>
            <a:spLocks noChangeArrowheads="1"/>
          </p:cNvSpPr>
          <p:nvPr/>
        </p:nvSpPr>
        <p:spPr bwMode="auto">
          <a:xfrm flipH="1">
            <a:off x="3130823" y="2349525"/>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18" name="Oval 18"/>
          <p:cNvSpPr>
            <a:spLocks noChangeArrowheads="1"/>
          </p:cNvSpPr>
          <p:nvPr/>
        </p:nvSpPr>
        <p:spPr bwMode="auto">
          <a:xfrm flipH="1">
            <a:off x="4211910" y="5662637"/>
            <a:ext cx="287338" cy="287338"/>
          </a:xfrm>
          <a:prstGeom prst="ellipse">
            <a:avLst/>
          </a:prstGeom>
          <a:noFill/>
          <a:ln w="38100" algn="ctr">
            <a:solidFill>
              <a:srgbClr val="FF0000"/>
            </a:solidFill>
            <a:round/>
          </a:ln>
        </p:spPr>
        <p:txBody>
          <a:bodyPr wrap="none" anchor="ctr"/>
          <a:lstStyle/>
          <a:p>
            <a:pPr algn="ctr"/>
            <a:endParaRPr lang="zh-CN" altLang="en-US"/>
          </a:p>
        </p:txBody>
      </p:sp>
      <p:sp>
        <p:nvSpPr>
          <p:cNvPr id="19" name="Oval 19"/>
          <p:cNvSpPr>
            <a:spLocks noChangeArrowheads="1"/>
          </p:cNvSpPr>
          <p:nvPr/>
        </p:nvSpPr>
        <p:spPr bwMode="auto">
          <a:xfrm flipH="1">
            <a:off x="2411685" y="5876950"/>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20" name="Oval 21"/>
          <p:cNvSpPr>
            <a:spLocks noChangeArrowheads="1"/>
          </p:cNvSpPr>
          <p:nvPr/>
        </p:nvSpPr>
        <p:spPr bwMode="auto">
          <a:xfrm flipH="1">
            <a:off x="1187723" y="5157812"/>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21" name="Oval 22"/>
          <p:cNvSpPr>
            <a:spLocks noChangeArrowheads="1"/>
          </p:cNvSpPr>
          <p:nvPr/>
        </p:nvSpPr>
        <p:spPr bwMode="auto">
          <a:xfrm flipH="1">
            <a:off x="2772048" y="4581550"/>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22" name="Oval 23"/>
          <p:cNvSpPr>
            <a:spLocks noChangeArrowheads="1"/>
          </p:cNvSpPr>
          <p:nvPr/>
        </p:nvSpPr>
        <p:spPr bwMode="auto">
          <a:xfrm flipH="1">
            <a:off x="2195785" y="4149750"/>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23" name="Oval 24"/>
          <p:cNvSpPr>
            <a:spLocks noChangeArrowheads="1"/>
          </p:cNvSpPr>
          <p:nvPr/>
        </p:nvSpPr>
        <p:spPr bwMode="auto">
          <a:xfrm flipH="1">
            <a:off x="2843485" y="3068662"/>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24" name="Oval 25"/>
          <p:cNvSpPr>
            <a:spLocks noChangeArrowheads="1"/>
          </p:cNvSpPr>
          <p:nvPr/>
        </p:nvSpPr>
        <p:spPr bwMode="auto">
          <a:xfrm flipH="1">
            <a:off x="1619523" y="3860825"/>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25" name="Oval 26"/>
          <p:cNvSpPr>
            <a:spLocks noChangeArrowheads="1"/>
          </p:cNvSpPr>
          <p:nvPr/>
        </p:nvSpPr>
        <p:spPr bwMode="auto">
          <a:xfrm flipH="1">
            <a:off x="1690960" y="3429025"/>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26" name="Oval 27"/>
          <p:cNvSpPr>
            <a:spLocks noChangeArrowheads="1"/>
          </p:cNvSpPr>
          <p:nvPr/>
        </p:nvSpPr>
        <p:spPr bwMode="auto">
          <a:xfrm flipH="1">
            <a:off x="1330598" y="2565425"/>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27" name="Oval 28"/>
          <p:cNvSpPr>
            <a:spLocks noChangeArrowheads="1"/>
          </p:cNvSpPr>
          <p:nvPr/>
        </p:nvSpPr>
        <p:spPr bwMode="auto">
          <a:xfrm flipH="1">
            <a:off x="1906860" y="2997225"/>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28" name="Oval 29"/>
          <p:cNvSpPr>
            <a:spLocks noChangeArrowheads="1"/>
          </p:cNvSpPr>
          <p:nvPr/>
        </p:nvSpPr>
        <p:spPr bwMode="auto">
          <a:xfrm flipH="1">
            <a:off x="2267223" y="2565425"/>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29" name="Oval 30"/>
          <p:cNvSpPr>
            <a:spLocks noChangeArrowheads="1"/>
          </p:cNvSpPr>
          <p:nvPr/>
        </p:nvSpPr>
        <p:spPr bwMode="auto">
          <a:xfrm flipH="1">
            <a:off x="2483123" y="1700237"/>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30" name="Oval 31"/>
          <p:cNvSpPr>
            <a:spLocks noChangeArrowheads="1"/>
          </p:cNvSpPr>
          <p:nvPr/>
        </p:nvSpPr>
        <p:spPr bwMode="auto">
          <a:xfrm flipH="1">
            <a:off x="1979885" y="1700237"/>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31" name="Oval 32"/>
          <p:cNvSpPr>
            <a:spLocks noChangeArrowheads="1"/>
          </p:cNvSpPr>
          <p:nvPr/>
        </p:nvSpPr>
        <p:spPr bwMode="auto">
          <a:xfrm flipH="1">
            <a:off x="1330598" y="1844700"/>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32" name="Oval 33"/>
          <p:cNvSpPr>
            <a:spLocks noChangeArrowheads="1"/>
          </p:cNvSpPr>
          <p:nvPr/>
        </p:nvSpPr>
        <p:spPr bwMode="auto">
          <a:xfrm flipH="1">
            <a:off x="4138885" y="3068662"/>
            <a:ext cx="360363" cy="358775"/>
          </a:xfrm>
          <a:prstGeom prst="ellipse">
            <a:avLst/>
          </a:prstGeom>
          <a:noFill/>
          <a:ln w="38100" algn="ctr">
            <a:solidFill>
              <a:srgbClr val="FF0000"/>
            </a:solidFill>
            <a:round/>
          </a:ln>
        </p:spPr>
        <p:txBody>
          <a:bodyPr wrap="none" anchor="ctr"/>
          <a:lstStyle/>
          <a:p>
            <a:pPr algn="ctr"/>
            <a:endParaRPr lang="zh-CN" altLang="en-US"/>
          </a:p>
        </p:txBody>
      </p:sp>
      <p:sp>
        <p:nvSpPr>
          <p:cNvPr id="33" name="Oval 34"/>
          <p:cNvSpPr>
            <a:spLocks noChangeArrowheads="1"/>
          </p:cNvSpPr>
          <p:nvPr/>
        </p:nvSpPr>
        <p:spPr bwMode="auto">
          <a:xfrm flipH="1">
            <a:off x="3635648" y="4365650"/>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34" name="Oval 35"/>
          <p:cNvSpPr>
            <a:spLocks noChangeArrowheads="1"/>
          </p:cNvSpPr>
          <p:nvPr/>
        </p:nvSpPr>
        <p:spPr bwMode="auto">
          <a:xfrm flipH="1">
            <a:off x="5148535" y="3068662"/>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35" name="Oval 37"/>
          <p:cNvSpPr>
            <a:spLocks noChangeArrowheads="1"/>
          </p:cNvSpPr>
          <p:nvPr/>
        </p:nvSpPr>
        <p:spPr bwMode="auto">
          <a:xfrm flipH="1">
            <a:off x="7380560" y="3716362"/>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36" name="Oval 38"/>
          <p:cNvSpPr>
            <a:spLocks noChangeArrowheads="1"/>
          </p:cNvSpPr>
          <p:nvPr/>
        </p:nvSpPr>
        <p:spPr bwMode="auto">
          <a:xfrm flipH="1">
            <a:off x="5146948" y="5300687"/>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37" name="Oval 40"/>
          <p:cNvSpPr>
            <a:spLocks noChangeArrowheads="1"/>
          </p:cNvSpPr>
          <p:nvPr/>
        </p:nvSpPr>
        <p:spPr bwMode="auto">
          <a:xfrm flipH="1">
            <a:off x="1114698" y="3716362"/>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38" name="Oval 41"/>
          <p:cNvSpPr>
            <a:spLocks noChangeArrowheads="1"/>
          </p:cNvSpPr>
          <p:nvPr/>
        </p:nvSpPr>
        <p:spPr bwMode="auto">
          <a:xfrm flipH="1">
            <a:off x="4715148" y="2205062"/>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39" name="Oval 42"/>
          <p:cNvSpPr>
            <a:spLocks noChangeArrowheads="1"/>
          </p:cNvSpPr>
          <p:nvPr/>
        </p:nvSpPr>
        <p:spPr bwMode="auto">
          <a:xfrm flipH="1">
            <a:off x="3635648" y="2708300"/>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40" name="Oval 44"/>
          <p:cNvSpPr>
            <a:spLocks noChangeArrowheads="1"/>
          </p:cNvSpPr>
          <p:nvPr/>
        </p:nvSpPr>
        <p:spPr bwMode="auto">
          <a:xfrm flipH="1">
            <a:off x="7020198" y="4221187"/>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41" name="Oval 45"/>
          <p:cNvSpPr>
            <a:spLocks noChangeArrowheads="1"/>
          </p:cNvSpPr>
          <p:nvPr/>
        </p:nvSpPr>
        <p:spPr bwMode="auto">
          <a:xfrm flipH="1">
            <a:off x="6083573" y="2349525"/>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42" name="Oval 46"/>
          <p:cNvSpPr>
            <a:spLocks noChangeArrowheads="1"/>
          </p:cNvSpPr>
          <p:nvPr/>
        </p:nvSpPr>
        <p:spPr bwMode="auto">
          <a:xfrm flipH="1">
            <a:off x="3707085" y="5445150"/>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43" name="Oval 47"/>
          <p:cNvSpPr>
            <a:spLocks noChangeArrowheads="1"/>
          </p:cNvSpPr>
          <p:nvPr/>
        </p:nvSpPr>
        <p:spPr bwMode="auto">
          <a:xfrm flipH="1">
            <a:off x="1475060" y="5661050"/>
            <a:ext cx="431800" cy="431800"/>
          </a:xfrm>
          <a:prstGeom prst="ellipse">
            <a:avLst/>
          </a:prstGeom>
          <a:noFill/>
          <a:ln w="38100" algn="ctr">
            <a:solidFill>
              <a:srgbClr val="FF0000"/>
            </a:solidFill>
            <a:round/>
          </a:ln>
        </p:spPr>
        <p:txBody>
          <a:bodyPr wrap="none" anchor="ctr"/>
          <a:lstStyle/>
          <a:p>
            <a:pPr algn="ctr"/>
            <a:endParaRPr lang="zh-CN" altLang="en-US"/>
          </a:p>
        </p:txBody>
      </p:sp>
      <p:sp>
        <p:nvSpPr>
          <p:cNvPr id="44" name="Oval 48"/>
          <p:cNvSpPr>
            <a:spLocks noChangeArrowheads="1"/>
          </p:cNvSpPr>
          <p:nvPr/>
        </p:nvSpPr>
        <p:spPr bwMode="auto">
          <a:xfrm flipH="1">
            <a:off x="2122760" y="5516587"/>
            <a:ext cx="287338" cy="287338"/>
          </a:xfrm>
          <a:prstGeom prst="ellipse">
            <a:avLst/>
          </a:prstGeom>
          <a:noFill/>
          <a:ln w="38100" algn="ctr">
            <a:solidFill>
              <a:srgbClr val="FF0000"/>
            </a:solidFill>
            <a:round/>
          </a:ln>
        </p:spPr>
        <p:txBody>
          <a:bodyPr wrap="none" anchor="ctr"/>
          <a:lstStyle/>
          <a:p>
            <a:pPr algn="ctr"/>
            <a:endParaRPr lang="zh-CN" altLang="en-US"/>
          </a:p>
        </p:txBody>
      </p:sp>
      <p:sp>
        <p:nvSpPr>
          <p:cNvPr id="45" name="Oval 49"/>
          <p:cNvSpPr>
            <a:spLocks noChangeArrowheads="1"/>
          </p:cNvSpPr>
          <p:nvPr/>
        </p:nvSpPr>
        <p:spPr bwMode="auto">
          <a:xfrm flipH="1">
            <a:off x="3203848" y="4076725"/>
            <a:ext cx="287337" cy="287337"/>
          </a:xfrm>
          <a:prstGeom prst="ellipse">
            <a:avLst/>
          </a:prstGeom>
          <a:noFill/>
          <a:ln w="38100" algn="ctr">
            <a:solidFill>
              <a:srgbClr val="FF0000"/>
            </a:solidFill>
            <a:round/>
          </a:ln>
        </p:spPr>
        <p:txBody>
          <a:bodyPr wrap="none" anchor="ctr"/>
          <a:lstStyle/>
          <a:p>
            <a:pPr algn="ctr"/>
            <a:endParaRPr lang="zh-CN" altLang="en-US"/>
          </a:p>
        </p:txBody>
      </p:sp>
      <p:sp>
        <p:nvSpPr>
          <p:cNvPr id="46" name="Oval 50"/>
          <p:cNvSpPr>
            <a:spLocks noChangeArrowheads="1"/>
          </p:cNvSpPr>
          <p:nvPr/>
        </p:nvSpPr>
        <p:spPr bwMode="auto">
          <a:xfrm flipH="1">
            <a:off x="5004073" y="2708300"/>
            <a:ext cx="287337" cy="287337"/>
          </a:xfrm>
          <a:prstGeom prst="ellipse">
            <a:avLst/>
          </a:prstGeom>
          <a:noFill/>
          <a:ln w="38100" algn="ctr">
            <a:solidFill>
              <a:srgbClr val="FF0000"/>
            </a:solidFill>
            <a:round/>
          </a:ln>
        </p:spPr>
        <p:txBody>
          <a:bodyPr wrap="none" anchor="ctr"/>
          <a:lstStyle/>
          <a:p>
            <a:pPr algn="ctr"/>
            <a:endParaRPr lang="zh-CN" altLang="en-US"/>
          </a:p>
        </p:txBody>
      </p:sp>
      <p:sp>
        <p:nvSpPr>
          <p:cNvPr id="47" name="Oval 52"/>
          <p:cNvSpPr>
            <a:spLocks noChangeArrowheads="1"/>
          </p:cNvSpPr>
          <p:nvPr/>
        </p:nvSpPr>
        <p:spPr bwMode="auto">
          <a:xfrm flipH="1">
            <a:off x="4427810" y="2708300"/>
            <a:ext cx="287338" cy="287337"/>
          </a:xfrm>
          <a:prstGeom prst="ellipse">
            <a:avLst/>
          </a:prstGeom>
          <a:noFill/>
          <a:ln w="38100" algn="ctr">
            <a:solidFill>
              <a:srgbClr val="FF0000"/>
            </a:solidFill>
            <a:round/>
          </a:ln>
        </p:spPr>
        <p:txBody>
          <a:bodyPr wrap="none" anchor="ctr"/>
          <a:lstStyle/>
          <a:p>
            <a:pPr algn="ctr"/>
            <a:endParaRPr lang="zh-CN" altLang="en-US"/>
          </a:p>
        </p:txBody>
      </p:sp>
      <p:pic>
        <p:nvPicPr>
          <p:cNvPr id="48" name="Picture 5" descr="5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956550" y="2852738"/>
            <a:ext cx="985838" cy="739775"/>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19672" y="1995805"/>
            <a:ext cx="6120680" cy="2585323"/>
          </a:xfrm>
          <a:prstGeom prst="rect">
            <a:avLst/>
          </a:prstGeom>
          <a:noFill/>
          <a:effectLst>
            <a:outerShdw blurRad="50800" dist="38100" dir="5400000" algn="t" rotWithShape="0">
              <a:prstClr val="black">
                <a:alpha val="40000"/>
              </a:prstClr>
            </a:outerShdw>
          </a:effectLst>
        </p:spPr>
        <p:txBody>
          <a:bodyPr wrap="square" rtlCol="0">
            <a:spAutoFit/>
          </a:bodyPr>
          <a:lstStyle/>
          <a:p>
            <a:pPr algn="ctr">
              <a:lnSpc>
                <a:spcPct val="150000"/>
              </a:lnSpc>
            </a:pPr>
            <a:r>
              <a:rPr lang="zh-CN" altLang="en-US" sz="5400" b="1" dirty="0" smtClean="0">
                <a:solidFill>
                  <a:srgbClr val="22518A"/>
                </a:solidFill>
                <a:latin typeface="微软雅黑" panose="020B0503020204020204" pitchFamily="34" charset="-122"/>
                <a:ea typeface="微软雅黑" panose="020B0503020204020204" pitchFamily="34" charset="-122"/>
              </a:rPr>
              <a:t>欢 迎 批 评 指 正</a:t>
            </a:r>
            <a:endParaRPr lang="en-US" altLang="zh-CN" sz="5400" b="1" dirty="0" smtClean="0">
              <a:solidFill>
                <a:srgbClr val="22518A"/>
              </a:solidFill>
              <a:latin typeface="微软雅黑" panose="020B0503020204020204" pitchFamily="34" charset="-122"/>
              <a:ea typeface="微软雅黑" panose="020B0503020204020204" pitchFamily="34" charset="-122"/>
            </a:endParaRPr>
          </a:p>
          <a:p>
            <a:pPr algn="ctr">
              <a:lnSpc>
                <a:spcPct val="150000"/>
              </a:lnSpc>
            </a:pPr>
            <a:r>
              <a:rPr lang="en-US" altLang="zh-CN" sz="5400" b="1" dirty="0" smtClean="0">
                <a:solidFill>
                  <a:srgbClr val="22518A"/>
                </a:solidFill>
                <a:latin typeface="微软雅黑" panose="020B0503020204020204" pitchFamily="34" charset="-122"/>
                <a:ea typeface="微软雅黑" panose="020B0503020204020204" pitchFamily="34" charset="-122"/>
              </a:rPr>
              <a:t>THANK YOU</a:t>
            </a:r>
            <a:endParaRPr lang="zh-CN" altLang="en-US" sz="5400" b="1" dirty="0">
              <a:solidFill>
                <a:srgbClr val="22518A"/>
              </a:solidFill>
              <a:latin typeface="微软雅黑" panose="020B0503020204020204" pitchFamily="34" charset="-122"/>
              <a:ea typeface="微软雅黑" panose="020B0503020204020204" pitchFamily="34" charset="-122"/>
            </a:endParaRPr>
          </a:p>
        </p:txBody>
      </p:sp>
    </p:spTree>
  </p:cSld>
  <p:clrMapOvr>
    <a:masterClrMapping/>
  </p:clrMapOvr>
  <p:transition>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7" descr="225"/>
          <p:cNvPicPr>
            <a:picLocks noChangeAspect="1" noChangeArrowheads="1"/>
          </p:cNvPicPr>
          <p:nvPr/>
        </p:nvPicPr>
        <p:blipFill>
          <a:blip r:embed="rId1" cstate="print">
            <a:lum bright="6000"/>
          </a:blip>
          <a:srcRect t="4980"/>
          <a:stretch>
            <a:fillRect/>
          </a:stretch>
        </p:blipFill>
        <p:spPr bwMode="auto">
          <a:xfrm>
            <a:off x="395536" y="1124744"/>
            <a:ext cx="1187450" cy="1368152"/>
          </a:xfrm>
          <a:prstGeom prst="rect">
            <a:avLst/>
          </a:prstGeom>
          <a:noFill/>
          <a:ln w="9525">
            <a:noFill/>
            <a:miter lim="800000"/>
            <a:headEnd/>
            <a:tailEnd/>
          </a:ln>
        </p:spPr>
      </p:pic>
      <p:graphicFrame>
        <p:nvGraphicFramePr>
          <p:cNvPr id="5" name="图示 4"/>
          <p:cNvGraphicFramePr/>
          <p:nvPr/>
        </p:nvGraphicFramePr>
        <p:xfrm>
          <a:off x="372770" y="3289815"/>
          <a:ext cx="2038990" cy="1075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1318573" y="1763524"/>
            <a:ext cx="877163" cy="369332"/>
          </a:xfrm>
          <a:prstGeom prst="rect">
            <a:avLst/>
          </a:prstGeom>
          <a:noFill/>
        </p:spPr>
        <p:txBody>
          <a:bodyPr wrap="none" rtlCol="0">
            <a:spAutoFit/>
          </a:bodyPr>
          <a:lstStyle/>
          <a:p>
            <a:r>
              <a:rPr lang="zh-CN" altLang="en-US" dirty="0" smtClean="0">
                <a:solidFill>
                  <a:srgbClr val="22518A"/>
                </a:solidFill>
                <a:latin typeface="华文中宋" panose="02010600040101010101" pitchFamily="2" charset="-122"/>
                <a:ea typeface="华文中宋" panose="02010600040101010101" pitchFamily="2" charset="-122"/>
              </a:rPr>
              <a:t>工人：</a:t>
            </a:r>
            <a:endParaRPr lang="zh-CN" altLang="en-US" dirty="0">
              <a:solidFill>
                <a:srgbClr val="22518A"/>
              </a:solidFill>
              <a:latin typeface="华文中宋" panose="02010600040101010101" pitchFamily="2" charset="-122"/>
              <a:ea typeface="华文中宋" panose="02010600040101010101" pitchFamily="2" charset="-122"/>
            </a:endParaRPr>
          </a:p>
        </p:txBody>
      </p:sp>
      <p:sp>
        <p:nvSpPr>
          <p:cNvPr id="7" name="矩形 6"/>
          <p:cNvSpPr/>
          <p:nvPr/>
        </p:nvSpPr>
        <p:spPr>
          <a:xfrm>
            <a:off x="35496" y="413547"/>
            <a:ext cx="6120680" cy="341632"/>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1</a:t>
            </a:r>
            <a:r>
              <a:rPr lang="zh-CN" altLang="en-US" dirty="0" smtClean="0">
                <a:solidFill>
                  <a:schemeClr val="tx2"/>
                </a:solidFill>
                <a:latin typeface="华文隶书" panose="02010800040101010101" pitchFamily="2" charset="-122"/>
                <a:ea typeface="华文隶书" panose="02010800040101010101" pitchFamily="2" charset="-122"/>
              </a:rPr>
              <a:t>、企业常用的电气设备、电气装置和电气作业及安全要求</a:t>
            </a:r>
            <a:endParaRPr lang="zh-CN" altLang="en-US" dirty="0">
              <a:solidFill>
                <a:schemeClr val="tx2"/>
              </a:solidFill>
              <a:latin typeface="华文隶书" panose="02010800040101010101" pitchFamily="2" charset="-122"/>
              <a:ea typeface="华文隶书" panose="02010800040101010101" pitchFamily="2" charset="-122"/>
            </a:endParaRPr>
          </a:p>
        </p:txBody>
      </p:sp>
      <p:pic>
        <p:nvPicPr>
          <p:cNvPr id="12" name="Picture 38" descr="焊工焊接照片20110211"/>
          <p:cNvPicPr preferRelativeResize="0">
            <a:picLocks noChangeArrowheads="1"/>
          </p:cNvPicPr>
          <p:nvPr/>
        </p:nvPicPr>
        <p:blipFill>
          <a:blip r:embed="rId7" cstate="print">
            <a:lum bright="18000" contrast="18000"/>
          </a:blip>
          <a:srcRect/>
          <a:stretch>
            <a:fillRect/>
          </a:stretch>
        </p:blipFill>
        <p:spPr bwMode="auto">
          <a:xfrm>
            <a:off x="5581228" y="1628205"/>
            <a:ext cx="2375148" cy="17287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ctangle 70"/>
          <p:cNvSpPr>
            <a:spLocks noChangeArrowheads="1"/>
          </p:cNvSpPr>
          <p:nvPr/>
        </p:nvSpPr>
        <p:spPr bwMode="auto">
          <a:xfrm>
            <a:off x="5580112" y="1258714"/>
            <a:ext cx="2376264" cy="338554"/>
          </a:xfrm>
          <a:prstGeom prst="rect">
            <a:avLst/>
          </a:prstGeom>
          <a:solidFill>
            <a:schemeClr val="tx2"/>
          </a:solidFill>
          <a:ln w="9525">
            <a:noFill/>
            <a:miter lim="800000"/>
          </a:ln>
        </p:spPr>
        <p:txBody>
          <a:bodyPr wrap="square">
            <a:spAutoFit/>
          </a:bodyPr>
          <a:lstStyle/>
          <a:p>
            <a:pPr algn="ctr">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电焊</a:t>
            </a:r>
            <a:r>
              <a:rPr lang="zh-CN" altLang="en-US" sz="1600" dirty="0" smtClean="0">
                <a:solidFill>
                  <a:schemeClr val="bg1"/>
                </a:solidFill>
                <a:latin typeface="微软雅黑" panose="020B0503020204020204" pitchFamily="34" charset="-122"/>
                <a:ea typeface="微软雅黑" panose="020B0503020204020204" pitchFamily="34" charset="-122"/>
              </a:rPr>
              <a:t>作业</a:t>
            </a:r>
            <a:r>
              <a:rPr lang="en-US" altLang="zh-CN" sz="1600" dirty="0" smtClean="0">
                <a:solidFill>
                  <a:schemeClr val="bg1"/>
                </a:solidFill>
                <a:latin typeface="微软雅黑" panose="020B0503020204020204" pitchFamily="34" charset="-122"/>
                <a:ea typeface="微软雅黑" panose="020B0503020204020204" pitchFamily="34" charset="-122"/>
              </a:rPr>
              <a:t>—</a:t>
            </a:r>
            <a:r>
              <a:rPr lang="zh-CN" altLang="en-US" sz="1600" dirty="0" smtClean="0">
                <a:solidFill>
                  <a:schemeClr val="bg1"/>
                </a:solidFill>
                <a:latin typeface="微软雅黑" panose="020B0503020204020204" pitchFamily="34" charset="-122"/>
                <a:ea typeface="微软雅黑" panose="020B0503020204020204" pitchFamily="34" charset="-122"/>
              </a:rPr>
              <a:t>电焊机</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4" name="Rectangle 71"/>
          <p:cNvSpPr>
            <a:spLocks noChangeArrowheads="1"/>
          </p:cNvSpPr>
          <p:nvPr/>
        </p:nvSpPr>
        <p:spPr bwMode="auto">
          <a:xfrm>
            <a:off x="2828042" y="1306012"/>
            <a:ext cx="2360498" cy="338554"/>
          </a:xfrm>
          <a:prstGeom prst="rect">
            <a:avLst/>
          </a:prstGeom>
          <a:solidFill>
            <a:schemeClr val="tx2"/>
          </a:solidFill>
          <a:ln w="9525">
            <a:noFill/>
            <a:miter lim="800000"/>
          </a:ln>
          <a:effectLst>
            <a:reflection blurRad="6350" stA="50000" endA="300" endPos="38500" dist="50800" dir="5400000" sy="-100000" algn="bl" rotWithShape="0"/>
          </a:effectLst>
        </p:spPr>
        <p:txBody>
          <a:bodyPr wrap="square">
            <a:spAutoFit/>
          </a:bodyPr>
          <a:lstStyle/>
          <a:p>
            <a:pPr algn="ctr">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手持照明工具使用</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5" name="Rectangle 72"/>
          <p:cNvSpPr>
            <a:spLocks noChangeArrowheads="1"/>
          </p:cNvSpPr>
          <p:nvPr/>
        </p:nvSpPr>
        <p:spPr bwMode="auto">
          <a:xfrm>
            <a:off x="2828042" y="3701266"/>
            <a:ext cx="2392030" cy="335330"/>
          </a:xfrm>
          <a:prstGeom prst="rect">
            <a:avLst/>
          </a:prstGeom>
          <a:solidFill>
            <a:schemeClr val="tx2"/>
          </a:solidFill>
          <a:ln w="9525">
            <a:noFill/>
            <a:miter lim="800000"/>
          </a:ln>
        </p:spPr>
        <p:txBody>
          <a:bodyPr wrap="square">
            <a:spAutoFit/>
          </a:bodyPr>
          <a:lstStyle/>
          <a:p>
            <a:pPr algn="ctr">
              <a:spcBef>
                <a:spcPct val="50000"/>
              </a:spcBef>
            </a:pPr>
            <a:r>
              <a:rPr lang="zh-CN" altLang="en-US" sz="1600" dirty="0">
                <a:solidFill>
                  <a:schemeClr val="bg1"/>
                </a:solidFill>
                <a:latin typeface="方正姚体" panose="02010601030101010101" pitchFamily="2" charset="-122"/>
                <a:ea typeface="方正姚体" panose="02010601030101010101" pitchFamily="2" charset="-122"/>
              </a:rPr>
              <a:t>手持电动工具使用</a:t>
            </a:r>
            <a:endParaRPr lang="zh-CN" altLang="en-US" sz="1600" dirty="0">
              <a:solidFill>
                <a:schemeClr val="bg1"/>
              </a:solidFill>
              <a:latin typeface="方正姚体" panose="02010601030101010101" pitchFamily="2" charset="-122"/>
              <a:ea typeface="方正姚体" panose="02010601030101010101" pitchFamily="2" charset="-122"/>
            </a:endParaRPr>
          </a:p>
        </p:txBody>
      </p:sp>
      <p:pic>
        <p:nvPicPr>
          <p:cNvPr id="16" name="Picture 80" descr="DSC07588"/>
          <p:cNvPicPr>
            <a:picLocks noChangeAspect="1" noChangeArrowheads="1"/>
          </p:cNvPicPr>
          <p:nvPr/>
        </p:nvPicPr>
        <p:blipFill>
          <a:blip r:embed="rId8" cstate="print">
            <a:lum bright="24000" contrast="18000"/>
          </a:blip>
          <a:srcRect/>
          <a:stretch>
            <a:fillRect/>
          </a:stretch>
        </p:blipFill>
        <p:spPr bwMode="auto">
          <a:xfrm>
            <a:off x="2843808" y="4077072"/>
            <a:ext cx="2376264" cy="1728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81" descr="DSC02013"/>
          <p:cNvPicPr>
            <a:picLocks noChangeAspect="1" noChangeArrowheads="1"/>
          </p:cNvPicPr>
          <p:nvPr/>
        </p:nvPicPr>
        <p:blipFill>
          <a:blip r:embed="rId9" cstate="print">
            <a:lum contrast="6000"/>
          </a:blip>
          <a:srcRect/>
          <a:stretch>
            <a:fillRect/>
          </a:stretch>
        </p:blipFill>
        <p:spPr bwMode="auto">
          <a:xfrm>
            <a:off x="2812276" y="1682886"/>
            <a:ext cx="2376264" cy="1655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84" descr="103"/>
          <p:cNvPicPr>
            <a:picLocks noChangeAspect="1" noChangeArrowheads="1"/>
          </p:cNvPicPr>
          <p:nvPr/>
        </p:nvPicPr>
        <p:blipFill>
          <a:blip r:embed="rId10" cstate="print"/>
          <a:srcRect/>
          <a:stretch>
            <a:fillRect/>
          </a:stretch>
        </p:blipFill>
        <p:spPr bwMode="auto">
          <a:xfrm>
            <a:off x="5726955" y="4299173"/>
            <a:ext cx="2157413" cy="1362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5496" y="413547"/>
            <a:ext cx="6120680" cy="341632"/>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1</a:t>
            </a:r>
            <a:r>
              <a:rPr lang="zh-CN" altLang="en-US" dirty="0" smtClean="0">
                <a:solidFill>
                  <a:schemeClr val="tx2"/>
                </a:solidFill>
                <a:latin typeface="华文隶书" panose="02010800040101010101" pitchFamily="2" charset="-122"/>
                <a:ea typeface="华文隶书" panose="02010800040101010101" pitchFamily="2" charset="-122"/>
              </a:rPr>
              <a:t>、企业常用的电气设备、电气装置和电气作业及安全要求</a:t>
            </a:r>
            <a:endParaRPr lang="zh-CN" altLang="en-US" dirty="0">
              <a:solidFill>
                <a:schemeClr val="tx2"/>
              </a:solidFill>
              <a:latin typeface="华文隶书" panose="02010800040101010101" pitchFamily="2" charset="-122"/>
              <a:ea typeface="华文隶书" panose="02010800040101010101" pitchFamily="2" charset="-122"/>
            </a:endParaRPr>
          </a:p>
        </p:txBody>
      </p:sp>
      <p:pic>
        <p:nvPicPr>
          <p:cNvPr id="6" name="Picture 106" descr="228"/>
          <p:cNvPicPr>
            <a:picLocks noChangeAspect="1" noChangeArrowheads="1"/>
          </p:cNvPicPr>
          <p:nvPr/>
        </p:nvPicPr>
        <p:blipFill>
          <a:blip r:embed="rId1" cstate="print"/>
          <a:srcRect t="5882"/>
          <a:stretch>
            <a:fillRect/>
          </a:stretch>
        </p:blipFill>
        <p:spPr bwMode="auto">
          <a:xfrm>
            <a:off x="35496" y="1032161"/>
            <a:ext cx="1152128" cy="1316719"/>
          </a:xfrm>
          <a:prstGeom prst="rect">
            <a:avLst/>
          </a:prstGeom>
          <a:noFill/>
          <a:ln w="9525">
            <a:noFill/>
            <a:miter lim="800000"/>
            <a:headEnd/>
            <a:tailEnd/>
          </a:ln>
        </p:spPr>
      </p:pic>
      <p:sp>
        <p:nvSpPr>
          <p:cNvPr id="7" name="TextBox 6"/>
          <p:cNvSpPr txBox="1"/>
          <p:nvPr/>
        </p:nvSpPr>
        <p:spPr>
          <a:xfrm>
            <a:off x="1030541" y="1835532"/>
            <a:ext cx="646331" cy="369332"/>
          </a:xfrm>
          <a:prstGeom prst="rect">
            <a:avLst/>
          </a:prstGeom>
          <a:noFill/>
        </p:spPr>
        <p:txBody>
          <a:bodyPr wrap="none" rtlCol="0">
            <a:spAutoFit/>
          </a:bodyPr>
          <a:lstStyle/>
          <a:p>
            <a:r>
              <a:rPr lang="zh-CN" altLang="en-US" dirty="0" smtClean="0">
                <a:solidFill>
                  <a:srgbClr val="22518A"/>
                </a:solidFill>
                <a:latin typeface="华文中宋" panose="02010600040101010101" pitchFamily="2" charset="-122"/>
                <a:ea typeface="华文中宋" panose="02010600040101010101" pitchFamily="2" charset="-122"/>
              </a:rPr>
              <a:t>电工</a:t>
            </a:r>
            <a:endParaRPr lang="zh-CN" altLang="en-US" dirty="0">
              <a:solidFill>
                <a:srgbClr val="22518A"/>
              </a:solidFill>
              <a:latin typeface="华文中宋" panose="02010600040101010101" pitchFamily="2" charset="-122"/>
              <a:ea typeface="华文中宋" panose="02010600040101010101" pitchFamily="2" charset="-122"/>
            </a:endParaRPr>
          </a:p>
        </p:txBody>
      </p:sp>
      <p:sp>
        <p:nvSpPr>
          <p:cNvPr id="9" name="Rectangle 27"/>
          <p:cNvSpPr>
            <a:spLocks noChangeArrowheads="1"/>
          </p:cNvSpPr>
          <p:nvPr/>
        </p:nvSpPr>
        <p:spPr bwMode="auto">
          <a:xfrm>
            <a:off x="3597629" y="1484784"/>
            <a:ext cx="3371436" cy="369332"/>
          </a:xfrm>
          <a:prstGeom prst="rect">
            <a:avLst/>
          </a:prstGeom>
        </p:spPr>
        <p:txBody>
          <a:bodyPr wrap="none">
            <a:spAutoFit/>
          </a:bodyPr>
          <a:lstStyle/>
          <a:p>
            <a:pPr algn="ctr"/>
            <a:r>
              <a:rPr lang="zh-CN" altLang="en-US" dirty="0" smtClean="0">
                <a:solidFill>
                  <a:srgbClr val="22518A"/>
                </a:solidFill>
                <a:latin typeface="华文中宋" panose="02010600040101010101" pitchFamily="2" charset="-122"/>
                <a:ea typeface="华文中宋" panose="02010600040101010101" pitchFamily="2" charset="-122"/>
              </a:rPr>
              <a:t>（一）电焊作业</a:t>
            </a:r>
            <a:r>
              <a:rPr lang="en-US" altLang="zh-CN" dirty="0" smtClean="0">
                <a:solidFill>
                  <a:srgbClr val="22518A"/>
                </a:solidFill>
                <a:latin typeface="华文中宋" panose="02010600040101010101" pitchFamily="2" charset="-122"/>
                <a:ea typeface="华文中宋" panose="02010600040101010101" pitchFamily="2" charset="-122"/>
              </a:rPr>
              <a:t>--</a:t>
            </a:r>
            <a:r>
              <a:rPr lang="zh-CN" altLang="en-US" dirty="0" smtClean="0">
                <a:solidFill>
                  <a:srgbClr val="22518A"/>
                </a:solidFill>
                <a:latin typeface="华文中宋" panose="02010600040101010101" pitchFamily="2" charset="-122"/>
                <a:ea typeface="华文中宋" panose="02010600040101010101" pitchFamily="2" charset="-122"/>
              </a:rPr>
              <a:t>电焊机的使用</a:t>
            </a:r>
            <a:endParaRPr lang="zh-CN" altLang="en-US" dirty="0">
              <a:solidFill>
                <a:srgbClr val="22518A"/>
              </a:solidFill>
              <a:latin typeface="华文中宋" panose="02010600040101010101" pitchFamily="2" charset="-122"/>
              <a:ea typeface="华文中宋" panose="02010600040101010101" pitchFamily="2" charset="-122"/>
            </a:endParaRPr>
          </a:p>
        </p:txBody>
      </p:sp>
      <p:pic>
        <p:nvPicPr>
          <p:cNvPr id="11" name="Picture 4" descr="焊工焊接照片20110211"/>
          <p:cNvPicPr preferRelativeResize="0">
            <a:picLocks noChangeArrowheads="1"/>
          </p:cNvPicPr>
          <p:nvPr/>
        </p:nvPicPr>
        <p:blipFill>
          <a:blip r:embed="rId2" cstate="print">
            <a:lum bright="24000" contrast="36000"/>
          </a:blip>
          <a:srcRect/>
          <a:stretch>
            <a:fillRect/>
          </a:stretch>
        </p:blipFill>
        <p:spPr bwMode="auto">
          <a:xfrm>
            <a:off x="323528" y="2564904"/>
            <a:ext cx="1872580" cy="2880320"/>
          </a:xfrm>
          <a:prstGeom prst="roundRect">
            <a:avLst>
              <a:gd name="adj" fmla="val 13632"/>
            </a:avLst>
          </a:prstGeom>
          <a:solidFill>
            <a:srgbClr val="FFFFFF">
              <a:shade val="85000"/>
            </a:srgbClr>
          </a:solidFill>
          <a:ln>
            <a:noFill/>
          </a:ln>
          <a:effectLst>
            <a:reflection blurRad="12700" stA="38000" endPos="28000" dist="5000" dir="5400000" sy="-100000" algn="bl" rotWithShape="0"/>
          </a:effectLst>
        </p:spPr>
      </p:pic>
      <p:sp>
        <p:nvSpPr>
          <p:cNvPr id="12" name="矩形 11"/>
          <p:cNvSpPr/>
          <p:nvPr/>
        </p:nvSpPr>
        <p:spPr>
          <a:xfrm>
            <a:off x="2286000" y="2274838"/>
            <a:ext cx="6462464" cy="1985159"/>
          </a:xfrm>
          <a:prstGeom prst="rect">
            <a:avLst/>
          </a:prstGeom>
        </p:spPr>
        <p:txBody>
          <a:bodyPr wrap="square">
            <a:spAutoFit/>
          </a:bodyPr>
          <a:lstStyle/>
          <a:p>
            <a:pPr>
              <a:lnSpc>
                <a:spcPct val="150000"/>
              </a:lnSpc>
            </a:pPr>
            <a:r>
              <a:rPr lang="en-US" altLang="zh-CN" dirty="0" smtClean="0">
                <a:latin typeface="微软雅黑" panose="020B0503020204020204" pitchFamily="34" charset="-122"/>
                <a:ea typeface="微软雅黑" panose="020B0503020204020204" pitchFamily="34" charset="-122"/>
              </a:rPr>
              <a:t>     </a:t>
            </a:r>
            <a:r>
              <a:rPr kumimoji="1" lang="zh-CN" altLang="en-US" sz="1600" dirty="0" smtClean="0">
                <a:latin typeface="微软雅黑" panose="020B0503020204020204" pitchFamily="34" charset="-122"/>
                <a:ea typeface="微软雅黑" panose="020B0503020204020204" pitchFamily="34" charset="-122"/>
              </a:rPr>
              <a:t>手持电弧焊的触电事故比较多见！而且多发生在更换焊条的操作中，这是因为弧焊机的空载输出电压多为 </a:t>
            </a:r>
            <a:r>
              <a:rPr kumimoji="1" lang="en-US" altLang="zh-CN" sz="1600" dirty="0" smtClean="0">
                <a:latin typeface="微软雅黑" panose="020B0503020204020204" pitchFamily="34" charset="-122"/>
                <a:ea typeface="微软雅黑" panose="020B0503020204020204" pitchFamily="34" charset="-122"/>
              </a:rPr>
              <a:t>60-75 V</a:t>
            </a:r>
            <a:r>
              <a:rPr kumimoji="1" lang="zh-CN" altLang="en-US" sz="1600" dirty="0" smtClean="0">
                <a:latin typeface="微软雅黑" panose="020B0503020204020204" pitchFamily="34" charset="-122"/>
                <a:ea typeface="微软雅黑" panose="020B0503020204020204" pitchFamily="34" charset="-122"/>
              </a:rPr>
              <a:t>，最高近</a:t>
            </a:r>
            <a:r>
              <a:rPr kumimoji="1" lang="en-US" altLang="zh-CN" sz="1600" dirty="0" smtClean="0">
                <a:latin typeface="微软雅黑" panose="020B0503020204020204" pitchFamily="34" charset="-122"/>
                <a:ea typeface="微软雅黑" panose="020B0503020204020204" pitchFamily="34" charset="-122"/>
              </a:rPr>
              <a:t>90V</a:t>
            </a:r>
            <a:r>
              <a:rPr kumimoji="1" lang="zh-CN" altLang="en-US" sz="1600" dirty="0" smtClean="0">
                <a:latin typeface="微软雅黑" panose="020B0503020204020204" pitchFamily="34" charset="-122"/>
                <a:ea typeface="微软雅黑" panose="020B0503020204020204" pitchFamily="34" charset="-122"/>
              </a:rPr>
              <a:t>。它是利用电弧作为热源，局部加热并熔化焊件金属完成焊接的方法。此设备主要由弧焊机、焊把线、焊钳等部件组成。当焊条与工件之间产生电弧时，焊钳上的工作电压约保持在</a:t>
            </a:r>
            <a:r>
              <a:rPr kumimoji="1" lang="en-US" altLang="zh-CN" sz="1600" dirty="0" smtClean="0">
                <a:latin typeface="微软雅黑" panose="020B0503020204020204" pitchFamily="34" charset="-122"/>
                <a:ea typeface="微软雅黑" panose="020B0503020204020204" pitchFamily="34" charset="-122"/>
              </a:rPr>
              <a:t>30V</a:t>
            </a:r>
            <a:r>
              <a:rPr kumimoji="1" lang="zh-CN" altLang="en-US" sz="1600" dirty="0" smtClean="0">
                <a:latin typeface="微软雅黑" panose="020B0503020204020204" pitchFamily="34" charset="-122"/>
                <a:ea typeface="微软雅黑" panose="020B0503020204020204" pitchFamily="34" charset="-122"/>
              </a:rPr>
              <a:t>左右。</a:t>
            </a:r>
            <a:endParaRPr kumimoji="1" lang="zh-CN" altLang="en-US" sz="1600" dirty="0">
              <a:latin typeface="微软雅黑" panose="020B0503020204020204" pitchFamily="34" charset="-122"/>
              <a:ea typeface="微软雅黑" panose="020B0503020204020204" pitchFamily="34" charset="-122"/>
            </a:endParaRPr>
          </a:p>
        </p:txBody>
      </p:sp>
      <p:sp>
        <p:nvSpPr>
          <p:cNvPr id="13" name="矩形 12"/>
          <p:cNvSpPr/>
          <p:nvPr/>
        </p:nvSpPr>
        <p:spPr>
          <a:xfrm>
            <a:off x="2411760" y="4288369"/>
            <a:ext cx="6264696" cy="1200329"/>
          </a:xfrm>
          <a:prstGeom prst="rect">
            <a:avLst/>
          </a:prstGeom>
        </p:spPr>
        <p:txBody>
          <a:bodyPr wrap="square">
            <a:spAutoFit/>
          </a:bodyPr>
          <a:lstStyle/>
          <a:p>
            <a:pPr>
              <a:lnSpc>
                <a:spcPct val="150000"/>
              </a:lnSpc>
            </a:pPr>
            <a:r>
              <a:rPr kumimoji="1" lang="zh-CN" altLang="en-US" sz="1600" dirty="0" smtClean="0">
                <a:latin typeface="微软雅黑" panose="020B0503020204020204" pitchFamily="34" charset="-122"/>
                <a:ea typeface="微软雅黑" panose="020B0503020204020204" pitchFamily="34" charset="-122"/>
              </a:rPr>
              <a:t>    电焊是具有电击、弧光伤害、灼伤、爆炸 和 火灾等多种危险的作业。为了防止触电及其他事故，电焊作业工人应当戴帆布手套、穿胶底鞋等防护用品。</a:t>
            </a:r>
            <a:endParaRPr kumimoji="1" lang="zh-CN" altLang="en-US" sz="1600" dirty="0" smtClean="0">
              <a:latin typeface="微软雅黑" panose="020B0503020204020204" pitchFamily="34" charset="-122"/>
              <a:ea typeface="微软雅黑" panose="020B0503020204020204" pitchFamily="34" charset="-122"/>
            </a:endParaRPr>
          </a:p>
        </p:txBody>
      </p:sp>
    </p:spTree>
  </p:cSld>
  <p:clrMapOvr>
    <a:masterClrMapping/>
  </p:clrMapOvr>
  <p:transition>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1632"/>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1</a:t>
            </a:r>
            <a:r>
              <a:rPr lang="zh-CN" altLang="en-US" dirty="0" smtClean="0">
                <a:solidFill>
                  <a:schemeClr val="tx2"/>
                </a:solidFill>
                <a:latin typeface="华文隶书" panose="02010800040101010101" pitchFamily="2" charset="-122"/>
                <a:ea typeface="华文隶书" panose="02010800040101010101" pitchFamily="2" charset="-122"/>
              </a:rPr>
              <a:t>、企业常用的电气设备、电气装置和电气作业及安全要求</a:t>
            </a:r>
            <a:endParaRPr lang="zh-CN" altLang="en-US" dirty="0">
              <a:solidFill>
                <a:schemeClr val="tx2"/>
              </a:solidFill>
              <a:latin typeface="华文隶书" panose="02010800040101010101" pitchFamily="2" charset="-122"/>
              <a:ea typeface="华文隶书" panose="02010800040101010101" pitchFamily="2" charset="-122"/>
            </a:endParaRPr>
          </a:p>
        </p:txBody>
      </p:sp>
      <p:pic>
        <p:nvPicPr>
          <p:cNvPr id="5" name="Picture 106" descr="228"/>
          <p:cNvPicPr>
            <a:picLocks noChangeAspect="1" noChangeArrowheads="1"/>
          </p:cNvPicPr>
          <p:nvPr/>
        </p:nvPicPr>
        <p:blipFill>
          <a:blip r:embed="rId1" cstate="print"/>
          <a:srcRect t="5882"/>
          <a:stretch>
            <a:fillRect/>
          </a:stretch>
        </p:blipFill>
        <p:spPr bwMode="auto">
          <a:xfrm>
            <a:off x="35496" y="1032161"/>
            <a:ext cx="1152128" cy="1316719"/>
          </a:xfrm>
          <a:prstGeom prst="rect">
            <a:avLst/>
          </a:prstGeom>
          <a:noFill/>
          <a:ln w="9525">
            <a:noFill/>
            <a:miter lim="800000"/>
            <a:headEnd/>
            <a:tailEnd/>
          </a:ln>
        </p:spPr>
      </p:pic>
      <p:sp>
        <p:nvSpPr>
          <p:cNvPr id="6" name="TextBox 5"/>
          <p:cNvSpPr txBox="1"/>
          <p:nvPr/>
        </p:nvSpPr>
        <p:spPr>
          <a:xfrm>
            <a:off x="1030541" y="1835532"/>
            <a:ext cx="646331" cy="369332"/>
          </a:xfrm>
          <a:prstGeom prst="rect">
            <a:avLst/>
          </a:prstGeom>
          <a:noFill/>
        </p:spPr>
        <p:txBody>
          <a:bodyPr wrap="none" rtlCol="0">
            <a:spAutoFit/>
          </a:bodyPr>
          <a:lstStyle/>
          <a:p>
            <a:r>
              <a:rPr lang="zh-CN" altLang="en-US" dirty="0" smtClean="0">
                <a:solidFill>
                  <a:srgbClr val="22518A"/>
                </a:solidFill>
                <a:latin typeface="华文中宋" panose="02010600040101010101" pitchFamily="2" charset="-122"/>
                <a:ea typeface="华文中宋" panose="02010600040101010101" pitchFamily="2" charset="-122"/>
              </a:rPr>
              <a:t>电工</a:t>
            </a:r>
            <a:endParaRPr lang="zh-CN" altLang="en-US" dirty="0">
              <a:solidFill>
                <a:srgbClr val="22518A"/>
              </a:solidFill>
              <a:latin typeface="华文中宋" panose="02010600040101010101" pitchFamily="2" charset="-122"/>
              <a:ea typeface="华文中宋" panose="02010600040101010101" pitchFamily="2" charset="-122"/>
            </a:endParaRPr>
          </a:p>
        </p:txBody>
      </p:sp>
      <p:sp>
        <p:nvSpPr>
          <p:cNvPr id="7" name="Rectangle 27"/>
          <p:cNvSpPr>
            <a:spLocks noChangeArrowheads="1"/>
          </p:cNvSpPr>
          <p:nvPr/>
        </p:nvSpPr>
        <p:spPr bwMode="auto">
          <a:xfrm>
            <a:off x="3271954" y="1475492"/>
            <a:ext cx="4756430" cy="369332"/>
          </a:xfrm>
          <a:prstGeom prst="rect">
            <a:avLst/>
          </a:prstGeom>
        </p:spPr>
        <p:txBody>
          <a:bodyPr wrap="none">
            <a:spAutoFit/>
          </a:bodyPr>
          <a:lstStyle/>
          <a:p>
            <a:pPr algn="ctr"/>
            <a:r>
              <a:rPr lang="zh-CN" altLang="en-US" dirty="0" smtClean="0">
                <a:solidFill>
                  <a:srgbClr val="22518A"/>
                </a:solidFill>
                <a:latin typeface="华文中宋" panose="02010600040101010101" pitchFamily="2" charset="-122"/>
                <a:ea typeface="华文中宋" panose="02010600040101010101" pitchFamily="2" charset="-122"/>
              </a:rPr>
              <a:t>（二）电焊作业</a:t>
            </a:r>
            <a:r>
              <a:rPr lang="en-US" altLang="zh-CN" dirty="0" smtClean="0">
                <a:solidFill>
                  <a:srgbClr val="22518A"/>
                </a:solidFill>
                <a:latin typeface="华文中宋" panose="02010600040101010101" pitchFamily="2" charset="-122"/>
                <a:ea typeface="华文中宋" panose="02010600040101010101" pitchFamily="2" charset="-122"/>
              </a:rPr>
              <a:t>--</a:t>
            </a:r>
            <a:r>
              <a:rPr lang="zh-CN" altLang="en-US" dirty="0" smtClean="0">
                <a:solidFill>
                  <a:srgbClr val="22518A"/>
                </a:solidFill>
                <a:latin typeface="华文中宋" panose="02010600040101010101" pitchFamily="2" charset="-122"/>
                <a:ea typeface="华文中宋" panose="02010600040101010101" pitchFamily="2" charset="-122"/>
              </a:rPr>
              <a:t>电焊机的使用安全注意事项</a:t>
            </a:r>
            <a:endParaRPr lang="zh-CN" altLang="en-US" dirty="0">
              <a:solidFill>
                <a:srgbClr val="22518A"/>
              </a:solidFill>
              <a:latin typeface="华文中宋" panose="02010600040101010101" pitchFamily="2" charset="-122"/>
              <a:ea typeface="华文中宋" panose="02010600040101010101" pitchFamily="2" charset="-122"/>
            </a:endParaRPr>
          </a:p>
        </p:txBody>
      </p:sp>
      <p:pic>
        <p:nvPicPr>
          <p:cNvPr id="8" name="Picture 6" descr="IMG_0848"/>
          <p:cNvPicPr preferRelativeResize="0">
            <a:picLocks noChangeArrowheads="1"/>
          </p:cNvPicPr>
          <p:nvPr/>
        </p:nvPicPr>
        <p:blipFill>
          <a:blip r:embed="rId2" cstate="print">
            <a:lum bright="18000" contrast="18000"/>
          </a:blip>
          <a:srcRect/>
          <a:stretch>
            <a:fillRect/>
          </a:stretch>
        </p:blipFill>
        <p:spPr bwMode="auto">
          <a:xfrm>
            <a:off x="1634186" y="4437015"/>
            <a:ext cx="1296144" cy="1828201"/>
          </a:xfrm>
          <a:prstGeom prst="rect">
            <a:avLst/>
          </a:prstGeom>
          <a:noFill/>
          <a:ln w="19050">
            <a:solidFill>
              <a:schemeClr val="accent1"/>
            </a:solidFill>
            <a:miter lim="800000"/>
            <a:headEnd/>
            <a:tailEnd/>
          </a:ln>
        </p:spPr>
      </p:pic>
      <p:pic>
        <p:nvPicPr>
          <p:cNvPr id="9" name="Picture 7" descr="IMG_0847"/>
          <p:cNvPicPr preferRelativeResize="0">
            <a:picLocks noChangeArrowheads="1"/>
          </p:cNvPicPr>
          <p:nvPr/>
        </p:nvPicPr>
        <p:blipFill>
          <a:blip r:embed="rId3" cstate="print">
            <a:lum bright="18000" contrast="18000"/>
          </a:blip>
          <a:srcRect/>
          <a:stretch>
            <a:fillRect/>
          </a:stretch>
        </p:blipFill>
        <p:spPr bwMode="auto">
          <a:xfrm>
            <a:off x="251520" y="2479541"/>
            <a:ext cx="1296144" cy="1806986"/>
          </a:xfrm>
          <a:prstGeom prst="rect">
            <a:avLst/>
          </a:prstGeom>
          <a:noFill/>
          <a:ln w="19050">
            <a:solidFill>
              <a:schemeClr val="accent1"/>
            </a:solidFill>
            <a:miter lim="800000"/>
            <a:headEnd/>
            <a:tailEnd/>
          </a:ln>
        </p:spPr>
      </p:pic>
      <p:pic>
        <p:nvPicPr>
          <p:cNvPr id="10" name="Picture 8" descr="IMG_0849"/>
          <p:cNvPicPr preferRelativeResize="0">
            <a:picLocks noChangeArrowheads="1"/>
          </p:cNvPicPr>
          <p:nvPr/>
        </p:nvPicPr>
        <p:blipFill>
          <a:blip r:embed="rId4" cstate="print">
            <a:lum bright="18000" contrast="18000"/>
          </a:blip>
          <a:srcRect/>
          <a:stretch>
            <a:fillRect/>
          </a:stretch>
        </p:blipFill>
        <p:spPr bwMode="auto">
          <a:xfrm>
            <a:off x="251520" y="4437113"/>
            <a:ext cx="1296144" cy="1827542"/>
          </a:xfrm>
          <a:prstGeom prst="rect">
            <a:avLst/>
          </a:prstGeom>
          <a:noFill/>
          <a:ln w="19050">
            <a:solidFill>
              <a:schemeClr val="accent1"/>
            </a:solidFill>
            <a:miter lim="800000"/>
            <a:headEnd/>
            <a:tailEnd/>
          </a:ln>
        </p:spPr>
      </p:pic>
      <p:sp>
        <p:nvSpPr>
          <p:cNvPr id="11" name="Rectangle 71"/>
          <p:cNvSpPr>
            <a:spLocks noChangeArrowheads="1"/>
          </p:cNvSpPr>
          <p:nvPr/>
        </p:nvSpPr>
        <p:spPr bwMode="auto">
          <a:xfrm>
            <a:off x="1633624" y="2478944"/>
            <a:ext cx="1296144" cy="1200329"/>
          </a:xfrm>
          <a:prstGeom prst="rect">
            <a:avLst/>
          </a:prstGeom>
          <a:solidFill>
            <a:schemeClr val="tx2"/>
          </a:solidFill>
          <a:ln w="9525">
            <a:noFill/>
            <a:miter lim="800000"/>
          </a:ln>
          <a:effectLst>
            <a:reflection blurRad="6350" stA="50000" endA="300" endPos="38500" dist="50800" dir="5400000" sy="-100000" algn="bl" rotWithShape="0"/>
          </a:effectLst>
        </p:spPr>
        <p:txBody>
          <a:bodyPr wrap="square">
            <a:spAutoFit/>
          </a:bodyPr>
          <a:lstStyle/>
          <a:p>
            <a:pPr algn="ctr">
              <a:spcBef>
                <a:spcPct val="50000"/>
              </a:spcBef>
            </a:pPr>
            <a:r>
              <a:rPr lang="zh-CN" altLang="en-US" sz="1600" b="1" dirty="0" smtClean="0">
                <a:solidFill>
                  <a:schemeClr val="bg1"/>
                </a:solidFill>
                <a:latin typeface="华文楷体" panose="02010600040101010101" pitchFamily="2" charset="-122"/>
                <a:ea typeface="华文楷体" panose="02010600040101010101" pitchFamily="2" charset="-122"/>
              </a:rPr>
              <a:t>    四种操作，必须切断电源才能进行：</a:t>
            </a:r>
            <a:endParaRPr lang="zh-CN" altLang="en-US" sz="2400" dirty="0" smtClean="0">
              <a:solidFill>
                <a:schemeClr val="bg1"/>
              </a:solidFill>
              <a:effectLst>
                <a:outerShdw blurRad="38100" dist="38100" dir="2700000" algn="tl">
                  <a:srgbClr val="C0C0C0"/>
                </a:outerShdw>
              </a:effectLst>
              <a:latin typeface="华文楷体" panose="02010600040101010101" pitchFamily="2" charset="-122"/>
              <a:ea typeface="华文楷体" panose="02010600040101010101" pitchFamily="2" charset="-122"/>
            </a:endParaRPr>
          </a:p>
          <a:p>
            <a:pPr algn="ctr">
              <a:spcBef>
                <a:spcPct val="50000"/>
              </a:spcBef>
            </a:pPr>
            <a:endParaRPr lang="zh-CN" altLang="en-US" sz="1600" dirty="0">
              <a:solidFill>
                <a:schemeClr val="bg1"/>
              </a:solidFill>
              <a:latin typeface="华文楷体" panose="02010600040101010101" pitchFamily="2" charset="-122"/>
              <a:ea typeface="华文楷体" panose="02010600040101010101" pitchFamily="2" charset="-122"/>
            </a:endParaRPr>
          </a:p>
        </p:txBody>
      </p:sp>
      <p:sp>
        <p:nvSpPr>
          <p:cNvPr id="13" name="矩形 12"/>
          <p:cNvSpPr/>
          <p:nvPr/>
        </p:nvSpPr>
        <p:spPr>
          <a:xfrm>
            <a:off x="3090416" y="2818052"/>
            <a:ext cx="1826141" cy="338554"/>
          </a:xfrm>
          <a:prstGeom prst="rect">
            <a:avLst/>
          </a:prstGeom>
        </p:spPr>
        <p:txBody>
          <a:bodyPr wrap="none">
            <a:spAutoFit/>
          </a:bodyPr>
          <a:lstStyle/>
          <a:p>
            <a:pPr algn="ctr" eaLnBrk="0" hangingPunct="0">
              <a:defRPr/>
            </a:pPr>
            <a:r>
              <a:rPr lang="zh-CN" altLang="en-US" sz="1600" dirty="0" smtClean="0">
                <a:ln>
                  <a:solidFill>
                    <a:srgbClr val="22518A"/>
                  </a:solidFill>
                </a:ln>
                <a:solidFill>
                  <a:srgbClr val="22518A"/>
                </a:solidFill>
                <a:latin typeface="华文细黑" panose="02010600040101010101" pitchFamily="2" charset="-122"/>
                <a:ea typeface="华文细黑" panose="02010600040101010101" pitchFamily="2" charset="-122"/>
              </a:rPr>
              <a:t>◆</a:t>
            </a:r>
            <a:r>
              <a:rPr lang="zh-CN" altLang="en-US" sz="1600" dirty="0" smtClean="0">
                <a:solidFill>
                  <a:srgbClr val="22518A"/>
                </a:solidFill>
                <a:latin typeface="华文细黑" panose="02010600040101010101" pitchFamily="2" charset="-122"/>
                <a:ea typeface="华文细黑" panose="02010600040101010101" pitchFamily="2" charset="-122"/>
              </a:rPr>
              <a:t>拆装焊线接头时</a:t>
            </a:r>
            <a:endParaRPr lang="zh-CN" altLang="en-US" sz="1600" dirty="0">
              <a:solidFill>
                <a:srgbClr val="22518A"/>
              </a:solidFill>
              <a:latin typeface="华文细黑" panose="02010600040101010101" pitchFamily="2" charset="-122"/>
              <a:ea typeface="华文细黑" panose="02010600040101010101" pitchFamily="2" charset="-122"/>
            </a:endParaRPr>
          </a:p>
        </p:txBody>
      </p:sp>
      <p:sp>
        <p:nvSpPr>
          <p:cNvPr id="14" name="矩形 13"/>
          <p:cNvSpPr/>
          <p:nvPr/>
        </p:nvSpPr>
        <p:spPr>
          <a:xfrm>
            <a:off x="3073575" y="2329862"/>
            <a:ext cx="2852063" cy="338554"/>
          </a:xfrm>
          <a:prstGeom prst="rect">
            <a:avLst/>
          </a:prstGeom>
        </p:spPr>
        <p:txBody>
          <a:bodyPr wrap="none">
            <a:spAutoFit/>
          </a:bodyPr>
          <a:lstStyle/>
          <a:p>
            <a:pPr algn="ctr" eaLnBrk="0" hangingPunct="0">
              <a:defRPr/>
            </a:pPr>
            <a:r>
              <a:rPr lang="zh-CN" altLang="en-US" sz="1600" dirty="0" smtClean="0">
                <a:ln>
                  <a:solidFill>
                    <a:srgbClr val="22518A"/>
                  </a:solidFill>
                </a:ln>
                <a:solidFill>
                  <a:srgbClr val="22518A"/>
                </a:solidFill>
                <a:latin typeface="华文细黑" panose="02010600040101010101" pitchFamily="2" charset="-122"/>
                <a:ea typeface="华文细黑" panose="02010600040101010101" pitchFamily="2" charset="-122"/>
              </a:rPr>
              <a:t>◆</a:t>
            </a:r>
            <a:r>
              <a:rPr lang="zh-CN" altLang="en-US" sz="1600" dirty="0" smtClean="0">
                <a:solidFill>
                  <a:srgbClr val="22518A"/>
                </a:solidFill>
                <a:latin typeface="华文细黑" panose="02010600040101010101" pitchFamily="2" charset="-122"/>
                <a:ea typeface="华文细黑" panose="02010600040101010101" pitchFamily="2" charset="-122"/>
              </a:rPr>
              <a:t>焊机发生故障需进行检修时</a:t>
            </a:r>
            <a:endParaRPr lang="zh-CN" altLang="en-US" sz="1600" dirty="0" smtClean="0">
              <a:solidFill>
                <a:srgbClr val="22518A"/>
              </a:solidFill>
              <a:latin typeface="华文细黑" panose="02010600040101010101" pitchFamily="2" charset="-122"/>
              <a:ea typeface="华文细黑" panose="02010600040101010101" pitchFamily="2" charset="-122"/>
            </a:endParaRPr>
          </a:p>
        </p:txBody>
      </p:sp>
      <p:sp>
        <p:nvSpPr>
          <p:cNvPr id="15" name="矩形 14"/>
          <p:cNvSpPr/>
          <p:nvPr/>
        </p:nvSpPr>
        <p:spPr>
          <a:xfrm>
            <a:off x="6101586" y="2320406"/>
            <a:ext cx="2646878" cy="338554"/>
          </a:xfrm>
          <a:prstGeom prst="rect">
            <a:avLst/>
          </a:prstGeom>
        </p:spPr>
        <p:txBody>
          <a:bodyPr wrap="none">
            <a:spAutoFit/>
          </a:bodyPr>
          <a:lstStyle/>
          <a:p>
            <a:pPr algn="ctr" eaLnBrk="0" hangingPunct="0">
              <a:defRPr/>
            </a:pPr>
            <a:r>
              <a:rPr lang="zh-CN" altLang="en-US" sz="1600" dirty="0" smtClean="0">
                <a:ln>
                  <a:solidFill>
                    <a:srgbClr val="22518A"/>
                  </a:solidFill>
                </a:ln>
                <a:solidFill>
                  <a:srgbClr val="22518A"/>
                </a:solidFill>
                <a:latin typeface="华文细黑" panose="02010600040101010101" pitchFamily="2" charset="-122"/>
                <a:ea typeface="华文细黑" panose="02010600040101010101" pitchFamily="2" charset="-122"/>
              </a:rPr>
              <a:t>◆</a:t>
            </a:r>
            <a:r>
              <a:rPr lang="zh-CN" altLang="en-US" sz="1600" dirty="0" smtClean="0">
                <a:solidFill>
                  <a:srgbClr val="22518A"/>
                </a:solidFill>
                <a:latin typeface="华文细黑" panose="02010600040101010101" pitchFamily="2" charset="-122"/>
                <a:ea typeface="华文细黑" panose="02010600040101010101" pitchFamily="2" charset="-122"/>
              </a:rPr>
              <a:t>转移工作地点搬动焊机时</a:t>
            </a:r>
            <a:endParaRPr lang="zh-CN" altLang="en-US" sz="1600" dirty="0" smtClean="0">
              <a:solidFill>
                <a:srgbClr val="22518A"/>
              </a:solidFill>
              <a:latin typeface="华文细黑" panose="02010600040101010101" pitchFamily="2" charset="-122"/>
              <a:ea typeface="华文细黑" panose="02010600040101010101" pitchFamily="2" charset="-122"/>
            </a:endParaRPr>
          </a:p>
        </p:txBody>
      </p:sp>
      <p:sp>
        <p:nvSpPr>
          <p:cNvPr id="16" name="矩形 15"/>
          <p:cNvSpPr/>
          <p:nvPr/>
        </p:nvSpPr>
        <p:spPr>
          <a:xfrm>
            <a:off x="5509696" y="2859908"/>
            <a:ext cx="3262432" cy="338554"/>
          </a:xfrm>
          <a:prstGeom prst="rect">
            <a:avLst/>
          </a:prstGeom>
        </p:spPr>
        <p:txBody>
          <a:bodyPr wrap="none">
            <a:spAutoFit/>
          </a:bodyPr>
          <a:lstStyle/>
          <a:p>
            <a:pPr algn="ctr" eaLnBrk="0" hangingPunct="0">
              <a:defRPr/>
            </a:pPr>
            <a:r>
              <a:rPr lang="zh-CN" altLang="en-US" sz="1600" dirty="0" smtClean="0">
                <a:ln>
                  <a:solidFill>
                    <a:srgbClr val="22518A"/>
                  </a:solidFill>
                </a:ln>
                <a:solidFill>
                  <a:srgbClr val="22518A"/>
                </a:solidFill>
                <a:latin typeface="华文细黑" panose="02010600040101010101" pitchFamily="2" charset="-122"/>
                <a:ea typeface="华文细黑" panose="02010600040101010101" pitchFamily="2" charset="-122"/>
              </a:rPr>
              <a:t>◆</a:t>
            </a:r>
            <a:r>
              <a:rPr lang="zh-CN" altLang="en-US" sz="1600" dirty="0" smtClean="0">
                <a:solidFill>
                  <a:srgbClr val="22518A"/>
                </a:solidFill>
                <a:latin typeface="华文细黑" panose="02010600040101010101" pitchFamily="2" charset="-122"/>
                <a:ea typeface="华文细黑" panose="02010600040101010101" pitchFamily="2" charset="-122"/>
              </a:rPr>
              <a:t>工作完毕或临时离开工作现场时</a:t>
            </a:r>
            <a:endParaRPr lang="zh-CN" altLang="en-US" sz="1600" dirty="0" smtClean="0">
              <a:solidFill>
                <a:srgbClr val="22518A"/>
              </a:solidFill>
              <a:latin typeface="华文细黑" panose="02010600040101010101" pitchFamily="2" charset="-122"/>
              <a:ea typeface="华文细黑" panose="02010600040101010101" pitchFamily="2" charset="-122"/>
            </a:endParaRPr>
          </a:p>
        </p:txBody>
      </p:sp>
      <p:sp>
        <p:nvSpPr>
          <p:cNvPr id="17" name="Rectangle 23" descr="图片2"/>
          <p:cNvSpPr>
            <a:spLocks noChangeArrowheads="1"/>
          </p:cNvSpPr>
          <p:nvPr/>
        </p:nvSpPr>
        <p:spPr bwMode="auto">
          <a:xfrm>
            <a:off x="3059832" y="3356992"/>
            <a:ext cx="5904656" cy="3015634"/>
          </a:xfrm>
          <a:prstGeom prst="rect">
            <a:avLst/>
          </a:prstGeom>
          <a:solidFill>
            <a:srgbClr val="22518A"/>
          </a:solidFill>
          <a:ln w="9525">
            <a:noFill/>
            <a:miter lim="800000"/>
          </a:ln>
        </p:spPr>
        <p:txBody>
          <a:bodyPr wrap="square">
            <a:spAutoFit/>
          </a:bodyPr>
          <a:lstStyle/>
          <a:p>
            <a:pPr marL="285750" indent="-285750">
              <a:lnSpc>
                <a:spcPts val="2300"/>
              </a:lnSpc>
              <a:buFont typeface="Wingdings" panose="05000000000000000000" pitchFamily="2" charset="2"/>
              <a:buChar char="n"/>
            </a:pPr>
            <a:r>
              <a:rPr lang="zh-CN" altLang="en-US" sz="1600" dirty="0">
                <a:solidFill>
                  <a:schemeClr val="bg1"/>
                </a:solidFill>
                <a:latin typeface="华文中宋" panose="02010600040101010101" pitchFamily="2" charset="-122"/>
                <a:ea typeface="华文中宋" panose="02010600040101010101" pitchFamily="2" charset="-122"/>
              </a:rPr>
              <a:t>每台电焊机都应装设单独的漏电开关，保证在漏电时进行跳闸保护，以减轻触电伤害。</a:t>
            </a:r>
            <a:endParaRPr lang="zh-CN" altLang="en-US" sz="1600" dirty="0">
              <a:solidFill>
                <a:schemeClr val="bg1"/>
              </a:solidFill>
              <a:latin typeface="华文中宋" panose="02010600040101010101" pitchFamily="2" charset="-122"/>
              <a:ea typeface="华文中宋" panose="02010600040101010101" pitchFamily="2" charset="-122"/>
            </a:endParaRPr>
          </a:p>
          <a:p>
            <a:pPr marL="285750" indent="-285750">
              <a:lnSpc>
                <a:spcPts val="2300"/>
              </a:lnSpc>
              <a:buFont typeface="Wingdings" panose="05000000000000000000" pitchFamily="2" charset="2"/>
              <a:buChar char="n"/>
            </a:pPr>
            <a:r>
              <a:rPr lang="zh-CN" altLang="en-US" sz="1600" dirty="0">
                <a:solidFill>
                  <a:schemeClr val="bg1"/>
                </a:solidFill>
                <a:latin typeface="华文中宋" panose="02010600040101010101" pitchFamily="2" charset="-122"/>
                <a:ea typeface="华文中宋" panose="02010600040101010101" pitchFamily="2" charset="-122"/>
              </a:rPr>
              <a:t>一、二次电源线均应采用铜芯橡皮电缆（橡皮护套软线）；一次线不宜超过</a:t>
            </a:r>
            <a:r>
              <a:rPr lang="en-US" altLang="zh-CN" sz="1600" dirty="0">
                <a:solidFill>
                  <a:schemeClr val="bg1"/>
                </a:solidFill>
                <a:latin typeface="华文中宋" panose="02010600040101010101" pitchFamily="2" charset="-122"/>
                <a:ea typeface="华文中宋" panose="02010600040101010101" pitchFamily="2" charset="-122"/>
              </a:rPr>
              <a:t>2-3m</a:t>
            </a:r>
            <a:r>
              <a:rPr lang="zh-CN" altLang="en-US" sz="1600" dirty="0">
                <a:solidFill>
                  <a:schemeClr val="bg1"/>
                </a:solidFill>
                <a:latin typeface="华文中宋" panose="02010600040101010101" pitchFamily="2" charset="-122"/>
                <a:ea typeface="华文中宋" panose="02010600040101010101" pitchFamily="2" charset="-122"/>
              </a:rPr>
              <a:t>。</a:t>
            </a:r>
            <a:endParaRPr lang="zh-CN" altLang="en-US" sz="1600" dirty="0">
              <a:solidFill>
                <a:schemeClr val="bg1"/>
              </a:solidFill>
              <a:latin typeface="华文中宋" panose="02010600040101010101" pitchFamily="2" charset="-122"/>
              <a:ea typeface="华文中宋" panose="02010600040101010101" pitchFamily="2" charset="-122"/>
            </a:endParaRPr>
          </a:p>
          <a:p>
            <a:pPr marL="285750" indent="-285750">
              <a:lnSpc>
                <a:spcPts val="2300"/>
              </a:lnSpc>
              <a:buFont typeface="Wingdings" panose="05000000000000000000" pitchFamily="2" charset="2"/>
              <a:buChar char="n"/>
            </a:pPr>
            <a:r>
              <a:rPr lang="zh-CN" altLang="en-US" sz="1600" dirty="0">
                <a:solidFill>
                  <a:schemeClr val="bg1"/>
                </a:solidFill>
                <a:latin typeface="华文中宋" panose="02010600040101010101" pitchFamily="2" charset="-122"/>
                <a:ea typeface="华文中宋" panose="02010600040101010101" pitchFamily="2" charset="-122"/>
              </a:rPr>
              <a:t>操作焊机开关时，脸部不允许直对开关，以防开关弧光短路造成的火花烧灼脸部。</a:t>
            </a:r>
            <a:endParaRPr lang="zh-CN" altLang="en-US" sz="1600" dirty="0">
              <a:solidFill>
                <a:schemeClr val="bg1"/>
              </a:solidFill>
              <a:latin typeface="华文中宋" panose="02010600040101010101" pitchFamily="2" charset="-122"/>
              <a:ea typeface="华文中宋" panose="02010600040101010101" pitchFamily="2" charset="-122"/>
            </a:endParaRPr>
          </a:p>
          <a:p>
            <a:pPr marL="285750" indent="-285750">
              <a:lnSpc>
                <a:spcPts val="2300"/>
              </a:lnSpc>
              <a:buFont typeface="Wingdings" panose="05000000000000000000" pitchFamily="2" charset="2"/>
              <a:buChar char="n"/>
            </a:pPr>
            <a:r>
              <a:rPr lang="zh-CN" altLang="en-US" sz="1600" dirty="0">
                <a:solidFill>
                  <a:schemeClr val="bg1"/>
                </a:solidFill>
                <a:latin typeface="华文中宋" panose="02010600040101010101" pitchFamily="2" charset="-122"/>
                <a:ea typeface="华文中宋" panose="02010600040101010101" pitchFamily="2" charset="-122"/>
              </a:rPr>
              <a:t>焊接工作开始时，应首先检查焊机和工具是否完好和安全可靠。（完好、绝缘、环境）</a:t>
            </a:r>
            <a:endParaRPr lang="zh-CN" altLang="en-US" sz="1600" dirty="0">
              <a:solidFill>
                <a:schemeClr val="bg1"/>
              </a:solidFill>
              <a:latin typeface="华文中宋" panose="02010600040101010101" pitchFamily="2" charset="-122"/>
              <a:ea typeface="华文中宋" panose="02010600040101010101" pitchFamily="2" charset="-122"/>
            </a:endParaRPr>
          </a:p>
          <a:p>
            <a:pPr marL="285750" indent="-285750">
              <a:lnSpc>
                <a:spcPts val="2300"/>
              </a:lnSpc>
              <a:buFont typeface="Wingdings" panose="05000000000000000000" pitchFamily="2" charset="2"/>
              <a:buChar char="n"/>
            </a:pPr>
            <a:r>
              <a:rPr lang="zh-CN" altLang="en-US" sz="1600" dirty="0">
                <a:solidFill>
                  <a:schemeClr val="bg1"/>
                </a:solidFill>
                <a:latin typeface="华文中宋" panose="02010600040101010101" pitchFamily="2" charset="-122"/>
                <a:ea typeface="华文中宋" panose="02010600040101010101" pitchFamily="2" charset="-122"/>
              </a:rPr>
              <a:t>工作地点潮湿时，地面应铺有橡胶板或其他绝缘材料。</a:t>
            </a:r>
            <a:endParaRPr lang="zh-CN" altLang="en-US" sz="1600" dirty="0">
              <a:solidFill>
                <a:schemeClr val="bg1"/>
              </a:solidFill>
              <a:latin typeface="华文中宋" panose="02010600040101010101" pitchFamily="2" charset="-122"/>
              <a:ea typeface="华文中宋" panose="02010600040101010101" pitchFamily="2" charset="-122"/>
            </a:endParaRPr>
          </a:p>
          <a:p>
            <a:pPr marL="285750" indent="-285750">
              <a:lnSpc>
                <a:spcPts val="2300"/>
              </a:lnSpc>
              <a:buFont typeface="Wingdings" panose="05000000000000000000" pitchFamily="2" charset="2"/>
              <a:buChar char="n"/>
            </a:pPr>
            <a:r>
              <a:rPr lang="zh-CN" altLang="en-US" sz="1600" dirty="0">
                <a:solidFill>
                  <a:schemeClr val="bg1"/>
                </a:solidFill>
                <a:latin typeface="华文中宋" panose="02010600040101010101" pitchFamily="2" charset="-122"/>
                <a:ea typeface="华文中宋" panose="02010600040101010101" pitchFamily="2" charset="-122"/>
              </a:rPr>
              <a:t>弧焊机及焊接场所应远离易燃易爆物品或存放场地。</a:t>
            </a:r>
            <a:endParaRPr lang="zh-CN" altLang="en-US" sz="1600" dirty="0">
              <a:solidFill>
                <a:schemeClr val="bg1"/>
              </a:solidFill>
              <a:latin typeface="华文中宋" panose="02010600040101010101" pitchFamily="2" charset="-122"/>
              <a:ea typeface="华文中宋" panose="02010600040101010101" pitchFamily="2" charset="-122"/>
            </a:endParaRPr>
          </a:p>
        </p:txBody>
      </p:sp>
    </p:spTree>
  </p:cSld>
  <p:clrMapOvr>
    <a:masterClrMapping/>
  </p:clrMapOvr>
  <p:transition>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50958" y="2492896"/>
            <a:ext cx="2160240" cy="3240360"/>
          </a:xfrm>
          <a:prstGeom prst="rect">
            <a:avLst/>
          </a:prstGeom>
          <a:solidFill>
            <a:srgbClr val="22518A"/>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35496" y="413547"/>
            <a:ext cx="6120680" cy="341632"/>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1</a:t>
            </a:r>
            <a:r>
              <a:rPr lang="zh-CN" altLang="en-US" dirty="0" smtClean="0">
                <a:solidFill>
                  <a:schemeClr val="tx2"/>
                </a:solidFill>
                <a:latin typeface="华文隶书" panose="02010800040101010101" pitchFamily="2" charset="-122"/>
                <a:ea typeface="华文隶书" panose="02010800040101010101" pitchFamily="2" charset="-122"/>
              </a:rPr>
              <a:t>、企业常用的电气设备、电气装置和电气作业及安全要求</a:t>
            </a:r>
            <a:endParaRPr lang="zh-CN" altLang="en-US" dirty="0">
              <a:solidFill>
                <a:schemeClr val="tx2"/>
              </a:solidFill>
              <a:latin typeface="华文隶书" panose="02010800040101010101" pitchFamily="2" charset="-122"/>
              <a:ea typeface="华文隶书" panose="02010800040101010101" pitchFamily="2" charset="-122"/>
            </a:endParaRPr>
          </a:p>
        </p:txBody>
      </p:sp>
      <p:pic>
        <p:nvPicPr>
          <p:cNvPr id="5" name="Picture 106" descr="228"/>
          <p:cNvPicPr>
            <a:picLocks noChangeAspect="1" noChangeArrowheads="1"/>
          </p:cNvPicPr>
          <p:nvPr/>
        </p:nvPicPr>
        <p:blipFill>
          <a:blip r:embed="rId1" cstate="print"/>
          <a:srcRect t="5882"/>
          <a:stretch>
            <a:fillRect/>
          </a:stretch>
        </p:blipFill>
        <p:spPr bwMode="auto">
          <a:xfrm>
            <a:off x="35496" y="1032161"/>
            <a:ext cx="1152128" cy="1316719"/>
          </a:xfrm>
          <a:prstGeom prst="rect">
            <a:avLst/>
          </a:prstGeom>
          <a:noFill/>
          <a:ln w="9525">
            <a:noFill/>
            <a:miter lim="800000"/>
            <a:headEnd/>
            <a:tailEnd/>
          </a:ln>
        </p:spPr>
      </p:pic>
      <p:sp>
        <p:nvSpPr>
          <p:cNvPr id="6" name="TextBox 5"/>
          <p:cNvSpPr txBox="1"/>
          <p:nvPr/>
        </p:nvSpPr>
        <p:spPr>
          <a:xfrm>
            <a:off x="1030541" y="1835532"/>
            <a:ext cx="646331" cy="369332"/>
          </a:xfrm>
          <a:prstGeom prst="rect">
            <a:avLst/>
          </a:prstGeom>
          <a:noFill/>
        </p:spPr>
        <p:txBody>
          <a:bodyPr wrap="none" rtlCol="0">
            <a:spAutoFit/>
          </a:bodyPr>
          <a:lstStyle/>
          <a:p>
            <a:r>
              <a:rPr lang="zh-CN" altLang="en-US" dirty="0" smtClean="0">
                <a:solidFill>
                  <a:srgbClr val="22518A"/>
                </a:solidFill>
                <a:latin typeface="华文中宋" panose="02010600040101010101" pitchFamily="2" charset="-122"/>
                <a:ea typeface="华文中宋" panose="02010600040101010101" pitchFamily="2" charset="-122"/>
              </a:rPr>
              <a:t>电工</a:t>
            </a:r>
            <a:endParaRPr lang="zh-CN" altLang="en-US" dirty="0">
              <a:solidFill>
                <a:srgbClr val="22518A"/>
              </a:solidFill>
              <a:latin typeface="华文中宋" panose="02010600040101010101" pitchFamily="2" charset="-122"/>
              <a:ea typeface="华文中宋" panose="02010600040101010101" pitchFamily="2" charset="-122"/>
            </a:endParaRPr>
          </a:p>
        </p:txBody>
      </p:sp>
      <p:sp>
        <p:nvSpPr>
          <p:cNvPr id="7" name="Rectangle 27"/>
          <p:cNvSpPr>
            <a:spLocks noChangeArrowheads="1"/>
          </p:cNvSpPr>
          <p:nvPr/>
        </p:nvSpPr>
        <p:spPr bwMode="auto">
          <a:xfrm>
            <a:off x="3286302" y="1412776"/>
            <a:ext cx="3877986" cy="369332"/>
          </a:xfrm>
          <a:prstGeom prst="rect">
            <a:avLst/>
          </a:prstGeom>
        </p:spPr>
        <p:txBody>
          <a:bodyPr wrap="none">
            <a:spAutoFit/>
          </a:bodyPr>
          <a:lstStyle/>
          <a:p>
            <a:pPr algn="ctr"/>
            <a:r>
              <a:rPr lang="zh-CN" altLang="en-US" dirty="0" smtClean="0">
                <a:solidFill>
                  <a:srgbClr val="22518A"/>
                </a:solidFill>
                <a:latin typeface="华文中宋" panose="02010600040101010101" pitchFamily="2" charset="-122"/>
                <a:ea typeface="华文中宋" panose="02010600040101010101" pitchFamily="2" charset="-122"/>
              </a:rPr>
              <a:t>（三）电焊作业</a:t>
            </a:r>
            <a:r>
              <a:rPr lang="en-US" altLang="zh-CN" dirty="0" smtClean="0">
                <a:solidFill>
                  <a:srgbClr val="22518A"/>
                </a:solidFill>
                <a:latin typeface="华文中宋" panose="02010600040101010101" pitchFamily="2" charset="-122"/>
                <a:ea typeface="华文中宋" panose="02010600040101010101" pitchFamily="2" charset="-122"/>
              </a:rPr>
              <a:t>—</a:t>
            </a:r>
            <a:r>
              <a:rPr lang="zh-CN" altLang="en-US" dirty="0" smtClean="0">
                <a:solidFill>
                  <a:srgbClr val="22518A"/>
                </a:solidFill>
                <a:latin typeface="华文中宋" panose="02010600040101010101" pitchFamily="2" charset="-122"/>
                <a:ea typeface="华文中宋" panose="02010600040101010101" pitchFamily="2" charset="-122"/>
              </a:rPr>
              <a:t>现场安全隐患展示</a:t>
            </a:r>
            <a:endParaRPr lang="zh-CN" altLang="en-US" dirty="0">
              <a:solidFill>
                <a:srgbClr val="22518A"/>
              </a:solidFill>
              <a:latin typeface="华文中宋" panose="02010600040101010101" pitchFamily="2" charset="-122"/>
              <a:ea typeface="华文中宋" panose="02010600040101010101" pitchFamily="2" charset="-122"/>
            </a:endParaRPr>
          </a:p>
        </p:txBody>
      </p:sp>
      <p:pic>
        <p:nvPicPr>
          <p:cNvPr id="8" name="Picture 3" descr="DSC02428"/>
          <p:cNvPicPr>
            <a:picLocks noChangeAspect="1" noChangeArrowheads="1"/>
          </p:cNvPicPr>
          <p:nvPr/>
        </p:nvPicPr>
        <p:blipFill>
          <a:blip r:embed="rId2" cstate="print"/>
          <a:srcRect/>
          <a:stretch>
            <a:fillRect/>
          </a:stretch>
        </p:blipFill>
        <p:spPr>
          <a:xfrm>
            <a:off x="309576" y="2550390"/>
            <a:ext cx="2016224" cy="1512168"/>
          </a:xfrm>
          <a:prstGeom prst="rect">
            <a:avLst/>
          </a:prstGeom>
        </p:spPr>
      </p:pic>
      <p:sp>
        <p:nvSpPr>
          <p:cNvPr id="15" name="矩形 14"/>
          <p:cNvSpPr/>
          <p:nvPr/>
        </p:nvSpPr>
        <p:spPr>
          <a:xfrm>
            <a:off x="6444208" y="2348880"/>
            <a:ext cx="2160240" cy="3240360"/>
          </a:xfrm>
          <a:prstGeom prst="rect">
            <a:avLst/>
          </a:prstGeom>
          <a:solidFill>
            <a:srgbClr val="22518A"/>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箭头连接符 17"/>
          <p:cNvCxnSpPr>
            <a:stCxn id="19" idx="1"/>
          </p:cNvCxnSpPr>
          <p:nvPr/>
        </p:nvCxnSpPr>
        <p:spPr>
          <a:xfrm flipH="1">
            <a:off x="1763688" y="2643326"/>
            <a:ext cx="993036" cy="64165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9" name="流程图: 过程 18"/>
          <p:cNvSpPr/>
          <p:nvPr/>
        </p:nvSpPr>
        <p:spPr>
          <a:xfrm>
            <a:off x="2756724" y="2463306"/>
            <a:ext cx="1959292" cy="360040"/>
          </a:xfrm>
          <a:prstGeom prst="flowChartProcess">
            <a:avLst/>
          </a:prstGeom>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bg1"/>
                </a:solidFill>
                <a:latin typeface="华文中宋" panose="02010600040101010101" pitchFamily="2" charset="-122"/>
                <a:ea typeface="华文中宋" panose="02010600040101010101" pitchFamily="2" charset="-122"/>
              </a:rPr>
              <a:t>电焊钳破损严重</a:t>
            </a:r>
            <a:endParaRPr lang="zh-CN" altLang="en-US" sz="1600" dirty="0" smtClean="0">
              <a:solidFill>
                <a:schemeClr val="bg1"/>
              </a:solidFill>
              <a:latin typeface="华文中宋" panose="02010600040101010101" pitchFamily="2" charset="-122"/>
              <a:ea typeface="华文中宋" panose="02010600040101010101" pitchFamily="2" charset="-122"/>
            </a:endParaRPr>
          </a:p>
        </p:txBody>
      </p:sp>
      <p:pic>
        <p:nvPicPr>
          <p:cNvPr id="25" name="Picture 4" descr="DSC02475"/>
          <p:cNvPicPr>
            <a:picLocks noChangeAspect="1" noChangeArrowheads="1"/>
          </p:cNvPicPr>
          <p:nvPr/>
        </p:nvPicPr>
        <p:blipFill>
          <a:blip r:embed="rId3" cstate="print"/>
          <a:srcRect/>
          <a:stretch>
            <a:fillRect/>
          </a:stretch>
        </p:blipFill>
        <p:spPr>
          <a:xfrm>
            <a:off x="309014" y="4111608"/>
            <a:ext cx="2016224" cy="1506098"/>
          </a:xfrm>
          <a:prstGeom prst="rect">
            <a:avLst/>
          </a:prstGeom>
        </p:spPr>
      </p:pic>
      <p:sp>
        <p:nvSpPr>
          <p:cNvPr id="26" name="流程图: 过程 25"/>
          <p:cNvSpPr/>
          <p:nvPr/>
        </p:nvSpPr>
        <p:spPr>
          <a:xfrm>
            <a:off x="2771800" y="4149080"/>
            <a:ext cx="1872208" cy="648072"/>
          </a:xfrm>
          <a:prstGeom prst="flowChartProcess">
            <a:avLst/>
          </a:prstGeom>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bg1"/>
                </a:solidFill>
                <a:latin typeface="华文中宋" panose="02010600040101010101" pitchFamily="2" charset="-122"/>
                <a:ea typeface="华文中宋" panose="02010600040101010101" pitchFamily="2" charset="-122"/>
              </a:rPr>
              <a:t>焊接地线导电截面不足，易发热烧断</a:t>
            </a:r>
            <a:endParaRPr lang="zh-CN" altLang="en-US" sz="1600" dirty="0" smtClean="0">
              <a:solidFill>
                <a:schemeClr val="bg1"/>
              </a:solidFill>
              <a:latin typeface="华文中宋" panose="02010600040101010101" pitchFamily="2" charset="-122"/>
              <a:ea typeface="华文中宋" panose="02010600040101010101" pitchFamily="2" charset="-122"/>
            </a:endParaRPr>
          </a:p>
        </p:txBody>
      </p:sp>
      <p:cxnSp>
        <p:nvCxnSpPr>
          <p:cNvPr id="28" name="直接箭头连接符 27"/>
          <p:cNvCxnSpPr>
            <a:stCxn id="26" idx="1"/>
          </p:cNvCxnSpPr>
          <p:nvPr/>
        </p:nvCxnSpPr>
        <p:spPr>
          <a:xfrm flipH="1">
            <a:off x="1763688" y="4473116"/>
            <a:ext cx="1008112" cy="46805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14" name="Picture 3" descr="DSC02449"/>
          <p:cNvPicPr>
            <a:picLocks noChangeAspect="1" noChangeArrowheads="1"/>
          </p:cNvPicPr>
          <p:nvPr/>
        </p:nvPicPr>
        <p:blipFill>
          <a:blip r:embed="rId4" cstate="print"/>
          <a:srcRect/>
          <a:stretch>
            <a:fillRect/>
          </a:stretch>
        </p:blipFill>
        <p:spPr>
          <a:xfrm>
            <a:off x="6501702" y="2406936"/>
            <a:ext cx="2016224" cy="1512168"/>
          </a:xfrm>
          <a:prstGeom prst="rect">
            <a:avLst/>
          </a:prstGeom>
        </p:spPr>
      </p:pic>
      <p:sp>
        <p:nvSpPr>
          <p:cNvPr id="16" name="椭圆 15"/>
          <p:cNvSpPr/>
          <p:nvPr/>
        </p:nvSpPr>
        <p:spPr>
          <a:xfrm>
            <a:off x="1403648" y="2852936"/>
            <a:ext cx="720080" cy="792088"/>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1259632" y="4581128"/>
            <a:ext cx="720080" cy="792088"/>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6948264" y="2996952"/>
            <a:ext cx="720080" cy="792088"/>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箭头连接符 20"/>
          <p:cNvCxnSpPr>
            <a:stCxn id="29" idx="3"/>
          </p:cNvCxnSpPr>
          <p:nvPr/>
        </p:nvCxnSpPr>
        <p:spPr>
          <a:xfrm>
            <a:off x="5796136" y="3356992"/>
            <a:ext cx="1512168" cy="7200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9" name="流程图: 过程 28"/>
          <p:cNvSpPr/>
          <p:nvPr/>
        </p:nvSpPr>
        <p:spPr>
          <a:xfrm>
            <a:off x="2771800" y="3068960"/>
            <a:ext cx="3024336" cy="576064"/>
          </a:xfrm>
          <a:prstGeom prst="flowChartProcess">
            <a:avLst/>
          </a:prstGeom>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smtClean="0">
                <a:latin typeface="华文中宋" panose="02010600040101010101" pitchFamily="2" charset="-122"/>
                <a:ea typeface="华文中宋" panose="02010600040101010101" pitchFamily="2" charset="-122"/>
              </a:rPr>
              <a:t>两台焊机的焊接地线联接在同一螺栓上，电流过大容易烧损</a:t>
            </a:r>
            <a:endParaRPr lang="zh-CN" altLang="en-US" sz="1600" dirty="0" smtClean="0">
              <a:latin typeface="华文中宋" panose="02010600040101010101" pitchFamily="2" charset="-122"/>
              <a:ea typeface="华文中宋" panose="02010600040101010101" pitchFamily="2" charset="-122"/>
            </a:endParaRPr>
          </a:p>
        </p:txBody>
      </p:sp>
      <p:pic>
        <p:nvPicPr>
          <p:cNvPr id="39" name="Picture 3" descr="DSC02448"/>
          <p:cNvPicPr>
            <a:picLocks noChangeAspect="1" noChangeArrowheads="1"/>
          </p:cNvPicPr>
          <p:nvPr/>
        </p:nvPicPr>
        <p:blipFill>
          <a:blip r:embed="rId5" cstate="print"/>
          <a:srcRect/>
          <a:stretch>
            <a:fillRect/>
          </a:stretch>
        </p:blipFill>
        <p:spPr>
          <a:xfrm>
            <a:off x="6501702" y="3991174"/>
            <a:ext cx="2045252" cy="1533939"/>
          </a:xfrm>
          <a:prstGeom prst="rect">
            <a:avLst/>
          </a:prstGeom>
        </p:spPr>
      </p:pic>
      <p:sp>
        <p:nvSpPr>
          <p:cNvPr id="41" name="椭圆 40"/>
          <p:cNvSpPr/>
          <p:nvPr/>
        </p:nvSpPr>
        <p:spPr>
          <a:xfrm>
            <a:off x="7380312" y="4581128"/>
            <a:ext cx="720080" cy="792088"/>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2" name="直接箭头连接符 41"/>
          <p:cNvCxnSpPr>
            <a:stCxn id="45" idx="3"/>
          </p:cNvCxnSpPr>
          <p:nvPr/>
        </p:nvCxnSpPr>
        <p:spPr>
          <a:xfrm flipV="1">
            <a:off x="5796136" y="5085184"/>
            <a:ext cx="1872208" cy="25202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45" name="流程图: 过程 44"/>
          <p:cNvSpPr/>
          <p:nvPr/>
        </p:nvSpPr>
        <p:spPr>
          <a:xfrm>
            <a:off x="2771800" y="5085184"/>
            <a:ext cx="3024336" cy="504056"/>
          </a:xfrm>
          <a:prstGeom prst="flowChartProcess">
            <a:avLst/>
          </a:prstGeom>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latin typeface="华文中宋" panose="02010600040101010101" pitchFamily="2" charset="-122"/>
                <a:ea typeface="华文中宋" panose="02010600040101010101" pitchFamily="2" charset="-122"/>
              </a:rPr>
              <a:t>焊机电源线中的无用线芯裸漏</a:t>
            </a:r>
            <a:endParaRPr lang="zh-CN" altLang="en-US" sz="1600" dirty="0" smtClean="0">
              <a:latin typeface="华文中宋" panose="02010600040101010101" pitchFamily="2" charset="-122"/>
              <a:ea typeface="华文中宋" panose="02010600040101010101" pitchFamily="2" charset="-122"/>
            </a:endParaRPr>
          </a:p>
        </p:txBody>
      </p:sp>
    </p:spTree>
  </p:cSld>
  <p:clrMapOvr>
    <a:masterClrMapping/>
  </p:clrMapOvr>
  <p:transition>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1632"/>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1</a:t>
            </a:r>
            <a:r>
              <a:rPr lang="zh-CN" altLang="en-US" dirty="0" smtClean="0">
                <a:solidFill>
                  <a:schemeClr val="tx2"/>
                </a:solidFill>
                <a:latin typeface="华文隶书" panose="02010800040101010101" pitchFamily="2" charset="-122"/>
                <a:ea typeface="华文隶书" panose="02010800040101010101" pitchFamily="2" charset="-122"/>
              </a:rPr>
              <a:t>、企业常用的电气设备、电气装置和电气作业及安全要求</a:t>
            </a:r>
            <a:endParaRPr lang="zh-CN" altLang="en-US" dirty="0">
              <a:solidFill>
                <a:schemeClr val="tx2"/>
              </a:solidFill>
              <a:latin typeface="华文隶书" panose="02010800040101010101" pitchFamily="2" charset="-122"/>
              <a:ea typeface="华文隶书" panose="02010800040101010101" pitchFamily="2" charset="-122"/>
            </a:endParaRPr>
          </a:p>
        </p:txBody>
      </p:sp>
      <p:pic>
        <p:nvPicPr>
          <p:cNvPr id="5" name="Picture 106" descr="228"/>
          <p:cNvPicPr>
            <a:picLocks noChangeAspect="1" noChangeArrowheads="1"/>
          </p:cNvPicPr>
          <p:nvPr/>
        </p:nvPicPr>
        <p:blipFill>
          <a:blip r:embed="rId1" cstate="print"/>
          <a:srcRect t="5882"/>
          <a:stretch>
            <a:fillRect/>
          </a:stretch>
        </p:blipFill>
        <p:spPr bwMode="auto">
          <a:xfrm>
            <a:off x="35496" y="1032161"/>
            <a:ext cx="1152128" cy="1316719"/>
          </a:xfrm>
          <a:prstGeom prst="rect">
            <a:avLst/>
          </a:prstGeom>
          <a:noFill/>
          <a:ln w="9525">
            <a:noFill/>
            <a:miter lim="800000"/>
            <a:headEnd/>
            <a:tailEnd/>
          </a:ln>
        </p:spPr>
      </p:pic>
      <p:sp>
        <p:nvSpPr>
          <p:cNvPr id="6" name="TextBox 5"/>
          <p:cNvSpPr txBox="1"/>
          <p:nvPr/>
        </p:nvSpPr>
        <p:spPr>
          <a:xfrm>
            <a:off x="1030541" y="1835532"/>
            <a:ext cx="646331" cy="369332"/>
          </a:xfrm>
          <a:prstGeom prst="rect">
            <a:avLst/>
          </a:prstGeom>
          <a:noFill/>
        </p:spPr>
        <p:txBody>
          <a:bodyPr wrap="none" rtlCol="0">
            <a:spAutoFit/>
          </a:bodyPr>
          <a:lstStyle/>
          <a:p>
            <a:r>
              <a:rPr lang="zh-CN" altLang="en-US" dirty="0" smtClean="0">
                <a:solidFill>
                  <a:srgbClr val="22518A"/>
                </a:solidFill>
                <a:latin typeface="华文中宋" panose="02010600040101010101" pitchFamily="2" charset="-122"/>
                <a:ea typeface="华文中宋" panose="02010600040101010101" pitchFamily="2" charset="-122"/>
              </a:rPr>
              <a:t>电工</a:t>
            </a:r>
            <a:endParaRPr lang="zh-CN" altLang="en-US" dirty="0">
              <a:solidFill>
                <a:srgbClr val="22518A"/>
              </a:solidFill>
              <a:latin typeface="华文中宋" panose="02010600040101010101" pitchFamily="2" charset="-122"/>
              <a:ea typeface="华文中宋" panose="02010600040101010101" pitchFamily="2" charset="-122"/>
            </a:endParaRPr>
          </a:p>
        </p:txBody>
      </p:sp>
      <p:sp>
        <p:nvSpPr>
          <p:cNvPr id="7" name="Rectangle 27"/>
          <p:cNvSpPr>
            <a:spLocks noChangeArrowheads="1"/>
          </p:cNvSpPr>
          <p:nvPr/>
        </p:nvSpPr>
        <p:spPr bwMode="auto">
          <a:xfrm>
            <a:off x="3055471" y="1412776"/>
            <a:ext cx="4339650" cy="369332"/>
          </a:xfrm>
          <a:prstGeom prst="rect">
            <a:avLst/>
          </a:prstGeom>
        </p:spPr>
        <p:txBody>
          <a:bodyPr wrap="none">
            <a:spAutoFit/>
          </a:bodyPr>
          <a:lstStyle/>
          <a:p>
            <a:pPr algn="ctr"/>
            <a:r>
              <a:rPr lang="zh-CN" altLang="en-US" dirty="0" smtClean="0">
                <a:solidFill>
                  <a:srgbClr val="22518A"/>
                </a:solidFill>
                <a:latin typeface="华文中宋" panose="02010600040101010101" pitchFamily="2" charset="-122"/>
                <a:ea typeface="华文中宋" panose="02010600040101010101" pitchFamily="2" charset="-122"/>
              </a:rPr>
              <a:t>（四）电焊作业</a:t>
            </a:r>
            <a:r>
              <a:rPr lang="en-US" altLang="zh-CN" dirty="0" smtClean="0">
                <a:solidFill>
                  <a:srgbClr val="22518A"/>
                </a:solidFill>
                <a:latin typeface="华文中宋" panose="02010600040101010101" pitchFamily="2" charset="-122"/>
                <a:ea typeface="华文中宋" panose="02010600040101010101" pitchFamily="2" charset="-122"/>
              </a:rPr>
              <a:t>—</a:t>
            </a:r>
            <a:r>
              <a:rPr lang="zh-CN" altLang="en-US" dirty="0" smtClean="0">
                <a:solidFill>
                  <a:srgbClr val="22518A"/>
                </a:solidFill>
                <a:latin typeface="华文中宋" panose="02010600040101010101" pitchFamily="2" charset="-122"/>
                <a:ea typeface="华文中宋" panose="02010600040101010101" pitchFamily="2" charset="-122"/>
              </a:rPr>
              <a:t>常见电焊作业违章行为</a:t>
            </a:r>
            <a:endParaRPr lang="zh-CN" altLang="en-US" dirty="0">
              <a:solidFill>
                <a:srgbClr val="22518A"/>
              </a:solidFill>
              <a:latin typeface="华文中宋" panose="02010600040101010101" pitchFamily="2" charset="-122"/>
              <a:ea typeface="华文中宋" panose="02010600040101010101" pitchFamily="2" charset="-122"/>
            </a:endParaRPr>
          </a:p>
        </p:txBody>
      </p:sp>
      <p:grpSp>
        <p:nvGrpSpPr>
          <p:cNvPr id="9" name="Group 36"/>
          <p:cNvGrpSpPr/>
          <p:nvPr/>
        </p:nvGrpSpPr>
        <p:grpSpPr bwMode="auto">
          <a:xfrm>
            <a:off x="813071" y="2477820"/>
            <a:ext cx="1944216" cy="1656184"/>
            <a:chOff x="204" y="1207"/>
            <a:chExt cx="1361" cy="1226"/>
          </a:xfrm>
        </p:grpSpPr>
        <p:pic>
          <p:nvPicPr>
            <p:cNvPr id="10" name="Picture 37" descr="照片 010"/>
            <p:cNvPicPr preferRelativeResize="0">
              <a:picLocks noChangeArrowheads="1"/>
            </p:cNvPicPr>
            <p:nvPr/>
          </p:nvPicPr>
          <p:blipFill>
            <a:blip r:embed="rId2" cstate="print"/>
            <a:srcRect/>
            <a:stretch>
              <a:fillRect/>
            </a:stretch>
          </p:blipFill>
          <p:spPr bwMode="auto">
            <a:xfrm>
              <a:off x="204" y="1207"/>
              <a:ext cx="1271" cy="1180"/>
            </a:xfrm>
            <a:prstGeom prst="rect">
              <a:avLst/>
            </a:prstGeom>
            <a:noFill/>
            <a:ln w="19050">
              <a:solidFill>
                <a:srgbClr val="0000FF"/>
              </a:solidFill>
              <a:miter lim="800000"/>
              <a:headEnd/>
              <a:tailEnd/>
            </a:ln>
          </p:spPr>
        </p:pic>
        <p:pic>
          <p:nvPicPr>
            <p:cNvPr id="11" name="Picture 38" descr="cross1"/>
            <p:cNvPicPr>
              <a:picLocks noChangeAspect="1" noChangeArrowheads="1"/>
            </p:cNvPicPr>
            <p:nvPr/>
          </p:nvPicPr>
          <p:blipFill>
            <a:blip r:embed="rId3" cstate="print">
              <a:lum contrast="48000"/>
            </a:blip>
            <a:srcRect/>
            <a:stretch>
              <a:fillRect/>
            </a:stretch>
          </p:blipFill>
          <p:spPr bwMode="auto">
            <a:xfrm>
              <a:off x="1111" y="1979"/>
              <a:ext cx="454" cy="454"/>
            </a:xfrm>
            <a:prstGeom prst="rect">
              <a:avLst/>
            </a:prstGeom>
            <a:noFill/>
            <a:ln w="9525">
              <a:noFill/>
              <a:miter lim="800000"/>
              <a:headEnd/>
              <a:tailEnd/>
            </a:ln>
          </p:spPr>
        </p:pic>
      </p:grpSp>
      <p:sp>
        <p:nvSpPr>
          <p:cNvPr id="22" name="矩形 21"/>
          <p:cNvSpPr/>
          <p:nvPr/>
        </p:nvSpPr>
        <p:spPr>
          <a:xfrm>
            <a:off x="2937814" y="2405812"/>
            <a:ext cx="5724128" cy="1754326"/>
          </a:xfrm>
          <a:prstGeom prst="rect">
            <a:avLst/>
          </a:prstGeom>
        </p:spPr>
        <p:txBody>
          <a:bodyPr wrap="square">
            <a:spAutoFit/>
          </a:bodyPr>
          <a:lstStyle/>
          <a:p>
            <a:pPr>
              <a:lnSpc>
                <a:spcPct val="150000"/>
              </a:lnSpc>
            </a:pPr>
            <a:r>
              <a:rPr lang="zh-CN" altLang="en-US" dirty="0" smtClean="0">
                <a:latin typeface="华文中宋" panose="02010600040101010101" pitchFamily="2" charset="-122"/>
                <a:ea typeface="华文中宋" panose="02010600040101010101" pitchFamily="2" charset="-122"/>
              </a:rPr>
              <a:t>焊枪线</a:t>
            </a:r>
            <a:r>
              <a:rPr lang="zh-CN" altLang="en-US" dirty="0" smtClean="0">
                <a:solidFill>
                  <a:schemeClr val="accent6">
                    <a:lumMod val="75000"/>
                  </a:schemeClr>
                </a:solidFill>
                <a:latin typeface="华文中宋" panose="02010600040101010101" pitchFamily="2" charset="-122"/>
                <a:ea typeface="华文中宋" panose="02010600040101010101" pitchFamily="2" charset="-122"/>
              </a:rPr>
              <a:t>缠绕颈部</a:t>
            </a:r>
            <a:r>
              <a:rPr lang="zh-CN" altLang="en-US" dirty="0" smtClean="0">
                <a:latin typeface="华文中宋" panose="02010600040101010101" pitchFamily="2" charset="-122"/>
                <a:ea typeface="华文中宋" panose="02010600040101010101" pitchFamily="2" charset="-122"/>
              </a:rPr>
              <a:t>进行的危险作业。</a:t>
            </a:r>
            <a:endParaRPr lang="zh-CN" altLang="en-US" dirty="0" smtClean="0">
              <a:latin typeface="华文中宋" panose="02010600040101010101" pitchFamily="2" charset="-122"/>
              <a:ea typeface="华文中宋" panose="02010600040101010101" pitchFamily="2" charset="-122"/>
            </a:endParaRPr>
          </a:p>
          <a:p>
            <a:pPr>
              <a:lnSpc>
                <a:spcPct val="150000"/>
              </a:lnSpc>
            </a:pPr>
            <a:r>
              <a:rPr lang="zh-CN" altLang="en-US" dirty="0" smtClean="0">
                <a:latin typeface="华文中宋" panose="02010600040101010101" pitchFamily="2" charset="-122"/>
                <a:ea typeface="华文中宋" panose="02010600040101010101" pitchFamily="2" charset="-122"/>
              </a:rPr>
              <a:t>      原因是：空载时电压</a:t>
            </a:r>
            <a:r>
              <a:rPr lang="en-US" altLang="zh-CN" dirty="0" smtClean="0">
                <a:latin typeface="华文中宋" panose="02010600040101010101" pitchFamily="2" charset="-122"/>
                <a:ea typeface="华文中宋" panose="02010600040101010101" pitchFamily="2" charset="-122"/>
              </a:rPr>
              <a:t>60-75V</a:t>
            </a:r>
            <a:r>
              <a:rPr lang="zh-CN" altLang="en-US" dirty="0" smtClean="0">
                <a:latin typeface="华文中宋" panose="02010600040101010101" pitchFamily="2" charset="-122"/>
                <a:ea typeface="华文中宋" panose="02010600040101010101" pitchFamily="2" charset="-122"/>
              </a:rPr>
              <a:t>，万一焊枪、连接线缆绝缘损坏，电压将有可能对人体进行电击，而造成触电伤亡危险。</a:t>
            </a:r>
            <a:endParaRPr lang="zh-CN" altLang="en-US" dirty="0">
              <a:latin typeface="华文中宋" panose="02010600040101010101" pitchFamily="2" charset="-122"/>
              <a:ea typeface="华文中宋" panose="02010600040101010101" pitchFamily="2" charset="-122"/>
            </a:endParaRPr>
          </a:p>
        </p:txBody>
      </p:sp>
      <p:cxnSp>
        <p:nvCxnSpPr>
          <p:cNvPr id="24" name="直接箭头连接符 23"/>
          <p:cNvCxnSpPr/>
          <p:nvPr/>
        </p:nvCxnSpPr>
        <p:spPr>
          <a:xfrm flipH="1">
            <a:off x="1907704" y="2780928"/>
            <a:ext cx="2232248" cy="216024"/>
          </a:xfrm>
          <a:prstGeom prst="straightConnector1">
            <a:avLst/>
          </a:prstGeom>
          <a:ln>
            <a:solidFill>
              <a:srgbClr val="C00000"/>
            </a:solidFill>
            <a:tailEnd type="arrow"/>
          </a:ln>
        </p:spPr>
        <p:style>
          <a:lnRef idx="3">
            <a:schemeClr val="dk1"/>
          </a:lnRef>
          <a:fillRef idx="0">
            <a:schemeClr val="dk1"/>
          </a:fillRef>
          <a:effectRef idx="2">
            <a:schemeClr val="dk1"/>
          </a:effectRef>
          <a:fontRef idx="minor">
            <a:schemeClr val="tx1"/>
          </a:fontRef>
        </p:style>
      </p:cxnSp>
      <p:grpSp>
        <p:nvGrpSpPr>
          <p:cNvPr id="28" name="Group 39"/>
          <p:cNvGrpSpPr/>
          <p:nvPr/>
        </p:nvGrpSpPr>
        <p:grpSpPr bwMode="auto">
          <a:xfrm>
            <a:off x="848225" y="4437112"/>
            <a:ext cx="1923575" cy="1656183"/>
            <a:chOff x="1565" y="1208"/>
            <a:chExt cx="1361" cy="1225"/>
          </a:xfrm>
        </p:grpSpPr>
        <p:pic>
          <p:nvPicPr>
            <p:cNvPr id="29" name="Picture 40" descr="照片 011"/>
            <p:cNvPicPr preferRelativeResize="0">
              <a:picLocks noChangeArrowheads="1"/>
            </p:cNvPicPr>
            <p:nvPr/>
          </p:nvPicPr>
          <p:blipFill>
            <a:blip r:embed="rId4" cstate="print"/>
            <a:srcRect/>
            <a:stretch>
              <a:fillRect/>
            </a:stretch>
          </p:blipFill>
          <p:spPr bwMode="auto">
            <a:xfrm>
              <a:off x="1565" y="1208"/>
              <a:ext cx="1270" cy="1179"/>
            </a:xfrm>
            <a:prstGeom prst="rect">
              <a:avLst/>
            </a:prstGeom>
            <a:noFill/>
            <a:ln w="19050">
              <a:solidFill>
                <a:srgbClr val="0000FF"/>
              </a:solidFill>
              <a:miter lim="800000"/>
              <a:headEnd/>
              <a:tailEnd/>
            </a:ln>
          </p:spPr>
        </p:pic>
        <p:pic>
          <p:nvPicPr>
            <p:cNvPr id="30" name="Picture 41" descr="cross1"/>
            <p:cNvPicPr>
              <a:picLocks noChangeAspect="1" noChangeArrowheads="1"/>
            </p:cNvPicPr>
            <p:nvPr/>
          </p:nvPicPr>
          <p:blipFill>
            <a:blip r:embed="rId3" cstate="print">
              <a:lum contrast="48000"/>
            </a:blip>
            <a:srcRect/>
            <a:stretch>
              <a:fillRect/>
            </a:stretch>
          </p:blipFill>
          <p:spPr bwMode="auto">
            <a:xfrm>
              <a:off x="2472" y="1979"/>
              <a:ext cx="454" cy="454"/>
            </a:xfrm>
            <a:prstGeom prst="rect">
              <a:avLst/>
            </a:prstGeom>
            <a:noFill/>
            <a:ln w="9525">
              <a:noFill/>
              <a:miter lim="800000"/>
              <a:headEnd/>
              <a:tailEnd/>
            </a:ln>
          </p:spPr>
        </p:pic>
      </p:grpSp>
      <p:sp>
        <p:nvSpPr>
          <p:cNvPr id="31" name="矩形 30"/>
          <p:cNvSpPr/>
          <p:nvPr/>
        </p:nvSpPr>
        <p:spPr>
          <a:xfrm>
            <a:off x="2958796" y="4369038"/>
            <a:ext cx="5544616" cy="1754326"/>
          </a:xfrm>
          <a:prstGeom prst="rect">
            <a:avLst/>
          </a:prstGeom>
        </p:spPr>
        <p:txBody>
          <a:bodyPr wrap="square">
            <a:spAutoFit/>
          </a:bodyPr>
          <a:lstStyle/>
          <a:p>
            <a:pPr>
              <a:lnSpc>
                <a:spcPct val="150000"/>
              </a:lnSpc>
            </a:pPr>
            <a:r>
              <a:rPr lang="zh-CN" altLang="en-US" dirty="0" smtClean="0">
                <a:latin typeface="华文中宋" panose="02010600040101010101" pitchFamily="2" charset="-122"/>
                <a:ea typeface="华文中宋" panose="02010600040101010101" pitchFamily="2" charset="-122"/>
              </a:rPr>
              <a:t>焊钳用完，夹</a:t>
            </a:r>
            <a:r>
              <a:rPr lang="zh-CN" altLang="en-US" dirty="0" smtClean="0">
                <a:solidFill>
                  <a:schemeClr val="accent6">
                    <a:lumMod val="75000"/>
                  </a:schemeClr>
                </a:solidFill>
                <a:latin typeface="华文中宋" panose="02010600040101010101" pitchFamily="2" charset="-122"/>
                <a:ea typeface="华文中宋" panose="02010600040101010101" pitchFamily="2" charset="-122"/>
              </a:rPr>
              <a:t>在腋窝处</a:t>
            </a:r>
            <a:r>
              <a:rPr lang="zh-CN" altLang="en-US" dirty="0" smtClean="0">
                <a:latin typeface="华文中宋" panose="02010600040101010101" pitchFamily="2" charset="-122"/>
                <a:ea typeface="华文中宋" panose="02010600040101010101" pitchFamily="2" charset="-122"/>
              </a:rPr>
              <a:t>的危险作业。</a:t>
            </a:r>
            <a:endParaRPr lang="zh-CN" altLang="en-US" dirty="0" smtClean="0">
              <a:latin typeface="华文中宋" panose="02010600040101010101" pitchFamily="2" charset="-122"/>
              <a:ea typeface="华文中宋" panose="02010600040101010101" pitchFamily="2" charset="-122"/>
            </a:endParaRPr>
          </a:p>
          <a:p>
            <a:pPr>
              <a:lnSpc>
                <a:spcPct val="150000"/>
              </a:lnSpc>
            </a:pPr>
            <a:r>
              <a:rPr lang="zh-CN" altLang="en-US" dirty="0" smtClean="0">
                <a:latin typeface="华文中宋" panose="02010600040101010101" pitchFamily="2" charset="-122"/>
                <a:ea typeface="华文中宋" panose="02010600040101010101" pitchFamily="2" charset="-122"/>
              </a:rPr>
              <a:t>      原因是：空载时电压</a:t>
            </a:r>
            <a:r>
              <a:rPr lang="en-US" altLang="zh-CN" dirty="0" smtClean="0">
                <a:latin typeface="华文中宋" panose="02010600040101010101" pitchFamily="2" charset="-122"/>
                <a:ea typeface="华文中宋" panose="02010600040101010101" pitchFamily="2" charset="-122"/>
              </a:rPr>
              <a:t>60-75V</a:t>
            </a:r>
            <a:r>
              <a:rPr lang="zh-CN" altLang="en-US" dirty="0" smtClean="0">
                <a:latin typeface="华文中宋" panose="02010600040101010101" pitchFamily="2" charset="-122"/>
                <a:ea typeface="华文中宋" panose="02010600040101010101" pitchFamily="2" charset="-122"/>
              </a:rPr>
              <a:t>，万一焊钳或焊枪、连接线缆绝缘损坏，电压将有可能对人体进行电击，而造成触电伤亡危险。</a:t>
            </a:r>
            <a:endParaRPr lang="zh-CN" altLang="en-US" dirty="0">
              <a:latin typeface="华文中宋" panose="02010600040101010101" pitchFamily="2" charset="-122"/>
              <a:ea typeface="华文中宋" panose="02010600040101010101" pitchFamily="2" charset="-122"/>
            </a:endParaRPr>
          </a:p>
        </p:txBody>
      </p:sp>
      <p:cxnSp>
        <p:nvCxnSpPr>
          <p:cNvPr id="32" name="直接箭头连接符 31"/>
          <p:cNvCxnSpPr/>
          <p:nvPr/>
        </p:nvCxnSpPr>
        <p:spPr>
          <a:xfrm flipH="1">
            <a:off x="1979712" y="4725144"/>
            <a:ext cx="2808312" cy="504056"/>
          </a:xfrm>
          <a:prstGeom prst="straightConnector1">
            <a:avLst/>
          </a:prstGeom>
          <a:ln>
            <a:solidFill>
              <a:srgbClr val="C00000"/>
            </a:solidFill>
            <a:tailEnd type="arrow"/>
          </a:ln>
        </p:spPr>
        <p:style>
          <a:lnRef idx="3">
            <a:schemeClr val="dk1"/>
          </a:lnRef>
          <a:fillRef idx="0">
            <a:schemeClr val="dk1"/>
          </a:fillRef>
          <a:effectRef idx="2">
            <a:schemeClr val="dk1"/>
          </a:effectRef>
          <a:fontRef idx="minor">
            <a:schemeClr val="tx1"/>
          </a:fontRef>
        </p:style>
      </p:cxnSp>
    </p:spTree>
  </p:cSld>
  <p:clrMapOvr>
    <a:masterClrMapping/>
  </p:clrMapOvr>
  <p:transition>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1632"/>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1</a:t>
            </a:r>
            <a:r>
              <a:rPr lang="zh-CN" altLang="en-US" dirty="0" smtClean="0">
                <a:solidFill>
                  <a:schemeClr val="tx2"/>
                </a:solidFill>
                <a:latin typeface="华文隶书" panose="02010800040101010101" pitchFamily="2" charset="-122"/>
                <a:ea typeface="华文隶书" panose="02010800040101010101" pitchFamily="2" charset="-122"/>
              </a:rPr>
              <a:t>、企业常用的电气设备、电气装置和电气作业及安全要求</a:t>
            </a:r>
            <a:endParaRPr lang="zh-CN" altLang="en-US" dirty="0">
              <a:solidFill>
                <a:schemeClr val="tx2"/>
              </a:solidFill>
              <a:latin typeface="华文隶书" panose="02010800040101010101" pitchFamily="2" charset="-122"/>
              <a:ea typeface="华文隶书" panose="02010800040101010101" pitchFamily="2" charset="-122"/>
            </a:endParaRPr>
          </a:p>
        </p:txBody>
      </p:sp>
      <p:pic>
        <p:nvPicPr>
          <p:cNvPr id="5" name="Picture 106" descr="228"/>
          <p:cNvPicPr>
            <a:picLocks noChangeAspect="1" noChangeArrowheads="1"/>
          </p:cNvPicPr>
          <p:nvPr/>
        </p:nvPicPr>
        <p:blipFill>
          <a:blip r:embed="rId1" cstate="print"/>
          <a:srcRect t="5882"/>
          <a:stretch>
            <a:fillRect/>
          </a:stretch>
        </p:blipFill>
        <p:spPr bwMode="auto">
          <a:xfrm>
            <a:off x="35496" y="1032161"/>
            <a:ext cx="1152128" cy="1316719"/>
          </a:xfrm>
          <a:prstGeom prst="rect">
            <a:avLst/>
          </a:prstGeom>
          <a:noFill/>
          <a:ln w="9525">
            <a:noFill/>
            <a:miter lim="800000"/>
            <a:headEnd/>
            <a:tailEnd/>
          </a:ln>
        </p:spPr>
      </p:pic>
      <p:sp>
        <p:nvSpPr>
          <p:cNvPr id="6" name="TextBox 5"/>
          <p:cNvSpPr txBox="1"/>
          <p:nvPr/>
        </p:nvSpPr>
        <p:spPr>
          <a:xfrm>
            <a:off x="1030541" y="1835532"/>
            <a:ext cx="646331" cy="369332"/>
          </a:xfrm>
          <a:prstGeom prst="rect">
            <a:avLst/>
          </a:prstGeom>
          <a:noFill/>
        </p:spPr>
        <p:txBody>
          <a:bodyPr wrap="none" rtlCol="0">
            <a:spAutoFit/>
          </a:bodyPr>
          <a:lstStyle/>
          <a:p>
            <a:r>
              <a:rPr lang="zh-CN" altLang="en-US" dirty="0" smtClean="0">
                <a:solidFill>
                  <a:srgbClr val="22518A"/>
                </a:solidFill>
                <a:latin typeface="华文中宋" panose="02010600040101010101" pitchFamily="2" charset="-122"/>
                <a:ea typeface="华文中宋" panose="02010600040101010101" pitchFamily="2" charset="-122"/>
              </a:rPr>
              <a:t>电工</a:t>
            </a:r>
            <a:endParaRPr lang="zh-CN" altLang="en-US" dirty="0">
              <a:solidFill>
                <a:srgbClr val="22518A"/>
              </a:solidFill>
              <a:latin typeface="华文中宋" panose="02010600040101010101" pitchFamily="2" charset="-122"/>
              <a:ea typeface="华文中宋" panose="02010600040101010101" pitchFamily="2" charset="-122"/>
            </a:endParaRPr>
          </a:p>
        </p:txBody>
      </p:sp>
      <p:sp>
        <p:nvSpPr>
          <p:cNvPr id="7" name="Rectangle 27"/>
          <p:cNvSpPr>
            <a:spLocks noChangeArrowheads="1"/>
          </p:cNvSpPr>
          <p:nvPr/>
        </p:nvSpPr>
        <p:spPr bwMode="auto">
          <a:xfrm>
            <a:off x="2493833" y="1547500"/>
            <a:ext cx="4094391" cy="369332"/>
          </a:xfrm>
          <a:prstGeom prst="rect">
            <a:avLst/>
          </a:prstGeom>
        </p:spPr>
        <p:txBody>
          <a:bodyPr wrap="none">
            <a:spAutoFit/>
          </a:bodyPr>
          <a:lstStyle/>
          <a:p>
            <a:pPr algn="ctr"/>
            <a:r>
              <a:rPr lang="zh-CN" altLang="en-US" dirty="0" smtClean="0">
                <a:solidFill>
                  <a:srgbClr val="22518A"/>
                </a:solidFill>
                <a:latin typeface="华文中宋" panose="02010600040101010101" pitchFamily="2" charset="-122"/>
                <a:ea typeface="华文中宋" panose="02010600040101010101" pitchFamily="2" charset="-122"/>
              </a:rPr>
              <a:t>电气装置的检查和维护安全要求 （</a:t>
            </a:r>
            <a:r>
              <a:rPr lang="en-US" altLang="zh-CN" dirty="0" smtClean="0">
                <a:solidFill>
                  <a:srgbClr val="22518A"/>
                </a:solidFill>
                <a:latin typeface="华文中宋" panose="02010600040101010101" pitchFamily="2" charset="-122"/>
                <a:ea typeface="华文中宋" panose="02010600040101010101" pitchFamily="2" charset="-122"/>
              </a:rPr>
              <a:t>1</a:t>
            </a:r>
            <a:r>
              <a:rPr lang="zh-CN" altLang="en-US" dirty="0" smtClean="0">
                <a:solidFill>
                  <a:srgbClr val="22518A"/>
                </a:solidFill>
                <a:latin typeface="华文中宋" panose="02010600040101010101" pitchFamily="2" charset="-122"/>
                <a:ea typeface="华文中宋" panose="02010600040101010101" pitchFamily="2" charset="-122"/>
              </a:rPr>
              <a:t>）</a:t>
            </a:r>
            <a:endParaRPr lang="zh-CN" altLang="en-US" dirty="0" smtClean="0">
              <a:solidFill>
                <a:srgbClr val="22518A"/>
              </a:solidFill>
              <a:latin typeface="华文中宋" panose="02010600040101010101" pitchFamily="2" charset="-122"/>
              <a:ea typeface="华文中宋" panose="02010600040101010101" pitchFamily="2" charset="-122"/>
            </a:endParaRPr>
          </a:p>
        </p:txBody>
      </p:sp>
      <p:pic>
        <p:nvPicPr>
          <p:cNvPr id="8" name="Picture 8" descr="2009123095653626"/>
          <p:cNvPicPr>
            <a:picLocks noChangeAspect="1" noChangeArrowheads="1"/>
          </p:cNvPicPr>
          <p:nvPr/>
        </p:nvPicPr>
        <p:blipFill>
          <a:blip r:embed="rId2" cstate="print">
            <a:lum bright="-12000" contrast="24000"/>
          </a:blip>
          <a:srcRect/>
          <a:stretch>
            <a:fillRect/>
          </a:stretch>
        </p:blipFill>
        <p:spPr bwMode="auto">
          <a:xfrm>
            <a:off x="6948264" y="5085184"/>
            <a:ext cx="1512168" cy="1080120"/>
          </a:xfrm>
          <a:prstGeom prst="rect">
            <a:avLst/>
          </a:prstGeom>
          <a:noFill/>
          <a:ln w="9525">
            <a:solidFill>
              <a:srgbClr val="22518A"/>
            </a:solidFill>
            <a:miter lim="800000"/>
            <a:headEnd/>
            <a:tailEnd/>
          </a:ln>
        </p:spPr>
      </p:pic>
      <p:pic>
        <p:nvPicPr>
          <p:cNvPr id="9" name="Picture 9"/>
          <p:cNvPicPr>
            <a:picLocks noChangeAspect="1" noChangeArrowheads="1"/>
          </p:cNvPicPr>
          <p:nvPr/>
        </p:nvPicPr>
        <p:blipFill>
          <a:blip r:embed="rId3" cstate="print">
            <a:lum bright="12000" contrast="36000"/>
          </a:blip>
          <a:srcRect/>
          <a:stretch>
            <a:fillRect/>
          </a:stretch>
        </p:blipFill>
        <p:spPr bwMode="auto">
          <a:xfrm>
            <a:off x="6948264" y="2840847"/>
            <a:ext cx="1440160" cy="1812289"/>
          </a:xfrm>
          <a:prstGeom prst="rect">
            <a:avLst/>
          </a:prstGeom>
          <a:noFill/>
          <a:ln w="9525">
            <a:solidFill>
              <a:srgbClr val="22518A"/>
            </a:solidFill>
            <a:miter lim="800000"/>
            <a:headEnd/>
            <a:tailEnd/>
          </a:ln>
        </p:spPr>
      </p:pic>
      <p:sp>
        <p:nvSpPr>
          <p:cNvPr id="10" name="Rectangle 16"/>
          <p:cNvSpPr>
            <a:spLocks noChangeArrowheads="1"/>
          </p:cNvSpPr>
          <p:nvPr/>
        </p:nvSpPr>
        <p:spPr bwMode="auto">
          <a:xfrm>
            <a:off x="491820" y="2641545"/>
            <a:ext cx="5905500" cy="830997"/>
          </a:xfrm>
          <a:prstGeom prst="rect">
            <a:avLst/>
          </a:prstGeom>
          <a:noFill/>
          <a:ln w="9525">
            <a:noFill/>
            <a:miter lim="800000"/>
          </a:ln>
        </p:spPr>
        <p:txBody>
          <a:bodyPr>
            <a:spAutoFit/>
          </a:bodyPr>
          <a:lstStyle/>
          <a:p>
            <a:pPr>
              <a:lnSpc>
                <a:spcPct val="150000"/>
              </a:lnSpc>
              <a:buClr>
                <a:srgbClr val="FF0000"/>
              </a:buClr>
            </a:pPr>
            <a:r>
              <a:rPr kumimoji="1" lang="en-US" altLang="zh-CN" sz="1600" dirty="0">
                <a:latin typeface="微软雅黑" panose="020B0503020204020204" pitchFamily="34" charset="-122"/>
                <a:ea typeface="微软雅黑" panose="020B0503020204020204" pitchFamily="34" charset="-122"/>
              </a:rPr>
              <a:t>1. </a:t>
            </a:r>
            <a:r>
              <a:rPr kumimoji="1" lang="zh-CN" altLang="en-US" sz="1600" dirty="0">
                <a:latin typeface="微软雅黑" panose="020B0503020204020204" pitchFamily="34" charset="-122"/>
                <a:ea typeface="微软雅黑" panose="020B0503020204020204" pitchFamily="34" charset="-122"/>
              </a:rPr>
              <a:t>电工应具备用电安全、触电急救、专业技术知识和一定的实践经验。</a:t>
            </a:r>
            <a:endParaRPr kumimoji="1" lang="zh-CN" altLang="en-US" sz="1600" dirty="0">
              <a:latin typeface="微软雅黑" panose="020B0503020204020204" pitchFamily="34" charset="-122"/>
              <a:ea typeface="微软雅黑" panose="020B0503020204020204" pitchFamily="34" charset="-122"/>
            </a:endParaRPr>
          </a:p>
        </p:txBody>
      </p:sp>
      <p:sp>
        <p:nvSpPr>
          <p:cNvPr id="11" name="Rectangle 16"/>
          <p:cNvSpPr>
            <a:spLocks noChangeArrowheads="1"/>
          </p:cNvSpPr>
          <p:nvPr/>
        </p:nvSpPr>
        <p:spPr bwMode="auto">
          <a:xfrm>
            <a:off x="491820" y="3342478"/>
            <a:ext cx="5905500" cy="461665"/>
          </a:xfrm>
          <a:prstGeom prst="rect">
            <a:avLst/>
          </a:prstGeom>
          <a:noFill/>
          <a:ln w="9525">
            <a:noFill/>
            <a:miter lim="800000"/>
          </a:ln>
        </p:spPr>
        <p:txBody>
          <a:bodyPr>
            <a:spAutoFit/>
          </a:bodyPr>
          <a:lstStyle/>
          <a:p>
            <a:pPr>
              <a:lnSpc>
                <a:spcPct val="150000"/>
              </a:lnSpc>
              <a:buClr>
                <a:srgbClr val="FF0000"/>
              </a:buClr>
            </a:pPr>
            <a:r>
              <a:rPr kumimoji="1" lang="en-US" altLang="zh-CN" sz="1600" dirty="0">
                <a:latin typeface="微软雅黑" panose="020B0503020204020204" pitchFamily="34" charset="-122"/>
                <a:ea typeface="微软雅黑" panose="020B0503020204020204" pitchFamily="34" charset="-122"/>
              </a:rPr>
              <a:t>2. </a:t>
            </a:r>
            <a:r>
              <a:rPr kumimoji="1" lang="zh-CN" altLang="en-US" sz="1600" dirty="0">
                <a:latin typeface="微软雅黑" panose="020B0503020204020204" pitchFamily="34" charset="-122"/>
                <a:ea typeface="微软雅黑" panose="020B0503020204020204" pitchFamily="34" charset="-122"/>
              </a:rPr>
              <a:t>电工作业人员应持证上岗，禁止非电工人员从事任何电气作业。</a:t>
            </a:r>
            <a:endParaRPr kumimoji="1" lang="zh-CN" altLang="en-US" sz="1600" dirty="0">
              <a:latin typeface="微软雅黑" panose="020B0503020204020204" pitchFamily="34" charset="-122"/>
              <a:ea typeface="微软雅黑" panose="020B0503020204020204" pitchFamily="34" charset="-122"/>
            </a:endParaRPr>
          </a:p>
        </p:txBody>
      </p:sp>
      <p:sp>
        <p:nvSpPr>
          <p:cNvPr id="12" name="Rectangle 16"/>
          <p:cNvSpPr>
            <a:spLocks noChangeArrowheads="1"/>
          </p:cNvSpPr>
          <p:nvPr/>
        </p:nvSpPr>
        <p:spPr bwMode="auto">
          <a:xfrm>
            <a:off x="510242" y="3804089"/>
            <a:ext cx="5905500" cy="461665"/>
          </a:xfrm>
          <a:prstGeom prst="rect">
            <a:avLst/>
          </a:prstGeom>
          <a:noFill/>
          <a:ln w="9525">
            <a:noFill/>
            <a:miter lim="800000"/>
          </a:ln>
        </p:spPr>
        <p:txBody>
          <a:bodyPr>
            <a:spAutoFit/>
          </a:bodyPr>
          <a:lstStyle/>
          <a:p>
            <a:pPr>
              <a:lnSpc>
                <a:spcPct val="150000"/>
              </a:lnSpc>
              <a:buClr>
                <a:srgbClr val="FF0000"/>
              </a:buClr>
            </a:pPr>
            <a:r>
              <a:rPr kumimoji="1" lang="en-US" altLang="zh-CN" sz="1600" dirty="0">
                <a:latin typeface="微软雅黑" panose="020B0503020204020204" pitchFamily="34" charset="-122"/>
                <a:ea typeface="微软雅黑" panose="020B0503020204020204" pitchFamily="34" charset="-122"/>
              </a:rPr>
              <a:t>3. </a:t>
            </a:r>
            <a:r>
              <a:rPr kumimoji="1" lang="zh-CN" altLang="en-US" sz="1600" dirty="0">
                <a:latin typeface="微软雅黑" panose="020B0503020204020204" pitchFamily="34" charset="-122"/>
                <a:ea typeface="微软雅黑" panose="020B0503020204020204" pitchFamily="34" charset="-122"/>
              </a:rPr>
              <a:t>电工人员进行电气作业时应按规定使用个体防护用品。 </a:t>
            </a:r>
            <a:endParaRPr kumimoji="1" lang="zh-CN" altLang="en-US" sz="1600" dirty="0">
              <a:latin typeface="微软雅黑" panose="020B0503020204020204" pitchFamily="34" charset="-122"/>
              <a:ea typeface="微软雅黑" panose="020B0503020204020204" pitchFamily="34" charset="-122"/>
            </a:endParaRPr>
          </a:p>
        </p:txBody>
      </p:sp>
      <p:sp>
        <p:nvSpPr>
          <p:cNvPr id="13" name="Rectangle 16"/>
          <p:cNvSpPr>
            <a:spLocks noChangeArrowheads="1"/>
          </p:cNvSpPr>
          <p:nvPr/>
        </p:nvSpPr>
        <p:spPr bwMode="auto">
          <a:xfrm>
            <a:off x="483182" y="4240797"/>
            <a:ext cx="5905500" cy="830997"/>
          </a:xfrm>
          <a:prstGeom prst="rect">
            <a:avLst/>
          </a:prstGeom>
          <a:noFill/>
          <a:ln w="9525">
            <a:noFill/>
            <a:miter lim="800000"/>
          </a:ln>
        </p:spPr>
        <p:txBody>
          <a:bodyPr>
            <a:spAutoFit/>
          </a:bodyPr>
          <a:lstStyle/>
          <a:p>
            <a:pPr>
              <a:lnSpc>
                <a:spcPct val="150000"/>
              </a:lnSpc>
              <a:buClr>
                <a:srgbClr val="FF0000"/>
              </a:buClr>
            </a:pPr>
            <a:r>
              <a:rPr kumimoji="1" lang="en-US" altLang="zh-CN" sz="1600" dirty="0">
                <a:latin typeface="微软雅黑" panose="020B0503020204020204" pitchFamily="34" charset="-122"/>
                <a:ea typeface="微软雅黑" panose="020B0503020204020204" pitchFamily="34" charset="-122"/>
              </a:rPr>
              <a:t>4. </a:t>
            </a:r>
            <a:r>
              <a:rPr kumimoji="1" lang="zh-CN" altLang="en-US" sz="1600" dirty="0">
                <a:latin typeface="微软雅黑" panose="020B0503020204020204" pitchFamily="34" charset="-122"/>
                <a:ea typeface="微软雅黑" panose="020B0503020204020204" pitchFamily="34" charset="-122"/>
              </a:rPr>
              <a:t>进行现场电气工作，由对现场有足够了解的电工作业人员来执行，并采取必要的安全技术防范措施</a:t>
            </a:r>
            <a:endParaRPr kumimoji="1" lang="zh-CN" altLang="en-US" sz="1600" dirty="0">
              <a:latin typeface="微软雅黑" panose="020B0503020204020204" pitchFamily="34" charset="-122"/>
              <a:ea typeface="微软雅黑" panose="020B0503020204020204" pitchFamily="34" charset="-122"/>
            </a:endParaRPr>
          </a:p>
        </p:txBody>
      </p:sp>
      <p:sp>
        <p:nvSpPr>
          <p:cNvPr id="14" name="Rectangle 16"/>
          <p:cNvSpPr>
            <a:spLocks noChangeArrowheads="1"/>
          </p:cNvSpPr>
          <p:nvPr/>
        </p:nvSpPr>
        <p:spPr bwMode="auto">
          <a:xfrm>
            <a:off x="483182" y="5009210"/>
            <a:ext cx="5905500" cy="1200329"/>
          </a:xfrm>
          <a:prstGeom prst="rect">
            <a:avLst/>
          </a:prstGeom>
          <a:noFill/>
          <a:ln w="9525">
            <a:noFill/>
            <a:miter lim="800000"/>
          </a:ln>
        </p:spPr>
        <p:txBody>
          <a:bodyPr>
            <a:spAutoFit/>
          </a:bodyPr>
          <a:lstStyle/>
          <a:p>
            <a:pPr>
              <a:lnSpc>
                <a:spcPct val="150000"/>
              </a:lnSpc>
              <a:buClr>
                <a:srgbClr val="FF0000"/>
              </a:buClr>
            </a:pPr>
            <a:r>
              <a:rPr kumimoji="1" lang="en-US" altLang="zh-CN" sz="1600" dirty="0">
                <a:latin typeface="微软雅黑" panose="020B0503020204020204" pitchFamily="34" charset="-122"/>
                <a:ea typeface="微软雅黑" panose="020B0503020204020204" pitchFamily="34" charset="-122"/>
              </a:rPr>
              <a:t>5. </a:t>
            </a:r>
            <a:r>
              <a:rPr kumimoji="1" lang="zh-CN" altLang="en-US" sz="1600" dirty="0">
                <a:latin typeface="微软雅黑" panose="020B0503020204020204" pitchFamily="34" charset="-122"/>
                <a:ea typeface="微软雅黑" panose="020B0503020204020204" pitchFamily="34" charset="-122"/>
              </a:rPr>
              <a:t>电气装置应有专人负责管理、定期安全检查或试验，禁止将安全性能不合格的电气装置投入使用；长期放置不用的或新使用的电气设备应经过安全检查或试验后才能投入使用。（下续） </a:t>
            </a:r>
            <a:endParaRPr kumimoji="1" lang="zh-CN" altLang="en-US" sz="1600" dirty="0">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424002" y="2436526"/>
            <a:ext cx="8136904"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t?u=1867394758,3619258790">
            <a:hlinkClick r:id="rId1"/>
          </p:cNvPr>
          <p:cNvPicPr>
            <a:picLocks noChangeAspect="1" noChangeArrowheads="1"/>
          </p:cNvPicPr>
          <p:nvPr/>
        </p:nvPicPr>
        <p:blipFill>
          <a:blip r:embed="rId2" cstate="print"/>
          <a:srcRect/>
          <a:stretch>
            <a:fillRect/>
          </a:stretch>
        </p:blipFill>
        <p:spPr bwMode="auto">
          <a:xfrm>
            <a:off x="539552" y="2060848"/>
            <a:ext cx="1368152" cy="1296144"/>
          </a:xfrm>
          <a:prstGeom prst="rect">
            <a:avLst/>
          </a:prstGeom>
          <a:ln>
            <a:noFill/>
          </a:ln>
          <a:effectLst>
            <a:outerShdw blurRad="190500" algn="tl" rotWithShape="0">
              <a:srgbClr val="000000">
                <a:alpha val="70000"/>
              </a:srgbClr>
            </a:outerShdw>
          </a:effectLst>
        </p:spPr>
      </p:pic>
      <p:pic>
        <p:nvPicPr>
          <p:cNvPr id="5" name="Picture 5" descr="2GE6tvfGEGkdHvfGE"/>
          <p:cNvPicPr>
            <a:picLocks noChangeAspect="1" noChangeArrowheads="1" noCrop="1"/>
          </p:cNvPicPr>
          <p:nvPr/>
        </p:nvPicPr>
        <p:blipFill>
          <a:blip r:embed="rId3" cstate="print"/>
          <a:srcRect/>
          <a:stretch>
            <a:fillRect/>
          </a:stretch>
        </p:blipFill>
        <p:spPr bwMode="auto">
          <a:xfrm>
            <a:off x="539552" y="4293096"/>
            <a:ext cx="1368152" cy="1368152"/>
          </a:xfrm>
          <a:prstGeom prst="rect">
            <a:avLst/>
          </a:prstGeom>
          <a:ln>
            <a:noFill/>
          </a:ln>
          <a:effectLst>
            <a:outerShdw blurRad="190500" algn="tl" rotWithShape="0">
              <a:srgbClr val="000000">
                <a:alpha val="70000"/>
              </a:srgbClr>
            </a:outerShdw>
          </a:effectLst>
        </p:spPr>
      </p:pic>
      <p:sp>
        <p:nvSpPr>
          <p:cNvPr id="6" name="矩形 5"/>
          <p:cNvSpPr/>
          <p:nvPr/>
        </p:nvSpPr>
        <p:spPr>
          <a:xfrm>
            <a:off x="539552" y="692696"/>
            <a:ext cx="8064896" cy="648072"/>
          </a:xfrm>
          <a:prstGeom prst="rect">
            <a:avLst/>
          </a:prstGeom>
        </p:spPr>
        <p:style>
          <a:lnRef idx="3">
            <a:schemeClr val="lt1"/>
          </a:lnRef>
          <a:fillRef idx="1">
            <a:schemeClr val="accent6"/>
          </a:fillRef>
          <a:effectRef idx="1">
            <a:schemeClr val="accent6"/>
          </a:effectRef>
          <a:fontRef idx="minor">
            <a:schemeClr val="lt1"/>
          </a:fontRef>
        </p:style>
        <p:txBody>
          <a:bodyPr vert="horz" rtlCol="0" anchor="ctr"/>
          <a:lstStyle/>
          <a:p>
            <a:pPr algn="ctr"/>
            <a:r>
              <a:rPr lang="zh-CN" altLang="en-US" sz="2800" dirty="0" smtClean="0">
                <a:latin typeface="微软雅黑" panose="020B0503020204020204" pitchFamily="34" charset="-122"/>
                <a:ea typeface="微软雅黑" panose="020B0503020204020204" pitchFamily="34" charset="-122"/>
              </a:rPr>
              <a:t>关 于 课 堂 纪 律 的 两 点 提 示 </a:t>
            </a:r>
            <a:endParaRPr lang="zh-CN" altLang="en-US" sz="2800" dirty="0">
              <a:latin typeface="微软雅黑" panose="020B0503020204020204" pitchFamily="34" charset="-122"/>
              <a:ea typeface="微软雅黑" panose="020B0503020204020204" pitchFamily="34" charset="-122"/>
            </a:endParaRPr>
          </a:p>
        </p:txBody>
      </p:sp>
      <p:graphicFrame>
        <p:nvGraphicFramePr>
          <p:cNvPr id="10" name="图示 9"/>
          <p:cNvGraphicFramePr/>
          <p:nvPr/>
        </p:nvGraphicFramePr>
        <p:xfrm>
          <a:off x="2282493" y="2689756"/>
          <a:ext cx="6192688" cy="5232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5" name="图示 14"/>
          <p:cNvGraphicFramePr/>
          <p:nvPr/>
        </p:nvGraphicFramePr>
        <p:xfrm>
          <a:off x="2267744" y="4994012"/>
          <a:ext cx="6192688" cy="5232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Sld>
  <p:clrMapOvr>
    <a:masterClrMapping/>
  </p:clrMapOvr>
  <p:transition>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1632"/>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1</a:t>
            </a:r>
            <a:r>
              <a:rPr lang="zh-CN" altLang="en-US" dirty="0" smtClean="0">
                <a:solidFill>
                  <a:schemeClr val="tx2"/>
                </a:solidFill>
                <a:latin typeface="华文隶书" panose="02010800040101010101" pitchFamily="2" charset="-122"/>
                <a:ea typeface="华文隶书" panose="02010800040101010101" pitchFamily="2" charset="-122"/>
              </a:rPr>
              <a:t>、企业常用的电气设备、电气装置和电气作业及安全要求</a:t>
            </a:r>
            <a:endParaRPr lang="zh-CN" altLang="en-US" dirty="0">
              <a:solidFill>
                <a:schemeClr val="tx2"/>
              </a:solidFill>
              <a:latin typeface="华文隶书" panose="02010800040101010101" pitchFamily="2" charset="-122"/>
              <a:ea typeface="华文隶书" panose="02010800040101010101" pitchFamily="2" charset="-122"/>
            </a:endParaRPr>
          </a:p>
        </p:txBody>
      </p:sp>
      <p:pic>
        <p:nvPicPr>
          <p:cNvPr id="5" name="Picture 106" descr="228"/>
          <p:cNvPicPr>
            <a:picLocks noChangeAspect="1" noChangeArrowheads="1"/>
          </p:cNvPicPr>
          <p:nvPr/>
        </p:nvPicPr>
        <p:blipFill>
          <a:blip r:embed="rId1" cstate="print"/>
          <a:srcRect t="5882"/>
          <a:stretch>
            <a:fillRect/>
          </a:stretch>
        </p:blipFill>
        <p:spPr bwMode="auto">
          <a:xfrm>
            <a:off x="35496" y="1032161"/>
            <a:ext cx="1152128" cy="1316719"/>
          </a:xfrm>
          <a:prstGeom prst="rect">
            <a:avLst/>
          </a:prstGeom>
          <a:noFill/>
          <a:ln w="9525">
            <a:noFill/>
            <a:miter lim="800000"/>
            <a:headEnd/>
            <a:tailEnd/>
          </a:ln>
        </p:spPr>
      </p:pic>
      <p:sp>
        <p:nvSpPr>
          <p:cNvPr id="6" name="TextBox 5"/>
          <p:cNvSpPr txBox="1"/>
          <p:nvPr/>
        </p:nvSpPr>
        <p:spPr>
          <a:xfrm>
            <a:off x="1030541" y="1835532"/>
            <a:ext cx="646331" cy="369332"/>
          </a:xfrm>
          <a:prstGeom prst="rect">
            <a:avLst/>
          </a:prstGeom>
          <a:noFill/>
        </p:spPr>
        <p:txBody>
          <a:bodyPr wrap="none" rtlCol="0">
            <a:spAutoFit/>
          </a:bodyPr>
          <a:lstStyle/>
          <a:p>
            <a:r>
              <a:rPr lang="zh-CN" altLang="en-US" dirty="0" smtClean="0">
                <a:solidFill>
                  <a:srgbClr val="22518A"/>
                </a:solidFill>
                <a:latin typeface="华文中宋" panose="02010600040101010101" pitchFamily="2" charset="-122"/>
                <a:ea typeface="华文中宋" panose="02010600040101010101" pitchFamily="2" charset="-122"/>
              </a:rPr>
              <a:t>电工</a:t>
            </a:r>
            <a:endParaRPr lang="zh-CN" altLang="en-US" dirty="0">
              <a:solidFill>
                <a:srgbClr val="22518A"/>
              </a:solidFill>
              <a:latin typeface="华文中宋" panose="02010600040101010101" pitchFamily="2" charset="-122"/>
              <a:ea typeface="华文中宋" panose="02010600040101010101" pitchFamily="2" charset="-122"/>
            </a:endParaRPr>
          </a:p>
        </p:txBody>
      </p:sp>
      <p:sp>
        <p:nvSpPr>
          <p:cNvPr id="7" name="Rectangle 27"/>
          <p:cNvSpPr>
            <a:spLocks noChangeArrowheads="1"/>
          </p:cNvSpPr>
          <p:nvPr/>
        </p:nvSpPr>
        <p:spPr bwMode="auto">
          <a:xfrm>
            <a:off x="2493833" y="1547500"/>
            <a:ext cx="4094391" cy="369332"/>
          </a:xfrm>
          <a:prstGeom prst="rect">
            <a:avLst/>
          </a:prstGeom>
        </p:spPr>
        <p:txBody>
          <a:bodyPr wrap="none">
            <a:spAutoFit/>
          </a:bodyPr>
          <a:lstStyle/>
          <a:p>
            <a:pPr algn="ctr"/>
            <a:r>
              <a:rPr lang="zh-CN" altLang="en-US" dirty="0" smtClean="0">
                <a:solidFill>
                  <a:srgbClr val="22518A"/>
                </a:solidFill>
                <a:latin typeface="华文中宋" panose="02010600040101010101" pitchFamily="2" charset="-122"/>
                <a:ea typeface="华文中宋" panose="02010600040101010101" pitchFamily="2" charset="-122"/>
              </a:rPr>
              <a:t>电气装置的检查和维护安全要求 （</a:t>
            </a:r>
            <a:r>
              <a:rPr lang="en-US" altLang="zh-CN" dirty="0" smtClean="0">
                <a:solidFill>
                  <a:srgbClr val="22518A"/>
                </a:solidFill>
                <a:latin typeface="华文中宋" panose="02010600040101010101" pitchFamily="2" charset="-122"/>
                <a:ea typeface="华文中宋" panose="02010600040101010101" pitchFamily="2" charset="-122"/>
              </a:rPr>
              <a:t>1</a:t>
            </a:r>
            <a:r>
              <a:rPr lang="zh-CN" altLang="en-US" dirty="0" smtClean="0">
                <a:solidFill>
                  <a:srgbClr val="22518A"/>
                </a:solidFill>
                <a:latin typeface="华文中宋" panose="02010600040101010101" pitchFamily="2" charset="-122"/>
                <a:ea typeface="华文中宋" panose="02010600040101010101" pitchFamily="2" charset="-122"/>
              </a:rPr>
              <a:t>）</a:t>
            </a:r>
            <a:endParaRPr lang="zh-CN" altLang="en-US" dirty="0" smtClean="0">
              <a:solidFill>
                <a:srgbClr val="22518A"/>
              </a:solidFill>
              <a:latin typeface="华文中宋" panose="02010600040101010101" pitchFamily="2" charset="-122"/>
              <a:ea typeface="华文中宋" panose="02010600040101010101" pitchFamily="2" charset="-122"/>
            </a:endParaRPr>
          </a:p>
        </p:txBody>
      </p:sp>
      <p:cxnSp>
        <p:nvCxnSpPr>
          <p:cNvPr id="8" name="直接连接符 7"/>
          <p:cNvCxnSpPr/>
          <p:nvPr/>
        </p:nvCxnSpPr>
        <p:spPr>
          <a:xfrm>
            <a:off x="424002" y="2436526"/>
            <a:ext cx="8136904"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6804248" y="2708920"/>
            <a:ext cx="1584176" cy="1224136"/>
            <a:chOff x="6804248" y="2708920"/>
            <a:chExt cx="1584176" cy="1224136"/>
          </a:xfrm>
        </p:grpSpPr>
        <p:pic>
          <p:nvPicPr>
            <p:cNvPr id="10" name="Picture 9"/>
            <p:cNvPicPr>
              <a:picLocks noChangeAspect="1" noChangeArrowheads="1"/>
            </p:cNvPicPr>
            <p:nvPr/>
          </p:nvPicPr>
          <p:blipFill>
            <a:blip r:embed="rId2" cstate="print"/>
            <a:srcRect/>
            <a:stretch>
              <a:fillRect/>
            </a:stretch>
          </p:blipFill>
          <p:spPr bwMode="auto">
            <a:xfrm>
              <a:off x="6804248" y="2708920"/>
              <a:ext cx="826262" cy="534355"/>
            </a:xfrm>
            <a:prstGeom prst="rect">
              <a:avLst/>
            </a:prstGeom>
            <a:noFill/>
            <a:ln w="9525">
              <a:noFill/>
              <a:miter lim="800000"/>
              <a:headEnd/>
              <a:tailEnd/>
            </a:ln>
          </p:spPr>
        </p:pic>
        <p:pic>
          <p:nvPicPr>
            <p:cNvPr id="11" name="Picture 10"/>
            <p:cNvPicPr>
              <a:picLocks noChangeAspect="1" noChangeArrowheads="1"/>
            </p:cNvPicPr>
            <p:nvPr/>
          </p:nvPicPr>
          <p:blipFill>
            <a:blip r:embed="rId3" cstate="print"/>
            <a:srcRect/>
            <a:stretch>
              <a:fillRect/>
            </a:stretch>
          </p:blipFill>
          <p:spPr bwMode="auto">
            <a:xfrm>
              <a:off x="7698859" y="2708920"/>
              <a:ext cx="659187" cy="640969"/>
            </a:xfrm>
            <a:prstGeom prst="rect">
              <a:avLst/>
            </a:prstGeom>
            <a:noFill/>
            <a:ln w="9525">
              <a:noFill/>
              <a:miter lim="800000"/>
              <a:headEnd/>
              <a:tailEnd/>
            </a:ln>
          </p:spPr>
        </p:pic>
        <p:pic>
          <p:nvPicPr>
            <p:cNvPr id="12" name="Picture 11"/>
            <p:cNvPicPr>
              <a:picLocks noChangeAspect="1" noChangeArrowheads="1"/>
            </p:cNvPicPr>
            <p:nvPr/>
          </p:nvPicPr>
          <p:blipFill>
            <a:blip r:embed="rId4" cstate="print"/>
            <a:srcRect/>
            <a:stretch>
              <a:fillRect/>
            </a:stretch>
          </p:blipFill>
          <p:spPr bwMode="auto">
            <a:xfrm>
              <a:off x="6872597" y="3343467"/>
              <a:ext cx="701716" cy="589589"/>
            </a:xfrm>
            <a:prstGeom prst="rect">
              <a:avLst/>
            </a:prstGeom>
            <a:noFill/>
            <a:ln w="9525">
              <a:noFill/>
              <a:miter lim="800000"/>
              <a:headEnd/>
              <a:tailEnd/>
            </a:ln>
          </p:spPr>
        </p:pic>
        <p:pic>
          <p:nvPicPr>
            <p:cNvPr id="13" name="Picture 12"/>
            <p:cNvPicPr>
              <a:picLocks noChangeAspect="1" noChangeArrowheads="1"/>
            </p:cNvPicPr>
            <p:nvPr/>
          </p:nvPicPr>
          <p:blipFill>
            <a:blip r:embed="rId5" cstate="print">
              <a:lum bright="12000" contrast="30000"/>
            </a:blip>
            <a:srcRect/>
            <a:stretch>
              <a:fillRect/>
            </a:stretch>
          </p:blipFill>
          <p:spPr bwMode="auto">
            <a:xfrm>
              <a:off x="7630510" y="3343467"/>
              <a:ext cx="757914" cy="544631"/>
            </a:xfrm>
            <a:prstGeom prst="rect">
              <a:avLst/>
            </a:prstGeom>
            <a:noFill/>
            <a:ln w="9525">
              <a:noFill/>
              <a:miter lim="800000"/>
              <a:headEnd/>
              <a:tailEnd/>
            </a:ln>
          </p:spPr>
        </p:pic>
      </p:grpSp>
      <p:pic>
        <p:nvPicPr>
          <p:cNvPr id="14" name="Picture 13" descr="1-9"/>
          <p:cNvPicPr>
            <a:picLocks noChangeAspect="1" noChangeArrowheads="1"/>
          </p:cNvPicPr>
          <p:nvPr/>
        </p:nvPicPr>
        <p:blipFill>
          <a:blip r:embed="rId6" cstate="print">
            <a:lum bright="12000" contrast="18000"/>
          </a:blip>
          <a:srcRect/>
          <a:stretch>
            <a:fillRect/>
          </a:stretch>
        </p:blipFill>
        <p:spPr bwMode="auto">
          <a:xfrm>
            <a:off x="6876256" y="4113934"/>
            <a:ext cx="1506416" cy="1979362"/>
          </a:xfrm>
          <a:prstGeom prst="rect">
            <a:avLst/>
          </a:prstGeom>
          <a:noFill/>
          <a:ln w="9525">
            <a:solidFill>
              <a:srgbClr val="22518A"/>
            </a:solidFill>
            <a:miter lim="800000"/>
            <a:headEnd/>
            <a:tailEnd/>
          </a:ln>
        </p:spPr>
      </p:pic>
      <p:sp>
        <p:nvSpPr>
          <p:cNvPr id="15" name="Rectangle 20"/>
          <p:cNvSpPr>
            <a:spLocks noChangeArrowheads="1"/>
          </p:cNvSpPr>
          <p:nvPr/>
        </p:nvSpPr>
        <p:spPr bwMode="auto">
          <a:xfrm>
            <a:off x="395287" y="2689826"/>
            <a:ext cx="5832475" cy="830997"/>
          </a:xfrm>
          <a:prstGeom prst="rect">
            <a:avLst/>
          </a:prstGeom>
          <a:noFill/>
          <a:ln w="9525">
            <a:noFill/>
            <a:miter lim="800000"/>
          </a:ln>
        </p:spPr>
        <p:txBody>
          <a:bodyPr>
            <a:spAutoFit/>
          </a:bodyPr>
          <a:lstStyle/>
          <a:p>
            <a:pPr>
              <a:lnSpc>
                <a:spcPct val="150000"/>
              </a:lnSpc>
              <a:buClr>
                <a:srgbClr val="FF0000"/>
              </a:buClr>
            </a:pPr>
            <a:r>
              <a:rPr kumimoji="1" lang="en-US" altLang="zh-CN" sz="1600" dirty="0">
                <a:latin typeface="微软雅黑" panose="020B0503020204020204" pitchFamily="34" charset="-122"/>
                <a:ea typeface="微软雅黑" panose="020B0503020204020204" pitchFamily="34" charset="-122"/>
              </a:rPr>
              <a:t>6. </a:t>
            </a:r>
            <a:r>
              <a:rPr kumimoji="1" lang="zh-CN" altLang="en-US" sz="1600" dirty="0">
                <a:latin typeface="微软雅黑" panose="020B0503020204020204" pitchFamily="34" charset="-122"/>
                <a:ea typeface="微软雅黑" panose="020B0503020204020204" pitchFamily="34" charset="-122"/>
              </a:rPr>
              <a:t>电气装置如果不能修复或修复后达不到规定的安全技术性能时，应予以报废</a:t>
            </a:r>
            <a:endParaRPr kumimoji="1" lang="zh-CN" altLang="en-US" sz="1600" dirty="0">
              <a:latin typeface="微软雅黑" panose="020B0503020204020204" pitchFamily="34" charset="-122"/>
              <a:ea typeface="微软雅黑" panose="020B0503020204020204" pitchFamily="34" charset="-122"/>
            </a:endParaRPr>
          </a:p>
        </p:txBody>
      </p:sp>
      <p:sp>
        <p:nvSpPr>
          <p:cNvPr id="16" name="Rectangle 20"/>
          <p:cNvSpPr>
            <a:spLocks noChangeArrowheads="1"/>
          </p:cNvSpPr>
          <p:nvPr/>
        </p:nvSpPr>
        <p:spPr bwMode="auto">
          <a:xfrm>
            <a:off x="378483" y="3519123"/>
            <a:ext cx="5832475" cy="830997"/>
          </a:xfrm>
          <a:prstGeom prst="rect">
            <a:avLst/>
          </a:prstGeom>
          <a:noFill/>
          <a:ln w="9525">
            <a:noFill/>
            <a:miter lim="800000"/>
          </a:ln>
        </p:spPr>
        <p:txBody>
          <a:bodyPr>
            <a:spAutoFit/>
          </a:bodyPr>
          <a:lstStyle/>
          <a:p>
            <a:pPr>
              <a:lnSpc>
                <a:spcPct val="150000"/>
              </a:lnSpc>
              <a:buClr>
                <a:srgbClr val="FF0000"/>
              </a:buClr>
            </a:pPr>
            <a:r>
              <a:rPr kumimoji="1" lang="en-US" altLang="zh-CN" sz="1600" dirty="0">
                <a:latin typeface="微软雅黑" panose="020B0503020204020204" pitchFamily="34" charset="-122"/>
                <a:ea typeface="微软雅黑" panose="020B0503020204020204" pitchFamily="34" charset="-122"/>
              </a:rPr>
              <a:t>7. </a:t>
            </a:r>
            <a:r>
              <a:rPr kumimoji="1" lang="zh-CN" altLang="en-US" sz="1600" dirty="0">
                <a:latin typeface="微软雅黑" panose="020B0503020204020204" pitchFamily="34" charset="-122"/>
                <a:ea typeface="微软雅黑" panose="020B0503020204020204" pitchFamily="34" charset="-122"/>
              </a:rPr>
              <a:t>当电气装置拆除时，应对原来的电源端作妥善处理，不应留有任何可能带电的外露可导电部分。</a:t>
            </a:r>
            <a:endParaRPr kumimoji="1" lang="zh-CN" altLang="en-US" sz="1600" dirty="0">
              <a:latin typeface="微软雅黑" panose="020B0503020204020204" pitchFamily="34" charset="-122"/>
              <a:ea typeface="微软雅黑" panose="020B0503020204020204" pitchFamily="34" charset="-122"/>
            </a:endParaRPr>
          </a:p>
        </p:txBody>
      </p:sp>
      <p:sp>
        <p:nvSpPr>
          <p:cNvPr id="17" name="Rectangle 20"/>
          <p:cNvSpPr>
            <a:spLocks noChangeArrowheads="1"/>
          </p:cNvSpPr>
          <p:nvPr/>
        </p:nvSpPr>
        <p:spPr bwMode="auto">
          <a:xfrm>
            <a:off x="395287" y="4350120"/>
            <a:ext cx="5832475" cy="830997"/>
          </a:xfrm>
          <a:prstGeom prst="rect">
            <a:avLst/>
          </a:prstGeom>
          <a:noFill/>
          <a:ln w="9525">
            <a:noFill/>
            <a:miter lim="800000"/>
          </a:ln>
        </p:spPr>
        <p:txBody>
          <a:bodyPr>
            <a:spAutoFit/>
          </a:bodyPr>
          <a:lstStyle/>
          <a:p>
            <a:pPr>
              <a:lnSpc>
                <a:spcPct val="150000"/>
              </a:lnSpc>
              <a:buClr>
                <a:srgbClr val="FF0000"/>
              </a:buClr>
            </a:pPr>
            <a:r>
              <a:rPr kumimoji="1" lang="en-US" altLang="zh-CN" sz="1600" dirty="0">
                <a:latin typeface="微软雅黑" panose="020B0503020204020204" pitchFamily="34" charset="-122"/>
                <a:ea typeface="微软雅黑" panose="020B0503020204020204" pitchFamily="34" charset="-122"/>
              </a:rPr>
              <a:t>8. </a:t>
            </a:r>
            <a:r>
              <a:rPr kumimoji="1" lang="zh-CN" altLang="en-US" sz="1600" dirty="0">
                <a:latin typeface="微软雅黑" panose="020B0503020204020204" pitchFamily="34" charset="-122"/>
                <a:ea typeface="微软雅黑" panose="020B0503020204020204" pitchFamily="34" charset="-122"/>
              </a:rPr>
              <a:t>停电检修电气设备一定要遵守停电作业程序，必须先验电后检修。带电作业应按相关安全要求作业</a:t>
            </a:r>
            <a:endParaRPr kumimoji="1" lang="zh-CN" altLang="en-US" sz="1600" dirty="0">
              <a:latin typeface="微软雅黑" panose="020B0503020204020204" pitchFamily="34" charset="-122"/>
              <a:ea typeface="微软雅黑" panose="020B0503020204020204" pitchFamily="34" charset="-122"/>
            </a:endParaRPr>
          </a:p>
        </p:txBody>
      </p:sp>
      <p:sp>
        <p:nvSpPr>
          <p:cNvPr id="18" name="Rectangle 20"/>
          <p:cNvSpPr>
            <a:spLocks noChangeArrowheads="1"/>
          </p:cNvSpPr>
          <p:nvPr/>
        </p:nvSpPr>
        <p:spPr bwMode="auto">
          <a:xfrm>
            <a:off x="395287" y="5193088"/>
            <a:ext cx="5832475" cy="830997"/>
          </a:xfrm>
          <a:prstGeom prst="rect">
            <a:avLst/>
          </a:prstGeom>
          <a:noFill/>
          <a:ln w="9525">
            <a:noFill/>
            <a:miter lim="800000"/>
          </a:ln>
        </p:spPr>
        <p:txBody>
          <a:bodyPr>
            <a:spAutoFit/>
          </a:bodyPr>
          <a:lstStyle/>
          <a:p>
            <a:pPr>
              <a:lnSpc>
                <a:spcPct val="150000"/>
              </a:lnSpc>
              <a:buClr>
                <a:srgbClr val="FF0000"/>
              </a:buClr>
            </a:pPr>
            <a:r>
              <a:rPr kumimoji="1" lang="en-US" altLang="zh-CN" sz="1600" dirty="0">
                <a:latin typeface="微软雅黑" panose="020B0503020204020204" pitchFamily="34" charset="-122"/>
                <a:ea typeface="微软雅黑" panose="020B0503020204020204" pitchFamily="34" charset="-122"/>
              </a:rPr>
              <a:t>9. </a:t>
            </a:r>
            <a:r>
              <a:rPr kumimoji="1" lang="zh-CN" altLang="en-US" sz="1600" dirty="0">
                <a:latin typeface="微软雅黑" panose="020B0503020204020204" pitchFamily="34" charset="-122"/>
                <a:ea typeface="微软雅黑" panose="020B0503020204020204" pitchFamily="34" charset="-122"/>
              </a:rPr>
              <a:t>无论带电还是停电作业都必须在工作现场或配电柜上悬挂电气作业提示等安全警示牌，防止他人误干涉或误合闸。</a:t>
            </a:r>
            <a:endParaRPr kumimoji="1" lang="zh-CN" altLang="en-US" sz="1600" dirty="0">
              <a:latin typeface="微软雅黑" panose="020B0503020204020204" pitchFamily="34" charset="-122"/>
              <a:ea typeface="微软雅黑" panose="020B0503020204020204" pitchFamily="34" charset="-122"/>
            </a:endParaRPr>
          </a:p>
        </p:txBody>
      </p:sp>
    </p:spTree>
  </p:cSld>
  <p:clrMapOvr>
    <a:masterClrMapping/>
  </p:clrMapOvr>
  <p:transition>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1632"/>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1</a:t>
            </a:r>
            <a:r>
              <a:rPr lang="zh-CN" altLang="en-US" dirty="0" smtClean="0">
                <a:solidFill>
                  <a:schemeClr val="tx2"/>
                </a:solidFill>
                <a:latin typeface="华文隶书" panose="02010800040101010101" pitchFamily="2" charset="-122"/>
                <a:ea typeface="华文隶书" panose="02010800040101010101" pitchFamily="2" charset="-122"/>
              </a:rPr>
              <a:t>、企业常用的电气设备、电气装置和电气作业及安全要求</a:t>
            </a:r>
            <a:endParaRPr lang="zh-CN" altLang="en-US" dirty="0">
              <a:solidFill>
                <a:schemeClr val="tx2"/>
              </a:solidFill>
              <a:latin typeface="华文隶书" panose="02010800040101010101" pitchFamily="2" charset="-122"/>
              <a:ea typeface="华文隶书" panose="02010800040101010101" pitchFamily="2" charset="-122"/>
            </a:endParaRPr>
          </a:p>
        </p:txBody>
      </p:sp>
      <p:pic>
        <p:nvPicPr>
          <p:cNvPr id="5" name="Picture 106" descr="228"/>
          <p:cNvPicPr>
            <a:picLocks noChangeAspect="1" noChangeArrowheads="1"/>
          </p:cNvPicPr>
          <p:nvPr/>
        </p:nvPicPr>
        <p:blipFill>
          <a:blip r:embed="rId1" cstate="print"/>
          <a:srcRect t="5882"/>
          <a:stretch>
            <a:fillRect/>
          </a:stretch>
        </p:blipFill>
        <p:spPr bwMode="auto">
          <a:xfrm>
            <a:off x="35496" y="1032161"/>
            <a:ext cx="1152128" cy="1316719"/>
          </a:xfrm>
          <a:prstGeom prst="rect">
            <a:avLst/>
          </a:prstGeom>
          <a:noFill/>
          <a:ln w="9525">
            <a:noFill/>
            <a:miter lim="800000"/>
            <a:headEnd/>
            <a:tailEnd/>
          </a:ln>
        </p:spPr>
      </p:pic>
      <p:sp>
        <p:nvSpPr>
          <p:cNvPr id="6" name="TextBox 5"/>
          <p:cNvSpPr txBox="1"/>
          <p:nvPr/>
        </p:nvSpPr>
        <p:spPr>
          <a:xfrm>
            <a:off x="1030541" y="1835532"/>
            <a:ext cx="646331" cy="369332"/>
          </a:xfrm>
          <a:prstGeom prst="rect">
            <a:avLst/>
          </a:prstGeom>
          <a:noFill/>
        </p:spPr>
        <p:txBody>
          <a:bodyPr wrap="none" rtlCol="0">
            <a:spAutoFit/>
          </a:bodyPr>
          <a:lstStyle/>
          <a:p>
            <a:r>
              <a:rPr lang="zh-CN" altLang="en-US" dirty="0" smtClean="0">
                <a:solidFill>
                  <a:srgbClr val="22518A"/>
                </a:solidFill>
                <a:latin typeface="华文中宋" panose="02010600040101010101" pitchFamily="2" charset="-122"/>
                <a:ea typeface="华文中宋" panose="02010600040101010101" pitchFamily="2" charset="-122"/>
              </a:rPr>
              <a:t>电工</a:t>
            </a:r>
            <a:endParaRPr lang="zh-CN" altLang="en-US" dirty="0">
              <a:solidFill>
                <a:srgbClr val="22518A"/>
              </a:solidFill>
              <a:latin typeface="华文中宋" panose="02010600040101010101" pitchFamily="2" charset="-122"/>
              <a:ea typeface="华文中宋" panose="02010600040101010101" pitchFamily="2" charset="-122"/>
            </a:endParaRPr>
          </a:p>
        </p:txBody>
      </p:sp>
      <p:sp>
        <p:nvSpPr>
          <p:cNvPr id="7" name="Rectangle 27"/>
          <p:cNvSpPr>
            <a:spLocks noChangeArrowheads="1"/>
          </p:cNvSpPr>
          <p:nvPr/>
        </p:nvSpPr>
        <p:spPr bwMode="auto">
          <a:xfrm>
            <a:off x="2123728" y="1475492"/>
            <a:ext cx="5710218" cy="369332"/>
          </a:xfrm>
          <a:prstGeom prst="rect">
            <a:avLst/>
          </a:prstGeom>
        </p:spPr>
        <p:txBody>
          <a:bodyPr wrap="none">
            <a:spAutoFit/>
          </a:bodyPr>
          <a:lstStyle/>
          <a:p>
            <a:pPr algn="ctr"/>
            <a:r>
              <a:rPr lang="zh-CN" altLang="en-US" dirty="0" smtClean="0">
                <a:solidFill>
                  <a:srgbClr val="22518A"/>
                </a:solidFill>
                <a:latin typeface="华文中宋" panose="02010600040101010101" pitchFamily="2" charset="-122"/>
                <a:ea typeface="华文中宋" panose="02010600040101010101" pitchFamily="2" charset="-122"/>
              </a:rPr>
              <a:t>电气装置的检查和维护停电、带电作业安全要求 （</a:t>
            </a:r>
            <a:r>
              <a:rPr lang="en-US" altLang="zh-CN" dirty="0" smtClean="0">
                <a:solidFill>
                  <a:srgbClr val="22518A"/>
                </a:solidFill>
                <a:latin typeface="华文中宋" panose="02010600040101010101" pitchFamily="2" charset="-122"/>
                <a:ea typeface="华文中宋" panose="02010600040101010101" pitchFamily="2" charset="-122"/>
              </a:rPr>
              <a:t>2</a:t>
            </a:r>
            <a:r>
              <a:rPr lang="zh-CN" altLang="en-US" dirty="0" smtClean="0">
                <a:solidFill>
                  <a:srgbClr val="22518A"/>
                </a:solidFill>
                <a:latin typeface="华文中宋" panose="02010600040101010101" pitchFamily="2" charset="-122"/>
                <a:ea typeface="华文中宋" panose="02010600040101010101" pitchFamily="2" charset="-122"/>
              </a:rPr>
              <a:t>）</a:t>
            </a:r>
            <a:endParaRPr lang="zh-CN" altLang="en-US" dirty="0" smtClean="0">
              <a:solidFill>
                <a:srgbClr val="22518A"/>
              </a:solidFill>
              <a:latin typeface="华文中宋" panose="02010600040101010101" pitchFamily="2" charset="-122"/>
              <a:ea typeface="华文中宋" panose="02010600040101010101" pitchFamily="2" charset="-122"/>
            </a:endParaRPr>
          </a:p>
        </p:txBody>
      </p:sp>
      <p:cxnSp>
        <p:nvCxnSpPr>
          <p:cNvPr id="8" name="直接连接符 7"/>
          <p:cNvCxnSpPr/>
          <p:nvPr/>
        </p:nvCxnSpPr>
        <p:spPr>
          <a:xfrm>
            <a:off x="424002" y="2436526"/>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18"/>
          <p:cNvSpPr>
            <a:spLocks noChangeArrowheads="1"/>
          </p:cNvSpPr>
          <p:nvPr/>
        </p:nvSpPr>
        <p:spPr bwMode="auto">
          <a:xfrm>
            <a:off x="971600" y="3358116"/>
            <a:ext cx="2580172" cy="1569660"/>
          </a:xfrm>
          <a:prstGeom prst="rect">
            <a:avLst/>
          </a:prstGeom>
          <a:noFill/>
          <a:ln w="9525">
            <a:noFill/>
            <a:miter lim="800000"/>
          </a:ln>
        </p:spPr>
        <p:txBody>
          <a:bodyPr wrap="square">
            <a:spAutoFit/>
          </a:bodyPr>
          <a:lstStyle/>
          <a:p>
            <a:pPr marL="285750" indent="-285750">
              <a:lnSpc>
                <a:spcPct val="150000"/>
              </a:lnSpc>
              <a:buClr>
                <a:srgbClr val="FF0000"/>
              </a:buClr>
              <a:buFont typeface="Wingdings" panose="05000000000000000000" pitchFamily="2" charset="2"/>
              <a:buChar char="n"/>
            </a:pPr>
            <a:r>
              <a:rPr kumimoji="1" lang="zh-CN" altLang="en-US" sz="1600" dirty="0">
                <a:latin typeface="微软雅黑" panose="020B0503020204020204" pitchFamily="34" charset="-122"/>
                <a:ea typeface="微软雅黑" panose="020B0503020204020204" pitchFamily="34" charset="-122"/>
              </a:rPr>
              <a:t>停电（明显断开电源</a:t>
            </a:r>
            <a:r>
              <a:rPr kumimoji="1" lang="zh-CN" altLang="en-US" sz="1600" dirty="0" smtClean="0">
                <a:latin typeface="微软雅黑" panose="020B0503020204020204" pitchFamily="34" charset="-122"/>
                <a:ea typeface="微软雅黑" panose="020B0503020204020204" pitchFamily="34" charset="-122"/>
              </a:rPr>
              <a:t>）</a:t>
            </a:r>
            <a:endParaRPr kumimoji="1" lang="en-US" altLang="zh-CN" sz="1600" dirty="0" smtClean="0">
              <a:latin typeface="微软雅黑" panose="020B0503020204020204" pitchFamily="34" charset="-122"/>
              <a:ea typeface="微软雅黑" panose="020B0503020204020204" pitchFamily="34" charset="-122"/>
            </a:endParaRPr>
          </a:p>
          <a:p>
            <a:pPr marL="285750" indent="-285750">
              <a:lnSpc>
                <a:spcPct val="150000"/>
              </a:lnSpc>
              <a:buClr>
                <a:srgbClr val="FF0000"/>
              </a:buClr>
              <a:buFont typeface="Wingdings" panose="05000000000000000000" pitchFamily="2" charset="2"/>
              <a:buChar char="n"/>
            </a:pPr>
            <a:r>
              <a:rPr kumimoji="1" lang="zh-CN" altLang="en-US" sz="1600" dirty="0">
                <a:latin typeface="微软雅黑" panose="020B0503020204020204" pitchFamily="34" charset="-122"/>
                <a:ea typeface="微软雅黑" panose="020B0503020204020204" pitchFamily="34" charset="-122"/>
              </a:rPr>
              <a:t>验电</a:t>
            </a:r>
            <a:endParaRPr kumimoji="1" lang="zh-CN" altLang="en-US" sz="1600" dirty="0">
              <a:latin typeface="微软雅黑" panose="020B0503020204020204" pitchFamily="34" charset="-122"/>
              <a:ea typeface="微软雅黑" panose="020B0503020204020204" pitchFamily="34" charset="-122"/>
            </a:endParaRPr>
          </a:p>
          <a:p>
            <a:pPr marL="285750" indent="-285750">
              <a:lnSpc>
                <a:spcPct val="150000"/>
              </a:lnSpc>
              <a:buClr>
                <a:srgbClr val="FF0000"/>
              </a:buClr>
              <a:buFont typeface="Wingdings" panose="05000000000000000000" pitchFamily="2" charset="2"/>
              <a:buChar char="n"/>
            </a:pPr>
            <a:r>
              <a:rPr kumimoji="1" lang="zh-CN" altLang="en-US" sz="1600" dirty="0">
                <a:latin typeface="微软雅黑" panose="020B0503020204020204" pitchFamily="34" charset="-122"/>
                <a:ea typeface="微软雅黑" panose="020B0503020204020204" pitchFamily="34" charset="-122"/>
              </a:rPr>
              <a:t>装设接地线</a:t>
            </a:r>
            <a:endParaRPr kumimoji="1" lang="zh-CN" altLang="en-US" sz="1600" dirty="0">
              <a:latin typeface="微软雅黑" panose="020B0503020204020204" pitchFamily="34" charset="-122"/>
              <a:ea typeface="微软雅黑" panose="020B0503020204020204" pitchFamily="34" charset="-122"/>
            </a:endParaRPr>
          </a:p>
          <a:p>
            <a:pPr marL="285750" indent="-285750">
              <a:lnSpc>
                <a:spcPct val="150000"/>
              </a:lnSpc>
              <a:buClr>
                <a:srgbClr val="FF0000"/>
              </a:buClr>
              <a:buFont typeface="Wingdings" panose="05000000000000000000" pitchFamily="2" charset="2"/>
              <a:buChar char="n"/>
            </a:pPr>
            <a:r>
              <a:rPr kumimoji="1" lang="zh-CN" altLang="en-US" sz="1600" dirty="0">
                <a:latin typeface="微软雅黑" panose="020B0503020204020204" pitchFamily="34" charset="-122"/>
                <a:ea typeface="微软雅黑" panose="020B0503020204020204" pitchFamily="34" charset="-122"/>
              </a:rPr>
              <a:t>装设遮栏和悬挂警示</a:t>
            </a:r>
            <a:r>
              <a:rPr kumimoji="1" lang="zh-CN" altLang="en-US" sz="1600" dirty="0" smtClean="0">
                <a:latin typeface="微软雅黑" panose="020B0503020204020204" pitchFamily="34" charset="-122"/>
                <a:ea typeface="微软雅黑" panose="020B0503020204020204" pitchFamily="34" charset="-122"/>
              </a:rPr>
              <a:t>牌</a:t>
            </a:r>
            <a:endParaRPr kumimoji="1" lang="zh-CN" altLang="en-US" sz="1600" dirty="0">
              <a:latin typeface="微软雅黑" panose="020B0503020204020204" pitchFamily="34" charset="-122"/>
              <a:ea typeface="微软雅黑" panose="020B0503020204020204" pitchFamily="34" charset="-122"/>
            </a:endParaRPr>
          </a:p>
        </p:txBody>
      </p:sp>
      <p:sp>
        <p:nvSpPr>
          <p:cNvPr id="11" name="流程图: 过程 10"/>
          <p:cNvSpPr/>
          <p:nvPr/>
        </p:nvSpPr>
        <p:spPr>
          <a:xfrm>
            <a:off x="1073198" y="2781490"/>
            <a:ext cx="2304256" cy="360040"/>
          </a:xfrm>
          <a:prstGeom prst="flowChartProcess">
            <a:avLst/>
          </a:prstGeom>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latin typeface="微软雅黑" panose="020B0503020204020204" pitchFamily="34" charset="-122"/>
                <a:ea typeface="微软雅黑" panose="020B0503020204020204" pitchFamily="34" charset="-122"/>
              </a:rPr>
              <a:t>停电作业的要求</a:t>
            </a:r>
            <a:endParaRPr lang="zh-CN" altLang="en-US" sz="1600" dirty="0" smtClean="0"/>
          </a:p>
        </p:txBody>
      </p:sp>
      <p:grpSp>
        <p:nvGrpSpPr>
          <p:cNvPr id="12" name="Group 31"/>
          <p:cNvGrpSpPr/>
          <p:nvPr/>
        </p:nvGrpSpPr>
        <p:grpSpPr bwMode="auto">
          <a:xfrm>
            <a:off x="251520" y="3068960"/>
            <a:ext cx="608375" cy="791022"/>
            <a:chOff x="2290" y="572"/>
            <a:chExt cx="1316" cy="1225"/>
          </a:xfrm>
        </p:grpSpPr>
        <p:sp>
          <p:nvSpPr>
            <p:cNvPr id="13" name="Rectangle 32"/>
            <p:cNvSpPr>
              <a:spLocks noChangeArrowheads="1"/>
            </p:cNvSpPr>
            <p:nvPr/>
          </p:nvSpPr>
          <p:spPr bwMode="auto">
            <a:xfrm>
              <a:off x="2290" y="981"/>
              <a:ext cx="1316" cy="816"/>
            </a:xfrm>
            <a:prstGeom prst="rect">
              <a:avLst/>
            </a:prstGeom>
            <a:solidFill>
              <a:schemeClr val="bg1"/>
            </a:solidFill>
            <a:ln w="38100" algn="ctr">
              <a:solidFill>
                <a:schemeClr val="tx1"/>
              </a:solidFill>
              <a:miter lim="800000"/>
            </a:ln>
          </p:spPr>
          <p:txBody>
            <a:bodyPr wrap="none" anchor="ctr"/>
            <a:lstStyle/>
            <a:p>
              <a:pPr algn="ctr"/>
              <a:r>
                <a:rPr lang="zh-CN" altLang="en-US" sz="1050" b="1" dirty="0">
                  <a:solidFill>
                    <a:srgbClr val="FF3300"/>
                  </a:solidFill>
                  <a:latin typeface="Arial" panose="020B0604020202020204" pitchFamily="34" charset="0"/>
                </a:rPr>
                <a:t>禁止合闸</a:t>
              </a:r>
              <a:endParaRPr lang="zh-CN" altLang="en-US" sz="1050" b="1" dirty="0">
                <a:solidFill>
                  <a:srgbClr val="FF3300"/>
                </a:solidFill>
                <a:latin typeface="Arial" panose="020B0604020202020204" pitchFamily="34" charset="0"/>
              </a:endParaRPr>
            </a:p>
            <a:p>
              <a:pPr algn="ctr"/>
              <a:r>
                <a:rPr lang="zh-CN" altLang="en-US" sz="1050" b="1" dirty="0">
                  <a:solidFill>
                    <a:srgbClr val="FF3300"/>
                  </a:solidFill>
                  <a:latin typeface="Arial" panose="020B0604020202020204" pitchFamily="34" charset="0"/>
                </a:rPr>
                <a:t>有人工作</a:t>
              </a:r>
              <a:endParaRPr lang="zh-CN" altLang="en-US" sz="1050" b="1" dirty="0">
                <a:solidFill>
                  <a:srgbClr val="FF3300"/>
                </a:solidFill>
                <a:latin typeface="Arial" panose="020B0604020202020204" pitchFamily="34" charset="0"/>
              </a:endParaRPr>
            </a:p>
          </p:txBody>
        </p:sp>
        <p:sp>
          <p:nvSpPr>
            <p:cNvPr id="14" name="AutoShape 33"/>
            <p:cNvSpPr>
              <a:spLocks noChangeArrowheads="1"/>
            </p:cNvSpPr>
            <p:nvPr/>
          </p:nvSpPr>
          <p:spPr bwMode="auto">
            <a:xfrm>
              <a:off x="2472" y="1026"/>
              <a:ext cx="45" cy="45"/>
            </a:xfrm>
            <a:prstGeom prst="octagon">
              <a:avLst>
                <a:gd name="adj" fmla="val 29287"/>
              </a:avLst>
            </a:prstGeom>
            <a:noFill/>
            <a:ln w="9525" algn="ctr">
              <a:solidFill>
                <a:schemeClr val="tx1"/>
              </a:solidFill>
              <a:miter lim="800000"/>
            </a:ln>
          </p:spPr>
          <p:txBody>
            <a:bodyPr wrap="none" anchor="ctr"/>
            <a:lstStyle/>
            <a:p>
              <a:pPr algn="ctr"/>
              <a:endParaRPr lang="zh-CN" altLang="en-US" sz="1400"/>
            </a:p>
          </p:txBody>
        </p:sp>
        <p:sp>
          <p:nvSpPr>
            <p:cNvPr id="15" name="AutoShape 34"/>
            <p:cNvSpPr>
              <a:spLocks noChangeArrowheads="1"/>
            </p:cNvSpPr>
            <p:nvPr/>
          </p:nvSpPr>
          <p:spPr bwMode="auto">
            <a:xfrm>
              <a:off x="3424" y="1026"/>
              <a:ext cx="45" cy="45"/>
            </a:xfrm>
            <a:prstGeom prst="octagon">
              <a:avLst>
                <a:gd name="adj" fmla="val 29287"/>
              </a:avLst>
            </a:prstGeom>
            <a:noFill/>
            <a:ln w="9525" algn="ctr">
              <a:solidFill>
                <a:schemeClr val="tx1"/>
              </a:solidFill>
              <a:miter lim="800000"/>
            </a:ln>
          </p:spPr>
          <p:txBody>
            <a:bodyPr wrap="none" anchor="ctr"/>
            <a:lstStyle/>
            <a:p>
              <a:pPr algn="ctr"/>
              <a:endParaRPr lang="zh-CN" altLang="en-US" sz="1400"/>
            </a:p>
          </p:txBody>
        </p:sp>
        <p:sp>
          <p:nvSpPr>
            <p:cNvPr id="16" name="Freeform 35"/>
            <p:cNvSpPr/>
            <p:nvPr/>
          </p:nvSpPr>
          <p:spPr bwMode="auto">
            <a:xfrm>
              <a:off x="2518" y="572"/>
              <a:ext cx="907" cy="454"/>
            </a:xfrm>
            <a:custGeom>
              <a:avLst/>
              <a:gdLst>
                <a:gd name="T0" fmla="*/ 0 w 952"/>
                <a:gd name="T1" fmla="*/ 454 h 454"/>
                <a:gd name="T2" fmla="*/ 432 w 952"/>
                <a:gd name="T3" fmla="*/ 0 h 454"/>
                <a:gd name="T4" fmla="*/ 823 w 952"/>
                <a:gd name="T5" fmla="*/ 454 h 454"/>
                <a:gd name="T6" fmla="*/ 0 60000 65536"/>
                <a:gd name="T7" fmla="*/ 0 60000 65536"/>
                <a:gd name="T8" fmla="*/ 0 60000 65536"/>
                <a:gd name="T9" fmla="*/ 0 w 952"/>
                <a:gd name="T10" fmla="*/ 0 h 454"/>
                <a:gd name="T11" fmla="*/ 952 w 952"/>
                <a:gd name="T12" fmla="*/ 454 h 454"/>
              </a:gdLst>
              <a:ahLst/>
              <a:cxnLst>
                <a:cxn ang="T6">
                  <a:pos x="T0" y="T1"/>
                </a:cxn>
                <a:cxn ang="T7">
                  <a:pos x="T2" y="T3"/>
                </a:cxn>
                <a:cxn ang="T8">
                  <a:pos x="T4" y="T5"/>
                </a:cxn>
              </a:cxnLst>
              <a:rect l="T9" t="T10" r="T11" b="T12"/>
              <a:pathLst>
                <a:path w="952" h="454">
                  <a:moveTo>
                    <a:pt x="0" y="454"/>
                  </a:moveTo>
                  <a:cubicBezTo>
                    <a:pt x="170" y="227"/>
                    <a:pt x="340" y="0"/>
                    <a:pt x="499" y="0"/>
                  </a:cubicBezTo>
                  <a:cubicBezTo>
                    <a:pt x="658" y="0"/>
                    <a:pt x="805" y="227"/>
                    <a:pt x="952" y="454"/>
                  </a:cubicBezTo>
                </a:path>
              </a:pathLst>
            </a:custGeom>
            <a:noFill/>
            <a:ln w="9525" cap="flat" cmpd="sng">
              <a:solidFill>
                <a:schemeClr val="tx1"/>
              </a:solidFill>
              <a:prstDash val="solid"/>
              <a:round/>
            </a:ln>
          </p:spPr>
          <p:txBody>
            <a:bodyPr/>
            <a:lstStyle/>
            <a:p>
              <a:endParaRPr lang="zh-CN" altLang="en-US" sz="1400"/>
            </a:p>
          </p:txBody>
        </p:sp>
      </p:grpSp>
      <p:pic>
        <p:nvPicPr>
          <p:cNvPr id="17" name="Picture 36" descr="20100516122450533"/>
          <p:cNvPicPr>
            <a:picLocks noChangeAspect="1" noChangeArrowheads="1"/>
          </p:cNvPicPr>
          <p:nvPr/>
        </p:nvPicPr>
        <p:blipFill>
          <a:blip r:embed="rId2" cstate="print">
            <a:lum bright="6000" contrast="30000"/>
          </a:blip>
          <a:srcRect/>
          <a:stretch>
            <a:fillRect/>
          </a:stretch>
        </p:blipFill>
        <p:spPr bwMode="auto">
          <a:xfrm>
            <a:off x="4211960" y="4869160"/>
            <a:ext cx="792089" cy="619534"/>
          </a:xfrm>
          <a:prstGeom prst="rect">
            <a:avLst/>
          </a:prstGeom>
          <a:noFill/>
          <a:ln w="9525">
            <a:noFill/>
            <a:miter lim="800000"/>
            <a:headEnd/>
            <a:tailEnd/>
          </a:ln>
        </p:spPr>
      </p:pic>
      <p:sp>
        <p:nvSpPr>
          <p:cNvPr id="18" name="流程图: 过程 17"/>
          <p:cNvSpPr/>
          <p:nvPr/>
        </p:nvSpPr>
        <p:spPr>
          <a:xfrm>
            <a:off x="5220072" y="2780928"/>
            <a:ext cx="3240360" cy="360040"/>
          </a:xfrm>
          <a:prstGeom prst="flowChartProcess">
            <a:avLst/>
          </a:prstGeom>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latin typeface="微软雅黑" panose="020B0503020204020204" pitchFamily="34" charset="-122"/>
                <a:ea typeface="微软雅黑" panose="020B0503020204020204" pitchFamily="34" charset="-122"/>
              </a:rPr>
              <a:t>带电作业的要求</a:t>
            </a:r>
            <a:endParaRPr lang="zh-CN" altLang="en-US" sz="1600" dirty="0">
              <a:latin typeface="微软雅黑" panose="020B0503020204020204" pitchFamily="34" charset="-122"/>
              <a:ea typeface="微软雅黑" panose="020B0503020204020204" pitchFamily="34" charset="-122"/>
            </a:endParaRPr>
          </a:p>
        </p:txBody>
      </p:sp>
      <p:sp>
        <p:nvSpPr>
          <p:cNvPr id="19" name="Rectangle 9"/>
          <p:cNvSpPr>
            <a:spLocks noChangeArrowheads="1"/>
          </p:cNvSpPr>
          <p:nvPr/>
        </p:nvSpPr>
        <p:spPr bwMode="auto">
          <a:xfrm>
            <a:off x="5148064" y="3371506"/>
            <a:ext cx="3369569" cy="2308324"/>
          </a:xfrm>
          <a:prstGeom prst="rect">
            <a:avLst/>
          </a:prstGeom>
          <a:noFill/>
          <a:ln w="9525">
            <a:noFill/>
            <a:miter lim="800000"/>
          </a:ln>
        </p:spPr>
        <p:txBody>
          <a:bodyPr wrap="square">
            <a:spAutoFit/>
          </a:bodyPr>
          <a:lstStyle/>
          <a:p>
            <a:pPr marL="285750" indent="-285750">
              <a:lnSpc>
                <a:spcPct val="150000"/>
              </a:lnSpc>
              <a:buClr>
                <a:srgbClr val="FF0000"/>
              </a:buClr>
              <a:buFont typeface="Wingdings" panose="05000000000000000000" pitchFamily="2" charset="2"/>
              <a:buChar char="n"/>
            </a:pPr>
            <a:r>
              <a:rPr kumimoji="1" lang="zh-CN" altLang="en-US" sz="1600" dirty="0">
                <a:latin typeface="微软雅黑" panose="020B0503020204020204" pitchFamily="34" charset="-122"/>
                <a:ea typeface="微软雅黑" panose="020B0503020204020204" pitchFamily="34" charset="-122"/>
              </a:rPr>
              <a:t>有熟练的带电作业</a:t>
            </a:r>
            <a:r>
              <a:rPr kumimoji="1" lang="zh-CN" altLang="en-US" sz="1600" dirty="0" smtClean="0">
                <a:latin typeface="微软雅黑" panose="020B0503020204020204" pitchFamily="34" charset="-122"/>
                <a:ea typeface="微软雅黑" panose="020B0503020204020204" pitchFamily="34" charset="-122"/>
              </a:rPr>
              <a:t>经验</a:t>
            </a:r>
            <a:endParaRPr kumimoji="1" lang="en-US" altLang="zh-CN" sz="1600" dirty="0" smtClean="0">
              <a:latin typeface="微软雅黑" panose="020B0503020204020204" pitchFamily="34" charset="-122"/>
              <a:ea typeface="微软雅黑" panose="020B0503020204020204" pitchFamily="34" charset="-122"/>
            </a:endParaRPr>
          </a:p>
          <a:p>
            <a:pPr marL="285750" indent="-285750">
              <a:lnSpc>
                <a:spcPct val="150000"/>
              </a:lnSpc>
              <a:buClr>
                <a:srgbClr val="FF0000"/>
              </a:buClr>
              <a:buFont typeface="Wingdings" panose="05000000000000000000" pitchFamily="2" charset="2"/>
              <a:buChar char="n"/>
            </a:pPr>
            <a:r>
              <a:rPr kumimoji="1" lang="zh-CN" altLang="en-US" sz="1600" dirty="0">
                <a:latin typeface="微软雅黑" panose="020B0503020204020204" pitchFamily="34" charset="-122"/>
                <a:ea typeface="微软雅黑" panose="020B0503020204020204" pitchFamily="34" charset="-122"/>
              </a:rPr>
              <a:t>具有丰富经验的专人监护</a:t>
            </a:r>
            <a:endParaRPr kumimoji="1" lang="zh-CN" altLang="en-US" sz="1600" dirty="0">
              <a:latin typeface="微软雅黑" panose="020B0503020204020204" pitchFamily="34" charset="-122"/>
              <a:ea typeface="微软雅黑" panose="020B0503020204020204" pitchFamily="34" charset="-122"/>
            </a:endParaRPr>
          </a:p>
          <a:p>
            <a:pPr marL="285750" indent="-285750">
              <a:lnSpc>
                <a:spcPct val="150000"/>
              </a:lnSpc>
              <a:buClr>
                <a:srgbClr val="FF0000"/>
              </a:buClr>
              <a:buFont typeface="Wingdings" panose="05000000000000000000" pitchFamily="2" charset="2"/>
              <a:buChar char="n"/>
            </a:pPr>
            <a:r>
              <a:rPr kumimoji="1" lang="zh-CN" altLang="en-US" sz="1600" dirty="0">
                <a:latin typeface="微软雅黑" panose="020B0503020204020204" pitchFamily="34" charset="-122"/>
                <a:ea typeface="微软雅黑" panose="020B0503020204020204" pitchFamily="34" charset="-122"/>
              </a:rPr>
              <a:t>完善可靠的安全措施</a:t>
            </a:r>
            <a:endParaRPr kumimoji="1" lang="zh-CN" altLang="en-US" sz="1600" dirty="0">
              <a:latin typeface="微软雅黑" panose="020B0503020204020204" pitchFamily="34" charset="-122"/>
              <a:ea typeface="微软雅黑" panose="020B0503020204020204" pitchFamily="34" charset="-122"/>
            </a:endParaRPr>
          </a:p>
          <a:p>
            <a:pPr marL="285750" indent="-285750">
              <a:lnSpc>
                <a:spcPct val="150000"/>
              </a:lnSpc>
              <a:buClr>
                <a:srgbClr val="FF0000"/>
              </a:buClr>
              <a:buFont typeface="Wingdings" panose="05000000000000000000" pitchFamily="2" charset="2"/>
              <a:buChar char="n"/>
            </a:pPr>
            <a:r>
              <a:rPr kumimoji="1" lang="zh-CN" altLang="en-US" sz="1600" dirty="0">
                <a:latin typeface="微软雅黑" panose="020B0503020204020204" pitchFamily="34" charset="-122"/>
                <a:ea typeface="微软雅黑" panose="020B0503020204020204" pitchFamily="34" charset="-122"/>
              </a:rPr>
              <a:t>不允许停电的线路和设备</a:t>
            </a:r>
            <a:endParaRPr kumimoji="1" lang="zh-CN" altLang="en-US" sz="1600" dirty="0">
              <a:latin typeface="微软雅黑" panose="020B0503020204020204" pitchFamily="34" charset="-122"/>
              <a:ea typeface="微软雅黑" panose="020B0503020204020204" pitchFamily="34" charset="-122"/>
            </a:endParaRPr>
          </a:p>
          <a:p>
            <a:pPr marL="285750" indent="-285750">
              <a:lnSpc>
                <a:spcPct val="150000"/>
              </a:lnSpc>
              <a:buClr>
                <a:srgbClr val="FF0000"/>
              </a:buClr>
              <a:buFont typeface="Wingdings" panose="05000000000000000000" pitchFamily="2" charset="2"/>
              <a:buChar char="n"/>
            </a:pPr>
            <a:r>
              <a:rPr kumimoji="1" lang="zh-CN" altLang="en-US" sz="1600" dirty="0">
                <a:latin typeface="微软雅黑" panose="020B0503020204020204" pitchFamily="34" charset="-122"/>
                <a:ea typeface="微软雅黑" panose="020B0503020204020204" pitchFamily="34" charset="-122"/>
              </a:rPr>
              <a:t>天气良好，室外作业无风</a:t>
            </a:r>
            <a:endParaRPr kumimoji="1" lang="zh-CN" altLang="en-US" sz="1600" dirty="0">
              <a:latin typeface="微软雅黑" panose="020B0503020204020204" pitchFamily="34" charset="-122"/>
              <a:ea typeface="微软雅黑" panose="020B0503020204020204" pitchFamily="34" charset="-122"/>
            </a:endParaRPr>
          </a:p>
          <a:p>
            <a:pPr marL="285750" indent="-285750">
              <a:lnSpc>
                <a:spcPct val="150000"/>
              </a:lnSpc>
              <a:buClr>
                <a:srgbClr val="FF0000"/>
              </a:buClr>
              <a:buFont typeface="Wingdings" panose="05000000000000000000" pitchFamily="2" charset="2"/>
              <a:buChar char="n"/>
            </a:pPr>
            <a:r>
              <a:rPr kumimoji="1" lang="zh-CN" altLang="en-US" sz="1600" dirty="0">
                <a:latin typeface="微软雅黑" panose="020B0503020204020204" pitchFamily="34" charset="-122"/>
                <a:ea typeface="微软雅黑" panose="020B0503020204020204" pitchFamily="34" charset="-122"/>
              </a:rPr>
              <a:t>必须有相应电压等级的绝缘</a:t>
            </a:r>
            <a:r>
              <a:rPr kumimoji="1" lang="zh-CN" altLang="en-US" sz="1600" dirty="0" smtClean="0">
                <a:latin typeface="微软雅黑" panose="020B0503020204020204" pitchFamily="34" charset="-122"/>
                <a:ea typeface="微软雅黑" panose="020B0503020204020204" pitchFamily="34" charset="-122"/>
              </a:rPr>
              <a:t>用具</a:t>
            </a:r>
            <a:endParaRPr kumimoji="1" lang="zh-CN" altLang="en-US" sz="1600" dirty="0">
              <a:latin typeface="微软雅黑" panose="020B0503020204020204" pitchFamily="34" charset="-122"/>
              <a:ea typeface="微软雅黑" panose="020B0503020204020204" pitchFamily="34" charset="-122"/>
            </a:endParaRPr>
          </a:p>
        </p:txBody>
      </p:sp>
      <p:pic>
        <p:nvPicPr>
          <p:cNvPr id="20" name="Picture 25" descr="yhw-9"/>
          <p:cNvPicPr>
            <a:picLocks noChangeAspect="1" noChangeArrowheads="1"/>
          </p:cNvPicPr>
          <p:nvPr/>
        </p:nvPicPr>
        <p:blipFill>
          <a:blip r:embed="rId3" cstate="print"/>
          <a:srcRect/>
          <a:stretch>
            <a:fillRect/>
          </a:stretch>
        </p:blipFill>
        <p:spPr bwMode="auto">
          <a:xfrm>
            <a:off x="4067944" y="3140968"/>
            <a:ext cx="1008063" cy="757238"/>
          </a:xfrm>
          <a:prstGeom prst="rect">
            <a:avLst/>
          </a:prstGeom>
          <a:solidFill>
            <a:srgbClr val="FFFFCC"/>
          </a:solid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8" descr="08"/>
          <p:cNvPicPr>
            <a:picLocks noChangeAspect="1" noChangeArrowheads="1"/>
          </p:cNvPicPr>
          <p:nvPr/>
        </p:nvPicPr>
        <p:blipFill>
          <a:blip r:embed="rId1" cstate="print"/>
          <a:srcRect/>
          <a:stretch>
            <a:fillRect/>
          </a:stretch>
        </p:blipFill>
        <p:spPr bwMode="auto">
          <a:xfrm flipH="1">
            <a:off x="251520" y="908720"/>
            <a:ext cx="886023" cy="1296988"/>
          </a:xfrm>
          <a:prstGeom prst="rect">
            <a:avLst/>
          </a:prstGeom>
          <a:noFill/>
          <a:ln w="9525">
            <a:noFill/>
            <a:miter lim="800000"/>
            <a:headEnd/>
            <a:tailEnd/>
          </a:ln>
        </p:spPr>
      </p:pic>
      <p:sp>
        <p:nvSpPr>
          <p:cNvPr id="5" name="TextBox 4"/>
          <p:cNvSpPr txBox="1"/>
          <p:nvPr/>
        </p:nvSpPr>
        <p:spPr>
          <a:xfrm>
            <a:off x="1015732" y="1692360"/>
            <a:ext cx="2217274" cy="369332"/>
          </a:xfrm>
          <a:prstGeom prst="rect">
            <a:avLst/>
          </a:prstGeom>
          <a:noFill/>
        </p:spPr>
        <p:txBody>
          <a:bodyPr wrap="none" rtlCol="0">
            <a:spAutoFit/>
          </a:bodyPr>
          <a:lstStyle/>
          <a:p>
            <a:r>
              <a:rPr lang="zh-CN" altLang="en-US" dirty="0" smtClean="0">
                <a:solidFill>
                  <a:srgbClr val="22518A"/>
                </a:solidFill>
                <a:latin typeface="华文中宋" panose="02010600040101010101" pitchFamily="2" charset="-122"/>
                <a:ea typeface="华文中宋" panose="02010600040101010101" pitchFamily="2" charset="-122"/>
              </a:rPr>
              <a:t>外部因素</a:t>
            </a:r>
            <a:r>
              <a:rPr lang="en-US" altLang="zh-CN" dirty="0" smtClean="0">
                <a:solidFill>
                  <a:srgbClr val="22518A"/>
                </a:solidFill>
                <a:latin typeface="华文中宋" panose="02010600040101010101" pitchFamily="2" charset="-122"/>
                <a:ea typeface="华文中宋" panose="02010600040101010101" pitchFamily="2" charset="-122"/>
              </a:rPr>
              <a:t>--</a:t>
            </a:r>
            <a:r>
              <a:rPr lang="zh-CN" altLang="en-US" dirty="0" smtClean="0">
                <a:solidFill>
                  <a:srgbClr val="22518A"/>
                </a:solidFill>
                <a:latin typeface="华文中宋" panose="02010600040101010101" pitchFamily="2" charset="-122"/>
                <a:ea typeface="华文中宋" panose="02010600040101010101" pitchFamily="2" charset="-122"/>
              </a:rPr>
              <a:t>雷电危害</a:t>
            </a:r>
            <a:endParaRPr lang="zh-CN" altLang="en-US" dirty="0" smtClean="0">
              <a:solidFill>
                <a:srgbClr val="22518A"/>
              </a:solidFill>
              <a:latin typeface="华文中宋" panose="02010600040101010101" pitchFamily="2" charset="-122"/>
              <a:ea typeface="华文中宋" panose="02010600040101010101" pitchFamily="2" charset="-122"/>
            </a:endParaRPr>
          </a:p>
        </p:txBody>
      </p:sp>
      <p:sp>
        <p:nvSpPr>
          <p:cNvPr id="6" name="矩形 5"/>
          <p:cNvSpPr/>
          <p:nvPr/>
        </p:nvSpPr>
        <p:spPr>
          <a:xfrm>
            <a:off x="35496" y="413547"/>
            <a:ext cx="6120680" cy="341632"/>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1</a:t>
            </a:r>
            <a:r>
              <a:rPr lang="zh-CN" altLang="en-US" dirty="0" smtClean="0">
                <a:solidFill>
                  <a:schemeClr val="tx2"/>
                </a:solidFill>
                <a:latin typeface="华文隶书" panose="02010800040101010101" pitchFamily="2" charset="-122"/>
                <a:ea typeface="华文隶书" panose="02010800040101010101" pitchFamily="2" charset="-122"/>
              </a:rPr>
              <a:t>、企业常用的电气设备、电气装置和电气作业及安全要求</a:t>
            </a:r>
            <a:endParaRPr lang="zh-CN" altLang="en-US" dirty="0">
              <a:solidFill>
                <a:schemeClr val="tx2"/>
              </a:solidFill>
              <a:latin typeface="华文隶书" panose="02010800040101010101" pitchFamily="2" charset="-122"/>
              <a:ea typeface="华文隶书" panose="02010800040101010101" pitchFamily="2" charset="-122"/>
            </a:endParaRPr>
          </a:p>
        </p:txBody>
      </p:sp>
      <p:sp>
        <p:nvSpPr>
          <p:cNvPr id="10" name="TextBox 9"/>
          <p:cNvSpPr txBox="1"/>
          <p:nvPr/>
        </p:nvSpPr>
        <p:spPr>
          <a:xfrm>
            <a:off x="4139952" y="1700808"/>
            <a:ext cx="1943161" cy="369332"/>
          </a:xfrm>
          <a:prstGeom prst="rect">
            <a:avLst/>
          </a:prstGeom>
          <a:noFill/>
        </p:spPr>
        <p:txBody>
          <a:bodyPr wrap="none" rtlCol="0">
            <a:spAutoFit/>
          </a:bodyPr>
          <a:lstStyle/>
          <a:p>
            <a:r>
              <a:rPr lang="zh-CN" altLang="en-US" dirty="0" smtClean="0">
                <a:solidFill>
                  <a:srgbClr val="22518A"/>
                </a:solidFill>
                <a:latin typeface="华文中宋" panose="02010600040101010101" pitchFamily="2" charset="-122"/>
                <a:ea typeface="华文中宋" panose="02010600040101010101" pitchFamily="2" charset="-122"/>
              </a:rPr>
              <a:t>雷电的分类（</a:t>
            </a:r>
            <a:r>
              <a:rPr lang="en-US" altLang="zh-CN" dirty="0" smtClean="0">
                <a:solidFill>
                  <a:srgbClr val="22518A"/>
                </a:solidFill>
                <a:latin typeface="华文中宋" panose="02010600040101010101" pitchFamily="2" charset="-122"/>
                <a:ea typeface="华文中宋" panose="02010600040101010101" pitchFamily="2" charset="-122"/>
              </a:rPr>
              <a:t>1</a:t>
            </a:r>
            <a:r>
              <a:rPr lang="zh-CN" altLang="en-US" dirty="0" smtClean="0">
                <a:solidFill>
                  <a:srgbClr val="22518A"/>
                </a:solidFill>
                <a:latin typeface="华文中宋" panose="02010600040101010101" pitchFamily="2" charset="-122"/>
                <a:ea typeface="华文中宋" panose="02010600040101010101" pitchFamily="2" charset="-122"/>
              </a:rPr>
              <a:t>）</a:t>
            </a:r>
            <a:endParaRPr lang="zh-CN" altLang="en-US" dirty="0" smtClean="0">
              <a:solidFill>
                <a:srgbClr val="22518A"/>
              </a:solidFill>
              <a:latin typeface="华文中宋" panose="02010600040101010101" pitchFamily="2" charset="-122"/>
              <a:ea typeface="华文中宋" panose="02010600040101010101" pitchFamily="2" charset="-122"/>
            </a:endParaRPr>
          </a:p>
        </p:txBody>
      </p:sp>
      <p:sp>
        <p:nvSpPr>
          <p:cNvPr id="12" name="Rectangle 190"/>
          <p:cNvSpPr>
            <a:spLocks noChangeArrowheads="1"/>
          </p:cNvSpPr>
          <p:nvPr/>
        </p:nvSpPr>
        <p:spPr bwMode="auto">
          <a:xfrm>
            <a:off x="272891" y="2695591"/>
            <a:ext cx="6099309" cy="1200329"/>
          </a:xfrm>
          <a:prstGeom prst="rect">
            <a:avLst/>
          </a:prstGeom>
          <a:noFill/>
          <a:ln w="9525">
            <a:noFill/>
            <a:miter lim="800000"/>
          </a:ln>
        </p:spPr>
        <p:txBody>
          <a:bodyPr wrap="square">
            <a:spAutoFit/>
          </a:bodyPr>
          <a:lstStyle/>
          <a:p>
            <a:pPr>
              <a:lnSpc>
                <a:spcPct val="150000"/>
              </a:lnSpc>
              <a:buClr>
                <a:srgbClr val="FF0000"/>
              </a:buClr>
            </a:pPr>
            <a:r>
              <a:rPr kumimoji="1" lang="zh-CN" altLang="en-US" sz="1600" dirty="0">
                <a:solidFill>
                  <a:srgbClr val="22518A"/>
                </a:solidFill>
                <a:latin typeface="微软雅黑" panose="020B0503020204020204" pitchFamily="34" charset="-122"/>
                <a:ea typeface="微软雅黑" panose="020B0503020204020204" pitchFamily="34" charset="-122"/>
              </a:rPr>
              <a:t>（</a:t>
            </a:r>
            <a:r>
              <a:rPr kumimoji="1" lang="en-US" altLang="zh-CN" sz="1600" dirty="0">
                <a:solidFill>
                  <a:srgbClr val="22518A"/>
                </a:solidFill>
                <a:latin typeface="微软雅黑" panose="020B0503020204020204" pitchFamily="34" charset="-122"/>
                <a:ea typeface="微软雅黑" panose="020B0503020204020204" pitchFamily="34" charset="-122"/>
              </a:rPr>
              <a:t>1</a:t>
            </a:r>
            <a:r>
              <a:rPr kumimoji="1" lang="zh-CN" altLang="en-US" sz="1600" dirty="0">
                <a:solidFill>
                  <a:srgbClr val="22518A"/>
                </a:solidFill>
                <a:latin typeface="微软雅黑" panose="020B0503020204020204" pitchFamily="34" charset="-122"/>
                <a:ea typeface="微软雅黑" panose="020B0503020204020204" pitchFamily="34" charset="-122"/>
              </a:rPr>
              <a:t>）直击雷破坏</a:t>
            </a:r>
            <a:endParaRPr kumimoji="1" lang="zh-CN" altLang="en-US" sz="1600" dirty="0">
              <a:solidFill>
                <a:srgbClr val="22518A"/>
              </a:solidFill>
              <a:latin typeface="微软雅黑" panose="020B0503020204020204" pitchFamily="34" charset="-122"/>
              <a:ea typeface="微软雅黑" panose="020B0503020204020204" pitchFamily="34" charset="-122"/>
            </a:endParaRPr>
          </a:p>
          <a:p>
            <a:pPr>
              <a:lnSpc>
                <a:spcPct val="150000"/>
              </a:lnSpc>
              <a:buClr>
                <a:srgbClr val="FF0000"/>
              </a:buClr>
            </a:pPr>
            <a:r>
              <a:rPr kumimoji="1" lang="zh-CN" altLang="en-US" sz="1600" dirty="0" smtClean="0">
                <a:latin typeface="微软雅黑" panose="020B0503020204020204" pitchFamily="34" charset="-122"/>
                <a:ea typeface="微软雅黑" panose="020B0503020204020204" pitchFamily="34" charset="-122"/>
              </a:rPr>
              <a:t>当</a:t>
            </a:r>
            <a:r>
              <a:rPr kumimoji="1" lang="zh-CN" altLang="en-US" sz="1600" dirty="0">
                <a:latin typeface="微软雅黑" panose="020B0503020204020204" pitchFamily="34" charset="-122"/>
                <a:ea typeface="微软雅黑" panose="020B0503020204020204" pitchFamily="34" charset="-122"/>
              </a:rPr>
              <a:t>雷电直接击在建筑物上，强大的雷电流使建（构）筑物水分受热气化膨胀，从而产生很大的机械力，导致建筑物燃烧或爆炸。</a:t>
            </a:r>
            <a:endParaRPr kumimoji="1" lang="zh-CN" altLang="en-US" sz="1600" dirty="0">
              <a:latin typeface="微软雅黑" panose="020B0503020204020204" pitchFamily="34" charset="-122"/>
              <a:ea typeface="微软雅黑" panose="020B0503020204020204" pitchFamily="34" charset="-122"/>
            </a:endParaRPr>
          </a:p>
        </p:txBody>
      </p:sp>
      <p:sp>
        <p:nvSpPr>
          <p:cNvPr id="13" name="Rectangle 191"/>
          <p:cNvSpPr>
            <a:spLocks noChangeArrowheads="1"/>
          </p:cNvSpPr>
          <p:nvPr/>
        </p:nvSpPr>
        <p:spPr bwMode="auto">
          <a:xfrm>
            <a:off x="272097" y="3803556"/>
            <a:ext cx="5884079" cy="1569660"/>
          </a:xfrm>
          <a:prstGeom prst="rect">
            <a:avLst/>
          </a:prstGeom>
          <a:noFill/>
          <a:ln w="9525">
            <a:noFill/>
            <a:miter lim="800000"/>
          </a:ln>
        </p:spPr>
        <p:txBody>
          <a:bodyPr wrap="square">
            <a:spAutoFit/>
          </a:bodyPr>
          <a:lstStyle/>
          <a:p>
            <a:pPr>
              <a:lnSpc>
                <a:spcPct val="150000"/>
              </a:lnSpc>
              <a:buClr>
                <a:srgbClr val="FF0000"/>
              </a:buClr>
            </a:pPr>
            <a:r>
              <a:rPr kumimoji="1" lang="zh-CN" altLang="en-US" sz="1600" dirty="0">
                <a:solidFill>
                  <a:srgbClr val="22518A"/>
                </a:solidFill>
                <a:latin typeface="微软雅黑" panose="020B0503020204020204" pitchFamily="34" charset="-122"/>
                <a:ea typeface="微软雅黑" panose="020B0503020204020204" pitchFamily="34" charset="-122"/>
              </a:rPr>
              <a:t>（</a:t>
            </a:r>
            <a:r>
              <a:rPr kumimoji="1" lang="en-US" altLang="zh-CN" sz="1600" dirty="0">
                <a:solidFill>
                  <a:srgbClr val="22518A"/>
                </a:solidFill>
                <a:latin typeface="微软雅黑" panose="020B0503020204020204" pitchFamily="34" charset="-122"/>
                <a:ea typeface="微软雅黑" panose="020B0503020204020204" pitchFamily="34" charset="-122"/>
              </a:rPr>
              <a:t>2</a:t>
            </a:r>
            <a:r>
              <a:rPr kumimoji="1" lang="zh-CN" altLang="en-US" sz="1600" dirty="0">
                <a:solidFill>
                  <a:srgbClr val="22518A"/>
                </a:solidFill>
                <a:latin typeface="微软雅黑" panose="020B0503020204020204" pitchFamily="34" charset="-122"/>
                <a:ea typeface="微软雅黑" panose="020B0503020204020204" pitchFamily="34" charset="-122"/>
              </a:rPr>
              <a:t>）感应雷破坏</a:t>
            </a:r>
            <a:endParaRPr kumimoji="1" lang="zh-CN" altLang="en-US" sz="1600" dirty="0">
              <a:solidFill>
                <a:srgbClr val="22518A"/>
              </a:solidFill>
              <a:latin typeface="微软雅黑" panose="020B0503020204020204" pitchFamily="34" charset="-122"/>
              <a:ea typeface="微软雅黑" panose="020B0503020204020204" pitchFamily="34" charset="-122"/>
            </a:endParaRPr>
          </a:p>
          <a:p>
            <a:pPr>
              <a:lnSpc>
                <a:spcPct val="150000"/>
              </a:lnSpc>
              <a:buClr>
                <a:srgbClr val="FF0000"/>
              </a:buClr>
            </a:pPr>
            <a:r>
              <a:rPr kumimoji="1" lang="zh-CN" altLang="en-US" sz="1600" dirty="0" smtClean="0">
                <a:latin typeface="微软雅黑" panose="020B0503020204020204" pitchFamily="34" charset="-122"/>
                <a:ea typeface="微软雅黑" panose="020B0503020204020204" pitchFamily="34" charset="-122"/>
              </a:rPr>
              <a:t>由于</a:t>
            </a:r>
            <a:r>
              <a:rPr kumimoji="1" lang="zh-CN" altLang="en-US" sz="1600" dirty="0">
                <a:latin typeface="微软雅黑" panose="020B0503020204020204" pitchFamily="34" charset="-122"/>
                <a:ea typeface="微软雅黑" panose="020B0503020204020204" pitchFamily="34" charset="-122"/>
              </a:rPr>
              <a:t>雷电流变化梯度很大，会产生强大的交变磁场，使得周围的金属构件产生感应电流，这种电流可能向周围物体放电，如附近有可燃物就会引发火灾和爆炸。</a:t>
            </a:r>
            <a:endParaRPr kumimoji="1" lang="zh-CN" altLang="en-US" sz="1600" dirty="0">
              <a:latin typeface="微软雅黑" panose="020B0503020204020204" pitchFamily="34" charset="-122"/>
              <a:ea typeface="微软雅黑" panose="020B0503020204020204" pitchFamily="34" charset="-122"/>
            </a:endParaRPr>
          </a:p>
        </p:txBody>
      </p:sp>
      <p:sp>
        <p:nvSpPr>
          <p:cNvPr id="14" name="Rectangle 193"/>
          <p:cNvSpPr>
            <a:spLocks noChangeArrowheads="1"/>
          </p:cNvSpPr>
          <p:nvPr/>
        </p:nvSpPr>
        <p:spPr bwMode="auto">
          <a:xfrm>
            <a:off x="286469" y="5253007"/>
            <a:ext cx="7381875" cy="1200329"/>
          </a:xfrm>
          <a:prstGeom prst="rect">
            <a:avLst/>
          </a:prstGeom>
          <a:noFill/>
          <a:ln w="9525">
            <a:noFill/>
            <a:miter lim="800000"/>
          </a:ln>
        </p:spPr>
        <p:txBody>
          <a:bodyPr>
            <a:spAutoFit/>
          </a:bodyPr>
          <a:lstStyle/>
          <a:p>
            <a:pPr>
              <a:lnSpc>
                <a:spcPct val="150000"/>
              </a:lnSpc>
              <a:buClr>
                <a:srgbClr val="FF0000"/>
              </a:buClr>
            </a:pPr>
            <a:r>
              <a:rPr kumimoji="1" lang="zh-CN" altLang="en-US" sz="1600" dirty="0">
                <a:solidFill>
                  <a:srgbClr val="22518A"/>
                </a:solidFill>
                <a:latin typeface="微软雅黑" panose="020B0503020204020204" pitchFamily="34" charset="-122"/>
                <a:ea typeface="微软雅黑" panose="020B0503020204020204" pitchFamily="34" charset="-122"/>
              </a:rPr>
              <a:t>（</a:t>
            </a:r>
            <a:r>
              <a:rPr kumimoji="1" lang="en-US" altLang="zh-CN" sz="1600" dirty="0">
                <a:solidFill>
                  <a:srgbClr val="22518A"/>
                </a:solidFill>
                <a:latin typeface="微软雅黑" panose="020B0503020204020204" pitchFamily="34" charset="-122"/>
                <a:ea typeface="微软雅黑" panose="020B0503020204020204" pitchFamily="34" charset="-122"/>
              </a:rPr>
              <a:t>3</a:t>
            </a:r>
            <a:r>
              <a:rPr kumimoji="1" lang="zh-CN" altLang="en-US" sz="1600" dirty="0">
                <a:solidFill>
                  <a:srgbClr val="22518A"/>
                </a:solidFill>
                <a:latin typeface="微软雅黑" panose="020B0503020204020204" pitchFamily="34" charset="-122"/>
                <a:ea typeface="微软雅黑" panose="020B0503020204020204" pitchFamily="34" charset="-122"/>
              </a:rPr>
              <a:t>）雷电波侵入</a:t>
            </a:r>
            <a:endParaRPr kumimoji="1" lang="zh-CN" altLang="en-US" sz="1600" dirty="0">
              <a:solidFill>
                <a:srgbClr val="22518A"/>
              </a:solidFill>
              <a:latin typeface="微软雅黑" panose="020B0503020204020204" pitchFamily="34" charset="-122"/>
              <a:ea typeface="微软雅黑" panose="020B0503020204020204" pitchFamily="34" charset="-122"/>
            </a:endParaRPr>
          </a:p>
          <a:p>
            <a:pPr>
              <a:lnSpc>
                <a:spcPct val="150000"/>
              </a:lnSpc>
              <a:buClr>
                <a:srgbClr val="FF0000"/>
              </a:buClr>
            </a:pPr>
            <a:r>
              <a:rPr kumimoji="1" lang="zh-CN" altLang="en-US" sz="1600" dirty="0" smtClean="0">
                <a:latin typeface="微软雅黑" panose="020B0503020204020204" pitchFamily="34" charset="-122"/>
                <a:ea typeface="微软雅黑" panose="020B0503020204020204" pitchFamily="34" charset="-122"/>
              </a:rPr>
              <a:t>当</a:t>
            </a:r>
            <a:r>
              <a:rPr kumimoji="1" lang="zh-CN" altLang="en-US" sz="1600" dirty="0">
                <a:latin typeface="微软雅黑" panose="020B0503020204020204" pitchFamily="34" charset="-122"/>
                <a:ea typeface="微软雅黑" panose="020B0503020204020204" pitchFamily="34" charset="-122"/>
              </a:rPr>
              <a:t>雷电接近架空管线时，高压冲击波会沿架空管线侵入室内，造成高电流侵入，这样可能引起设备损坏或人身伤亡事故。如附近有可燃物，容易酿成火灾。</a:t>
            </a:r>
            <a:endParaRPr kumimoji="1" lang="zh-CN" altLang="en-US" sz="1600" dirty="0">
              <a:latin typeface="微软雅黑" panose="020B0503020204020204" pitchFamily="34" charset="-122"/>
              <a:ea typeface="微软雅黑" panose="020B0503020204020204" pitchFamily="34" charset="-122"/>
            </a:endParaRPr>
          </a:p>
        </p:txBody>
      </p:sp>
      <p:sp>
        <p:nvSpPr>
          <p:cNvPr id="15" name="Rectangle 194"/>
          <p:cNvSpPr>
            <a:spLocks noChangeArrowheads="1"/>
          </p:cNvSpPr>
          <p:nvPr/>
        </p:nvSpPr>
        <p:spPr bwMode="auto">
          <a:xfrm>
            <a:off x="323528" y="2348880"/>
            <a:ext cx="5170005" cy="461665"/>
          </a:xfrm>
          <a:prstGeom prst="rect">
            <a:avLst/>
          </a:prstGeom>
          <a:noFill/>
          <a:ln w="9525">
            <a:noFill/>
            <a:miter lim="800000"/>
          </a:ln>
        </p:spPr>
        <p:txBody>
          <a:bodyPr>
            <a:spAutoFit/>
          </a:bodyPr>
          <a:lstStyle/>
          <a:p>
            <a:pPr>
              <a:lnSpc>
                <a:spcPct val="150000"/>
              </a:lnSpc>
              <a:buClr>
                <a:srgbClr val="FF0000"/>
              </a:buClr>
            </a:pPr>
            <a:r>
              <a:rPr kumimoji="1" lang="zh-CN" altLang="en-US" sz="1600" dirty="0">
                <a:latin typeface="微软雅黑" panose="020B0503020204020204" pitchFamily="34" charset="-122"/>
                <a:ea typeface="微软雅黑" panose="020B0503020204020204" pitchFamily="34" charset="-122"/>
              </a:rPr>
              <a:t>按雷电形式可分成直击雷、感应雷、雷电波侵入三种 。</a:t>
            </a:r>
            <a:endParaRPr kumimoji="1" lang="zh-CN" altLang="en-US" sz="1600" dirty="0">
              <a:latin typeface="微软雅黑" panose="020B0503020204020204" pitchFamily="34" charset="-122"/>
              <a:ea typeface="微软雅黑" panose="020B0503020204020204" pitchFamily="34" charset="-122"/>
            </a:endParaRPr>
          </a:p>
        </p:txBody>
      </p:sp>
      <p:grpSp>
        <p:nvGrpSpPr>
          <p:cNvPr id="16" name="Group 171"/>
          <p:cNvGrpSpPr/>
          <p:nvPr/>
        </p:nvGrpSpPr>
        <p:grpSpPr bwMode="auto">
          <a:xfrm>
            <a:off x="6176126" y="831031"/>
            <a:ext cx="2788362" cy="1661865"/>
            <a:chOff x="1474" y="2296"/>
            <a:chExt cx="3900" cy="1904"/>
          </a:xfrm>
        </p:grpSpPr>
        <p:sp>
          <p:nvSpPr>
            <p:cNvPr id="17" name="AutoShape 88"/>
            <p:cNvSpPr>
              <a:spLocks noChangeArrowheads="1"/>
            </p:cNvSpPr>
            <p:nvPr/>
          </p:nvSpPr>
          <p:spPr bwMode="auto">
            <a:xfrm>
              <a:off x="1921" y="2432"/>
              <a:ext cx="1498" cy="318"/>
            </a:xfrm>
            <a:prstGeom prst="cloudCallout">
              <a:avLst>
                <a:gd name="adj1" fmla="val -26620"/>
                <a:gd name="adj2" fmla="val 3630"/>
              </a:avLst>
            </a:prstGeom>
            <a:solidFill>
              <a:srgbClr val="B2B2B2"/>
            </a:solidFill>
            <a:ln w="9525">
              <a:solidFill>
                <a:srgbClr val="B2B2B2"/>
              </a:solidFill>
              <a:miter lim="800000"/>
            </a:ln>
            <a:effectLst>
              <a:outerShdw dist="35921" dir="2700000" algn="ctr" rotWithShape="0">
                <a:schemeClr val="bg2"/>
              </a:outerShdw>
            </a:effectLst>
          </p:spPr>
          <p:txBody>
            <a:bodyPr/>
            <a:lstStyle/>
            <a:p>
              <a:pPr algn="ctr">
                <a:defRPr/>
              </a:pPr>
              <a:endParaRPr kumimoji="1" lang="zh-CN" altLang="zh-CN" sz="2400">
                <a:ea typeface="宋体" panose="02010600030101010101" pitchFamily="2" charset="-122"/>
              </a:endParaRPr>
            </a:p>
          </p:txBody>
        </p:sp>
        <p:sp>
          <p:nvSpPr>
            <p:cNvPr id="18" name="AutoShape 89"/>
            <p:cNvSpPr>
              <a:spLocks noChangeAspect="1" noChangeArrowheads="1" noTextEdit="1"/>
            </p:cNvSpPr>
            <p:nvPr/>
          </p:nvSpPr>
          <p:spPr bwMode="auto">
            <a:xfrm>
              <a:off x="2964" y="2659"/>
              <a:ext cx="1378" cy="1412"/>
            </a:xfrm>
            <a:prstGeom prst="rect">
              <a:avLst/>
            </a:prstGeom>
            <a:noFill/>
            <a:ln w="9525">
              <a:noFill/>
              <a:miter lim="800000"/>
            </a:ln>
          </p:spPr>
          <p:txBody>
            <a:bodyPr/>
            <a:lstStyle/>
            <a:p>
              <a:endParaRPr lang="zh-CN" altLang="en-US"/>
            </a:p>
          </p:txBody>
        </p:sp>
        <p:sp>
          <p:nvSpPr>
            <p:cNvPr id="19" name="Freeform 90"/>
            <p:cNvSpPr/>
            <p:nvPr/>
          </p:nvSpPr>
          <p:spPr bwMode="auto">
            <a:xfrm rot="-337604">
              <a:off x="1474" y="3656"/>
              <a:ext cx="3900" cy="544"/>
            </a:xfrm>
            <a:custGeom>
              <a:avLst/>
              <a:gdLst>
                <a:gd name="T0" fmla="*/ 4063 w 2519"/>
                <a:gd name="T1" fmla="*/ 9 h 812"/>
                <a:gd name="T2" fmla="*/ 2912 w 2519"/>
                <a:gd name="T3" fmla="*/ 31 h 812"/>
                <a:gd name="T4" fmla="*/ 1793 w 2519"/>
                <a:gd name="T5" fmla="*/ 62 h 812"/>
                <a:gd name="T6" fmla="*/ 718 w 2519"/>
                <a:gd name="T7" fmla="*/ 103 h 812"/>
                <a:gd name="T8" fmla="*/ 263 w 2519"/>
                <a:gd name="T9" fmla="*/ 127 h 812"/>
                <a:gd name="T10" fmla="*/ 1211 w 2519"/>
                <a:gd name="T11" fmla="*/ 90 h 812"/>
                <a:gd name="T12" fmla="*/ 2198 w 2519"/>
                <a:gd name="T13" fmla="*/ 61 h 812"/>
                <a:gd name="T14" fmla="*/ 3214 w 2519"/>
                <a:gd name="T15" fmla="*/ 40 h 812"/>
                <a:gd name="T16" fmla="*/ 4250 w 2519"/>
                <a:gd name="T17" fmla="*/ 28 h 812"/>
                <a:gd name="T18" fmla="*/ 5239 w 2519"/>
                <a:gd name="T19" fmla="*/ 26 h 812"/>
                <a:gd name="T20" fmla="*/ 6157 w 2519"/>
                <a:gd name="T21" fmla="*/ 32 h 812"/>
                <a:gd name="T22" fmla="*/ 6987 w 2519"/>
                <a:gd name="T23" fmla="*/ 48 h 812"/>
                <a:gd name="T24" fmla="*/ 7735 w 2519"/>
                <a:gd name="T25" fmla="*/ 72 h 812"/>
                <a:gd name="T26" fmla="*/ 8142 w 2519"/>
                <a:gd name="T27" fmla="*/ 90 h 812"/>
                <a:gd name="T28" fmla="*/ 6904 w 2519"/>
                <a:gd name="T29" fmla="*/ 54 h 812"/>
                <a:gd name="T30" fmla="*/ 5400 w 2519"/>
                <a:gd name="T31" fmla="*/ 43 h 812"/>
                <a:gd name="T32" fmla="*/ 4236 w 2519"/>
                <a:gd name="T33" fmla="*/ 52 h 812"/>
                <a:gd name="T34" fmla="*/ 3169 w 2519"/>
                <a:gd name="T35" fmla="*/ 72 h 812"/>
                <a:gd name="T36" fmla="*/ 2141 w 2519"/>
                <a:gd name="T37" fmla="*/ 100 h 812"/>
                <a:gd name="T38" fmla="*/ 1155 w 2519"/>
                <a:gd name="T39" fmla="*/ 139 h 812"/>
                <a:gd name="T40" fmla="*/ 731 w 2519"/>
                <a:gd name="T41" fmla="*/ 161 h 812"/>
                <a:gd name="T42" fmla="*/ 1596 w 2519"/>
                <a:gd name="T43" fmla="*/ 127 h 812"/>
                <a:gd name="T44" fmla="*/ 2502 w 2519"/>
                <a:gd name="T45" fmla="*/ 100 h 812"/>
                <a:gd name="T46" fmla="*/ 3425 w 2519"/>
                <a:gd name="T47" fmla="*/ 82 h 812"/>
                <a:gd name="T48" fmla="*/ 4368 w 2519"/>
                <a:gd name="T49" fmla="*/ 72 h 812"/>
                <a:gd name="T50" fmla="*/ 5314 w 2519"/>
                <a:gd name="T51" fmla="*/ 69 h 812"/>
                <a:gd name="T52" fmla="*/ 6179 w 2519"/>
                <a:gd name="T53" fmla="*/ 76 h 812"/>
                <a:gd name="T54" fmla="*/ 6944 w 2519"/>
                <a:gd name="T55" fmla="*/ 92 h 812"/>
                <a:gd name="T56" fmla="*/ 7622 w 2519"/>
                <a:gd name="T57" fmla="*/ 116 h 812"/>
                <a:gd name="T58" fmla="*/ 7994 w 2519"/>
                <a:gd name="T59" fmla="*/ 135 h 812"/>
                <a:gd name="T60" fmla="*/ 6781 w 2519"/>
                <a:gd name="T61" fmla="*/ 97 h 812"/>
                <a:gd name="T62" fmla="*/ 5278 w 2519"/>
                <a:gd name="T63" fmla="*/ 87 h 812"/>
                <a:gd name="T64" fmla="*/ 4227 w 2519"/>
                <a:gd name="T65" fmla="*/ 97 h 812"/>
                <a:gd name="T66" fmla="*/ 3292 w 2519"/>
                <a:gd name="T67" fmla="*/ 116 h 812"/>
                <a:gd name="T68" fmla="*/ 2383 w 2519"/>
                <a:gd name="T69" fmla="*/ 143 h 812"/>
                <a:gd name="T70" fmla="*/ 1514 w 2519"/>
                <a:gd name="T71" fmla="*/ 178 h 812"/>
                <a:gd name="T72" fmla="*/ 1132 w 2519"/>
                <a:gd name="T73" fmla="*/ 198 h 812"/>
                <a:gd name="T74" fmla="*/ 1886 w 2519"/>
                <a:gd name="T75" fmla="*/ 169 h 812"/>
                <a:gd name="T76" fmla="*/ 2666 w 2519"/>
                <a:gd name="T77" fmla="*/ 145 h 812"/>
                <a:gd name="T78" fmla="*/ 3473 w 2519"/>
                <a:gd name="T79" fmla="*/ 127 h 812"/>
                <a:gd name="T80" fmla="*/ 4286 w 2519"/>
                <a:gd name="T81" fmla="*/ 117 h 812"/>
                <a:gd name="T82" fmla="*/ 5663 w 2519"/>
                <a:gd name="T83" fmla="*/ 116 h 812"/>
                <a:gd name="T84" fmla="*/ 7026 w 2519"/>
                <a:gd name="T85" fmla="*/ 143 h 812"/>
                <a:gd name="T86" fmla="*/ 7258 w 2519"/>
                <a:gd name="T87" fmla="*/ 155 h 812"/>
                <a:gd name="T88" fmla="*/ 6142 w 2519"/>
                <a:gd name="T89" fmla="*/ 133 h 812"/>
                <a:gd name="T90" fmla="*/ 4880 w 2519"/>
                <a:gd name="T91" fmla="*/ 133 h 812"/>
                <a:gd name="T92" fmla="*/ 4049 w 2519"/>
                <a:gd name="T93" fmla="*/ 146 h 812"/>
                <a:gd name="T94" fmla="*/ 3223 w 2519"/>
                <a:gd name="T95" fmla="*/ 167 h 812"/>
                <a:gd name="T96" fmla="*/ 2435 w 2519"/>
                <a:gd name="T97" fmla="*/ 194 h 812"/>
                <a:gd name="T98" fmla="*/ 1688 w 2519"/>
                <a:gd name="T99" fmla="*/ 228 h 812"/>
                <a:gd name="T100" fmla="*/ 2115 w 2519"/>
                <a:gd name="T101" fmla="*/ 213 h 812"/>
                <a:gd name="T102" fmla="*/ 3477 w 2519"/>
                <a:gd name="T103" fmla="*/ 174 h 812"/>
                <a:gd name="T104" fmla="*/ 5015 w 2519"/>
                <a:gd name="T105" fmla="*/ 157 h 812"/>
                <a:gd name="T106" fmla="*/ 6606 w 2519"/>
                <a:gd name="T107" fmla="*/ 180 h 812"/>
                <a:gd name="T108" fmla="*/ 7600 w 2519"/>
                <a:gd name="T109" fmla="*/ 243 h 812"/>
                <a:gd name="T110" fmla="*/ 8758 w 2519"/>
                <a:gd name="T111" fmla="*/ 69 h 812"/>
                <a:gd name="T112" fmla="*/ 7935 w 2519"/>
                <a:gd name="T113" fmla="*/ 35 h 812"/>
                <a:gd name="T114" fmla="*/ 6979 w 2519"/>
                <a:gd name="T115" fmla="*/ 11 h 812"/>
                <a:gd name="T116" fmla="*/ 5902 w 2519"/>
                <a:gd name="T117" fmla="*/ 1 h 81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19"/>
                <a:gd name="T178" fmla="*/ 0 h 812"/>
                <a:gd name="T179" fmla="*/ 2519 w 2519"/>
                <a:gd name="T180" fmla="*/ 812 h 81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19" h="812">
                  <a:moveTo>
                    <a:pt x="1365" y="3"/>
                  </a:moveTo>
                  <a:lnTo>
                    <a:pt x="1320" y="6"/>
                  </a:lnTo>
                  <a:lnTo>
                    <a:pt x="1275" y="9"/>
                  </a:lnTo>
                  <a:lnTo>
                    <a:pt x="1229" y="13"/>
                  </a:lnTo>
                  <a:lnTo>
                    <a:pt x="1185" y="19"/>
                  </a:lnTo>
                  <a:lnTo>
                    <a:pt x="1141" y="24"/>
                  </a:lnTo>
                  <a:lnTo>
                    <a:pt x="1095" y="31"/>
                  </a:lnTo>
                  <a:lnTo>
                    <a:pt x="1051" y="40"/>
                  </a:lnTo>
                  <a:lnTo>
                    <a:pt x="1006" y="47"/>
                  </a:lnTo>
                  <a:lnTo>
                    <a:pt x="961" y="57"/>
                  </a:lnTo>
                  <a:lnTo>
                    <a:pt x="916" y="67"/>
                  </a:lnTo>
                  <a:lnTo>
                    <a:pt x="872" y="77"/>
                  </a:lnTo>
                  <a:lnTo>
                    <a:pt x="829" y="89"/>
                  </a:lnTo>
                  <a:lnTo>
                    <a:pt x="785" y="101"/>
                  </a:lnTo>
                  <a:lnTo>
                    <a:pt x="740" y="114"/>
                  </a:lnTo>
                  <a:lnTo>
                    <a:pt x="697" y="128"/>
                  </a:lnTo>
                  <a:lnTo>
                    <a:pt x="654" y="143"/>
                  </a:lnTo>
                  <a:lnTo>
                    <a:pt x="610" y="157"/>
                  </a:lnTo>
                  <a:lnTo>
                    <a:pt x="567" y="173"/>
                  </a:lnTo>
                  <a:lnTo>
                    <a:pt x="526" y="190"/>
                  </a:lnTo>
                  <a:lnTo>
                    <a:pt x="483" y="207"/>
                  </a:lnTo>
                  <a:lnTo>
                    <a:pt x="441" y="224"/>
                  </a:lnTo>
                  <a:lnTo>
                    <a:pt x="399" y="243"/>
                  </a:lnTo>
                  <a:lnTo>
                    <a:pt x="358" y="261"/>
                  </a:lnTo>
                  <a:lnTo>
                    <a:pt x="316" y="281"/>
                  </a:lnTo>
                  <a:lnTo>
                    <a:pt x="275" y="301"/>
                  </a:lnTo>
                  <a:lnTo>
                    <a:pt x="235" y="323"/>
                  </a:lnTo>
                  <a:lnTo>
                    <a:pt x="194" y="344"/>
                  </a:lnTo>
                  <a:lnTo>
                    <a:pt x="156" y="365"/>
                  </a:lnTo>
                  <a:lnTo>
                    <a:pt x="115" y="388"/>
                  </a:lnTo>
                  <a:lnTo>
                    <a:pt x="77" y="411"/>
                  </a:lnTo>
                  <a:lnTo>
                    <a:pt x="38" y="435"/>
                  </a:lnTo>
                  <a:lnTo>
                    <a:pt x="0" y="460"/>
                  </a:lnTo>
                  <a:lnTo>
                    <a:pt x="35" y="440"/>
                  </a:lnTo>
                  <a:lnTo>
                    <a:pt x="71" y="421"/>
                  </a:lnTo>
                  <a:lnTo>
                    <a:pt x="106" y="402"/>
                  </a:lnTo>
                  <a:lnTo>
                    <a:pt x="142" y="384"/>
                  </a:lnTo>
                  <a:lnTo>
                    <a:pt x="178" y="365"/>
                  </a:lnTo>
                  <a:lnTo>
                    <a:pt x="215" y="348"/>
                  </a:lnTo>
                  <a:lnTo>
                    <a:pt x="251" y="331"/>
                  </a:lnTo>
                  <a:lnTo>
                    <a:pt x="289" y="315"/>
                  </a:lnTo>
                  <a:lnTo>
                    <a:pt x="326" y="298"/>
                  </a:lnTo>
                  <a:lnTo>
                    <a:pt x="363" y="284"/>
                  </a:lnTo>
                  <a:lnTo>
                    <a:pt x="401" y="268"/>
                  </a:lnTo>
                  <a:lnTo>
                    <a:pt x="438" y="254"/>
                  </a:lnTo>
                  <a:lnTo>
                    <a:pt x="477" y="240"/>
                  </a:lnTo>
                  <a:lnTo>
                    <a:pt x="516" y="227"/>
                  </a:lnTo>
                  <a:lnTo>
                    <a:pt x="553" y="214"/>
                  </a:lnTo>
                  <a:lnTo>
                    <a:pt x="592" y="203"/>
                  </a:lnTo>
                  <a:lnTo>
                    <a:pt x="631" y="190"/>
                  </a:lnTo>
                  <a:lnTo>
                    <a:pt x="670" y="180"/>
                  </a:lnTo>
                  <a:lnTo>
                    <a:pt x="710" y="168"/>
                  </a:lnTo>
                  <a:lnTo>
                    <a:pt x="749" y="158"/>
                  </a:lnTo>
                  <a:lnTo>
                    <a:pt x="787" y="150"/>
                  </a:lnTo>
                  <a:lnTo>
                    <a:pt x="828" y="141"/>
                  </a:lnTo>
                  <a:lnTo>
                    <a:pt x="866" y="133"/>
                  </a:lnTo>
                  <a:lnTo>
                    <a:pt x="907" y="126"/>
                  </a:lnTo>
                  <a:lnTo>
                    <a:pt x="945" y="118"/>
                  </a:lnTo>
                  <a:lnTo>
                    <a:pt x="986" y="111"/>
                  </a:lnTo>
                  <a:lnTo>
                    <a:pt x="1026" y="106"/>
                  </a:lnTo>
                  <a:lnTo>
                    <a:pt x="1065" y="101"/>
                  </a:lnTo>
                  <a:lnTo>
                    <a:pt x="1105" y="97"/>
                  </a:lnTo>
                  <a:lnTo>
                    <a:pt x="1145" y="93"/>
                  </a:lnTo>
                  <a:lnTo>
                    <a:pt x="1184" y="90"/>
                  </a:lnTo>
                  <a:lnTo>
                    <a:pt x="1224" y="87"/>
                  </a:lnTo>
                  <a:lnTo>
                    <a:pt x="1263" y="86"/>
                  </a:lnTo>
                  <a:lnTo>
                    <a:pt x="1300" y="84"/>
                  </a:lnTo>
                  <a:lnTo>
                    <a:pt x="1339" y="84"/>
                  </a:lnTo>
                  <a:lnTo>
                    <a:pt x="1376" y="84"/>
                  </a:lnTo>
                  <a:lnTo>
                    <a:pt x="1412" y="86"/>
                  </a:lnTo>
                  <a:lnTo>
                    <a:pt x="1450" y="87"/>
                  </a:lnTo>
                  <a:lnTo>
                    <a:pt x="1486" y="89"/>
                  </a:lnTo>
                  <a:lnTo>
                    <a:pt x="1520" y="91"/>
                  </a:lnTo>
                  <a:lnTo>
                    <a:pt x="1556" y="94"/>
                  </a:lnTo>
                  <a:lnTo>
                    <a:pt x="1591" y="99"/>
                  </a:lnTo>
                  <a:lnTo>
                    <a:pt x="1626" y="103"/>
                  </a:lnTo>
                  <a:lnTo>
                    <a:pt x="1659" y="108"/>
                  </a:lnTo>
                  <a:lnTo>
                    <a:pt x="1692" y="114"/>
                  </a:lnTo>
                  <a:lnTo>
                    <a:pt x="1726" y="120"/>
                  </a:lnTo>
                  <a:lnTo>
                    <a:pt x="1759" y="127"/>
                  </a:lnTo>
                  <a:lnTo>
                    <a:pt x="1791" y="134"/>
                  </a:lnTo>
                  <a:lnTo>
                    <a:pt x="1823" y="143"/>
                  </a:lnTo>
                  <a:lnTo>
                    <a:pt x="1853" y="151"/>
                  </a:lnTo>
                  <a:lnTo>
                    <a:pt x="1883" y="160"/>
                  </a:lnTo>
                  <a:lnTo>
                    <a:pt x="1914" y="170"/>
                  </a:lnTo>
                  <a:lnTo>
                    <a:pt x="1944" y="180"/>
                  </a:lnTo>
                  <a:lnTo>
                    <a:pt x="1974" y="191"/>
                  </a:lnTo>
                  <a:lnTo>
                    <a:pt x="2003" y="201"/>
                  </a:lnTo>
                  <a:lnTo>
                    <a:pt x="2030" y="214"/>
                  </a:lnTo>
                  <a:lnTo>
                    <a:pt x="2058" y="226"/>
                  </a:lnTo>
                  <a:lnTo>
                    <a:pt x="2084" y="238"/>
                  </a:lnTo>
                  <a:lnTo>
                    <a:pt x="2112" y="251"/>
                  </a:lnTo>
                  <a:lnTo>
                    <a:pt x="2138" y="265"/>
                  </a:lnTo>
                  <a:lnTo>
                    <a:pt x="2163" y="280"/>
                  </a:lnTo>
                  <a:lnTo>
                    <a:pt x="2188" y="294"/>
                  </a:lnTo>
                  <a:lnTo>
                    <a:pt x="2213" y="310"/>
                  </a:lnTo>
                  <a:lnTo>
                    <a:pt x="2237" y="325"/>
                  </a:lnTo>
                  <a:lnTo>
                    <a:pt x="2194" y="301"/>
                  </a:lnTo>
                  <a:lnTo>
                    <a:pt x="2150" y="278"/>
                  </a:lnTo>
                  <a:lnTo>
                    <a:pt x="2104" y="257"/>
                  </a:lnTo>
                  <a:lnTo>
                    <a:pt x="2058" y="237"/>
                  </a:lnTo>
                  <a:lnTo>
                    <a:pt x="2011" y="220"/>
                  </a:lnTo>
                  <a:lnTo>
                    <a:pt x="1962" y="204"/>
                  </a:lnTo>
                  <a:lnTo>
                    <a:pt x="1911" y="190"/>
                  </a:lnTo>
                  <a:lnTo>
                    <a:pt x="1860" y="178"/>
                  </a:lnTo>
                  <a:lnTo>
                    <a:pt x="1807" y="167"/>
                  </a:lnTo>
                  <a:lnTo>
                    <a:pt x="1753" y="160"/>
                  </a:lnTo>
                  <a:lnTo>
                    <a:pt x="1696" y="153"/>
                  </a:lnTo>
                  <a:lnTo>
                    <a:pt x="1640" y="148"/>
                  </a:lnTo>
                  <a:lnTo>
                    <a:pt x="1580" y="144"/>
                  </a:lnTo>
                  <a:lnTo>
                    <a:pt x="1518" y="144"/>
                  </a:lnTo>
                  <a:lnTo>
                    <a:pt x="1455" y="144"/>
                  </a:lnTo>
                  <a:lnTo>
                    <a:pt x="1390" y="147"/>
                  </a:lnTo>
                  <a:lnTo>
                    <a:pt x="1349" y="150"/>
                  </a:lnTo>
                  <a:lnTo>
                    <a:pt x="1307" y="153"/>
                  </a:lnTo>
                  <a:lnTo>
                    <a:pt x="1265" y="157"/>
                  </a:lnTo>
                  <a:lnTo>
                    <a:pt x="1224" y="161"/>
                  </a:lnTo>
                  <a:lnTo>
                    <a:pt x="1182" y="167"/>
                  </a:lnTo>
                  <a:lnTo>
                    <a:pt x="1141" y="174"/>
                  </a:lnTo>
                  <a:lnTo>
                    <a:pt x="1101" y="181"/>
                  </a:lnTo>
                  <a:lnTo>
                    <a:pt x="1059" y="188"/>
                  </a:lnTo>
                  <a:lnTo>
                    <a:pt x="1017" y="197"/>
                  </a:lnTo>
                  <a:lnTo>
                    <a:pt x="977" y="207"/>
                  </a:lnTo>
                  <a:lnTo>
                    <a:pt x="936" y="217"/>
                  </a:lnTo>
                  <a:lnTo>
                    <a:pt x="896" y="227"/>
                  </a:lnTo>
                  <a:lnTo>
                    <a:pt x="854" y="238"/>
                  </a:lnTo>
                  <a:lnTo>
                    <a:pt x="814" y="250"/>
                  </a:lnTo>
                  <a:lnTo>
                    <a:pt x="774" y="263"/>
                  </a:lnTo>
                  <a:lnTo>
                    <a:pt x="735" y="277"/>
                  </a:lnTo>
                  <a:lnTo>
                    <a:pt x="695" y="290"/>
                  </a:lnTo>
                  <a:lnTo>
                    <a:pt x="654" y="305"/>
                  </a:lnTo>
                  <a:lnTo>
                    <a:pt x="616" y="320"/>
                  </a:lnTo>
                  <a:lnTo>
                    <a:pt x="577" y="335"/>
                  </a:lnTo>
                  <a:lnTo>
                    <a:pt x="538" y="353"/>
                  </a:lnTo>
                  <a:lnTo>
                    <a:pt x="499" y="370"/>
                  </a:lnTo>
                  <a:lnTo>
                    <a:pt x="460" y="387"/>
                  </a:lnTo>
                  <a:lnTo>
                    <a:pt x="423" y="405"/>
                  </a:lnTo>
                  <a:lnTo>
                    <a:pt x="386" y="424"/>
                  </a:lnTo>
                  <a:lnTo>
                    <a:pt x="348" y="442"/>
                  </a:lnTo>
                  <a:lnTo>
                    <a:pt x="311" y="462"/>
                  </a:lnTo>
                  <a:lnTo>
                    <a:pt x="275" y="482"/>
                  </a:lnTo>
                  <a:lnTo>
                    <a:pt x="239" y="504"/>
                  </a:lnTo>
                  <a:lnTo>
                    <a:pt x="203" y="525"/>
                  </a:lnTo>
                  <a:lnTo>
                    <a:pt x="167" y="547"/>
                  </a:lnTo>
                  <a:lnTo>
                    <a:pt x="132" y="569"/>
                  </a:lnTo>
                  <a:lnTo>
                    <a:pt x="164" y="551"/>
                  </a:lnTo>
                  <a:lnTo>
                    <a:pt x="197" y="534"/>
                  </a:lnTo>
                  <a:lnTo>
                    <a:pt x="229" y="517"/>
                  </a:lnTo>
                  <a:lnTo>
                    <a:pt x="262" y="501"/>
                  </a:lnTo>
                  <a:lnTo>
                    <a:pt x="296" y="484"/>
                  </a:lnTo>
                  <a:lnTo>
                    <a:pt x="329" y="468"/>
                  </a:lnTo>
                  <a:lnTo>
                    <a:pt x="362" y="454"/>
                  </a:lnTo>
                  <a:lnTo>
                    <a:pt x="395" y="438"/>
                  </a:lnTo>
                  <a:lnTo>
                    <a:pt x="430" y="424"/>
                  </a:lnTo>
                  <a:lnTo>
                    <a:pt x="465" y="410"/>
                  </a:lnTo>
                  <a:lnTo>
                    <a:pt x="499" y="397"/>
                  </a:lnTo>
                  <a:lnTo>
                    <a:pt x="534" y="384"/>
                  </a:lnTo>
                  <a:lnTo>
                    <a:pt x="569" y="371"/>
                  </a:lnTo>
                  <a:lnTo>
                    <a:pt x="603" y="358"/>
                  </a:lnTo>
                  <a:lnTo>
                    <a:pt x="638" y="347"/>
                  </a:lnTo>
                  <a:lnTo>
                    <a:pt x="674" y="335"/>
                  </a:lnTo>
                  <a:lnTo>
                    <a:pt x="708" y="325"/>
                  </a:lnTo>
                  <a:lnTo>
                    <a:pt x="744" y="315"/>
                  </a:lnTo>
                  <a:lnTo>
                    <a:pt x="779" y="305"/>
                  </a:lnTo>
                  <a:lnTo>
                    <a:pt x="815" y="297"/>
                  </a:lnTo>
                  <a:lnTo>
                    <a:pt x="851" y="288"/>
                  </a:lnTo>
                  <a:lnTo>
                    <a:pt x="887" y="280"/>
                  </a:lnTo>
                  <a:lnTo>
                    <a:pt x="923" y="273"/>
                  </a:lnTo>
                  <a:lnTo>
                    <a:pt x="959" y="265"/>
                  </a:lnTo>
                  <a:lnTo>
                    <a:pt x="995" y="260"/>
                  </a:lnTo>
                  <a:lnTo>
                    <a:pt x="1031" y="254"/>
                  </a:lnTo>
                  <a:lnTo>
                    <a:pt x="1067" y="248"/>
                  </a:lnTo>
                  <a:lnTo>
                    <a:pt x="1103" y="244"/>
                  </a:lnTo>
                  <a:lnTo>
                    <a:pt x="1141" y="240"/>
                  </a:lnTo>
                  <a:lnTo>
                    <a:pt x="1177" y="237"/>
                  </a:lnTo>
                  <a:lnTo>
                    <a:pt x="1213" y="234"/>
                  </a:lnTo>
                  <a:lnTo>
                    <a:pt x="1249" y="231"/>
                  </a:lnTo>
                  <a:lnTo>
                    <a:pt x="1286" y="230"/>
                  </a:lnTo>
                  <a:lnTo>
                    <a:pt x="1324" y="228"/>
                  </a:lnTo>
                  <a:lnTo>
                    <a:pt x="1360" y="228"/>
                  </a:lnTo>
                  <a:lnTo>
                    <a:pt x="1396" y="228"/>
                  </a:lnTo>
                  <a:lnTo>
                    <a:pt x="1432" y="228"/>
                  </a:lnTo>
                  <a:lnTo>
                    <a:pt x="1466" y="230"/>
                  </a:lnTo>
                  <a:lnTo>
                    <a:pt x="1501" y="233"/>
                  </a:lnTo>
                  <a:lnTo>
                    <a:pt x="1534" y="235"/>
                  </a:lnTo>
                  <a:lnTo>
                    <a:pt x="1568" y="238"/>
                  </a:lnTo>
                  <a:lnTo>
                    <a:pt x="1601" y="243"/>
                  </a:lnTo>
                  <a:lnTo>
                    <a:pt x="1633" y="247"/>
                  </a:lnTo>
                  <a:lnTo>
                    <a:pt x="1665" y="253"/>
                  </a:lnTo>
                  <a:lnTo>
                    <a:pt x="1695" y="258"/>
                  </a:lnTo>
                  <a:lnTo>
                    <a:pt x="1726" y="264"/>
                  </a:lnTo>
                  <a:lnTo>
                    <a:pt x="1756" y="271"/>
                  </a:lnTo>
                  <a:lnTo>
                    <a:pt x="1785" y="278"/>
                  </a:lnTo>
                  <a:lnTo>
                    <a:pt x="1814" y="287"/>
                  </a:lnTo>
                  <a:lnTo>
                    <a:pt x="1842" y="295"/>
                  </a:lnTo>
                  <a:lnTo>
                    <a:pt x="1871" y="304"/>
                  </a:lnTo>
                  <a:lnTo>
                    <a:pt x="1899" y="314"/>
                  </a:lnTo>
                  <a:lnTo>
                    <a:pt x="1925" y="324"/>
                  </a:lnTo>
                  <a:lnTo>
                    <a:pt x="1951" y="335"/>
                  </a:lnTo>
                  <a:lnTo>
                    <a:pt x="1978" y="347"/>
                  </a:lnTo>
                  <a:lnTo>
                    <a:pt x="2004" y="358"/>
                  </a:lnTo>
                  <a:lnTo>
                    <a:pt x="2029" y="371"/>
                  </a:lnTo>
                  <a:lnTo>
                    <a:pt x="2054" y="385"/>
                  </a:lnTo>
                  <a:lnTo>
                    <a:pt x="2077" y="398"/>
                  </a:lnTo>
                  <a:lnTo>
                    <a:pt x="2101" y="412"/>
                  </a:lnTo>
                  <a:lnTo>
                    <a:pt x="2125" y="428"/>
                  </a:lnTo>
                  <a:lnTo>
                    <a:pt x="2148" y="442"/>
                  </a:lnTo>
                  <a:lnTo>
                    <a:pt x="2170" y="458"/>
                  </a:lnTo>
                  <a:lnTo>
                    <a:pt x="2192" y="475"/>
                  </a:lnTo>
                  <a:lnTo>
                    <a:pt x="2154" y="450"/>
                  </a:lnTo>
                  <a:lnTo>
                    <a:pt x="2112" y="427"/>
                  </a:lnTo>
                  <a:lnTo>
                    <a:pt x="2069" y="405"/>
                  </a:lnTo>
                  <a:lnTo>
                    <a:pt x="2023" y="385"/>
                  </a:lnTo>
                  <a:lnTo>
                    <a:pt x="1978" y="367"/>
                  </a:lnTo>
                  <a:lnTo>
                    <a:pt x="1929" y="350"/>
                  </a:lnTo>
                  <a:lnTo>
                    <a:pt x="1878" y="335"/>
                  </a:lnTo>
                  <a:lnTo>
                    <a:pt x="1827" y="323"/>
                  </a:lnTo>
                  <a:lnTo>
                    <a:pt x="1774" y="311"/>
                  </a:lnTo>
                  <a:lnTo>
                    <a:pt x="1719" y="303"/>
                  </a:lnTo>
                  <a:lnTo>
                    <a:pt x="1662" y="295"/>
                  </a:lnTo>
                  <a:lnTo>
                    <a:pt x="1604" y="291"/>
                  </a:lnTo>
                  <a:lnTo>
                    <a:pt x="1545" y="288"/>
                  </a:lnTo>
                  <a:lnTo>
                    <a:pt x="1484" y="288"/>
                  </a:lnTo>
                  <a:lnTo>
                    <a:pt x="1422" y="290"/>
                  </a:lnTo>
                  <a:lnTo>
                    <a:pt x="1358" y="294"/>
                  </a:lnTo>
                  <a:lnTo>
                    <a:pt x="1322" y="297"/>
                  </a:lnTo>
                  <a:lnTo>
                    <a:pt x="1285" y="301"/>
                  </a:lnTo>
                  <a:lnTo>
                    <a:pt x="1249" y="305"/>
                  </a:lnTo>
                  <a:lnTo>
                    <a:pt x="1213" y="310"/>
                  </a:lnTo>
                  <a:lnTo>
                    <a:pt x="1175" y="315"/>
                  </a:lnTo>
                  <a:lnTo>
                    <a:pt x="1139" y="323"/>
                  </a:lnTo>
                  <a:lnTo>
                    <a:pt x="1103" y="330"/>
                  </a:lnTo>
                  <a:lnTo>
                    <a:pt x="1067" y="337"/>
                  </a:lnTo>
                  <a:lnTo>
                    <a:pt x="1031" y="345"/>
                  </a:lnTo>
                  <a:lnTo>
                    <a:pt x="994" y="354"/>
                  </a:lnTo>
                  <a:lnTo>
                    <a:pt x="959" y="364"/>
                  </a:lnTo>
                  <a:lnTo>
                    <a:pt x="923" y="374"/>
                  </a:lnTo>
                  <a:lnTo>
                    <a:pt x="887" y="385"/>
                  </a:lnTo>
                  <a:lnTo>
                    <a:pt x="851" y="397"/>
                  </a:lnTo>
                  <a:lnTo>
                    <a:pt x="817" y="408"/>
                  </a:lnTo>
                  <a:lnTo>
                    <a:pt x="781" y="421"/>
                  </a:lnTo>
                  <a:lnTo>
                    <a:pt x="746" y="434"/>
                  </a:lnTo>
                  <a:lnTo>
                    <a:pt x="711" y="447"/>
                  </a:lnTo>
                  <a:lnTo>
                    <a:pt x="677" y="461"/>
                  </a:lnTo>
                  <a:lnTo>
                    <a:pt x="642" y="475"/>
                  </a:lnTo>
                  <a:lnTo>
                    <a:pt x="607" y="491"/>
                  </a:lnTo>
                  <a:lnTo>
                    <a:pt x="574" y="507"/>
                  </a:lnTo>
                  <a:lnTo>
                    <a:pt x="539" y="522"/>
                  </a:lnTo>
                  <a:lnTo>
                    <a:pt x="506" y="539"/>
                  </a:lnTo>
                  <a:lnTo>
                    <a:pt x="473" y="557"/>
                  </a:lnTo>
                  <a:lnTo>
                    <a:pt x="440" y="574"/>
                  </a:lnTo>
                  <a:lnTo>
                    <a:pt x="408" y="592"/>
                  </a:lnTo>
                  <a:lnTo>
                    <a:pt x="376" y="611"/>
                  </a:lnTo>
                  <a:lnTo>
                    <a:pt x="344" y="629"/>
                  </a:lnTo>
                  <a:lnTo>
                    <a:pt x="312" y="649"/>
                  </a:lnTo>
                  <a:lnTo>
                    <a:pt x="280" y="669"/>
                  </a:lnTo>
                  <a:lnTo>
                    <a:pt x="250" y="689"/>
                  </a:lnTo>
                  <a:lnTo>
                    <a:pt x="278" y="674"/>
                  </a:lnTo>
                  <a:lnTo>
                    <a:pt x="305" y="658"/>
                  </a:lnTo>
                  <a:lnTo>
                    <a:pt x="334" y="644"/>
                  </a:lnTo>
                  <a:lnTo>
                    <a:pt x="362" y="628"/>
                  </a:lnTo>
                  <a:lnTo>
                    <a:pt x="391" y="614"/>
                  </a:lnTo>
                  <a:lnTo>
                    <a:pt x="420" y="599"/>
                  </a:lnTo>
                  <a:lnTo>
                    <a:pt x="449" y="587"/>
                  </a:lnTo>
                  <a:lnTo>
                    <a:pt x="478" y="574"/>
                  </a:lnTo>
                  <a:lnTo>
                    <a:pt x="508" y="561"/>
                  </a:lnTo>
                  <a:lnTo>
                    <a:pt x="538" y="548"/>
                  </a:lnTo>
                  <a:lnTo>
                    <a:pt x="567" y="535"/>
                  </a:lnTo>
                  <a:lnTo>
                    <a:pt x="598" y="524"/>
                  </a:lnTo>
                  <a:lnTo>
                    <a:pt x="627" y="512"/>
                  </a:lnTo>
                  <a:lnTo>
                    <a:pt x="657" y="502"/>
                  </a:lnTo>
                  <a:lnTo>
                    <a:pt x="688" y="491"/>
                  </a:lnTo>
                  <a:lnTo>
                    <a:pt x="718" y="481"/>
                  </a:lnTo>
                  <a:lnTo>
                    <a:pt x="749" y="471"/>
                  </a:lnTo>
                  <a:lnTo>
                    <a:pt x="781" y="462"/>
                  </a:lnTo>
                  <a:lnTo>
                    <a:pt x="811" y="454"/>
                  </a:lnTo>
                  <a:lnTo>
                    <a:pt x="841" y="445"/>
                  </a:lnTo>
                  <a:lnTo>
                    <a:pt x="873" y="437"/>
                  </a:lnTo>
                  <a:lnTo>
                    <a:pt x="904" y="430"/>
                  </a:lnTo>
                  <a:lnTo>
                    <a:pt x="936" y="422"/>
                  </a:lnTo>
                  <a:lnTo>
                    <a:pt x="966" y="417"/>
                  </a:lnTo>
                  <a:lnTo>
                    <a:pt x="998" y="410"/>
                  </a:lnTo>
                  <a:lnTo>
                    <a:pt x="1030" y="404"/>
                  </a:lnTo>
                  <a:lnTo>
                    <a:pt x="1060" y="400"/>
                  </a:lnTo>
                  <a:lnTo>
                    <a:pt x="1092" y="395"/>
                  </a:lnTo>
                  <a:lnTo>
                    <a:pt x="1124" y="391"/>
                  </a:lnTo>
                  <a:lnTo>
                    <a:pt x="1155" y="387"/>
                  </a:lnTo>
                  <a:lnTo>
                    <a:pt x="1187" y="384"/>
                  </a:lnTo>
                  <a:lnTo>
                    <a:pt x="1218" y="381"/>
                  </a:lnTo>
                  <a:lnTo>
                    <a:pt x="1282" y="377"/>
                  </a:lnTo>
                  <a:lnTo>
                    <a:pt x="1346" y="375"/>
                  </a:lnTo>
                  <a:lnTo>
                    <a:pt x="1407" y="377"/>
                  </a:lnTo>
                  <a:lnTo>
                    <a:pt x="1468" y="380"/>
                  </a:lnTo>
                  <a:lnTo>
                    <a:pt x="1526" y="385"/>
                  </a:lnTo>
                  <a:lnTo>
                    <a:pt x="1584" y="392"/>
                  </a:lnTo>
                  <a:lnTo>
                    <a:pt x="1640" y="401"/>
                  </a:lnTo>
                  <a:lnTo>
                    <a:pt x="1694" y="412"/>
                  </a:lnTo>
                  <a:lnTo>
                    <a:pt x="1746" y="427"/>
                  </a:lnTo>
                  <a:lnTo>
                    <a:pt x="1796" y="441"/>
                  </a:lnTo>
                  <a:lnTo>
                    <a:pt x="1846" y="458"/>
                  </a:lnTo>
                  <a:lnTo>
                    <a:pt x="1893" y="477"/>
                  </a:lnTo>
                  <a:lnTo>
                    <a:pt x="1938" y="498"/>
                  </a:lnTo>
                  <a:lnTo>
                    <a:pt x="1982" y="521"/>
                  </a:lnTo>
                  <a:lnTo>
                    <a:pt x="2023" y="545"/>
                  </a:lnTo>
                  <a:lnTo>
                    <a:pt x="2062" y="571"/>
                  </a:lnTo>
                  <a:lnTo>
                    <a:pt x="2028" y="551"/>
                  </a:lnTo>
                  <a:lnTo>
                    <a:pt x="1993" y="532"/>
                  </a:lnTo>
                  <a:lnTo>
                    <a:pt x="1956" y="515"/>
                  </a:lnTo>
                  <a:lnTo>
                    <a:pt x="1917" y="499"/>
                  </a:lnTo>
                  <a:lnTo>
                    <a:pt x="1877" y="487"/>
                  </a:lnTo>
                  <a:lnTo>
                    <a:pt x="1835" y="474"/>
                  </a:lnTo>
                  <a:lnTo>
                    <a:pt x="1792" y="462"/>
                  </a:lnTo>
                  <a:lnTo>
                    <a:pt x="1748" y="454"/>
                  </a:lnTo>
                  <a:lnTo>
                    <a:pt x="1702" y="445"/>
                  </a:lnTo>
                  <a:lnTo>
                    <a:pt x="1655" y="440"/>
                  </a:lnTo>
                  <a:lnTo>
                    <a:pt x="1606" y="435"/>
                  </a:lnTo>
                  <a:lnTo>
                    <a:pt x="1556" y="434"/>
                  </a:lnTo>
                  <a:lnTo>
                    <a:pt x="1507" y="432"/>
                  </a:lnTo>
                  <a:lnTo>
                    <a:pt x="1454" y="434"/>
                  </a:lnTo>
                  <a:lnTo>
                    <a:pt x="1401" y="437"/>
                  </a:lnTo>
                  <a:lnTo>
                    <a:pt x="1347" y="441"/>
                  </a:lnTo>
                  <a:lnTo>
                    <a:pt x="1315" y="444"/>
                  </a:lnTo>
                  <a:lnTo>
                    <a:pt x="1282" y="448"/>
                  </a:lnTo>
                  <a:lnTo>
                    <a:pt x="1250" y="454"/>
                  </a:lnTo>
                  <a:lnTo>
                    <a:pt x="1218" y="458"/>
                  </a:lnTo>
                  <a:lnTo>
                    <a:pt x="1187" y="464"/>
                  </a:lnTo>
                  <a:lnTo>
                    <a:pt x="1155" y="471"/>
                  </a:lnTo>
                  <a:lnTo>
                    <a:pt x="1123" y="478"/>
                  </a:lnTo>
                  <a:lnTo>
                    <a:pt x="1091" y="485"/>
                  </a:lnTo>
                  <a:lnTo>
                    <a:pt x="1058" y="494"/>
                  </a:lnTo>
                  <a:lnTo>
                    <a:pt x="1027" y="502"/>
                  </a:lnTo>
                  <a:lnTo>
                    <a:pt x="995" y="511"/>
                  </a:lnTo>
                  <a:lnTo>
                    <a:pt x="963" y="521"/>
                  </a:lnTo>
                  <a:lnTo>
                    <a:pt x="932" y="531"/>
                  </a:lnTo>
                  <a:lnTo>
                    <a:pt x="901" y="542"/>
                  </a:lnTo>
                  <a:lnTo>
                    <a:pt x="869" y="554"/>
                  </a:lnTo>
                  <a:lnTo>
                    <a:pt x="839" y="565"/>
                  </a:lnTo>
                  <a:lnTo>
                    <a:pt x="808" y="577"/>
                  </a:lnTo>
                  <a:lnTo>
                    <a:pt x="776" y="589"/>
                  </a:lnTo>
                  <a:lnTo>
                    <a:pt x="746" y="602"/>
                  </a:lnTo>
                  <a:lnTo>
                    <a:pt x="717" y="617"/>
                  </a:lnTo>
                  <a:lnTo>
                    <a:pt x="686" y="631"/>
                  </a:lnTo>
                  <a:lnTo>
                    <a:pt x="656" y="645"/>
                  </a:lnTo>
                  <a:lnTo>
                    <a:pt x="627" y="659"/>
                  </a:lnTo>
                  <a:lnTo>
                    <a:pt x="598" y="675"/>
                  </a:lnTo>
                  <a:lnTo>
                    <a:pt x="569" y="691"/>
                  </a:lnTo>
                  <a:lnTo>
                    <a:pt x="539" y="706"/>
                  </a:lnTo>
                  <a:lnTo>
                    <a:pt x="512" y="724"/>
                  </a:lnTo>
                  <a:lnTo>
                    <a:pt x="483" y="741"/>
                  </a:lnTo>
                  <a:lnTo>
                    <a:pt x="455" y="758"/>
                  </a:lnTo>
                  <a:lnTo>
                    <a:pt x="427" y="775"/>
                  </a:lnTo>
                  <a:lnTo>
                    <a:pt x="399" y="793"/>
                  </a:lnTo>
                  <a:lnTo>
                    <a:pt x="373" y="812"/>
                  </a:lnTo>
                  <a:lnTo>
                    <a:pt x="422" y="785"/>
                  </a:lnTo>
                  <a:lnTo>
                    <a:pt x="470" y="759"/>
                  </a:lnTo>
                  <a:lnTo>
                    <a:pt x="520" y="734"/>
                  </a:lnTo>
                  <a:lnTo>
                    <a:pt x="570" y="709"/>
                  </a:lnTo>
                  <a:lnTo>
                    <a:pt x="621" y="686"/>
                  </a:lnTo>
                  <a:lnTo>
                    <a:pt x="672" y="666"/>
                  </a:lnTo>
                  <a:lnTo>
                    <a:pt x="725" y="646"/>
                  </a:lnTo>
                  <a:lnTo>
                    <a:pt x="778" y="626"/>
                  </a:lnTo>
                  <a:lnTo>
                    <a:pt x="830" y="609"/>
                  </a:lnTo>
                  <a:lnTo>
                    <a:pt x="883" y="594"/>
                  </a:lnTo>
                  <a:lnTo>
                    <a:pt x="937" y="579"/>
                  </a:lnTo>
                  <a:lnTo>
                    <a:pt x="990" y="567"/>
                  </a:lnTo>
                  <a:lnTo>
                    <a:pt x="1044" y="557"/>
                  </a:lnTo>
                  <a:lnTo>
                    <a:pt x="1098" y="547"/>
                  </a:lnTo>
                  <a:lnTo>
                    <a:pt x="1152" y="538"/>
                  </a:lnTo>
                  <a:lnTo>
                    <a:pt x="1206" y="532"/>
                  </a:lnTo>
                  <a:lnTo>
                    <a:pt x="1279" y="527"/>
                  </a:lnTo>
                  <a:lnTo>
                    <a:pt x="1351" y="524"/>
                  </a:lnTo>
                  <a:lnTo>
                    <a:pt x="1421" y="525"/>
                  </a:lnTo>
                  <a:lnTo>
                    <a:pt x="1487" y="529"/>
                  </a:lnTo>
                  <a:lnTo>
                    <a:pt x="1552" y="537"/>
                  </a:lnTo>
                  <a:lnTo>
                    <a:pt x="1613" y="547"/>
                  </a:lnTo>
                  <a:lnTo>
                    <a:pt x="1671" y="561"/>
                  </a:lnTo>
                  <a:lnTo>
                    <a:pt x="1727" y="577"/>
                  </a:lnTo>
                  <a:lnTo>
                    <a:pt x="1780" y="597"/>
                  </a:lnTo>
                  <a:lnTo>
                    <a:pt x="1829" y="618"/>
                  </a:lnTo>
                  <a:lnTo>
                    <a:pt x="1875" y="644"/>
                  </a:lnTo>
                  <a:lnTo>
                    <a:pt x="1917" y="671"/>
                  </a:lnTo>
                  <a:lnTo>
                    <a:pt x="1956" y="701"/>
                  </a:lnTo>
                  <a:lnTo>
                    <a:pt x="1990" y="734"/>
                  </a:lnTo>
                  <a:lnTo>
                    <a:pt x="2022" y="769"/>
                  </a:lnTo>
                  <a:lnTo>
                    <a:pt x="2048" y="806"/>
                  </a:lnTo>
                  <a:lnTo>
                    <a:pt x="2519" y="354"/>
                  </a:lnTo>
                  <a:lnTo>
                    <a:pt x="2495" y="331"/>
                  </a:lnTo>
                  <a:lnTo>
                    <a:pt x="2470" y="310"/>
                  </a:lnTo>
                  <a:lnTo>
                    <a:pt x="2443" y="288"/>
                  </a:lnTo>
                  <a:lnTo>
                    <a:pt x="2417" y="268"/>
                  </a:lnTo>
                  <a:lnTo>
                    <a:pt x="2389" y="248"/>
                  </a:lnTo>
                  <a:lnTo>
                    <a:pt x="2360" y="230"/>
                  </a:lnTo>
                  <a:lnTo>
                    <a:pt x="2331" y="211"/>
                  </a:lnTo>
                  <a:lnTo>
                    <a:pt x="2301" y="193"/>
                  </a:lnTo>
                  <a:lnTo>
                    <a:pt x="2270" y="176"/>
                  </a:lnTo>
                  <a:lnTo>
                    <a:pt x="2238" y="160"/>
                  </a:lnTo>
                  <a:lnTo>
                    <a:pt x="2206" y="144"/>
                  </a:lnTo>
                  <a:lnTo>
                    <a:pt x="2173" y="128"/>
                  </a:lnTo>
                  <a:lnTo>
                    <a:pt x="2138" y="116"/>
                  </a:lnTo>
                  <a:lnTo>
                    <a:pt x="2104" y="101"/>
                  </a:lnTo>
                  <a:lnTo>
                    <a:pt x="2068" y="89"/>
                  </a:lnTo>
                  <a:lnTo>
                    <a:pt x="2032" y="77"/>
                  </a:lnTo>
                  <a:lnTo>
                    <a:pt x="1996" y="66"/>
                  </a:lnTo>
                  <a:lnTo>
                    <a:pt x="1958" y="56"/>
                  </a:lnTo>
                  <a:lnTo>
                    <a:pt x="1919" y="47"/>
                  </a:lnTo>
                  <a:lnTo>
                    <a:pt x="1881" y="39"/>
                  </a:lnTo>
                  <a:lnTo>
                    <a:pt x="1841" y="30"/>
                  </a:lnTo>
                  <a:lnTo>
                    <a:pt x="1800" y="23"/>
                  </a:lnTo>
                  <a:lnTo>
                    <a:pt x="1760" y="17"/>
                  </a:lnTo>
                  <a:lnTo>
                    <a:pt x="1719" y="13"/>
                  </a:lnTo>
                  <a:lnTo>
                    <a:pt x="1677" y="7"/>
                  </a:lnTo>
                  <a:lnTo>
                    <a:pt x="1634" y="4"/>
                  </a:lnTo>
                  <a:lnTo>
                    <a:pt x="1590" y="1"/>
                  </a:lnTo>
                  <a:lnTo>
                    <a:pt x="1547" y="0"/>
                  </a:lnTo>
                  <a:lnTo>
                    <a:pt x="1502" y="0"/>
                  </a:lnTo>
                  <a:lnTo>
                    <a:pt x="1457" y="0"/>
                  </a:lnTo>
                  <a:lnTo>
                    <a:pt x="1411" y="1"/>
                  </a:lnTo>
                  <a:lnTo>
                    <a:pt x="1365" y="3"/>
                  </a:lnTo>
                  <a:close/>
                </a:path>
              </a:pathLst>
            </a:custGeom>
            <a:solidFill>
              <a:srgbClr val="99CC00"/>
            </a:solidFill>
            <a:ln w="9525">
              <a:solidFill>
                <a:srgbClr val="99FF66"/>
              </a:solidFill>
              <a:round/>
            </a:ln>
          </p:spPr>
          <p:txBody>
            <a:bodyPr/>
            <a:lstStyle/>
            <a:p>
              <a:endParaRPr lang="zh-CN" altLang="en-US"/>
            </a:p>
          </p:txBody>
        </p:sp>
        <p:grpSp>
          <p:nvGrpSpPr>
            <p:cNvPr id="20" name="Group 91"/>
            <p:cNvGrpSpPr/>
            <p:nvPr/>
          </p:nvGrpSpPr>
          <p:grpSpPr bwMode="auto">
            <a:xfrm>
              <a:off x="3237" y="2749"/>
              <a:ext cx="894" cy="1134"/>
              <a:chOff x="3220" y="2828"/>
              <a:chExt cx="804" cy="815"/>
            </a:xfrm>
          </p:grpSpPr>
          <p:sp>
            <p:nvSpPr>
              <p:cNvPr id="62" name="Freeform 92"/>
              <p:cNvSpPr/>
              <p:nvPr/>
            </p:nvSpPr>
            <p:spPr bwMode="auto">
              <a:xfrm>
                <a:off x="3269" y="2828"/>
                <a:ext cx="755" cy="815"/>
              </a:xfrm>
              <a:custGeom>
                <a:avLst/>
                <a:gdLst>
                  <a:gd name="T0" fmla="*/ 183 w 1511"/>
                  <a:gd name="T1" fmla="*/ 101 h 1630"/>
                  <a:gd name="T2" fmla="*/ 176 w 1511"/>
                  <a:gd name="T3" fmla="*/ 96 h 1630"/>
                  <a:gd name="T4" fmla="*/ 168 w 1511"/>
                  <a:gd name="T5" fmla="*/ 90 h 1630"/>
                  <a:gd name="T6" fmla="*/ 161 w 1511"/>
                  <a:gd name="T7" fmla="*/ 85 h 1630"/>
                  <a:gd name="T8" fmla="*/ 154 w 1511"/>
                  <a:gd name="T9" fmla="*/ 80 h 1630"/>
                  <a:gd name="T10" fmla="*/ 150 w 1511"/>
                  <a:gd name="T11" fmla="*/ 76 h 1630"/>
                  <a:gd name="T12" fmla="*/ 149 w 1511"/>
                  <a:gd name="T13" fmla="*/ 76 h 1630"/>
                  <a:gd name="T14" fmla="*/ 140 w 1511"/>
                  <a:gd name="T15" fmla="*/ 78 h 1630"/>
                  <a:gd name="T16" fmla="*/ 131 w 1511"/>
                  <a:gd name="T17" fmla="*/ 80 h 1630"/>
                  <a:gd name="T18" fmla="*/ 124 w 1511"/>
                  <a:gd name="T19" fmla="*/ 70 h 1630"/>
                  <a:gd name="T20" fmla="*/ 120 w 1511"/>
                  <a:gd name="T21" fmla="*/ 35 h 1630"/>
                  <a:gd name="T22" fmla="*/ 114 w 1511"/>
                  <a:gd name="T23" fmla="*/ 28 h 1630"/>
                  <a:gd name="T24" fmla="*/ 108 w 1511"/>
                  <a:gd name="T25" fmla="*/ 22 h 1630"/>
                  <a:gd name="T26" fmla="*/ 101 w 1511"/>
                  <a:gd name="T27" fmla="*/ 15 h 1630"/>
                  <a:gd name="T28" fmla="*/ 95 w 1511"/>
                  <a:gd name="T29" fmla="*/ 10 h 1630"/>
                  <a:gd name="T30" fmla="*/ 89 w 1511"/>
                  <a:gd name="T31" fmla="*/ 3 h 1630"/>
                  <a:gd name="T32" fmla="*/ 87 w 1511"/>
                  <a:gd name="T33" fmla="*/ 1 h 1630"/>
                  <a:gd name="T34" fmla="*/ 87 w 1511"/>
                  <a:gd name="T35" fmla="*/ 1 h 1630"/>
                  <a:gd name="T36" fmla="*/ 86 w 1511"/>
                  <a:gd name="T37" fmla="*/ 0 h 1630"/>
                  <a:gd name="T38" fmla="*/ 76 w 1511"/>
                  <a:gd name="T39" fmla="*/ 7 h 1630"/>
                  <a:gd name="T40" fmla="*/ 66 w 1511"/>
                  <a:gd name="T41" fmla="*/ 14 h 1630"/>
                  <a:gd name="T42" fmla="*/ 56 w 1511"/>
                  <a:gd name="T43" fmla="*/ 23 h 1630"/>
                  <a:gd name="T44" fmla="*/ 46 w 1511"/>
                  <a:gd name="T45" fmla="*/ 30 h 1630"/>
                  <a:gd name="T46" fmla="*/ 36 w 1511"/>
                  <a:gd name="T47" fmla="*/ 39 h 1630"/>
                  <a:gd name="T48" fmla="*/ 35 w 1511"/>
                  <a:gd name="T49" fmla="*/ 68 h 1630"/>
                  <a:gd name="T50" fmla="*/ 36 w 1511"/>
                  <a:gd name="T51" fmla="*/ 94 h 1630"/>
                  <a:gd name="T52" fmla="*/ 33 w 1511"/>
                  <a:gd name="T53" fmla="*/ 93 h 1630"/>
                  <a:gd name="T54" fmla="*/ 30 w 1511"/>
                  <a:gd name="T55" fmla="*/ 92 h 1630"/>
                  <a:gd name="T56" fmla="*/ 29 w 1511"/>
                  <a:gd name="T57" fmla="*/ 92 h 1630"/>
                  <a:gd name="T58" fmla="*/ 27 w 1511"/>
                  <a:gd name="T59" fmla="*/ 93 h 1630"/>
                  <a:gd name="T60" fmla="*/ 22 w 1511"/>
                  <a:gd name="T61" fmla="*/ 96 h 1630"/>
                  <a:gd name="T62" fmla="*/ 17 w 1511"/>
                  <a:gd name="T63" fmla="*/ 99 h 1630"/>
                  <a:gd name="T64" fmla="*/ 11 w 1511"/>
                  <a:gd name="T65" fmla="*/ 102 h 1630"/>
                  <a:gd name="T66" fmla="*/ 6 w 1511"/>
                  <a:gd name="T67" fmla="*/ 104 h 1630"/>
                  <a:gd name="T68" fmla="*/ 1 w 1511"/>
                  <a:gd name="T69" fmla="*/ 107 h 1630"/>
                  <a:gd name="T70" fmla="*/ 1 w 1511"/>
                  <a:gd name="T71" fmla="*/ 175 h 1630"/>
                  <a:gd name="T72" fmla="*/ 10 w 1511"/>
                  <a:gd name="T73" fmla="*/ 194 h 1630"/>
                  <a:gd name="T74" fmla="*/ 25 w 1511"/>
                  <a:gd name="T75" fmla="*/ 191 h 1630"/>
                  <a:gd name="T76" fmla="*/ 40 w 1511"/>
                  <a:gd name="T77" fmla="*/ 189 h 1630"/>
                  <a:gd name="T78" fmla="*/ 56 w 1511"/>
                  <a:gd name="T79" fmla="*/ 187 h 1630"/>
                  <a:gd name="T80" fmla="*/ 71 w 1511"/>
                  <a:gd name="T81" fmla="*/ 186 h 1630"/>
                  <a:gd name="T82" fmla="*/ 88 w 1511"/>
                  <a:gd name="T83" fmla="*/ 186 h 1630"/>
                  <a:gd name="T84" fmla="*/ 109 w 1511"/>
                  <a:gd name="T85" fmla="*/ 187 h 1630"/>
                  <a:gd name="T86" fmla="*/ 129 w 1511"/>
                  <a:gd name="T87" fmla="*/ 190 h 1630"/>
                  <a:gd name="T88" fmla="*/ 147 w 1511"/>
                  <a:gd name="T89" fmla="*/ 193 h 1630"/>
                  <a:gd name="T90" fmla="*/ 165 w 1511"/>
                  <a:gd name="T91" fmla="*/ 198 h 1630"/>
                  <a:gd name="T92" fmla="*/ 182 w 1511"/>
                  <a:gd name="T93" fmla="*/ 204 h 1630"/>
                  <a:gd name="T94" fmla="*/ 187 w 1511"/>
                  <a:gd name="T95" fmla="*/ 168 h 1630"/>
                  <a:gd name="T96" fmla="*/ 188 w 1511"/>
                  <a:gd name="T97" fmla="*/ 130 h 16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11"/>
                  <a:gd name="T148" fmla="*/ 0 h 1630"/>
                  <a:gd name="T149" fmla="*/ 1511 w 1511"/>
                  <a:gd name="T150" fmla="*/ 1630 h 16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11" h="1630">
                    <a:moveTo>
                      <a:pt x="1504" y="832"/>
                    </a:moveTo>
                    <a:lnTo>
                      <a:pt x="1484" y="818"/>
                    </a:lnTo>
                    <a:lnTo>
                      <a:pt x="1465" y="803"/>
                    </a:lnTo>
                    <a:lnTo>
                      <a:pt x="1445" y="789"/>
                    </a:lnTo>
                    <a:lnTo>
                      <a:pt x="1426" y="775"/>
                    </a:lnTo>
                    <a:lnTo>
                      <a:pt x="1408" y="761"/>
                    </a:lnTo>
                    <a:lnTo>
                      <a:pt x="1389" y="746"/>
                    </a:lnTo>
                    <a:lnTo>
                      <a:pt x="1369" y="732"/>
                    </a:lnTo>
                    <a:lnTo>
                      <a:pt x="1351" y="719"/>
                    </a:lnTo>
                    <a:lnTo>
                      <a:pt x="1332" y="705"/>
                    </a:lnTo>
                    <a:lnTo>
                      <a:pt x="1314" y="691"/>
                    </a:lnTo>
                    <a:lnTo>
                      <a:pt x="1294" y="676"/>
                    </a:lnTo>
                    <a:lnTo>
                      <a:pt x="1275" y="662"/>
                    </a:lnTo>
                    <a:lnTo>
                      <a:pt x="1257" y="649"/>
                    </a:lnTo>
                    <a:lnTo>
                      <a:pt x="1238" y="635"/>
                    </a:lnTo>
                    <a:lnTo>
                      <a:pt x="1220" y="621"/>
                    </a:lnTo>
                    <a:lnTo>
                      <a:pt x="1200" y="607"/>
                    </a:lnTo>
                    <a:lnTo>
                      <a:pt x="1199" y="605"/>
                    </a:lnTo>
                    <a:lnTo>
                      <a:pt x="1197" y="605"/>
                    </a:lnTo>
                    <a:lnTo>
                      <a:pt x="1173" y="609"/>
                    </a:lnTo>
                    <a:lnTo>
                      <a:pt x="1148" y="615"/>
                    </a:lnTo>
                    <a:lnTo>
                      <a:pt x="1124" y="619"/>
                    </a:lnTo>
                    <a:lnTo>
                      <a:pt x="1099" y="625"/>
                    </a:lnTo>
                    <a:lnTo>
                      <a:pt x="1074" y="629"/>
                    </a:lnTo>
                    <a:lnTo>
                      <a:pt x="1051" y="635"/>
                    </a:lnTo>
                    <a:lnTo>
                      <a:pt x="1026" y="641"/>
                    </a:lnTo>
                    <a:lnTo>
                      <a:pt x="1001" y="647"/>
                    </a:lnTo>
                    <a:lnTo>
                      <a:pt x="994" y="554"/>
                    </a:lnTo>
                    <a:lnTo>
                      <a:pt x="985" y="462"/>
                    </a:lnTo>
                    <a:lnTo>
                      <a:pt x="976" y="371"/>
                    </a:lnTo>
                    <a:lnTo>
                      <a:pt x="965" y="278"/>
                    </a:lnTo>
                    <a:lnTo>
                      <a:pt x="948" y="261"/>
                    </a:lnTo>
                    <a:lnTo>
                      <a:pt x="930" y="243"/>
                    </a:lnTo>
                    <a:lnTo>
                      <a:pt x="913" y="226"/>
                    </a:lnTo>
                    <a:lnTo>
                      <a:pt x="897" y="208"/>
                    </a:lnTo>
                    <a:lnTo>
                      <a:pt x="880" y="191"/>
                    </a:lnTo>
                    <a:lnTo>
                      <a:pt x="864" y="174"/>
                    </a:lnTo>
                    <a:lnTo>
                      <a:pt x="848" y="157"/>
                    </a:lnTo>
                    <a:lnTo>
                      <a:pt x="832" y="140"/>
                    </a:lnTo>
                    <a:lnTo>
                      <a:pt x="815" y="124"/>
                    </a:lnTo>
                    <a:lnTo>
                      <a:pt x="798" y="107"/>
                    </a:lnTo>
                    <a:lnTo>
                      <a:pt x="782" y="90"/>
                    </a:lnTo>
                    <a:lnTo>
                      <a:pt x="767" y="73"/>
                    </a:lnTo>
                    <a:lnTo>
                      <a:pt x="750" y="56"/>
                    </a:lnTo>
                    <a:lnTo>
                      <a:pt x="733" y="40"/>
                    </a:lnTo>
                    <a:lnTo>
                      <a:pt x="717" y="23"/>
                    </a:lnTo>
                    <a:lnTo>
                      <a:pt x="700" y="6"/>
                    </a:lnTo>
                    <a:lnTo>
                      <a:pt x="699" y="4"/>
                    </a:lnTo>
                    <a:lnTo>
                      <a:pt x="697" y="3"/>
                    </a:lnTo>
                    <a:lnTo>
                      <a:pt x="696" y="2"/>
                    </a:lnTo>
                    <a:lnTo>
                      <a:pt x="694" y="0"/>
                    </a:lnTo>
                    <a:lnTo>
                      <a:pt x="668" y="19"/>
                    </a:lnTo>
                    <a:lnTo>
                      <a:pt x="640" y="39"/>
                    </a:lnTo>
                    <a:lnTo>
                      <a:pt x="614" y="59"/>
                    </a:lnTo>
                    <a:lnTo>
                      <a:pt x="586" y="79"/>
                    </a:lnTo>
                    <a:lnTo>
                      <a:pt x="560" y="99"/>
                    </a:lnTo>
                    <a:lnTo>
                      <a:pt x="532" y="119"/>
                    </a:lnTo>
                    <a:lnTo>
                      <a:pt x="506" y="139"/>
                    </a:lnTo>
                    <a:lnTo>
                      <a:pt x="480" y="160"/>
                    </a:lnTo>
                    <a:lnTo>
                      <a:pt x="452" y="180"/>
                    </a:lnTo>
                    <a:lnTo>
                      <a:pt x="426" y="201"/>
                    </a:lnTo>
                    <a:lnTo>
                      <a:pt x="398" y="223"/>
                    </a:lnTo>
                    <a:lnTo>
                      <a:pt x="372" y="244"/>
                    </a:lnTo>
                    <a:lnTo>
                      <a:pt x="344" y="266"/>
                    </a:lnTo>
                    <a:lnTo>
                      <a:pt x="318" y="288"/>
                    </a:lnTo>
                    <a:lnTo>
                      <a:pt x="290" y="310"/>
                    </a:lnTo>
                    <a:lnTo>
                      <a:pt x="264" y="333"/>
                    </a:lnTo>
                    <a:lnTo>
                      <a:pt x="273" y="437"/>
                    </a:lnTo>
                    <a:lnTo>
                      <a:pt x="282" y="541"/>
                    </a:lnTo>
                    <a:lnTo>
                      <a:pt x="290" y="645"/>
                    </a:lnTo>
                    <a:lnTo>
                      <a:pt x="295" y="749"/>
                    </a:lnTo>
                    <a:lnTo>
                      <a:pt x="288" y="746"/>
                    </a:lnTo>
                    <a:lnTo>
                      <a:pt x="282" y="744"/>
                    </a:lnTo>
                    <a:lnTo>
                      <a:pt x="273" y="741"/>
                    </a:lnTo>
                    <a:lnTo>
                      <a:pt x="266" y="738"/>
                    </a:lnTo>
                    <a:lnTo>
                      <a:pt x="259" y="736"/>
                    </a:lnTo>
                    <a:lnTo>
                      <a:pt x="252" y="734"/>
                    </a:lnTo>
                    <a:lnTo>
                      <a:pt x="244" y="731"/>
                    </a:lnTo>
                    <a:lnTo>
                      <a:pt x="237" y="728"/>
                    </a:lnTo>
                    <a:lnTo>
                      <a:pt x="237" y="729"/>
                    </a:lnTo>
                    <a:lnTo>
                      <a:pt x="222" y="738"/>
                    </a:lnTo>
                    <a:lnTo>
                      <a:pt x="208" y="745"/>
                    </a:lnTo>
                    <a:lnTo>
                      <a:pt x="193" y="754"/>
                    </a:lnTo>
                    <a:lnTo>
                      <a:pt x="179" y="761"/>
                    </a:lnTo>
                    <a:lnTo>
                      <a:pt x="165" y="769"/>
                    </a:lnTo>
                    <a:lnTo>
                      <a:pt x="150" y="776"/>
                    </a:lnTo>
                    <a:lnTo>
                      <a:pt x="136" y="785"/>
                    </a:lnTo>
                    <a:lnTo>
                      <a:pt x="122" y="793"/>
                    </a:lnTo>
                    <a:lnTo>
                      <a:pt x="108" y="801"/>
                    </a:lnTo>
                    <a:lnTo>
                      <a:pt x="93" y="809"/>
                    </a:lnTo>
                    <a:lnTo>
                      <a:pt x="79" y="816"/>
                    </a:lnTo>
                    <a:lnTo>
                      <a:pt x="65" y="825"/>
                    </a:lnTo>
                    <a:lnTo>
                      <a:pt x="52" y="833"/>
                    </a:lnTo>
                    <a:lnTo>
                      <a:pt x="38" y="841"/>
                    </a:lnTo>
                    <a:lnTo>
                      <a:pt x="22" y="849"/>
                    </a:lnTo>
                    <a:lnTo>
                      <a:pt x="9" y="858"/>
                    </a:lnTo>
                    <a:lnTo>
                      <a:pt x="16" y="1039"/>
                    </a:lnTo>
                    <a:lnTo>
                      <a:pt x="16" y="1217"/>
                    </a:lnTo>
                    <a:lnTo>
                      <a:pt x="11" y="1394"/>
                    </a:lnTo>
                    <a:lnTo>
                      <a:pt x="0" y="1568"/>
                    </a:lnTo>
                    <a:lnTo>
                      <a:pt x="40" y="1558"/>
                    </a:lnTo>
                    <a:lnTo>
                      <a:pt x="82" y="1550"/>
                    </a:lnTo>
                    <a:lnTo>
                      <a:pt x="122" y="1541"/>
                    </a:lnTo>
                    <a:lnTo>
                      <a:pt x="164" y="1533"/>
                    </a:lnTo>
                    <a:lnTo>
                      <a:pt x="204" y="1526"/>
                    </a:lnTo>
                    <a:lnTo>
                      <a:pt x="246" y="1520"/>
                    </a:lnTo>
                    <a:lnTo>
                      <a:pt x="286" y="1513"/>
                    </a:lnTo>
                    <a:lnTo>
                      <a:pt x="327" y="1507"/>
                    </a:lnTo>
                    <a:lnTo>
                      <a:pt x="367" y="1503"/>
                    </a:lnTo>
                    <a:lnTo>
                      <a:pt x="409" y="1498"/>
                    </a:lnTo>
                    <a:lnTo>
                      <a:pt x="451" y="1494"/>
                    </a:lnTo>
                    <a:lnTo>
                      <a:pt x="491" y="1491"/>
                    </a:lnTo>
                    <a:lnTo>
                      <a:pt x="532" y="1490"/>
                    </a:lnTo>
                    <a:lnTo>
                      <a:pt x="574" y="1487"/>
                    </a:lnTo>
                    <a:lnTo>
                      <a:pt x="614" y="1486"/>
                    </a:lnTo>
                    <a:lnTo>
                      <a:pt x="656" y="1486"/>
                    </a:lnTo>
                    <a:lnTo>
                      <a:pt x="711" y="1486"/>
                    </a:lnTo>
                    <a:lnTo>
                      <a:pt x="767" y="1488"/>
                    </a:lnTo>
                    <a:lnTo>
                      <a:pt x="822" y="1491"/>
                    </a:lnTo>
                    <a:lnTo>
                      <a:pt x="876" y="1496"/>
                    </a:lnTo>
                    <a:lnTo>
                      <a:pt x="929" y="1500"/>
                    </a:lnTo>
                    <a:lnTo>
                      <a:pt x="980" y="1507"/>
                    </a:lnTo>
                    <a:lnTo>
                      <a:pt x="1033" y="1514"/>
                    </a:lnTo>
                    <a:lnTo>
                      <a:pt x="1082" y="1523"/>
                    </a:lnTo>
                    <a:lnTo>
                      <a:pt x="1132" y="1533"/>
                    </a:lnTo>
                    <a:lnTo>
                      <a:pt x="1181" y="1543"/>
                    </a:lnTo>
                    <a:lnTo>
                      <a:pt x="1229" y="1556"/>
                    </a:lnTo>
                    <a:lnTo>
                      <a:pt x="1276" y="1568"/>
                    </a:lnTo>
                    <a:lnTo>
                      <a:pt x="1324" y="1583"/>
                    </a:lnTo>
                    <a:lnTo>
                      <a:pt x="1368" y="1597"/>
                    </a:lnTo>
                    <a:lnTo>
                      <a:pt x="1414" y="1613"/>
                    </a:lnTo>
                    <a:lnTo>
                      <a:pt x="1457" y="1630"/>
                    </a:lnTo>
                    <a:lnTo>
                      <a:pt x="1475" y="1533"/>
                    </a:lnTo>
                    <a:lnTo>
                      <a:pt x="1488" y="1436"/>
                    </a:lnTo>
                    <a:lnTo>
                      <a:pt x="1498" y="1337"/>
                    </a:lnTo>
                    <a:lnTo>
                      <a:pt x="1506" y="1237"/>
                    </a:lnTo>
                    <a:lnTo>
                      <a:pt x="1511" y="1137"/>
                    </a:lnTo>
                    <a:lnTo>
                      <a:pt x="1511" y="1036"/>
                    </a:lnTo>
                    <a:lnTo>
                      <a:pt x="1509" y="935"/>
                    </a:lnTo>
                    <a:lnTo>
                      <a:pt x="1504" y="832"/>
                    </a:lnTo>
                    <a:close/>
                  </a:path>
                </a:pathLst>
              </a:custGeom>
              <a:solidFill>
                <a:srgbClr val="B7B78C"/>
              </a:solidFill>
              <a:ln w="9525">
                <a:noFill/>
                <a:round/>
              </a:ln>
            </p:spPr>
            <p:txBody>
              <a:bodyPr/>
              <a:lstStyle/>
              <a:p>
                <a:endParaRPr lang="zh-CN" altLang="en-US"/>
              </a:p>
            </p:txBody>
          </p:sp>
          <p:sp>
            <p:nvSpPr>
              <p:cNvPr id="63" name="Freeform 93"/>
              <p:cNvSpPr/>
              <p:nvPr/>
            </p:nvSpPr>
            <p:spPr bwMode="auto">
              <a:xfrm>
                <a:off x="3220" y="3239"/>
                <a:ext cx="125" cy="385"/>
              </a:xfrm>
              <a:custGeom>
                <a:avLst/>
                <a:gdLst>
                  <a:gd name="T0" fmla="*/ 30 w 250"/>
                  <a:gd name="T1" fmla="*/ 0 h 771"/>
                  <a:gd name="T2" fmla="*/ 28 w 250"/>
                  <a:gd name="T3" fmla="*/ 0 h 771"/>
                  <a:gd name="T4" fmla="*/ 26 w 250"/>
                  <a:gd name="T5" fmla="*/ 1 h 771"/>
                  <a:gd name="T6" fmla="*/ 25 w 250"/>
                  <a:gd name="T7" fmla="*/ 2 h 771"/>
                  <a:gd name="T8" fmla="*/ 23 w 250"/>
                  <a:gd name="T9" fmla="*/ 3 h 771"/>
                  <a:gd name="T10" fmla="*/ 21 w 250"/>
                  <a:gd name="T11" fmla="*/ 4 h 771"/>
                  <a:gd name="T12" fmla="*/ 19 w 250"/>
                  <a:gd name="T13" fmla="*/ 5 h 771"/>
                  <a:gd name="T14" fmla="*/ 17 w 250"/>
                  <a:gd name="T15" fmla="*/ 6 h 771"/>
                  <a:gd name="T16" fmla="*/ 16 w 250"/>
                  <a:gd name="T17" fmla="*/ 7 h 771"/>
                  <a:gd name="T18" fmla="*/ 14 w 250"/>
                  <a:gd name="T19" fmla="*/ 8 h 771"/>
                  <a:gd name="T20" fmla="*/ 12 w 250"/>
                  <a:gd name="T21" fmla="*/ 9 h 771"/>
                  <a:gd name="T22" fmla="*/ 10 w 250"/>
                  <a:gd name="T23" fmla="*/ 10 h 771"/>
                  <a:gd name="T24" fmla="*/ 9 w 250"/>
                  <a:gd name="T25" fmla="*/ 11 h 771"/>
                  <a:gd name="T26" fmla="*/ 7 w 250"/>
                  <a:gd name="T27" fmla="*/ 12 h 771"/>
                  <a:gd name="T28" fmla="*/ 5 w 250"/>
                  <a:gd name="T29" fmla="*/ 13 h 771"/>
                  <a:gd name="T30" fmla="*/ 3 w 250"/>
                  <a:gd name="T31" fmla="*/ 14 h 771"/>
                  <a:gd name="T32" fmla="*/ 2 w 250"/>
                  <a:gd name="T33" fmla="*/ 15 h 771"/>
                  <a:gd name="T34" fmla="*/ 2 w 250"/>
                  <a:gd name="T35" fmla="*/ 35 h 771"/>
                  <a:gd name="T36" fmla="*/ 2 w 250"/>
                  <a:gd name="T37" fmla="*/ 56 h 771"/>
                  <a:gd name="T38" fmla="*/ 2 w 250"/>
                  <a:gd name="T39" fmla="*/ 76 h 771"/>
                  <a:gd name="T40" fmla="*/ 0 w 250"/>
                  <a:gd name="T41" fmla="*/ 96 h 771"/>
                  <a:gd name="T42" fmla="*/ 2 w 250"/>
                  <a:gd name="T43" fmla="*/ 95 h 771"/>
                  <a:gd name="T44" fmla="*/ 4 w 250"/>
                  <a:gd name="T45" fmla="*/ 95 h 771"/>
                  <a:gd name="T46" fmla="*/ 6 w 250"/>
                  <a:gd name="T47" fmla="*/ 94 h 771"/>
                  <a:gd name="T48" fmla="*/ 8 w 250"/>
                  <a:gd name="T49" fmla="*/ 94 h 771"/>
                  <a:gd name="T50" fmla="*/ 10 w 250"/>
                  <a:gd name="T51" fmla="*/ 94 h 771"/>
                  <a:gd name="T52" fmla="*/ 12 w 250"/>
                  <a:gd name="T53" fmla="*/ 93 h 771"/>
                  <a:gd name="T54" fmla="*/ 14 w 250"/>
                  <a:gd name="T55" fmla="*/ 93 h 771"/>
                  <a:gd name="T56" fmla="*/ 16 w 250"/>
                  <a:gd name="T57" fmla="*/ 92 h 771"/>
                  <a:gd name="T58" fmla="*/ 17 w 250"/>
                  <a:gd name="T59" fmla="*/ 92 h 771"/>
                  <a:gd name="T60" fmla="*/ 19 w 250"/>
                  <a:gd name="T61" fmla="*/ 92 h 771"/>
                  <a:gd name="T62" fmla="*/ 21 w 250"/>
                  <a:gd name="T63" fmla="*/ 91 h 771"/>
                  <a:gd name="T64" fmla="*/ 23 w 250"/>
                  <a:gd name="T65" fmla="*/ 91 h 771"/>
                  <a:gd name="T66" fmla="*/ 25 w 250"/>
                  <a:gd name="T67" fmla="*/ 91 h 771"/>
                  <a:gd name="T68" fmla="*/ 27 w 250"/>
                  <a:gd name="T69" fmla="*/ 90 h 771"/>
                  <a:gd name="T70" fmla="*/ 29 w 250"/>
                  <a:gd name="T71" fmla="*/ 90 h 771"/>
                  <a:gd name="T72" fmla="*/ 31 w 250"/>
                  <a:gd name="T73" fmla="*/ 89 h 771"/>
                  <a:gd name="T74" fmla="*/ 31 w 250"/>
                  <a:gd name="T75" fmla="*/ 67 h 771"/>
                  <a:gd name="T76" fmla="*/ 31 w 250"/>
                  <a:gd name="T77" fmla="*/ 45 h 771"/>
                  <a:gd name="T78" fmla="*/ 31 w 250"/>
                  <a:gd name="T79" fmla="*/ 23 h 771"/>
                  <a:gd name="T80" fmla="*/ 30 w 250"/>
                  <a:gd name="T81" fmla="*/ 0 h 77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50"/>
                  <a:gd name="T124" fmla="*/ 0 h 771"/>
                  <a:gd name="T125" fmla="*/ 250 w 250"/>
                  <a:gd name="T126" fmla="*/ 771 h 77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50" h="771">
                    <a:moveTo>
                      <a:pt x="237" y="0"/>
                    </a:moveTo>
                    <a:lnTo>
                      <a:pt x="222" y="7"/>
                    </a:lnTo>
                    <a:lnTo>
                      <a:pt x="208" y="14"/>
                    </a:lnTo>
                    <a:lnTo>
                      <a:pt x="193" y="23"/>
                    </a:lnTo>
                    <a:lnTo>
                      <a:pt x="179" y="30"/>
                    </a:lnTo>
                    <a:lnTo>
                      <a:pt x="165" y="37"/>
                    </a:lnTo>
                    <a:lnTo>
                      <a:pt x="150" y="44"/>
                    </a:lnTo>
                    <a:lnTo>
                      <a:pt x="136" y="51"/>
                    </a:lnTo>
                    <a:lnTo>
                      <a:pt x="122" y="60"/>
                    </a:lnTo>
                    <a:lnTo>
                      <a:pt x="108" y="67"/>
                    </a:lnTo>
                    <a:lnTo>
                      <a:pt x="93" y="74"/>
                    </a:lnTo>
                    <a:lnTo>
                      <a:pt x="79" y="81"/>
                    </a:lnTo>
                    <a:lnTo>
                      <a:pt x="65" y="90"/>
                    </a:lnTo>
                    <a:lnTo>
                      <a:pt x="52" y="97"/>
                    </a:lnTo>
                    <a:lnTo>
                      <a:pt x="38" y="104"/>
                    </a:lnTo>
                    <a:lnTo>
                      <a:pt x="22" y="113"/>
                    </a:lnTo>
                    <a:lnTo>
                      <a:pt x="9" y="120"/>
                    </a:lnTo>
                    <a:lnTo>
                      <a:pt x="16" y="287"/>
                    </a:lnTo>
                    <a:lnTo>
                      <a:pt x="16" y="450"/>
                    </a:lnTo>
                    <a:lnTo>
                      <a:pt x="11" y="611"/>
                    </a:lnTo>
                    <a:lnTo>
                      <a:pt x="0" y="771"/>
                    </a:lnTo>
                    <a:lnTo>
                      <a:pt x="16" y="766"/>
                    </a:lnTo>
                    <a:lnTo>
                      <a:pt x="31" y="763"/>
                    </a:lnTo>
                    <a:lnTo>
                      <a:pt x="46" y="759"/>
                    </a:lnTo>
                    <a:lnTo>
                      <a:pt x="61" y="756"/>
                    </a:lnTo>
                    <a:lnTo>
                      <a:pt x="75" y="752"/>
                    </a:lnTo>
                    <a:lnTo>
                      <a:pt x="90" y="749"/>
                    </a:lnTo>
                    <a:lnTo>
                      <a:pt x="106" y="746"/>
                    </a:lnTo>
                    <a:lnTo>
                      <a:pt x="121" y="742"/>
                    </a:lnTo>
                    <a:lnTo>
                      <a:pt x="136" y="739"/>
                    </a:lnTo>
                    <a:lnTo>
                      <a:pt x="151" y="736"/>
                    </a:lnTo>
                    <a:lnTo>
                      <a:pt x="167" y="734"/>
                    </a:lnTo>
                    <a:lnTo>
                      <a:pt x="182" y="731"/>
                    </a:lnTo>
                    <a:lnTo>
                      <a:pt x="197" y="728"/>
                    </a:lnTo>
                    <a:lnTo>
                      <a:pt x="212" y="725"/>
                    </a:lnTo>
                    <a:lnTo>
                      <a:pt x="228" y="722"/>
                    </a:lnTo>
                    <a:lnTo>
                      <a:pt x="243" y="719"/>
                    </a:lnTo>
                    <a:lnTo>
                      <a:pt x="248" y="542"/>
                    </a:lnTo>
                    <a:lnTo>
                      <a:pt x="250" y="364"/>
                    </a:lnTo>
                    <a:lnTo>
                      <a:pt x="246" y="184"/>
                    </a:lnTo>
                    <a:lnTo>
                      <a:pt x="237" y="0"/>
                    </a:lnTo>
                    <a:close/>
                  </a:path>
                </a:pathLst>
              </a:custGeom>
              <a:solidFill>
                <a:srgbClr val="3F9EFF"/>
              </a:solidFill>
              <a:ln w="9525">
                <a:noFill/>
                <a:round/>
              </a:ln>
            </p:spPr>
            <p:txBody>
              <a:bodyPr/>
              <a:lstStyle/>
              <a:p>
                <a:endParaRPr lang="zh-CN" altLang="en-US"/>
              </a:p>
            </p:txBody>
          </p:sp>
          <p:sp>
            <p:nvSpPr>
              <p:cNvPr id="64" name="Freeform 94"/>
              <p:cNvSpPr/>
              <p:nvPr/>
            </p:nvSpPr>
            <p:spPr bwMode="auto">
              <a:xfrm>
                <a:off x="3628" y="3180"/>
                <a:ext cx="205" cy="415"/>
              </a:xfrm>
              <a:custGeom>
                <a:avLst/>
                <a:gdLst>
                  <a:gd name="T0" fmla="*/ 1 w 411"/>
                  <a:gd name="T1" fmla="*/ 99 h 830"/>
                  <a:gd name="T2" fmla="*/ 4 w 411"/>
                  <a:gd name="T3" fmla="*/ 99 h 830"/>
                  <a:gd name="T4" fmla="*/ 7 w 411"/>
                  <a:gd name="T5" fmla="*/ 99 h 830"/>
                  <a:gd name="T6" fmla="*/ 11 w 411"/>
                  <a:gd name="T7" fmla="*/ 100 h 830"/>
                  <a:gd name="T8" fmla="*/ 13 w 411"/>
                  <a:gd name="T9" fmla="*/ 100 h 830"/>
                  <a:gd name="T10" fmla="*/ 17 w 411"/>
                  <a:gd name="T11" fmla="*/ 100 h 830"/>
                  <a:gd name="T12" fmla="*/ 20 w 411"/>
                  <a:gd name="T13" fmla="*/ 100 h 830"/>
                  <a:gd name="T14" fmla="*/ 23 w 411"/>
                  <a:gd name="T15" fmla="*/ 100 h 830"/>
                  <a:gd name="T16" fmla="*/ 26 w 411"/>
                  <a:gd name="T17" fmla="*/ 101 h 830"/>
                  <a:gd name="T18" fmla="*/ 29 w 411"/>
                  <a:gd name="T19" fmla="*/ 101 h 830"/>
                  <a:gd name="T20" fmla="*/ 31 w 411"/>
                  <a:gd name="T21" fmla="*/ 102 h 830"/>
                  <a:gd name="T22" fmla="*/ 34 w 411"/>
                  <a:gd name="T23" fmla="*/ 102 h 830"/>
                  <a:gd name="T24" fmla="*/ 37 w 411"/>
                  <a:gd name="T25" fmla="*/ 102 h 830"/>
                  <a:gd name="T26" fmla="*/ 40 w 411"/>
                  <a:gd name="T27" fmla="*/ 103 h 830"/>
                  <a:gd name="T28" fmla="*/ 43 w 411"/>
                  <a:gd name="T29" fmla="*/ 103 h 830"/>
                  <a:gd name="T30" fmla="*/ 46 w 411"/>
                  <a:gd name="T31" fmla="*/ 104 h 830"/>
                  <a:gd name="T32" fmla="*/ 49 w 411"/>
                  <a:gd name="T33" fmla="*/ 104 h 830"/>
                  <a:gd name="T34" fmla="*/ 51 w 411"/>
                  <a:gd name="T35" fmla="*/ 79 h 830"/>
                  <a:gd name="T36" fmla="*/ 51 w 411"/>
                  <a:gd name="T37" fmla="*/ 52 h 830"/>
                  <a:gd name="T38" fmla="*/ 50 w 411"/>
                  <a:gd name="T39" fmla="*/ 26 h 830"/>
                  <a:gd name="T40" fmla="*/ 48 w 411"/>
                  <a:gd name="T41" fmla="*/ 1 h 830"/>
                  <a:gd name="T42" fmla="*/ 47 w 411"/>
                  <a:gd name="T43" fmla="*/ 1 h 830"/>
                  <a:gd name="T44" fmla="*/ 47 w 411"/>
                  <a:gd name="T45" fmla="*/ 0 h 830"/>
                  <a:gd name="T46" fmla="*/ 47 w 411"/>
                  <a:gd name="T47" fmla="*/ 0 h 830"/>
                  <a:gd name="T48" fmla="*/ 47 w 411"/>
                  <a:gd name="T49" fmla="*/ 0 h 830"/>
                  <a:gd name="T50" fmla="*/ 44 w 411"/>
                  <a:gd name="T51" fmla="*/ 1 h 830"/>
                  <a:gd name="T52" fmla="*/ 41 w 411"/>
                  <a:gd name="T53" fmla="*/ 1 h 830"/>
                  <a:gd name="T54" fmla="*/ 38 w 411"/>
                  <a:gd name="T55" fmla="*/ 2 h 830"/>
                  <a:gd name="T56" fmla="*/ 35 w 411"/>
                  <a:gd name="T57" fmla="*/ 3 h 830"/>
                  <a:gd name="T58" fmla="*/ 32 w 411"/>
                  <a:gd name="T59" fmla="*/ 3 h 830"/>
                  <a:gd name="T60" fmla="*/ 29 w 411"/>
                  <a:gd name="T61" fmla="*/ 3 h 830"/>
                  <a:gd name="T62" fmla="*/ 26 w 411"/>
                  <a:gd name="T63" fmla="*/ 5 h 830"/>
                  <a:gd name="T64" fmla="*/ 23 w 411"/>
                  <a:gd name="T65" fmla="*/ 5 h 830"/>
                  <a:gd name="T66" fmla="*/ 20 w 411"/>
                  <a:gd name="T67" fmla="*/ 6 h 830"/>
                  <a:gd name="T68" fmla="*/ 17 w 411"/>
                  <a:gd name="T69" fmla="*/ 6 h 830"/>
                  <a:gd name="T70" fmla="*/ 14 w 411"/>
                  <a:gd name="T71" fmla="*/ 7 h 830"/>
                  <a:gd name="T72" fmla="*/ 11 w 411"/>
                  <a:gd name="T73" fmla="*/ 7 h 830"/>
                  <a:gd name="T74" fmla="*/ 8 w 411"/>
                  <a:gd name="T75" fmla="*/ 9 h 830"/>
                  <a:gd name="T76" fmla="*/ 5 w 411"/>
                  <a:gd name="T77" fmla="*/ 10 h 830"/>
                  <a:gd name="T78" fmla="*/ 3 w 411"/>
                  <a:gd name="T79" fmla="*/ 11 h 830"/>
                  <a:gd name="T80" fmla="*/ 0 w 411"/>
                  <a:gd name="T81" fmla="*/ 11 h 830"/>
                  <a:gd name="T82" fmla="*/ 1 w 411"/>
                  <a:gd name="T83" fmla="*/ 34 h 830"/>
                  <a:gd name="T84" fmla="*/ 2 w 411"/>
                  <a:gd name="T85" fmla="*/ 55 h 830"/>
                  <a:gd name="T86" fmla="*/ 2 w 411"/>
                  <a:gd name="T87" fmla="*/ 78 h 830"/>
                  <a:gd name="T88" fmla="*/ 1 w 411"/>
                  <a:gd name="T89" fmla="*/ 99 h 8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1"/>
                  <a:gd name="T136" fmla="*/ 0 h 830"/>
                  <a:gd name="T137" fmla="*/ 411 w 411"/>
                  <a:gd name="T138" fmla="*/ 830 h 8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1" h="830">
                    <a:moveTo>
                      <a:pt x="13" y="790"/>
                    </a:moveTo>
                    <a:lnTo>
                      <a:pt x="38" y="792"/>
                    </a:lnTo>
                    <a:lnTo>
                      <a:pt x="63" y="792"/>
                    </a:lnTo>
                    <a:lnTo>
                      <a:pt x="88" y="793"/>
                    </a:lnTo>
                    <a:lnTo>
                      <a:pt x="111" y="794"/>
                    </a:lnTo>
                    <a:lnTo>
                      <a:pt x="136" y="797"/>
                    </a:lnTo>
                    <a:lnTo>
                      <a:pt x="160" y="799"/>
                    </a:lnTo>
                    <a:lnTo>
                      <a:pt x="185" y="800"/>
                    </a:lnTo>
                    <a:lnTo>
                      <a:pt x="208" y="803"/>
                    </a:lnTo>
                    <a:lnTo>
                      <a:pt x="232" y="806"/>
                    </a:lnTo>
                    <a:lnTo>
                      <a:pt x="255" y="809"/>
                    </a:lnTo>
                    <a:lnTo>
                      <a:pt x="279" y="812"/>
                    </a:lnTo>
                    <a:lnTo>
                      <a:pt x="302" y="814"/>
                    </a:lnTo>
                    <a:lnTo>
                      <a:pt x="326" y="819"/>
                    </a:lnTo>
                    <a:lnTo>
                      <a:pt x="348" y="822"/>
                    </a:lnTo>
                    <a:lnTo>
                      <a:pt x="372" y="826"/>
                    </a:lnTo>
                    <a:lnTo>
                      <a:pt x="394" y="830"/>
                    </a:lnTo>
                    <a:lnTo>
                      <a:pt x="408" y="626"/>
                    </a:lnTo>
                    <a:lnTo>
                      <a:pt x="411" y="421"/>
                    </a:lnTo>
                    <a:lnTo>
                      <a:pt x="402" y="212"/>
                    </a:lnTo>
                    <a:lnTo>
                      <a:pt x="384" y="1"/>
                    </a:lnTo>
                    <a:lnTo>
                      <a:pt x="383" y="1"/>
                    </a:lnTo>
                    <a:lnTo>
                      <a:pt x="383" y="0"/>
                    </a:lnTo>
                    <a:lnTo>
                      <a:pt x="381" y="0"/>
                    </a:lnTo>
                    <a:lnTo>
                      <a:pt x="357" y="4"/>
                    </a:lnTo>
                    <a:lnTo>
                      <a:pt x="332" y="8"/>
                    </a:lnTo>
                    <a:lnTo>
                      <a:pt x="307" y="12"/>
                    </a:lnTo>
                    <a:lnTo>
                      <a:pt x="282" y="18"/>
                    </a:lnTo>
                    <a:lnTo>
                      <a:pt x="258" y="22"/>
                    </a:lnTo>
                    <a:lnTo>
                      <a:pt x="233" y="28"/>
                    </a:lnTo>
                    <a:lnTo>
                      <a:pt x="210" y="34"/>
                    </a:lnTo>
                    <a:lnTo>
                      <a:pt x="185" y="40"/>
                    </a:lnTo>
                    <a:lnTo>
                      <a:pt x="161" y="45"/>
                    </a:lnTo>
                    <a:lnTo>
                      <a:pt x="138" y="51"/>
                    </a:lnTo>
                    <a:lnTo>
                      <a:pt x="115" y="57"/>
                    </a:lnTo>
                    <a:lnTo>
                      <a:pt x="92" y="62"/>
                    </a:lnTo>
                    <a:lnTo>
                      <a:pt x="70" y="68"/>
                    </a:lnTo>
                    <a:lnTo>
                      <a:pt x="46" y="74"/>
                    </a:lnTo>
                    <a:lnTo>
                      <a:pt x="24" y="81"/>
                    </a:lnTo>
                    <a:lnTo>
                      <a:pt x="0" y="87"/>
                    </a:lnTo>
                    <a:lnTo>
                      <a:pt x="10" y="266"/>
                    </a:lnTo>
                    <a:lnTo>
                      <a:pt x="16" y="443"/>
                    </a:lnTo>
                    <a:lnTo>
                      <a:pt x="16" y="617"/>
                    </a:lnTo>
                    <a:lnTo>
                      <a:pt x="13" y="790"/>
                    </a:lnTo>
                    <a:close/>
                  </a:path>
                </a:pathLst>
              </a:custGeom>
              <a:solidFill>
                <a:srgbClr val="3F9EFF"/>
              </a:solidFill>
              <a:ln w="9525">
                <a:noFill/>
                <a:round/>
              </a:ln>
            </p:spPr>
            <p:txBody>
              <a:bodyPr/>
              <a:lstStyle/>
              <a:p>
                <a:endParaRPr lang="zh-CN" altLang="en-US"/>
              </a:p>
            </p:txBody>
          </p:sp>
          <p:sp>
            <p:nvSpPr>
              <p:cNvPr id="65" name="Freeform 95"/>
              <p:cNvSpPr/>
              <p:nvPr/>
            </p:nvSpPr>
            <p:spPr bwMode="auto">
              <a:xfrm>
                <a:off x="3349" y="2901"/>
                <a:ext cx="262" cy="693"/>
              </a:xfrm>
              <a:custGeom>
                <a:avLst/>
                <a:gdLst>
                  <a:gd name="T0" fmla="*/ 9 w 524"/>
                  <a:gd name="T1" fmla="*/ 173 h 1385"/>
                  <a:gd name="T2" fmla="*/ 15 w 524"/>
                  <a:gd name="T3" fmla="*/ 172 h 1385"/>
                  <a:gd name="T4" fmla="*/ 22 w 524"/>
                  <a:gd name="T5" fmla="*/ 171 h 1385"/>
                  <a:gd name="T6" fmla="*/ 29 w 524"/>
                  <a:gd name="T7" fmla="*/ 171 h 1385"/>
                  <a:gd name="T8" fmla="*/ 36 w 524"/>
                  <a:gd name="T9" fmla="*/ 170 h 1385"/>
                  <a:gd name="T10" fmla="*/ 43 w 524"/>
                  <a:gd name="T11" fmla="*/ 170 h 1385"/>
                  <a:gd name="T12" fmla="*/ 49 w 524"/>
                  <a:gd name="T13" fmla="*/ 169 h 1385"/>
                  <a:gd name="T14" fmla="*/ 56 w 524"/>
                  <a:gd name="T15" fmla="*/ 169 h 1385"/>
                  <a:gd name="T16" fmla="*/ 61 w 524"/>
                  <a:gd name="T17" fmla="*/ 169 h 1385"/>
                  <a:gd name="T18" fmla="*/ 63 w 524"/>
                  <a:gd name="T19" fmla="*/ 169 h 1385"/>
                  <a:gd name="T20" fmla="*/ 66 w 524"/>
                  <a:gd name="T21" fmla="*/ 149 h 1385"/>
                  <a:gd name="T22" fmla="*/ 65 w 524"/>
                  <a:gd name="T23" fmla="*/ 107 h 1385"/>
                  <a:gd name="T24" fmla="*/ 62 w 524"/>
                  <a:gd name="T25" fmla="*/ 65 h 1385"/>
                  <a:gd name="T26" fmla="*/ 58 w 524"/>
                  <a:gd name="T27" fmla="*/ 23 h 1385"/>
                  <a:gd name="T28" fmla="*/ 54 w 524"/>
                  <a:gd name="T29" fmla="*/ 1 h 1385"/>
                  <a:gd name="T30" fmla="*/ 54 w 524"/>
                  <a:gd name="T31" fmla="*/ 1 h 1385"/>
                  <a:gd name="T32" fmla="*/ 51 w 524"/>
                  <a:gd name="T33" fmla="*/ 3 h 1385"/>
                  <a:gd name="T34" fmla="*/ 44 w 524"/>
                  <a:gd name="T35" fmla="*/ 7 h 1385"/>
                  <a:gd name="T36" fmla="*/ 37 w 524"/>
                  <a:gd name="T37" fmla="*/ 12 h 1385"/>
                  <a:gd name="T38" fmla="*/ 30 w 524"/>
                  <a:gd name="T39" fmla="*/ 17 h 1385"/>
                  <a:gd name="T40" fmla="*/ 24 w 524"/>
                  <a:gd name="T41" fmla="*/ 21 h 1385"/>
                  <a:gd name="T42" fmla="*/ 17 w 524"/>
                  <a:gd name="T43" fmla="*/ 26 h 1385"/>
                  <a:gd name="T44" fmla="*/ 10 w 524"/>
                  <a:gd name="T45" fmla="*/ 31 h 1385"/>
                  <a:gd name="T46" fmla="*/ 4 w 524"/>
                  <a:gd name="T47" fmla="*/ 36 h 1385"/>
                  <a:gd name="T48" fmla="*/ 1 w 524"/>
                  <a:gd name="T49" fmla="*/ 51 h 1385"/>
                  <a:gd name="T50" fmla="*/ 3 w 524"/>
                  <a:gd name="T51" fmla="*/ 75 h 1385"/>
                  <a:gd name="T52" fmla="*/ 3 w 524"/>
                  <a:gd name="T53" fmla="*/ 87 h 1385"/>
                  <a:gd name="T54" fmla="*/ 1 w 524"/>
                  <a:gd name="T55" fmla="*/ 86 h 1385"/>
                  <a:gd name="T56" fmla="*/ 1 w 524"/>
                  <a:gd name="T57" fmla="*/ 86 h 1385"/>
                  <a:gd name="T58" fmla="*/ 3 w 524"/>
                  <a:gd name="T59" fmla="*/ 87 h 1385"/>
                  <a:gd name="T60" fmla="*/ 5 w 524"/>
                  <a:gd name="T61" fmla="*/ 109 h 1385"/>
                  <a:gd name="T62" fmla="*/ 6 w 524"/>
                  <a:gd name="T63" fmla="*/ 152 h 13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24"/>
                  <a:gd name="T97" fmla="*/ 0 h 1385"/>
                  <a:gd name="T98" fmla="*/ 524 w 524"/>
                  <a:gd name="T99" fmla="*/ 1385 h 13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24" h="1385">
                    <a:moveTo>
                      <a:pt x="44" y="1385"/>
                    </a:moveTo>
                    <a:lnTo>
                      <a:pt x="72" y="1381"/>
                    </a:lnTo>
                    <a:lnTo>
                      <a:pt x="98" y="1377"/>
                    </a:lnTo>
                    <a:lnTo>
                      <a:pt x="126" y="1374"/>
                    </a:lnTo>
                    <a:lnTo>
                      <a:pt x="154" y="1370"/>
                    </a:lnTo>
                    <a:lnTo>
                      <a:pt x="180" y="1367"/>
                    </a:lnTo>
                    <a:lnTo>
                      <a:pt x="208" y="1364"/>
                    </a:lnTo>
                    <a:lnTo>
                      <a:pt x="236" y="1361"/>
                    </a:lnTo>
                    <a:lnTo>
                      <a:pt x="263" y="1358"/>
                    </a:lnTo>
                    <a:lnTo>
                      <a:pt x="290" y="1357"/>
                    </a:lnTo>
                    <a:lnTo>
                      <a:pt x="317" y="1355"/>
                    </a:lnTo>
                    <a:lnTo>
                      <a:pt x="345" y="1354"/>
                    </a:lnTo>
                    <a:lnTo>
                      <a:pt x="373" y="1352"/>
                    </a:lnTo>
                    <a:lnTo>
                      <a:pt x="399" y="1351"/>
                    </a:lnTo>
                    <a:lnTo>
                      <a:pt x="427" y="1350"/>
                    </a:lnTo>
                    <a:lnTo>
                      <a:pt x="454" y="1350"/>
                    </a:lnTo>
                    <a:lnTo>
                      <a:pt x="482" y="1350"/>
                    </a:lnTo>
                    <a:lnTo>
                      <a:pt x="492" y="1350"/>
                    </a:lnTo>
                    <a:lnTo>
                      <a:pt x="502" y="1350"/>
                    </a:lnTo>
                    <a:lnTo>
                      <a:pt x="511" y="1350"/>
                    </a:lnTo>
                    <a:lnTo>
                      <a:pt x="521" y="1350"/>
                    </a:lnTo>
                    <a:lnTo>
                      <a:pt x="524" y="1185"/>
                    </a:lnTo>
                    <a:lnTo>
                      <a:pt x="524" y="1020"/>
                    </a:lnTo>
                    <a:lnTo>
                      <a:pt x="520" y="854"/>
                    </a:lnTo>
                    <a:lnTo>
                      <a:pt x="511" y="687"/>
                    </a:lnTo>
                    <a:lnTo>
                      <a:pt x="499" y="519"/>
                    </a:lnTo>
                    <a:lnTo>
                      <a:pt x="484" y="349"/>
                    </a:lnTo>
                    <a:lnTo>
                      <a:pt x="464" y="178"/>
                    </a:lnTo>
                    <a:lnTo>
                      <a:pt x="441" y="5"/>
                    </a:lnTo>
                    <a:lnTo>
                      <a:pt x="439" y="4"/>
                    </a:lnTo>
                    <a:lnTo>
                      <a:pt x="438" y="3"/>
                    </a:lnTo>
                    <a:lnTo>
                      <a:pt x="436" y="1"/>
                    </a:lnTo>
                    <a:lnTo>
                      <a:pt x="435" y="0"/>
                    </a:lnTo>
                    <a:lnTo>
                      <a:pt x="409" y="18"/>
                    </a:lnTo>
                    <a:lnTo>
                      <a:pt x="381" y="35"/>
                    </a:lnTo>
                    <a:lnTo>
                      <a:pt x="355" y="54"/>
                    </a:lnTo>
                    <a:lnTo>
                      <a:pt x="327" y="72"/>
                    </a:lnTo>
                    <a:lnTo>
                      <a:pt x="301" y="91"/>
                    </a:lnTo>
                    <a:lnTo>
                      <a:pt x="274" y="110"/>
                    </a:lnTo>
                    <a:lnTo>
                      <a:pt x="247" y="130"/>
                    </a:lnTo>
                    <a:lnTo>
                      <a:pt x="220" y="148"/>
                    </a:lnTo>
                    <a:lnTo>
                      <a:pt x="194" y="168"/>
                    </a:lnTo>
                    <a:lnTo>
                      <a:pt x="166" y="187"/>
                    </a:lnTo>
                    <a:lnTo>
                      <a:pt x="140" y="207"/>
                    </a:lnTo>
                    <a:lnTo>
                      <a:pt x="112" y="227"/>
                    </a:lnTo>
                    <a:lnTo>
                      <a:pt x="86" y="247"/>
                    </a:lnTo>
                    <a:lnTo>
                      <a:pt x="58" y="266"/>
                    </a:lnTo>
                    <a:lnTo>
                      <a:pt x="32" y="288"/>
                    </a:lnTo>
                    <a:lnTo>
                      <a:pt x="4" y="308"/>
                    </a:lnTo>
                    <a:lnTo>
                      <a:pt x="15" y="405"/>
                    </a:lnTo>
                    <a:lnTo>
                      <a:pt x="24" y="502"/>
                    </a:lnTo>
                    <a:lnTo>
                      <a:pt x="30" y="598"/>
                    </a:lnTo>
                    <a:lnTo>
                      <a:pt x="37" y="695"/>
                    </a:lnTo>
                    <a:lnTo>
                      <a:pt x="28" y="692"/>
                    </a:lnTo>
                    <a:lnTo>
                      <a:pt x="19" y="689"/>
                    </a:lnTo>
                    <a:lnTo>
                      <a:pt x="10" y="686"/>
                    </a:lnTo>
                    <a:lnTo>
                      <a:pt x="0" y="683"/>
                    </a:lnTo>
                    <a:lnTo>
                      <a:pt x="10" y="686"/>
                    </a:lnTo>
                    <a:lnTo>
                      <a:pt x="18" y="689"/>
                    </a:lnTo>
                    <a:lnTo>
                      <a:pt x="26" y="693"/>
                    </a:lnTo>
                    <a:lnTo>
                      <a:pt x="36" y="696"/>
                    </a:lnTo>
                    <a:lnTo>
                      <a:pt x="44" y="872"/>
                    </a:lnTo>
                    <a:lnTo>
                      <a:pt x="48" y="1044"/>
                    </a:lnTo>
                    <a:lnTo>
                      <a:pt x="48" y="1215"/>
                    </a:lnTo>
                    <a:lnTo>
                      <a:pt x="44" y="1385"/>
                    </a:lnTo>
                    <a:close/>
                  </a:path>
                </a:pathLst>
              </a:custGeom>
              <a:solidFill>
                <a:srgbClr val="3F9EFF"/>
              </a:solidFill>
              <a:ln w="9525">
                <a:noFill/>
                <a:round/>
              </a:ln>
            </p:spPr>
            <p:txBody>
              <a:bodyPr/>
              <a:lstStyle/>
              <a:p>
                <a:endParaRPr lang="zh-CN" altLang="en-US"/>
              </a:p>
            </p:txBody>
          </p:sp>
          <p:sp>
            <p:nvSpPr>
              <p:cNvPr id="66" name="Freeform 96"/>
              <p:cNvSpPr/>
              <p:nvPr/>
            </p:nvSpPr>
            <p:spPr bwMode="auto">
              <a:xfrm>
                <a:off x="3821" y="3180"/>
                <a:ext cx="155" cy="447"/>
              </a:xfrm>
              <a:custGeom>
                <a:avLst/>
                <a:gdLst>
                  <a:gd name="T0" fmla="*/ 38 w 310"/>
                  <a:gd name="T1" fmla="*/ 26 h 894"/>
                  <a:gd name="T2" fmla="*/ 36 w 310"/>
                  <a:gd name="T3" fmla="*/ 25 h 894"/>
                  <a:gd name="T4" fmla="*/ 33 w 310"/>
                  <a:gd name="T5" fmla="*/ 23 h 894"/>
                  <a:gd name="T6" fmla="*/ 30 w 310"/>
                  <a:gd name="T7" fmla="*/ 21 h 894"/>
                  <a:gd name="T8" fmla="*/ 28 w 310"/>
                  <a:gd name="T9" fmla="*/ 20 h 894"/>
                  <a:gd name="T10" fmla="*/ 25 w 310"/>
                  <a:gd name="T11" fmla="*/ 18 h 894"/>
                  <a:gd name="T12" fmla="*/ 23 w 310"/>
                  <a:gd name="T13" fmla="*/ 17 h 894"/>
                  <a:gd name="T14" fmla="*/ 21 w 310"/>
                  <a:gd name="T15" fmla="*/ 14 h 894"/>
                  <a:gd name="T16" fmla="*/ 19 w 310"/>
                  <a:gd name="T17" fmla="*/ 13 h 894"/>
                  <a:gd name="T18" fmla="*/ 17 w 310"/>
                  <a:gd name="T19" fmla="*/ 12 h 894"/>
                  <a:gd name="T20" fmla="*/ 14 w 310"/>
                  <a:gd name="T21" fmla="*/ 10 h 894"/>
                  <a:gd name="T22" fmla="*/ 11 w 310"/>
                  <a:gd name="T23" fmla="*/ 8 h 894"/>
                  <a:gd name="T24" fmla="*/ 10 w 310"/>
                  <a:gd name="T25" fmla="*/ 7 h 894"/>
                  <a:gd name="T26" fmla="*/ 7 w 310"/>
                  <a:gd name="T27" fmla="*/ 5 h 894"/>
                  <a:gd name="T28" fmla="*/ 5 w 310"/>
                  <a:gd name="T29" fmla="*/ 3 h 894"/>
                  <a:gd name="T30" fmla="*/ 2 w 310"/>
                  <a:gd name="T31" fmla="*/ 2 h 894"/>
                  <a:gd name="T32" fmla="*/ 0 w 310"/>
                  <a:gd name="T33" fmla="*/ 0 h 894"/>
                  <a:gd name="T34" fmla="*/ 2 w 310"/>
                  <a:gd name="T35" fmla="*/ 27 h 894"/>
                  <a:gd name="T36" fmla="*/ 3 w 310"/>
                  <a:gd name="T37" fmla="*/ 53 h 894"/>
                  <a:gd name="T38" fmla="*/ 2 w 310"/>
                  <a:gd name="T39" fmla="*/ 79 h 894"/>
                  <a:gd name="T40" fmla="*/ 1 w 310"/>
                  <a:gd name="T41" fmla="*/ 104 h 894"/>
                  <a:gd name="T42" fmla="*/ 3 w 310"/>
                  <a:gd name="T43" fmla="*/ 104 h 894"/>
                  <a:gd name="T44" fmla="*/ 5 w 310"/>
                  <a:gd name="T45" fmla="*/ 105 h 894"/>
                  <a:gd name="T46" fmla="*/ 7 w 310"/>
                  <a:gd name="T47" fmla="*/ 105 h 894"/>
                  <a:gd name="T48" fmla="*/ 10 w 310"/>
                  <a:gd name="T49" fmla="*/ 106 h 894"/>
                  <a:gd name="T50" fmla="*/ 11 w 310"/>
                  <a:gd name="T51" fmla="*/ 106 h 894"/>
                  <a:gd name="T52" fmla="*/ 13 w 310"/>
                  <a:gd name="T53" fmla="*/ 107 h 894"/>
                  <a:gd name="T54" fmla="*/ 15 w 310"/>
                  <a:gd name="T55" fmla="*/ 107 h 894"/>
                  <a:gd name="T56" fmla="*/ 18 w 310"/>
                  <a:gd name="T57" fmla="*/ 108 h 894"/>
                  <a:gd name="T58" fmla="*/ 19 w 310"/>
                  <a:gd name="T59" fmla="*/ 108 h 894"/>
                  <a:gd name="T60" fmla="*/ 21 w 310"/>
                  <a:gd name="T61" fmla="*/ 109 h 894"/>
                  <a:gd name="T62" fmla="*/ 23 w 310"/>
                  <a:gd name="T63" fmla="*/ 109 h 894"/>
                  <a:gd name="T64" fmla="*/ 25 w 310"/>
                  <a:gd name="T65" fmla="*/ 110 h 894"/>
                  <a:gd name="T66" fmla="*/ 27 w 310"/>
                  <a:gd name="T67" fmla="*/ 110 h 894"/>
                  <a:gd name="T68" fmla="*/ 29 w 310"/>
                  <a:gd name="T69" fmla="*/ 111 h 894"/>
                  <a:gd name="T70" fmla="*/ 31 w 310"/>
                  <a:gd name="T71" fmla="*/ 112 h 894"/>
                  <a:gd name="T72" fmla="*/ 34 w 310"/>
                  <a:gd name="T73" fmla="*/ 112 h 894"/>
                  <a:gd name="T74" fmla="*/ 36 w 310"/>
                  <a:gd name="T75" fmla="*/ 102 h 894"/>
                  <a:gd name="T76" fmla="*/ 37 w 310"/>
                  <a:gd name="T77" fmla="*/ 91 h 894"/>
                  <a:gd name="T78" fmla="*/ 38 w 310"/>
                  <a:gd name="T79" fmla="*/ 81 h 894"/>
                  <a:gd name="T80" fmla="*/ 39 w 310"/>
                  <a:gd name="T81" fmla="*/ 70 h 894"/>
                  <a:gd name="T82" fmla="*/ 39 w 310"/>
                  <a:gd name="T83" fmla="*/ 58 h 894"/>
                  <a:gd name="T84" fmla="*/ 39 w 310"/>
                  <a:gd name="T85" fmla="*/ 48 h 894"/>
                  <a:gd name="T86" fmla="*/ 39 w 310"/>
                  <a:gd name="T87" fmla="*/ 37 h 894"/>
                  <a:gd name="T88" fmla="*/ 38 w 310"/>
                  <a:gd name="T89" fmla="*/ 26 h 89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0"/>
                  <a:gd name="T136" fmla="*/ 0 h 894"/>
                  <a:gd name="T137" fmla="*/ 310 w 310"/>
                  <a:gd name="T138" fmla="*/ 894 h 89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0" h="894">
                    <a:moveTo>
                      <a:pt x="302" y="207"/>
                    </a:moveTo>
                    <a:lnTo>
                      <a:pt x="282" y="194"/>
                    </a:lnTo>
                    <a:lnTo>
                      <a:pt x="263" y="181"/>
                    </a:lnTo>
                    <a:lnTo>
                      <a:pt x="245" y="168"/>
                    </a:lnTo>
                    <a:lnTo>
                      <a:pt x="225" y="155"/>
                    </a:lnTo>
                    <a:lnTo>
                      <a:pt x="206" y="142"/>
                    </a:lnTo>
                    <a:lnTo>
                      <a:pt x="188" y="129"/>
                    </a:lnTo>
                    <a:lnTo>
                      <a:pt x="169" y="117"/>
                    </a:lnTo>
                    <a:lnTo>
                      <a:pt x="151" y="102"/>
                    </a:lnTo>
                    <a:lnTo>
                      <a:pt x="131" y="89"/>
                    </a:lnTo>
                    <a:lnTo>
                      <a:pt x="113" y="77"/>
                    </a:lnTo>
                    <a:lnTo>
                      <a:pt x="94" y="64"/>
                    </a:lnTo>
                    <a:lnTo>
                      <a:pt x="74" y="51"/>
                    </a:lnTo>
                    <a:lnTo>
                      <a:pt x="56" y="38"/>
                    </a:lnTo>
                    <a:lnTo>
                      <a:pt x="37" y="25"/>
                    </a:lnTo>
                    <a:lnTo>
                      <a:pt x="19" y="12"/>
                    </a:lnTo>
                    <a:lnTo>
                      <a:pt x="0" y="0"/>
                    </a:lnTo>
                    <a:lnTo>
                      <a:pt x="18" y="211"/>
                    </a:lnTo>
                    <a:lnTo>
                      <a:pt x="26" y="419"/>
                    </a:lnTo>
                    <a:lnTo>
                      <a:pt x="23" y="625"/>
                    </a:lnTo>
                    <a:lnTo>
                      <a:pt x="9" y="829"/>
                    </a:lnTo>
                    <a:lnTo>
                      <a:pt x="26" y="832"/>
                    </a:lnTo>
                    <a:lnTo>
                      <a:pt x="43" y="836"/>
                    </a:lnTo>
                    <a:lnTo>
                      <a:pt x="59" y="839"/>
                    </a:lnTo>
                    <a:lnTo>
                      <a:pt x="76" y="843"/>
                    </a:lnTo>
                    <a:lnTo>
                      <a:pt x="92" y="846"/>
                    </a:lnTo>
                    <a:lnTo>
                      <a:pt x="109" y="850"/>
                    </a:lnTo>
                    <a:lnTo>
                      <a:pt x="126" y="854"/>
                    </a:lnTo>
                    <a:lnTo>
                      <a:pt x="141" y="857"/>
                    </a:lnTo>
                    <a:lnTo>
                      <a:pt x="158" y="861"/>
                    </a:lnTo>
                    <a:lnTo>
                      <a:pt x="173" y="866"/>
                    </a:lnTo>
                    <a:lnTo>
                      <a:pt x="188" y="870"/>
                    </a:lnTo>
                    <a:lnTo>
                      <a:pt x="205" y="874"/>
                    </a:lnTo>
                    <a:lnTo>
                      <a:pt x="220" y="880"/>
                    </a:lnTo>
                    <a:lnTo>
                      <a:pt x="235" y="884"/>
                    </a:lnTo>
                    <a:lnTo>
                      <a:pt x="250" y="889"/>
                    </a:lnTo>
                    <a:lnTo>
                      <a:pt x="266" y="894"/>
                    </a:lnTo>
                    <a:lnTo>
                      <a:pt x="281" y="810"/>
                    </a:lnTo>
                    <a:lnTo>
                      <a:pt x="292" y="726"/>
                    </a:lnTo>
                    <a:lnTo>
                      <a:pt x="300" y="642"/>
                    </a:lnTo>
                    <a:lnTo>
                      <a:pt x="307" y="556"/>
                    </a:lnTo>
                    <a:lnTo>
                      <a:pt x="310" y="469"/>
                    </a:lnTo>
                    <a:lnTo>
                      <a:pt x="310" y="382"/>
                    </a:lnTo>
                    <a:lnTo>
                      <a:pt x="307" y="295"/>
                    </a:lnTo>
                    <a:lnTo>
                      <a:pt x="302" y="207"/>
                    </a:lnTo>
                    <a:close/>
                  </a:path>
                </a:pathLst>
              </a:custGeom>
              <a:solidFill>
                <a:srgbClr val="0026A5"/>
              </a:solidFill>
              <a:ln w="9525">
                <a:noFill/>
                <a:round/>
              </a:ln>
            </p:spPr>
            <p:txBody>
              <a:bodyPr/>
              <a:lstStyle/>
              <a:p>
                <a:endParaRPr lang="zh-CN" altLang="en-US"/>
              </a:p>
            </p:txBody>
          </p:sp>
          <p:sp>
            <p:nvSpPr>
              <p:cNvPr id="67" name="Freeform 97"/>
              <p:cNvSpPr/>
              <p:nvPr/>
            </p:nvSpPr>
            <p:spPr bwMode="auto">
              <a:xfrm>
                <a:off x="3339" y="3238"/>
                <a:ext cx="10" cy="4"/>
              </a:xfrm>
              <a:custGeom>
                <a:avLst/>
                <a:gdLst>
                  <a:gd name="T0" fmla="*/ 2 w 21"/>
                  <a:gd name="T1" fmla="*/ 1 h 7"/>
                  <a:gd name="T2" fmla="*/ 1 w 21"/>
                  <a:gd name="T3" fmla="*/ 1 h 7"/>
                  <a:gd name="T4" fmla="*/ 1 w 21"/>
                  <a:gd name="T5" fmla="*/ 1 h 7"/>
                  <a:gd name="T6" fmla="*/ 0 w 21"/>
                  <a:gd name="T7" fmla="*/ 1 h 7"/>
                  <a:gd name="T8" fmla="*/ 0 w 21"/>
                  <a:gd name="T9" fmla="*/ 0 h 7"/>
                  <a:gd name="T10" fmla="*/ 0 w 21"/>
                  <a:gd name="T11" fmla="*/ 0 h 7"/>
                  <a:gd name="T12" fmla="*/ 0 w 21"/>
                  <a:gd name="T13" fmla="*/ 0 h 7"/>
                  <a:gd name="T14" fmla="*/ 0 w 21"/>
                  <a:gd name="T15" fmla="*/ 0 h 7"/>
                  <a:gd name="T16" fmla="*/ 0 w 21"/>
                  <a:gd name="T17" fmla="*/ 0 h 7"/>
                  <a:gd name="T18" fmla="*/ 0 w 21"/>
                  <a:gd name="T19" fmla="*/ 0 h 7"/>
                  <a:gd name="T20" fmla="*/ 0 w 21"/>
                  <a:gd name="T21" fmla="*/ 0 h 7"/>
                  <a:gd name="T22" fmla="*/ 0 w 21"/>
                  <a:gd name="T23" fmla="*/ 0 h 7"/>
                  <a:gd name="T24" fmla="*/ 0 w 21"/>
                  <a:gd name="T25" fmla="*/ 0 h 7"/>
                  <a:gd name="T26" fmla="*/ 0 w 21"/>
                  <a:gd name="T27" fmla="*/ 1 h 7"/>
                  <a:gd name="T28" fmla="*/ 1 w 21"/>
                  <a:gd name="T29" fmla="*/ 1 h 7"/>
                  <a:gd name="T30" fmla="*/ 1 w 21"/>
                  <a:gd name="T31" fmla="*/ 1 h 7"/>
                  <a:gd name="T32" fmla="*/ 2 w 21"/>
                  <a:gd name="T33" fmla="*/ 1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7"/>
                  <a:gd name="T53" fmla="*/ 21 w 21"/>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7">
                    <a:moveTo>
                      <a:pt x="21" y="7"/>
                    </a:moveTo>
                    <a:lnTo>
                      <a:pt x="15" y="5"/>
                    </a:lnTo>
                    <a:lnTo>
                      <a:pt x="11" y="2"/>
                    </a:lnTo>
                    <a:lnTo>
                      <a:pt x="6" y="1"/>
                    </a:lnTo>
                    <a:lnTo>
                      <a:pt x="0" y="0"/>
                    </a:lnTo>
                    <a:lnTo>
                      <a:pt x="6" y="1"/>
                    </a:lnTo>
                    <a:lnTo>
                      <a:pt x="11" y="2"/>
                    </a:lnTo>
                    <a:lnTo>
                      <a:pt x="15" y="5"/>
                    </a:lnTo>
                    <a:lnTo>
                      <a:pt x="21" y="7"/>
                    </a:lnTo>
                    <a:close/>
                  </a:path>
                </a:pathLst>
              </a:custGeom>
              <a:solidFill>
                <a:srgbClr val="0026A5"/>
              </a:solidFill>
              <a:ln w="9525">
                <a:noFill/>
                <a:round/>
              </a:ln>
            </p:spPr>
            <p:txBody>
              <a:bodyPr/>
              <a:lstStyle/>
              <a:p>
                <a:endParaRPr lang="zh-CN" altLang="en-US"/>
              </a:p>
            </p:txBody>
          </p:sp>
          <p:sp>
            <p:nvSpPr>
              <p:cNvPr id="68" name="Freeform 98"/>
              <p:cNvSpPr/>
              <p:nvPr/>
            </p:nvSpPr>
            <p:spPr bwMode="auto">
              <a:xfrm>
                <a:off x="3339" y="3238"/>
                <a:ext cx="34" cy="360"/>
              </a:xfrm>
              <a:custGeom>
                <a:avLst/>
                <a:gdLst>
                  <a:gd name="T0" fmla="*/ 0 w 69"/>
                  <a:gd name="T1" fmla="*/ 90 h 719"/>
                  <a:gd name="T2" fmla="*/ 1 w 69"/>
                  <a:gd name="T3" fmla="*/ 90 h 719"/>
                  <a:gd name="T4" fmla="*/ 2 w 69"/>
                  <a:gd name="T5" fmla="*/ 90 h 719"/>
                  <a:gd name="T6" fmla="*/ 3 w 69"/>
                  <a:gd name="T7" fmla="*/ 90 h 719"/>
                  <a:gd name="T8" fmla="*/ 4 w 69"/>
                  <a:gd name="T9" fmla="*/ 90 h 719"/>
                  <a:gd name="T10" fmla="*/ 5 w 69"/>
                  <a:gd name="T11" fmla="*/ 89 h 719"/>
                  <a:gd name="T12" fmla="*/ 6 w 69"/>
                  <a:gd name="T13" fmla="*/ 89 h 719"/>
                  <a:gd name="T14" fmla="*/ 7 w 69"/>
                  <a:gd name="T15" fmla="*/ 89 h 719"/>
                  <a:gd name="T16" fmla="*/ 8 w 69"/>
                  <a:gd name="T17" fmla="*/ 89 h 719"/>
                  <a:gd name="T18" fmla="*/ 8 w 69"/>
                  <a:gd name="T19" fmla="*/ 68 h 719"/>
                  <a:gd name="T20" fmla="*/ 8 w 69"/>
                  <a:gd name="T21" fmla="*/ 46 h 719"/>
                  <a:gd name="T22" fmla="*/ 8 w 69"/>
                  <a:gd name="T23" fmla="*/ 25 h 719"/>
                  <a:gd name="T24" fmla="*/ 7 w 69"/>
                  <a:gd name="T25" fmla="*/ 3 h 719"/>
                  <a:gd name="T26" fmla="*/ 6 w 69"/>
                  <a:gd name="T27" fmla="*/ 3 h 719"/>
                  <a:gd name="T28" fmla="*/ 5 w 69"/>
                  <a:gd name="T29" fmla="*/ 2 h 719"/>
                  <a:gd name="T30" fmla="*/ 4 w 69"/>
                  <a:gd name="T31" fmla="*/ 2 h 719"/>
                  <a:gd name="T32" fmla="*/ 3 w 69"/>
                  <a:gd name="T33" fmla="*/ 2 h 719"/>
                  <a:gd name="T34" fmla="*/ 2 w 69"/>
                  <a:gd name="T35" fmla="*/ 1 h 719"/>
                  <a:gd name="T36" fmla="*/ 1 w 69"/>
                  <a:gd name="T37" fmla="*/ 1 h 719"/>
                  <a:gd name="T38" fmla="*/ 0 w 69"/>
                  <a:gd name="T39" fmla="*/ 1 h 719"/>
                  <a:gd name="T40" fmla="*/ 0 w 69"/>
                  <a:gd name="T41" fmla="*/ 0 h 719"/>
                  <a:gd name="T42" fmla="*/ 0 w 69"/>
                  <a:gd name="T43" fmla="*/ 0 h 719"/>
                  <a:gd name="T44" fmla="*/ 0 w 69"/>
                  <a:gd name="T45" fmla="*/ 0 h 719"/>
                  <a:gd name="T46" fmla="*/ 0 w 69"/>
                  <a:gd name="T47" fmla="*/ 0 h 719"/>
                  <a:gd name="T48" fmla="*/ 0 w 69"/>
                  <a:gd name="T49" fmla="*/ 0 h 719"/>
                  <a:gd name="T50" fmla="*/ 1 w 69"/>
                  <a:gd name="T51" fmla="*/ 23 h 719"/>
                  <a:gd name="T52" fmla="*/ 1 w 69"/>
                  <a:gd name="T53" fmla="*/ 46 h 719"/>
                  <a:gd name="T54" fmla="*/ 1 w 69"/>
                  <a:gd name="T55" fmla="*/ 68 h 719"/>
                  <a:gd name="T56" fmla="*/ 0 w 69"/>
                  <a:gd name="T57" fmla="*/ 90 h 71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9"/>
                  <a:gd name="T88" fmla="*/ 0 h 719"/>
                  <a:gd name="T89" fmla="*/ 69 w 69"/>
                  <a:gd name="T90" fmla="*/ 719 h 71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9" h="719">
                    <a:moveTo>
                      <a:pt x="6" y="719"/>
                    </a:moveTo>
                    <a:lnTo>
                      <a:pt x="13" y="717"/>
                    </a:lnTo>
                    <a:lnTo>
                      <a:pt x="21" y="716"/>
                    </a:lnTo>
                    <a:lnTo>
                      <a:pt x="28" y="715"/>
                    </a:lnTo>
                    <a:lnTo>
                      <a:pt x="35" y="713"/>
                    </a:lnTo>
                    <a:lnTo>
                      <a:pt x="42" y="712"/>
                    </a:lnTo>
                    <a:lnTo>
                      <a:pt x="50" y="712"/>
                    </a:lnTo>
                    <a:lnTo>
                      <a:pt x="57" y="710"/>
                    </a:lnTo>
                    <a:lnTo>
                      <a:pt x="65" y="709"/>
                    </a:lnTo>
                    <a:lnTo>
                      <a:pt x="69" y="539"/>
                    </a:lnTo>
                    <a:lnTo>
                      <a:pt x="69" y="368"/>
                    </a:lnTo>
                    <a:lnTo>
                      <a:pt x="65" y="195"/>
                    </a:lnTo>
                    <a:lnTo>
                      <a:pt x="57" y="20"/>
                    </a:lnTo>
                    <a:lnTo>
                      <a:pt x="50" y="17"/>
                    </a:lnTo>
                    <a:lnTo>
                      <a:pt x="43" y="14"/>
                    </a:lnTo>
                    <a:lnTo>
                      <a:pt x="36" y="11"/>
                    </a:lnTo>
                    <a:lnTo>
                      <a:pt x="29" y="10"/>
                    </a:lnTo>
                    <a:lnTo>
                      <a:pt x="21" y="7"/>
                    </a:lnTo>
                    <a:lnTo>
                      <a:pt x="14" y="4"/>
                    </a:lnTo>
                    <a:lnTo>
                      <a:pt x="7" y="2"/>
                    </a:lnTo>
                    <a:lnTo>
                      <a:pt x="0" y="0"/>
                    </a:lnTo>
                    <a:lnTo>
                      <a:pt x="9" y="184"/>
                    </a:lnTo>
                    <a:lnTo>
                      <a:pt x="13" y="363"/>
                    </a:lnTo>
                    <a:lnTo>
                      <a:pt x="11" y="542"/>
                    </a:lnTo>
                    <a:lnTo>
                      <a:pt x="6" y="719"/>
                    </a:lnTo>
                    <a:close/>
                  </a:path>
                </a:pathLst>
              </a:custGeom>
              <a:solidFill>
                <a:srgbClr val="0026A5"/>
              </a:solidFill>
              <a:ln w="9525">
                <a:noFill/>
                <a:round/>
              </a:ln>
            </p:spPr>
            <p:txBody>
              <a:bodyPr/>
              <a:lstStyle/>
              <a:p>
                <a:endParaRPr lang="zh-CN" altLang="en-US"/>
              </a:p>
            </p:txBody>
          </p:sp>
          <p:sp>
            <p:nvSpPr>
              <p:cNvPr id="69" name="Freeform 99"/>
              <p:cNvSpPr/>
              <p:nvPr/>
            </p:nvSpPr>
            <p:spPr bwMode="auto">
              <a:xfrm>
                <a:off x="3569" y="2903"/>
                <a:ext cx="2" cy="2"/>
              </a:xfrm>
              <a:custGeom>
                <a:avLst/>
                <a:gdLst>
                  <a:gd name="T0" fmla="*/ 0 w 4"/>
                  <a:gd name="T1" fmla="*/ 0 h 4"/>
                  <a:gd name="T2" fmla="*/ 0 w 4"/>
                  <a:gd name="T3" fmla="*/ 0 h 4"/>
                  <a:gd name="T4" fmla="*/ 0 w 4"/>
                  <a:gd name="T5" fmla="*/ 0 h 4"/>
                  <a:gd name="T6" fmla="*/ 0 w 4"/>
                  <a:gd name="T7" fmla="*/ 0 h 4"/>
                  <a:gd name="T8" fmla="*/ 0 w 4"/>
                  <a:gd name="T9" fmla="*/ 0 h 4"/>
                  <a:gd name="T10" fmla="*/ 1 w 4"/>
                  <a:gd name="T11" fmla="*/ 1 h 4"/>
                  <a:gd name="T12" fmla="*/ 1 w 4"/>
                  <a:gd name="T13" fmla="*/ 1 h 4"/>
                  <a:gd name="T14" fmla="*/ 1 w 4"/>
                  <a:gd name="T15" fmla="*/ 1 h 4"/>
                  <a:gd name="T16" fmla="*/ 1 w 4"/>
                  <a:gd name="T17" fmla="*/ 1 h 4"/>
                  <a:gd name="T18" fmla="*/ 1 w 4"/>
                  <a:gd name="T19" fmla="*/ 1 h 4"/>
                  <a:gd name="T20" fmla="*/ 1 w 4"/>
                  <a:gd name="T21" fmla="*/ 1 h 4"/>
                  <a:gd name="T22" fmla="*/ 1 w 4"/>
                  <a:gd name="T23" fmla="*/ 1 h 4"/>
                  <a:gd name="T24" fmla="*/ 0 w 4"/>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4"/>
                  <a:gd name="T41" fmla="*/ 4 w 4"/>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4">
                    <a:moveTo>
                      <a:pt x="0" y="0"/>
                    </a:moveTo>
                    <a:lnTo>
                      <a:pt x="0" y="0"/>
                    </a:lnTo>
                    <a:lnTo>
                      <a:pt x="1" y="1"/>
                    </a:lnTo>
                    <a:lnTo>
                      <a:pt x="2" y="1"/>
                    </a:lnTo>
                    <a:lnTo>
                      <a:pt x="2" y="3"/>
                    </a:lnTo>
                    <a:lnTo>
                      <a:pt x="4" y="4"/>
                    </a:lnTo>
                    <a:lnTo>
                      <a:pt x="2" y="3"/>
                    </a:lnTo>
                    <a:lnTo>
                      <a:pt x="2" y="1"/>
                    </a:lnTo>
                    <a:lnTo>
                      <a:pt x="1" y="1"/>
                    </a:lnTo>
                    <a:lnTo>
                      <a:pt x="0" y="0"/>
                    </a:lnTo>
                    <a:close/>
                  </a:path>
                </a:pathLst>
              </a:custGeom>
              <a:solidFill>
                <a:srgbClr val="0026A5"/>
              </a:solidFill>
              <a:ln w="9525">
                <a:noFill/>
                <a:round/>
              </a:ln>
            </p:spPr>
            <p:txBody>
              <a:bodyPr/>
              <a:lstStyle/>
              <a:p>
                <a:endParaRPr lang="zh-CN" altLang="en-US"/>
              </a:p>
            </p:txBody>
          </p:sp>
          <p:sp>
            <p:nvSpPr>
              <p:cNvPr id="70" name="Freeform 100"/>
              <p:cNvSpPr/>
              <p:nvPr/>
            </p:nvSpPr>
            <p:spPr bwMode="auto">
              <a:xfrm>
                <a:off x="3569" y="2903"/>
                <a:ext cx="151" cy="672"/>
              </a:xfrm>
              <a:custGeom>
                <a:avLst/>
                <a:gdLst>
                  <a:gd name="T0" fmla="*/ 10 w 302"/>
                  <a:gd name="T1" fmla="*/ 168 h 1344"/>
                  <a:gd name="T2" fmla="*/ 10 w 302"/>
                  <a:gd name="T3" fmla="*/ 168 h 1344"/>
                  <a:gd name="T4" fmla="*/ 11 w 302"/>
                  <a:gd name="T5" fmla="*/ 168 h 1344"/>
                  <a:gd name="T6" fmla="*/ 12 w 302"/>
                  <a:gd name="T7" fmla="*/ 168 h 1344"/>
                  <a:gd name="T8" fmla="*/ 13 w 302"/>
                  <a:gd name="T9" fmla="*/ 168 h 1344"/>
                  <a:gd name="T10" fmla="*/ 14 w 302"/>
                  <a:gd name="T11" fmla="*/ 168 h 1344"/>
                  <a:gd name="T12" fmla="*/ 14 w 302"/>
                  <a:gd name="T13" fmla="*/ 168 h 1344"/>
                  <a:gd name="T14" fmla="*/ 15 w 302"/>
                  <a:gd name="T15" fmla="*/ 168 h 1344"/>
                  <a:gd name="T16" fmla="*/ 17 w 302"/>
                  <a:gd name="T17" fmla="*/ 168 h 1344"/>
                  <a:gd name="T18" fmla="*/ 17 w 302"/>
                  <a:gd name="T19" fmla="*/ 147 h 1344"/>
                  <a:gd name="T20" fmla="*/ 17 w 302"/>
                  <a:gd name="T21" fmla="*/ 124 h 1344"/>
                  <a:gd name="T22" fmla="*/ 15 w 302"/>
                  <a:gd name="T23" fmla="*/ 102 h 1344"/>
                  <a:gd name="T24" fmla="*/ 14 w 302"/>
                  <a:gd name="T25" fmla="*/ 81 h 1344"/>
                  <a:gd name="T26" fmla="*/ 18 w 302"/>
                  <a:gd name="T27" fmla="*/ 80 h 1344"/>
                  <a:gd name="T28" fmla="*/ 20 w 302"/>
                  <a:gd name="T29" fmla="*/ 79 h 1344"/>
                  <a:gd name="T30" fmla="*/ 23 w 302"/>
                  <a:gd name="T31" fmla="*/ 78 h 1344"/>
                  <a:gd name="T32" fmla="*/ 26 w 302"/>
                  <a:gd name="T33" fmla="*/ 77 h 1344"/>
                  <a:gd name="T34" fmla="*/ 29 w 302"/>
                  <a:gd name="T35" fmla="*/ 77 h 1344"/>
                  <a:gd name="T36" fmla="*/ 31 w 302"/>
                  <a:gd name="T37" fmla="*/ 76 h 1344"/>
                  <a:gd name="T38" fmla="*/ 35 w 302"/>
                  <a:gd name="T39" fmla="*/ 75 h 1344"/>
                  <a:gd name="T40" fmla="*/ 38 w 302"/>
                  <a:gd name="T41" fmla="*/ 75 h 1344"/>
                  <a:gd name="T42" fmla="*/ 37 w 302"/>
                  <a:gd name="T43" fmla="*/ 63 h 1344"/>
                  <a:gd name="T44" fmla="*/ 36 w 302"/>
                  <a:gd name="T45" fmla="*/ 52 h 1344"/>
                  <a:gd name="T46" fmla="*/ 35 w 302"/>
                  <a:gd name="T47" fmla="*/ 42 h 1344"/>
                  <a:gd name="T48" fmla="*/ 33 w 302"/>
                  <a:gd name="T49" fmla="*/ 31 h 1344"/>
                  <a:gd name="T50" fmla="*/ 30 w 302"/>
                  <a:gd name="T51" fmla="*/ 29 h 1344"/>
                  <a:gd name="T52" fmla="*/ 28 w 302"/>
                  <a:gd name="T53" fmla="*/ 27 h 1344"/>
                  <a:gd name="T54" fmla="*/ 26 w 302"/>
                  <a:gd name="T55" fmla="*/ 25 h 1344"/>
                  <a:gd name="T56" fmla="*/ 24 w 302"/>
                  <a:gd name="T57" fmla="*/ 23 h 1344"/>
                  <a:gd name="T58" fmla="*/ 22 w 302"/>
                  <a:gd name="T59" fmla="*/ 21 h 1344"/>
                  <a:gd name="T60" fmla="*/ 20 w 302"/>
                  <a:gd name="T61" fmla="*/ 20 h 1344"/>
                  <a:gd name="T62" fmla="*/ 19 w 302"/>
                  <a:gd name="T63" fmla="*/ 18 h 1344"/>
                  <a:gd name="T64" fmla="*/ 17 w 302"/>
                  <a:gd name="T65" fmla="*/ 15 h 1344"/>
                  <a:gd name="T66" fmla="*/ 14 w 302"/>
                  <a:gd name="T67" fmla="*/ 13 h 1344"/>
                  <a:gd name="T68" fmla="*/ 12 w 302"/>
                  <a:gd name="T69" fmla="*/ 11 h 1344"/>
                  <a:gd name="T70" fmla="*/ 10 w 302"/>
                  <a:gd name="T71" fmla="*/ 10 h 1344"/>
                  <a:gd name="T72" fmla="*/ 9 w 302"/>
                  <a:gd name="T73" fmla="*/ 7 h 1344"/>
                  <a:gd name="T74" fmla="*/ 6 w 302"/>
                  <a:gd name="T75" fmla="*/ 5 h 1344"/>
                  <a:gd name="T76" fmla="*/ 5 w 302"/>
                  <a:gd name="T77" fmla="*/ 3 h 1344"/>
                  <a:gd name="T78" fmla="*/ 2 w 302"/>
                  <a:gd name="T79" fmla="*/ 2 h 1344"/>
                  <a:gd name="T80" fmla="*/ 0 w 302"/>
                  <a:gd name="T81" fmla="*/ 0 h 1344"/>
                  <a:gd name="T82" fmla="*/ 2 w 302"/>
                  <a:gd name="T83" fmla="*/ 21 h 1344"/>
                  <a:gd name="T84" fmla="*/ 5 w 302"/>
                  <a:gd name="T85" fmla="*/ 43 h 1344"/>
                  <a:gd name="T86" fmla="*/ 7 w 302"/>
                  <a:gd name="T87" fmla="*/ 65 h 1344"/>
                  <a:gd name="T88" fmla="*/ 9 w 302"/>
                  <a:gd name="T89" fmla="*/ 85 h 1344"/>
                  <a:gd name="T90" fmla="*/ 9 w 302"/>
                  <a:gd name="T91" fmla="*/ 106 h 1344"/>
                  <a:gd name="T92" fmla="*/ 10 w 302"/>
                  <a:gd name="T93" fmla="*/ 126 h 1344"/>
                  <a:gd name="T94" fmla="*/ 10 w 302"/>
                  <a:gd name="T95" fmla="*/ 148 h 1344"/>
                  <a:gd name="T96" fmla="*/ 10 w 302"/>
                  <a:gd name="T97" fmla="*/ 168 h 13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2"/>
                  <a:gd name="T148" fmla="*/ 0 h 1344"/>
                  <a:gd name="T149" fmla="*/ 302 w 302"/>
                  <a:gd name="T150" fmla="*/ 1344 h 13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2" h="1344">
                    <a:moveTo>
                      <a:pt x="80" y="1344"/>
                    </a:moveTo>
                    <a:lnTo>
                      <a:pt x="87" y="1344"/>
                    </a:lnTo>
                    <a:lnTo>
                      <a:pt x="92" y="1344"/>
                    </a:lnTo>
                    <a:lnTo>
                      <a:pt x="99" y="1344"/>
                    </a:lnTo>
                    <a:lnTo>
                      <a:pt x="105" y="1344"/>
                    </a:lnTo>
                    <a:lnTo>
                      <a:pt x="112" y="1344"/>
                    </a:lnTo>
                    <a:lnTo>
                      <a:pt x="117" y="1344"/>
                    </a:lnTo>
                    <a:lnTo>
                      <a:pt x="124" y="1344"/>
                    </a:lnTo>
                    <a:lnTo>
                      <a:pt x="130" y="1344"/>
                    </a:lnTo>
                    <a:lnTo>
                      <a:pt x="133" y="1171"/>
                    </a:lnTo>
                    <a:lnTo>
                      <a:pt x="133" y="997"/>
                    </a:lnTo>
                    <a:lnTo>
                      <a:pt x="127" y="820"/>
                    </a:lnTo>
                    <a:lnTo>
                      <a:pt x="117" y="641"/>
                    </a:lnTo>
                    <a:lnTo>
                      <a:pt x="141" y="635"/>
                    </a:lnTo>
                    <a:lnTo>
                      <a:pt x="163" y="628"/>
                    </a:lnTo>
                    <a:lnTo>
                      <a:pt x="187" y="622"/>
                    </a:lnTo>
                    <a:lnTo>
                      <a:pt x="209" y="616"/>
                    </a:lnTo>
                    <a:lnTo>
                      <a:pt x="232" y="611"/>
                    </a:lnTo>
                    <a:lnTo>
                      <a:pt x="255" y="605"/>
                    </a:lnTo>
                    <a:lnTo>
                      <a:pt x="278" y="599"/>
                    </a:lnTo>
                    <a:lnTo>
                      <a:pt x="302" y="594"/>
                    </a:lnTo>
                    <a:lnTo>
                      <a:pt x="293" y="507"/>
                    </a:lnTo>
                    <a:lnTo>
                      <a:pt x="285" y="421"/>
                    </a:lnTo>
                    <a:lnTo>
                      <a:pt x="274" y="337"/>
                    </a:lnTo>
                    <a:lnTo>
                      <a:pt x="263" y="250"/>
                    </a:lnTo>
                    <a:lnTo>
                      <a:pt x="246" y="234"/>
                    </a:lnTo>
                    <a:lnTo>
                      <a:pt x="230" y="218"/>
                    </a:lnTo>
                    <a:lnTo>
                      <a:pt x="213" y="203"/>
                    </a:lnTo>
                    <a:lnTo>
                      <a:pt x="196" y="185"/>
                    </a:lnTo>
                    <a:lnTo>
                      <a:pt x="180" y="171"/>
                    </a:lnTo>
                    <a:lnTo>
                      <a:pt x="165" y="155"/>
                    </a:lnTo>
                    <a:lnTo>
                      <a:pt x="148" y="140"/>
                    </a:lnTo>
                    <a:lnTo>
                      <a:pt x="131" y="124"/>
                    </a:lnTo>
                    <a:lnTo>
                      <a:pt x="115" y="108"/>
                    </a:lnTo>
                    <a:lnTo>
                      <a:pt x="98" y="93"/>
                    </a:lnTo>
                    <a:lnTo>
                      <a:pt x="83" y="77"/>
                    </a:lnTo>
                    <a:lnTo>
                      <a:pt x="66" y="61"/>
                    </a:lnTo>
                    <a:lnTo>
                      <a:pt x="50" y="47"/>
                    </a:lnTo>
                    <a:lnTo>
                      <a:pt x="33" y="31"/>
                    </a:lnTo>
                    <a:lnTo>
                      <a:pt x="16" y="16"/>
                    </a:lnTo>
                    <a:lnTo>
                      <a:pt x="0" y="0"/>
                    </a:lnTo>
                    <a:lnTo>
                      <a:pt x="23" y="173"/>
                    </a:lnTo>
                    <a:lnTo>
                      <a:pt x="43" y="344"/>
                    </a:lnTo>
                    <a:lnTo>
                      <a:pt x="58" y="514"/>
                    </a:lnTo>
                    <a:lnTo>
                      <a:pt x="70" y="682"/>
                    </a:lnTo>
                    <a:lnTo>
                      <a:pt x="79" y="849"/>
                    </a:lnTo>
                    <a:lnTo>
                      <a:pt x="83" y="1015"/>
                    </a:lnTo>
                    <a:lnTo>
                      <a:pt x="83" y="1180"/>
                    </a:lnTo>
                    <a:lnTo>
                      <a:pt x="80" y="1344"/>
                    </a:lnTo>
                    <a:close/>
                  </a:path>
                </a:pathLst>
              </a:custGeom>
              <a:solidFill>
                <a:srgbClr val="0026A5"/>
              </a:solidFill>
              <a:ln w="9525">
                <a:noFill/>
                <a:round/>
              </a:ln>
            </p:spPr>
            <p:txBody>
              <a:bodyPr/>
              <a:lstStyle/>
              <a:p>
                <a:endParaRPr lang="zh-CN" altLang="en-US"/>
              </a:p>
            </p:txBody>
          </p:sp>
          <p:sp>
            <p:nvSpPr>
              <p:cNvPr id="71" name="Freeform 101"/>
              <p:cNvSpPr/>
              <p:nvPr/>
            </p:nvSpPr>
            <p:spPr bwMode="auto">
              <a:xfrm>
                <a:off x="3397" y="3288"/>
                <a:ext cx="37" cy="62"/>
              </a:xfrm>
              <a:custGeom>
                <a:avLst/>
                <a:gdLst>
                  <a:gd name="T0" fmla="*/ 9 w 72"/>
                  <a:gd name="T1" fmla="*/ 0 h 125"/>
                  <a:gd name="T2" fmla="*/ 8 w 72"/>
                  <a:gd name="T3" fmla="*/ 0 h 125"/>
                  <a:gd name="T4" fmla="*/ 7 w 72"/>
                  <a:gd name="T5" fmla="*/ 0 h 125"/>
                  <a:gd name="T6" fmla="*/ 6 w 72"/>
                  <a:gd name="T7" fmla="*/ 1 h 125"/>
                  <a:gd name="T8" fmla="*/ 5 w 72"/>
                  <a:gd name="T9" fmla="*/ 1 h 125"/>
                  <a:gd name="T10" fmla="*/ 4 w 72"/>
                  <a:gd name="T11" fmla="*/ 2 h 125"/>
                  <a:gd name="T12" fmla="*/ 3 w 72"/>
                  <a:gd name="T13" fmla="*/ 2 h 125"/>
                  <a:gd name="T14" fmla="*/ 1 w 72"/>
                  <a:gd name="T15" fmla="*/ 2 h 125"/>
                  <a:gd name="T16" fmla="*/ 0 w 72"/>
                  <a:gd name="T17" fmla="*/ 3 h 125"/>
                  <a:gd name="T18" fmla="*/ 1 w 72"/>
                  <a:gd name="T19" fmla="*/ 6 h 125"/>
                  <a:gd name="T20" fmla="*/ 1 w 72"/>
                  <a:gd name="T21" fmla="*/ 9 h 125"/>
                  <a:gd name="T22" fmla="*/ 1 w 72"/>
                  <a:gd name="T23" fmla="*/ 12 h 125"/>
                  <a:gd name="T24" fmla="*/ 1 w 72"/>
                  <a:gd name="T25" fmla="*/ 15 h 125"/>
                  <a:gd name="T26" fmla="*/ 2 w 72"/>
                  <a:gd name="T27" fmla="*/ 15 h 125"/>
                  <a:gd name="T28" fmla="*/ 3 w 72"/>
                  <a:gd name="T29" fmla="*/ 14 h 125"/>
                  <a:gd name="T30" fmla="*/ 4 w 72"/>
                  <a:gd name="T31" fmla="*/ 14 h 125"/>
                  <a:gd name="T32" fmla="*/ 5 w 72"/>
                  <a:gd name="T33" fmla="*/ 14 h 125"/>
                  <a:gd name="T34" fmla="*/ 6 w 72"/>
                  <a:gd name="T35" fmla="*/ 14 h 125"/>
                  <a:gd name="T36" fmla="*/ 7 w 72"/>
                  <a:gd name="T37" fmla="*/ 13 h 125"/>
                  <a:gd name="T38" fmla="*/ 9 w 72"/>
                  <a:gd name="T39" fmla="*/ 13 h 125"/>
                  <a:gd name="T40" fmla="*/ 10 w 72"/>
                  <a:gd name="T41" fmla="*/ 13 h 125"/>
                  <a:gd name="T42" fmla="*/ 10 w 72"/>
                  <a:gd name="T43" fmla="*/ 9 h 125"/>
                  <a:gd name="T44" fmla="*/ 10 w 72"/>
                  <a:gd name="T45" fmla="*/ 6 h 125"/>
                  <a:gd name="T46" fmla="*/ 9 w 72"/>
                  <a:gd name="T47" fmla="*/ 3 h 125"/>
                  <a:gd name="T48" fmla="*/ 9 w 72"/>
                  <a:gd name="T49" fmla="*/ 0 h 1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2"/>
                  <a:gd name="T76" fmla="*/ 0 h 125"/>
                  <a:gd name="T77" fmla="*/ 72 w 72"/>
                  <a:gd name="T78" fmla="*/ 125 h 1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2" h="125">
                    <a:moveTo>
                      <a:pt x="68" y="0"/>
                    </a:moveTo>
                    <a:lnTo>
                      <a:pt x="60" y="3"/>
                    </a:lnTo>
                    <a:lnTo>
                      <a:pt x="50" y="6"/>
                    </a:lnTo>
                    <a:lnTo>
                      <a:pt x="42" y="9"/>
                    </a:lnTo>
                    <a:lnTo>
                      <a:pt x="33" y="12"/>
                    </a:lnTo>
                    <a:lnTo>
                      <a:pt x="25" y="16"/>
                    </a:lnTo>
                    <a:lnTo>
                      <a:pt x="17" y="19"/>
                    </a:lnTo>
                    <a:lnTo>
                      <a:pt x="8" y="22"/>
                    </a:lnTo>
                    <a:lnTo>
                      <a:pt x="0" y="25"/>
                    </a:lnTo>
                    <a:lnTo>
                      <a:pt x="1" y="50"/>
                    </a:lnTo>
                    <a:lnTo>
                      <a:pt x="1" y="75"/>
                    </a:lnTo>
                    <a:lnTo>
                      <a:pt x="3" y="100"/>
                    </a:lnTo>
                    <a:lnTo>
                      <a:pt x="3" y="125"/>
                    </a:lnTo>
                    <a:lnTo>
                      <a:pt x="11" y="122"/>
                    </a:lnTo>
                    <a:lnTo>
                      <a:pt x="21" y="119"/>
                    </a:lnTo>
                    <a:lnTo>
                      <a:pt x="29" y="118"/>
                    </a:lnTo>
                    <a:lnTo>
                      <a:pt x="37" y="115"/>
                    </a:lnTo>
                    <a:lnTo>
                      <a:pt x="46" y="112"/>
                    </a:lnTo>
                    <a:lnTo>
                      <a:pt x="54" y="110"/>
                    </a:lnTo>
                    <a:lnTo>
                      <a:pt x="64" y="108"/>
                    </a:lnTo>
                    <a:lnTo>
                      <a:pt x="72" y="105"/>
                    </a:lnTo>
                    <a:lnTo>
                      <a:pt x="71" y="79"/>
                    </a:lnTo>
                    <a:lnTo>
                      <a:pt x="71" y="52"/>
                    </a:lnTo>
                    <a:lnTo>
                      <a:pt x="69" y="26"/>
                    </a:lnTo>
                    <a:lnTo>
                      <a:pt x="68" y="0"/>
                    </a:lnTo>
                    <a:close/>
                  </a:path>
                </a:pathLst>
              </a:custGeom>
              <a:solidFill>
                <a:srgbClr val="FFFFFF"/>
              </a:solidFill>
              <a:ln w="9525">
                <a:noFill/>
                <a:round/>
              </a:ln>
            </p:spPr>
            <p:txBody>
              <a:bodyPr/>
              <a:lstStyle/>
              <a:p>
                <a:endParaRPr lang="zh-CN" altLang="en-US"/>
              </a:p>
            </p:txBody>
          </p:sp>
          <p:sp>
            <p:nvSpPr>
              <p:cNvPr id="72" name="Freeform 102"/>
              <p:cNvSpPr/>
              <p:nvPr/>
            </p:nvSpPr>
            <p:spPr bwMode="auto">
              <a:xfrm>
                <a:off x="3400" y="3489"/>
                <a:ext cx="36" cy="50"/>
              </a:xfrm>
              <a:custGeom>
                <a:avLst/>
                <a:gdLst>
                  <a:gd name="T0" fmla="*/ 1 w 70"/>
                  <a:gd name="T1" fmla="*/ 2 h 100"/>
                  <a:gd name="T2" fmla="*/ 1 w 70"/>
                  <a:gd name="T3" fmla="*/ 5 h 100"/>
                  <a:gd name="T4" fmla="*/ 1 w 70"/>
                  <a:gd name="T5" fmla="*/ 6 h 100"/>
                  <a:gd name="T6" fmla="*/ 0 w 70"/>
                  <a:gd name="T7" fmla="*/ 10 h 100"/>
                  <a:gd name="T8" fmla="*/ 0 w 70"/>
                  <a:gd name="T9" fmla="*/ 13 h 100"/>
                  <a:gd name="T10" fmla="*/ 1 w 70"/>
                  <a:gd name="T11" fmla="*/ 13 h 100"/>
                  <a:gd name="T12" fmla="*/ 3 w 70"/>
                  <a:gd name="T13" fmla="*/ 13 h 100"/>
                  <a:gd name="T14" fmla="*/ 4 w 70"/>
                  <a:gd name="T15" fmla="*/ 13 h 100"/>
                  <a:gd name="T16" fmla="*/ 5 w 70"/>
                  <a:gd name="T17" fmla="*/ 13 h 100"/>
                  <a:gd name="T18" fmla="*/ 6 w 70"/>
                  <a:gd name="T19" fmla="*/ 13 h 100"/>
                  <a:gd name="T20" fmla="*/ 7 w 70"/>
                  <a:gd name="T21" fmla="*/ 13 h 100"/>
                  <a:gd name="T22" fmla="*/ 8 w 70"/>
                  <a:gd name="T23" fmla="*/ 12 h 100"/>
                  <a:gd name="T24" fmla="*/ 9 w 70"/>
                  <a:gd name="T25" fmla="*/ 12 h 100"/>
                  <a:gd name="T26" fmla="*/ 10 w 70"/>
                  <a:gd name="T27" fmla="*/ 9 h 100"/>
                  <a:gd name="T28" fmla="*/ 10 w 70"/>
                  <a:gd name="T29" fmla="*/ 6 h 100"/>
                  <a:gd name="T30" fmla="*/ 10 w 70"/>
                  <a:gd name="T31" fmla="*/ 3 h 100"/>
                  <a:gd name="T32" fmla="*/ 10 w 70"/>
                  <a:gd name="T33" fmla="*/ 0 h 100"/>
                  <a:gd name="T34" fmla="*/ 8 w 70"/>
                  <a:gd name="T35" fmla="*/ 1 h 100"/>
                  <a:gd name="T36" fmla="*/ 7 w 70"/>
                  <a:gd name="T37" fmla="*/ 1 h 100"/>
                  <a:gd name="T38" fmla="*/ 6 w 70"/>
                  <a:gd name="T39" fmla="*/ 1 h 100"/>
                  <a:gd name="T40" fmla="*/ 5 w 70"/>
                  <a:gd name="T41" fmla="*/ 1 h 100"/>
                  <a:gd name="T42" fmla="*/ 4 w 70"/>
                  <a:gd name="T43" fmla="*/ 1 h 100"/>
                  <a:gd name="T44" fmla="*/ 3 w 70"/>
                  <a:gd name="T45" fmla="*/ 1 h 100"/>
                  <a:gd name="T46" fmla="*/ 2 w 70"/>
                  <a:gd name="T47" fmla="*/ 1 h 100"/>
                  <a:gd name="T48" fmla="*/ 1 w 70"/>
                  <a:gd name="T49" fmla="*/ 2 h 1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0"/>
                  <a:gd name="T76" fmla="*/ 0 h 100"/>
                  <a:gd name="T77" fmla="*/ 70 w 70"/>
                  <a:gd name="T78" fmla="*/ 100 h 1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0" h="100">
                    <a:moveTo>
                      <a:pt x="1" y="10"/>
                    </a:moveTo>
                    <a:lnTo>
                      <a:pt x="1" y="33"/>
                    </a:lnTo>
                    <a:lnTo>
                      <a:pt x="1" y="54"/>
                    </a:lnTo>
                    <a:lnTo>
                      <a:pt x="0" y="77"/>
                    </a:lnTo>
                    <a:lnTo>
                      <a:pt x="0" y="100"/>
                    </a:lnTo>
                    <a:lnTo>
                      <a:pt x="8" y="100"/>
                    </a:lnTo>
                    <a:lnTo>
                      <a:pt x="18" y="98"/>
                    </a:lnTo>
                    <a:lnTo>
                      <a:pt x="26" y="98"/>
                    </a:lnTo>
                    <a:lnTo>
                      <a:pt x="34" y="97"/>
                    </a:lnTo>
                    <a:lnTo>
                      <a:pt x="42" y="97"/>
                    </a:lnTo>
                    <a:lnTo>
                      <a:pt x="51" y="97"/>
                    </a:lnTo>
                    <a:lnTo>
                      <a:pt x="61" y="96"/>
                    </a:lnTo>
                    <a:lnTo>
                      <a:pt x="69" y="96"/>
                    </a:lnTo>
                    <a:lnTo>
                      <a:pt x="70" y="71"/>
                    </a:lnTo>
                    <a:lnTo>
                      <a:pt x="70" y="47"/>
                    </a:lnTo>
                    <a:lnTo>
                      <a:pt x="70" y="24"/>
                    </a:lnTo>
                    <a:lnTo>
                      <a:pt x="70" y="0"/>
                    </a:lnTo>
                    <a:lnTo>
                      <a:pt x="62" y="1"/>
                    </a:lnTo>
                    <a:lnTo>
                      <a:pt x="52" y="3"/>
                    </a:lnTo>
                    <a:lnTo>
                      <a:pt x="44" y="3"/>
                    </a:lnTo>
                    <a:lnTo>
                      <a:pt x="36" y="4"/>
                    </a:lnTo>
                    <a:lnTo>
                      <a:pt x="27" y="6"/>
                    </a:lnTo>
                    <a:lnTo>
                      <a:pt x="19" y="7"/>
                    </a:lnTo>
                    <a:lnTo>
                      <a:pt x="9" y="8"/>
                    </a:lnTo>
                    <a:lnTo>
                      <a:pt x="1" y="10"/>
                    </a:lnTo>
                    <a:close/>
                  </a:path>
                </a:pathLst>
              </a:custGeom>
              <a:solidFill>
                <a:srgbClr val="0026A5"/>
              </a:solidFill>
              <a:ln w="9525">
                <a:noFill/>
                <a:round/>
              </a:ln>
            </p:spPr>
            <p:txBody>
              <a:bodyPr/>
              <a:lstStyle/>
              <a:p>
                <a:endParaRPr lang="zh-CN" altLang="en-US"/>
              </a:p>
            </p:txBody>
          </p:sp>
          <p:sp>
            <p:nvSpPr>
              <p:cNvPr id="73" name="Freeform 103"/>
              <p:cNvSpPr/>
              <p:nvPr/>
            </p:nvSpPr>
            <p:spPr bwMode="auto">
              <a:xfrm>
                <a:off x="3391" y="3181"/>
                <a:ext cx="38" cy="69"/>
              </a:xfrm>
              <a:custGeom>
                <a:avLst/>
                <a:gdLst>
                  <a:gd name="T0" fmla="*/ 9 w 74"/>
                  <a:gd name="T1" fmla="*/ 0 h 138"/>
                  <a:gd name="T2" fmla="*/ 8 w 74"/>
                  <a:gd name="T3" fmla="*/ 1 h 138"/>
                  <a:gd name="T4" fmla="*/ 7 w 74"/>
                  <a:gd name="T5" fmla="*/ 1 h 138"/>
                  <a:gd name="T6" fmla="*/ 6 w 74"/>
                  <a:gd name="T7" fmla="*/ 1 h 138"/>
                  <a:gd name="T8" fmla="*/ 5 w 74"/>
                  <a:gd name="T9" fmla="*/ 2 h 138"/>
                  <a:gd name="T10" fmla="*/ 3 w 74"/>
                  <a:gd name="T11" fmla="*/ 2 h 138"/>
                  <a:gd name="T12" fmla="*/ 2 w 74"/>
                  <a:gd name="T13" fmla="*/ 3 h 138"/>
                  <a:gd name="T14" fmla="*/ 1 w 74"/>
                  <a:gd name="T15" fmla="*/ 3 h 138"/>
                  <a:gd name="T16" fmla="*/ 0 w 74"/>
                  <a:gd name="T17" fmla="*/ 4 h 138"/>
                  <a:gd name="T18" fmla="*/ 1 w 74"/>
                  <a:gd name="T19" fmla="*/ 7 h 138"/>
                  <a:gd name="T20" fmla="*/ 1 w 74"/>
                  <a:gd name="T21" fmla="*/ 10 h 138"/>
                  <a:gd name="T22" fmla="*/ 1 w 74"/>
                  <a:gd name="T23" fmla="*/ 13 h 138"/>
                  <a:gd name="T24" fmla="*/ 1 w 74"/>
                  <a:gd name="T25" fmla="*/ 17 h 138"/>
                  <a:gd name="T26" fmla="*/ 2 w 74"/>
                  <a:gd name="T27" fmla="*/ 17 h 138"/>
                  <a:gd name="T28" fmla="*/ 3 w 74"/>
                  <a:gd name="T29" fmla="*/ 17 h 138"/>
                  <a:gd name="T30" fmla="*/ 4 w 74"/>
                  <a:gd name="T31" fmla="*/ 15 h 138"/>
                  <a:gd name="T32" fmla="*/ 6 w 74"/>
                  <a:gd name="T33" fmla="*/ 15 h 138"/>
                  <a:gd name="T34" fmla="*/ 7 w 74"/>
                  <a:gd name="T35" fmla="*/ 15 h 138"/>
                  <a:gd name="T36" fmla="*/ 8 w 74"/>
                  <a:gd name="T37" fmla="*/ 14 h 138"/>
                  <a:gd name="T38" fmla="*/ 9 w 74"/>
                  <a:gd name="T39" fmla="*/ 14 h 138"/>
                  <a:gd name="T40" fmla="*/ 10 w 74"/>
                  <a:gd name="T41" fmla="*/ 13 h 138"/>
                  <a:gd name="T42" fmla="*/ 10 w 74"/>
                  <a:gd name="T43" fmla="*/ 10 h 138"/>
                  <a:gd name="T44" fmla="*/ 10 w 74"/>
                  <a:gd name="T45" fmla="*/ 6 h 138"/>
                  <a:gd name="T46" fmla="*/ 9 w 74"/>
                  <a:gd name="T47" fmla="*/ 3 h 138"/>
                  <a:gd name="T48" fmla="*/ 9 w 74"/>
                  <a:gd name="T49" fmla="*/ 0 h 1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4"/>
                  <a:gd name="T76" fmla="*/ 0 h 138"/>
                  <a:gd name="T77" fmla="*/ 74 w 74"/>
                  <a:gd name="T78" fmla="*/ 138 h 1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4" h="138">
                    <a:moveTo>
                      <a:pt x="67" y="0"/>
                    </a:moveTo>
                    <a:lnTo>
                      <a:pt x="59" y="4"/>
                    </a:lnTo>
                    <a:lnTo>
                      <a:pt x="51" y="9"/>
                    </a:lnTo>
                    <a:lnTo>
                      <a:pt x="42" y="13"/>
                    </a:lnTo>
                    <a:lnTo>
                      <a:pt x="34" y="16"/>
                    </a:lnTo>
                    <a:lnTo>
                      <a:pt x="24" y="20"/>
                    </a:lnTo>
                    <a:lnTo>
                      <a:pt x="16" y="24"/>
                    </a:lnTo>
                    <a:lnTo>
                      <a:pt x="8" y="29"/>
                    </a:lnTo>
                    <a:lnTo>
                      <a:pt x="0" y="33"/>
                    </a:lnTo>
                    <a:lnTo>
                      <a:pt x="1" y="60"/>
                    </a:lnTo>
                    <a:lnTo>
                      <a:pt x="4" y="86"/>
                    </a:lnTo>
                    <a:lnTo>
                      <a:pt x="5" y="111"/>
                    </a:lnTo>
                    <a:lnTo>
                      <a:pt x="6" y="138"/>
                    </a:lnTo>
                    <a:lnTo>
                      <a:pt x="15" y="134"/>
                    </a:lnTo>
                    <a:lnTo>
                      <a:pt x="23" y="131"/>
                    </a:lnTo>
                    <a:lnTo>
                      <a:pt x="31" y="127"/>
                    </a:lnTo>
                    <a:lnTo>
                      <a:pt x="40" y="123"/>
                    </a:lnTo>
                    <a:lnTo>
                      <a:pt x="48" y="120"/>
                    </a:lnTo>
                    <a:lnTo>
                      <a:pt x="56" y="116"/>
                    </a:lnTo>
                    <a:lnTo>
                      <a:pt x="66" y="113"/>
                    </a:lnTo>
                    <a:lnTo>
                      <a:pt x="74" y="108"/>
                    </a:lnTo>
                    <a:lnTo>
                      <a:pt x="73" y="81"/>
                    </a:lnTo>
                    <a:lnTo>
                      <a:pt x="72" y="54"/>
                    </a:lnTo>
                    <a:lnTo>
                      <a:pt x="69" y="27"/>
                    </a:lnTo>
                    <a:lnTo>
                      <a:pt x="67" y="0"/>
                    </a:lnTo>
                    <a:close/>
                  </a:path>
                </a:pathLst>
              </a:custGeom>
              <a:solidFill>
                <a:srgbClr val="FFFFFF"/>
              </a:solidFill>
              <a:ln w="9525">
                <a:noFill/>
                <a:round/>
              </a:ln>
            </p:spPr>
            <p:txBody>
              <a:bodyPr/>
              <a:lstStyle/>
              <a:p>
                <a:endParaRPr lang="zh-CN" altLang="en-US"/>
              </a:p>
            </p:txBody>
          </p:sp>
          <p:sp>
            <p:nvSpPr>
              <p:cNvPr id="74" name="Freeform 104"/>
              <p:cNvSpPr/>
              <p:nvPr/>
            </p:nvSpPr>
            <p:spPr bwMode="auto">
              <a:xfrm>
                <a:off x="3400" y="3391"/>
                <a:ext cx="36" cy="56"/>
              </a:xfrm>
              <a:custGeom>
                <a:avLst/>
                <a:gdLst>
                  <a:gd name="T0" fmla="*/ 9 w 70"/>
                  <a:gd name="T1" fmla="*/ 0 h 113"/>
                  <a:gd name="T2" fmla="*/ 8 w 70"/>
                  <a:gd name="T3" fmla="*/ 0 h 113"/>
                  <a:gd name="T4" fmla="*/ 7 w 70"/>
                  <a:gd name="T5" fmla="*/ 0 h 113"/>
                  <a:gd name="T6" fmla="*/ 6 w 70"/>
                  <a:gd name="T7" fmla="*/ 0 h 113"/>
                  <a:gd name="T8" fmla="*/ 5 w 70"/>
                  <a:gd name="T9" fmla="*/ 1 h 113"/>
                  <a:gd name="T10" fmla="*/ 4 w 70"/>
                  <a:gd name="T11" fmla="*/ 1 h 113"/>
                  <a:gd name="T12" fmla="*/ 3 w 70"/>
                  <a:gd name="T13" fmla="*/ 1 h 113"/>
                  <a:gd name="T14" fmla="*/ 1 w 70"/>
                  <a:gd name="T15" fmla="*/ 1 h 113"/>
                  <a:gd name="T16" fmla="*/ 0 w 70"/>
                  <a:gd name="T17" fmla="*/ 2 h 113"/>
                  <a:gd name="T18" fmla="*/ 1 w 70"/>
                  <a:gd name="T19" fmla="*/ 5 h 113"/>
                  <a:gd name="T20" fmla="*/ 1 w 70"/>
                  <a:gd name="T21" fmla="*/ 8 h 113"/>
                  <a:gd name="T22" fmla="*/ 1 w 70"/>
                  <a:gd name="T23" fmla="*/ 11 h 113"/>
                  <a:gd name="T24" fmla="*/ 1 w 70"/>
                  <a:gd name="T25" fmla="*/ 14 h 113"/>
                  <a:gd name="T26" fmla="*/ 2 w 70"/>
                  <a:gd name="T27" fmla="*/ 13 h 113"/>
                  <a:gd name="T28" fmla="*/ 3 w 70"/>
                  <a:gd name="T29" fmla="*/ 13 h 113"/>
                  <a:gd name="T30" fmla="*/ 4 w 70"/>
                  <a:gd name="T31" fmla="*/ 13 h 113"/>
                  <a:gd name="T32" fmla="*/ 5 w 70"/>
                  <a:gd name="T33" fmla="*/ 13 h 113"/>
                  <a:gd name="T34" fmla="*/ 6 w 70"/>
                  <a:gd name="T35" fmla="*/ 13 h 113"/>
                  <a:gd name="T36" fmla="*/ 7 w 70"/>
                  <a:gd name="T37" fmla="*/ 12 h 113"/>
                  <a:gd name="T38" fmla="*/ 8 w 70"/>
                  <a:gd name="T39" fmla="*/ 12 h 113"/>
                  <a:gd name="T40" fmla="*/ 10 w 70"/>
                  <a:gd name="T41" fmla="*/ 12 h 113"/>
                  <a:gd name="T42" fmla="*/ 10 w 70"/>
                  <a:gd name="T43" fmla="*/ 9 h 113"/>
                  <a:gd name="T44" fmla="*/ 10 w 70"/>
                  <a:gd name="T45" fmla="*/ 6 h 113"/>
                  <a:gd name="T46" fmla="*/ 9 w 70"/>
                  <a:gd name="T47" fmla="*/ 3 h 113"/>
                  <a:gd name="T48" fmla="*/ 9 w 70"/>
                  <a:gd name="T49" fmla="*/ 0 h 1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0"/>
                  <a:gd name="T76" fmla="*/ 0 h 113"/>
                  <a:gd name="T77" fmla="*/ 70 w 70"/>
                  <a:gd name="T78" fmla="*/ 113 h 1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0" h="113">
                    <a:moveTo>
                      <a:pt x="69" y="0"/>
                    </a:moveTo>
                    <a:lnTo>
                      <a:pt x="61" y="1"/>
                    </a:lnTo>
                    <a:lnTo>
                      <a:pt x="51" y="4"/>
                    </a:lnTo>
                    <a:lnTo>
                      <a:pt x="42" y="6"/>
                    </a:lnTo>
                    <a:lnTo>
                      <a:pt x="34" y="9"/>
                    </a:lnTo>
                    <a:lnTo>
                      <a:pt x="26" y="10"/>
                    </a:lnTo>
                    <a:lnTo>
                      <a:pt x="18" y="13"/>
                    </a:lnTo>
                    <a:lnTo>
                      <a:pt x="8" y="14"/>
                    </a:lnTo>
                    <a:lnTo>
                      <a:pt x="0" y="17"/>
                    </a:lnTo>
                    <a:lnTo>
                      <a:pt x="1" y="41"/>
                    </a:lnTo>
                    <a:lnTo>
                      <a:pt x="1" y="64"/>
                    </a:lnTo>
                    <a:lnTo>
                      <a:pt x="1" y="88"/>
                    </a:lnTo>
                    <a:lnTo>
                      <a:pt x="1" y="113"/>
                    </a:lnTo>
                    <a:lnTo>
                      <a:pt x="9" y="111"/>
                    </a:lnTo>
                    <a:lnTo>
                      <a:pt x="19" y="110"/>
                    </a:lnTo>
                    <a:lnTo>
                      <a:pt x="27" y="108"/>
                    </a:lnTo>
                    <a:lnTo>
                      <a:pt x="36" y="106"/>
                    </a:lnTo>
                    <a:lnTo>
                      <a:pt x="44" y="104"/>
                    </a:lnTo>
                    <a:lnTo>
                      <a:pt x="52" y="103"/>
                    </a:lnTo>
                    <a:lnTo>
                      <a:pt x="62" y="101"/>
                    </a:lnTo>
                    <a:lnTo>
                      <a:pt x="70" y="100"/>
                    </a:lnTo>
                    <a:lnTo>
                      <a:pt x="70" y="74"/>
                    </a:lnTo>
                    <a:lnTo>
                      <a:pt x="70" y="50"/>
                    </a:lnTo>
                    <a:lnTo>
                      <a:pt x="69" y="26"/>
                    </a:lnTo>
                    <a:lnTo>
                      <a:pt x="69" y="0"/>
                    </a:lnTo>
                    <a:close/>
                  </a:path>
                </a:pathLst>
              </a:custGeom>
              <a:solidFill>
                <a:srgbClr val="FFFFFF"/>
              </a:solidFill>
              <a:ln w="9525">
                <a:noFill/>
                <a:round/>
              </a:ln>
            </p:spPr>
            <p:txBody>
              <a:bodyPr/>
              <a:lstStyle/>
              <a:p>
                <a:endParaRPr lang="zh-CN" altLang="en-US"/>
              </a:p>
            </p:txBody>
          </p:sp>
          <p:sp>
            <p:nvSpPr>
              <p:cNvPr id="75" name="Freeform 105"/>
              <p:cNvSpPr/>
              <p:nvPr/>
            </p:nvSpPr>
            <p:spPr bwMode="auto">
              <a:xfrm>
                <a:off x="3382" y="3068"/>
                <a:ext cx="38" cy="75"/>
              </a:xfrm>
              <a:custGeom>
                <a:avLst/>
                <a:gdLst>
                  <a:gd name="T0" fmla="*/ 9 w 76"/>
                  <a:gd name="T1" fmla="*/ 0 h 151"/>
                  <a:gd name="T2" fmla="*/ 7 w 76"/>
                  <a:gd name="T3" fmla="*/ 0 h 151"/>
                  <a:gd name="T4" fmla="*/ 6 w 76"/>
                  <a:gd name="T5" fmla="*/ 1 h 151"/>
                  <a:gd name="T6" fmla="*/ 5 w 76"/>
                  <a:gd name="T7" fmla="*/ 1 h 151"/>
                  <a:gd name="T8" fmla="*/ 5 w 76"/>
                  <a:gd name="T9" fmla="*/ 2 h 151"/>
                  <a:gd name="T10" fmla="*/ 3 w 76"/>
                  <a:gd name="T11" fmla="*/ 3 h 151"/>
                  <a:gd name="T12" fmla="*/ 2 w 76"/>
                  <a:gd name="T13" fmla="*/ 3 h 151"/>
                  <a:gd name="T14" fmla="*/ 1 w 76"/>
                  <a:gd name="T15" fmla="*/ 4 h 151"/>
                  <a:gd name="T16" fmla="*/ 0 w 76"/>
                  <a:gd name="T17" fmla="*/ 5 h 151"/>
                  <a:gd name="T18" fmla="*/ 1 w 76"/>
                  <a:gd name="T19" fmla="*/ 8 h 151"/>
                  <a:gd name="T20" fmla="*/ 1 w 76"/>
                  <a:gd name="T21" fmla="*/ 11 h 151"/>
                  <a:gd name="T22" fmla="*/ 1 w 76"/>
                  <a:gd name="T23" fmla="*/ 15 h 151"/>
                  <a:gd name="T24" fmla="*/ 1 w 76"/>
                  <a:gd name="T25" fmla="*/ 18 h 151"/>
                  <a:gd name="T26" fmla="*/ 2 w 76"/>
                  <a:gd name="T27" fmla="*/ 18 h 151"/>
                  <a:gd name="T28" fmla="*/ 3 w 76"/>
                  <a:gd name="T29" fmla="*/ 17 h 151"/>
                  <a:gd name="T30" fmla="*/ 5 w 76"/>
                  <a:gd name="T31" fmla="*/ 17 h 151"/>
                  <a:gd name="T32" fmla="*/ 5 w 76"/>
                  <a:gd name="T33" fmla="*/ 16 h 151"/>
                  <a:gd name="T34" fmla="*/ 6 w 76"/>
                  <a:gd name="T35" fmla="*/ 16 h 151"/>
                  <a:gd name="T36" fmla="*/ 7 w 76"/>
                  <a:gd name="T37" fmla="*/ 15 h 151"/>
                  <a:gd name="T38" fmla="*/ 9 w 76"/>
                  <a:gd name="T39" fmla="*/ 14 h 151"/>
                  <a:gd name="T40" fmla="*/ 10 w 76"/>
                  <a:gd name="T41" fmla="*/ 14 h 151"/>
                  <a:gd name="T42" fmla="*/ 10 w 76"/>
                  <a:gd name="T43" fmla="*/ 10 h 151"/>
                  <a:gd name="T44" fmla="*/ 9 w 76"/>
                  <a:gd name="T45" fmla="*/ 7 h 151"/>
                  <a:gd name="T46" fmla="*/ 9 w 76"/>
                  <a:gd name="T47" fmla="*/ 3 h 151"/>
                  <a:gd name="T48" fmla="*/ 9 w 76"/>
                  <a:gd name="T49" fmla="*/ 0 h 1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151"/>
                  <a:gd name="T77" fmla="*/ 76 w 76"/>
                  <a:gd name="T78" fmla="*/ 151 h 1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151">
                    <a:moveTo>
                      <a:pt x="66" y="0"/>
                    </a:moveTo>
                    <a:lnTo>
                      <a:pt x="58" y="5"/>
                    </a:lnTo>
                    <a:lnTo>
                      <a:pt x="49" y="10"/>
                    </a:lnTo>
                    <a:lnTo>
                      <a:pt x="41" y="15"/>
                    </a:lnTo>
                    <a:lnTo>
                      <a:pt x="33" y="20"/>
                    </a:lnTo>
                    <a:lnTo>
                      <a:pt x="24" y="25"/>
                    </a:lnTo>
                    <a:lnTo>
                      <a:pt x="16" y="31"/>
                    </a:lnTo>
                    <a:lnTo>
                      <a:pt x="8" y="35"/>
                    </a:lnTo>
                    <a:lnTo>
                      <a:pt x="0" y="41"/>
                    </a:lnTo>
                    <a:lnTo>
                      <a:pt x="2" y="68"/>
                    </a:lnTo>
                    <a:lnTo>
                      <a:pt x="5" y="95"/>
                    </a:lnTo>
                    <a:lnTo>
                      <a:pt x="8" y="124"/>
                    </a:lnTo>
                    <a:lnTo>
                      <a:pt x="11" y="151"/>
                    </a:lnTo>
                    <a:lnTo>
                      <a:pt x="19" y="147"/>
                    </a:lnTo>
                    <a:lnTo>
                      <a:pt x="27" y="141"/>
                    </a:lnTo>
                    <a:lnTo>
                      <a:pt x="36" y="137"/>
                    </a:lnTo>
                    <a:lnTo>
                      <a:pt x="44" y="132"/>
                    </a:lnTo>
                    <a:lnTo>
                      <a:pt x="51" y="128"/>
                    </a:lnTo>
                    <a:lnTo>
                      <a:pt x="59" y="124"/>
                    </a:lnTo>
                    <a:lnTo>
                      <a:pt x="67" y="118"/>
                    </a:lnTo>
                    <a:lnTo>
                      <a:pt x="76" y="114"/>
                    </a:lnTo>
                    <a:lnTo>
                      <a:pt x="73" y="85"/>
                    </a:lnTo>
                    <a:lnTo>
                      <a:pt x="72" y="57"/>
                    </a:lnTo>
                    <a:lnTo>
                      <a:pt x="69" y="28"/>
                    </a:lnTo>
                    <a:lnTo>
                      <a:pt x="66" y="0"/>
                    </a:lnTo>
                    <a:close/>
                  </a:path>
                </a:pathLst>
              </a:custGeom>
              <a:solidFill>
                <a:srgbClr val="FFFFFF"/>
              </a:solidFill>
              <a:ln w="9525">
                <a:noFill/>
                <a:round/>
              </a:ln>
            </p:spPr>
            <p:txBody>
              <a:bodyPr/>
              <a:lstStyle/>
              <a:p>
                <a:endParaRPr lang="zh-CN" altLang="en-US"/>
              </a:p>
            </p:txBody>
          </p:sp>
          <p:sp>
            <p:nvSpPr>
              <p:cNvPr id="76" name="Freeform 106"/>
              <p:cNvSpPr/>
              <p:nvPr/>
            </p:nvSpPr>
            <p:spPr bwMode="auto">
              <a:xfrm>
                <a:off x="3456" y="3149"/>
                <a:ext cx="38" cy="73"/>
              </a:xfrm>
              <a:custGeom>
                <a:avLst/>
                <a:gdLst>
                  <a:gd name="T0" fmla="*/ 9 w 76"/>
                  <a:gd name="T1" fmla="*/ 0 h 146"/>
                  <a:gd name="T2" fmla="*/ 7 w 76"/>
                  <a:gd name="T3" fmla="*/ 1 h 146"/>
                  <a:gd name="T4" fmla="*/ 6 w 76"/>
                  <a:gd name="T5" fmla="*/ 1 h 146"/>
                  <a:gd name="T6" fmla="*/ 5 w 76"/>
                  <a:gd name="T7" fmla="*/ 1 h 146"/>
                  <a:gd name="T8" fmla="*/ 5 w 76"/>
                  <a:gd name="T9" fmla="*/ 2 h 146"/>
                  <a:gd name="T10" fmla="*/ 3 w 76"/>
                  <a:gd name="T11" fmla="*/ 2 h 146"/>
                  <a:gd name="T12" fmla="*/ 2 w 76"/>
                  <a:gd name="T13" fmla="*/ 3 h 146"/>
                  <a:gd name="T14" fmla="*/ 1 w 76"/>
                  <a:gd name="T15" fmla="*/ 3 h 146"/>
                  <a:gd name="T16" fmla="*/ 0 w 76"/>
                  <a:gd name="T17" fmla="*/ 4 h 146"/>
                  <a:gd name="T18" fmla="*/ 1 w 76"/>
                  <a:gd name="T19" fmla="*/ 7 h 146"/>
                  <a:gd name="T20" fmla="*/ 1 w 76"/>
                  <a:gd name="T21" fmla="*/ 11 h 146"/>
                  <a:gd name="T22" fmla="*/ 1 w 76"/>
                  <a:gd name="T23" fmla="*/ 14 h 146"/>
                  <a:gd name="T24" fmla="*/ 1 w 76"/>
                  <a:gd name="T25" fmla="*/ 18 h 146"/>
                  <a:gd name="T26" fmla="*/ 2 w 76"/>
                  <a:gd name="T27" fmla="*/ 18 h 146"/>
                  <a:gd name="T28" fmla="*/ 3 w 76"/>
                  <a:gd name="T29" fmla="*/ 18 h 146"/>
                  <a:gd name="T30" fmla="*/ 5 w 76"/>
                  <a:gd name="T31" fmla="*/ 17 h 146"/>
                  <a:gd name="T32" fmla="*/ 5 w 76"/>
                  <a:gd name="T33" fmla="*/ 17 h 146"/>
                  <a:gd name="T34" fmla="*/ 6 w 76"/>
                  <a:gd name="T35" fmla="*/ 17 h 146"/>
                  <a:gd name="T36" fmla="*/ 7 w 76"/>
                  <a:gd name="T37" fmla="*/ 15 h 146"/>
                  <a:gd name="T38" fmla="*/ 9 w 76"/>
                  <a:gd name="T39" fmla="*/ 15 h 146"/>
                  <a:gd name="T40" fmla="*/ 10 w 76"/>
                  <a:gd name="T41" fmla="*/ 14 h 146"/>
                  <a:gd name="T42" fmla="*/ 10 w 76"/>
                  <a:gd name="T43" fmla="*/ 10 h 146"/>
                  <a:gd name="T44" fmla="*/ 10 w 76"/>
                  <a:gd name="T45" fmla="*/ 7 h 146"/>
                  <a:gd name="T46" fmla="*/ 9 w 76"/>
                  <a:gd name="T47" fmla="*/ 3 h 146"/>
                  <a:gd name="T48" fmla="*/ 9 w 76"/>
                  <a:gd name="T49" fmla="*/ 0 h 1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146"/>
                  <a:gd name="T77" fmla="*/ 76 w 76"/>
                  <a:gd name="T78" fmla="*/ 146 h 1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146">
                    <a:moveTo>
                      <a:pt x="68" y="0"/>
                    </a:moveTo>
                    <a:lnTo>
                      <a:pt x="59" y="5"/>
                    </a:lnTo>
                    <a:lnTo>
                      <a:pt x="51" y="7"/>
                    </a:lnTo>
                    <a:lnTo>
                      <a:pt x="43" y="12"/>
                    </a:lnTo>
                    <a:lnTo>
                      <a:pt x="34" y="16"/>
                    </a:lnTo>
                    <a:lnTo>
                      <a:pt x="26" y="20"/>
                    </a:lnTo>
                    <a:lnTo>
                      <a:pt x="18" y="24"/>
                    </a:lnTo>
                    <a:lnTo>
                      <a:pt x="8" y="27"/>
                    </a:lnTo>
                    <a:lnTo>
                      <a:pt x="0" y="32"/>
                    </a:lnTo>
                    <a:lnTo>
                      <a:pt x="3" y="60"/>
                    </a:lnTo>
                    <a:lnTo>
                      <a:pt x="4" y="89"/>
                    </a:lnTo>
                    <a:lnTo>
                      <a:pt x="7" y="117"/>
                    </a:lnTo>
                    <a:lnTo>
                      <a:pt x="8" y="146"/>
                    </a:lnTo>
                    <a:lnTo>
                      <a:pt x="16" y="142"/>
                    </a:lnTo>
                    <a:lnTo>
                      <a:pt x="25" y="139"/>
                    </a:lnTo>
                    <a:lnTo>
                      <a:pt x="33" y="134"/>
                    </a:lnTo>
                    <a:lnTo>
                      <a:pt x="41" y="132"/>
                    </a:lnTo>
                    <a:lnTo>
                      <a:pt x="50" y="129"/>
                    </a:lnTo>
                    <a:lnTo>
                      <a:pt x="58" y="124"/>
                    </a:lnTo>
                    <a:lnTo>
                      <a:pt x="68" y="122"/>
                    </a:lnTo>
                    <a:lnTo>
                      <a:pt x="76" y="117"/>
                    </a:lnTo>
                    <a:lnTo>
                      <a:pt x="75" y="87"/>
                    </a:lnTo>
                    <a:lnTo>
                      <a:pt x="73" y="59"/>
                    </a:lnTo>
                    <a:lnTo>
                      <a:pt x="70" y="30"/>
                    </a:lnTo>
                    <a:lnTo>
                      <a:pt x="68" y="0"/>
                    </a:lnTo>
                    <a:close/>
                  </a:path>
                </a:pathLst>
              </a:custGeom>
              <a:solidFill>
                <a:srgbClr val="FFFFFF"/>
              </a:solidFill>
              <a:ln w="9525">
                <a:noFill/>
                <a:round/>
              </a:ln>
            </p:spPr>
            <p:txBody>
              <a:bodyPr/>
              <a:lstStyle/>
              <a:p>
                <a:endParaRPr lang="zh-CN" altLang="en-US"/>
              </a:p>
            </p:txBody>
          </p:sp>
          <p:sp>
            <p:nvSpPr>
              <p:cNvPr id="77" name="Freeform 107"/>
              <p:cNvSpPr/>
              <p:nvPr/>
            </p:nvSpPr>
            <p:spPr bwMode="auto">
              <a:xfrm>
                <a:off x="3467" y="3376"/>
                <a:ext cx="36" cy="59"/>
              </a:xfrm>
              <a:custGeom>
                <a:avLst/>
                <a:gdLst>
                  <a:gd name="T0" fmla="*/ 0 w 72"/>
                  <a:gd name="T1" fmla="*/ 2 h 118"/>
                  <a:gd name="T2" fmla="*/ 0 w 72"/>
                  <a:gd name="T3" fmla="*/ 6 h 118"/>
                  <a:gd name="T4" fmla="*/ 1 w 72"/>
                  <a:gd name="T5" fmla="*/ 9 h 118"/>
                  <a:gd name="T6" fmla="*/ 1 w 72"/>
                  <a:gd name="T7" fmla="*/ 12 h 118"/>
                  <a:gd name="T8" fmla="*/ 1 w 72"/>
                  <a:gd name="T9" fmla="*/ 15 h 118"/>
                  <a:gd name="T10" fmla="*/ 1 w 72"/>
                  <a:gd name="T11" fmla="*/ 15 h 118"/>
                  <a:gd name="T12" fmla="*/ 2 w 72"/>
                  <a:gd name="T13" fmla="*/ 15 h 118"/>
                  <a:gd name="T14" fmla="*/ 3 w 72"/>
                  <a:gd name="T15" fmla="*/ 15 h 118"/>
                  <a:gd name="T16" fmla="*/ 5 w 72"/>
                  <a:gd name="T17" fmla="*/ 15 h 118"/>
                  <a:gd name="T18" fmla="*/ 5 w 72"/>
                  <a:gd name="T19" fmla="*/ 14 h 118"/>
                  <a:gd name="T20" fmla="*/ 6 w 72"/>
                  <a:gd name="T21" fmla="*/ 14 h 118"/>
                  <a:gd name="T22" fmla="*/ 7 w 72"/>
                  <a:gd name="T23" fmla="*/ 14 h 118"/>
                  <a:gd name="T24" fmla="*/ 9 w 72"/>
                  <a:gd name="T25" fmla="*/ 14 h 118"/>
                  <a:gd name="T26" fmla="*/ 9 w 72"/>
                  <a:gd name="T27" fmla="*/ 10 h 118"/>
                  <a:gd name="T28" fmla="*/ 9 w 72"/>
                  <a:gd name="T29" fmla="*/ 7 h 118"/>
                  <a:gd name="T30" fmla="*/ 9 w 72"/>
                  <a:gd name="T31" fmla="*/ 4 h 118"/>
                  <a:gd name="T32" fmla="*/ 9 w 72"/>
                  <a:gd name="T33" fmla="*/ 0 h 118"/>
                  <a:gd name="T34" fmla="*/ 7 w 72"/>
                  <a:gd name="T35" fmla="*/ 1 h 118"/>
                  <a:gd name="T36" fmla="*/ 6 w 72"/>
                  <a:gd name="T37" fmla="*/ 1 h 118"/>
                  <a:gd name="T38" fmla="*/ 5 w 72"/>
                  <a:gd name="T39" fmla="*/ 1 h 118"/>
                  <a:gd name="T40" fmla="*/ 5 w 72"/>
                  <a:gd name="T41" fmla="*/ 1 h 118"/>
                  <a:gd name="T42" fmla="*/ 3 w 72"/>
                  <a:gd name="T43" fmla="*/ 2 h 118"/>
                  <a:gd name="T44" fmla="*/ 2 w 72"/>
                  <a:gd name="T45" fmla="*/ 2 h 118"/>
                  <a:gd name="T46" fmla="*/ 1 w 72"/>
                  <a:gd name="T47" fmla="*/ 2 h 118"/>
                  <a:gd name="T48" fmla="*/ 0 w 72"/>
                  <a:gd name="T49" fmla="*/ 2 h 1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2"/>
                  <a:gd name="T76" fmla="*/ 0 h 118"/>
                  <a:gd name="T77" fmla="*/ 72 w 72"/>
                  <a:gd name="T78" fmla="*/ 118 h 1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2" h="118">
                    <a:moveTo>
                      <a:pt x="0" y="16"/>
                    </a:moveTo>
                    <a:lnTo>
                      <a:pt x="0" y="41"/>
                    </a:lnTo>
                    <a:lnTo>
                      <a:pt x="1" y="67"/>
                    </a:lnTo>
                    <a:lnTo>
                      <a:pt x="1" y="93"/>
                    </a:lnTo>
                    <a:lnTo>
                      <a:pt x="1" y="118"/>
                    </a:lnTo>
                    <a:lnTo>
                      <a:pt x="10" y="117"/>
                    </a:lnTo>
                    <a:lnTo>
                      <a:pt x="19" y="116"/>
                    </a:lnTo>
                    <a:lnTo>
                      <a:pt x="28" y="114"/>
                    </a:lnTo>
                    <a:lnTo>
                      <a:pt x="36" y="113"/>
                    </a:lnTo>
                    <a:lnTo>
                      <a:pt x="44" y="111"/>
                    </a:lnTo>
                    <a:lnTo>
                      <a:pt x="54" y="110"/>
                    </a:lnTo>
                    <a:lnTo>
                      <a:pt x="62" y="108"/>
                    </a:lnTo>
                    <a:lnTo>
                      <a:pt x="72" y="107"/>
                    </a:lnTo>
                    <a:lnTo>
                      <a:pt x="72" y="80"/>
                    </a:lnTo>
                    <a:lnTo>
                      <a:pt x="71" y="53"/>
                    </a:lnTo>
                    <a:lnTo>
                      <a:pt x="71" y="27"/>
                    </a:lnTo>
                    <a:lnTo>
                      <a:pt x="69" y="0"/>
                    </a:lnTo>
                    <a:lnTo>
                      <a:pt x="61" y="1"/>
                    </a:lnTo>
                    <a:lnTo>
                      <a:pt x="51" y="3"/>
                    </a:lnTo>
                    <a:lnTo>
                      <a:pt x="43" y="6"/>
                    </a:lnTo>
                    <a:lnTo>
                      <a:pt x="35" y="7"/>
                    </a:lnTo>
                    <a:lnTo>
                      <a:pt x="26" y="10"/>
                    </a:lnTo>
                    <a:lnTo>
                      <a:pt x="18" y="11"/>
                    </a:lnTo>
                    <a:lnTo>
                      <a:pt x="8" y="14"/>
                    </a:lnTo>
                    <a:lnTo>
                      <a:pt x="0" y="16"/>
                    </a:lnTo>
                    <a:close/>
                  </a:path>
                </a:pathLst>
              </a:custGeom>
              <a:solidFill>
                <a:srgbClr val="FFFFFF"/>
              </a:solidFill>
              <a:ln w="9525">
                <a:noFill/>
                <a:round/>
              </a:ln>
            </p:spPr>
            <p:txBody>
              <a:bodyPr/>
              <a:lstStyle/>
              <a:p>
                <a:endParaRPr lang="zh-CN" altLang="en-US"/>
              </a:p>
            </p:txBody>
          </p:sp>
          <p:sp>
            <p:nvSpPr>
              <p:cNvPr id="78" name="Freeform 108"/>
              <p:cNvSpPr/>
              <p:nvPr/>
            </p:nvSpPr>
            <p:spPr bwMode="auto">
              <a:xfrm>
                <a:off x="3463" y="3265"/>
                <a:ext cx="38" cy="66"/>
              </a:xfrm>
              <a:custGeom>
                <a:avLst/>
                <a:gdLst>
                  <a:gd name="T0" fmla="*/ 9 w 74"/>
                  <a:gd name="T1" fmla="*/ 0 h 133"/>
                  <a:gd name="T2" fmla="*/ 8 w 74"/>
                  <a:gd name="T3" fmla="*/ 0 h 133"/>
                  <a:gd name="T4" fmla="*/ 7 w 74"/>
                  <a:gd name="T5" fmla="*/ 0 h 133"/>
                  <a:gd name="T6" fmla="*/ 6 w 74"/>
                  <a:gd name="T7" fmla="*/ 1 h 133"/>
                  <a:gd name="T8" fmla="*/ 5 w 74"/>
                  <a:gd name="T9" fmla="*/ 1 h 133"/>
                  <a:gd name="T10" fmla="*/ 4 w 74"/>
                  <a:gd name="T11" fmla="*/ 2 h 133"/>
                  <a:gd name="T12" fmla="*/ 3 w 74"/>
                  <a:gd name="T13" fmla="*/ 2 h 133"/>
                  <a:gd name="T14" fmla="*/ 1 w 74"/>
                  <a:gd name="T15" fmla="*/ 2 h 133"/>
                  <a:gd name="T16" fmla="*/ 0 w 74"/>
                  <a:gd name="T17" fmla="*/ 3 h 133"/>
                  <a:gd name="T18" fmla="*/ 1 w 74"/>
                  <a:gd name="T19" fmla="*/ 6 h 133"/>
                  <a:gd name="T20" fmla="*/ 1 w 74"/>
                  <a:gd name="T21" fmla="*/ 9 h 133"/>
                  <a:gd name="T22" fmla="*/ 1 w 74"/>
                  <a:gd name="T23" fmla="*/ 13 h 133"/>
                  <a:gd name="T24" fmla="*/ 1 w 74"/>
                  <a:gd name="T25" fmla="*/ 16 h 133"/>
                  <a:gd name="T26" fmla="*/ 2 w 74"/>
                  <a:gd name="T27" fmla="*/ 16 h 133"/>
                  <a:gd name="T28" fmla="*/ 3 w 74"/>
                  <a:gd name="T29" fmla="*/ 15 h 133"/>
                  <a:gd name="T30" fmla="*/ 4 w 74"/>
                  <a:gd name="T31" fmla="*/ 15 h 133"/>
                  <a:gd name="T32" fmla="*/ 6 w 74"/>
                  <a:gd name="T33" fmla="*/ 15 h 133"/>
                  <a:gd name="T34" fmla="*/ 7 w 74"/>
                  <a:gd name="T35" fmla="*/ 15 h 133"/>
                  <a:gd name="T36" fmla="*/ 8 w 74"/>
                  <a:gd name="T37" fmla="*/ 14 h 133"/>
                  <a:gd name="T38" fmla="*/ 9 w 74"/>
                  <a:gd name="T39" fmla="*/ 14 h 133"/>
                  <a:gd name="T40" fmla="*/ 10 w 74"/>
                  <a:gd name="T41" fmla="*/ 14 h 133"/>
                  <a:gd name="T42" fmla="*/ 10 w 74"/>
                  <a:gd name="T43" fmla="*/ 10 h 133"/>
                  <a:gd name="T44" fmla="*/ 10 w 74"/>
                  <a:gd name="T45" fmla="*/ 7 h 133"/>
                  <a:gd name="T46" fmla="*/ 9 w 74"/>
                  <a:gd name="T47" fmla="*/ 3 h 133"/>
                  <a:gd name="T48" fmla="*/ 9 w 74"/>
                  <a:gd name="T49" fmla="*/ 0 h 1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4"/>
                  <a:gd name="T76" fmla="*/ 0 h 133"/>
                  <a:gd name="T77" fmla="*/ 74 w 74"/>
                  <a:gd name="T78" fmla="*/ 133 h 1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4" h="133">
                    <a:moveTo>
                      <a:pt x="69" y="0"/>
                    </a:moveTo>
                    <a:lnTo>
                      <a:pt x="61" y="3"/>
                    </a:lnTo>
                    <a:lnTo>
                      <a:pt x="51" y="6"/>
                    </a:lnTo>
                    <a:lnTo>
                      <a:pt x="43" y="9"/>
                    </a:lnTo>
                    <a:lnTo>
                      <a:pt x="34" y="12"/>
                    </a:lnTo>
                    <a:lnTo>
                      <a:pt x="26" y="16"/>
                    </a:lnTo>
                    <a:lnTo>
                      <a:pt x="18" y="19"/>
                    </a:lnTo>
                    <a:lnTo>
                      <a:pt x="8" y="22"/>
                    </a:lnTo>
                    <a:lnTo>
                      <a:pt x="0" y="25"/>
                    </a:lnTo>
                    <a:lnTo>
                      <a:pt x="1" y="52"/>
                    </a:lnTo>
                    <a:lnTo>
                      <a:pt x="2" y="79"/>
                    </a:lnTo>
                    <a:lnTo>
                      <a:pt x="2" y="106"/>
                    </a:lnTo>
                    <a:lnTo>
                      <a:pt x="4" y="133"/>
                    </a:lnTo>
                    <a:lnTo>
                      <a:pt x="12" y="130"/>
                    </a:lnTo>
                    <a:lnTo>
                      <a:pt x="22" y="127"/>
                    </a:lnTo>
                    <a:lnTo>
                      <a:pt x="30" y="126"/>
                    </a:lnTo>
                    <a:lnTo>
                      <a:pt x="40" y="123"/>
                    </a:lnTo>
                    <a:lnTo>
                      <a:pt x="48" y="120"/>
                    </a:lnTo>
                    <a:lnTo>
                      <a:pt x="56" y="119"/>
                    </a:lnTo>
                    <a:lnTo>
                      <a:pt x="66" y="116"/>
                    </a:lnTo>
                    <a:lnTo>
                      <a:pt x="74" y="113"/>
                    </a:lnTo>
                    <a:lnTo>
                      <a:pt x="73" y="85"/>
                    </a:lnTo>
                    <a:lnTo>
                      <a:pt x="72" y="56"/>
                    </a:lnTo>
                    <a:lnTo>
                      <a:pt x="70" y="29"/>
                    </a:lnTo>
                    <a:lnTo>
                      <a:pt x="69" y="0"/>
                    </a:lnTo>
                    <a:close/>
                  </a:path>
                </a:pathLst>
              </a:custGeom>
              <a:solidFill>
                <a:srgbClr val="FFFFFF"/>
              </a:solidFill>
              <a:ln w="9525">
                <a:noFill/>
                <a:round/>
              </a:ln>
            </p:spPr>
            <p:txBody>
              <a:bodyPr/>
              <a:lstStyle/>
              <a:p>
                <a:endParaRPr lang="zh-CN" altLang="en-US"/>
              </a:p>
            </p:txBody>
          </p:sp>
          <p:sp>
            <p:nvSpPr>
              <p:cNvPr id="79" name="Freeform 109"/>
              <p:cNvSpPr/>
              <p:nvPr/>
            </p:nvSpPr>
            <p:spPr bwMode="auto">
              <a:xfrm>
                <a:off x="3468" y="3482"/>
                <a:ext cx="35" cy="53"/>
              </a:xfrm>
              <a:custGeom>
                <a:avLst/>
                <a:gdLst>
                  <a:gd name="T0" fmla="*/ 0 w 71"/>
                  <a:gd name="T1" fmla="*/ 1 h 107"/>
                  <a:gd name="T2" fmla="*/ 0 w 71"/>
                  <a:gd name="T3" fmla="*/ 4 h 107"/>
                  <a:gd name="T4" fmla="*/ 0 w 71"/>
                  <a:gd name="T5" fmla="*/ 7 h 107"/>
                  <a:gd name="T6" fmla="*/ 0 w 71"/>
                  <a:gd name="T7" fmla="*/ 10 h 107"/>
                  <a:gd name="T8" fmla="*/ 0 w 71"/>
                  <a:gd name="T9" fmla="*/ 13 h 107"/>
                  <a:gd name="T10" fmla="*/ 1 w 71"/>
                  <a:gd name="T11" fmla="*/ 13 h 107"/>
                  <a:gd name="T12" fmla="*/ 2 w 71"/>
                  <a:gd name="T13" fmla="*/ 13 h 107"/>
                  <a:gd name="T14" fmla="*/ 3 w 71"/>
                  <a:gd name="T15" fmla="*/ 13 h 107"/>
                  <a:gd name="T16" fmla="*/ 4 w 71"/>
                  <a:gd name="T17" fmla="*/ 13 h 107"/>
                  <a:gd name="T18" fmla="*/ 5 w 71"/>
                  <a:gd name="T19" fmla="*/ 12 h 107"/>
                  <a:gd name="T20" fmla="*/ 6 w 71"/>
                  <a:gd name="T21" fmla="*/ 12 h 107"/>
                  <a:gd name="T22" fmla="*/ 7 w 71"/>
                  <a:gd name="T23" fmla="*/ 12 h 107"/>
                  <a:gd name="T24" fmla="*/ 8 w 71"/>
                  <a:gd name="T25" fmla="*/ 12 h 107"/>
                  <a:gd name="T26" fmla="*/ 8 w 71"/>
                  <a:gd name="T27" fmla="*/ 9 h 107"/>
                  <a:gd name="T28" fmla="*/ 8 w 71"/>
                  <a:gd name="T29" fmla="*/ 6 h 107"/>
                  <a:gd name="T30" fmla="*/ 8 w 71"/>
                  <a:gd name="T31" fmla="*/ 3 h 107"/>
                  <a:gd name="T32" fmla="*/ 8 w 71"/>
                  <a:gd name="T33" fmla="*/ 0 h 107"/>
                  <a:gd name="T34" fmla="*/ 7 w 71"/>
                  <a:gd name="T35" fmla="*/ 0 h 107"/>
                  <a:gd name="T36" fmla="*/ 6 w 71"/>
                  <a:gd name="T37" fmla="*/ 0 h 107"/>
                  <a:gd name="T38" fmla="*/ 5 w 71"/>
                  <a:gd name="T39" fmla="*/ 0 h 107"/>
                  <a:gd name="T40" fmla="*/ 4 w 71"/>
                  <a:gd name="T41" fmla="*/ 0 h 107"/>
                  <a:gd name="T42" fmla="*/ 3 w 71"/>
                  <a:gd name="T43" fmla="*/ 0 h 107"/>
                  <a:gd name="T44" fmla="*/ 2 w 71"/>
                  <a:gd name="T45" fmla="*/ 0 h 107"/>
                  <a:gd name="T46" fmla="*/ 1 w 71"/>
                  <a:gd name="T47" fmla="*/ 0 h 107"/>
                  <a:gd name="T48" fmla="*/ 0 w 71"/>
                  <a:gd name="T49" fmla="*/ 1 h 1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1"/>
                  <a:gd name="T76" fmla="*/ 0 h 107"/>
                  <a:gd name="T77" fmla="*/ 71 w 71"/>
                  <a:gd name="T78" fmla="*/ 107 h 10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1" h="107">
                    <a:moveTo>
                      <a:pt x="0" y="9"/>
                    </a:moveTo>
                    <a:lnTo>
                      <a:pt x="0" y="33"/>
                    </a:lnTo>
                    <a:lnTo>
                      <a:pt x="0" y="57"/>
                    </a:lnTo>
                    <a:lnTo>
                      <a:pt x="0" y="82"/>
                    </a:lnTo>
                    <a:lnTo>
                      <a:pt x="0" y="107"/>
                    </a:lnTo>
                    <a:lnTo>
                      <a:pt x="9" y="106"/>
                    </a:lnTo>
                    <a:lnTo>
                      <a:pt x="18" y="106"/>
                    </a:lnTo>
                    <a:lnTo>
                      <a:pt x="27" y="104"/>
                    </a:lnTo>
                    <a:lnTo>
                      <a:pt x="35" y="104"/>
                    </a:lnTo>
                    <a:lnTo>
                      <a:pt x="43" y="103"/>
                    </a:lnTo>
                    <a:lnTo>
                      <a:pt x="53" y="103"/>
                    </a:lnTo>
                    <a:lnTo>
                      <a:pt x="61" y="102"/>
                    </a:lnTo>
                    <a:lnTo>
                      <a:pt x="71" y="102"/>
                    </a:lnTo>
                    <a:lnTo>
                      <a:pt x="71" y="76"/>
                    </a:lnTo>
                    <a:lnTo>
                      <a:pt x="71" y="50"/>
                    </a:lnTo>
                    <a:lnTo>
                      <a:pt x="71" y="26"/>
                    </a:lnTo>
                    <a:lnTo>
                      <a:pt x="71" y="0"/>
                    </a:lnTo>
                    <a:lnTo>
                      <a:pt x="63" y="2"/>
                    </a:lnTo>
                    <a:lnTo>
                      <a:pt x="53" y="2"/>
                    </a:lnTo>
                    <a:lnTo>
                      <a:pt x="45" y="3"/>
                    </a:lnTo>
                    <a:lnTo>
                      <a:pt x="36" y="4"/>
                    </a:lnTo>
                    <a:lnTo>
                      <a:pt x="27" y="6"/>
                    </a:lnTo>
                    <a:lnTo>
                      <a:pt x="18" y="6"/>
                    </a:lnTo>
                    <a:lnTo>
                      <a:pt x="9" y="7"/>
                    </a:lnTo>
                    <a:lnTo>
                      <a:pt x="0" y="9"/>
                    </a:lnTo>
                    <a:close/>
                  </a:path>
                </a:pathLst>
              </a:custGeom>
              <a:solidFill>
                <a:srgbClr val="0026A5"/>
              </a:solidFill>
              <a:ln w="9525">
                <a:noFill/>
                <a:round/>
              </a:ln>
            </p:spPr>
            <p:txBody>
              <a:bodyPr/>
              <a:lstStyle/>
              <a:p>
                <a:endParaRPr lang="zh-CN" altLang="en-US"/>
              </a:p>
            </p:txBody>
          </p:sp>
          <p:sp>
            <p:nvSpPr>
              <p:cNvPr id="80" name="Freeform 110"/>
              <p:cNvSpPr/>
              <p:nvPr/>
            </p:nvSpPr>
            <p:spPr bwMode="auto">
              <a:xfrm>
                <a:off x="3446" y="3028"/>
                <a:ext cx="39" cy="79"/>
              </a:xfrm>
              <a:custGeom>
                <a:avLst/>
                <a:gdLst>
                  <a:gd name="T0" fmla="*/ 9 w 79"/>
                  <a:gd name="T1" fmla="*/ 15 h 158"/>
                  <a:gd name="T2" fmla="*/ 9 w 79"/>
                  <a:gd name="T3" fmla="*/ 11 h 158"/>
                  <a:gd name="T4" fmla="*/ 9 w 79"/>
                  <a:gd name="T5" fmla="*/ 7 h 158"/>
                  <a:gd name="T6" fmla="*/ 8 w 79"/>
                  <a:gd name="T7" fmla="*/ 3 h 158"/>
                  <a:gd name="T8" fmla="*/ 8 w 79"/>
                  <a:gd name="T9" fmla="*/ 0 h 158"/>
                  <a:gd name="T10" fmla="*/ 7 w 79"/>
                  <a:gd name="T11" fmla="*/ 1 h 158"/>
                  <a:gd name="T12" fmla="*/ 6 w 79"/>
                  <a:gd name="T13" fmla="*/ 1 h 158"/>
                  <a:gd name="T14" fmla="*/ 5 w 79"/>
                  <a:gd name="T15" fmla="*/ 1 h 158"/>
                  <a:gd name="T16" fmla="*/ 4 w 79"/>
                  <a:gd name="T17" fmla="*/ 2 h 158"/>
                  <a:gd name="T18" fmla="*/ 3 w 79"/>
                  <a:gd name="T19" fmla="*/ 3 h 158"/>
                  <a:gd name="T20" fmla="*/ 2 w 79"/>
                  <a:gd name="T21" fmla="*/ 3 h 158"/>
                  <a:gd name="T22" fmla="*/ 1 w 79"/>
                  <a:gd name="T23" fmla="*/ 5 h 158"/>
                  <a:gd name="T24" fmla="*/ 0 w 79"/>
                  <a:gd name="T25" fmla="*/ 5 h 158"/>
                  <a:gd name="T26" fmla="*/ 0 w 79"/>
                  <a:gd name="T27" fmla="*/ 9 h 158"/>
                  <a:gd name="T28" fmla="*/ 0 w 79"/>
                  <a:gd name="T29" fmla="*/ 12 h 158"/>
                  <a:gd name="T30" fmla="*/ 1 w 79"/>
                  <a:gd name="T31" fmla="*/ 16 h 158"/>
                  <a:gd name="T32" fmla="*/ 1 w 79"/>
                  <a:gd name="T33" fmla="*/ 20 h 158"/>
                  <a:gd name="T34" fmla="*/ 2 w 79"/>
                  <a:gd name="T35" fmla="*/ 20 h 158"/>
                  <a:gd name="T36" fmla="*/ 3 w 79"/>
                  <a:gd name="T37" fmla="*/ 19 h 158"/>
                  <a:gd name="T38" fmla="*/ 4 w 79"/>
                  <a:gd name="T39" fmla="*/ 19 h 158"/>
                  <a:gd name="T40" fmla="*/ 5 w 79"/>
                  <a:gd name="T41" fmla="*/ 18 h 158"/>
                  <a:gd name="T42" fmla="*/ 6 w 79"/>
                  <a:gd name="T43" fmla="*/ 17 h 158"/>
                  <a:gd name="T44" fmla="*/ 7 w 79"/>
                  <a:gd name="T45" fmla="*/ 17 h 158"/>
                  <a:gd name="T46" fmla="*/ 8 w 79"/>
                  <a:gd name="T47" fmla="*/ 15 h 158"/>
                  <a:gd name="T48" fmla="*/ 9 w 79"/>
                  <a:gd name="T49" fmla="*/ 15 h 15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158"/>
                  <a:gd name="T77" fmla="*/ 79 w 79"/>
                  <a:gd name="T78" fmla="*/ 158 h 15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158">
                    <a:moveTo>
                      <a:pt x="79" y="122"/>
                    </a:moveTo>
                    <a:lnTo>
                      <a:pt x="76" y="91"/>
                    </a:lnTo>
                    <a:lnTo>
                      <a:pt x="73" y="61"/>
                    </a:lnTo>
                    <a:lnTo>
                      <a:pt x="69" y="31"/>
                    </a:lnTo>
                    <a:lnTo>
                      <a:pt x="66" y="0"/>
                    </a:lnTo>
                    <a:lnTo>
                      <a:pt x="58" y="4"/>
                    </a:lnTo>
                    <a:lnTo>
                      <a:pt x="50" y="10"/>
                    </a:lnTo>
                    <a:lnTo>
                      <a:pt x="42" y="14"/>
                    </a:lnTo>
                    <a:lnTo>
                      <a:pt x="33" y="20"/>
                    </a:lnTo>
                    <a:lnTo>
                      <a:pt x="25" y="25"/>
                    </a:lnTo>
                    <a:lnTo>
                      <a:pt x="17" y="30"/>
                    </a:lnTo>
                    <a:lnTo>
                      <a:pt x="8" y="35"/>
                    </a:lnTo>
                    <a:lnTo>
                      <a:pt x="0" y="40"/>
                    </a:lnTo>
                    <a:lnTo>
                      <a:pt x="3" y="70"/>
                    </a:lnTo>
                    <a:lnTo>
                      <a:pt x="6" y="100"/>
                    </a:lnTo>
                    <a:lnTo>
                      <a:pt x="8" y="128"/>
                    </a:lnTo>
                    <a:lnTo>
                      <a:pt x="11" y="158"/>
                    </a:lnTo>
                    <a:lnTo>
                      <a:pt x="19" y="154"/>
                    </a:lnTo>
                    <a:lnTo>
                      <a:pt x="29" y="149"/>
                    </a:lnTo>
                    <a:lnTo>
                      <a:pt x="37" y="145"/>
                    </a:lnTo>
                    <a:lnTo>
                      <a:pt x="46" y="139"/>
                    </a:lnTo>
                    <a:lnTo>
                      <a:pt x="54" y="135"/>
                    </a:lnTo>
                    <a:lnTo>
                      <a:pt x="62" y="131"/>
                    </a:lnTo>
                    <a:lnTo>
                      <a:pt x="71" y="127"/>
                    </a:lnTo>
                    <a:lnTo>
                      <a:pt x="79" y="122"/>
                    </a:lnTo>
                    <a:close/>
                  </a:path>
                </a:pathLst>
              </a:custGeom>
              <a:solidFill>
                <a:srgbClr val="FFFFFF"/>
              </a:solidFill>
              <a:ln w="9525">
                <a:noFill/>
                <a:round/>
              </a:ln>
            </p:spPr>
            <p:txBody>
              <a:bodyPr/>
              <a:lstStyle/>
              <a:p>
                <a:endParaRPr lang="zh-CN" altLang="en-US"/>
              </a:p>
            </p:txBody>
          </p:sp>
          <p:sp>
            <p:nvSpPr>
              <p:cNvPr id="81" name="Freeform 111"/>
              <p:cNvSpPr/>
              <p:nvPr/>
            </p:nvSpPr>
            <p:spPr bwMode="auto">
              <a:xfrm>
                <a:off x="3522" y="3119"/>
                <a:ext cx="40" cy="76"/>
              </a:xfrm>
              <a:custGeom>
                <a:avLst/>
                <a:gdLst>
                  <a:gd name="T0" fmla="*/ 1 w 81"/>
                  <a:gd name="T1" fmla="*/ 19 h 152"/>
                  <a:gd name="T2" fmla="*/ 2 w 81"/>
                  <a:gd name="T3" fmla="*/ 19 h 152"/>
                  <a:gd name="T4" fmla="*/ 3 w 81"/>
                  <a:gd name="T5" fmla="*/ 18 h 152"/>
                  <a:gd name="T6" fmla="*/ 4 w 81"/>
                  <a:gd name="T7" fmla="*/ 18 h 152"/>
                  <a:gd name="T8" fmla="*/ 5 w 81"/>
                  <a:gd name="T9" fmla="*/ 18 h 152"/>
                  <a:gd name="T10" fmla="*/ 6 w 81"/>
                  <a:gd name="T11" fmla="*/ 17 h 152"/>
                  <a:gd name="T12" fmla="*/ 7 w 81"/>
                  <a:gd name="T13" fmla="*/ 17 h 152"/>
                  <a:gd name="T14" fmla="*/ 8 w 81"/>
                  <a:gd name="T15" fmla="*/ 17 h 152"/>
                  <a:gd name="T16" fmla="*/ 10 w 81"/>
                  <a:gd name="T17" fmla="*/ 15 h 152"/>
                  <a:gd name="T18" fmla="*/ 9 w 81"/>
                  <a:gd name="T19" fmla="*/ 11 h 152"/>
                  <a:gd name="T20" fmla="*/ 9 w 81"/>
                  <a:gd name="T21" fmla="*/ 7 h 152"/>
                  <a:gd name="T22" fmla="*/ 9 w 81"/>
                  <a:gd name="T23" fmla="*/ 4 h 152"/>
                  <a:gd name="T24" fmla="*/ 8 w 81"/>
                  <a:gd name="T25" fmla="*/ 0 h 152"/>
                  <a:gd name="T26" fmla="*/ 7 w 81"/>
                  <a:gd name="T27" fmla="*/ 1 h 152"/>
                  <a:gd name="T28" fmla="*/ 6 w 81"/>
                  <a:gd name="T29" fmla="*/ 1 h 152"/>
                  <a:gd name="T30" fmla="*/ 5 w 81"/>
                  <a:gd name="T31" fmla="*/ 1 h 152"/>
                  <a:gd name="T32" fmla="*/ 4 w 81"/>
                  <a:gd name="T33" fmla="*/ 1 h 152"/>
                  <a:gd name="T34" fmla="*/ 3 w 81"/>
                  <a:gd name="T35" fmla="*/ 2 h 152"/>
                  <a:gd name="T36" fmla="*/ 2 w 81"/>
                  <a:gd name="T37" fmla="*/ 2 h 152"/>
                  <a:gd name="T38" fmla="*/ 1 w 81"/>
                  <a:gd name="T39" fmla="*/ 3 h 152"/>
                  <a:gd name="T40" fmla="*/ 0 w 81"/>
                  <a:gd name="T41" fmla="*/ 3 h 152"/>
                  <a:gd name="T42" fmla="*/ 0 w 81"/>
                  <a:gd name="T43" fmla="*/ 7 h 152"/>
                  <a:gd name="T44" fmla="*/ 0 w 81"/>
                  <a:gd name="T45" fmla="*/ 11 h 152"/>
                  <a:gd name="T46" fmla="*/ 0 w 81"/>
                  <a:gd name="T47" fmla="*/ 15 h 152"/>
                  <a:gd name="T48" fmla="*/ 1 w 81"/>
                  <a:gd name="T49" fmla="*/ 19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1"/>
                  <a:gd name="T76" fmla="*/ 0 h 152"/>
                  <a:gd name="T77" fmla="*/ 81 w 81"/>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1" h="152">
                    <a:moveTo>
                      <a:pt x="10" y="152"/>
                    </a:moveTo>
                    <a:lnTo>
                      <a:pt x="18" y="149"/>
                    </a:lnTo>
                    <a:lnTo>
                      <a:pt x="28" y="144"/>
                    </a:lnTo>
                    <a:lnTo>
                      <a:pt x="36" y="142"/>
                    </a:lnTo>
                    <a:lnTo>
                      <a:pt x="45" y="139"/>
                    </a:lnTo>
                    <a:lnTo>
                      <a:pt x="53" y="136"/>
                    </a:lnTo>
                    <a:lnTo>
                      <a:pt x="63" y="132"/>
                    </a:lnTo>
                    <a:lnTo>
                      <a:pt x="71" y="129"/>
                    </a:lnTo>
                    <a:lnTo>
                      <a:pt x="81" y="126"/>
                    </a:lnTo>
                    <a:lnTo>
                      <a:pt x="78" y="94"/>
                    </a:lnTo>
                    <a:lnTo>
                      <a:pt x="75" y="63"/>
                    </a:lnTo>
                    <a:lnTo>
                      <a:pt x="72" y="32"/>
                    </a:lnTo>
                    <a:lnTo>
                      <a:pt x="70" y="0"/>
                    </a:lnTo>
                    <a:lnTo>
                      <a:pt x="61" y="5"/>
                    </a:lnTo>
                    <a:lnTo>
                      <a:pt x="52" y="7"/>
                    </a:lnTo>
                    <a:lnTo>
                      <a:pt x="43" y="12"/>
                    </a:lnTo>
                    <a:lnTo>
                      <a:pt x="35" y="15"/>
                    </a:lnTo>
                    <a:lnTo>
                      <a:pt x="27" y="19"/>
                    </a:lnTo>
                    <a:lnTo>
                      <a:pt x="18" y="23"/>
                    </a:lnTo>
                    <a:lnTo>
                      <a:pt x="9" y="26"/>
                    </a:lnTo>
                    <a:lnTo>
                      <a:pt x="0" y="30"/>
                    </a:lnTo>
                    <a:lnTo>
                      <a:pt x="3" y="62"/>
                    </a:lnTo>
                    <a:lnTo>
                      <a:pt x="6" y="92"/>
                    </a:lnTo>
                    <a:lnTo>
                      <a:pt x="7" y="122"/>
                    </a:lnTo>
                    <a:lnTo>
                      <a:pt x="10" y="152"/>
                    </a:lnTo>
                    <a:close/>
                  </a:path>
                </a:pathLst>
              </a:custGeom>
              <a:solidFill>
                <a:srgbClr val="FFFFFF"/>
              </a:solidFill>
              <a:ln w="9525">
                <a:noFill/>
                <a:round/>
              </a:ln>
            </p:spPr>
            <p:txBody>
              <a:bodyPr/>
              <a:lstStyle/>
              <a:p>
                <a:endParaRPr lang="zh-CN" altLang="en-US"/>
              </a:p>
            </p:txBody>
          </p:sp>
          <p:sp>
            <p:nvSpPr>
              <p:cNvPr id="82" name="Freeform 112"/>
              <p:cNvSpPr/>
              <p:nvPr/>
            </p:nvSpPr>
            <p:spPr bwMode="auto">
              <a:xfrm>
                <a:off x="3510" y="2990"/>
                <a:ext cx="41" cy="83"/>
              </a:xfrm>
              <a:custGeom>
                <a:avLst/>
                <a:gdLst>
                  <a:gd name="T0" fmla="*/ 10 w 82"/>
                  <a:gd name="T1" fmla="*/ 17 h 166"/>
                  <a:gd name="T2" fmla="*/ 10 w 82"/>
                  <a:gd name="T3" fmla="*/ 12 h 166"/>
                  <a:gd name="T4" fmla="*/ 10 w 82"/>
                  <a:gd name="T5" fmla="*/ 8 h 166"/>
                  <a:gd name="T6" fmla="*/ 9 w 82"/>
                  <a:gd name="T7" fmla="*/ 5 h 166"/>
                  <a:gd name="T8" fmla="*/ 9 w 82"/>
                  <a:gd name="T9" fmla="*/ 0 h 166"/>
                  <a:gd name="T10" fmla="*/ 7 w 82"/>
                  <a:gd name="T11" fmla="*/ 1 h 166"/>
                  <a:gd name="T12" fmla="*/ 6 w 82"/>
                  <a:gd name="T13" fmla="*/ 1 h 166"/>
                  <a:gd name="T14" fmla="*/ 5 w 82"/>
                  <a:gd name="T15" fmla="*/ 1 h 166"/>
                  <a:gd name="T16" fmla="*/ 5 w 82"/>
                  <a:gd name="T17" fmla="*/ 3 h 166"/>
                  <a:gd name="T18" fmla="*/ 3 w 82"/>
                  <a:gd name="T19" fmla="*/ 3 h 166"/>
                  <a:gd name="T20" fmla="*/ 2 w 82"/>
                  <a:gd name="T21" fmla="*/ 3 h 166"/>
                  <a:gd name="T22" fmla="*/ 1 w 82"/>
                  <a:gd name="T23" fmla="*/ 5 h 166"/>
                  <a:gd name="T24" fmla="*/ 0 w 82"/>
                  <a:gd name="T25" fmla="*/ 5 h 166"/>
                  <a:gd name="T26" fmla="*/ 1 w 82"/>
                  <a:gd name="T27" fmla="*/ 9 h 166"/>
                  <a:gd name="T28" fmla="*/ 1 w 82"/>
                  <a:gd name="T29" fmla="*/ 12 h 166"/>
                  <a:gd name="T30" fmla="*/ 1 w 82"/>
                  <a:gd name="T31" fmla="*/ 17 h 166"/>
                  <a:gd name="T32" fmla="*/ 1 w 82"/>
                  <a:gd name="T33" fmla="*/ 21 h 166"/>
                  <a:gd name="T34" fmla="*/ 3 w 82"/>
                  <a:gd name="T35" fmla="*/ 21 h 166"/>
                  <a:gd name="T36" fmla="*/ 3 w 82"/>
                  <a:gd name="T37" fmla="*/ 20 h 166"/>
                  <a:gd name="T38" fmla="*/ 5 w 82"/>
                  <a:gd name="T39" fmla="*/ 19 h 166"/>
                  <a:gd name="T40" fmla="*/ 5 w 82"/>
                  <a:gd name="T41" fmla="*/ 19 h 166"/>
                  <a:gd name="T42" fmla="*/ 6 w 82"/>
                  <a:gd name="T43" fmla="*/ 18 h 166"/>
                  <a:gd name="T44" fmla="*/ 8 w 82"/>
                  <a:gd name="T45" fmla="*/ 18 h 166"/>
                  <a:gd name="T46" fmla="*/ 10 w 82"/>
                  <a:gd name="T47" fmla="*/ 17 h 166"/>
                  <a:gd name="T48" fmla="*/ 10 w 82"/>
                  <a:gd name="T49" fmla="*/ 17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2"/>
                  <a:gd name="T76" fmla="*/ 0 h 166"/>
                  <a:gd name="T77" fmla="*/ 82 w 82"/>
                  <a:gd name="T78" fmla="*/ 166 h 16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2" h="166">
                    <a:moveTo>
                      <a:pt x="82" y="130"/>
                    </a:moveTo>
                    <a:lnTo>
                      <a:pt x="77" y="97"/>
                    </a:lnTo>
                    <a:lnTo>
                      <a:pt x="75" y="64"/>
                    </a:lnTo>
                    <a:lnTo>
                      <a:pt x="71" y="33"/>
                    </a:lnTo>
                    <a:lnTo>
                      <a:pt x="66" y="0"/>
                    </a:lnTo>
                    <a:lnTo>
                      <a:pt x="58" y="4"/>
                    </a:lnTo>
                    <a:lnTo>
                      <a:pt x="50" y="10"/>
                    </a:lnTo>
                    <a:lnTo>
                      <a:pt x="41" y="14"/>
                    </a:lnTo>
                    <a:lnTo>
                      <a:pt x="33" y="19"/>
                    </a:lnTo>
                    <a:lnTo>
                      <a:pt x="25" y="23"/>
                    </a:lnTo>
                    <a:lnTo>
                      <a:pt x="16" y="29"/>
                    </a:lnTo>
                    <a:lnTo>
                      <a:pt x="8" y="33"/>
                    </a:lnTo>
                    <a:lnTo>
                      <a:pt x="0" y="39"/>
                    </a:lnTo>
                    <a:lnTo>
                      <a:pt x="3" y="70"/>
                    </a:lnTo>
                    <a:lnTo>
                      <a:pt x="7" y="101"/>
                    </a:lnTo>
                    <a:lnTo>
                      <a:pt x="10" y="134"/>
                    </a:lnTo>
                    <a:lnTo>
                      <a:pt x="12" y="166"/>
                    </a:lnTo>
                    <a:lnTo>
                      <a:pt x="21" y="161"/>
                    </a:lnTo>
                    <a:lnTo>
                      <a:pt x="30" y="156"/>
                    </a:lnTo>
                    <a:lnTo>
                      <a:pt x="39" y="151"/>
                    </a:lnTo>
                    <a:lnTo>
                      <a:pt x="47" y="147"/>
                    </a:lnTo>
                    <a:lnTo>
                      <a:pt x="55" y="143"/>
                    </a:lnTo>
                    <a:lnTo>
                      <a:pt x="64" y="138"/>
                    </a:lnTo>
                    <a:lnTo>
                      <a:pt x="73" y="134"/>
                    </a:lnTo>
                    <a:lnTo>
                      <a:pt x="82" y="130"/>
                    </a:lnTo>
                    <a:close/>
                  </a:path>
                </a:pathLst>
              </a:custGeom>
              <a:solidFill>
                <a:srgbClr val="FFFFFF"/>
              </a:solidFill>
              <a:ln w="9525">
                <a:noFill/>
                <a:round/>
              </a:ln>
            </p:spPr>
            <p:txBody>
              <a:bodyPr/>
              <a:lstStyle/>
              <a:p>
                <a:endParaRPr lang="zh-CN" altLang="en-US"/>
              </a:p>
            </p:txBody>
          </p:sp>
          <p:sp>
            <p:nvSpPr>
              <p:cNvPr id="83" name="Freeform 113"/>
              <p:cNvSpPr/>
              <p:nvPr/>
            </p:nvSpPr>
            <p:spPr bwMode="auto">
              <a:xfrm>
                <a:off x="3535" y="3362"/>
                <a:ext cx="38" cy="62"/>
              </a:xfrm>
              <a:custGeom>
                <a:avLst/>
                <a:gdLst>
                  <a:gd name="T0" fmla="*/ 1 w 75"/>
                  <a:gd name="T1" fmla="*/ 15 h 125"/>
                  <a:gd name="T2" fmla="*/ 2 w 75"/>
                  <a:gd name="T3" fmla="*/ 15 h 125"/>
                  <a:gd name="T4" fmla="*/ 3 w 75"/>
                  <a:gd name="T5" fmla="*/ 15 h 125"/>
                  <a:gd name="T6" fmla="*/ 4 w 75"/>
                  <a:gd name="T7" fmla="*/ 15 h 125"/>
                  <a:gd name="T8" fmla="*/ 5 w 75"/>
                  <a:gd name="T9" fmla="*/ 14 h 125"/>
                  <a:gd name="T10" fmla="*/ 6 w 75"/>
                  <a:gd name="T11" fmla="*/ 14 h 125"/>
                  <a:gd name="T12" fmla="*/ 8 w 75"/>
                  <a:gd name="T13" fmla="*/ 14 h 125"/>
                  <a:gd name="T14" fmla="*/ 9 w 75"/>
                  <a:gd name="T15" fmla="*/ 14 h 125"/>
                  <a:gd name="T16" fmla="*/ 10 w 75"/>
                  <a:gd name="T17" fmla="*/ 14 h 125"/>
                  <a:gd name="T18" fmla="*/ 10 w 75"/>
                  <a:gd name="T19" fmla="*/ 10 h 125"/>
                  <a:gd name="T20" fmla="*/ 10 w 75"/>
                  <a:gd name="T21" fmla="*/ 7 h 125"/>
                  <a:gd name="T22" fmla="*/ 10 w 75"/>
                  <a:gd name="T23" fmla="*/ 3 h 125"/>
                  <a:gd name="T24" fmla="*/ 9 w 75"/>
                  <a:gd name="T25" fmla="*/ 0 h 125"/>
                  <a:gd name="T26" fmla="*/ 8 w 75"/>
                  <a:gd name="T27" fmla="*/ 0 h 125"/>
                  <a:gd name="T28" fmla="*/ 7 w 75"/>
                  <a:gd name="T29" fmla="*/ 0 h 125"/>
                  <a:gd name="T30" fmla="*/ 6 w 75"/>
                  <a:gd name="T31" fmla="*/ 0 h 125"/>
                  <a:gd name="T32" fmla="*/ 5 w 75"/>
                  <a:gd name="T33" fmla="*/ 1 h 125"/>
                  <a:gd name="T34" fmla="*/ 4 w 75"/>
                  <a:gd name="T35" fmla="*/ 1 h 125"/>
                  <a:gd name="T36" fmla="*/ 3 w 75"/>
                  <a:gd name="T37" fmla="*/ 1 h 125"/>
                  <a:gd name="T38" fmla="*/ 2 w 75"/>
                  <a:gd name="T39" fmla="*/ 1 h 125"/>
                  <a:gd name="T40" fmla="*/ 0 w 75"/>
                  <a:gd name="T41" fmla="*/ 1 h 125"/>
                  <a:gd name="T42" fmla="*/ 1 w 75"/>
                  <a:gd name="T43" fmla="*/ 5 h 125"/>
                  <a:gd name="T44" fmla="*/ 1 w 75"/>
                  <a:gd name="T45" fmla="*/ 8 h 125"/>
                  <a:gd name="T46" fmla="*/ 1 w 75"/>
                  <a:gd name="T47" fmla="*/ 12 h 125"/>
                  <a:gd name="T48" fmla="*/ 1 w 75"/>
                  <a:gd name="T49" fmla="*/ 15 h 1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5"/>
                  <a:gd name="T76" fmla="*/ 0 h 125"/>
                  <a:gd name="T77" fmla="*/ 75 w 75"/>
                  <a:gd name="T78" fmla="*/ 125 h 1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5" h="125">
                    <a:moveTo>
                      <a:pt x="3" y="125"/>
                    </a:moveTo>
                    <a:lnTo>
                      <a:pt x="11" y="123"/>
                    </a:lnTo>
                    <a:lnTo>
                      <a:pt x="21" y="122"/>
                    </a:lnTo>
                    <a:lnTo>
                      <a:pt x="29" y="120"/>
                    </a:lnTo>
                    <a:lnTo>
                      <a:pt x="39" y="119"/>
                    </a:lnTo>
                    <a:lnTo>
                      <a:pt x="47" y="119"/>
                    </a:lnTo>
                    <a:lnTo>
                      <a:pt x="57" y="117"/>
                    </a:lnTo>
                    <a:lnTo>
                      <a:pt x="65" y="116"/>
                    </a:lnTo>
                    <a:lnTo>
                      <a:pt x="75" y="115"/>
                    </a:lnTo>
                    <a:lnTo>
                      <a:pt x="73" y="86"/>
                    </a:lnTo>
                    <a:lnTo>
                      <a:pt x="73" y="58"/>
                    </a:lnTo>
                    <a:lnTo>
                      <a:pt x="73" y="29"/>
                    </a:lnTo>
                    <a:lnTo>
                      <a:pt x="72" y="0"/>
                    </a:lnTo>
                    <a:lnTo>
                      <a:pt x="62" y="2"/>
                    </a:lnTo>
                    <a:lnTo>
                      <a:pt x="54" y="3"/>
                    </a:lnTo>
                    <a:lnTo>
                      <a:pt x="44" y="5"/>
                    </a:lnTo>
                    <a:lnTo>
                      <a:pt x="36" y="8"/>
                    </a:lnTo>
                    <a:lnTo>
                      <a:pt x="27" y="9"/>
                    </a:lnTo>
                    <a:lnTo>
                      <a:pt x="18" y="10"/>
                    </a:lnTo>
                    <a:lnTo>
                      <a:pt x="9" y="13"/>
                    </a:lnTo>
                    <a:lnTo>
                      <a:pt x="0" y="15"/>
                    </a:lnTo>
                    <a:lnTo>
                      <a:pt x="1" y="42"/>
                    </a:lnTo>
                    <a:lnTo>
                      <a:pt x="1" y="69"/>
                    </a:lnTo>
                    <a:lnTo>
                      <a:pt x="1" y="98"/>
                    </a:lnTo>
                    <a:lnTo>
                      <a:pt x="3" y="125"/>
                    </a:lnTo>
                    <a:close/>
                  </a:path>
                </a:pathLst>
              </a:custGeom>
              <a:solidFill>
                <a:srgbClr val="0026A5"/>
              </a:solidFill>
              <a:ln w="9525">
                <a:noFill/>
                <a:round/>
              </a:ln>
            </p:spPr>
            <p:txBody>
              <a:bodyPr/>
              <a:lstStyle/>
              <a:p>
                <a:endParaRPr lang="zh-CN" altLang="en-US"/>
              </a:p>
            </p:txBody>
          </p:sp>
          <p:sp>
            <p:nvSpPr>
              <p:cNvPr id="84" name="Freeform 114"/>
              <p:cNvSpPr/>
              <p:nvPr/>
            </p:nvSpPr>
            <p:spPr bwMode="auto">
              <a:xfrm>
                <a:off x="3531" y="3243"/>
                <a:ext cx="38" cy="70"/>
              </a:xfrm>
              <a:custGeom>
                <a:avLst/>
                <a:gdLst>
                  <a:gd name="T0" fmla="*/ 0 w 78"/>
                  <a:gd name="T1" fmla="*/ 18 h 138"/>
                  <a:gd name="T2" fmla="*/ 1 w 78"/>
                  <a:gd name="T3" fmla="*/ 17 h 138"/>
                  <a:gd name="T4" fmla="*/ 3 w 78"/>
                  <a:gd name="T5" fmla="*/ 17 h 138"/>
                  <a:gd name="T6" fmla="*/ 4 w 78"/>
                  <a:gd name="T7" fmla="*/ 17 h 138"/>
                  <a:gd name="T8" fmla="*/ 5 w 78"/>
                  <a:gd name="T9" fmla="*/ 17 h 138"/>
                  <a:gd name="T10" fmla="*/ 6 w 78"/>
                  <a:gd name="T11" fmla="*/ 16 h 138"/>
                  <a:gd name="T12" fmla="*/ 7 w 78"/>
                  <a:gd name="T13" fmla="*/ 16 h 138"/>
                  <a:gd name="T14" fmla="*/ 8 w 78"/>
                  <a:gd name="T15" fmla="*/ 16 h 138"/>
                  <a:gd name="T16" fmla="*/ 9 w 78"/>
                  <a:gd name="T17" fmla="*/ 15 h 138"/>
                  <a:gd name="T18" fmla="*/ 9 w 78"/>
                  <a:gd name="T19" fmla="*/ 12 h 138"/>
                  <a:gd name="T20" fmla="*/ 9 w 78"/>
                  <a:gd name="T21" fmla="*/ 8 h 138"/>
                  <a:gd name="T22" fmla="*/ 8 w 78"/>
                  <a:gd name="T23" fmla="*/ 4 h 138"/>
                  <a:gd name="T24" fmla="*/ 8 w 78"/>
                  <a:gd name="T25" fmla="*/ 0 h 138"/>
                  <a:gd name="T26" fmla="*/ 7 w 78"/>
                  <a:gd name="T27" fmla="*/ 1 h 138"/>
                  <a:gd name="T28" fmla="*/ 6 w 78"/>
                  <a:gd name="T29" fmla="*/ 1 h 138"/>
                  <a:gd name="T30" fmla="*/ 5 w 78"/>
                  <a:gd name="T31" fmla="*/ 1 h 138"/>
                  <a:gd name="T32" fmla="*/ 4 w 78"/>
                  <a:gd name="T33" fmla="*/ 2 h 138"/>
                  <a:gd name="T34" fmla="*/ 3 w 78"/>
                  <a:gd name="T35" fmla="*/ 2 h 138"/>
                  <a:gd name="T36" fmla="*/ 2 w 78"/>
                  <a:gd name="T37" fmla="*/ 2 h 138"/>
                  <a:gd name="T38" fmla="*/ 1 w 78"/>
                  <a:gd name="T39" fmla="*/ 3 h 138"/>
                  <a:gd name="T40" fmla="*/ 0 w 78"/>
                  <a:gd name="T41" fmla="*/ 3 h 138"/>
                  <a:gd name="T42" fmla="*/ 0 w 78"/>
                  <a:gd name="T43" fmla="*/ 7 h 138"/>
                  <a:gd name="T44" fmla="*/ 0 w 78"/>
                  <a:gd name="T45" fmla="*/ 11 h 138"/>
                  <a:gd name="T46" fmla="*/ 0 w 78"/>
                  <a:gd name="T47" fmla="*/ 14 h 138"/>
                  <a:gd name="T48" fmla="*/ 0 w 78"/>
                  <a:gd name="T49" fmla="*/ 18 h 1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8"/>
                  <a:gd name="T76" fmla="*/ 0 h 138"/>
                  <a:gd name="T77" fmla="*/ 78 w 78"/>
                  <a:gd name="T78" fmla="*/ 138 h 1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8" h="138">
                    <a:moveTo>
                      <a:pt x="6" y="138"/>
                    </a:moveTo>
                    <a:lnTo>
                      <a:pt x="15" y="135"/>
                    </a:lnTo>
                    <a:lnTo>
                      <a:pt x="24" y="132"/>
                    </a:lnTo>
                    <a:lnTo>
                      <a:pt x="33" y="131"/>
                    </a:lnTo>
                    <a:lnTo>
                      <a:pt x="42" y="128"/>
                    </a:lnTo>
                    <a:lnTo>
                      <a:pt x="50" y="127"/>
                    </a:lnTo>
                    <a:lnTo>
                      <a:pt x="60" y="124"/>
                    </a:lnTo>
                    <a:lnTo>
                      <a:pt x="68" y="122"/>
                    </a:lnTo>
                    <a:lnTo>
                      <a:pt x="78" y="119"/>
                    </a:lnTo>
                    <a:lnTo>
                      <a:pt x="76" y="89"/>
                    </a:lnTo>
                    <a:lnTo>
                      <a:pt x="75" y="60"/>
                    </a:lnTo>
                    <a:lnTo>
                      <a:pt x="72" y="30"/>
                    </a:lnTo>
                    <a:lnTo>
                      <a:pt x="71" y="0"/>
                    </a:lnTo>
                    <a:lnTo>
                      <a:pt x="62" y="2"/>
                    </a:lnTo>
                    <a:lnTo>
                      <a:pt x="53" y="5"/>
                    </a:lnTo>
                    <a:lnTo>
                      <a:pt x="44" y="8"/>
                    </a:lnTo>
                    <a:lnTo>
                      <a:pt x="36" y="10"/>
                    </a:lnTo>
                    <a:lnTo>
                      <a:pt x="28" y="12"/>
                    </a:lnTo>
                    <a:lnTo>
                      <a:pt x="18" y="15"/>
                    </a:lnTo>
                    <a:lnTo>
                      <a:pt x="10" y="18"/>
                    </a:lnTo>
                    <a:lnTo>
                      <a:pt x="0" y="21"/>
                    </a:lnTo>
                    <a:lnTo>
                      <a:pt x="1" y="51"/>
                    </a:lnTo>
                    <a:lnTo>
                      <a:pt x="3" y="80"/>
                    </a:lnTo>
                    <a:lnTo>
                      <a:pt x="4" y="108"/>
                    </a:lnTo>
                    <a:lnTo>
                      <a:pt x="6" y="138"/>
                    </a:lnTo>
                    <a:close/>
                  </a:path>
                </a:pathLst>
              </a:custGeom>
              <a:solidFill>
                <a:srgbClr val="FFFFFF"/>
              </a:solidFill>
              <a:ln w="9525">
                <a:noFill/>
                <a:round/>
              </a:ln>
            </p:spPr>
            <p:txBody>
              <a:bodyPr/>
              <a:lstStyle/>
              <a:p>
                <a:endParaRPr lang="zh-CN" altLang="en-US"/>
              </a:p>
            </p:txBody>
          </p:sp>
          <p:sp>
            <p:nvSpPr>
              <p:cNvPr id="85" name="Freeform 115"/>
              <p:cNvSpPr/>
              <p:nvPr/>
            </p:nvSpPr>
            <p:spPr bwMode="auto">
              <a:xfrm>
                <a:off x="3537" y="3474"/>
                <a:ext cx="36" cy="57"/>
              </a:xfrm>
              <a:custGeom>
                <a:avLst/>
                <a:gdLst>
                  <a:gd name="T0" fmla="*/ 9 w 73"/>
                  <a:gd name="T1" fmla="*/ 0 h 113"/>
                  <a:gd name="T2" fmla="*/ 7 w 73"/>
                  <a:gd name="T3" fmla="*/ 0 h 113"/>
                  <a:gd name="T4" fmla="*/ 6 w 73"/>
                  <a:gd name="T5" fmla="*/ 1 h 113"/>
                  <a:gd name="T6" fmla="*/ 5 w 73"/>
                  <a:gd name="T7" fmla="*/ 1 h 113"/>
                  <a:gd name="T8" fmla="*/ 4 w 73"/>
                  <a:gd name="T9" fmla="*/ 1 h 113"/>
                  <a:gd name="T10" fmla="*/ 3 w 73"/>
                  <a:gd name="T11" fmla="*/ 1 h 113"/>
                  <a:gd name="T12" fmla="*/ 2 w 73"/>
                  <a:gd name="T13" fmla="*/ 1 h 113"/>
                  <a:gd name="T14" fmla="*/ 1 w 73"/>
                  <a:gd name="T15" fmla="*/ 1 h 113"/>
                  <a:gd name="T16" fmla="*/ 0 w 73"/>
                  <a:gd name="T17" fmla="*/ 1 h 113"/>
                  <a:gd name="T18" fmla="*/ 0 w 73"/>
                  <a:gd name="T19" fmla="*/ 5 h 113"/>
                  <a:gd name="T20" fmla="*/ 0 w 73"/>
                  <a:gd name="T21" fmla="*/ 8 h 113"/>
                  <a:gd name="T22" fmla="*/ 0 w 73"/>
                  <a:gd name="T23" fmla="*/ 11 h 113"/>
                  <a:gd name="T24" fmla="*/ 0 w 73"/>
                  <a:gd name="T25" fmla="*/ 15 h 113"/>
                  <a:gd name="T26" fmla="*/ 1 w 73"/>
                  <a:gd name="T27" fmla="*/ 15 h 113"/>
                  <a:gd name="T28" fmla="*/ 2 w 73"/>
                  <a:gd name="T29" fmla="*/ 14 h 113"/>
                  <a:gd name="T30" fmla="*/ 3 w 73"/>
                  <a:gd name="T31" fmla="*/ 14 h 113"/>
                  <a:gd name="T32" fmla="*/ 4 w 73"/>
                  <a:gd name="T33" fmla="*/ 14 h 113"/>
                  <a:gd name="T34" fmla="*/ 5 w 73"/>
                  <a:gd name="T35" fmla="*/ 14 h 113"/>
                  <a:gd name="T36" fmla="*/ 6 w 73"/>
                  <a:gd name="T37" fmla="*/ 14 h 113"/>
                  <a:gd name="T38" fmla="*/ 7 w 73"/>
                  <a:gd name="T39" fmla="*/ 14 h 113"/>
                  <a:gd name="T40" fmla="*/ 9 w 73"/>
                  <a:gd name="T41" fmla="*/ 14 h 113"/>
                  <a:gd name="T42" fmla="*/ 9 w 73"/>
                  <a:gd name="T43" fmla="*/ 11 h 113"/>
                  <a:gd name="T44" fmla="*/ 9 w 73"/>
                  <a:gd name="T45" fmla="*/ 7 h 113"/>
                  <a:gd name="T46" fmla="*/ 9 w 73"/>
                  <a:gd name="T47" fmla="*/ 4 h 113"/>
                  <a:gd name="T48" fmla="*/ 9 w 73"/>
                  <a:gd name="T49" fmla="*/ 0 h 1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3"/>
                  <a:gd name="T76" fmla="*/ 0 h 113"/>
                  <a:gd name="T77" fmla="*/ 73 w 73"/>
                  <a:gd name="T78" fmla="*/ 113 h 1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3" h="113">
                    <a:moveTo>
                      <a:pt x="73" y="0"/>
                    </a:moveTo>
                    <a:lnTo>
                      <a:pt x="63" y="0"/>
                    </a:lnTo>
                    <a:lnTo>
                      <a:pt x="55" y="1"/>
                    </a:lnTo>
                    <a:lnTo>
                      <a:pt x="45" y="1"/>
                    </a:lnTo>
                    <a:lnTo>
                      <a:pt x="37" y="3"/>
                    </a:lnTo>
                    <a:lnTo>
                      <a:pt x="27" y="4"/>
                    </a:lnTo>
                    <a:lnTo>
                      <a:pt x="18" y="6"/>
                    </a:lnTo>
                    <a:lnTo>
                      <a:pt x="9" y="6"/>
                    </a:lnTo>
                    <a:lnTo>
                      <a:pt x="0" y="7"/>
                    </a:lnTo>
                    <a:lnTo>
                      <a:pt x="0" y="34"/>
                    </a:lnTo>
                    <a:lnTo>
                      <a:pt x="0" y="60"/>
                    </a:lnTo>
                    <a:lnTo>
                      <a:pt x="0" y="86"/>
                    </a:lnTo>
                    <a:lnTo>
                      <a:pt x="0" y="113"/>
                    </a:lnTo>
                    <a:lnTo>
                      <a:pt x="8" y="113"/>
                    </a:lnTo>
                    <a:lnTo>
                      <a:pt x="18" y="111"/>
                    </a:lnTo>
                    <a:lnTo>
                      <a:pt x="26" y="111"/>
                    </a:lnTo>
                    <a:lnTo>
                      <a:pt x="36" y="110"/>
                    </a:lnTo>
                    <a:lnTo>
                      <a:pt x="44" y="110"/>
                    </a:lnTo>
                    <a:lnTo>
                      <a:pt x="54" y="110"/>
                    </a:lnTo>
                    <a:lnTo>
                      <a:pt x="62" y="108"/>
                    </a:lnTo>
                    <a:lnTo>
                      <a:pt x="72" y="108"/>
                    </a:lnTo>
                    <a:lnTo>
                      <a:pt x="72" y="81"/>
                    </a:lnTo>
                    <a:lnTo>
                      <a:pt x="73" y="54"/>
                    </a:lnTo>
                    <a:lnTo>
                      <a:pt x="73" y="27"/>
                    </a:lnTo>
                    <a:lnTo>
                      <a:pt x="73" y="0"/>
                    </a:lnTo>
                    <a:close/>
                  </a:path>
                </a:pathLst>
              </a:custGeom>
              <a:solidFill>
                <a:srgbClr val="0026A5"/>
              </a:solidFill>
              <a:ln w="9525">
                <a:noFill/>
                <a:round/>
              </a:ln>
            </p:spPr>
            <p:txBody>
              <a:bodyPr/>
              <a:lstStyle/>
              <a:p>
                <a:endParaRPr lang="zh-CN" altLang="en-US"/>
              </a:p>
            </p:txBody>
          </p:sp>
          <p:sp>
            <p:nvSpPr>
              <p:cNvPr id="86" name="Freeform 116"/>
              <p:cNvSpPr/>
              <p:nvPr/>
            </p:nvSpPr>
            <p:spPr bwMode="auto">
              <a:xfrm>
                <a:off x="3666" y="3267"/>
                <a:ext cx="39" cy="64"/>
              </a:xfrm>
              <a:custGeom>
                <a:avLst/>
                <a:gdLst>
                  <a:gd name="T0" fmla="*/ 9 w 77"/>
                  <a:gd name="T1" fmla="*/ 0 h 128"/>
                  <a:gd name="T2" fmla="*/ 8 w 77"/>
                  <a:gd name="T3" fmla="*/ 1 h 128"/>
                  <a:gd name="T4" fmla="*/ 7 w 77"/>
                  <a:gd name="T5" fmla="*/ 1 h 128"/>
                  <a:gd name="T6" fmla="*/ 6 w 77"/>
                  <a:gd name="T7" fmla="*/ 1 h 128"/>
                  <a:gd name="T8" fmla="*/ 5 w 77"/>
                  <a:gd name="T9" fmla="*/ 1 h 128"/>
                  <a:gd name="T10" fmla="*/ 4 w 77"/>
                  <a:gd name="T11" fmla="*/ 1 h 128"/>
                  <a:gd name="T12" fmla="*/ 3 w 77"/>
                  <a:gd name="T13" fmla="*/ 1 h 128"/>
                  <a:gd name="T14" fmla="*/ 1 w 77"/>
                  <a:gd name="T15" fmla="*/ 1 h 128"/>
                  <a:gd name="T16" fmla="*/ 0 w 77"/>
                  <a:gd name="T17" fmla="*/ 1 h 128"/>
                  <a:gd name="T18" fmla="*/ 1 w 77"/>
                  <a:gd name="T19" fmla="*/ 5 h 128"/>
                  <a:gd name="T20" fmla="*/ 1 w 77"/>
                  <a:gd name="T21" fmla="*/ 8 h 128"/>
                  <a:gd name="T22" fmla="*/ 1 w 77"/>
                  <a:gd name="T23" fmla="*/ 12 h 128"/>
                  <a:gd name="T24" fmla="*/ 1 w 77"/>
                  <a:gd name="T25" fmla="*/ 16 h 128"/>
                  <a:gd name="T26" fmla="*/ 2 w 77"/>
                  <a:gd name="T27" fmla="*/ 15 h 128"/>
                  <a:gd name="T28" fmla="*/ 3 w 77"/>
                  <a:gd name="T29" fmla="*/ 15 h 128"/>
                  <a:gd name="T30" fmla="*/ 4 w 77"/>
                  <a:gd name="T31" fmla="*/ 15 h 128"/>
                  <a:gd name="T32" fmla="*/ 6 w 77"/>
                  <a:gd name="T33" fmla="*/ 15 h 128"/>
                  <a:gd name="T34" fmla="*/ 7 w 77"/>
                  <a:gd name="T35" fmla="*/ 15 h 128"/>
                  <a:gd name="T36" fmla="*/ 8 w 77"/>
                  <a:gd name="T37" fmla="*/ 15 h 128"/>
                  <a:gd name="T38" fmla="*/ 9 w 77"/>
                  <a:gd name="T39" fmla="*/ 14 h 128"/>
                  <a:gd name="T40" fmla="*/ 10 w 77"/>
                  <a:gd name="T41" fmla="*/ 14 h 128"/>
                  <a:gd name="T42" fmla="*/ 10 w 77"/>
                  <a:gd name="T43" fmla="*/ 10 h 128"/>
                  <a:gd name="T44" fmla="*/ 10 w 77"/>
                  <a:gd name="T45" fmla="*/ 7 h 128"/>
                  <a:gd name="T46" fmla="*/ 10 w 77"/>
                  <a:gd name="T47" fmla="*/ 3 h 128"/>
                  <a:gd name="T48" fmla="*/ 9 w 77"/>
                  <a:gd name="T49" fmla="*/ 0 h 1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7"/>
                  <a:gd name="T76" fmla="*/ 0 h 128"/>
                  <a:gd name="T77" fmla="*/ 77 w 77"/>
                  <a:gd name="T78" fmla="*/ 128 h 1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7" h="128">
                    <a:moveTo>
                      <a:pt x="72" y="0"/>
                    </a:moveTo>
                    <a:lnTo>
                      <a:pt x="62" y="1"/>
                    </a:lnTo>
                    <a:lnTo>
                      <a:pt x="54" y="4"/>
                    </a:lnTo>
                    <a:lnTo>
                      <a:pt x="44" y="5"/>
                    </a:lnTo>
                    <a:lnTo>
                      <a:pt x="36" y="7"/>
                    </a:lnTo>
                    <a:lnTo>
                      <a:pt x="26" y="10"/>
                    </a:lnTo>
                    <a:lnTo>
                      <a:pt x="18" y="11"/>
                    </a:lnTo>
                    <a:lnTo>
                      <a:pt x="8" y="14"/>
                    </a:lnTo>
                    <a:lnTo>
                      <a:pt x="0" y="15"/>
                    </a:lnTo>
                    <a:lnTo>
                      <a:pt x="1" y="44"/>
                    </a:lnTo>
                    <a:lnTo>
                      <a:pt x="2" y="71"/>
                    </a:lnTo>
                    <a:lnTo>
                      <a:pt x="4" y="100"/>
                    </a:lnTo>
                    <a:lnTo>
                      <a:pt x="5" y="128"/>
                    </a:lnTo>
                    <a:lnTo>
                      <a:pt x="13" y="127"/>
                    </a:lnTo>
                    <a:lnTo>
                      <a:pt x="23" y="125"/>
                    </a:lnTo>
                    <a:lnTo>
                      <a:pt x="31" y="124"/>
                    </a:lnTo>
                    <a:lnTo>
                      <a:pt x="41" y="122"/>
                    </a:lnTo>
                    <a:lnTo>
                      <a:pt x="49" y="121"/>
                    </a:lnTo>
                    <a:lnTo>
                      <a:pt x="59" y="120"/>
                    </a:lnTo>
                    <a:lnTo>
                      <a:pt x="68" y="118"/>
                    </a:lnTo>
                    <a:lnTo>
                      <a:pt x="77" y="117"/>
                    </a:lnTo>
                    <a:lnTo>
                      <a:pt x="76" y="87"/>
                    </a:lnTo>
                    <a:lnTo>
                      <a:pt x="74" y="58"/>
                    </a:lnTo>
                    <a:lnTo>
                      <a:pt x="73" y="30"/>
                    </a:lnTo>
                    <a:lnTo>
                      <a:pt x="72" y="0"/>
                    </a:lnTo>
                    <a:close/>
                  </a:path>
                </a:pathLst>
              </a:custGeom>
              <a:solidFill>
                <a:srgbClr val="FFFFFF"/>
              </a:solidFill>
              <a:ln w="9525">
                <a:noFill/>
                <a:round/>
              </a:ln>
            </p:spPr>
            <p:txBody>
              <a:bodyPr/>
              <a:lstStyle/>
              <a:p>
                <a:endParaRPr lang="zh-CN" altLang="en-US"/>
              </a:p>
            </p:txBody>
          </p:sp>
          <p:sp>
            <p:nvSpPr>
              <p:cNvPr id="87" name="Freeform 117"/>
              <p:cNvSpPr/>
              <p:nvPr/>
            </p:nvSpPr>
            <p:spPr bwMode="auto">
              <a:xfrm>
                <a:off x="3670" y="3383"/>
                <a:ext cx="38" cy="61"/>
              </a:xfrm>
              <a:custGeom>
                <a:avLst/>
                <a:gdLst>
                  <a:gd name="T0" fmla="*/ 10 w 75"/>
                  <a:gd name="T1" fmla="*/ 0 h 122"/>
                  <a:gd name="T2" fmla="*/ 8 w 75"/>
                  <a:gd name="T3" fmla="*/ 1 h 122"/>
                  <a:gd name="T4" fmla="*/ 7 w 75"/>
                  <a:gd name="T5" fmla="*/ 1 h 122"/>
                  <a:gd name="T6" fmla="*/ 6 w 75"/>
                  <a:gd name="T7" fmla="*/ 1 h 122"/>
                  <a:gd name="T8" fmla="*/ 5 w 75"/>
                  <a:gd name="T9" fmla="*/ 1 h 122"/>
                  <a:gd name="T10" fmla="*/ 4 w 75"/>
                  <a:gd name="T11" fmla="*/ 1 h 122"/>
                  <a:gd name="T12" fmla="*/ 3 w 75"/>
                  <a:gd name="T13" fmla="*/ 1 h 122"/>
                  <a:gd name="T14" fmla="*/ 1 w 75"/>
                  <a:gd name="T15" fmla="*/ 1 h 122"/>
                  <a:gd name="T16" fmla="*/ 0 w 75"/>
                  <a:gd name="T17" fmla="*/ 2 h 122"/>
                  <a:gd name="T18" fmla="*/ 1 w 75"/>
                  <a:gd name="T19" fmla="*/ 5 h 122"/>
                  <a:gd name="T20" fmla="*/ 1 w 75"/>
                  <a:gd name="T21" fmla="*/ 9 h 122"/>
                  <a:gd name="T22" fmla="*/ 1 w 75"/>
                  <a:gd name="T23" fmla="*/ 12 h 122"/>
                  <a:gd name="T24" fmla="*/ 1 w 75"/>
                  <a:gd name="T25" fmla="*/ 15 h 122"/>
                  <a:gd name="T26" fmla="*/ 2 w 75"/>
                  <a:gd name="T27" fmla="*/ 15 h 122"/>
                  <a:gd name="T28" fmla="*/ 3 w 75"/>
                  <a:gd name="T29" fmla="*/ 15 h 122"/>
                  <a:gd name="T30" fmla="*/ 4 w 75"/>
                  <a:gd name="T31" fmla="*/ 15 h 122"/>
                  <a:gd name="T32" fmla="*/ 5 w 75"/>
                  <a:gd name="T33" fmla="*/ 15 h 122"/>
                  <a:gd name="T34" fmla="*/ 6 w 75"/>
                  <a:gd name="T35" fmla="*/ 15 h 122"/>
                  <a:gd name="T36" fmla="*/ 7 w 75"/>
                  <a:gd name="T37" fmla="*/ 15 h 122"/>
                  <a:gd name="T38" fmla="*/ 9 w 75"/>
                  <a:gd name="T39" fmla="*/ 15 h 122"/>
                  <a:gd name="T40" fmla="*/ 10 w 75"/>
                  <a:gd name="T41" fmla="*/ 15 h 122"/>
                  <a:gd name="T42" fmla="*/ 10 w 75"/>
                  <a:gd name="T43" fmla="*/ 11 h 122"/>
                  <a:gd name="T44" fmla="*/ 10 w 75"/>
                  <a:gd name="T45" fmla="*/ 8 h 122"/>
                  <a:gd name="T46" fmla="*/ 10 w 75"/>
                  <a:gd name="T47" fmla="*/ 4 h 122"/>
                  <a:gd name="T48" fmla="*/ 10 w 75"/>
                  <a:gd name="T49" fmla="*/ 0 h 1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5"/>
                  <a:gd name="T76" fmla="*/ 0 h 122"/>
                  <a:gd name="T77" fmla="*/ 75 w 75"/>
                  <a:gd name="T78" fmla="*/ 122 h 12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5" h="122">
                    <a:moveTo>
                      <a:pt x="73" y="0"/>
                    </a:moveTo>
                    <a:lnTo>
                      <a:pt x="64" y="2"/>
                    </a:lnTo>
                    <a:lnTo>
                      <a:pt x="54" y="2"/>
                    </a:lnTo>
                    <a:lnTo>
                      <a:pt x="44" y="3"/>
                    </a:lnTo>
                    <a:lnTo>
                      <a:pt x="36" y="5"/>
                    </a:lnTo>
                    <a:lnTo>
                      <a:pt x="26" y="6"/>
                    </a:lnTo>
                    <a:lnTo>
                      <a:pt x="18" y="6"/>
                    </a:lnTo>
                    <a:lnTo>
                      <a:pt x="8" y="7"/>
                    </a:lnTo>
                    <a:lnTo>
                      <a:pt x="0" y="9"/>
                    </a:lnTo>
                    <a:lnTo>
                      <a:pt x="1" y="37"/>
                    </a:lnTo>
                    <a:lnTo>
                      <a:pt x="1" y="65"/>
                    </a:lnTo>
                    <a:lnTo>
                      <a:pt x="1" y="93"/>
                    </a:lnTo>
                    <a:lnTo>
                      <a:pt x="1" y="122"/>
                    </a:lnTo>
                    <a:lnTo>
                      <a:pt x="10" y="120"/>
                    </a:lnTo>
                    <a:lnTo>
                      <a:pt x="19" y="120"/>
                    </a:lnTo>
                    <a:lnTo>
                      <a:pt x="28" y="119"/>
                    </a:lnTo>
                    <a:lnTo>
                      <a:pt x="37" y="117"/>
                    </a:lnTo>
                    <a:lnTo>
                      <a:pt x="46" y="117"/>
                    </a:lnTo>
                    <a:lnTo>
                      <a:pt x="55" y="116"/>
                    </a:lnTo>
                    <a:lnTo>
                      <a:pt x="65" y="116"/>
                    </a:lnTo>
                    <a:lnTo>
                      <a:pt x="75" y="114"/>
                    </a:lnTo>
                    <a:lnTo>
                      <a:pt x="75" y="86"/>
                    </a:lnTo>
                    <a:lnTo>
                      <a:pt x="75" y="57"/>
                    </a:lnTo>
                    <a:lnTo>
                      <a:pt x="73" y="29"/>
                    </a:lnTo>
                    <a:lnTo>
                      <a:pt x="73" y="0"/>
                    </a:lnTo>
                    <a:close/>
                  </a:path>
                </a:pathLst>
              </a:custGeom>
              <a:solidFill>
                <a:srgbClr val="FFFFFF"/>
              </a:solidFill>
              <a:ln w="9525">
                <a:noFill/>
                <a:round/>
              </a:ln>
            </p:spPr>
            <p:txBody>
              <a:bodyPr/>
              <a:lstStyle/>
              <a:p>
                <a:endParaRPr lang="zh-CN" altLang="en-US"/>
              </a:p>
            </p:txBody>
          </p:sp>
          <p:sp>
            <p:nvSpPr>
              <p:cNvPr id="88" name="Freeform 118"/>
              <p:cNvSpPr/>
              <p:nvPr/>
            </p:nvSpPr>
            <p:spPr bwMode="auto">
              <a:xfrm>
                <a:off x="3670" y="3498"/>
                <a:ext cx="37" cy="56"/>
              </a:xfrm>
              <a:custGeom>
                <a:avLst/>
                <a:gdLst>
                  <a:gd name="T0" fmla="*/ 1 w 74"/>
                  <a:gd name="T1" fmla="*/ 0 h 113"/>
                  <a:gd name="T2" fmla="*/ 1 w 74"/>
                  <a:gd name="T3" fmla="*/ 3 h 113"/>
                  <a:gd name="T4" fmla="*/ 1 w 74"/>
                  <a:gd name="T5" fmla="*/ 7 h 113"/>
                  <a:gd name="T6" fmla="*/ 1 w 74"/>
                  <a:gd name="T7" fmla="*/ 10 h 113"/>
                  <a:gd name="T8" fmla="*/ 0 w 74"/>
                  <a:gd name="T9" fmla="*/ 14 h 113"/>
                  <a:gd name="T10" fmla="*/ 1 w 74"/>
                  <a:gd name="T11" fmla="*/ 14 h 113"/>
                  <a:gd name="T12" fmla="*/ 2 w 74"/>
                  <a:gd name="T13" fmla="*/ 14 h 113"/>
                  <a:gd name="T14" fmla="*/ 3 w 74"/>
                  <a:gd name="T15" fmla="*/ 14 h 113"/>
                  <a:gd name="T16" fmla="*/ 5 w 74"/>
                  <a:gd name="T17" fmla="*/ 14 h 113"/>
                  <a:gd name="T18" fmla="*/ 5 w 74"/>
                  <a:gd name="T19" fmla="*/ 14 h 113"/>
                  <a:gd name="T20" fmla="*/ 6 w 74"/>
                  <a:gd name="T21" fmla="*/ 14 h 113"/>
                  <a:gd name="T22" fmla="*/ 7 w 74"/>
                  <a:gd name="T23" fmla="*/ 14 h 113"/>
                  <a:gd name="T24" fmla="*/ 9 w 74"/>
                  <a:gd name="T25" fmla="*/ 14 h 113"/>
                  <a:gd name="T26" fmla="*/ 9 w 74"/>
                  <a:gd name="T27" fmla="*/ 10 h 113"/>
                  <a:gd name="T28" fmla="*/ 9 w 74"/>
                  <a:gd name="T29" fmla="*/ 7 h 113"/>
                  <a:gd name="T30" fmla="*/ 9 w 74"/>
                  <a:gd name="T31" fmla="*/ 3 h 113"/>
                  <a:gd name="T32" fmla="*/ 9 w 74"/>
                  <a:gd name="T33" fmla="*/ 0 h 113"/>
                  <a:gd name="T34" fmla="*/ 9 w 74"/>
                  <a:gd name="T35" fmla="*/ 0 h 113"/>
                  <a:gd name="T36" fmla="*/ 7 w 74"/>
                  <a:gd name="T37" fmla="*/ 0 h 113"/>
                  <a:gd name="T38" fmla="*/ 5 w 74"/>
                  <a:gd name="T39" fmla="*/ 0 h 113"/>
                  <a:gd name="T40" fmla="*/ 5 w 74"/>
                  <a:gd name="T41" fmla="*/ 0 h 113"/>
                  <a:gd name="T42" fmla="*/ 3 w 74"/>
                  <a:gd name="T43" fmla="*/ 0 h 113"/>
                  <a:gd name="T44" fmla="*/ 2 w 74"/>
                  <a:gd name="T45" fmla="*/ 0 h 113"/>
                  <a:gd name="T46" fmla="*/ 1 w 74"/>
                  <a:gd name="T47" fmla="*/ 0 h 113"/>
                  <a:gd name="T48" fmla="*/ 1 w 74"/>
                  <a:gd name="T49" fmla="*/ 0 h 1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4"/>
                  <a:gd name="T76" fmla="*/ 0 h 113"/>
                  <a:gd name="T77" fmla="*/ 74 w 74"/>
                  <a:gd name="T78" fmla="*/ 113 h 1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4" h="113">
                    <a:moveTo>
                      <a:pt x="2" y="3"/>
                    </a:moveTo>
                    <a:lnTo>
                      <a:pt x="2" y="30"/>
                    </a:lnTo>
                    <a:lnTo>
                      <a:pt x="1" y="57"/>
                    </a:lnTo>
                    <a:lnTo>
                      <a:pt x="1" y="86"/>
                    </a:lnTo>
                    <a:lnTo>
                      <a:pt x="0" y="113"/>
                    </a:lnTo>
                    <a:lnTo>
                      <a:pt x="8" y="113"/>
                    </a:lnTo>
                    <a:lnTo>
                      <a:pt x="18" y="113"/>
                    </a:lnTo>
                    <a:lnTo>
                      <a:pt x="26" y="113"/>
                    </a:lnTo>
                    <a:lnTo>
                      <a:pt x="36" y="113"/>
                    </a:lnTo>
                    <a:lnTo>
                      <a:pt x="44" y="113"/>
                    </a:lnTo>
                    <a:lnTo>
                      <a:pt x="54" y="113"/>
                    </a:lnTo>
                    <a:lnTo>
                      <a:pt x="62" y="113"/>
                    </a:lnTo>
                    <a:lnTo>
                      <a:pt x="72" y="113"/>
                    </a:lnTo>
                    <a:lnTo>
                      <a:pt x="73" y="84"/>
                    </a:lnTo>
                    <a:lnTo>
                      <a:pt x="73" y="56"/>
                    </a:lnTo>
                    <a:lnTo>
                      <a:pt x="74" y="29"/>
                    </a:lnTo>
                    <a:lnTo>
                      <a:pt x="74" y="0"/>
                    </a:lnTo>
                    <a:lnTo>
                      <a:pt x="65" y="0"/>
                    </a:lnTo>
                    <a:lnTo>
                      <a:pt x="56" y="0"/>
                    </a:lnTo>
                    <a:lnTo>
                      <a:pt x="47" y="0"/>
                    </a:lnTo>
                    <a:lnTo>
                      <a:pt x="38" y="1"/>
                    </a:lnTo>
                    <a:lnTo>
                      <a:pt x="29" y="1"/>
                    </a:lnTo>
                    <a:lnTo>
                      <a:pt x="20" y="1"/>
                    </a:lnTo>
                    <a:lnTo>
                      <a:pt x="11" y="3"/>
                    </a:lnTo>
                    <a:lnTo>
                      <a:pt x="2" y="3"/>
                    </a:lnTo>
                    <a:close/>
                  </a:path>
                </a:pathLst>
              </a:custGeom>
              <a:solidFill>
                <a:srgbClr val="0026A5"/>
              </a:solidFill>
              <a:ln w="9525">
                <a:noFill/>
                <a:round/>
              </a:ln>
            </p:spPr>
            <p:txBody>
              <a:bodyPr/>
              <a:lstStyle/>
              <a:p>
                <a:endParaRPr lang="zh-CN" altLang="en-US"/>
              </a:p>
            </p:txBody>
          </p:sp>
          <p:sp>
            <p:nvSpPr>
              <p:cNvPr id="89" name="Freeform 119"/>
              <p:cNvSpPr/>
              <p:nvPr/>
            </p:nvSpPr>
            <p:spPr bwMode="auto">
              <a:xfrm>
                <a:off x="3745" y="3495"/>
                <a:ext cx="38" cy="60"/>
              </a:xfrm>
              <a:custGeom>
                <a:avLst/>
                <a:gdLst>
                  <a:gd name="T0" fmla="*/ 9 w 78"/>
                  <a:gd name="T1" fmla="*/ 0 h 120"/>
                  <a:gd name="T2" fmla="*/ 8 w 78"/>
                  <a:gd name="T3" fmla="*/ 0 h 120"/>
                  <a:gd name="T4" fmla="*/ 7 w 78"/>
                  <a:gd name="T5" fmla="*/ 1 h 120"/>
                  <a:gd name="T6" fmla="*/ 6 w 78"/>
                  <a:gd name="T7" fmla="*/ 1 h 120"/>
                  <a:gd name="T8" fmla="*/ 4 w 78"/>
                  <a:gd name="T9" fmla="*/ 1 h 120"/>
                  <a:gd name="T10" fmla="*/ 4 w 78"/>
                  <a:gd name="T11" fmla="*/ 1 h 120"/>
                  <a:gd name="T12" fmla="*/ 2 w 78"/>
                  <a:gd name="T13" fmla="*/ 1 h 120"/>
                  <a:gd name="T14" fmla="*/ 1 w 78"/>
                  <a:gd name="T15" fmla="*/ 1 h 120"/>
                  <a:gd name="T16" fmla="*/ 0 w 78"/>
                  <a:gd name="T17" fmla="*/ 1 h 120"/>
                  <a:gd name="T18" fmla="*/ 0 w 78"/>
                  <a:gd name="T19" fmla="*/ 4 h 120"/>
                  <a:gd name="T20" fmla="*/ 0 w 78"/>
                  <a:gd name="T21" fmla="*/ 8 h 120"/>
                  <a:gd name="T22" fmla="*/ 0 w 78"/>
                  <a:gd name="T23" fmla="*/ 12 h 120"/>
                  <a:gd name="T24" fmla="*/ 0 w 78"/>
                  <a:gd name="T25" fmla="*/ 15 h 120"/>
                  <a:gd name="T26" fmla="*/ 1 w 78"/>
                  <a:gd name="T27" fmla="*/ 15 h 120"/>
                  <a:gd name="T28" fmla="*/ 2 w 78"/>
                  <a:gd name="T29" fmla="*/ 15 h 120"/>
                  <a:gd name="T30" fmla="*/ 3 w 78"/>
                  <a:gd name="T31" fmla="*/ 15 h 120"/>
                  <a:gd name="T32" fmla="*/ 4 w 78"/>
                  <a:gd name="T33" fmla="*/ 15 h 120"/>
                  <a:gd name="T34" fmla="*/ 5 w 78"/>
                  <a:gd name="T35" fmla="*/ 15 h 120"/>
                  <a:gd name="T36" fmla="*/ 6 w 78"/>
                  <a:gd name="T37" fmla="*/ 15 h 120"/>
                  <a:gd name="T38" fmla="*/ 7 w 78"/>
                  <a:gd name="T39" fmla="*/ 15 h 120"/>
                  <a:gd name="T40" fmla="*/ 9 w 78"/>
                  <a:gd name="T41" fmla="*/ 15 h 120"/>
                  <a:gd name="T42" fmla="*/ 9 w 78"/>
                  <a:gd name="T43" fmla="*/ 12 h 120"/>
                  <a:gd name="T44" fmla="*/ 9 w 78"/>
                  <a:gd name="T45" fmla="*/ 8 h 120"/>
                  <a:gd name="T46" fmla="*/ 9 w 78"/>
                  <a:gd name="T47" fmla="*/ 4 h 120"/>
                  <a:gd name="T48" fmla="*/ 9 w 78"/>
                  <a:gd name="T49" fmla="*/ 0 h 1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8"/>
                  <a:gd name="T76" fmla="*/ 0 h 120"/>
                  <a:gd name="T77" fmla="*/ 78 w 78"/>
                  <a:gd name="T78" fmla="*/ 120 h 12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8" h="120">
                    <a:moveTo>
                      <a:pt x="78" y="0"/>
                    </a:moveTo>
                    <a:lnTo>
                      <a:pt x="68" y="0"/>
                    </a:lnTo>
                    <a:lnTo>
                      <a:pt x="60" y="2"/>
                    </a:lnTo>
                    <a:lnTo>
                      <a:pt x="50" y="2"/>
                    </a:lnTo>
                    <a:lnTo>
                      <a:pt x="40" y="2"/>
                    </a:lnTo>
                    <a:lnTo>
                      <a:pt x="32" y="2"/>
                    </a:lnTo>
                    <a:lnTo>
                      <a:pt x="22" y="2"/>
                    </a:lnTo>
                    <a:lnTo>
                      <a:pt x="13" y="3"/>
                    </a:lnTo>
                    <a:lnTo>
                      <a:pt x="3" y="3"/>
                    </a:lnTo>
                    <a:lnTo>
                      <a:pt x="3" y="32"/>
                    </a:lnTo>
                    <a:lnTo>
                      <a:pt x="2" y="62"/>
                    </a:lnTo>
                    <a:lnTo>
                      <a:pt x="2" y="90"/>
                    </a:lnTo>
                    <a:lnTo>
                      <a:pt x="0" y="120"/>
                    </a:lnTo>
                    <a:lnTo>
                      <a:pt x="10" y="120"/>
                    </a:lnTo>
                    <a:lnTo>
                      <a:pt x="18" y="120"/>
                    </a:lnTo>
                    <a:lnTo>
                      <a:pt x="28" y="120"/>
                    </a:lnTo>
                    <a:lnTo>
                      <a:pt x="38" y="120"/>
                    </a:lnTo>
                    <a:lnTo>
                      <a:pt x="46" y="120"/>
                    </a:lnTo>
                    <a:lnTo>
                      <a:pt x="56" y="120"/>
                    </a:lnTo>
                    <a:lnTo>
                      <a:pt x="64" y="120"/>
                    </a:lnTo>
                    <a:lnTo>
                      <a:pt x="74" y="120"/>
                    </a:lnTo>
                    <a:lnTo>
                      <a:pt x="75" y="90"/>
                    </a:lnTo>
                    <a:lnTo>
                      <a:pt x="76" y="60"/>
                    </a:lnTo>
                    <a:lnTo>
                      <a:pt x="78" y="30"/>
                    </a:lnTo>
                    <a:lnTo>
                      <a:pt x="78" y="0"/>
                    </a:lnTo>
                    <a:close/>
                  </a:path>
                </a:pathLst>
              </a:custGeom>
              <a:solidFill>
                <a:srgbClr val="0026A5"/>
              </a:solidFill>
              <a:ln w="9525">
                <a:noFill/>
                <a:round/>
              </a:ln>
            </p:spPr>
            <p:txBody>
              <a:bodyPr/>
              <a:lstStyle/>
              <a:p>
                <a:endParaRPr lang="zh-CN" altLang="en-US"/>
              </a:p>
            </p:txBody>
          </p:sp>
          <p:sp>
            <p:nvSpPr>
              <p:cNvPr id="90" name="Freeform 120"/>
              <p:cNvSpPr/>
              <p:nvPr/>
            </p:nvSpPr>
            <p:spPr bwMode="auto">
              <a:xfrm>
                <a:off x="3747" y="3375"/>
                <a:ext cx="38" cy="62"/>
              </a:xfrm>
              <a:custGeom>
                <a:avLst/>
                <a:gdLst>
                  <a:gd name="T0" fmla="*/ 0 w 77"/>
                  <a:gd name="T1" fmla="*/ 15 h 126"/>
                  <a:gd name="T2" fmla="*/ 1 w 77"/>
                  <a:gd name="T3" fmla="*/ 15 h 126"/>
                  <a:gd name="T4" fmla="*/ 2 w 77"/>
                  <a:gd name="T5" fmla="*/ 15 h 126"/>
                  <a:gd name="T6" fmla="*/ 3 w 77"/>
                  <a:gd name="T7" fmla="*/ 15 h 126"/>
                  <a:gd name="T8" fmla="*/ 4 w 77"/>
                  <a:gd name="T9" fmla="*/ 15 h 126"/>
                  <a:gd name="T10" fmla="*/ 5 w 77"/>
                  <a:gd name="T11" fmla="*/ 15 h 126"/>
                  <a:gd name="T12" fmla="*/ 7 w 77"/>
                  <a:gd name="T13" fmla="*/ 15 h 126"/>
                  <a:gd name="T14" fmla="*/ 8 w 77"/>
                  <a:gd name="T15" fmla="*/ 15 h 126"/>
                  <a:gd name="T16" fmla="*/ 9 w 77"/>
                  <a:gd name="T17" fmla="*/ 15 h 126"/>
                  <a:gd name="T18" fmla="*/ 9 w 77"/>
                  <a:gd name="T19" fmla="*/ 11 h 126"/>
                  <a:gd name="T20" fmla="*/ 9 w 77"/>
                  <a:gd name="T21" fmla="*/ 7 h 126"/>
                  <a:gd name="T22" fmla="*/ 9 w 77"/>
                  <a:gd name="T23" fmla="*/ 3 h 126"/>
                  <a:gd name="T24" fmla="*/ 9 w 77"/>
                  <a:gd name="T25" fmla="*/ 0 h 126"/>
                  <a:gd name="T26" fmla="*/ 8 w 77"/>
                  <a:gd name="T27" fmla="*/ 0 h 126"/>
                  <a:gd name="T28" fmla="*/ 7 w 77"/>
                  <a:gd name="T29" fmla="*/ 0 h 126"/>
                  <a:gd name="T30" fmla="*/ 5 w 77"/>
                  <a:gd name="T31" fmla="*/ 0 h 126"/>
                  <a:gd name="T32" fmla="*/ 4 w 77"/>
                  <a:gd name="T33" fmla="*/ 0 h 126"/>
                  <a:gd name="T34" fmla="*/ 3 w 77"/>
                  <a:gd name="T35" fmla="*/ 0 h 126"/>
                  <a:gd name="T36" fmla="*/ 2 w 77"/>
                  <a:gd name="T37" fmla="*/ 0 h 126"/>
                  <a:gd name="T38" fmla="*/ 1 w 77"/>
                  <a:gd name="T39" fmla="*/ 0 h 126"/>
                  <a:gd name="T40" fmla="*/ 0 w 77"/>
                  <a:gd name="T41" fmla="*/ 0 h 126"/>
                  <a:gd name="T42" fmla="*/ 0 w 77"/>
                  <a:gd name="T43" fmla="*/ 4 h 126"/>
                  <a:gd name="T44" fmla="*/ 0 w 77"/>
                  <a:gd name="T45" fmla="*/ 8 h 126"/>
                  <a:gd name="T46" fmla="*/ 0 w 77"/>
                  <a:gd name="T47" fmla="*/ 11 h 126"/>
                  <a:gd name="T48" fmla="*/ 0 w 77"/>
                  <a:gd name="T49" fmla="*/ 15 h 1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7"/>
                  <a:gd name="T76" fmla="*/ 0 h 126"/>
                  <a:gd name="T77" fmla="*/ 77 w 77"/>
                  <a:gd name="T78" fmla="*/ 126 h 1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7" h="126">
                    <a:moveTo>
                      <a:pt x="0" y="126"/>
                    </a:moveTo>
                    <a:lnTo>
                      <a:pt x="10" y="126"/>
                    </a:lnTo>
                    <a:lnTo>
                      <a:pt x="20" y="124"/>
                    </a:lnTo>
                    <a:lnTo>
                      <a:pt x="29" y="124"/>
                    </a:lnTo>
                    <a:lnTo>
                      <a:pt x="39" y="123"/>
                    </a:lnTo>
                    <a:lnTo>
                      <a:pt x="47" y="123"/>
                    </a:lnTo>
                    <a:lnTo>
                      <a:pt x="57" y="123"/>
                    </a:lnTo>
                    <a:lnTo>
                      <a:pt x="67" y="121"/>
                    </a:lnTo>
                    <a:lnTo>
                      <a:pt x="77" y="121"/>
                    </a:lnTo>
                    <a:lnTo>
                      <a:pt x="77" y="90"/>
                    </a:lnTo>
                    <a:lnTo>
                      <a:pt x="77" y="60"/>
                    </a:lnTo>
                    <a:lnTo>
                      <a:pt x="77" y="30"/>
                    </a:lnTo>
                    <a:lnTo>
                      <a:pt x="75" y="0"/>
                    </a:lnTo>
                    <a:lnTo>
                      <a:pt x="65" y="0"/>
                    </a:lnTo>
                    <a:lnTo>
                      <a:pt x="57" y="2"/>
                    </a:lnTo>
                    <a:lnTo>
                      <a:pt x="47" y="2"/>
                    </a:lnTo>
                    <a:lnTo>
                      <a:pt x="38" y="3"/>
                    </a:lnTo>
                    <a:lnTo>
                      <a:pt x="28" y="4"/>
                    </a:lnTo>
                    <a:lnTo>
                      <a:pt x="20" y="6"/>
                    </a:lnTo>
                    <a:lnTo>
                      <a:pt x="10" y="6"/>
                    </a:lnTo>
                    <a:lnTo>
                      <a:pt x="0" y="7"/>
                    </a:lnTo>
                    <a:lnTo>
                      <a:pt x="0" y="37"/>
                    </a:lnTo>
                    <a:lnTo>
                      <a:pt x="0" y="66"/>
                    </a:lnTo>
                    <a:lnTo>
                      <a:pt x="0" y="96"/>
                    </a:lnTo>
                    <a:lnTo>
                      <a:pt x="0" y="126"/>
                    </a:lnTo>
                    <a:close/>
                  </a:path>
                </a:pathLst>
              </a:custGeom>
              <a:solidFill>
                <a:srgbClr val="0026A5"/>
              </a:solidFill>
              <a:ln w="9525">
                <a:noFill/>
                <a:round/>
              </a:ln>
            </p:spPr>
            <p:txBody>
              <a:bodyPr/>
              <a:lstStyle/>
              <a:p>
                <a:endParaRPr lang="zh-CN" altLang="en-US"/>
              </a:p>
            </p:txBody>
          </p:sp>
          <p:sp>
            <p:nvSpPr>
              <p:cNvPr id="91" name="Freeform 121"/>
              <p:cNvSpPr/>
              <p:nvPr/>
            </p:nvSpPr>
            <p:spPr bwMode="auto">
              <a:xfrm>
                <a:off x="3741" y="3253"/>
                <a:ext cx="41" cy="66"/>
              </a:xfrm>
              <a:custGeom>
                <a:avLst/>
                <a:gdLst>
                  <a:gd name="T0" fmla="*/ 10 w 82"/>
                  <a:gd name="T1" fmla="*/ 15 h 133"/>
                  <a:gd name="T2" fmla="*/ 10 w 82"/>
                  <a:gd name="T3" fmla="*/ 11 h 133"/>
                  <a:gd name="T4" fmla="*/ 10 w 82"/>
                  <a:gd name="T5" fmla="*/ 7 h 133"/>
                  <a:gd name="T6" fmla="*/ 10 w 82"/>
                  <a:gd name="T7" fmla="*/ 3 h 133"/>
                  <a:gd name="T8" fmla="*/ 10 w 82"/>
                  <a:gd name="T9" fmla="*/ 0 h 133"/>
                  <a:gd name="T10" fmla="*/ 9 w 82"/>
                  <a:gd name="T11" fmla="*/ 0 h 133"/>
                  <a:gd name="T12" fmla="*/ 7 w 82"/>
                  <a:gd name="T13" fmla="*/ 0 h 133"/>
                  <a:gd name="T14" fmla="*/ 5 w 82"/>
                  <a:gd name="T15" fmla="*/ 0 h 133"/>
                  <a:gd name="T16" fmla="*/ 5 w 82"/>
                  <a:gd name="T17" fmla="*/ 0 h 133"/>
                  <a:gd name="T18" fmla="*/ 3 w 82"/>
                  <a:gd name="T19" fmla="*/ 1 h 133"/>
                  <a:gd name="T20" fmla="*/ 3 w 82"/>
                  <a:gd name="T21" fmla="*/ 1 h 133"/>
                  <a:gd name="T22" fmla="*/ 1 w 82"/>
                  <a:gd name="T23" fmla="*/ 1 h 133"/>
                  <a:gd name="T24" fmla="*/ 0 w 82"/>
                  <a:gd name="T25" fmla="*/ 1 h 133"/>
                  <a:gd name="T26" fmla="*/ 1 w 82"/>
                  <a:gd name="T27" fmla="*/ 5 h 133"/>
                  <a:gd name="T28" fmla="*/ 1 w 82"/>
                  <a:gd name="T29" fmla="*/ 9 h 133"/>
                  <a:gd name="T30" fmla="*/ 1 w 82"/>
                  <a:gd name="T31" fmla="*/ 12 h 133"/>
                  <a:gd name="T32" fmla="*/ 1 w 82"/>
                  <a:gd name="T33" fmla="*/ 16 h 133"/>
                  <a:gd name="T34" fmla="*/ 3 w 82"/>
                  <a:gd name="T35" fmla="*/ 16 h 133"/>
                  <a:gd name="T36" fmla="*/ 3 w 82"/>
                  <a:gd name="T37" fmla="*/ 16 h 133"/>
                  <a:gd name="T38" fmla="*/ 5 w 82"/>
                  <a:gd name="T39" fmla="*/ 16 h 133"/>
                  <a:gd name="T40" fmla="*/ 5 w 82"/>
                  <a:gd name="T41" fmla="*/ 15 h 133"/>
                  <a:gd name="T42" fmla="*/ 6 w 82"/>
                  <a:gd name="T43" fmla="*/ 15 h 133"/>
                  <a:gd name="T44" fmla="*/ 8 w 82"/>
                  <a:gd name="T45" fmla="*/ 15 h 133"/>
                  <a:gd name="T46" fmla="*/ 9 w 82"/>
                  <a:gd name="T47" fmla="*/ 15 h 133"/>
                  <a:gd name="T48" fmla="*/ 10 w 82"/>
                  <a:gd name="T49" fmla="*/ 15 h 1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2"/>
                  <a:gd name="T76" fmla="*/ 0 h 133"/>
                  <a:gd name="T77" fmla="*/ 82 w 82"/>
                  <a:gd name="T78" fmla="*/ 133 h 1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2" h="133">
                    <a:moveTo>
                      <a:pt x="82" y="121"/>
                    </a:moveTo>
                    <a:lnTo>
                      <a:pt x="81" y="91"/>
                    </a:lnTo>
                    <a:lnTo>
                      <a:pt x="79" y="60"/>
                    </a:lnTo>
                    <a:lnTo>
                      <a:pt x="76" y="30"/>
                    </a:lnTo>
                    <a:lnTo>
                      <a:pt x="75" y="0"/>
                    </a:lnTo>
                    <a:lnTo>
                      <a:pt x="65" y="2"/>
                    </a:lnTo>
                    <a:lnTo>
                      <a:pt x="57" y="3"/>
                    </a:lnTo>
                    <a:lnTo>
                      <a:pt x="47" y="4"/>
                    </a:lnTo>
                    <a:lnTo>
                      <a:pt x="38" y="6"/>
                    </a:lnTo>
                    <a:lnTo>
                      <a:pt x="28" y="9"/>
                    </a:lnTo>
                    <a:lnTo>
                      <a:pt x="20" y="10"/>
                    </a:lnTo>
                    <a:lnTo>
                      <a:pt x="10" y="12"/>
                    </a:lnTo>
                    <a:lnTo>
                      <a:pt x="0" y="13"/>
                    </a:lnTo>
                    <a:lnTo>
                      <a:pt x="2" y="43"/>
                    </a:lnTo>
                    <a:lnTo>
                      <a:pt x="4" y="73"/>
                    </a:lnTo>
                    <a:lnTo>
                      <a:pt x="6" y="103"/>
                    </a:lnTo>
                    <a:lnTo>
                      <a:pt x="7" y="133"/>
                    </a:lnTo>
                    <a:lnTo>
                      <a:pt x="17" y="131"/>
                    </a:lnTo>
                    <a:lnTo>
                      <a:pt x="27" y="130"/>
                    </a:lnTo>
                    <a:lnTo>
                      <a:pt x="35" y="129"/>
                    </a:lnTo>
                    <a:lnTo>
                      <a:pt x="45" y="127"/>
                    </a:lnTo>
                    <a:lnTo>
                      <a:pt x="54" y="126"/>
                    </a:lnTo>
                    <a:lnTo>
                      <a:pt x="64" y="124"/>
                    </a:lnTo>
                    <a:lnTo>
                      <a:pt x="72" y="123"/>
                    </a:lnTo>
                    <a:lnTo>
                      <a:pt x="82" y="121"/>
                    </a:lnTo>
                    <a:close/>
                  </a:path>
                </a:pathLst>
              </a:custGeom>
              <a:solidFill>
                <a:srgbClr val="FFFFFF"/>
              </a:solidFill>
              <a:ln w="9525">
                <a:noFill/>
                <a:round/>
              </a:ln>
            </p:spPr>
            <p:txBody>
              <a:bodyPr/>
              <a:lstStyle/>
              <a:p>
                <a:endParaRPr lang="zh-CN" altLang="en-US"/>
              </a:p>
            </p:txBody>
          </p:sp>
          <p:sp>
            <p:nvSpPr>
              <p:cNvPr id="92" name="Freeform 122"/>
              <p:cNvSpPr/>
              <p:nvPr/>
            </p:nvSpPr>
            <p:spPr bwMode="auto">
              <a:xfrm>
                <a:off x="3246" y="3469"/>
                <a:ext cx="27" cy="41"/>
              </a:xfrm>
              <a:custGeom>
                <a:avLst/>
                <a:gdLst>
                  <a:gd name="T0" fmla="*/ 7 w 54"/>
                  <a:gd name="T1" fmla="*/ 0 h 81"/>
                  <a:gd name="T2" fmla="*/ 6 w 54"/>
                  <a:gd name="T3" fmla="*/ 1 h 81"/>
                  <a:gd name="T4" fmla="*/ 5 w 54"/>
                  <a:gd name="T5" fmla="*/ 1 h 81"/>
                  <a:gd name="T6" fmla="*/ 5 w 54"/>
                  <a:gd name="T7" fmla="*/ 1 h 81"/>
                  <a:gd name="T8" fmla="*/ 3 w 54"/>
                  <a:gd name="T9" fmla="*/ 1 h 81"/>
                  <a:gd name="T10" fmla="*/ 3 w 54"/>
                  <a:gd name="T11" fmla="*/ 2 h 81"/>
                  <a:gd name="T12" fmla="*/ 2 w 54"/>
                  <a:gd name="T13" fmla="*/ 2 h 81"/>
                  <a:gd name="T14" fmla="*/ 1 w 54"/>
                  <a:gd name="T15" fmla="*/ 2 h 81"/>
                  <a:gd name="T16" fmla="*/ 1 w 54"/>
                  <a:gd name="T17" fmla="*/ 2 h 81"/>
                  <a:gd name="T18" fmla="*/ 1 w 54"/>
                  <a:gd name="T19" fmla="*/ 4 h 81"/>
                  <a:gd name="T20" fmla="*/ 1 w 54"/>
                  <a:gd name="T21" fmla="*/ 6 h 81"/>
                  <a:gd name="T22" fmla="*/ 0 w 54"/>
                  <a:gd name="T23" fmla="*/ 8 h 81"/>
                  <a:gd name="T24" fmla="*/ 0 w 54"/>
                  <a:gd name="T25" fmla="*/ 11 h 81"/>
                  <a:gd name="T26" fmla="*/ 1 w 54"/>
                  <a:gd name="T27" fmla="*/ 10 h 81"/>
                  <a:gd name="T28" fmla="*/ 2 w 54"/>
                  <a:gd name="T29" fmla="*/ 10 h 81"/>
                  <a:gd name="T30" fmla="*/ 3 w 54"/>
                  <a:gd name="T31" fmla="*/ 10 h 81"/>
                  <a:gd name="T32" fmla="*/ 3 w 54"/>
                  <a:gd name="T33" fmla="*/ 10 h 81"/>
                  <a:gd name="T34" fmla="*/ 5 w 54"/>
                  <a:gd name="T35" fmla="*/ 10 h 81"/>
                  <a:gd name="T36" fmla="*/ 5 w 54"/>
                  <a:gd name="T37" fmla="*/ 10 h 81"/>
                  <a:gd name="T38" fmla="*/ 6 w 54"/>
                  <a:gd name="T39" fmla="*/ 10 h 81"/>
                  <a:gd name="T40" fmla="*/ 7 w 54"/>
                  <a:gd name="T41" fmla="*/ 10 h 81"/>
                  <a:gd name="T42" fmla="*/ 7 w 54"/>
                  <a:gd name="T43" fmla="*/ 7 h 81"/>
                  <a:gd name="T44" fmla="*/ 7 w 54"/>
                  <a:gd name="T45" fmla="*/ 5 h 81"/>
                  <a:gd name="T46" fmla="*/ 7 w 54"/>
                  <a:gd name="T47" fmla="*/ 3 h 81"/>
                  <a:gd name="T48" fmla="*/ 7 w 54"/>
                  <a:gd name="T49" fmla="*/ 0 h 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4"/>
                  <a:gd name="T76" fmla="*/ 0 h 81"/>
                  <a:gd name="T77" fmla="*/ 54 w 54"/>
                  <a:gd name="T78" fmla="*/ 81 h 8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4" h="81">
                    <a:moveTo>
                      <a:pt x="54" y="0"/>
                    </a:moveTo>
                    <a:lnTo>
                      <a:pt x="47" y="1"/>
                    </a:lnTo>
                    <a:lnTo>
                      <a:pt x="40" y="3"/>
                    </a:lnTo>
                    <a:lnTo>
                      <a:pt x="35" y="4"/>
                    </a:lnTo>
                    <a:lnTo>
                      <a:pt x="28" y="6"/>
                    </a:lnTo>
                    <a:lnTo>
                      <a:pt x="21" y="9"/>
                    </a:lnTo>
                    <a:lnTo>
                      <a:pt x="15" y="10"/>
                    </a:lnTo>
                    <a:lnTo>
                      <a:pt x="8" y="11"/>
                    </a:lnTo>
                    <a:lnTo>
                      <a:pt x="1" y="13"/>
                    </a:lnTo>
                    <a:lnTo>
                      <a:pt x="1" y="30"/>
                    </a:lnTo>
                    <a:lnTo>
                      <a:pt x="1" y="47"/>
                    </a:lnTo>
                    <a:lnTo>
                      <a:pt x="0" y="64"/>
                    </a:lnTo>
                    <a:lnTo>
                      <a:pt x="0" y="81"/>
                    </a:lnTo>
                    <a:lnTo>
                      <a:pt x="7" y="80"/>
                    </a:lnTo>
                    <a:lnTo>
                      <a:pt x="14" y="78"/>
                    </a:lnTo>
                    <a:lnTo>
                      <a:pt x="19" y="78"/>
                    </a:lnTo>
                    <a:lnTo>
                      <a:pt x="26" y="77"/>
                    </a:lnTo>
                    <a:lnTo>
                      <a:pt x="33" y="76"/>
                    </a:lnTo>
                    <a:lnTo>
                      <a:pt x="39" y="74"/>
                    </a:lnTo>
                    <a:lnTo>
                      <a:pt x="46" y="74"/>
                    </a:lnTo>
                    <a:lnTo>
                      <a:pt x="53" y="73"/>
                    </a:lnTo>
                    <a:lnTo>
                      <a:pt x="54" y="54"/>
                    </a:lnTo>
                    <a:lnTo>
                      <a:pt x="54" y="36"/>
                    </a:lnTo>
                    <a:lnTo>
                      <a:pt x="54" y="19"/>
                    </a:lnTo>
                    <a:lnTo>
                      <a:pt x="54" y="0"/>
                    </a:lnTo>
                    <a:close/>
                  </a:path>
                </a:pathLst>
              </a:custGeom>
              <a:solidFill>
                <a:srgbClr val="0026A5"/>
              </a:solidFill>
              <a:ln w="9525">
                <a:noFill/>
                <a:round/>
              </a:ln>
            </p:spPr>
            <p:txBody>
              <a:bodyPr/>
              <a:lstStyle/>
              <a:p>
                <a:endParaRPr lang="zh-CN" altLang="en-US"/>
              </a:p>
            </p:txBody>
          </p:sp>
          <p:sp>
            <p:nvSpPr>
              <p:cNvPr id="93" name="Freeform 123"/>
              <p:cNvSpPr/>
              <p:nvPr/>
            </p:nvSpPr>
            <p:spPr bwMode="auto">
              <a:xfrm>
                <a:off x="3244" y="3541"/>
                <a:ext cx="28" cy="36"/>
              </a:xfrm>
              <a:custGeom>
                <a:avLst/>
                <a:gdLst>
                  <a:gd name="T0" fmla="*/ 0 w 57"/>
                  <a:gd name="T1" fmla="*/ 1 h 71"/>
                  <a:gd name="T2" fmla="*/ 0 w 57"/>
                  <a:gd name="T3" fmla="*/ 3 h 71"/>
                  <a:gd name="T4" fmla="*/ 0 w 57"/>
                  <a:gd name="T5" fmla="*/ 5 h 71"/>
                  <a:gd name="T6" fmla="*/ 0 w 57"/>
                  <a:gd name="T7" fmla="*/ 7 h 71"/>
                  <a:gd name="T8" fmla="*/ 0 w 57"/>
                  <a:gd name="T9" fmla="*/ 9 h 71"/>
                  <a:gd name="T10" fmla="*/ 0 w 57"/>
                  <a:gd name="T11" fmla="*/ 9 h 71"/>
                  <a:gd name="T12" fmla="*/ 1 w 57"/>
                  <a:gd name="T13" fmla="*/ 9 h 71"/>
                  <a:gd name="T14" fmla="*/ 2 w 57"/>
                  <a:gd name="T15" fmla="*/ 9 h 71"/>
                  <a:gd name="T16" fmla="*/ 3 w 57"/>
                  <a:gd name="T17" fmla="*/ 9 h 71"/>
                  <a:gd name="T18" fmla="*/ 4 w 57"/>
                  <a:gd name="T19" fmla="*/ 9 h 71"/>
                  <a:gd name="T20" fmla="*/ 5 w 57"/>
                  <a:gd name="T21" fmla="*/ 9 h 71"/>
                  <a:gd name="T22" fmla="*/ 5 w 57"/>
                  <a:gd name="T23" fmla="*/ 9 h 71"/>
                  <a:gd name="T24" fmla="*/ 6 w 57"/>
                  <a:gd name="T25" fmla="*/ 9 h 71"/>
                  <a:gd name="T26" fmla="*/ 6 w 57"/>
                  <a:gd name="T27" fmla="*/ 7 h 71"/>
                  <a:gd name="T28" fmla="*/ 7 w 57"/>
                  <a:gd name="T29" fmla="*/ 4 h 71"/>
                  <a:gd name="T30" fmla="*/ 7 w 57"/>
                  <a:gd name="T31" fmla="*/ 3 h 71"/>
                  <a:gd name="T32" fmla="*/ 7 w 57"/>
                  <a:gd name="T33" fmla="*/ 0 h 71"/>
                  <a:gd name="T34" fmla="*/ 6 w 57"/>
                  <a:gd name="T35" fmla="*/ 1 h 71"/>
                  <a:gd name="T36" fmla="*/ 5 w 57"/>
                  <a:gd name="T37" fmla="*/ 1 h 71"/>
                  <a:gd name="T38" fmla="*/ 4 w 57"/>
                  <a:gd name="T39" fmla="*/ 1 h 71"/>
                  <a:gd name="T40" fmla="*/ 3 w 57"/>
                  <a:gd name="T41" fmla="*/ 1 h 71"/>
                  <a:gd name="T42" fmla="*/ 3 w 57"/>
                  <a:gd name="T43" fmla="*/ 1 h 71"/>
                  <a:gd name="T44" fmla="*/ 2 w 57"/>
                  <a:gd name="T45" fmla="*/ 1 h 71"/>
                  <a:gd name="T46" fmla="*/ 1 w 57"/>
                  <a:gd name="T47" fmla="*/ 1 h 71"/>
                  <a:gd name="T48" fmla="*/ 0 w 57"/>
                  <a:gd name="T49" fmla="*/ 1 h 7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7"/>
                  <a:gd name="T76" fmla="*/ 0 h 71"/>
                  <a:gd name="T77" fmla="*/ 57 w 57"/>
                  <a:gd name="T78" fmla="*/ 71 h 7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7" h="71">
                    <a:moveTo>
                      <a:pt x="3" y="7"/>
                    </a:moveTo>
                    <a:lnTo>
                      <a:pt x="3" y="22"/>
                    </a:lnTo>
                    <a:lnTo>
                      <a:pt x="2" y="38"/>
                    </a:lnTo>
                    <a:lnTo>
                      <a:pt x="2" y="54"/>
                    </a:lnTo>
                    <a:lnTo>
                      <a:pt x="0" y="71"/>
                    </a:lnTo>
                    <a:lnTo>
                      <a:pt x="7" y="71"/>
                    </a:lnTo>
                    <a:lnTo>
                      <a:pt x="14" y="70"/>
                    </a:lnTo>
                    <a:lnTo>
                      <a:pt x="20" y="70"/>
                    </a:lnTo>
                    <a:lnTo>
                      <a:pt x="27" y="68"/>
                    </a:lnTo>
                    <a:lnTo>
                      <a:pt x="34" y="68"/>
                    </a:lnTo>
                    <a:lnTo>
                      <a:pt x="41" y="68"/>
                    </a:lnTo>
                    <a:lnTo>
                      <a:pt x="47" y="67"/>
                    </a:lnTo>
                    <a:lnTo>
                      <a:pt x="54" y="67"/>
                    </a:lnTo>
                    <a:lnTo>
                      <a:pt x="54" y="50"/>
                    </a:lnTo>
                    <a:lnTo>
                      <a:pt x="56" y="32"/>
                    </a:lnTo>
                    <a:lnTo>
                      <a:pt x="56" y="17"/>
                    </a:lnTo>
                    <a:lnTo>
                      <a:pt x="57" y="0"/>
                    </a:lnTo>
                    <a:lnTo>
                      <a:pt x="50" y="1"/>
                    </a:lnTo>
                    <a:lnTo>
                      <a:pt x="43" y="1"/>
                    </a:lnTo>
                    <a:lnTo>
                      <a:pt x="36" y="3"/>
                    </a:lnTo>
                    <a:lnTo>
                      <a:pt x="31" y="3"/>
                    </a:lnTo>
                    <a:lnTo>
                      <a:pt x="24" y="4"/>
                    </a:lnTo>
                    <a:lnTo>
                      <a:pt x="17" y="5"/>
                    </a:lnTo>
                    <a:lnTo>
                      <a:pt x="10" y="5"/>
                    </a:lnTo>
                    <a:lnTo>
                      <a:pt x="3" y="7"/>
                    </a:lnTo>
                    <a:close/>
                  </a:path>
                </a:pathLst>
              </a:custGeom>
              <a:solidFill>
                <a:srgbClr val="0026A5"/>
              </a:solidFill>
              <a:ln w="9525">
                <a:noFill/>
                <a:round/>
              </a:ln>
            </p:spPr>
            <p:txBody>
              <a:bodyPr/>
              <a:lstStyle/>
              <a:p>
                <a:endParaRPr lang="zh-CN" altLang="en-US"/>
              </a:p>
            </p:txBody>
          </p:sp>
          <p:sp>
            <p:nvSpPr>
              <p:cNvPr id="94" name="Freeform 124"/>
              <p:cNvSpPr/>
              <p:nvPr/>
            </p:nvSpPr>
            <p:spPr bwMode="auto">
              <a:xfrm>
                <a:off x="3247" y="3395"/>
                <a:ext cx="26" cy="45"/>
              </a:xfrm>
              <a:custGeom>
                <a:avLst/>
                <a:gdLst>
                  <a:gd name="T0" fmla="*/ 6 w 53"/>
                  <a:gd name="T1" fmla="*/ 0 h 89"/>
                  <a:gd name="T2" fmla="*/ 5 w 53"/>
                  <a:gd name="T3" fmla="*/ 1 h 89"/>
                  <a:gd name="T4" fmla="*/ 4 w 53"/>
                  <a:gd name="T5" fmla="*/ 1 h 89"/>
                  <a:gd name="T6" fmla="*/ 4 w 53"/>
                  <a:gd name="T7" fmla="*/ 1 h 89"/>
                  <a:gd name="T8" fmla="*/ 3 w 53"/>
                  <a:gd name="T9" fmla="*/ 1 h 89"/>
                  <a:gd name="T10" fmla="*/ 2 w 53"/>
                  <a:gd name="T11" fmla="*/ 2 h 89"/>
                  <a:gd name="T12" fmla="*/ 1 w 53"/>
                  <a:gd name="T13" fmla="*/ 2 h 89"/>
                  <a:gd name="T14" fmla="*/ 0 w 53"/>
                  <a:gd name="T15" fmla="*/ 2 h 89"/>
                  <a:gd name="T16" fmla="*/ 0 w 53"/>
                  <a:gd name="T17" fmla="*/ 3 h 89"/>
                  <a:gd name="T18" fmla="*/ 0 w 53"/>
                  <a:gd name="T19" fmla="*/ 5 h 89"/>
                  <a:gd name="T20" fmla="*/ 0 w 53"/>
                  <a:gd name="T21" fmla="*/ 7 h 89"/>
                  <a:gd name="T22" fmla="*/ 0 w 53"/>
                  <a:gd name="T23" fmla="*/ 9 h 89"/>
                  <a:gd name="T24" fmla="*/ 0 w 53"/>
                  <a:gd name="T25" fmla="*/ 12 h 89"/>
                  <a:gd name="T26" fmla="*/ 0 w 53"/>
                  <a:gd name="T27" fmla="*/ 11 h 89"/>
                  <a:gd name="T28" fmla="*/ 1 w 53"/>
                  <a:gd name="T29" fmla="*/ 11 h 89"/>
                  <a:gd name="T30" fmla="*/ 2 w 53"/>
                  <a:gd name="T31" fmla="*/ 11 h 89"/>
                  <a:gd name="T32" fmla="*/ 3 w 53"/>
                  <a:gd name="T33" fmla="*/ 11 h 89"/>
                  <a:gd name="T34" fmla="*/ 4 w 53"/>
                  <a:gd name="T35" fmla="*/ 11 h 89"/>
                  <a:gd name="T36" fmla="*/ 4 w 53"/>
                  <a:gd name="T37" fmla="*/ 10 h 89"/>
                  <a:gd name="T38" fmla="*/ 5 w 53"/>
                  <a:gd name="T39" fmla="*/ 10 h 89"/>
                  <a:gd name="T40" fmla="*/ 6 w 53"/>
                  <a:gd name="T41" fmla="*/ 10 h 89"/>
                  <a:gd name="T42" fmla="*/ 6 w 53"/>
                  <a:gd name="T43" fmla="*/ 8 h 89"/>
                  <a:gd name="T44" fmla="*/ 6 w 53"/>
                  <a:gd name="T45" fmla="*/ 5 h 89"/>
                  <a:gd name="T46" fmla="*/ 6 w 53"/>
                  <a:gd name="T47" fmla="*/ 3 h 89"/>
                  <a:gd name="T48" fmla="*/ 6 w 53"/>
                  <a:gd name="T49" fmla="*/ 0 h 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
                  <a:gd name="T76" fmla="*/ 0 h 89"/>
                  <a:gd name="T77" fmla="*/ 53 w 53"/>
                  <a:gd name="T78" fmla="*/ 89 h 8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 h="89">
                    <a:moveTo>
                      <a:pt x="53" y="0"/>
                    </a:moveTo>
                    <a:lnTo>
                      <a:pt x="46" y="2"/>
                    </a:lnTo>
                    <a:lnTo>
                      <a:pt x="39" y="4"/>
                    </a:lnTo>
                    <a:lnTo>
                      <a:pt x="34" y="7"/>
                    </a:lnTo>
                    <a:lnTo>
                      <a:pt x="27" y="8"/>
                    </a:lnTo>
                    <a:lnTo>
                      <a:pt x="20" y="11"/>
                    </a:lnTo>
                    <a:lnTo>
                      <a:pt x="14" y="12"/>
                    </a:lnTo>
                    <a:lnTo>
                      <a:pt x="7" y="15"/>
                    </a:lnTo>
                    <a:lnTo>
                      <a:pt x="0" y="18"/>
                    </a:lnTo>
                    <a:lnTo>
                      <a:pt x="0" y="37"/>
                    </a:lnTo>
                    <a:lnTo>
                      <a:pt x="0" y="54"/>
                    </a:lnTo>
                    <a:lnTo>
                      <a:pt x="0" y="71"/>
                    </a:lnTo>
                    <a:lnTo>
                      <a:pt x="0" y="89"/>
                    </a:lnTo>
                    <a:lnTo>
                      <a:pt x="7" y="88"/>
                    </a:lnTo>
                    <a:lnTo>
                      <a:pt x="14" y="87"/>
                    </a:lnTo>
                    <a:lnTo>
                      <a:pt x="20" y="84"/>
                    </a:lnTo>
                    <a:lnTo>
                      <a:pt x="27" y="82"/>
                    </a:lnTo>
                    <a:lnTo>
                      <a:pt x="34" y="81"/>
                    </a:lnTo>
                    <a:lnTo>
                      <a:pt x="39" y="78"/>
                    </a:lnTo>
                    <a:lnTo>
                      <a:pt x="46" y="77"/>
                    </a:lnTo>
                    <a:lnTo>
                      <a:pt x="53" y="75"/>
                    </a:lnTo>
                    <a:lnTo>
                      <a:pt x="53" y="57"/>
                    </a:lnTo>
                    <a:lnTo>
                      <a:pt x="53" y="37"/>
                    </a:lnTo>
                    <a:lnTo>
                      <a:pt x="53" y="18"/>
                    </a:lnTo>
                    <a:lnTo>
                      <a:pt x="53" y="0"/>
                    </a:lnTo>
                    <a:close/>
                  </a:path>
                </a:pathLst>
              </a:custGeom>
              <a:solidFill>
                <a:srgbClr val="0026A5"/>
              </a:solidFill>
              <a:ln w="9525">
                <a:noFill/>
                <a:round/>
              </a:ln>
            </p:spPr>
            <p:txBody>
              <a:bodyPr/>
              <a:lstStyle/>
              <a:p>
                <a:endParaRPr lang="zh-CN" altLang="en-US"/>
              </a:p>
            </p:txBody>
          </p:sp>
          <p:sp>
            <p:nvSpPr>
              <p:cNvPr id="95" name="Freeform 125"/>
              <p:cNvSpPr/>
              <p:nvPr/>
            </p:nvSpPr>
            <p:spPr bwMode="auto">
              <a:xfrm>
                <a:off x="3245" y="3318"/>
                <a:ext cx="28" cy="49"/>
              </a:xfrm>
              <a:custGeom>
                <a:avLst/>
                <a:gdLst>
                  <a:gd name="T0" fmla="*/ 7 w 56"/>
                  <a:gd name="T1" fmla="*/ 0 h 100"/>
                  <a:gd name="T2" fmla="*/ 6 w 56"/>
                  <a:gd name="T3" fmla="*/ 0 h 100"/>
                  <a:gd name="T4" fmla="*/ 5 w 56"/>
                  <a:gd name="T5" fmla="*/ 0 h 100"/>
                  <a:gd name="T6" fmla="*/ 4 w 56"/>
                  <a:gd name="T7" fmla="*/ 1 h 100"/>
                  <a:gd name="T8" fmla="*/ 4 w 56"/>
                  <a:gd name="T9" fmla="*/ 1 h 100"/>
                  <a:gd name="T10" fmla="*/ 3 w 56"/>
                  <a:gd name="T11" fmla="*/ 2 h 100"/>
                  <a:gd name="T12" fmla="*/ 2 w 56"/>
                  <a:gd name="T13" fmla="*/ 2 h 100"/>
                  <a:gd name="T14" fmla="*/ 1 w 56"/>
                  <a:gd name="T15" fmla="*/ 2 h 100"/>
                  <a:gd name="T16" fmla="*/ 0 w 56"/>
                  <a:gd name="T17" fmla="*/ 3 h 100"/>
                  <a:gd name="T18" fmla="*/ 1 w 56"/>
                  <a:gd name="T19" fmla="*/ 5 h 100"/>
                  <a:gd name="T20" fmla="*/ 1 w 56"/>
                  <a:gd name="T21" fmla="*/ 7 h 100"/>
                  <a:gd name="T22" fmla="*/ 1 w 56"/>
                  <a:gd name="T23" fmla="*/ 10 h 100"/>
                  <a:gd name="T24" fmla="*/ 1 w 56"/>
                  <a:gd name="T25" fmla="*/ 12 h 100"/>
                  <a:gd name="T26" fmla="*/ 2 w 56"/>
                  <a:gd name="T27" fmla="*/ 12 h 100"/>
                  <a:gd name="T28" fmla="*/ 3 w 56"/>
                  <a:gd name="T29" fmla="*/ 11 h 100"/>
                  <a:gd name="T30" fmla="*/ 3 w 56"/>
                  <a:gd name="T31" fmla="*/ 11 h 100"/>
                  <a:gd name="T32" fmla="*/ 4 w 56"/>
                  <a:gd name="T33" fmla="*/ 10 h 100"/>
                  <a:gd name="T34" fmla="*/ 5 w 56"/>
                  <a:gd name="T35" fmla="*/ 10 h 100"/>
                  <a:gd name="T36" fmla="*/ 6 w 56"/>
                  <a:gd name="T37" fmla="*/ 10 h 100"/>
                  <a:gd name="T38" fmla="*/ 7 w 56"/>
                  <a:gd name="T39" fmla="*/ 10 h 100"/>
                  <a:gd name="T40" fmla="*/ 7 w 56"/>
                  <a:gd name="T41" fmla="*/ 9 h 100"/>
                  <a:gd name="T42" fmla="*/ 7 w 56"/>
                  <a:gd name="T43" fmla="*/ 7 h 100"/>
                  <a:gd name="T44" fmla="*/ 7 w 56"/>
                  <a:gd name="T45" fmla="*/ 5 h 100"/>
                  <a:gd name="T46" fmla="*/ 7 w 56"/>
                  <a:gd name="T47" fmla="*/ 2 h 100"/>
                  <a:gd name="T48" fmla="*/ 7 w 56"/>
                  <a:gd name="T49" fmla="*/ 0 h 1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6"/>
                  <a:gd name="T76" fmla="*/ 0 h 100"/>
                  <a:gd name="T77" fmla="*/ 56 w 56"/>
                  <a:gd name="T78" fmla="*/ 100 h 1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6" h="100">
                    <a:moveTo>
                      <a:pt x="51" y="0"/>
                    </a:moveTo>
                    <a:lnTo>
                      <a:pt x="44" y="3"/>
                    </a:lnTo>
                    <a:lnTo>
                      <a:pt x="39" y="6"/>
                    </a:lnTo>
                    <a:lnTo>
                      <a:pt x="32" y="9"/>
                    </a:lnTo>
                    <a:lnTo>
                      <a:pt x="26" y="11"/>
                    </a:lnTo>
                    <a:lnTo>
                      <a:pt x="20" y="16"/>
                    </a:lnTo>
                    <a:lnTo>
                      <a:pt x="14" y="19"/>
                    </a:lnTo>
                    <a:lnTo>
                      <a:pt x="7" y="21"/>
                    </a:lnTo>
                    <a:lnTo>
                      <a:pt x="0" y="24"/>
                    </a:lnTo>
                    <a:lnTo>
                      <a:pt x="2" y="43"/>
                    </a:lnTo>
                    <a:lnTo>
                      <a:pt x="2" y="61"/>
                    </a:lnTo>
                    <a:lnTo>
                      <a:pt x="3" y="81"/>
                    </a:lnTo>
                    <a:lnTo>
                      <a:pt x="3" y="100"/>
                    </a:lnTo>
                    <a:lnTo>
                      <a:pt x="10" y="97"/>
                    </a:lnTo>
                    <a:lnTo>
                      <a:pt x="17" y="94"/>
                    </a:lnTo>
                    <a:lnTo>
                      <a:pt x="22" y="91"/>
                    </a:lnTo>
                    <a:lnTo>
                      <a:pt x="29" y="88"/>
                    </a:lnTo>
                    <a:lnTo>
                      <a:pt x="36" y="87"/>
                    </a:lnTo>
                    <a:lnTo>
                      <a:pt x="42" y="84"/>
                    </a:lnTo>
                    <a:lnTo>
                      <a:pt x="49" y="81"/>
                    </a:lnTo>
                    <a:lnTo>
                      <a:pt x="56" y="78"/>
                    </a:lnTo>
                    <a:lnTo>
                      <a:pt x="54" y="59"/>
                    </a:lnTo>
                    <a:lnTo>
                      <a:pt x="54" y="40"/>
                    </a:lnTo>
                    <a:lnTo>
                      <a:pt x="53" y="20"/>
                    </a:lnTo>
                    <a:lnTo>
                      <a:pt x="51" y="0"/>
                    </a:lnTo>
                    <a:close/>
                  </a:path>
                </a:pathLst>
              </a:custGeom>
              <a:solidFill>
                <a:srgbClr val="FFFFFF"/>
              </a:solidFill>
              <a:ln w="9525">
                <a:noFill/>
                <a:round/>
              </a:ln>
            </p:spPr>
            <p:txBody>
              <a:bodyPr/>
              <a:lstStyle/>
              <a:p>
                <a:endParaRPr lang="zh-CN" altLang="en-US"/>
              </a:p>
            </p:txBody>
          </p:sp>
          <p:sp>
            <p:nvSpPr>
              <p:cNvPr id="96" name="Freeform 126"/>
              <p:cNvSpPr/>
              <p:nvPr/>
            </p:nvSpPr>
            <p:spPr bwMode="auto">
              <a:xfrm>
                <a:off x="3289" y="3298"/>
                <a:ext cx="28" cy="52"/>
              </a:xfrm>
              <a:custGeom>
                <a:avLst/>
                <a:gdLst>
                  <a:gd name="T0" fmla="*/ 7 w 55"/>
                  <a:gd name="T1" fmla="*/ 11 h 104"/>
                  <a:gd name="T2" fmla="*/ 7 w 55"/>
                  <a:gd name="T3" fmla="*/ 7 h 104"/>
                  <a:gd name="T4" fmla="*/ 7 w 55"/>
                  <a:gd name="T5" fmla="*/ 6 h 104"/>
                  <a:gd name="T6" fmla="*/ 7 w 55"/>
                  <a:gd name="T7" fmla="*/ 3 h 104"/>
                  <a:gd name="T8" fmla="*/ 7 w 55"/>
                  <a:gd name="T9" fmla="*/ 0 h 104"/>
                  <a:gd name="T10" fmla="*/ 6 w 55"/>
                  <a:gd name="T11" fmla="*/ 1 h 104"/>
                  <a:gd name="T12" fmla="*/ 5 w 55"/>
                  <a:gd name="T13" fmla="*/ 1 h 104"/>
                  <a:gd name="T14" fmla="*/ 5 w 55"/>
                  <a:gd name="T15" fmla="*/ 2 h 104"/>
                  <a:gd name="T16" fmla="*/ 4 w 55"/>
                  <a:gd name="T17" fmla="*/ 2 h 104"/>
                  <a:gd name="T18" fmla="*/ 3 w 55"/>
                  <a:gd name="T19" fmla="*/ 2 h 104"/>
                  <a:gd name="T20" fmla="*/ 2 w 55"/>
                  <a:gd name="T21" fmla="*/ 3 h 104"/>
                  <a:gd name="T22" fmla="*/ 1 w 55"/>
                  <a:gd name="T23" fmla="*/ 3 h 104"/>
                  <a:gd name="T24" fmla="*/ 0 w 55"/>
                  <a:gd name="T25" fmla="*/ 3 h 104"/>
                  <a:gd name="T26" fmla="*/ 1 w 55"/>
                  <a:gd name="T27" fmla="*/ 6 h 104"/>
                  <a:gd name="T28" fmla="*/ 1 w 55"/>
                  <a:gd name="T29" fmla="*/ 7 h 104"/>
                  <a:gd name="T30" fmla="*/ 1 w 55"/>
                  <a:gd name="T31" fmla="*/ 11 h 104"/>
                  <a:gd name="T32" fmla="*/ 1 w 55"/>
                  <a:gd name="T33" fmla="*/ 13 h 104"/>
                  <a:gd name="T34" fmla="*/ 2 w 55"/>
                  <a:gd name="T35" fmla="*/ 13 h 104"/>
                  <a:gd name="T36" fmla="*/ 2 w 55"/>
                  <a:gd name="T37" fmla="*/ 13 h 104"/>
                  <a:gd name="T38" fmla="*/ 3 w 55"/>
                  <a:gd name="T39" fmla="*/ 12 h 104"/>
                  <a:gd name="T40" fmla="*/ 4 w 55"/>
                  <a:gd name="T41" fmla="*/ 12 h 104"/>
                  <a:gd name="T42" fmla="*/ 5 w 55"/>
                  <a:gd name="T43" fmla="*/ 12 h 104"/>
                  <a:gd name="T44" fmla="*/ 6 w 55"/>
                  <a:gd name="T45" fmla="*/ 12 h 104"/>
                  <a:gd name="T46" fmla="*/ 6 w 55"/>
                  <a:gd name="T47" fmla="*/ 11 h 104"/>
                  <a:gd name="T48" fmla="*/ 7 w 55"/>
                  <a:gd name="T49" fmla="*/ 11 h 1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5"/>
                  <a:gd name="T76" fmla="*/ 0 h 104"/>
                  <a:gd name="T77" fmla="*/ 55 w 55"/>
                  <a:gd name="T78" fmla="*/ 104 h 1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5" h="104">
                    <a:moveTo>
                      <a:pt x="55" y="83"/>
                    </a:moveTo>
                    <a:lnTo>
                      <a:pt x="55" y="61"/>
                    </a:lnTo>
                    <a:lnTo>
                      <a:pt x="54" y="41"/>
                    </a:lnTo>
                    <a:lnTo>
                      <a:pt x="54" y="20"/>
                    </a:lnTo>
                    <a:lnTo>
                      <a:pt x="52" y="0"/>
                    </a:lnTo>
                    <a:lnTo>
                      <a:pt x="46" y="3"/>
                    </a:lnTo>
                    <a:lnTo>
                      <a:pt x="39" y="6"/>
                    </a:lnTo>
                    <a:lnTo>
                      <a:pt x="33" y="9"/>
                    </a:lnTo>
                    <a:lnTo>
                      <a:pt x="26" y="11"/>
                    </a:lnTo>
                    <a:lnTo>
                      <a:pt x="19" y="14"/>
                    </a:lnTo>
                    <a:lnTo>
                      <a:pt x="14" y="17"/>
                    </a:lnTo>
                    <a:lnTo>
                      <a:pt x="7" y="20"/>
                    </a:lnTo>
                    <a:lnTo>
                      <a:pt x="0" y="23"/>
                    </a:lnTo>
                    <a:lnTo>
                      <a:pt x="1" y="43"/>
                    </a:lnTo>
                    <a:lnTo>
                      <a:pt x="1" y="63"/>
                    </a:lnTo>
                    <a:lnTo>
                      <a:pt x="3" y="84"/>
                    </a:lnTo>
                    <a:lnTo>
                      <a:pt x="3" y="104"/>
                    </a:lnTo>
                    <a:lnTo>
                      <a:pt x="10" y="101"/>
                    </a:lnTo>
                    <a:lnTo>
                      <a:pt x="16" y="99"/>
                    </a:lnTo>
                    <a:lnTo>
                      <a:pt x="23" y="96"/>
                    </a:lnTo>
                    <a:lnTo>
                      <a:pt x="29" y="93"/>
                    </a:lnTo>
                    <a:lnTo>
                      <a:pt x="36" y="91"/>
                    </a:lnTo>
                    <a:lnTo>
                      <a:pt x="43" y="89"/>
                    </a:lnTo>
                    <a:lnTo>
                      <a:pt x="48" y="86"/>
                    </a:lnTo>
                    <a:lnTo>
                      <a:pt x="55" y="83"/>
                    </a:lnTo>
                    <a:close/>
                  </a:path>
                </a:pathLst>
              </a:custGeom>
              <a:solidFill>
                <a:srgbClr val="FFFFFF"/>
              </a:solidFill>
              <a:ln w="9525">
                <a:noFill/>
                <a:round/>
              </a:ln>
            </p:spPr>
            <p:txBody>
              <a:bodyPr/>
              <a:lstStyle/>
              <a:p>
                <a:endParaRPr lang="zh-CN" altLang="en-US"/>
              </a:p>
            </p:txBody>
          </p:sp>
          <p:sp>
            <p:nvSpPr>
              <p:cNvPr id="97" name="Freeform 127"/>
              <p:cNvSpPr/>
              <p:nvPr/>
            </p:nvSpPr>
            <p:spPr bwMode="auto">
              <a:xfrm>
                <a:off x="3292" y="3380"/>
                <a:ext cx="27" cy="47"/>
              </a:xfrm>
              <a:custGeom>
                <a:avLst/>
                <a:gdLst>
                  <a:gd name="T0" fmla="*/ 1 w 54"/>
                  <a:gd name="T1" fmla="*/ 12 h 94"/>
                  <a:gd name="T2" fmla="*/ 2 w 54"/>
                  <a:gd name="T3" fmla="*/ 12 h 94"/>
                  <a:gd name="T4" fmla="*/ 2 w 54"/>
                  <a:gd name="T5" fmla="*/ 12 h 94"/>
                  <a:gd name="T6" fmla="*/ 3 w 54"/>
                  <a:gd name="T7" fmla="*/ 12 h 94"/>
                  <a:gd name="T8" fmla="*/ 3 w 54"/>
                  <a:gd name="T9" fmla="*/ 11 h 94"/>
                  <a:gd name="T10" fmla="*/ 5 w 54"/>
                  <a:gd name="T11" fmla="*/ 11 h 94"/>
                  <a:gd name="T12" fmla="*/ 6 w 54"/>
                  <a:gd name="T13" fmla="*/ 11 h 94"/>
                  <a:gd name="T14" fmla="*/ 6 w 54"/>
                  <a:gd name="T15" fmla="*/ 11 h 94"/>
                  <a:gd name="T16" fmla="*/ 7 w 54"/>
                  <a:gd name="T17" fmla="*/ 10 h 94"/>
                  <a:gd name="T18" fmla="*/ 7 w 54"/>
                  <a:gd name="T19" fmla="*/ 7 h 94"/>
                  <a:gd name="T20" fmla="*/ 7 w 54"/>
                  <a:gd name="T21" fmla="*/ 5 h 94"/>
                  <a:gd name="T22" fmla="*/ 7 w 54"/>
                  <a:gd name="T23" fmla="*/ 3 h 94"/>
                  <a:gd name="T24" fmla="*/ 7 w 54"/>
                  <a:gd name="T25" fmla="*/ 0 h 94"/>
                  <a:gd name="T26" fmla="*/ 6 w 54"/>
                  <a:gd name="T27" fmla="*/ 1 h 94"/>
                  <a:gd name="T28" fmla="*/ 5 w 54"/>
                  <a:gd name="T29" fmla="*/ 1 h 94"/>
                  <a:gd name="T30" fmla="*/ 5 w 54"/>
                  <a:gd name="T31" fmla="*/ 1 h 94"/>
                  <a:gd name="T32" fmla="*/ 3 w 54"/>
                  <a:gd name="T33" fmla="*/ 1 h 94"/>
                  <a:gd name="T34" fmla="*/ 3 w 54"/>
                  <a:gd name="T35" fmla="*/ 1 h 94"/>
                  <a:gd name="T36" fmla="*/ 2 w 54"/>
                  <a:gd name="T37" fmla="*/ 1 h 94"/>
                  <a:gd name="T38" fmla="*/ 1 w 54"/>
                  <a:gd name="T39" fmla="*/ 1 h 94"/>
                  <a:gd name="T40" fmla="*/ 0 w 54"/>
                  <a:gd name="T41" fmla="*/ 3 h 94"/>
                  <a:gd name="T42" fmla="*/ 0 w 54"/>
                  <a:gd name="T43" fmla="*/ 5 h 94"/>
                  <a:gd name="T44" fmla="*/ 0 w 54"/>
                  <a:gd name="T45" fmla="*/ 6 h 94"/>
                  <a:gd name="T46" fmla="*/ 0 w 54"/>
                  <a:gd name="T47" fmla="*/ 10 h 94"/>
                  <a:gd name="T48" fmla="*/ 1 w 54"/>
                  <a:gd name="T49" fmla="*/ 12 h 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4"/>
                  <a:gd name="T76" fmla="*/ 0 h 94"/>
                  <a:gd name="T77" fmla="*/ 54 w 54"/>
                  <a:gd name="T78" fmla="*/ 94 h 9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4" h="94">
                    <a:moveTo>
                      <a:pt x="2" y="94"/>
                    </a:moveTo>
                    <a:lnTo>
                      <a:pt x="9" y="92"/>
                    </a:lnTo>
                    <a:lnTo>
                      <a:pt x="14" y="91"/>
                    </a:lnTo>
                    <a:lnTo>
                      <a:pt x="21" y="89"/>
                    </a:lnTo>
                    <a:lnTo>
                      <a:pt x="28" y="87"/>
                    </a:lnTo>
                    <a:lnTo>
                      <a:pt x="34" y="85"/>
                    </a:lnTo>
                    <a:lnTo>
                      <a:pt x="41" y="84"/>
                    </a:lnTo>
                    <a:lnTo>
                      <a:pt x="47" y="81"/>
                    </a:lnTo>
                    <a:lnTo>
                      <a:pt x="54" y="79"/>
                    </a:lnTo>
                    <a:lnTo>
                      <a:pt x="54" y="60"/>
                    </a:lnTo>
                    <a:lnTo>
                      <a:pt x="54" y="40"/>
                    </a:lnTo>
                    <a:lnTo>
                      <a:pt x="54" y="20"/>
                    </a:lnTo>
                    <a:lnTo>
                      <a:pt x="53" y="0"/>
                    </a:lnTo>
                    <a:lnTo>
                      <a:pt x="46" y="1"/>
                    </a:lnTo>
                    <a:lnTo>
                      <a:pt x="39" y="4"/>
                    </a:lnTo>
                    <a:lnTo>
                      <a:pt x="34" y="5"/>
                    </a:lnTo>
                    <a:lnTo>
                      <a:pt x="27" y="8"/>
                    </a:lnTo>
                    <a:lnTo>
                      <a:pt x="20" y="10"/>
                    </a:lnTo>
                    <a:lnTo>
                      <a:pt x="14" y="12"/>
                    </a:lnTo>
                    <a:lnTo>
                      <a:pt x="7" y="14"/>
                    </a:lnTo>
                    <a:lnTo>
                      <a:pt x="0" y="17"/>
                    </a:lnTo>
                    <a:lnTo>
                      <a:pt x="0" y="35"/>
                    </a:lnTo>
                    <a:lnTo>
                      <a:pt x="0" y="55"/>
                    </a:lnTo>
                    <a:lnTo>
                      <a:pt x="0" y="74"/>
                    </a:lnTo>
                    <a:lnTo>
                      <a:pt x="2" y="94"/>
                    </a:lnTo>
                    <a:close/>
                  </a:path>
                </a:pathLst>
              </a:custGeom>
              <a:solidFill>
                <a:srgbClr val="FFFFFF"/>
              </a:solidFill>
              <a:ln w="9525">
                <a:noFill/>
                <a:round/>
              </a:ln>
            </p:spPr>
            <p:txBody>
              <a:bodyPr/>
              <a:lstStyle/>
              <a:p>
                <a:endParaRPr lang="zh-CN" altLang="en-US"/>
              </a:p>
            </p:txBody>
          </p:sp>
          <p:sp>
            <p:nvSpPr>
              <p:cNvPr id="98" name="Freeform 128"/>
              <p:cNvSpPr/>
              <p:nvPr/>
            </p:nvSpPr>
            <p:spPr bwMode="auto">
              <a:xfrm>
                <a:off x="3289" y="3536"/>
                <a:ext cx="30" cy="38"/>
              </a:xfrm>
              <a:custGeom>
                <a:avLst/>
                <a:gdLst>
                  <a:gd name="T0" fmla="*/ 8 w 58"/>
                  <a:gd name="T1" fmla="*/ 0 h 75"/>
                  <a:gd name="T2" fmla="*/ 7 w 58"/>
                  <a:gd name="T3" fmla="*/ 0 h 75"/>
                  <a:gd name="T4" fmla="*/ 6 w 58"/>
                  <a:gd name="T5" fmla="*/ 1 h 75"/>
                  <a:gd name="T6" fmla="*/ 5 w 58"/>
                  <a:gd name="T7" fmla="*/ 1 h 75"/>
                  <a:gd name="T8" fmla="*/ 4 w 58"/>
                  <a:gd name="T9" fmla="*/ 1 h 75"/>
                  <a:gd name="T10" fmla="*/ 3 w 58"/>
                  <a:gd name="T11" fmla="*/ 1 h 75"/>
                  <a:gd name="T12" fmla="*/ 2 w 58"/>
                  <a:gd name="T13" fmla="*/ 1 h 75"/>
                  <a:gd name="T14" fmla="*/ 2 w 58"/>
                  <a:gd name="T15" fmla="*/ 1 h 75"/>
                  <a:gd name="T16" fmla="*/ 1 w 58"/>
                  <a:gd name="T17" fmla="*/ 1 h 75"/>
                  <a:gd name="T18" fmla="*/ 1 w 58"/>
                  <a:gd name="T19" fmla="*/ 3 h 75"/>
                  <a:gd name="T20" fmla="*/ 1 w 58"/>
                  <a:gd name="T21" fmla="*/ 5 h 75"/>
                  <a:gd name="T22" fmla="*/ 1 w 58"/>
                  <a:gd name="T23" fmla="*/ 8 h 75"/>
                  <a:gd name="T24" fmla="*/ 0 w 58"/>
                  <a:gd name="T25" fmla="*/ 10 h 75"/>
                  <a:gd name="T26" fmla="*/ 1 w 58"/>
                  <a:gd name="T27" fmla="*/ 10 h 75"/>
                  <a:gd name="T28" fmla="*/ 2 w 58"/>
                  <a:gd name="T29" fmla="*/ 10 h 75"/>
                  <a:gd name="T30" fmla="*/ 3 w 58"/>
                  <a:gd name="T31" fmla="*/ 10 h 75"/>
                  <a:gd name="T32" fmla="*/ 4 w 58"/>
                  <a:gd name="T33" fmla="*/ 9 h 75"/>
                  <a:gd name="T34" fmla="*/ 5 w 58"/>
                  <a:gd name="T35" fmla="*/ 9 h 75"/>
                  <a:gd name="T36" fmla="*/ 6 w 58"/>
                  <a:gd name="T37" fmla="*/ 9 h 75"/>
                  <a:gd name="T38" fmla="*/ 7 w 58"/>
                  <a:gd name="T39" fmla="*/ 9 h 75"/>
                  <a:gd name="T40" fmla="*/ 7 w 58"/>
                  <a:gd name="T41" fmla="*/ 9 h 75"/>
                  <a:gd name="T42" fmla="*/ 7 w 58"/>
                  <a:gd name="T43" fmla="*/ 7 h 75"/>
                  <a:gd name="T44" fmla="*/ 8 w 58"/>
                  <a:gd name="T45" fmla="*/ 5 h 75"/>
                  <a:gd name="T46" fmla="*/ 8 w 58"/>
                  <a:gd name="T47" fmla="*/ 3 h 75"/>
                  <a:gd name="T48" fmla="*/ 8 w 58"/>
                  <a:gd name="T49" fmla="*/ 0 h 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8"/>
                  <a:gd name="T76" fmla="*/ 0 h 75"/>
                  <a:gd name="T77" fmla="*/ 58 w 58"/>
                  <a:gd name="T78" fmla="*/ 75 h 7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8" h="75">
                    <a:moveTo>
                      <a:pt x="58" y="0"/>
                    </a:moveTo>
                    <a:lnTo>
                      <a:pt x="51" y="0"/>
                    </a:lnTo>
                    <a:lnTo>
                      <a:pt x="44" y="1"/>
                    </a:lnTo>
                    <a:lnTo>
                      <a:pt x="37" y="1"/>
                    </a:lnTo>
                    <a:lnTo>
                      <a:pt x="30" y="3"/>
                    </a:lnTo>
                    <a:lnTo>
                      <a:pt x="23" y="3"/>
                    </a:lnTo>
                    <a:lnTo>
                      <a:pt x="16" y="4"/>
                    </a:lnTo>
                    <a:lnTo>
                      <a:pt x="10" y="4"/>
                    </a:lnTo>
                    <a:lnTo>
                      <a:pt x="3" y="5"/>
                    </a:lnTo>
                    <a:lnTo>
                      <a:pt x="3" y="22"/>
                    </a:lnTo>
                    <a:lnTo>
                      <a:pt x="1" y="40"/>
                    </a:lnTo>
                    <a:lnTo>
                      <a:pt x="1" y="58"/>
                    </a:lnTo>
                    <a:lnTo>
                      <a:pt x="0" y="75"/>
                    </a:lnTo>
                    <a:lnTo>
                      <a:pt x="7" y="75"/>
                    </a:lnTo>
                    <a:lnTo>
                      <a:pt x="14" y="74"/>
                    </a:lnTo>
                    <a:lnTo>
                      <a:pt x="21" y="74"/>
                    </a:lnTo>
                    <a:lnTo>
                      <a:pt x="28" y="72"/>
                    </a:lnTo>
                    <a:lnTo>
                      <a:pt x="34" y="72"/>
                    </a:lnTo>
                    <a:lnTo>
                      <a:pt x="41" y="72"/>
                    </a:lnTo>
                    <a:lnTo>
                      <a:pt x="48" y="71"/>
                    </a:lnTo>
                    <a:lnTo>
                      <a:pt x="55" y="71"/>
                    </a:lnTo>
                    <a:lnTo>
                      <a:pt x="55" y="52"/>
                    </a:lnTo>
                    <a:lnTo>
                      <a:pt x="57" y="35"/>
                    </a:lnTo>
                    <a:lnTo>
                      <a:pt x="57" y="18"/>
                    </a:lnTo>
                    <a:lnTo>
                      <a:pt x="58" y="0"/>
                    </a:lnTo>
                    <a:close/>
                  </a:path>
                </a:pathLst>
              </a:custGeom>
              <a:solidFill>
                <a:srgbClr val="0026A5"/>
              </a:solidFill>
              <a:ln w="9525">
                <a:noFill/>
                <a:round/>
              </a:ln>
            </p:spPr>
            <p:txBody>
              <a:bodyPr/>
              <a:lstStyle/>
              <a:p>
                <a:endParaRPr lang="zh-CN" altLang="en-US"/>
              </a:p>
            </p:txBody>
          </p:sp>
          <p:sp>
            <p:nvSpPr>
              <p:cNvPr id="99" name="Freeform 129"/>
              <p:cNvSpPr/>
              <p:nvPr/>
            </p:nvSpPr>
            <p:spPr bwMode="auto">
              <a:xfrm>
                <a:off x="3292" y="3459"/>
                <a:ext cx="27" cy="43"/>
              </a:xfrm>
              <a:custGeom>
                <a:avLst/>
                <a:gdLst>
                  <a:gd name="T0" fmla="*/ 0 w 54"/>
                  <a:gd name="T1" fmla="*/ 11 h 86"/>
                  <a:gd name="T2" fmla="*/ 1 w 54"/>
                  <a:gd name="T3" fmla="*/ 11 h 86"/>
                  <a:gd name="T4" fmla="*/ 2 w 54"/>
                  <a:gd name="T5" fmla="*/ 11 h 86"/>
                  <a:gd name="T6" fmla="*/ 3 w 54"/>
                  <a:gd name="T7" fmla="*/ 11 h 86"/>
                  <a:gd name="T8" fmla="*/ 3 w 54"/>
                  <a:gd name="T9" fmla="*/ 11 h 86"/>
                  <a:gd name="T10" fmla="*/ 5 w 54"/>
                  <a:gd name="T11" fmla="*/ 10 h 86"/>
                  <a:gd name="T12" fmla="*/ 6 w 54"/>
                  <a:gd name="T13" fmla="*/ 10 h 86"/>
                  <a:gd name="T14" fmla="*/ 6 w 54"/>
                  <a:gd name="T15" fmla="*/ 10 h 86"/>
                  <a:gd name="T16" fmla="*/ 7 w 54"/>
                  <a:gd name="T17" fmla="*/ 10 h 86"/>
                  <a:gd name="T18" fmla="*/ 7 w 54"/>
                  <a:gd name="T19" fmla="*/ 7 h 86"/>
                  <a:gd name="T20" fmla="*/ 7 w 54"/>
                  <a:gd name="T21" fmla="*/ 5 h 86"/>
                  <a:gd name="T22" fmla="*/ 7 w 54"/>
                  <a:gd name="T23" fmla="*/ 3 h 86"/>
                  <a:gd name="T24" fmla="*/ 7 w 54"/>
                  <a:gd name="T25" fmla="*/ 0 h 86"/>
                  <a:gd name="T26" fmla="*/ 6 w 54"/>
                  <a:gd name="T27" fmla="*/ 1 h 86"/>
                  <a:gd name="T28" fmla="*/ 6 w 54"/>
                  <a:gd name="T29" fmla="*/ 1 h 86"/>
                  <a:gd name="T30" fmla="*/ 5 w 54"/>
                  <a:gd name="T31" fmla="*/ 1 h 86"/>
                  <a:gd name="T32" fmla="*/ 3 w 54"/>
                  <a:gd name="T33" fmla="*/ 1 h 86"/>
                  <a:gd name="T34" fmla="*/ 3 w 54"/>
                  <a:gd name="T35" fmla="*/ 1 h 86"/>
                  <a:gd name="T36" fmla="*/ 2 w 54"/>
                  <a:gd name="T37" fmla="*/ 1 h 86"/>
                  <a:gd name="T38" fmla="*/ 2 w 54"/>
                  <a:gd name="T39" fmla="*/ 1 h 86"/>
                  <a:gd name="T40" fmla="*/ 1 w 54"/>
                  <a:gd name="T41" fmla="*/ 1 h 86"/>
                  <a:gd name="T42" fmla="*/ 0 w 54"/>
                  <a:gd name="T43" fmla="*/ 3 h 86"/>
                  <a:gd name="T44" fmla="*/ 0 w 54"/>
                  <a:gd name="T45" fmla="*/ 6 h 86"/>
                  <a:gd name="T46" fmla="*/ 0 w 54"/>
                  <a:gd name="T47" fmla="*/ 9 h 86"/>
                  <a:gd name="T48" fmla="*/ 0 w 54"/>
                  <a:gd name="T49" fmla="*/ 11 h 8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4"/>
                  <a:gd name="T76" fmla="*/ 0 h 86"/>
                  <a:gd name="T77" fmla="*/ 54 w 54"/>
                  <a:gd name="T78" fmla="*/ 86 h 8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4" h="86">
                    <a:moveTo>
                      <a:pt x="0" y="86"/>
                    </a:moveTo>
                    <a:lnTo>
                      <a:pt x="7" y="84"/>
                    </a:lnTo>
                    <a:lnTo>
                      <a:pt x="14" y="83"/>
                    </a:lnTo>
                    <a:lnTo>
                      <a:pt x="20" y="83"/>
                    </a:lnTo>
                    <a:lnTo>
                      <a:pt x="27" y="81"/>
                    </a:lnTo>
                    <a:lnTo>
                      <a:pt x="34" y="80"/>
                    </a:lnTo>
                    <a:lnTo>
                      <a:pt x="41" y="78"/>
                    </a:lnTo>
                    <a:lnTo>
                      <a:pt x="47" y="78"/>
                    </a:lnTo>
                    <a:lnTo>
                      <a:pt x="54" y="77"/>
                    </a:lnTo>
                    <a:lnTo>
                      <a:pt x="54" y="57"/>
                    </a:lnTo>
                    <a:lnTo>
                      <a:pt x="54" y="39"/>
                    </a:lnTo>
                    <a:lnTo>
                      <a:pt x="54" y="19"/>
                    </a:lnTo>
                    <a:lnTo>
                      <a:pt x="54" y="0"/>
                    </a:lnTo>
                    <a:lnTo>
                      <a:pt x="47" y="1"/>
                    </a:lnTo>
                    <a:lnTo>
                      <a:pt x="41" y="3"/>
                    </a:lnTo>
                    <a:lnTo>
                      <a:pt x="35" y="4"/>
                    </a:lnTo>
                    <a:lnTo>
                      <a:pt x="28" y="6"/>
                    </a:lnTo>
                    <a:lnTo>
                      <a:pt x="21" y="7"/>
                    </a:lnTo>
                    <a:lnTo>
                      <a:pt x="16" y="9"/>
                    </a:lnTo>
                    <a:lnTo>
                      <a:pt x="9" y="10"/>
                    </a:lnTo>
                    <a:lnTo>
                      <a:pt x="2" y="11"/>
                    </a:lnTo>
                    <a:lnTo>
                      <a:pt x="0" y="30"/>
                    </a:lnTo>
                    <a:lnTo>
                      <a:pt x="0" y="48"/>
                    </a:lnTo>
                    <a:lnTo>
                      <a:pt x="0" y="67"/>
                    </a:lnTo>
                    <a:lnTo>
                      <a:pt x="0" y="86"/>
                    </a:lnTo>
                    <a:close/>
                  </a:path>
                </a:pathLst>
              </a:custGeom>
              <a:solidFill>
                <a:srgbClr val="0026A5"/>
              </a:solidFill>
              <a:ln w="9525">
                <a:noFill/>
                <a:round/>
              </a:ln>
            </p:spPr>
            <p:txBody>
              <a:bodyPr/>
              <a:lstStyle/>
              <a:p>
                <a:endParaRPr lang="zh-CN" altLang="en-US"/>
              </a:p>
            </p:txBody>
          </p:sp>
        </p:grpSp>
        <p:grpSp>
          <p:nvGrpSpPr>
            <p:cNvPr id="21" name="Group 130"/>
            <p:cNvGrpSpPr/>
            <p:nvPr/>
          </p:nvGrpSpPr>
          <p:grpSpPr bwMode="auto">
            <a:xfrm flipH="1">
              <a:off x="4189" y="3021"/>
              <a:ext cx="420" cy="634"/>
              <a:chOff x="3220" y="2828"/>
              <a:chExt cx="804" cy="815"/>
            </a:xfrm>
          </p:grpSpPr>
          <p:sp>
            <p:nvSpPr>
              <p:cNvPr id="24" name="Freeform 131"/>
              <p:cNvSpPr/>
              <p:nvPr/>
            </p:nvSpPr>
            <p:spPr bwMode="auto">
              <a:xfrm>
                <a:off x="3269" y="2828"/>
                <a:ext cx="755" cy="815"/>
              </a:xfrm>
              <a:custGeom>
                <a:avLst/>
                <a:gdLst>
                  <a:gd name="T0" fmla="*/ 183 w 1511"/>
                  <a:gd name="T1" fmla="*/ 101 h 1630"/>
                  <a:gd name="T2" fmla="*/ 176 w 1511"/>
                  <a:gd name="T3" fmla="*/ 96 h 1630"/>
                  <a:gd name="T4" fmla="*/ 168 w 1511"/>
                  <a:gd name="T5" fmla="*/ 90 h 1630"/>
                  <a:gd name="T6" fmla="*/ 161 w 1511"/>
                  <a:gd name="T7" fmla="*/ 85 h 1630"/>
                  <a:gd name="T8" fmla="*/ 154 w 1511"/>
                  <a:gd name="T9" fmla="*/ 80 h 1630"/>
                  <a:gd name="T10" fmla="*/ 150 w 1511"/>
                  <a:gd name="T11" fmla="*/ 76 h 1630"/>
                  <a:gd name="T12" fmla="*/ 149 w 1511"/>
                  <a:gd name="T13" fmla="*/ 76 h 1630"/>
                  <a:gd name="T14" fmla="*/ 140 w 1511"/>
                  <a:gd name="T15" fmla="*/ 78 h 1630"/>
                  <a:gd name="T16" fmla="*/ 131 w 1511"/>
                  <a:gd name="T17" fmla="*/ 80 h 1630"/>
                  <a:gd name="T18" fmla="*/ 124 w 1511"/>
                  <a:gd name="T19" fmla="*/ 70 h 1630"/>
                  <a:gd name="T20" fmla="*/ 120 w 1511"/>
                  <a:gd name="T21" fmla="*/ 35 h 1630"/>
                  <a:gd name="T22" fmla="*/ 114 w 1511"/>
                  <a:gd name="T23" fmla="*/ 28 h 1630"/>
                  <a:gd name="T24" fmla="*/ 108 w 1511"/>
                  <a:gd name="T25" fmla="*/ 22 h 1630"/>
                  <a:gd name="T26" fmla="*/ 101 w 1511"/>
                  <a:gd name="T27" fmla="*/ 15 h 1630"/>
                  <a:gd name="T28" fmla="*/ 95 w 1511"/>
                  <a:gd name="T29" fmla="*/ 10 h 1630"/>
                  <a:gd name="T30" fmla="*/ 89 w 1511"/>
                  <a:gd name="T31" fmla="*/ 3 h 1630"/>
                  <a:gd name="T32" fmla="*/ 87 w 1511"/>
                  <a:gd name="T33" fmla="*/ 1 h 1630"/>
                  <a:gd name="T34" fmla="*/ 87 w 1511"/>
                  <a:gd name="T35" fmla="*/ 1 h 1630"/>
                  <a:gd name="T36" fmla="*/ 86 w 1511"/>
                  <a:gd name="T37" fmla="*/ 0 h 1630"/>
                  <a:gd name="T38" fmla="*/ 76 w 1511"/>
                  <a:gd name="T39" fmla="*/ 7 h 1630"/>
                  <a:gd name="T40" fmla="*/ 66 w 1511"/>
                  <a:gd name="T41" fmla="*/ 14 h 1630"/>
                  <a:gd name="T42" fmla="*/ 56 w 1511"/>
                  <a:gd name="T43" fmla="*/ 23 h 1630"/>
                  <a:gd name="T44" fmla="*/ 46 w 1511"/>
                  <a:gd name="T45" fmla="*/ 30 h 1630"/>
                  <a:gd name="T46" fmla="*/ 36 w 1511"/>
                  <a:gd name="T47" fmla="*/ 39 h 1630"/>
                  <a:gd name="T48" fmla="*/ 35 w 1511"/>
                  <a:gd name="T49" fmla="*/ 68 h 1630"/>
                  <a:gd name="T50" fmla="*/ 36 w 1511"/>
                  <a:gd name="T51" fmla="*/ 94 h 1630"/>
                  <a:gd name="T52" fmla="*/ 33 w 1511"/>
                  <a:gd name="T53" fmla="*/ 93 h 1630"/>
                  <a:gd name="T54" fmla="*/ 30 w 1511"/>
                  <a:gd name="T55" fmla="*/ 92 h 1630"/>
                  <a:gd name="T56" fmla="*/ 29 w 1511"/>
                  <a:gd name="T57" fmla="*/ 92 h 1630"/>
                  <a:gd name="T58" fmla="*/ 27 w 1511"/>
                  <a:gd name="T59" fmla="*/ 93 h 1630"/>
                  <a:gd name="T60" fmla="*/ 22 w 1511"/>
                  <a:gd name="T61" fmla="*/ 96 h 1630"/>
                  <a:gd name="T62" fmla="*/ 17 w 1511"/>
                  <a:gd name="T63" fmla="*/ 99 h 1630"/>
                  <a:gd name="T64" fmla="*/ 11 w 1511"/>
                  <a:gd name="T65" fmla="*/ 102 h 1630"/>
                  <a:gd name="T66" fmla="*/ 6 w 1511"/>
                  <a:gd name="T67" fmla="*/ 104 h 1630"/>
                  <a:gd name="T68" fmla="*/ 1 w 1511"/>
                  <a:gd name="T69" fmla="*/ 107 h 1630"/>
                  <a:gd name="T70" fmla="*/ 1 w 1511"/>
                  <a:gd name="T71" fmla="*/ 175 h 1630"/>
                  <a:gd name="T72" fmla="*/ 10 w 1511"/>
                  <a:gd name="T73" fmla="*/ 194 h 1630"/>
                  <a:gd name="T74" fmla="*/ 25 w 1511"/>
                  <a:gd name="T75" fmla="*/ 191 h 1630"/>
                  <a:gd name="T76" fmla="*/ 40 w 1511"/>
                  <a:gd name="T77" fmla="*/ 189 h 1630"/>
                  <a:gd name="T78" fmla="*/ 56 w 1511"/>
                  <a:gd name="T79" fmla="*/ 187 h 1630"/>
                  <a:gd name="T80" fmla="*/ 71 w 1511"/>
                  <a:gd name="T81" fmla="*/ 186 h 1630"/>
                  <a:gd name="T82" fmla="*/ 88 w 1511"/>
                  <a:gd name="T83" fmla="*/ 186 h 1630"/>
                  <a:gd name="T84" fmla="*/ 109 w 1511"/>
                  <a:gd name="T85" fmla="*/ 187 h 1630"/>
                  <a:gd name="T86" fmla="*/ 129 w 1511"/>
                  <a:gd name="T87" fmla="*/ 190 h 1630"/>
                  <a:gd name="T88" fmla="*/ 147 w 1511"/>
                  <a:gd name="T89" fmla="*/ 193 h 1630"/>
                  <a:gd name="T90" fmla="*/ 165 w 1511"/>
                  <a:gd name="T91" fmla="*/ 198 h 1630"/>
                  <a:gd name="T92" fmla="*/ 182 w 1511"/>
                  <a:gd name="T93" fmla="*/ 204 h 1630"/>
                  <a:gd name="T94" fmla="*/ 187 w 1511"/>
                  <a:gd name="T95" fmla="*/ 168 h 1630"/>
                  <a:gd name="T96" fmla="*/ 188 w 1511"/>
                  <a:gd name="T97" fmla="*/ 130 h 16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11"/>
                  <a:gd name="T148" fmla="*/ 0 h 1630"/>
                  <a:gd name="T149" fmla="*/ 1511 w 1511"/>
                  <a:gd name="T150" fmla="*/ 1630 h 16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11" h="1630">
                    <a:moveTo>
                      <a:pt x="1504" y="832"/>
                    </a:moveTo>
                    <a:lnTo>
                      <a:pt x="1484" y="818"/>
                    </a:lnTo>
                    <a:lnTo>
                      <a:pt x="1465" y="803"/>
                    </a:lnTo>
                    <a:lnTo>
                      <a:pt x="1445" y="789"/>
                    </a:lnTo>
                    <a:lnTo>
                      <a:pt x="1426" y="775"/>
                    </a:lnTo>
                    <a:lnTo>
                      <a:pt x="1408" y="761"/>
                    </a:lnTo>
                    <a:lnTo>
                      <a:pt x="1389" y="746"/>
                    </a:lnTo>
                    <a:lnTo>
                      <a:pt x="1369" y="732"/>
                    </a:lnTo>
                    <a:lnTo>
                      <a:pt x="1351" y="719"/>
                    </a:lnTo>
                    <a:lnTo>
                      <a:pt x="1332" y="705"/>
                    </a:lnTo>
                    <a:lnTo>
                      <a:pt x="1314" y="691"/>
                    </a:lnTo>
                    <a:lnTo>
                      <a:pt x="1294" y="676"/>
                    </a:lnTo>
                    <a:lnTo>
                      <a:pt x="1275" y="662"/>
                    </a:lnTo>
                    <a:lnTo>
                      <a:pt x="1257" y="649"/>
                    </a:lnTo>
                    <a:lnTo>
                      <a:pt x="1238" y="635"/>
                    </a:lnTo>
                    <a:lnTo>
                      <a:pt x="1220" y="621"/>
                    </a:lnTo>
                    <a:lnTo>
                      <a:pt x="1200" y="607"/>
                    </a:lnTo>
                    <a:lnTo>
                      <a:pt x="1199" y="605"/>
                    </a:lnTo>
                    <a:lnTo>
                      <a:pt x="1197" y="605"/>
                    </a:lnTo>
                    <a:lnTo>
                      <a:pt x="1173" y="609"/>
                    </a:lnTo>
                    <a:lnTo>
                      <a:pt x="1148" y="615"/>
                    </a:lnTo>
                    <a:lnTo>
                      <a:pt x="1124" y="619"/>
                    </a:lnTo>
                    <a:lnTo>
                      <a:pt x="1099" y="625"/>
                    </a:lnTo>
                    <a:lnTo>
                      <a:pt x="1074" y="629"/>
                    </a:lnTo>
                    <a:lnTo>
                      <a:pt x="1051" y="635"/>
                    </a:lnTo>
                    <a:lnTo>
                      <a:pt x="1026" y="641"/>
                    </a:lnTo>
                    <a:lnTo>
                      <a:pt x="1001" y="647"/>
                    </a:lnTo>
                    <a:lnTo>
                      <a:pt x="994" y="554"/>
                    </a:lnTo>
                    <a:lnTo>
                      <a:pt x="985" y="462"/>
                    </a:lnTo>
                    <a:lnTo>
                      <a:pt x="976" y="371"/>
                    </a:lnTo>
                    <a:lnTo>
                      <a:pt x="965" y="278"/>
                    </a:lnTo>
                    <a:lnTo>
                      <a:pt x="948" y="261"/>
                    </a:lnTo>
                    <a:lnTo>
                      <a:pt x="930" y="243"/>
                    </a:lnTo>
                    <a:lnTo>
                      <a:pt x="913" y="226"/>
                    </a:lnTo>
                    <a:lnTo>
                      <a:pt x="897" y="208"/>
                    </a:lnTo>
                    <a:lnTo>
                      <a:pt x="880" y="191"/>
                    </a:lnTo>
                    <a:lnTo>
                      <a:pt x="864" y="174"/>
                    </a:lnTo>
                    <a:lnTo>
                      <a:pt x="848" y="157"/>
                    </a:lnTo>
                    <a:lnTo>
                      <a:pt x="832" y="140"/>
                    </a:lnTo>
                    <a:lnTo>
                      <a:pt x="815" y="124"/>
                    </a:lnTo>
                    <a:lnTo>
                      <a:pt x="798" y="107"/>
                    </a:lnTo>
                    <a:lnTo>
                      <a:pt x="782" y="90"/>
                    </a:lnTo>
                    <a:lnTo>
                      <a:pt x="767" y="73"/>
                    </a:lnTo>
                    <a:lnTo>
                      <a:pt x="750" y="56"/>
                    </a:lnTo>
                    <a:lnTo>
                      <a:pt x="733" y="40"/>
                    </a:lnTo>
                    <a:lnTo>
                      <a:pt x="717" y="23"/>
                    </a:lnTo>
                    <a:lnTo>
                      <a:pt x="700" y="6"/>
                    </a:lnTo>
                    <a:lnTo>
                      <a:pt x="699" y="4"/>
                    </a:lnTo>
                    <a:lnTo>
                      <a:pt x="697" y="3"/>
                    </a:lnTo>
                    <a:lnTo>
                      <a:pt x="696" y="2"/>
                    </a:lnTo>
                    <a:lnTo>
                      <a:pt x="694" y="0"/>
                    </a:lnTo>
                    <a:lnTo>
                      <a:pt x="668" y="19"/>
                    </a:lnTo>
                    <a:lnTo>
                      <a:pt x="640" y="39"/>
                    </a:lnTo>
                    <a:lnTo>
                      <a:pt x="614" y="59"/>
                    </a:lnTo>
                    <a:lnTo>
                      <a:pt x="586" y="79"/>
                    </a:lnTo>
                    <a:lnTo>
                      <a:pt x="560" y="99"/>
                    </a:lnTo>
                    <a:lnTo>
                      <a:pt x="532" y="119"/>
                    </a:lnTo>
                    <a:lnTo>
                      <a:pt x="506" y="139"/>
                    </a:lnTo>
                    <a:lnTo>
                      <a:pt x="480" y="160"/>
                    </a:lnTo>
                    <a:lnTo>
                      <a:pt x="452" y="180"/>
                    </a:lnTo>
                    <a:lnTo>
                      <a:pt x="426" y="201"/>
                    </a:lnTo>
                    <a:lnTo>
                      <a:pt x="398" y="223"/>
                    </a:lnTo>
                    <a:lnTo>
                      <a:pt x="372" y="244"/>
                    </a:lnTo>
                    <a:lnTo>
                      <a:pt x="344" y="266"/>
                    </a:lnTo>
                    <a:lnTo>
                      <a:pt x="318" y="288"/>
                    </a:lnTo>
                    <a:lnTo>
                      <a:pt x="290" y="310"/>
                    </a:lnTo>
                    <a:lnTo>
                      <a:pt x="264" y="333"/>
                    </a:lnTo>
                    <a:lnTo>
                      <a:pt x="273" y="437"/>
                    </a:lnTo>
                    <a:lnTo>
                      <a:pt x="282" y="541"/>
                    </a:lnTo>
                    <a:lnTo>
                      <a:pt x="290" y="645"/>
                    </a:lnTo>
                    <a:lnTo>
                      <a:pt x="295" y="749"/>
                    </a:lnTo>
                    <a:lnTo>
                      <a:pt x="288" y="746"/>
                    </a:lnTo>
                    <a:lnTo>
                      <a:pt x="282" y="744"/>
                    </a:lnTo>
                    <a:lnTo>
                      <a:pt x="273" y="741"/>
                    </a:lnTo>
                    <a:lnTo>
                      <a:pt x="266" y="738"/>
                    </a:lnTo>
                    <a:lnTo>
                      <a:pt x="259" y="736"/>
                    </a:lnTo>
                    <a:lnTo>
                      <a:pt x="252" y="734"/>
                    </a:lnTo>
                    <a:lnTo>
                      <a:pt x="244" y="731"/>
                    </a:lnTo>
                    <a:lnTo>
                      <a:pt x="237" y="728"/>
                    </a:lnTo>
                    <a:lnTo>
                      <a:pt x="237" y="729"/>
                    </a:lnTo>
                    <a:lnTo>
                      <a:pt x="222" y="738"/>
                    </a:lnTo>
                    <a:lnTo>
                      <a:pt x="208" y="745"/>
                    </a:lnTo>
                    <a:lnTo>
                      <a:pt x="193" y="754"/>
                    </a:lnTo>
                    <a:lnTo>
                      <a:pt x="179" y="761"/>
                    </a:lnTo>
                    <a:lnTo>
                      <a:pt x="165" y="769"/>
                    </a:lnTo>
                    <a:lnTo>
                      <a:pt x="150" y="776"/>
                    </a:lnTo>
                    <a:lnTo>
                      <a:pt x="136" y="785"/>
                    </a:lnTo>
                    <a:lnTo>
                      <a:pt x="122" y="793"/>
                    </a:lnTo>
                    <a:lnTo>
                      <a:pt x="108" y="801"/>
                    </a:lnTo>
                    <a:lnTo>
                      <a:pt x="93" y="809"/>
                    </a:lnTo>
                    <a:lnTo>
                      <a:pt x="79" y="816"/>
                    </a:lnTo>
                    <a:lnTo>
                      <a:pt x="65" y="825"/>
                    </a:lnTo>
                    <a:lnTo>
                      <a:pt x="52" y="833"/>
                    </a:lnTo>
                    <a:lnTo>
                      <a:pt x="38" y="841"/>
                    </a:lnTo>
                    <a:lnTo>
                      <a:pt x="22" y="849"/>
                    </a:lnTo>
                    <a:lnTo>
                      <a:pt x="9" y="858"/>
                    </a:lnTo>
                    <a:lnTo>
                      <a:pt x="16" y="1039"/>
                    </a:lnTo>
                    <a:lnTo>
                      <a:pt x="16" y="1217"/>
                    </a:lnTo>
                    <a:lnTo>
                      <a:pt x="11" y="1394"/>
                    </a:lnTo>
                    <a:lnTo>
                      <a:pt x="0" y="1568"/>
                    </a:lnTo>
                    <a:lnTo>
                      <a:pt x="40" y="1558"/>
                    </a:lnTo>
                    <a:lnTo>
                      <a:pt x="82" y="1550"/>
                    </a:lnTo>
                    <a:lnTo>
                      <a:pt x="122" y="1541"/>
                    </a:lnTo>
                    <a:lnTo>
                      <a:pt x="164" y="1533"/>
                    </a:lnTo>
                    <a:lnTo>
                      <a:pt x="204" y="1526"/>
                    </a:lnTo>
                    <a:lnTo>
                      <a:pt x="246" y="1520"/>
                    </a:lnTo>
                    <a:lnTo>
                      <a:pt x="286" y="1513"/>
                    </a:lnTo>
                    <a:lnTo>
                      <a:pt x="327" y="1507"/>
                    </a:lnTo>
                    <a:lnTo>
                      <a:pt x="367" y="1503"/>
                    </a:lnTo>
                    <a:lnTo>
                      <a:pt x="409" y="1498"/>
                    </a:lnTo>
                    <a:lnTo>
                      <a:pt x="451" y="1494"/>
                    </a:lnTo>
                    <a:lnTo>
                      <a:pt x="491" y="1491"/>
                    </a:lnTo>
                    <a:lnTo>
                      <a:pt x="532" y="1490"/>
                    </a:lnTo>
                    <a:lnTo>
                      <a:pt x="574" y="1487"/>
                    </a:lnTo>
                    <a:lnTo>
                      <a:pt x="614" y="1486"/>
                    </a:lnTo>
                    <a:lnTo>
                      <a:pt x="656" y="1486"/>
                    </a:lnTo>
                    <a:lnTo>
                      <a:pt x="711" y="1486"/>
                    </a:lnTo>
                    <a:lnTo>
                      <a:pt x="767" y="1488"/>
                    </a:lnTo>
                    <a:lnTo>
                      <a:pt x="822" y="1491"/>
                    </a:lnTo>
                    <a:lnTo>
                      <a:pt x="876" y="1496"/>
                    </a:lnTo>
                    <a:lnTo>
                      <a:pt x="929" y="1500"/>
                    </a:lnTo>
                    <a:lnTo>
                      <a:pt x="980" y="1507"/>
                    </a:lnTo>
                    <a:lnTo>
                      <a:pt x="1033" y="1514"/>
                    </a:lnTo>
                    <a:lnTo>
                      <a:pt x="1082" y="1523"/>
                    </a:lnTo>
                    <a:lnTo>
                      <a:pt x="1132" y="1533"/>
                    </a:lnTo>
                    <a:lnTo>
                      <a:pt x="1181" y="1543"/>
                    </a:lnTo>
                    <a:lnTo>
                      <a:pt x="1229" y="1556"/>
                    </a:lnTo>
                    <a:lnTo>
                      <a:pt x="1276" y="1568"/>
                    </a:lnTo>
                    <a:lnTo>
                      <a:pt x="1324" y="1583"/>
                    </a:lnTo>
                    <a:lnTo>
                      <a:pt x="1368" y="1597"/>
                    </a:lnTo>
                    <a:lnTo>
                      <a:pt x="1414" y="1613"/>
                    </a:lnTo>
                    <a:lnTo>
                      <a:pt x="1457" y="1630"/>
                    </a:lnTo>
                    <a:lnTo>
                      <a:pt x="1475" y="1533"/>
                    </a:lnTo>
                    <a:lnTo>
                      <a:pt x="1488" y="1436"/>
                    </a:lnTo>
                    <a:lnTo>
                      <a:pt x="1498" y="1337"/>
                    </a:lnTo>
                    <a:lnTo>
                      <a:pt x="1506" y="1237"/>
                    </a:lnTo>
                    <a:lnTo>
                      <a:pt x="1511" y="1137"/>
                    </a:lnTo>
                    <a:lnTo>
                      <a:pt x="1511" y="1036"/>
                    </a:lnTo>
                    <a:lnTo>
                      <a:pt x="1509" y="935"/>
                    </a:lnTo>
                    <a:lnTo>
                      <a:pt x="1504" y="832"/>
                    </a:lnTo>
                    <a:close/>
                  </a:path>
                </a:pathLst>
              </a:custGeom>
              <a:solidFill>
                <a:srgbClr val="B7B78C"/>
              </a:solidFill>
              <a:ln w="9525">
                <a:noFill/>
                <a:round/>
              </a:ln>
            </p:spPr>
            <p:txBody>
              <a:bodyPr/>
              <a:lstStyle/>
              <a:p>
                <a:endParaRPr lang="zh-CN" altLang="en-US"/>
              </a:p>
            </p:txBody>
          </p:sp>
          <p:sp>
            <p:nvSpPr>
              <p:cNvPr id="25" name="Freeform 132"/>
              <p:cNvSpPr/>
              <p:nvPr/>
            </p:nvSpPr>
            <p:spPr bwMode="auto">
              <a:xfrm>
                <a:off x="3220" y="3239"/>
                <a:ext cx="125" cy="385"/>
              </a:xfrm>
              <a:custGeom>
                <a:avLst/>
                <a:gdLst>
                  <a:gd name="T0" fmla="*/ 30 w 250"/>
                  <a:gd name="T1" fmla="*/ 0 h 771"/>
                  <a:gd name="T2" fmla="*/ 28 w 250"/>
                  <a:gd name="T3" fmla="*/ 0 h 771"/>
                  <a:gd name="T4" fmla="*/ 26 w 250"/>
                  <a:gd name="T5" fmla="*/ 1 h 771"/>
                  <a:gd name="T6" fmla="*/ 25 w 250"/>
                  <a:gd name="T7" fmla="*/ 2 h 771"/>
                  <a:gd name="T8" fmla="*/ 23 w 250"/>
                  <a:gd name="T9" fmla="*/ 3 h 771"/>
                  <a:gd name="T10" fmla="*/ 21 w 250"/>
                  <a:gd name="T11" fmla="*/ 4 h 771"/>
                  <a:gd name="T12" fmla="*/ 19 w 250"/>
                  <a:gd name="T13" fmla="*/ 5 h 771"/>
                  <a:gd name="T14" fmla="*/ 17 w 250"/>
                  <a:gd name="T15" fmla="*/ 6 h 771"/>
                  <a:gd name="T16" fmla="*/ 16 w 250"/>
                  <a:gd name="T17" fmla="*/ 7 h 771"/>
                  <a:gd name="T18" fmla="*/ 14 w 250"/>
                  <a:gd name="T19" fmla="*/ 8 h 771"/>
                  <a:gd name="T20" fmla="*/ 12 w 250"/>
                  <a:gd name="T21" fmla="*/ 9 h 771"/>
                  <a:gd name="T22" fmla="*/ 10 w 250"/>
                  <a:gd name="T23" fmla="*/ 10 h 771"/>
                  <a:gd name="T24" fmla="*/ 9 w 250"/>
                  <a:gd name="T25" fmla="*/ 11 h 771"/>
                  <a:gd name="T26" fmla="*/ 7 w 250"/>
                  <a:gd name="T27" fmla="*/ 12 h 771"/>
                  <a:gd name="T28" fmla="*/ 5 w 250"/>
                  <a:gd name="T29" fmla="*/ 13 h 771"/>
                  <a:gd name="T30" fmla="*/ 3 w 250"/>
                  <a:gd name="T31" fmla="*/ 14 h 771"/>
                  <a:gd name="T32" fmla="*/ 2 w 250"/>
                  <a:gd name="T33" fmla="*/ 15 h 771"/>
                  <a:gd name="T34" fmla="*/ 2 w 250"/>
                  <a:gd name="T35" fmla="*/ 35 h 771"/>
                  <a:gd name="T36" fmla="*/ 2 w 250"/>
                  <a:gd name="T37" fmla="*/ 56 h 771"/>
                  <a:gd name="T38" fmla="*/ 2 w 250"/>
                  <a:gd name="T39" fmla="*/ 76 h 771"/>
                  <a:gd name="T40" fmla="*/ 0 w 250"/>
                  <a:gd name="T41" fmla="*/ 96 h 771"/>
                  <a:gd name="T42" fmla="*/ 2 w 250"/>
                  <a:gd name="T43" fmla="*/ 95 h 771"/>
                  <a:gd name="T44" fmla="*/ 4 w 250"/>
                  <a:gd name="T45" fmla="*/ 95 h 771"/>
                  <a:gd name="T46" fmla="*/ 6 w 250"/>
                  <a:gd name="T47" fmla="*/ 94 h 771"/>
                  <a:gd name="T48" fmla="*/ 8 w 250"/>
                  <a:gd name="T49" fmla="*/ 94 h 771"/>
                  <a:gd name="T50" fmla="*/ 10 w 250"/>
                  <a:gd name="T51" fmla="*/ 94 h 771"/>
                  <a:gd name="T52" fmla="*/ 12 w 250"/>
                  <a:gd name="T53" fmla="*/ 93 h 771"/>
                  <a:gd name="T54" fmla="*/ 14 w 250"/>
                  <a:gd name="T55" fmla="*/ 93 h 771"/>
                  <a:gd name="T56" fmla="*/ 16 w 250"/>
                  <a:gd name="T57" fmla="*/ 92 h 771"/>
                  <a:gd name="T58" fmla="*/ 17 w 250"/>
                  <a:gd name="T59" fmla="*/ 92 h 771"/>
                  <a:gd name="T60" fmla="*/ 19 w 250"/>
                  <a:gd name="T61" fmla="*/ 92 h 771"/>
                  <a:gd name="T62" fmla="*/ 21 w 250"/>
                  <a:gd name="T63" fmla="*/ 91 h 771"/>
                  <a:gd name="T64" fmla="*/ 23 w 250"/>
                  <a:gd name="T65" fmla="*/ 91 h 771"/>
                  <a:gd name="T66" fmla="*/ 25 w 250"/>
                  <a:gd name="T67" fmla="*/ 91 h 771"/>
                  <a:gd name="T68" fmla="*/ 27 w 250"/>
                  <a:gd name="T69" fmla="*/ 90 h 771"/>
                  <a:gd name="T70" fmla="*/ 29 w 250"/>
                  <a:gd name="T71" fmla="*/ 90 h 771"/>
                  <a:gd name="T72" fmla="*/ 31 w 250"/>
                  <a:gd name="T73" fmla="*/ 89 h 771"/>
                  <a:gd name="T74" fmla="*/ 31 w 250"/>
                  <a:gd name="T75" fmla="*/ 67 h 771"/>
                  <a:gd name="T76" fmla="*/ 31 w 250"/>
                  <a:gd name="T77" fmla="*/ 45 h 771"/>
                  <a:gd name="T78" fmla="*/ 31 w 250"/>
                  <a:gd name="T79" fmla="*/ 23 h 771"/>
                  <a:gd name="T80" fmla="*/ 30 w 250"/>
                  <a:gd name="T81" fmla="*/ 0 h 77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50"/>
                  <a:gd name="T124" fmla="*/ 0 h 771"/>
                  <a:gd name="T125" fmla="*/ 250 w 250"/>
                  <a:gd name="T126" fmla="*/ 771 h 77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50" h="771">
                    <a:moveTo>
                      <a:pt x="237" y="0"/>
                    </a:moveTo>
                    <a:lnTo>
                      <a:pt x="222" y="7"/>
                    </a:lnTo>
                    <a:lnTo>
                      <a:pt x="208" y="14"/>
                    </a:lnTo>
                    <a:lnTo>
                      <a:pt x="193" y="23"/>
                    </a:lnTo>
                    <a:lnTo>
                      <a:pt x="179" y="30"/>
                    </a:lnTo>
                    <a:lnTo>
                      <a:pt x="165" y="37"/>
                    </a:lnTo>
                    <a:lnTo>
                      <a:pt x="150" y="44"/>
                    </a:lnTo>
                    <a:lnTo>
                      <a:pt x="136" y="51"/>
                    </a:lnTo>
                    <a:lnTo>
                      <a:pt x="122" y="60"/>
                    </a:lnTo>
                    <a:lnTo>
                      <a:pt x="108" y="67"/>
                    </a:lnTo>
                    <a:lnTo>
                      <a:pt x="93" y="74"/>
                    </a:lnTo>
                    <a:lnTo>
                      <a:pt x="79" y="81"/>
                    </a:lnTo>
                    <a:lnTo>
                      <a:pt x="65" y="90"/>
                    </a:lnTo>
                    <a:lnTo>
                      <a:pt x="52" y="97"/>
                    </a:lnTo>
                    <a:lnTo>
                      <a:pt x="38" y="104"/>
                    </a:lnTo>
                    <a:lnTo>
                      <a:pt x="22" y="113"/>
                    </a:lnTo>
                    <a:lnTo>
                      <a:pt x="9" y="120"/>
                    </a:lnTo>
                    <a:lnTo>
                      <a:pt x="16" y="287"/>
                    </a:lnTo>
                    <a:lnTo>
                      <a:pt x="16" y="450"/>
                    </a:lnTo>
                    <a:lnTo>
                      <a:pt x="11" y="611"/>
                    </a:lnTo>
                    <a:lnTo>
                      <a:pt x="0" y="771"/>
                    </a:lnTo>
                    <a:lnTo>
                      <a:pt x="16" y="766"/>
                    </a:lnTo>
                    <a:lnTo>
                      <a:pt x="31" y="763"/>
                    </a:lnTo>
                    <a:lnTo>
                      <a:pt x="46" y="759"/>
                    </a:lnTo>
                    <a:lnTo>
                      <a:pt x="61" y="756"/>
                    </a:lnTo>
                    <a:lnTo>
                      <a:pt x="75" y="752"/>
                    </a:lnTo>
                    <a:lnTo>
                      <a:pt x="90" y="749"/>
                    </a:lnTo>
                    <a:lnTo>
                      <a:pt x="106" y="746"/>
                    </a:lnTo>
                    <a:lnTo>
                      <a:pt x="121" y="742"/>
                    </a:lnTo>
                    <a:lnTo>
                      <a:pt x="136" y="739"/>
                    </a:lnTo>
                    <a:lnTo>
                      <a:pt x="151" y="736"/>
                    </a:lnTo>
                    <a:lnTo>
                      <a:pt x="167" y="734"/>
                    </a:lnTo>
                    <a:lnTo>
                      <a:pt x="182" y="731"/>
                    </a:lnTo>
                    <a:lnTo>
                      <a:pt x="197" y="728"/>
                    </a:lnTo>
                    <a:lnTo>
                      <a:pt x="212" y="725"/>
                    </a:lnTo>
                    <a:lnTo>
                      <a:pt x="228" y="722"/>
                    </a:lnTo>
                    <a:lnTo>
                      <a:pt x="243" y="719"/>
                    </a:lnTo>
                    <a:lnTo>
                      <a:pt x="248" y="542"/>
                    </a:lnTo>
                    <a:lnTo>
                      <a:pt x="250" y="364"/>
                    </a:lnTo>
                    <a:lnTo>
                      <a:pt x="246" y="184"/>
                    </a:lnTo>
                    <a:lnTo>
                      <a:pt x="237" y="0"/>
                    </a:lnTo>
                    <a:close/>
                  </a:path>
                </a:pathLst>
              </a:custGeom>
              <a:solidFill>
                <a:srgbClr val="3F9EFF"/>
              </a:solidFill>
              <a:ln w="9525">
                <a:noFill/>
                <a:round/>
              </a:ln>
            </p:spPr>
            <p:txBody>
              <a:bodyPr/>
              <a:lstStyle/>
              <a:p>
                <a:endParaRPr lang="zh-CN" altLang="en-US"/>
              </a:p>
            </p:txBody>
          </p:sp>
          <p:sp>
            <p:nvSpPr>
              <p:cNvPr id="26" name="Freeform 133"/>
              <p:cNvSpPr/>
              <p:nvPr/>
            </p:nvSpPr>
            <p:spPr bwMode="auto">
              <a:xfrm>
                <a:off x="3628" y="3180"/>
                <a:ext cx="205" cy="415"/>
              </a:xfrm>
              <a:custGeom>
                <a:avLst/>
                <a:gdLst>
                  <a:gd name="T0" fmla="*/ 1 w 411"/>
                  <a:gd name="T1" fmla="*/ 99 h 830"/>
                  <a:gd name="T2" fmla="*/ 4 w 411"/>
                  <a:gd name="T3" fmla="*/ 99 h 830"/>
                  <a:gd name="T4" fmla="*/ 7 w 411"/>
                  <a:gd name="T5" fmla="*/ 99 h 830"/>
                  <a:gd name="T6" fmla="*/ 11 w 411"/>
                  <a:gd name="T7" fmla="*/ 100 h 830"/>
                  <a:gd name="T8" fmla="*/ 13 w 411"/>
                  <a:gd name="T9" fmla="*/ 100 h 830"/>
                  <a:gd name="T10" fmla="*/ 17 w 411"/>
                  <a:gd name="T11" fmla="*/ 100 h 830"/>
                  <a:gd name="T12" fmla="*/ 20 w 411"/>
                  <a:gd name="T13" fmla="*/ 100 h 830"/>
                  <a:gd name="T14" fmla="*/ 23 w 411"/>
                  <a:gd name="T15" fmla="*/ 100 h 830"/>
                  <a:gd name="T16" fmla="*/ 26 w 411"/>
                  <a:gd name="T17" fmla="*/ 101 h 830"/>
                  <a:gd name="T18" fmla="*/ 29 w 411"/>
                  <a:gd name="T19" fmla="*/ 101 h 830"/>
                  <a:gd name="T20" fmla="*/ 31 w 411"/>
                  <a:gd name="T21" fmla="*/ 102 h 830"/>
                  <a:gd name="T22" fmla="*/ 34 w 411"/>
                  <a:gd name="T23" fmla="*/ 102 h 830"/>
                  <a:gd name="T24" fmla="*/ 37 w 411"/>
                  <a:gd name="T25" fmla="*/ 102 h 830"/>
                  <a:gd name="T26" fmla="*/ 40 w 411"/>
                  <a:gd name="T27" fmla="*/ 103 h 830"/>
                  <a:gd name="T28" fmla="*/ 43 w 411"/>
                  <a:gd name="T29" fmla="*/ 103 h 830"/>
                  <a:gd name="T30" fmla="*/ 46 w 411"/>
                  <a:gd name="T31" fmla="*/ 104 h 830"/>
                  <a:gd name="T32" fmla="*/ 49 w 411"/>
                  <a:gd name="T33" fmla="*/ 104 h 830"/>
                  <a:gd name="T34" fmla="*/ 51 w 411"/>
                  <a:gd name="T35" fmla="*/ 79 h 830"/>
                  <a:gd name="T36" fmla="*/ 51 w 411"/>
                  <a:gd name="T37" fmla="*/ 52 h 830"/>
                  <a:gd name="T38" fmla="*/ 50 w 411"/>
                  <a:gd name="T39" fmla="*/ 26 h 830"/>
                  <a:gd name="T40" fmla="*/ 48 w 411"/>
                  <a:gd name="T41" fmla="*/ 1 h 830"/>
                  <a:gd name="T42" fmla="*/ 47 w 411"/>
                  <a:gd name="T43" fmla="*/ 1 h 830"/>
                  <a:gd name="T44" fmla="*/ 47 w 411"/>
                  <a:gd name="T45" fmla="*/ 0 h 830"/>
                  <a:gd name="T46" fmla="*/ 47 w 411"/>
                  <a:gd name="T47" fmla="*/ 0 h 830"/>
                  <a:gd name="T48" fmla="*/ 47 w 411"/>
                  <a:gd name="T49" fmla="*/ 0 h 830"/>
                  <a:gd name="T50" fmla="*/ 44 w 411"/>
                  <a:gd name="T51" fmla="*/ 1 h 830"/>
                  <a:gd name="T52" fmla="*/ 41 w 411"/>
                  <a:gd name="T53" fmla="*/ 1 h 830"/>
                  <a:gd name="T54" fmla="*/ 38 w 411"/>
                  <a:gd name="T55" fmla="*/ 2 h 830"/>
                  <a:gd name="T56" fmla="*/ 35 w 411"/>
                  <a:gd name="T57" fmla="*/ 3 h 830"/>
                  <a:gd name="T58" fmla="*/ 32 w 411"/>
                  <a:gd name="T59" fmla="*/ 3 h 830"/>
                  <a:gd name="T60" fmla="*/ 29 w 411"/>
                  <a:gd name="T61" fmla="*/ 3 h 830"/>
                  <a:gd name="T62" fmla="*/ 26 w 411"/>
                  <a:gd name="T63" fmla="*/ 5 h 830"/>
                  <a:gd name="T64" fmla="*/ 23 w 411"/>
                  <a:gd name="T65" fmla="*/ 5 h 830"/>
                  <a:gd name="T66" fmla="*/ 20 w 411"/>
                  <a:gd name="T67" fmla="*/ 6 h 830"/>
                  <a:gd name="T68" fmla="*/ 17 w 411"/>
                  <a:gd name="T69" fmla="*/ 6 h 830"/>
                  <a:gd name="T70" fmla="*/ 14 w 411"/>
                  <a:gd name="T71" fmla="*/ 7 h 830"/>
                  <a:gd name="T72" fmla="*/ 11 w 411"/>
                  <a:gd name="T73" fmla="*/ 7 h 830"/>
                  <a:gd name="T74" fmla="*/ 8 w 411"/>
                  <a:gd name="T75" fmla="*/ 9 h 830"/>
                  <a:gd name="T76" fmla="*/ 5 w 411"/>
                  <a:gd name="T77" fmla="*/ 10 h 830"/>
                  <a:gd name="T78" fmla="*/ 3 w 411"/>
                  <a:gd name="T79" fmla="*/ 11 h 830"/>
                  <a:gd name="T80" fmla="*/ 0 w 411"/>
                  <a:gd name="T81" fmla="*/ 11 h 830"/>
                  <a:gd name="T82" fmla="*/ 1 w 411"/>
                  <a:gd name="T83" fmla="*/ 34 h 830"/>
                  <a:gd name="T84" fmla="*/ 2 w 411"/>
                  <a:gd name="T85" fmla="*/ 55 h 830"/>
                  <a:gd name="T86" fmla="*/ 2 w 411"/>
                  <a:gd name="T87" fmla="*/ 78 h 830"/>
                  <a:gd name="T88" fmla="*/ 1 w 411"/>
                  <a:gd name="T89" fmla="*/ 99 h 8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1"/>
                  <a:gd name="T136" fmla="*/ 0 h 830"/>
                  <a:gd name="T137" fmla="*/ 411 w 411"/>
                  <a:gd name="T138" fmla="*/ 830 h 8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1" h="830">
                    <a:moveTo>
                      <a:pt x="13" y="790"/>
                    </a:moveTo>
                    <a:lnTo>
                      <a:pt x="38" y="792"/>
                    </a:lnTo>
                    <a:lnTo>
                      <a:pt x="63" y="792"/>
                    </a:lnTo>
                    <a:lnTo>
                      <a:pt x="88" y="793"/>
                    </a:lnTo>
                    <a:lnTo>
                      <a:pt x="111" y="794"/>
                    </a:lnTo>
                    <a:lnTo>
                      <a:pt x="136" y="797"/>
                    </a:lnTo>
                    <a:lnTo>
                      <a:pt x="160" y="799"/>
                    </a:lnTo>
                    <a:lnTo>
                      <a:pt x="185" y="800"/>
                    </a:lnTo>
                    <a:lnTo>
                      <a:pt x="208" y="803"/>
                    </a:lnTo>
                    <a:lnTo>
                      <a:pt x="232" y="806"/>
                    </a:lnTo>
                    <a:lnTo>
                      <a:pt x="255" y="809"/>
                    </a:lnTo>
                    <a:lnTo>
                      <a:pt x="279" y="812"/>
                    </a:lnTo>
                    <a:lnTo>
                      <a:pt x="302" y="814"/>
                    </a:lnTo>
                    <a:lnTo>
                      <a:pt x="326" y="819"/>
                    </a:lnTo>
                    <a:lnTo>
                      <a:pt x="348" y="822"/>
                    </a:lnTo>
                    <a:lnTo>
                      <a:pt x="372" y="826"/>
                    </a:lnTo>
                    <a:lnTo>
                      <a:pt x="394" y="830"/>
                    </a:lnTo>
                    <a:lnTo>
                      <a:pt x="408" y="626"/>
                    </a:lnTo>
                    <a:lnTo>
                      <a:pt x="411" y="421"/>
                    </a:lnTo>
                    <a:lnTo>
                      <a:pt x="402" y="212"/>
                    </a:lnTo>
                    <a:lnTo>
                      <a:pt x="384" y="1"/>
                    </a:lnTo>
                    <a:lnTo>
                      <a:pt x="383" y="1"/>
                    </a:lnTo>
                    <a:lnTo>
                      <a:pt x="383" y="0"/>
                    </a:lnTo>
                    <a:lnTo>
                      <a:pt x="381" y="0"/>
                    </a:lnTo>
                    <a:lnTo>
                      <a:pt x="357" y="4"/>
                    </a:lnTo>
                    <a:lnTo>
                      <a:pt x="332" y="8"/>
                    </a:lnTo>
                    <a:lnTo>
                      <a:pt x="307" y="12"/>
                    </a:lnTo>
                    <a:lnTo>
                      <a:pt x="282" y="18"/>
                    </a:lnTo>
                    <a:lnTo>
                      <a:pt x="258" y="22"/>
                    </a:lnTo>
                    <a:lnTo>
                      <a:pt x="233" y="28"/>
                    </a:lnTo>
                    <a:lnTo>
                      <a:pt x="210" y="34"/>
                    </a:lnTo>
                    <a:lnTo>
                      <a:pt x="185" y="40"/>
                    </a:lnTo>
                    <a:lnTo>
                      <a:pt x="161" y="45"/>
                    </a:lnTo>
                    <a:lnTo>
                      <a:pt x="138" y="51"/>
                    </a:lnTo>
                    <a:lnTo>
                      <a:pt x="115" y="57"/>
                    </a:lnTo>
                    <a:lnTo>
                      <a:pt x="92" y="62"/>
                    </a:lnTo>
                    <a:lnTo>
                      <a:pt x="70" y="68"/>
                    </a:lnTo>
                    <a:lnTo>
                      <a:pt x="46" y="74"/>
                    </a:lnTo>
                    <a:lnTo>
                      <a:pt x="24" y="81"/>
                    </a:lnTo>
                    <a:lnTo>
                      <a:pt x="0" y="87"/>
                    </a:lnTo>
                    <a:lnTo>
                      <a:pt x="10" y="266"/>
                    </a:lnTo>
                    <a:lnTo>
                      <a:pt x="16" y="443"/>
                    </a:lnTo>
                    <a:lnTo>
                      <a:pt x="16" y="617"/>
                    </a:lnTo>
                    <a:lnTo>
                      <a:pt x="13" y="790"/>
                    </a:lnTo>
                    <a:close/>
                  </a:path>
                </a:pathLst>
              </a:custGeom>
              <a:solidFill>
                <a:srgbClr val="3F9EFF"/>
              </a:solidFill>
              <a:ln w="9525">
                <a:noFill/>
                <a:round/>
              </a:ln>
            </p:spPr>
            <p:txBody>
              <a:bodyPr/>
              <a:lstStyle/>
              <a:p>
                <a:endParaRPr lang="zh-CN" altLang="en-US"/>
              </a:p>
            </p:txBody>
          </p:sp>
          <p:sp>
            <p:nvSpPr>
              <p:cNvPr id="27" name="Freeform 134"/>
              <p:cNvSpPr/>
              <p:nvPr/>
            </p:nvSpPr>
            <p:spPr bwMode="auto">
              <a:xfrm>
                <a:off x="3349" y="2901"/>
                <a:ext cx="262" cy="693"/>
              </a:xfrm>
              <a:custGeom>
                <a:avLst/>
                <a:gdLst>
                  <a:gd name="T0" fmla="*/ 9 w 524"/>
                  <a:gd name="T1" fmla="*/ 173 h 1385"/>
                  <a:gd name="T2" fmla="*/ 15 w 524"/>
                  <a:gd name="T3" fmla="*/ 172 h 1385"/>
                  <a:gd name="T4" fmla="*/ 22 w 524"/>
                  <a:gd name="T5" fmla="*/ 171 h 1385"/>
                  <a:gd name="T6" fmla="*/ 29 w 524"/>
                  <a:gd name="T7" fmla="*/ 171 h 1385"/>
                  <a:gd name="T8" fmla="*/ 36 w 524"/>
                  <a:gd name="T9" fmla="*/ 170 h 1385"/>
                  <a:gd name="T10" fmla="*/ 43 w 524"/>
                  <a:gd name="T11" fmla="*/ 170 h 1385"/>
                  <a:gd name="T12" fmla="*/ 49 w 524"/>
                  <a:gd name="T13" fmla="*/ 169 h 1385"/>
                  <a:gd name="T14" fmla="*/ 56 w 524"/>
                  <a:gd name="T15" fmla="*/ 169 h 1385"/>
                  <a:gd name="T16" fmla="*/ 61 w 524"/>
                  <a:gd name="T17" fmla="*/ 169 h 1385"/>
                  <a:gd name="T18" fmla="*/ 63 w 524"/>
                  <a:gd name="T19" fmla="*/ 169 h 1385"/>
                  <a:gd name="T20" fmla="*/ 66 w 524"/>
                  <a:gd name="T21" fmla="*/ 149 h 1385"/>
                  <a:gd name="T22" fmla="*/ 65 w 524"/>
                  <a:gd name="T23" fmla="*/ 107 h 1385"/>
                  <a:gd name="T24" fmla="*/ 62 w 524"/>
                  <a:gd name="T25" fmla="*/ 65 h 1385"/>
                  <a:gd name="T26" fmla="*/ 58 w 524"/>
                  <a:gd name="T27" fmla="*/ 23 h 1385"/>
                  <a:gd name="T28" fmla="*/ 54 w 524"/>
                  <a:gd name="T29" fmla="*/ 1 h 1385"/>
                  <a:gd name="T30" fmla="*/ 54 w 524"/>
                  <a:gd name="T31" fmla="*/ 1 h 1385"/>
                  <a:gd name="T32" fmla="*/ 51 w 524"/>
                  <a:gd name="T33" fmla="*/ 3 h 1385"/>
                  <a:gd name="T34" fmla="*/ 44 w 524"/>
                  <a:gd name="T35" fmla="*/ 7 h 1385"/>
                  <a:gd name="T36" fmla="*/ 37 w 524"/>
                  <a:gd name="T37" fmla="*/ 12 h 1385"/>
                  <a:gd name="T38" fmla="*/ 30 w 524"/>
                  <a:gd name="T39" fmla="*/ 17 h 1385"/>
                  <a:gd name="T40" fmla="*/ 24 w 524"/>
                  <a:gd name="T41" fmla="*/ 21 h 1385"/>
                  <a:gd name="T42" fmla="*/ 17 w 524"/>
                  <a:gd name="T43" fmla="*/ 26 h 1385"/>
                  <a:gd name="T44" fmla="*/ 10 w 524"/>
                  <a:gd name="T45" fmla="*/ 31 h 1385"/>
                  <a:gd name="T46" fmla="*/ 4 w 524"/>
                  <a:gd name="T47" fmla="*/ 36 h 1385"/>
                  <a:gd name="T48" fmla="*/ 1 w 524"/>
                  <a:gd name="T49" fmla="*/ 51 h 1385"/>
                  <a:gd name="T50" fmla="*/ 3 w 524"/>
                  <a:gd name="T51" fmla="*/ 75 h 1385"/>
                  <a:gd name="T52" fmla="*/ 3 w 524"/>
                  <a:gd name="T53" fmla="*/ 87 h 1385"/>
                  <a:gd name="T54" fmla="*/ 1 w 524"/>
                  <a:gd name="T55" fmla="*/ 86 h 1385"/>
                  <a:gd name="T56" fmla="*/ 1 w 524"/>
                  <a:gd name="T57" fmla="*/ 86 h 1385"/>
                  <a:gd name="T58" fmla="*/ 3 w 524"/>
                  <a:gd name="T59" fmla="*/ 87 h 1385"/>
                  <a:gd name="T60" fmla="*/ 5 w 524"/>
                  <a:gd name="T61" fmla="*/ 109 h 1385"/>
                  <a:gd name="T62" fmla="*/ 6 w 524"/>
                  <a:gd name="T63" fmla="*/ 152 h 13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24"/>
                  <a:gd name="T97" fmla="*/ 0 h 1385"/>
                  <a:gd name="T98" fmla="*/ 524 w 524"/>
                  <a:gd name="T99" fmla="*/ 1385 h 13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24" h="1385">
                    <a:moveTo>
                      <a:pt x="44" y="1385"/>
                    </a:moveTo>
                    <a:lnTo>
                      <a:pt x="72" y="1381"/>
                    </a:lnTo>
                    <a:lnTo>
                      <a:pt x="98" y="1377"/>
                    </a:lnTo>
                    <a:lnTo>
                      <a:pt x="126" y="1374"/>
                    </a:lnTo>
                    <a:lnTo>
                      <a:pt x="154" y="1370"/>
                    </a:lnTo>
                    <a:lnTo>
                      <a:pt x="180" y="1367"/>
                    </a:lnTo>
                    <a:lnTo>
                      <a:pt x="208" y="1364"/>
                    </a:lnTo>
                    <a:lnTo>
                      <a:pt x="236" y="1361"/>
                    </a:lnTo>
                    <a:lnTo>
                      <a:pt x="263" y="1358"/>
                    </a:lnTo>
                    <a:lnTo>
                      <a:pt x="290" y="1357"/>
                    </a:lnTo>
                    <a:lnTo>
                      <a:pt x="317" y="1355"/>
                    </a:lnTo>
                    <a:lnTo>
                      <a:pt x="345" y="1354"/>
                    </a:lnTo>
                    <a:lnTo>
                      <a:pt x="373" y="1352"/>
                    </a:lnTo>
                    <a:lnTo>
                      <a:pt x="399" y="1351"/>
                    </a:lnTo>
                    <a:lnTo>
                      <a:pt x="427" y="1350"/>
                    </a:lnTo>
                    <a:lnTo>
                      <a:pt x="454" y="1350"/>
                    </a:lnTo>
                    <a:lnTo>
                      <a:pt x="482" y="1350"/>
                    </a:lnTo>
                    <a:lnTo>
                      <a:pt x="492" y="1350"/>
                    </a:lnTo>
                    <a:lnTo>
                      <a:pt x="502" y="1350"/>
                    </a:lnTo>
                    <a:lnTo>
                      <a:pt x="511" y="1350"/>
                    </a:lnTo>
                    <a:lnTo>
                      <a:pt x="521" y="1350"/>
                    </a:lnTo>
                    <a:lnTo>
                      <a:pt x="524" y="1185"/>
                    </a:lnTo>
                    <a:lnTo>
                      <a:pt x="524" y="1020"/>
                    </a:lnTo>
                    <a:lnTo>
                      <a:pt x="520" y="854"/>
                    </a:lnTo>
                    <a:lnTo>
                      <a:pt x="511" y="687"/>
                    </a:lnTo>
                    <a:lnTo>
                      <a:pt x="499" y="519"/>
                    </a:lnTo>
                    <a:lnTo>
                      <a:pt x="484" y="349"/>
                    </a:lnTo>
                    <a:lnTo>
                      <a:pt x="464" y="178"/>
                    </a:lnTo>
                    <a:lnTo>
                      <a:pt x="441" y="5"/>
                    </a:lnTo>
                    <a:lnTo>
                      <a:pt x="439" y="4"/>
                    </a:lnTo>
                    <a:lnTo>
                      <a:pt x="438" y="3"/>
                    </a:lnTo>
                    <a:lnTo>
                      <a:pt x="436" y="1"/>
                    </a:lnTo>
                    <a:lnTo>
                      <a:pt x="435" y="0"/>
                    </a:lnTo>
                    <a:lnTo>
                      <a:pt x="409" y="18"/>
                    </a:lnTo>
                    <a:lnTo>
                      <a:pt x="381" y="35"/>
                    </a:lnTo>
                    <a:lnTo>
                      <a:pt x="355" y="54"/>
                    </a:lnTo>
                    <a:lnTo>
                      <a:pt x="327" y="72"/>
                    </a:lnTo>
                    <a:lnTo>
                      <a:pt x="301" y="91"/>
                    </a:lnTo>
                    <a:lnTo>
                      <a:pt x="274" y="110"/>
                    </a:lnTo>
                    <a:lnTo>
                      <a:pt x="247" y="130"/>
                    </a:lnTo>
                    <a:lnTo>
                      <a:pt x="220" y="148"/>
                    </a:lnTo>
                    <a:lnTo>
                      <a:pt x="194" y="168"/>
                    </a:lnTo>
                    <a:lnTo>
                      <a:pt x="166" y="187"/>
                    </a:lnTo>
                    <a:lnTo>
                      <a:pt x="140" y="207"/>
                    </a:lnTo>
                    <a:lnTo>
                      <a:pt x="112" y="227"/>
                    </a:lnTo>
                    <a:lnTo>
                      <a:pt x="86" y="247"/>
                    </a:lnTo>
                    <a:lnTo>
                      <a:pt x="58" y="266"/>
                    </a:lnTo>
                    <a:lnTo>
                      <a:pt x="32" y="288"/>
                    </a:lnTo>
                    <a:lnTo>
                      <a:pt x="4" y="308"/>
                    </a:lnTo>
                    <a:lnTo>
                      <a:pt x="15" y="405"/>
                    </a:lnTo>
                    <a:lnTo>
                      <a:pt x="24" y="502"/>
                    </a:lnTo>
                    <a:lnTo>
                      <a:pt x="30" y="598"/>
                    </a:lnTo>
                    <a:lnTo>
                      <a:pt x="37" y="695"/>
                    </a:lnTo>
                    <a:lnTo>
                      <a:pt x="28" y="692"/>
                    </a:lnTo>
                    <a:lnTo>
                      <a:pt x="19" y="689"/>
                    </a:lnTo>
                    <a:lnTo>
                      <a:pt x="10" y="686"/>
                    </a:lnTo>
                    <a:lnTo>
                      <a:pt x="0" y="683"/>
                    </a:lnTo>
                    <a:lnTo>
                      <a:pt x="10" y="686"/>
                    </a:lnTo>
                    <a:lnTo>
                      <a:pt x="18" y="689"/>
                    </a:lnTo>
                    <a:lnTo>
                      <a:pt x="26" y="693"/>
                    </a:lnTo>
                    <a:lnTo>
                      <a:pt x="36" y="696"/>
                    </a:lnTo>
                    <a:lnTo>
                      <a:pt x="44" y="872"/>
                    </a:lnTo>
                    <a:lnTo>
                      <a:pt x="48" y="1044"/>
                    </a:lnTo>
                    <a:lnTo>
                      <a:pt x="48" y="1215"/>
                    </a:lnTo>
                    <a:lnTo>
                      <a:pt x="44" y="1385"/>
                    </a:lnTo>
                    <a:close/>
                  </a:path>
                </a:pathLst>
              </a:custGeom>
              <a:solidFill>
                <a:srgbClr val="3F9EFF"/>
              </a:solidFill>
              <a:ln w="9525">
                <a:noFill/>
                <a:round/>
              </a:ln>
            </p:spPr>
            <p:txBody>
              <a:bodyPr/>
              <a:lstStyle/>
              <a:p>
                <a:endParaRPr lang="zh-CN" altLang="en-US"/>
              </a:p>
            </p:txBody>
          </p:sp>
          <p:sp>
            <p:nvSpPr>
              <p:cNvPr id="28" name="Freeform 135"/>
              <p:cNvSpPr/>
              <p:nvPr/>
            </p:nvSpPr>
            <p:spPr bwMode="auto">
              <a:xfrm>
                <a:off x="3821" y="3180"/>
                <a:ext cx="155" cy="447"/>
              </a:xfrm>
              <a:custGeom>
                <a:avLst/>
                <a:gdLst>
                  <a:gd name="T0" fmla="*/ 38 w 310"/>
                  <a:gd name="T1" fmla="*/ 26 h 894"/>
                  <a:gd name="T2" fmla="*/ 36 w 310"/>
                  <a:gd name="T3" fmla="*/ 25 h 894"/>
                  <a:gd name="T4" fmla="*/ 33 w 310"/>
                  <a:gd name="T5" fmla="*/ 23 h 894"/>
                  <a:gd name="T6" fmla="*/ 30 w 310"/>
                  <a:gd name="T7" fmla="*/ 21 h 894"/>
                  <a:gd name="T8" fmla="*/ 28 w 310"/>
                  <a:gd name="T9" fmla="*/ 20 h 894"/>
                  <a:gd name="T10" fmla="*/ 25 w 310"/>
                  <a:gd name="T11" fmla="*/ 18 h 894"/>
                  <a:gd name="T12" fmla="*/ 23 w 310"/>
                  <a:gd name="T13" fmla="*/ 17 h 894"/>
                  <a:gd name="T14" fmla="*/ 21 w 310"/>
                  <a:gd name="T15" fmla="*/ 14 h 894"/>
                  <a:gd name="T16" fmla="*/ 19 w 310"/>
                  <a:gd name="T17" fmla="*/ 13 h 894"/>
                  <a:gd name="T18" fmla="*/ 17 w 310"/>
                  <a:gd name="T19" fmla="*/ 12 h 894"/>
                  <a:gd name="T20" fmla="*/ 14 w 310"/>
                  <a:gd name="T21" fmla="*/ 10 h 894"/>
                  <a:gd name="T22" fmla="*/ 11 w 310"/>
                  <a:gd name="T23" fmla="*/ 8 h 894"/>
                  <a:gd name="T24" fmla="*/ 10 w 310"/>
                  <a:gd name="T25" fmla="*/ 7 h 894"/>
                  <a:gd name="T26" fmla="*/ 7 w 310"/>
                  <a:gd name="T27" fmla="*/ 5 h 894"/>
                  <a:gd name="T28" fmla="*/ 5 w 310"/>
                  <a:gd name="T29" fmla="*/ 3 h 894"/>
                  <a:gd name="T30" fmla="*/ 2 w 310"/>
                  <a:gd name="T31" fmla="*/ 2 h 894"/>
                  <a:gd name="T32" fmla="*/ 0 w 310"/>
                  <a:gd name="T33" fmla="*/ 0 h 894"/>
                  <a:gd name="T34" fmla="*/ 2 w 310"/>
                  <a:gd name="T35" fmla="*/ 27 h 894"/>
                  <a:gd name="T36" fmla="*/ 3 w 310"/>
                  <a:gd name="T37" fmla="*/ 53 h 894"/>
                  <a:gd name="T38" fmla="*/ 2 w 310"/>
                  <a:gd name="T39" fmla="*/ 79 h 894"/>
                  <a:gd name="T40" fmla="*/ 1 w 310"/>
                  <a:gd name="T41" fmla="*/ 104 h 894"/>
                  <a:gd name="T42" fmla="*/ 3 w 310"/>
                  <a:gd name="T43" fmla="*/ 104 h 894"/>
                  <a:gd name="T44" fmla="*/ 5 w 310"/>
                  <a:gd name="T45" fmla="*/ 105 h 894"/>
                  <a:gd name="T46" fmla="*/ 7 w 310"/>
                  <a:gd name="T47" fmla="*/ 105 h 894"/>
                  <a:gd name="T48" fmla="*/ 10 w 310"/>
                  <a:gd name="T49" fmla="*/ 106 h 894"/>
                  <a:gd name="T50" fmla="*/ 11 w 310"/>
                  <a:gd name="T51" fmla="*/ 106 h 894"/>
                  <a:gd name="T52" fmla="*/ 13 w 310"/>
                  <a:gd name="T53" fmla="*/ 107 h 894"/>
                  <a:gd name="T54" fmla="*/ 15 w 310"/>
                  <a:gd name="T55" fmla="*/ 107 h 894"/>
                  <a:gd name="T56" fmla="*/ 18 w 310"/>
                  <a:gd name="T57" fmla="*/ 108 h 894"/>
                  <a:gd name="T58" fmla="*/ 19 w 310"/>
                  <a:gd name="T59" fmla="*/ 108 h 894"/>
                  <a:gd name="T60" fmla="*/ 21 w 310"/>
                  <a:gd name="T61" fmla="*/ 109 h 894"/>
                  <a:gd name="T62" fmla="*/ 23 w 310"/>
                  <a:gd name="T63" fmla="*/ 109 h 894"/>
                  <a:gd name="T64" fmla="*/ 25 w 310"/>
                  <a:gd name="T65" fmla="*/ 110 h 894"/>
                  <a:gd name="T66" fmla="*/ 27 w 310"/>
                  <a:gd name="T67" fmla="*/ 110 h 894"/>
                  <a:gd name="T68" fmla="*/ 29 w 310"/>
                  <a:gd name="T69" fmla="*/ 111 h 894"/>
                  <a:gd name="T70" fmla="*/ 31 w 310"/>
                  <a:gd name="T71" fmla="*/ 112 h 894"/>
                  <a:gd name="T72" fmla="*/ 34 w 310"/>
                  <a:gd name="T73" fmla="*/ 112 h 894"/>
                  <a:gd name="T74" fmla="*/ 36 w 310"/>
                  <a:gd name="T75" fmla="*/ 102 h 894"/>
                  <a:gd name="T76" fmla="*/ 37 w 310"/>
                  <a:gd name="T77" fmla="*/ 91 h 894"/>
                  <a:gd name="T78" fmla="*/ 38 w 310"/>
                  <a:gd name="T79" fmla="*/ 81 h 894"/>
                  <a:gd name="T80" fmla="*/ 39 w 310"/>
                  <a:gd name="T81" fmla="*/ 70 h 894"/>
                  <a:gd name="T82" fmla="*/ 39 w 310"/>
                  <a:gd name="T83" fmla="*/ 58 h 894"/>
                  <a:gd name="T84" fmla="*/ 39 w 310"/>
                  <a:gd name="T85" fmla="*/ 48 h 894"/>
                  <a:gd name="T86" fmla="*/ 39 w 310"/>
                  <a:gd name="T87" fmla="*/ 37 h 894"/>
                  <a:gd name="T88" fmla="*/ 38 w 310"/>
                  <a:gd name="T89" fmla="*/ 26 h 89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0"/>
                  <a:gd name="T136" fmla="*/ 0 h 894"/>
                  <a:gd name="T137" fmla="*/ 310 w 310"/>
                  <a:gd name="T138" fmla="*/ 894 h 89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0" h="894">
                    <a:moveTo>
                      <a:pt x="302" y="207"/>
                    </a:moveTo>
                    <a:lnTo>
                      <a:pt x="282" y="194"/>
                    </a:lnTo>
                    <a:lnTo>
                      <a:pt x="263" y="181"/>
                    </a:lnTo>
                    <a:lnTo>
                      <a:pt x="245" y="168"/>
                    </a:lnTo>
                    <a:lnTo>
                      <a:pt x="225" y="155"/>
                    </a:lnTo>
                    <a:lnTo>
                      <a:pt x="206" y="142"/>
                    </a:lnTo>
                    <a:lnTo>
                      <a:pt x="188" y="129"/>
                    </a:lnTo>
                    <a:lnTo>
                      <a:pt x="169" y="117"/>
                    </a:lnTo>
                    <a:lnTo>
                      <a:pt x="151" y="102"/>
                    </a:lnTo>
                    <a:lnTo>
                      <a:pt x="131" y="89"/>
                    </a:lnTo>
                    <a:lnTo>
                      <a:pt x="113" y="77"/>
                    </a:lnTo>
                    <a:lnTo>
                      <a:pt x="94" y="64"/>
                    </a:lnTo>
                    <a:lnTo>
                      <a:pt x="74" y="51"/>
                    </a:lnTo>
                    <a:lnTo>
                      <a:pt x="56" y="38"/>
                    </a:lnTo>
                    <a:lnTo>
                      <a:pt x="37" y="25"/>
                    </a:lnTo>
                    <a:lnTo>
                      <a:pt x="19" y="12"/>
                    </a:lnTo>
                    <a:lnTo>
                      <a:pt x="0" y="0"/>
                    </a:lnTo>
                    <a:lnTo>
                      <a:pt x="18" y="211"/>
                    </a:lnTo>
                    <a:lnTo>
                      <a:pt x="26" y="419"/>
                    </a:lnTo>
                    <a:lnTo>
                      <a:pt x="23" y="625"/>
                    </a:lnTo>
                    <a:lnTo>
                      <a:pt x="9" y="829"/>
                    </a:lnTo>
                    <a:lnTo>
                      <a:pt x="26" y="832"/>
                    </a:lnTo>
                    <a:lnTo>
                      <a:pt x="43" y="836"/>
                    </a:lnTo>
                    <a:lnTo>
                      <a:pt x="59" y="839"/>
                    </a:lnTo>
                    <a:lnTo>
                      <a:pt x="76" y="843"/>
                    </a:lnTo>
                    <a:lnTo>
                      <a:pt x="92" y="846"/>
                    </a:lnTo>
                    <a:lnTo>
                      <a:pt x="109" y="850"/>
                    </a:lnTo>
                    <a:lnTo>
                      <a:pt x="126" y="854"/>
                    </a:lnTo>
                    <a:lnTo>
                      <a:pt x="141" y="857"/>
                    </a:lnTo>
                    <a:lnTo>
                      <a:pt x="158" y="861"/>
                    </a:lnTo>
                    <a:lnTo>
                      <a:pt x="173" y="866"/>
                    </a:lnTo>
                    <a:lnTo>
                      <a:pt x="188" y="870"/>
                    </a:lnTo>
                    <a:lnTo>
                      <a:pt x="205" y="874"/>
                    </a:lnTo>
                    <a:lnTo>
                      <a:pt x="220" y="880"/>
                    </a:lnTo>
                    <a:lnTo>
                      <a:pt x="235" y="884"/>
                    </a:lnTo>
                    <a:lnTo>
                      <a:pt x="250" y="889"/>
                    </a:lnTo>
                    <a:lnTo>
                      <a:pt x="266" y="894"/>
                    </a:lnTo>
                    <a:lnTo>
                      <a:pt x="281" y="810"/>
                    </a:lnTo>
                    <a:lnTo>
                      <a:pt x="292" y="726"/>
                    </a:lnTo>
                    <a:lnTo>
                      <a:pt x="300" y="642"/>
                    </a:lnTo>
                    <a:lnTo>
                      <a:pt x="307" y="556"/>
                    </a:lnTo>
                    <a:lnTo>
                      <a:pt x="310" y="469"/>
                    </a:lnTo>
                    <a:lnTo>
                      <a:pt x="310" y="382"/>
                    </a:lnTo>
                    <a:lnTo>
                      <a:pt x="307" y="295"/>
                    </a:lnTo>
                    <a:lnTo>
                      <a:pt x="302" y="207"/>
                    </a:lnTo>
                    <a:close/>
                  </a:path>
                </a:pathLst>
              </a:custGeom>
              <a:solidFill>
                <a:srgbClr val="0026A5"/>
              </a:solidFill>
              <a:ln w="9525">
                <a:noFill/>
                <a:round/>
              </a:ln>
            </p:spPr>
            <p:txBody>
              <a:bodyPr/>
              <a:lstStyle/>
              <a:p>
                <a:endParaRPr lang="zh-CN" altLang="en-US"/>
              </a:p>
            </p:txBody>
          </p:sp>
          <p:sp>
            <p:nvSpPr>
              <p:cNvPr id="29" name="Freeform 136"/>
              <p:cNvSpPr/>
              <p:nvPr/>
            </p:nvSpPr>
            <p:spPr bwMode="auto">
              <a:xfrm>
                <a:off x="3339" y="3238"/>
                <a:ext cx="10" cy="4"/>
              </a:xfrm>
              <a:custGeom>
                <a:avLst/>
                <a:gdLst>
                  <a:gd name="T0" fmla="*/ 2 w 21"/>
                  <a:gd name="T1" fmla="*/ 1 h 7"/>
                  <a:gd name="T2" fmla="*/ 1 w 21"/>
                  <a:gd name="T3" fmla="*/ 1 h 7"/>
                  <a:gd name="T4" fmla="*/ 1 w 21"/>
                  <a:gd name="T5" fmla="*/ 1 h 7"/>
                  <a:gd name="T6" fmla="*/ 0 w 21"/>
                  <a:gd name="T7" fmla="*/ 1 h 7"/>
                  <a:gd name="T8" fmla="*/ 0 w 21"/>
                  <a:gd name="T9" fmla="*/ 0 h 7"/>
                  <a:gd name="T10" fmla="*/ 0 w 21"/>
                  <a:gd name="T11" fmla="*/ 0 h 7"/>
                  <a:gd name="T12" fmla="*/ 0 w 21"/>
                  <a:gd name="T13" fmla="*/ 0 h 7"/>
                  <a:gd name="T14" fmla="*/ 0 w 21"/>
                  <a:gd name="T15" fmla="*/ 0 h 7"/>
                  <a:gd name="T16" fmla="*/ 0 w 21"/>
                  <a:gd name="T17" fmla="*/ 0 h 7"/>
                  <a:gd name="T18" fmla="*/ 0 w 21"/>
                  <a:gd name="T19" fmla="*/ 0 h 7"/>
                  <a:gd name="T20" fmla="*/ 0 w 21"/>
                  <a:gd name="T21" fmla="*/ 0 h 7"/>
                  <a:gd name="T22" fmla="*/ 0 w 21"/>
                  <a:gd name="T23" fmla="*/ 0 h 7"/>
                  <a:gd name="T24" fmla="*/ 0 w 21"/>
                  <a:gd name="T25" fmla="*/ 0 h 7"/>
                  <a:gd name="T26" fmla="*/ 0 w 21"/>
                  <a:gd name="T27" fmla="*/ 1 h 7"/>
                  <a:gd name="T28" fmla="*/ 1 w 21"/>
                  <a:gd name="T29" fmla="*/ 1 h 7"/>
                  <a:gd name="T30" fmla="*/ 1 w 21"/>
                  <a:gd name="T31" fmla="*/ 1 h 7"/>
                  <a:gd name="T32" fmla="*/ 2 w 21"/>
                  <a:gd name="T33" fmla="*/ 1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7"/>
                  <a:gd name="T53" fmla="*/ 21 w 21"/>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7">
                    <a:moveTo>
                      <a:pt x="21" y="7"/>
                    </a:moveTo>
                    <a:lnTo>
                      <a:pt x="15" y="5"/>
                    </a:lnTo>
                    <a:lnTo>
                      <a:pt x="11" y="2"/>
                    </a:lnTo>
                    <a:lnTo>
                      <a:pt x="6" y="1"/>
                    </a:lnTo>
                    <a:lnTo>
                      <a:pt x="0" y="0"/>
                    </a:lnTo>
                    <a:lnTo>
                      <a:pt x="6" y="1"/>
                    </a:lnTo>
                    <a:lnTo>
                      <a:pt x="11" y="2"/>
                    </a:lnTo>
                    <a:lnTo>
                      <a:pt x="15" y="5"/>
                    </a:lnTo>
                    <a:lnTo>
                      <a:pt x="21" y="7"/>
                    </a:lnTo>
                    <a:close/>
                  </a:path>
                </a:pathLst>
              </a:custGeom>
              <a:solidFill>
                <a:srgbClr val="0026A5"/>
              </a:solidFill>
              <a:ln w="9525">
                <a:noFill/>
                <a:round/>
              </a:ln>
            </p:spPr>
            <p:txBody>
              <a:bodyPr/>
              <a:lstStyle/>
              <a:p>
                <a:endParaRPr lang="zh-CN" altLang="en-US"/>
              </a:p>
            </p:txBody>
          </p:sp>
          <p:sp>
            <p:nvSpPr>
              <p:cNvPr id="30" name="Freeform 137"/>
              <p:cNvSpPr/>
              <p:nvPr/>
            </p:nvSpPr>
            <p:spPr bwMode="auto">
              <a:xfrm>
                <a:off x="3339" y="3238"/>
                <a:ext cx="34" cy="360"/>
              </a:xfrm>
              <a:custGeom>
                <a:avLst/>
                <a:gdLst>
                  <a:gd name="T0" fmla="*/ 0 w 69"/>
                  <a:gd name="T1" fmla="*/ 90 h 719"/>
                  <a:gd name="T2" fmla="*/ 1 w 69"/>
                  <a:gd name="T3" fmla="*/ 90 h 719"/>
                  <a:gd name="T4" fmla="*/ 2 w 69"/>
                  <a:gd name="T5" fmla="*/ 90 h 719"/>
                  <a:gd name="T6" fmla="*/ 3 w 69"/>
                  <a:gd name="T7" fmla="*/ 90 h 719"/>
                  <a:gd name="T8" fmla="*/ 4 w 69"/>
                  <a:gd name="T9" fmla="*/ 90 h 719"/>
                  <a:gd name="T10" fmla="*/ 5 w 69"/>
                  <a:gd name="T11" fmla="*/ 89 h 719"/>
                  <a:gd name="T12" fmla="*/ 6 w 69"/>
                  <a:gd name="T13" fmla="*/ 89 h 719"/>
                  <a:gd name="T14" fmla="*/ 7 w 69"/>
                  <a:gd name="T15" fmla="*/ 89 h 719"/>
                  <a:gd name="T16" fmla="*/ 8 w 69"/>
                  <a:gd name="T17" fmla="*/ 89 h 719"/>
                  <a:gd name="T18" fmla="*/ 8 w 69"/>
                  <a:gd name="T19" fmla="*/ 68 h 719"/>
                  <a:gd name="T20" fmla="*/ 8 w 69"/>
                  <a:gd name="T21" fmla="*/ 46 h 719"/>
                  <a:gd name="T22" fmla="*/ 8 w 69"/>
                  <a:gd name="T23" fmla="*/ 25 h 719"/>
                  <a:gd name="T24" fmla="*/ 7 w 69"/>
                  <a:gd name="T25" fmla="*/ 3 h 719"/>
                  <a:gd name="T26" fmla="*/ 6 w 69"/>
                  <a:gd name="T27" fmla="*/ 3 h 719"/>
                  <a:gd name="T28" fmla="*/ 5 w 69"/>
                  <a:gd name="T29" fmla="*/ 2 h 719"/>
                  <a:gd name="T30" fmla="*/ 4 w 69"/>
                  <a:gd name="T31" fmla="*/ 2 h 719"/>
                  <a:gd name="T32" fmla="*/ 3 w 69"/>
                  <a:gd name="T33" fmla="*/ 2 h 719"/>
                  <a:gd name="T34" fmla="*/ 2 w 69"/>
                  <a:gd name="T35" fmla="*/ 1 h 719"/>
                  <a:gd name="T36" fmla="*/ 1 w 69"/>
                  <a:gd name="T37" fmla="*/ 1 h 719"/>
                  <a:gd name="T38" fmla="*/ 0 w 69"/>
                  <a:gd name="T39" fmla="*/ 1 h 719"/>
                  <a:gd name="T40" fmla="*/ 0 w 69"/>
                  <a:gd name="T41" fmla="*/ 0 h 719"/>
                  <a:gd name="T42" fmla="*/ 0 w 69"/>
                  <a:gd name="T43" fmla="*/ 0 h 719"/>
                  <a:gd name="T44" fmla="*/ 0 w 69"/>
                  <a:gd name="T45" fmla="*/ 0 h 719"/>
                  <a:gd name="T46" fmla="*/ 0 w 69"/>
                  <a:gd name="T47" fmla="*/ 0 h 719"/>
                  <a:gd name="T48" fmla="*/ 0 w 69"/>
                  <a:gd name="T49" fmla="*/ 0 h 719"/>
                  <a:gd name="T50" fmla="*/ 1 w 69"/>
                  <a:gd name="T51" fmla="*/ 23 h 719"/>
                  <a:gd name="T52" fmla="*/ 1 w 69"/>
                  <a:gd name="T53" fmla="*/ 46 h 719"/>
                  <a:gd name="T54" fmla="*/ 1 w 69"/>
                  <a:gd name="T55" fmla="*/ 68 h 719"/>
                  <a:gd name="T56" fmla="*/ 0 w 69"/>
                  <a:gd name="T57" fmla="*/ 90 h 71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9"/>
                  <a:gd name="T88" fmla="*/ 0 h 719"/>
                  <a:gd name="T89" fmla="*/ 69 w 69"/>
                  <a:gd name="T90" fmla="*/ 719 h 71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9" h="719">
                    <a:moveTo>
                      <a:pt x="6" y="719"/>
                    </a:moveTo>
                    <a:lnTo>
                      <a:pt x="13" y="717"/>
                    </a:lnTo>
                    <a:lnTo>
                      <a:pt x="21" y="716"/>
                    </a:lnTo>
                    <a:lnTo>
                      <a:pt x="28" y="715"/>
                    </a:lnTo>
                    <a:lnTo>
                      <a:pt x="35" y="713"/>
                    </a:lnTo>
                    <a:lnTo>
                      <a:pt x="42" y="712"/>
                    </a:lnTo>
                    <a:lnTo>
                      <a:pt x="50" y="712"/>
                    </a:lnTo>
                    <a:lnTo>
                      <a:pt x="57" y="710"/>
                    </a:lnTo>
                    <a:lnTo>
                      <a:pt x="65" y="709"/>
                    </a:lnTo>
                    <a:lnTo>
                      <a:pt x="69" y="539"/>
                    </a:lnTo>
                    <a:lnTo>
                      <a:pt x="69" y="368"/>
                    </a:lnTo>
                    <a:lnTo>
                      <a:pt x="65" y="195"/>
                    </a:lnTo>
                    <a:lnTo>
                      <a:pt x="57" y="20"/>
                    </a:lnTo>
                    <a:lnTo>
                      <a:pt x="50" y="17"/>
                    </a:lnTo>
                    <a:lnTo>
                      <a:pt x="43" y="14"/>
                    </a:lnTo>
                    <a:lnTo>
                      <a:pt x="36" y="11"/>
                    </a:lnTo>
                    <a:lnTo>
                      <a:pt x="29" y="10"/>
                    </a:lnTo>
                    <a:lnTo>
                      <a:pt x="21" y="7"/>
                    </a:lnTo>
                    <a:lnTo>
                      <a:pt x="14" y="4"/>
                    </a:lnTo>
                    <a:lnTo>
                      <a:pt x="7" y="2"/>
                    </a:lnTo>
                    <a:lnTo>
                      <a:pt x="0" y="0"/>
                    </a:lnTo>
                    <a:lnTo>
                      <a:pt x="9" y="184"/>
                    </a:lnTo>
                    <a:lnTo>
                      <a:pt x="13" y="363"/>
                    </a:lnTo>
                    <a:lnTo>
                      <a:pt x="11" y="542"/>
                    </a:lnTo>
                    <a:lnTo>
                      <a:pt x="6" y="719"/>
                    </a:lnTo>
                    <a:close/>
                  </a:path>
                </a:pathLst>
              </a:custGeom>
              <a:solidFill>
                <a:srgbClr val="0026A5"/>
              </a:solidFill>
              <a:ln w="9525">
                <a:noFill/>
                <a:round/>
              </a:ln>
            </p:spPr>
            <p:txBody>
              <a:bodyPr/>
              <a:lstStyle/>
              <a:p>
                <a:endParaRPr lang="zh-CN" altLang="en-US"/>
              </a:p>
            </p:txBody>
          </p:sp>
          <p:sp>
            <p:nvSpPr>
              <p:cNvPr id="31" name="Freeform 138"/>
              <p:cNvSpPr/>
              <p:nvPr/>
            </p:nvSpPr>
            <p:spPr bwMode="auto">
              <a:xfrm>
                <a:off x="3569" y="2903"/>
                <a:ext cx="2" cy="2"/>
              </a:xfrm>
              <a:custGeom>
                <a:avLst/>
                <a:gdLst>
                  <a:gd name="T0" fmla="*/ 0 w 4"/>
                  <a:gd name="T1" fmla="*/ 0 h 4"/>
                  <a:gd name="T2" fmla="*/ 0 w 4"/>
                  <a:gd name="T3" fmla="*/ 0 h 4"/>
                  <a:gd name="T4" fmla="*/ 0 w 4"/>
                  <a:gd name="T5" fmla="*/ 0 h 4"/>
                  <a:gd name="T6" fmla="*/ 0 w 4"/>
                  <a:gd name="T7" fmla="*/ 0 h 4"/>
                  <a:gd name="T8" fmla="*/ 0 w 4"/>
                  <a:gd name="T9" fmla="*/ 0 h 4"/>
                  <a:gd name="T10" fmla="*/ 1 w 4"/>
                  <a:gd name="T11" fmla="*/ 1 h 4"/>
                  <a:gd name="T12" fmla="*/ 1 w 4"/>
                  <a:gd name="T13" fmla="*/ 1 h 4"/>
                  <a:gd name="T14" fmla="*/ 1 w 4"/>
                  <a:gd name="T15" fmla="*/ 1 h 4"/>
                  <a:gd name="T16" fmla="*/ 1 w 4"/>
                  <a:gd name="T17" fmla="*/ 1 h 4"/>
                  <a:gd name="T18" fmla="*/ 1 w 4"/>
                  <a:gd name="T19" fmla="*/ 1 h 4"/>
                  <a:gd name="T20" fmla="*/ 1 w 4"/>
                  <a:gd name="T21" fmla="*/ 1 h 4"/>
                  <a:gd name="T22" fmla="*/ 1 w 4"/>
                  <a:gd name="T23" fmla="*/ 1 h 4"/>
                  <a:gd name="T24" fmla="*/ 0 w 4"/>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4"/>
                  <a:gd name="T41" fmla="*/ 4 w 4"/>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4">
                    <a:moveTo>
                      <a:pt x="0" y="0"/>
                    </a:moveTo>
                    <a:lnTo>
                      <a:pt x="0" y="0"/>
                    </a:lnTo>
                    <a:lnTo>
                      <a:pt x="1" y="1"/>
                    </a:lnTo>
                    <a:lnTo>
                      <a:pt x="2" y="1"/>
                    </a:lnTo>
                    <a:lnTo>
                      <a:pt x="2" y="3"/>
                    </a:lnTo>
                    <a:lnTo>
                      <a:pt x="4" y="4"/>
                    </a:lnTo>
                    <a:lnTo>
                      <a:pt x="2" y="3"/>
                    </a:lnTo>
                    <a:lnTo>
                      <a:pt x="2" y="1"/>
                    </a:lnTo>
                    <a:lnTo>
                      <a:pt x="1" y="1"/>
                    </a:lnTo>
                    <a:lnTo>
                      <a:pt x="0" y="0"/>
                    </a:lnTo>
                    <a:close/>
                  </a:path>
                </a:pathLst>
              </a:custGeom>
              <a:solidFill>
                <a:srgbClr val="0026A5"/>
              </a:solidFill>
              <a:ln w="9525">
                <a:noFill/>
                <a:round/>
              </a:ln>
            </p:spPr>
            <p:txBody>
              <a:bodyPr/>
              <a:lstStyle/>
              <a:p>
                <a:endParaRPr lang="zh-CN" altLang="en-US"/>
              </a:p>
            </p:txBody>
          </p:sp>
          <p:sp>
            <p:nvSpPr>
              <p:cNvPr id="32" name="Freeform 139"/>
              <p:cNvSpPr/>
              <p:nvPr/>
            </p:nvSpPr>
            <p:spPr bwMode="auto">
              <a:xfrm>
                <a:off x="3569" y="2903"/>
                <a:ext cx="151" cy="672"/>
              </a:xfrm>
              <a:custGeom>
                <a:avLst/>
                <a:gdLst>
                  <a:gd name="T0" fmla="*/ 10 w 302"/>
                  <a:gd name="T1" fmla="*/ 168 h 1344"/>
                  <a:gd name="T2" fmla="*/ 10 w 302"/>
                  <a:gd name="T3" fmla="*/ 168 h 1344"/>
                  <a:gd name="T4" fmla="*/ 11 w 302"/>
                  <a:gd name="T5" fmla="*/ 168 h 1344"/>
                  <a:gd name="T6" fmla="*/ 12 w 302"/>
                  <a:gd name="T7" fmla="*/ 168 h 1344"/>
                  <a:gd name="T8" fmla="*/ 13 w 302"/>
                  <a:gd name="T9" fmla="*/ 168 h 1344"/>
                  <a:gd name="T10" fmla="*/ 14 w 302"/>
                  <a:gd name="T11" fmla="*/ 168 h 1344"/>
                  <a:gd name="T12" fmla="*/ 14 w 302"/>
                  <a:gd name="T13" fmla="*/ 168 h 1344"/>
                  <a:gd name="T14" fmla="*/ 15 w 302"/>
                  <a:gd name="T15" fmla="*/ 168 h 1344"/>
                  <a:gd name="T16" fmla="*/ 17 w 302"/>
                  <a:gd name="T17" fmla="*/ 168 h 1344"/>
                  <a:gd name="T18" fmla="*/ 17 w 302"/>
                  <a:gd name="T19" fmla="*/ 147 h 1344"/>
                  <a:gd name="T20" fmla="*/ 17 w 302"/>
                  <a:gd name="T21" fmla="*/ 124 h 1344"/>
                  <a:gd name="T22" fmla="*/ 15 w 302"/>
                  <a:gd name="T23" fmla="*/ 102 h 1344"/>
                  <a:gd name="T24" fmla="*/ 14 w 302"/>
                  <a:gd name="T25" fmla="*/ 81 h 1344"/>
                  <a:gd name="T26" fmla="*/ 18 w 302"/>
                  <a:gd name="T27" fmla="*/ 80 h 1344"/>
                  <a:gd name="T28" fmla="*/ 20 w 302"/>
                  <a:gd name="T29" fmla="*/ 79 h 1344"/>
                  <a:gd name="T30" fmla="*/ 23 w 302"/>
                  <a:gd name="T31" fmla="*/ 78 h 1344"/>
                  <a:gd name="T32" fmla="*/ 26 w 302"/>
                  <a:gd name="T33" fmla="*/ 77 h 1344"/>
                  <a:gd name="T34" fmla="*/ 29 w 302"/>
                  <a:gd name="T35" fmla="*/ 77 h 1344"/>
                  <a:gd name="T36" fmla="*/ 31 w 302"/>
                  <a:gd name="T37" fmla="*/ 76 h 1344"/>
                  <a:gd name="T38" fmla="*/ 35 w 302"/>
                  <a:gd name="T39" fmla="*/ 75 h 1344"/>
                  <a:gd name="T40" fmla="*/ 38 w 302"/>
                  <a:gd name="T41" fmla="*/ 75 h 1344"/>
                  <a:gd name="T42" fmla="*/ 37 w 302"/>
                  <a:gd name="T43" fmla="*/ 63 h 1344"/>
                  <a:gd name="T44" fmla="*/ 36 w 302"/>
                  <a:gd name="T45" fmla="*/ 52 h 1344"/>
                  <a:gd name="T46" fmla="*/ 35 w 302"/>
                  <a:gd name="T47" fmla="*/ 42 h 1344"/>
                  <a:gd name="T48" fmla="*/ 33 w 302"/>
                  <a:gd name="T49" fmla="*/ 31 h 1344"/>
                  <a:gd name="T50" fmla="*/ 30 w 302"/>
                  <a:gd name="T51" fmla="*/ 29 h 1344"/>
                  <a:gd name="T52" fmla="*/ 28 w 302"/>
                  <a:gd name="T53" fmla="*/ 27 h 1344"/>
                  <a:gd name="T54" fmla="*/ 26 w 302"/>
                  <a:gd name="T55" fmla="*/ 25 h 1344"/>
                  <a:gd name="T56" fmla="*/ 24 w 302"/>
                  <a:gd name="T57" fmla="*/ 23 h 1344"/>
                  <a:gd name="T58" fmla="*/ 22 w 302"/>
                  <a:gd name="T59" fmla="*/ 21 h 1344"/>
                  <a:gd name="T60" fmla="*/ 20 w 302"/>
                  <a:gd name="T61" fmla="*/ 20 h 1344"/>
                  <a:gd name="T62" fmla="*/ 19 w 302"/>
                  <a:gd name="T63" fmla="*/ 18 h 1344"/>
                  <a:gd name="T64" fmla="*/ 17 w 302"/>
                  <a:gd name="T65" fmla="*/ 15 h 1344"/>
                  <a:gd name="T66" fmla="*/ 14 w 302"/>
                  <a:gd name="T67" fmla="*/ 13 h 1344"/>
                  <a:gd name="T68" fmla="*/ 12 w 302"/>
                  <a:gd name="T69" fmla="*/ 11 h 1344"/>
                  <a:gd name="T70" fmla="*/ 10 w 302"/>
                  <a:gd name="T71" fmla="*/ 10 h 1344"/>
                  <a:gd name="T72" fmla="*/ 9 w 302"/>
                  <a:gd name="T73" fmla="*/ 7 h 1344"/>
                  <a:gd name="T74" fmla="*/ 6 w 302"/>
                  <a:gd name="T75" fmla="*/ 5 h 1344"/>
                  <a:gd name="T76" fmla="*/ 5 w 302"/>
                  <a:gd name="T77" fmla="*/ 3 h 1344"/>
                  <a:gd name="T78" fmla="*/ 2 w 302"/>
                  <a:gd name="T79" fmla="*/ 2 h 1344"/>
                  <a:gd name="T80" fmla="*/ 0 w 302"/>
                  <a:gd name="T81" fmla="*/ 0 h 1344"/>
                  <a:gd name="T82" fmla="*/ 2 w 302"/>
                  <a:gd name="T83" fmla="*/ 21 h 1344"/>
                  <a:gd name="T84" fmla="*/ 5 w 302"/>
                  <a:gd name="T85" fmla="*/ 43 h 1344"/>
                  <a:gd name="T86" fmla="*/ 7 w 302"/>
                  <a:gd name="T87" fmla="*/ 65 h 1344"/>
                  <a:gd name="T88" fmla="*/ 9 w 302"/>
                  <a:gd name="T89" fmla="*/ 85 h 1344"/>
                  <a:gd name="T90" fmla="*/ 9 w 302"/>
                  <a:gd name="T91" fmla="*/ 106 h 1344"/>
                  <a:gd name="T92" fmla="*/ 10 w 302"/>
                  <a:gd name="T93" fmla="*/ 126 h 1344"/>
                  <a:gd name="T94" fmla="*/ 10 w 302"/>
                  <a:gd name="T95" fmla="*/ 148 h 1344"/>
                  <a:gd name="T96" fmla="*/ 10 w 302"/>
                  <a:gd name="T97" fmla="*/ 168 h 13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2"/>
                  <a:gd name="T148" fmla="*/ 0 h 1344"/>
                  <a:gd name="T149" fmla="*/ 302 w 302"/>
                  <a:gd name="T150" fmla="*/ 1344 h 13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2" h="1344">
                    <a:moveTo>
                      <a:pt x="80" y="1344"/>
                    </a:moveTo>
                    <a:lnTo>
                      <a:pt x="87" y="1344"/>
                    </a:lnTo>
                    <a:lnTo>
                      <a:pt x="92" y="1344"/>
                    </a:lnTo>
                    <a:lnTo>
                      <a:pt x="99" y="1344"/>
                    </a:lnTo>
                    <a:lnTo>
                      <a:pt x="105" y="1344"/>
                    </a:lnTo>
                    <a:lnTo>
                      <a:pt x="112" y="1344"/>
                    </a:lnTo>
                    <a:lnTo>
                      <a:pt x="117" y="1344"/>
                    </a:lnTo>
                    <a:lnTo>
                      <a:pt x="124" y="1344"/>
                    </a:lnTo>
                    <a:lnTo>
                      <a:pt x="130" y="1344"/>
                    </a:lnTo>
                    <a:lnTo>
                      <a:pt x="133" y="1171"/>
                    </a:lnTo>
                    <a:lnTo>
                      <a:pt x="133" y="997"/>
                    </a:lnTo>
                    <a:lnTo>
                      <a:pt x="127" y="820"/>
                    </a:lnTo>
                    <a:lnTo>
                      <a:pt x="117" y="641"/>
                    </a:lnTo>
                    <a:lnTo>
                      <a:pt x="141" y="635"/>
                    </a:lnTo>
                    <a:lnTo>
                      <a:pt x="163" y="628"/>
                    </a:lnTo>
                    <a:lnTo>
                      <a:pt x="187" y="622"/>
                    </a:lnTo>
                    <a:lnTo>
                      <a:pt x="209" y="616"/>
                    </a:lnTo>
                    <a:lnTo>
                      <a:pt x="232" y="611"/>
                    </a:lnTo>
                    <a:lnTo>
                      <a:pt x="255" y="605"/>
                    </a:lnTo>
                    <a:lnTo>
                      <a:pt x="278" y="599"/>
                    </a:lnTo>
                    <a:lnTo>
                      <a:pt x="302" y="594"/>
                    </a:lnTo>
                    <a:lnTo>
                      <a:pt x="293" y="507"/>
                    </a:lnTo>
                    <a:lnTo>
                      <a:pt x="285" y="421"/>
                    </a:lnTo>
                    <a:lnTo>
                      <a:pt x="274" y="337"/>
                    </a:lnTo>
                    <a:lnTo>
                      <a:pt x="263" y="250"/>
                    </a:lnTo>
                    <a:lnTo>
                      <a:pt x="246" y="234"/>
                    </a:lnTo>
                    <a:lnTo>
                      <a:pt x="230" y="218"/>
                    </a:lnTo>
                    <a:lnTo>
                      <a:pt x="213" y="203"/>
                    </a:lnTo>
                    <a:lnTo>
                      <a:pt x="196" y="185"/>
                    </a:lnTo>
                    <a:lnTo>
                      <a:pt x="180" y="171"/>
                    </a:lnTo>
                    <a:lnTo>
                      <a:pt x="165" y="155"/>
                    </a:lnTo>
                    <a:lnTo>
                      <a:pt x="148" y="140"/>
                    </a:lnTo>
                    <a:lnTo>
                      <a:pt x="131" y="124"/>
                    </a:lnTo>
                    <a:lnTo>
                      <a:pt x="115" y="108"/>
                    </a:lnTo>
                    <a:lnTo>
                      <a:pt x="98" y="93"/>
                    </a:lnTo>
                    <a:lnTo>
                      <a:pt x="83" y="77"/>
                    </a:lnTo>
                    <a:lnTo>
                      <a:pt x="66" y="61"/>
                    </a:lnTo>
                    <a:lnTo>
                      <a:pt x="50" y="47"/>
                    </a:lnTo>
                    <a:lnTo>
                      <a:pt x="33" y="31"/>
                    </a:lnTo>
                    <a:lnTo>
                      <a:pt x="16" y="16"/>
                    </a:lnTo>
                    <a:lnTo>
                      <a:pt x="0" y="0"/>
                    </a:lnTo>
                    <a:lnTo>
                      <a:pt x="23" y="173"/>
                    </a:lnTo>
                    <a:lnTo>
                      <a:pt x="43" y="344"/>
                    </a:lnTo>
                    <a:lnTo>
                      <a:pt x="58" y="514"/>
                    </a:lnTo>
                    <a:lnTo>
                      <a:pt x="70" y="682"/>
                    </a:lnTo>
                    <a:lnTo>
                      <a:pt x="79" y="849"/>
                    </a:lnTo>
                    <a:lnTo>
                      <a:pt x="83" y="1015"/>
                    </a:lnTo>
                    <a:lnTo>
                      <a:pt x="83" y="1180"/>
                    </a:lnTo>
                    <a:lnTo>
                      <a:pt x="80" y="1344"/>
                    </a:lnTo>
                    <a:close/>
                  </a:path>
                </a:pathLst>
              </a:custGeom>
              <a:solidFill>
                <a:srgbClr val="0026A5"/>
              </a:solidFill>
              <a:ln w="9525">
                <a:noFill/>
                <a:round/>
              </a:ln>
            </p:spPr>
            <p:txBody>
              <a:bodyPr/>
              <a:lstStyle/>
              <a:p>
                <a:endParaRPr lang="zh-CN" altLang="en-US"/>
              </a:p>
            </p:txBody>
          </p:sp>
          <p:sp>
            <p:nvSpPr>
              <p:cNvPr id="33" name="Freeform 140"/>
              <p:cNvSpPr/>
              <p:nvPr/>
            </p:nvSpPr>
            <p:spPr bwMode="auto">
              <a:xfrm>
                <a:off x="3397" y="3288"/>
                <a:ext cx="37" cy="62"/>
              </a:xfrm>
              <a:custGeom>
                <a:avLst/>
                <a:gdLst>
                  <a:gd name="T0" fmla="*/ 9 w 72"/>
                  <a:gd name="T1" fmla="*/ 0 h 125"/>
                  <a:gd name="T2" fmla="*/ 8 w 72"/>
                  <a:gd name="T3" fmla="*/ 0 h 125"/>
                  <a:gd name="T4" fmla="*/ 7 w 72"/>
                  <a:gd name="T5" fmla="*/ 0 h 125"/>
                  <a:gd name="T6" fmla="*/ 6 w 72"/>
                  <a:gd name="T7" fmla="*/ 1 h 125"/>
                  <a:gd name="T8" fmla="*/ 5 w 72"/>
                  <a:gd name="T9" fmla="*/ 1 h 125"/>
                  <a:gd name="T10" fmla="*/ 4 w 72"/>
                  <a:gd name="T11" fmla="*/ 2 h 125"/>
                  <a:gd name="T12" fmla="*/ 3 w 72"/>
                  <a:gd name="T13" fmla="*/ 2 h 125"/>
                  <a:gd name="T14" fmla="*/ 1 w 72"/>
                  <a:gd name="T15" fmla="*/ 2 h 125"/>
                  <a:gd name="T16" fmla="*/ 0 w 72"/>
                  <a:gd name="T17" fmla="*/ 3 h 125"/>
                  <a:gd name="T18" fmla="*/ 1 w 72"/>
                  <a:gd name="T19" fmla="*/ 6 h 125"/>
                  <a:gd name="T20" fmla="*/ 1 w 72"/>
                  <a:gd name="T21" fmla="*/ 9 h 125"/>
                  <a:gd name="T22" fmla="*/ 1 w 72"/>
                  <a:gd name="T23" fmla="*/ 12 h 125"/>
                  <a:gd name="T24" fmla="*/ 1 w 72"/>
                  <a:gd name="T25" fmla="*/ 15 h 125"/>
                  <a:gd name="T26" fmla="*/ 2 w 72"/>
                  <a:gd name="T27" fmla="*/ 15 h 125"/>
                  <a:gd name="T28" fmla="*/ 3 w 72"/>
                  <a:gd name="T29" fmla="*/ 14 h 125"/>
                  <a:gd name="T30" fmla="*/ 4 w 72"/>
                  <a:gd name="T31" fmla="*/ 14 h 125"/>
                  <a:gd name="T32" fmla="*/ 5 w 72"/>
                  <a:gd name="T33" fmla="*/ 14 h 125"/>
                  <a:gd name="T34" fmla="*/ 6 w 72"/>
                  <a:gd name="T35" fmla="*/ 14 h 125"/>
                  <a:gd name="T36" fmla="*/ 7 w 72"/>
                  <a:gd name="T37" fmla="*/ 13 h 125"/>
                  <a:gd name="T38" fmla="*/ 9 w 72"/>
                  <a:gd name="T39" fmla="*/ 13 h 125"/>
                  <a:gd name="T40" fmla="*/ 10 w 72"/>
                  <a:gd name="T41" fmla="*/ 13 h 125"/>
                  <a:gd name="T42" fmla="*/ 10 w 72"/>
                  <a:gd name="T43" fmla="*/ 9 h 125"/>
                  <a:gd name="T44" fmla="*/ 10 w 72"/>
                  <a:gd name="T45" fmla="*/ 6 h 125"/>
                  <a:gd name="T46" fmla="*/ 9 w 72"/>
                  <a:gd name="T47" fmla="*/ 3 h 125"/>
                  <a:gd name="T48" fmla="*/ 9 w 72"/>
                  <a:gd name="T49" fmla="*/ 0 h 1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2"/>
                  <a:gd name="T76" fmla="*/ 0 h 125"/>
                  <a:gd name="T77" fmla="*/ 72 w 72"/>
                  <a:gd name="T78" fmla="*/ 125 h 1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2" h="125">
                    <a:moveTo>
                      <a:pt x="68" y="0"/>
                    </a:moveTo>
                    <a:lnTo>
                      <a:pt x="60" y="3"/>
                    </a:lnTo>
                    <a:lnTo>
                      <a:pt x="50" y="6"/>
                    </a:lnTo>
                    <a:lnTo>
                      <a:pt x="42" y="9"/>
                    </a:lnTo>
                    <a:lnTo>
                      <a:pt x="33" y="12"/>
                    </a:lnTo>
                    <a:lnTo>
                      <a:pt x="25" y="16"/>
                    </a:lnTo>
                    <a:lnTo>
                      <a:pt x="17" y="19"/>
                    </a:lnTo>
                    <a:lnTo>
                      <a:pt x="8" y="22"/>
                    </a:lnTo>
                    <a:lnTo>
                      <a:pt x="0" y="25"/>
                    </a:lnTo>
                    <a:lnTo>
                      <a:pt x="1" y="50"/>
                    </a:lnTo>
                    <a:lnTo>
                      <a:pt x="1" y="75"/>
                    </a:lnTo>
                    <a:lnTo>
                      <a:pt x="3" y="100"/>
                    </a:lnTo>
                    <a:lnTo>
                      <a:pt x="3" y="125"/>
                    </a:lnTo>
                    <a:lnTo>
                      <a:pt x="11" y="122"/>
                    </a:lnTo>
                    <a:lnTo>
                      <a:pt x="21" y="119"/>
                    </a:lnTo>
                    <a:lnTo>
                      <a:pt x="29" y="118"/>
                    </a:lnTo>
                    <a:lnTo>
                      <a:pt x="37" y="115"/>
                    </a:lnTo>
                    <a:lnTo>
                      <a:pt x="46" y="112"/>
                    </a:lnTo>
                    <a:lnTo>
                      <a:pt x="54" y="110"/>
                    </a:lnTo>
                    <a:lnTo>
                      <a:pt x="64" y="108"/>
                    </a:lnTo>
                    <a:lnTo>
                      <a:pt x="72" y="105"/>
                    </a:lnTo>
                    <a:lnTo>
                      <a:pt x="71" y="79"/>
                    </a:lnTo>
                    <a:lnTo>
                      <a:pt x="71" y="52"/>
                    </a:lnTo>
                    <a:lnTo>
                      <a:pt x="69" y="26"/>
                    </a:lnTo>
                    <a:lnTo>
                      <a:pt x="68" y="0"/>
                    </a:lnTo>
                    <a:close/>
                  </a:path>
                </a:pathLst>
              </a:custGeom>
              <a:solidFill>
                <a:srgbClr val="FFFFFF"/>
              </a:solidFill>
              <a:ln w="9525">
                <a:noFill/>
                <a:round/>
              </a:ln>
            </p:spPr>
            <p:txBody>
              <a:bodyPr/>
              <a:lstStyle/>
              <a:p>
                <a:endParaRPr lang="zh-CN" altLang="en-US"/>
              </a:p>
            </p:txBody>
          </p:sp>
          <p:sp>
            <p:nvSpPr>
              <p:cNvPr id="34" name="Freeform 141"/>
              <p:cNvSpPr/>
              <p:nvPr/>
            </p:nvSpPr>
            <p:spPr bwMode="auto">
              <a:xfrm>
                <a:off x="3400" y="3489"/>
                <a:ext cx="36" cy="50"/>
              </a:xfrm>
              <a:custGeom>
                <a:avLst/>
                <a:gdLst>
                  <a:gd name="T0" fmla="*/ 1 w 70"/>
                  <a:gd name="T1" fmla="*/ 2 h 100"/>
                  <a:gd name="T2" fmla="*/ 1 w 70"/>
                  <a:gd name="T3" fmla="*/ 5 h 100"/>
                  <a:gd name="T4" fmla="*/ 1 w 70"/>
                  <a:gd name="T5" fmla="*/ 6 h 100"/>
                  <a:gd name="T6" fmla="*/ 0 w 70"/>
                  <a:gd name="T7" fmla="*/ 10 h 100"/>
                  <a:gd name="T8" fmla="*/ 0 w 70"/>
                  <a:gd name="T9" fmla="*/ 13 h 100"/>
                  <a:gd name="T10" fmla="*/ 1 w 70"/>
                  <a:gd name="T11" fmla="*/ 13 h 100"/>
                  <a:gd name="T12" fmla="*/ 3 w 70"/>
                  <a:gd name="T13" fmla="*/ 13 h 100"/>
                  <a:gd name="T14" fmla="*/ 4 w 70"/>
                  <a:gd name="T15" fmla="*/ 13 h 100"/>
                  <a:gd name="T16" fmla="*/ 5 w 70"/>
                  <a:gd name="T17" fmla="*/ 13 h 100"/>
                  <a:gd name="T18" fmla="*/ 6 w 70"/>
                  <a:gd name="T19" fmla="*/ 13 h 100"/>
                  <a:gd name="T20" fmla="*/ 7 w 70"/>
                  <a:gd name="T21" fmla="*/ 13 h 100"/>
                  <a:gd name="T22" fmla="*/ 8 w 70"/>
                  <a:gd name="T23" fmla="*/ 12 h 100"/>
                  <a:gd name="T24" fmla="*/ 9 w 70"/>
                  <a:gd name="T25" fmla="*/ 12 h 100"/>
                  <a:gd name="T26" fmla="*/ 10 w 70"/>
                  <a:gd name="T27" fmla="*/ 9 h 100"/>
                  <a:gd name="T28" fmla="*/ 10 w 70"/>
                  <a:gd name="T29" fmla="*/ 6 h 100"/>
                  <a:gd name="T30" fmla="*/ 10 w 70"/>
                  <a:gd name="T31" fmla="*/ 3 h 100"/>
                  <a:gd name="T32" fmla="*/ 10 w 70"/>
                  <a:gd name="T33" fmla="*/ 0 h 100"/>
                  <a:gd name="T34" fmla="*/ 8 w 70"/>
                  <a:gd name="T35" fmla="*/ 1 h 100"/>
                  <a:gd name="T36" fmla="*/ 7 w 70"/>
                  <a:gd name="T37" fmla="*/ 1 h 100"/>
                  <a:gd name="T38" fmla="*/ 6 w 70"/>
                  <a:gd name="T39" fmla="*/ 1 h 100"/>
                  <a:gd name="T40" fmla="*/ 5 w 70"/>
                  <a:gd name="T41" fmla="*/ 1 h 100"/>
                  <a:gd name="T42" fmla="*/ 4 w 70"/>
                  <a:gd name="T43" fmla="*/ 1 h 100"/>
                  <a:gd name="T44" fmla="*/ 3 w 70"/>
                  <a:gd name="T45" fmla="*/ 1 h 100"/>
                  <a:gd name="T46" fmla="*/ 2 w 70"/>
                  <a:gd name="T47" fmla="*/ 1 h 100"/>
                  <a:gd name="T48" fmla="*/ 1 w 70"/>
                  <a:gd name="T49" fmla="*/ 2 h 1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0"/>
                  <a:gd name="T76" fmla="*/ 0 h 100"/>
                  <a:gd name="T77" fmla="*/ 70 w 70"/>
                  <a:gd name="T78" fmla="*/ 100 h 1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0" h="100">
                    <a:moveTo>
                      <a:pt x="1" y="10"/>
                    </a:moveTo>
                    <a:lnTo>
                      <a:pt x="1" y="33"/>
                    </a:lnTo>
                    <a:lnTo>
                      <a:pt x="1" y="54"/>
                    </a:lnTo>
                    <a:lnTo>
                      <a:pt x="0" y="77"/>
                    </a:lnTo>
                    <a:lnTo>
                      <a:pt x="0" y="100"/>
                    </a:lnTo>
                    <a:lnTo>
                      <a:pt x="8" y="100"/>
                    </a:lnTo>
                    <a:lnTo>
                      <a:pt x="18" y="98"/>
                    </a:lnTo>
                    <a:lnTo>
                      <a:pt x="26" y="98"/>
                    </a:lnTo>
                    <a:lnTo>
                      <a:pt x="34" y="97"/>
                    </a:lnTo>
                    <a:lnTo>
                      <a:pt x="42" y="97"/>
                    </a:lnTo>
                    <a:lnTo>
                      <a:pt x="51" y="97"/>
                    </a:lnTo>
                    <a:lnTo>
                      <a:pt x="61" y="96"/>
                    </a:lnTo>
                    <a:lnTo>
                      <a:pt x="69" y="96"/>
                    </a:lnTo>
                    <a:lnTo>
                      <a:pt x="70" y="71"/>
                    </a:lnTo>
                    <a:lnTo>
                      <a:pt x="70" y="47"/>
                    </a:lnTo>
                    <a:lnTo>
                      <a:pt x="70" y="24"/>
                    </a:lnTo>
                    <a:lnTo>
                      <a:pt x="70" y="0"/>
                    </a:lnTo>
                    <a:lnTo>
                      <a:pt x="62" y="1"/>
                    </a:lnTo>
                    <a:lnTo>
                      <a:pt x="52" y="3"/>
                    </a:lnTo>
                    <a:lnTo>
                      <a:pt x="44" y="3"/>
                    </a:lnTo>
                    <a:lnTo>
                      <a:pt x="36" y="4"/>
                    </a:lnTo>
                    <a:lnTo>
                      <a:pt x="27" y="6"/>
                    </a:lnTo>
                    <a:lnTo>
                      <a:pt x="19" y="7"/>
                    </a:lnTo>
                    <a:lnTo>
                      <a:pt x="9" y="8"/>
                    </a:lnTo>
                    <a:lnTo>
                      <a:pt x="1" y="10"/>
                    </a:lnTo>
                    <a:close/>
                  </a:path>
                </a:pathLst>
              </a:custGeom>
              <a:solidFill>
                <a:srgbClr val="0026A5"/>
              </a:solidFill>
              <a:ln w="9525">
                <a:noFill/>
                <a:round/>
              </a:ln>
            </p:spPr>
            <p:txBody>
              <a:bodyPr/>
              <a:lstStyle/>
              <a:p>
                <a:endParaRPr lang="zh-CN" altLang="en-US"/>
              </a:p>
            </p:txBody>
          </p:sp>
          <p:sp>
            <p:nvSpPr>
              <p:cNvPr id="35" name="Freeform 142"/>
              <p:cNvSpPr/>
              <p:nvPr/>
            </p:nvSpPr>
            <p:spPr bwMode="auto">
              <a:xfrm>
                <a:off x="3391" y="3181"/>
                <a:ext cx="38" cy="69"/>
              </a:xfrm>
              <a:custGeom>
                <a:avLst/>
                <a:gdLst>
                  <a:gd name="T0" fmla="*/ 9 w 74"/>
                  <a:gd name="T1" fmla="*/ 0 h 138"/>
                  <a:gd name="T2" fmla="*/ 8 w 74"/>
                  <a:gd name="T3" fmla="*/ 1 h 138"/>
                  <a:gd name="T4" fmla="*/ 7 w 74"/>
                  <a:gd name="T5" fmla="*/ 1 h 138"/>
                  <a:gd name="T6" fmla="*/ 6 w 74"/>
                  <a:gd name="T7" fmla="*/ 1 h 138"/>
                  <a:gd name="T8" fmla="*/ 5 w 74"/>
                  <a:gd name="T9" fmla="*/ 2 h 138"/>
                  <a:gd name="T10" fmla="*/ 3 w 74"/>
                  <a:gd name="T11" fmla="*/ 2 h 138"/>
                  <a:gd name="T12" fmla="*/ 2 w 74"/>
                  <a:gd name="T13" fmla="*/ 3 h 138"/>
                  <a:gd name="T14" fmla="*/ 1 w 74"/>
                  <a:gd name="T15" fmla="*/ 3 h 138"/>
                  <a:gd name="T16" fmla="*/ 0 w 74"/>
                  <a:gd name="T17" fmla="*/ 4 h 138"/>
                  <a:gd name="T18" fmla="*/ 1 w 74"/>
                  <a:gd name="T19" fmla="*/ 7 h 138"/>
                  <a:gd name="T20" fmla="*/ 1 w 74"/>
                  <a:gd name="T21" fmla="*/ 10 h 138"/>
                  <a:gd name="T22" fmla="*/ 1 w 74"/>
                  <a:gd name="T23" fmla="*/ 13 h 138"/>
                  <a:gd name="T24" fmla="*/ 1 w 74"/>
                  <a:gd name="T25" fmla="*/ 17 h 138"/>
                  <a:gd name="T26" fmla="*/ 2 w 74"/>
                  <a:gd name="T27" fmla="*/ 17 h 138"/>
                  <a:gd name="T28" fmla="*/ 3 w 74"/>
                  <a:gd name="T29" fmla="*/ 17 h 138"/>
                  <a:gd name="T30" fmla="*/ 4 w 74"/>
                  <a:gd name="T31" fmla="*/ 15 h 138"/>
                  <a:gd name="T32" fmla="*/ 6 w 74"/>
                  <a:gd name="T33" fmla="*/ 15 h 138"/>
                  <a:gd name="T34" fmla="*/ 7 w 74"/>
                  <a:gd name="T35" fmla="*/ 15 h 138"/>
                  <a:gd name="T36" fmla="*/ 8 w 74"/>
                  <a:gd name="T37" fmla="*/ 14 h 138"/>
                  <a:gd name="T38" fmla="*/ 9 w 74"/>
                  <a:gd name="T39" fmla="*/ 14 h 138"/>
                  <a:gd name="T40" fmla="*/ 10 w 74"/>
                  <a:gd name="T41" fmla="*/ 13 h 138"/>
                  <a:gd name="T42" fmla="*/ 10 w 74"/>
                  <a:gd name="T43" fmla="*/ 10 h 138"/>
                  <a:gd name="T44" fmla="*/ 10 w 74"/>
                  <a:gd name="T45" fmla="*/ 6 h 138"/>
                  <a:gd name="T46" fmla="*/ 9 w 74"/>
                  <a:gd name="T47" fmla="*/ 3 h 138"/>
                  <a:gd name="T48" fmla="*/ 9 w 74"/>
                  <a:gd name="T49" fmla="*/ 0 h 1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4"/>
                  <a:gd name="T76" fmla="*/ 0 h 138"/>
                  <a:gd name="T77" fmla="*/ 74 w 74"/>
                  <a:gd name="T78" fmla="*/ 138 h 1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4" h="138">
                    <a:moveTo>
                      <a:pt x="67" y="0"/>
                    </a:moveTo>
                    <a:lnTo>
                      <a:pt x="59" y="4"/>
                    </a:lnTo>
                    <a:lnTo>
                      <a:pt x="51" y="9"/>
                    </a:lnTo>
                    <a:lnTo>
                      <a:pt x="42" y="13"/>
                    </a:lnTo>
                    <a:lnTo>
                      <a:pt x="34" y="16"/>
                    </a:lnTo>
                    <a:lnTo>
                      <a:pt x="24" y="20"/>
                    </a:lnTo>
                    <a:lnTo>
                      <a:pt x="16" y="24"/>
                    </a:lnTo>
                    <a:lnTo>
                      <a:pt x="8" y="29"/>
                    </a:lnTo>
                    <a:lnTo>
                      <a:pt x="0" y="33"/>
                    </a:lnTo>
                    <a:lnTo>
                      <a:pt x="1" y="60"/>
                    </a:lnTo>
                    <a:lnTo>
                      <a:pt x="4" y="86"/>
                    </a:lnTo>
                    <a:lnTo>
                      <a:pt x="5" y="111"/>
                    </a:lnTo>
                    <a:lnTo>
                      <a:pt x="6" y="138"/>
                    </a:lnTo>
                    <a:lnTo>
                      <a:pt x="15" y="134"/>
                    </a:lnTo>
                    <a:lnTo>
                      <a:pt x="23" y="131"/>
                    </a:lnTo>
                    <a:lnTo>
                      <a:pt x="31" y="127"/>
                    </a:lnTo>
                    <a:lnTo>
                      <a:pt x="40" y="123"/>
                    </a:lnTo>
                    <a:lnTo>
                      <a:pt x="48" y="120"/>
                    </a:lnTo>
                    <a:lnTo>
                      <a:pt x="56" y="116"/>
                    </a:lnTo>
                    <a:lnTo>
                      <a:pt x="66" y="113"/>
                    </a:lnTo>
                    <a:lnTo>
                      <a:pt x="74" y="108"/>
                    </a:lnTo>
                    <a:lnTo>
                      <a:pt x="73" y="81"/>
                    </a:lnTo>
                    <a:lnTo>
                      <a:pt x="72" y="54"/>
                    </a:lnTo>
                    <a:lnTo>
                      <a:pt x="69" y="27"/>
                    </a:lnTo>
                    <a:lnTo>
                      <a:pt x="67" y="0"/>
                    </a:lnTo>
                    <a:close/>
                  </a:path>
                </a:pathLst>
              </a:custGeom>
              <a:solidFill>
                <a:srgbClr val="FFFFFF"/>
              </a:solidFill>
              <a:ln w="9525">
                <a:noFill/>
                <a:round/>
              </a:ln>
            </p:spPr>
            <p:txBody>
              <a:bodyPr/>
              <a:lstStyle/>
              <a:p>
                <a:endParaRPr lang="zh-CN" altLang="en-US"/>
              </a:p>
            </p:txBody>
          </p:sp>
          <p:sp>
            <p:nvSpPr>
              <p:cNvPr id="36" name="Freeform 143"/>
              <p:cNvSpPr/>
              <p:nvPr/>
            </p:nvSpPr>
            <p:spPr bwMode="auto">
              <a:xfrm>
                <a:off x="3400" y="3391"/>
                <a:ext cx="36" cy="56"/>
              </a:xfrm>
              <a:custGeom>
                <a:avLst/>
                <a:gdLst>
                  <a:gd name="T0" fmla="*/ 9 w 70"/>
                  <a:gd name="T1" fmla="*/ 0 h 113"/>
                  <a:gd name="T2" fmla="*/ 8 w 70"/>
                  <a:gd name="T3" fmla="*/ 0 h 113"/>
                  <a:gd name="T4" fmla="*/ 7 w 70"/>
                  <a:gd name="T5" fmla="*/ 0 h 113"/>
                  <a:gd name="T6" fmla="*/ 6 w 70"/>
                  <a:gd name="T7" fmla="*/ 0 h 113"/>
                  <a:gd name="T8" fmla="*/ 5 w 70"/>
                  <a:gd name="T9" fmla="*/ 1 h 113"/>
                  <a:gd name="T10" fmla="*/ 4 w 70"/>
                  <a:gd name="T11" fmla="*/ 1 h 113"/>
                  <a:gd name="T12" fmla="*/ 3 w 70"/>
                  <a:gd name="T13" fmla="*/ 1 h 113"/>
                  <a:gd name="T14" fmla="*/ 1 w 70"/>
                  <a:gd name="T15" fmla="*/ 1 h 113"/>
                  <a:gd name="T16" fmla="*/ 0 w 70"/>
                  <a:gd name="T17" fmla="*/ 2 h 113"/>
                  <a:gd name="T18" fmla="*/ 1 w 70"/>
                  <a:gd name="T19" fmla="*/ 5 h 113"/>
                  <a:gd name="T20" fmla="*/ 1 w 70"/>
                  <a:gd name="T21" fmla="*/ 8 h 113"/>
                  <a:gd name="T22" fmla="*/ 1 w 70"/>
                  <a:gd name="T23" fmla="*/ 11 h 113"/>
                  <a:gd name="T24" fmla="*/ 1 w 70"/>
                  <a:gd name="T25" fmla="*/ 14 h 113"/>
                  <a:gd name="T26" fmla="*/ 2 w 70"/>
                  <a:gd name="T27" fmla="*/ 13 h 113"/>
                  <a:gd name="T28" fmla="*/ 3 w 70"/>
                  <a:gd name="T29" fmla="*/ 13 h 113"/>
                  <a:gd name="T30" fmla="*/ 4 w 70"/>
                  <a:gd name="T31" fmla="*/ 13 h 113"/>
                  <a:gd name="T32" fmla="*/ 5 w 70"/>
                  <a:gd name="T33" fmla="*/ 13 h 113"/>
                  <a:gd name="T34" fmla="*/ 6 w 70"/>
                  <a:gd name="T35" fmla="*/ 13 h 113"/>
                  <a:gd name="T36" fmla="*/ 7 w 70"/>
                  <a:gd name="T37" fmla="*/ 12 h 113"/>
                  <a:gd name="T38" fmla="*/ 8 w 70"/>
                  <a:gd name="T39" fmla="*/ 12 h 113"/>
                  <a:gd name="T40" fmla="*/ 10 w 70"/>
                  <a:gd name="T41" fmla="*/ 12 h 113"/>
                  <a:gd name="T42" fmla="*/ 10 w 70"/>
                  <a:gd name="T43" fmla="*/ 9 h 113"/>
                  <a:gd name="T44" fmla="*/ 10 w 70"/>
                  <a:gd name="T45" fmla="*/ 6 h 113"/>
                  <a:gd name="T46" fmla="*/ 9 w 70"/>
                  <a:gd name="T47" fmla="*/ 3 h 113"/>
                  <a:gd name="T48" fmla="*/ 9 w 70"/>
                  <a:gd name="T49" fmla="*/ 0 h 1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0"/>
                  <a:gd name="T76" fmla="*/ 0 h 113"/>
                  <a:gd name="T77" fmla="*/ 70 w 70"/>
                  <a:gd name="T78" fmla="*/ 113 h 1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0" h="113">
                    <a:moveTo>
                      <a:pt x="69" y="0"/>
                    </a:moveTo>
                    <a:lnTo>
                      <a:pt x="61" y="1"/>
                    </a:lnTo>
                    <a:lnTo>
                      <a:pt x="51" y="4"/>
                    </a:lnTo>
                    <a:lnTo>
                      <a:pt x="42" y="6"/>
                    </a:lnTo>
                    <a:lnTo>
                      <a:pt x="34" y="9"/>
                    </a:lnTo>
                    <a:lnTo>
                      <a:pt x="26" y="10"/>
                    </a:lnTo>
                    <a:lnTo>
                      <a:pt x="18" y="13"/>
                    </a:lnTo>
                    <a:lnTo>
                      <a:pt x="8" y="14"/>
                    </a:lnTo>
                    <a:lnTo>
                      <a:pt x="0" y="17"/>
                    </a:lnTo>
                    <a:lnTo>
                      <a:pt x="1" y="41"/>
                    </a:lnTo>
                    <a:lnTo>
                      <a:pt x="1" y="64"/>
                    </a:lnTo>
                    <a:lnTo>
                      <a:pt x="1" y="88"/>
                    </a:lnTo>
                    <a:lnTo>
                      <a:pt x="1" y="113"/>
                    </a:lnTo>
                    <a:lnTo>
                      <a:pt x="9" y="111"/>
                    </a:lnTo>
                    <a:lnTo>
                      <a:pt x="19" y="110"/>
                    </a:lnTo>
                    <a:lnTo>
                      <a:pt x="27" y="108"/>
                    </a:lnTo>
                    <a:lnTo>
                      <a:pt x="36" y="106"/>
                    </a:lnTo>
                    <a:lnTo>
                      <a:pt x="44" y="104"/>
                    </a:lnTo>
                    <a:lnTo>
                      <a:pt x="52" y="103"/>
                    </a:lnTo>
                    <a:lnTo>
                      <a:pt x="62" y="101"/>
                    </a:lnTo>
                    <a:lnTo>
                      <a:pt x="70" y="100"/>
                    </a:lnTo>
                    <a:lnTo>
                      <a:pt x="70" y="74"/>
                    </a:lnTo>
                    <a:lnTo>
                      <a:pt x="70" y="50"/>
                    </a:lnTo>
                    <a:lnTo>
                      <a:pt x="69" y="26"/>
                    </a:lnTo>
                    <a:lnTo>
                      <a:pt x="69" y="0"/>
                    </a:lnTo>
                    <a:close/>
                  </a:path>
                </a:pathLst>
              </a:custGeom>
              <a:solidFill>
                <a:srgbClr val="FFFFFF"/>
              </a:solidFill>
              <a:ln w="9525">
                <a:noFill/>
                <a:round/>
              </a:ln>
            </p:spPr>
            <p:txBody>
              <a:bodyPr/>
              <a:lstStyle/>
              <a:p>
                <a:endParaRPr lang="zh-CN" altLang="en-US"/>
              </a:p>
            </p:txBody>
          </p:sp>
          <p:sp>
            <p:nvSpPr>
              <p:cNvPr id="37" name="Freeform 144"/>
              <p:cNvSpPr/>
              <p:nvPr/>
            </p:nvSpPr>
            <p:spPr bwMode="auto">
              <a:xfrm>
                <a:off x="3382" y="3068"/>
                <a:ext cx="38" cy="75"/>
              </a:xfrm>
              <a:custGeom>
                <a:avLst/>
                <a:gdLst>
                  <a:gd name="T0" fmla="*/ 9 w 76"/>
                  <a:gd name="T1" fmla="*/ 0 h 151"/>
                  <a:gd name="T2" fmla="*/ 7 w 76"/>
                  <a:gd name="T3" fmla="*/ 0 h 151"/>
                  <a:gd name="T4" fmla="*/ 6 w 76"/>
                  <a:gd name="T5" fmla="*/ 1 h 151"/>
                  <a:gd name="T6" fmla="*/ 5 w 76"/>
                  <a:gd name="T7" fmla="*/ 1 h 151"/>
                  <a:gd name="T8" fmla="*/ 5 w 76"/>
                  <a:gd name="T9" fmla="*/ 2 h 151"/>
                  <a:gd name="T10" fmla="*/ 3 w 76"/>
                  <a:gd name="T11" fmla="*/ 3 h 151"/>
                  <a:gd name="T12" fmla="*/ 2 w 76"/>
                  <a:gd name="T13" fmla="*/ 3 h 151"/>
                  <a:gd name="T14" fmla="*/ 1 w 76"/>
                  <a:gd name="T15" fmla="*/ 4 h 151"/>
                  <a:gd name="T16" fmla="*/ 0 w 76"/>
                  <a:gd name="T17" fmla="*/ 5 h 151"/>
                  <a:gd name="T18" fmla="*/ 1 w 76"/>
                  <a:gd name="T19" fmla="*/ 8 h 151"/>
                  <a:gd name="T20" fmla="*/ 1 w 76"/>
                  <a:gd name="T21" fmla="*/ 11 h 151"/>
                  <a:gd name="T22" fmla="*/ 1 w 76"/>
                  <a:gd name="T23" fmla="*/ 15 h 151"/>
                  <a:gd name="T24" fmla="*/ 1 w 76"/>
                  <a:gd name="T25" fmla="*/ 18 h 151"/>
                  <a:gd name="T26" fmla="*/ 2 w 76"/>
                  <a:gd name="T27" fmla="*/ 18 h 151"/>
                  <a:gd name="T28" fmla="*/ 3 w 76"/>
                  <a:gd name="T29" fmla="*/ 17 h 151"/>
                  <a:gd name="T30" fmla="*/ 5 w 76"/>
                  <a:gd name="T31" fmla="*/ 17 h 151"/>
                  <a:gd name="T32" fmla="*/ 5 w 76"/>
                  <a:gd name="T33" fmla="*/ 16 h 151"/>
                  <a:gd name="T34" fmla="*/ 6 w 76"/>
                  <a:gd name="T35" fmla="*/ 16 h 151"/>
                  <a:gd name="T36" fmla="*/ 7 w 76"/>
                  <a:gd name="T37" fmla="*/ 15 h 151"/>
                  <a:gd name="T38" fmla="*/ 9 w 76"/>
                  <a:gd name="T39" fmla="*/ 14 h 151"/>
                  <a:gd name="T40" fmla="*/ 10 w 76"/>
                  <a:gd name="T41" fmla="*/ 14 h 151"/>
                  <a:gd name="T42" fmla="*/ 10 w 76"/>
                  <a:gd name="T43" fmla="*/ 10 h 151"/>
                  <a:gd name="T44" fmla="*/ 9 w 76"/>
                  <a:gd name="T45" fmla="*/ 7 h 151"/>
                  <a:gd name="T46" fmla="*/ 9 w 76"/>
                  <a:gd name="T47" fmla="*/ 3 h 151"/>
                  <a:gd name="T48" fmla="*/ 9 w 76"/>
                  <a:gd name="T49" fmla="*/ 0 h 1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151"/>
                  <a:gd name="T77" fmla="*/ 76 w 76"/>
                  <a:gd name="T78" fmla="*/ 151 h 1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151">
                    <a:moveTo>
                      <a:pt x="66" y="0"/>
                    </a:moveTo>
                    <a:lnTo>
                      <a:pt x="58" y="5"/>
                    </a:lnTo>
                    <a:lnTo>
                      <a:pt x="49" y="10"/>
                    </a:lnTo>
                    <a:lnTo>
                      <a:pt x="41" y="15"/>
                    </a:lnTo>
                    <a:lnTo>
                      <a:pt x="33" y="20"/>
                    </a:lnTo>
                    <a:lnTo>
                      <a:pt x="24" y="25"/>
                    </a:lnTo>
                    <a:lnTo>
                      <a:pt x="16" y="31"/>
                    </a:lnTo>
                    <a:lnTo>
                      <a:pt x="8" y="35"/>
                    </a:lnTo>
                    <a:lnTo>
                      <a:pt x="0" y="41"/>
                    </a:lnTo>
                    <a:lnTo>
                      <a:pt x="2" y="68"/>
                    </a:lnTo>
                    <a:lnTo>
                      <a:pt x="5" y="95"/>
                    </a:lnTo>
                    <a:lnTo>
                      <a:pt x="8" y="124"/>
                    </a:lnTo>
                    <a:lnTo>
                      <a:pt x="11" y="151"/>
                    </a:lnTo>
                    <a:lnTo>
                      <a:pt x="19" y="147"/>
                    </a:lnTo>
                    <a:lnTo>
                      <a:pt x="27" y="141"/>
                    </a:lnTo>
                    <a:lnTo>
                      <a:pt x="36" y="137"/>
                    </a:lnTo>
                    <a:lnTo>
                      <a:pt x="44" y="132"/>
                    </a:lnTo>
                    <a:lnTo>
                      <a:pt x="51" y="128"/>
                    </a:lnTo>
                    <a:lnTo>
                      <a:pt x="59" y="124"/>
                    </a:lnTo>
                    <a:lnTo>
                      <a:pt x="67" y="118"/>
                    </a:lnTo>
                    <a:lnTo>
                      <a:pt x="76" y="114"/>
                    </a:lnTo>
                    <a:lnTo>
                      <a:pt x="73" y="85"/>
                    </a:lnTo>
                    <a:lnTo>
                      <a:pt x="72" y="57"/>
                    </a:lnTo>
                    <a:lnTo>
                      <a:pt x="69" y="28"/>
                    </a:lnTo>
                    <a:lnTo>
                      <a:pt x="66" y="0"/>
                    </a:lnTo>
                    <a:close/>
                  </a:path>
                </a:pathLst>
              </a:custGeom>
              <a:solidFill>
                <a:srgbClr val="FFFFFF"/>
              </a:solidFill>
              <a:ln w="9525">
                <a:noFill/>
                <a:round/>
              </a:ln>
            </p:spPr>
            <p:txBody>
              <a:bodyPr/>
              <a:lstStyle/>
              <a:p>
                <a:endParaRPr lang="zh-CN" altLang="en-US"/>
              </a:p>
            </p:txBody>
          </p:sp>
          <p:sp>
            <p:nvSpPr>
              <p:cNvPr id="38" name="Freeform 145"/>
              <p:cNvSpPr/>
              <p:nvPr/>
            </p:nvSpPr>
            <p:spPr bwMode="auto">
              <a:xfrm>
                <a:off x="3456" y="3149"/>
                <a:ext cx="38" cy="73"/>
              </a:xfrm>
              <a:custGeom>
                <a:avLst/>
                <a:gdLst>
                  <a:gd name="T0" fmla="*/ 9 w 76"/>
                  <a:gd name="T1" fmla="*/ 0 h 146"/>
                  <a:gd name="T2" fmla="*/ 7 w 76"/>
                  <a:gd name="T3" fmla="*/ 1 h 146"/>
                  <a:gd name="T4" fmla="*/ 6 w 76"/>
                  <a:gd name="T5" fmla="*/ 1 h 146"/>
                  <a:gd name="T6" fmla="*/ 5 w 76"/>
                  <a:gd name="T7" fmla="*/ 1 h 146"/>
                  <a:gd name="T8" fmla="*/ 5 w 76"/>
                  <a:gd name="T9" fmla="*/ 2 h 146"/>
                  <a:gd name="T10" fmla="*/ 3 w 76"/>
                  <a:gd name="T11" fmla="*/ 2 h 146"/>
                  <a:gd name="T12" fmla="*/ 2 w 76"/>
                  <a:gd name="T13" fmla="*/ 3 h 146"/>
                  <a:gd name="T14" fmla="*/ 1 w 76"/>
                  <a:gd name="T15" fmla="*/ 3 h 146"/>
                  <a:gd name="T16" fmla="*/ 0 w 76"/>
                  <a:gd name="T17" fmla="*/ 4 h 146"/>
                  <a:gd name="T18" fmla="*/ 1 w 76"/>
                  <a:gd name="T19" fmla="*/ 7 h 146"/>
                  <a:gd name="T20" fmla="*/ 1 w 76"/>
                  <a:gd name="T21" fmla="*/ 11 h 146"/>
                  <a:gd name="T22" fmla="*/ 1 w 76"/>
                  <a:gd name="T23" fmla="*/ 14 h 146"/>
                  <a:gd name="T24" fmla="*/ 1 w 76"/>
                  <a:gd name="T25" fmla="*/ 18 h 146"/>
                  <a:gd name="T26" fmla="*/ 2 w 76"/>
                  <a:gd name="T27" fmla="*/ 18 h 146"/>
                  <a:gd name="T28" fmla="*/ 3 w 76"/>
                  <a:gd name="T29" fmla="*/ 18 h 146"/>
                  <a:gd name="T30" fmla="*/ 5 w 76"/>
                  <a:gd name="T31" fmla="*/ 17 h 146"/>
                  <a:gd name="T32" fmla="*/ 5 w 76"/>
                  <a:gd name="T33" fmla="*/ 17 h 146"/>
                  <a:gd name="T34" fmla="*/ 6 w 76"/>
                  <a:gd name="T35" fmla="*/ 17 h 146"/>
                  <a:gd name="T36" fmla="*/ 7 w 76"/>
                  <a:gd name="T37" fmla="*/ 15 h 146"/>
                  <a:gd name="T38" fmla="*/ 9 w 76"/>
                  <a:gd name="T39" fmla="*/ 15 h 146"/>
                  <a:gd name="T40" fmla="*/ 10 w 76"/>
                  <a:gd name="T41" fmla="*/ 14 h 146"/>
                  <a:gd name="T42" fmla="*/ 10 w 76"/>
                  <a:gd name="T43" fmla="*/ 10 h 146"/>
                  <a:gd name="T44" fmla="*/ 10 w 76"/>
                  <a:gd name="T45" fmla="*/ 7 h 146"/>
                  <a:gd name="T46" fmla="*/ 9 w 76"/>
                  <a:gd name="T47" fmla="*/ 3 h 146"/>
                  <a:gd name="T48" fmla="*/ 9 w 76"/>
                  <a:gd name="T49" fmla="*/ 0 h 1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146"/>
                  <a:gd name="T77" fmla="*/ 76 w 76"/>
                  <a:gd name="T78" fmla="*/ 146 h 1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146">
                    <a:moveTo>
                      <a:pt x="68" y="0"/>
                    </a:moveTo>
                    <a:lnTo>
                      <a:pt x="59" y="5"/>
                    </a:lnTo>
                    <a:lnTo>
                      <a:pt x="51" y="7"/>
                    </a:lnTo>
                    <a:lnTo>
                      <a:pt x="43" y="12"/>
                    </a:lnTo>
                    <a:lnTo>
                      <a:pt x="34" y="16"/>
                    </a:lnTo>
                    <a:lnTo>
                      <a:pt x="26" y="20"/>
                    </a:lnTo>
                    <a:lnTo>
                      <a:pt x="18" y="24"/>
                    </a:lnTo>
                    <a:lnTo>
                      <a:pt x="8" y="27"/>
                    </a:lnTo>
                    <a:lnTo>
                      <a:pt x="0" y="32"/>
                    </a:lnTo>
                    <a:lnTo>
                      <a:pt x="3" y="60"/>
                    </a:lnTo>
                    <a:lnTo>
                      <a:pt x="4" y="89"/>
                    </a:lnTo>
                    <a:lnTo>
                      <a:pt x="7" y="117"/>
                    </a:lnTo>
                    <a:lnTo>
                      <a:pt x="8" y="146"/>
                    </a:lnTo>
                    <a:lnTo>
                      <a:pt x="16" y="142"/>
                    </a:lnTo>
                    <a:lnTo>
                      <a:pt x="25" y="139"/>
                    </a:lnTo>
                    <a:lnTo>
                      <a:pt x="33" y="134"/>
                    </a:lnTo>
                    <a:lnTo>
                      <a:pt x="41" y="132"/>
                    </a:lnTo>
                    <a:lnTo>
                      <a:pt x="50" y="129"/>
                    </a:lnTo>
                    <a:lnTo>
                      <a:pt x="58" y="124"/>
                    </a:lnTo>
                    <a:lnTo>
                      <a:pt x="68" y="122"/>
                    </a:lnTo>
                    <a:lnTo>
                      <a:pt x="76" y="117"/>
                    </a:lnTo>
                    <a:lnTo>
                      <a:pt x="75" y="87"/>
                    </a:lnTo>
                    <a:lnTo>
                      <a:pt x="73" y="59"/>
                    </a:lnTo>
                    <a:lnTo>
                      <a:pt x="70" y="30"/>
                    </a:lnTo>
                    <a:lnTo>
                      <a:pt x="68" y="0"/>
                    </a:lnTo>
                    <a:close/>
                  </a:path>
                </a:pathLst>
              </a:custGeom>
              <a:solidFill>
                <a:srgbClr val="FFFFFF"/>
              </a:solidFill>
              <a:ln w="9525">
                <a:noFill/>
                <a:round/>
              </a:ln>
            </p:spPr>
            <p:txBody>
              <a:bodyPr/>
              <a:lstStyle/>
              <a:p>
                <a:endParaRPr lang="zh-CN" altLang="en-US"/>
              </a:p>
            </p:txBody>
          </p:sp>
          <p:sp>
            <p:nvSpPr>
              <p:cNvPr id="39" name="Freeform 146"/>
              <p:cNvSpPr/>
              <p:nvPr/>
            </p:nvSpPr>
            <p:spPr bwMode="auto">
              <a:xfrm>
                <a:off x="3467" y="3376"/>
                <a:ext cx="36" cy="59"/>
              </a:xfrm>
              <a:custGeom>
                <a:avLst/>
                <a:gdLst>
                  <a:gd name="T0" fmla="*/ 0 w 72"/>
                  <a:gd name="T1" fmla="*/ 2 h 118"/>
                  <a:gd name="T2" fmla="*/ 0 w 72"/>
                  <a:gd name="T3" fmla="*/ 6 h 118"/>
                  <a:gd name="T4" fmla="*/ 1 w 72"/>
                  <a:gd name="T5" fmla="*/ 9 h 118"/>
                  <a:gd name="T6" fmla="*/ 1 w 72"/>
                  <a:gd name="T7" fmla="*/ 12 h 118"/>
                  <a:gd name="T8" fmla="*/ 1 w 72"/>
                  <a:gd name="T9" fmla="*/ 15 h 118"/>
                  <a:gd name="T10" fmla="*/ 1 w 72"/>
                  <a:gd name="T11" fmla="*/ 15 h 118"/>
                  <a:gd name="T12" fmla="*/ 2 w 72"/>
                  <a:gd name="T13" fmla="*/ 15 h 118"/>
                  <a:gd name="T14" fmla="*/ 3 w 72"/>
                  <a:gd name="T15" fmla="*/ 15 h 118"/>
                  <a:gd name="T16" fmla="*/ 5 w 72"/>
                  <a:gd name="T17" fmla="*/ 15 h 118"/>
                  <a:gd name="T18" fmla="*/ 5 w 72"/>
                  <a:gd name="T19" fmla="*/ 14 h 118"/>
                  <a:gd name="T20" fmla="*/ 6 w 72"/>
                  <a:gd name="T21" fmla="*/ 14 h 118"/>
                  <a:gd name="T22" fmla="*/ 7 w 72"/>
                  <a:gd name="T23" fmla="*/ 14 h 118"/>
                  <a:gd name="T24" fmla="*/ 9 w 72"/>
                  <a:gd name="T25" fmla="*/ 14 h 118"/>
                  <a:gd name="T26" fmla="*/ 9 w 72"/>
                  <a:gd name="T27" fmla="*/ 10 h 118"/>
                  <a:gd name="T28" fmla="*/ 9 w 72"/>
                  <a:gd name="T29" fmla="*/ 7 h 118"/>
                  <a:gd name="T30" fmla="*/ 9 w 72"/>
                  <a:gd name="T31" fmla="*/ 4 h 118"/>
                  <a:gd name="T32" fmla="*/ 9 w 72"/>
                  <a:gd name="T33" fmla="*/ 0 h 118"/>
                  <a:gd name="T34" fmla="*/ 7 w 72"/>
                  <a:gd name="T35" fmla="*/ 1 h 118"/>
                  <a:gd name="T36" fmla="*/ 6 w 72"/>
                  <a:gd name="T37" fmla="*/ 1 h 118"/>
                  <a:gd name="T38" fmla="*/ 5 w 72"/>
                  <a:gd name="T39" fmla="*/ 1 h 118"/>
                  <a:gd name="T40" fmla="*/ 5 w 72"/>
                  <a:gd name="T41" fmla="*/ 1 h 118"/>
                  <a:gd name="T42" fmla="*/ 3 w 72"/>
                  <a:gd name="T43" fmla="*/ 2 h 118"/>
                  <a:gd name="T44" fmla="*/ 2 w 72"/>
                  <a:gd name="T45" fmla="*/ 2 h 118"/>
                  <a:gd name="T46" fmla="*/ 1 w 72"/>
                  <a:gd name="T47" fmla="*/ 2 h 118"/>
                  <a:gd name="T48" fmla="*/ 0 w 72"/>
                  <a:gd name="T49" fmla="*/ 2 h 1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2"/>
                  <a:gd name="T76" fmla="*/ 0 h 118"/>
                  <a:gd name="T77" fmla="*/ 72 w 72"/>
                  <a:gd name="T78" fmla="*/ 118 h 1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2" h="118">
                    <a:moveTo>
                      <a:pt x="0" y="16"/>
                    </a:moveTo>
                    <a:lnTo>
                      <a:pt x="0" y="41"/>
                    </a:lnTo>
                    <a:lnTo>
                      <a:pt x="1" y="67"/>
                    </a:lnTo>
                    <a:lnTo>
                      <a:pt x="1" y="93"/>
                    </a:lnTo>
                    <a:lnTo>
                      <a:pt x="1" y="118"/>
                    </a:lnTo>
                    <a:lnTo>
                      <a:pt x="10" y="117"/>
                    </a:lnTo>
                    <a:lnTo>
                      <a:pt x="19" y="116"/>
                    </a:lnTo>
                    <a:lnTo>
                      <a:pt x="28" y="114"/>
                    </a:lnTo>
                    <a:lnTo>
                      <a:pt x="36" y="113"/>
                    </a:lnTo>
                    <a:lnTo>
                      <a:pt x="44" y="111"/>
                    </a:lnTo>
                    <a:lnTo>
                      <a:pt x="54" y="110"/>
                    </a:lnTo>
                    <a:lnTo>
                      <a:pt x="62" y="108"/>
                    </a:lnTo>
                    <a:lnTo>
                      <a:pt x="72" y="107"/>
                    </a:lnTo>
                    <a:lnTo>
                      <a:pt x="72" y="80"/>
                    </a:lnTo>
                    <a:lnTo>
                      <a:pt x="71" y="53"/>
                    </a:lnTo>
                    <a:lnTo>
                      <a:pt x="71" y="27"/>
                    </a:lnTo>
                    <a:lnTo>
                      <a:pt x="69" y="0"/>
                    </a:lnTo>
                    <a:lnTo>
                      <a:pt x="61" y="1"/>
                    </a:lnTo>
                    <a:lnTo>
                      <a:pt x="51" y="3"/>
                    </a:lnTo>
                    <a:lnTo>
                      <a:pt x="43" y="6"/>
                    </a:lnTo>
                    <a:lnTo>
                      <a:pt x="35" y="7"/>
                    </a:lnTo>
                    <a:lnTo>
                      <a:pt x="26" y="10"/>
                    </a:lnTo>
                    <a:lnTo>
                      <a:pt x="18" y="11"/>
                    </a:lnTo>
                    <a:lnTo>
                      <a:pt x="8" y="14"/>
                    </a:lnTo>
                    <a:lnTo>
                      <a:pt x="0" y="16"/>
                    </a:lnTo>
                    <a:close/>
                  </a:path>
                </a:pathLst>
              </a:custGeom>
              <a:solidFill>
                <a:srgbClr val="FFFFFF"/>
              </a:solidFill>
              <a:ln w="9525">
                <a:noFill/>
                <a:round/>
              </a:ln>
            </p:spPr>
            <p:txBody>
              <a:bodyPr/>
              <a:lstStyle/>
              <a:p>
                <a:endParaRPr lang="zh-CN" altLang="en-US"/>
              </a:p>
            </p:txBody>
          </p:sp>
          <p:sp>
            <p:nvSpPr>
              <p:cNvPr id="40" name="Freeform 147"/>
              <p:cNvSpPr/>
              <p:nvPr/>
            </p:nvSpPr>
            <p:spPr bwMode="auto">
              <a:xfrm>
                <a:off x="3463" y="3265"/>
                <a:ext cx="38" cy="66"/>
              </a:xfrm>
              <a:custGeom>
                <a:avLst/>
                <a:gdLst>
                  <a:gd name="T0" fmla="*/ 9 w 74"/>
                  <a:gd name="T1" fmla="*/ 0 h 133"/>
                  <a:gd name="T2" fmla="*/ 8 w 74"/>
                  <a:gd name="T3" fmla="*/ 0 h 133"/>
                  <a:gd name="T4" fmla="*/ 7 w 74"/>
                  <a:gd name="T5" fmla="*/ 0 h 133"/>
                  <a:gd name="T6" fmla="*/ 6 w 74"/>
                  <a:gd name="T7" fmla="*/ 1 h 133"/>
                  <a:gd name="T8" fmla="*/ 5 w 74"/>
                  <a:gd name="T9" fmla="*/ 1 h 133"/>
                  <a:gd name="T10" fmla="*/ 4 w 74"/>
                  <a:gd name="T11" fmla="*/ 2 h 133"/>
                  <a:gd name="T12" fmla="*/ 3 w 74"/>
                  <a:gd name="T13" fmla="*/ 2 h 133"/>
                  <a:gd name="T14" fmla="*/ 1 w 74"/>
                  <a:gd name="T15" fmla="*/ 2 h 133"/>
                  <a:gd name="T16" fmla="*/ 0 w 74"/>
                  <a:gd name="T17" fmla="*/ 3 h 133"/>
                  <a:gd name="T18" fmla="*/ 1 w 74"/>
                  <a:gd name="T19" fmla="*/ 6 h 133"/>
                  <a:gd name="T20" fmla="*/ 1 w 74"/>
                  <a:gd name="T21" fmla="*/ 9 h 133"/>
                  <a:gd name="T22" fmla="*/ 1 w 74"/>
                  <a:gd name="T23" fmla="*/ 13 h 133"/>
                  <a:gd name="T24" fmla="*/ 1 w 74"/>
                  <a:gd name="T25" fmla="*/ 16 h 133"/>
                  <a:gd name="T26" fmla="*/ 2 w 74"/>
                  <a:gd name="T27" fmla="*/ 16 h 133"/>
                  <a:gd name="T28" fmla="*/ 3 w 74"/>
                  <a:gd name="T29" fmla="*/ 15 h 133"/>
                  <a:gd name="T30" fmla="*/ 4 w 74"/>
                  <a:gd name="T31" fmla="*/ 15 h 133"/>
                  <a:gd name="T32" fmla="*/ 6 w 74"/>
                  <a:gd name="T33" fmla="*/ 15 h 133"/>
                  <a:gd name="T34" fmla="*/ 7 w 74"/>
                  <a:gd name="T35" fmla="*/ 15 h 133"/>
                  <a:gd name="T36" fmla="*/ 8 w 74"/>
                  <a:gd name="T37" fmla="*/ 14 h 133"/>
                  <a:gd name="T38" fmla="*/ 9 w 74"/>
                  <a:gd name="T39" fmla="*/ 14 h 133"/>
                  <a:gd name="T40" fmla="*/ 10 w 74"/>
                  <a:gd name="T41" fmla="*/ 14 h 133"/>
                  <a:gd name="T42" fmla="*/ 10 w 74"/>
                  <a:gd name="T43" fmla="*/ 10 h 133"/>
                  <a:gd name="T44" fmla="*/ 10 w 74"/>
                  <a:gd name="T45" fmla="*/ 7 h 133"/>
                  <a:gd name="T46" fmla="*/ 9 w 74"/>
                  <a:gd name="T47" fmla="*/ 3 h 133"/>
                  <a:gd name="T48" fmla="*/ 9 w 74"/>
                  <a:gd name="T49" fmla="*/ 0 h 1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4"/>
                  <a:gd name="T76" fmla="*/ 0 h 133"/>
                  <a:gd name="T77" fmla="*/ 74 w 74"/>
                  <a:gd name="T78" fmla="*/ 133 h 1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4" h="133">
                    <a:moveTo>
                      <a:pt x="69" y="0"/>
                    </a:moveTo>
                    <a:lnTo>
                      <a:pt x="61" y="3"/>
                    </a:lnTo>
                    <a:lnTo>
                      <a:pt x="51" y="6"/>
                    </a:lnTo>
                    <a:lnTo>
                      <a:pt x="43" y="9"/>
                    </a:lnTo>
                    <a:lnTo>
                      <a:pt x="34" y="12"/>
                    </a:lnTo>
                    <a:lnTo>
                      <a:pt x="26" y="16"/>
                    </a:lnTo>
                    <a:lnTo>
                      <a:pt x="18" y="19"/>
                    </a:lnTo>
                    <a:lnTo>
                      <a:pt x="8" y="22"/>
                    </a:lnTo>
                    <a:lnTo>
                      <a:pt x="0" y="25"/>
                    </a:lnTo>
                    <a:lnTo>
                      <a:pt x="1" y="52"/>
                    </a:lnTo>
                    <a:lnTo>
                      <a:pt x="2" y="79"/>
                    </a:lnTo>
                    <a:lnTo>
                      <a:pt x="2" y="106"/>
                    </a:lnTo>
                    <a:lnTo>
                      <a:pt x="4" y="133"/>
                    </a:lnTo>
                    <a:lnTo>
                      <a:pt x="12" y="130"/>
                    </a:lnTo>
                    <a:lnTo>
                      <a:pt x="22" y="127"/>
                    </a:lnTo>
                    <a:lnTo>
                      <a:pt x="30" y="126"/>
                    </a:lnTo>
                    <a:lnTo>
                      <a:pt x="40" y="123"/>
                    </a:lnTo>
                    <a:lnTo>
                      <a:pt x="48" y="120"/>
                    </a:lnTo>
                    <a:lnTo>
                      <a:pt x="56" y="119"/>
                    </a:lnTo>
                    <a:lnTo>
                      <a:pt x="66" y="116"/>
                    </a:lnTo>
                    <a:lnTo>
                      <a:pt x="74" y="113"/>
                    </a:lnTo>
                    <a:lnTo>
                      <a:pt x="73" y="85"/>
                    </a:lnTo>
                    <a:lnTo>
                      <a:pt x="72" y="56"/>
                    </a:lnTo>
                    <a:lnTo>
                      <a:pt x="70" y="29"/>
                    </a:lnTo>
                    <a:lnTo>
                      <a:pt x="69" y="0"/>
                    </a:lnTo>
                    <a:close/>
                  </a:path>
                </a:pathLst>
              </a:custGeom>
              <a:solidFill>
                <a:srgbClr val="FFFFFF"/>
              </a:solidFill>
              <a:ln w="9525">
                <a:noFill/>
                <a:round/>
              </a:ln>
            </p:spPr>
            <p:txBody>
              <a:bodyPr/>
              <a:lstStyle/>
              <a:p>
                <a:endParaRPr lang="zh-CN" altLang="en-US"/>
              </a:p>
            </p:txBody>
          </p:sp>
          <p:sp>
            <p:nvSpPr>
              <p:cNvPr id="41" name="Freeform 148"/>
              <p:cNvSpPr/>
              <p:nvPr/>
            </p:nvSpPr>
            <p:spPr bwMode="auto">
              <a:xfrm>
                <a:off x="3468" y="3482"/>
                <a:ext cx="35" cy="53"/>
              </a:xfrm>
              <a:custGeom>
                <a:avLst/>
                <a:gdLst>
                  <a:gd name="T0" fmla="*/ 0 w 71"/>
                  <a:gd name="T1" fmla="*/ 1 h 107"/>
                  <a:gd name="T2" fmla="*/ 0 w 71"/>
                  <a:gd name="T3" fmla="*/ 4 h 107"/>
                  <a:gd name="T4" fmla="*/ 0 w 71"/>
                  <a:gd name="T5" fmla="*/ 7 h 107"/>
                  <a:gd name="T6" fmla="*/ 0 w 71"/>
                  <a:gd name="T7" fmla="*/ 10 h 107"/>
                  <a:gd name="T8" fmla="*/ 0 w 71"/>
                  <a:gd name="T9" fmla="*/ 13 h 107"/>
                  <a:gd name="T10" fmla="*/ 1 w 71"/>
                  <a:gd name="T11" fmla="*/ 13 h 107"/>
                  <a:gd name="T12" fmla="*/ 2 w 71"/>
                  <a:gd name="T13" fmla="*/ 13 h 107"/>
                  <a:gd name="T14" fmla="*/ 3 w 71"/>
                  <a:gd name="T15" fmla="*/ 13 h 107"/>
                  <a:gd name="T16" fmla="*/ 4 w 71"/>
                  <a:gd name="T17" fmla="*/ 13 h 107"/>
                  <a:gd name="T18" fmla="*/ 5 w 71"/>
                  <a:gd name="T19" fmla="*/ 12 h 107"/>
                  <a:gd name="T20" fmla="*/ 6 w 71"/>
                  <a:gd name="T21" fmla="*/ 12 h 107"/>
                  <a:gd name="T22" fmla="*/ 7 w 71"/>
                  <a:gd name="T23" fmla="*/ 12 h 107"/>
                  <a:gd name="T24" fmla="*/ 8 w 71"/>
                  <a:gd name="T25" fmla="*/ 12 h 107"/>
                  <a:gd name="T26" fmla="*/ 8 w 71"/>
                  <a:gd name="T27" fmla="*/ 9 h 107"/>
                  <a:gd name="T28" fmla="*/ 8 w 71"/>
                  <a:gd name="T29" fmla="*/ 6 h 107"/>
                  <a:gd name="T30" fmla="*/ 8 w 71"/>
                  <a:gd name="T31" fmla="*/ 3 h 107"/>
                  <a:gd name="T32" fmla="*/ 8 w 71"/>
                  <a:gd name="T33" fmla="*/ 0 h 107"/>
                  <a:gd name="T34" fmla="*/ 7 w 71"/>
                  <a:gd name="T35" fmla="*/ 0 h 107"/>
                  <a:gd name="T36" fmla="*/ 6 w 71"/>
                  <a:gd name="T37" fmla="*/ 0 h 107"/>
                  <a:gd name="T38" fmla="*/ 5 w 71"/>
                  <a:gd name="T39" fmla="*/ 0 h 107"/>
                  <a:gd name="T40" fmla="*/ 4 w 71"/>
                  <a:gd name="T41" fmla="*/ 0 h 107"/>
                  <a:gd name="T42" fmla="*/ 3 w 71"/>
                  <a:gd name="T43" fmla="*/ 0 h 107"/>
                  <a:gd name="T44" fmla="*/ 2 w 71"/>
                  <a:gd name="T45" fmla="*/ 0 h 107"/>
                  <a:gd name="T46" fmla="*/ 1 w 71"/>
                  <a:gd name="T47" fmla="*/ 0 h 107"/>
                  <a:gd name="T48" fmla="*/ 0 w 71"/>
                  <a:gd name="T49" fmla="*/ 1 h 1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1"/>
                  <a:gd name="T76" fmla="*/ 0 h 107"/>
                  <a:gd name="T77" fmla="*/ 71 w 71"/>
                  <a:gd name="T78" fmla="*/ 107 h 10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1" h="107">
                    <a:moveTo>
                      <a:pt x="0" y="9"/>
                    </a:moveTo>
                    <a:lnTo>
                      <a:pt x="0" y="33"/>
                    </a:lnTo>
                    <a:lnTo>
                      <a:pt x="0" y="57"/>
                    </a:lnTo>
                    <a:lnTo>
                      <a:pt x="0" y="82"/>
                    </a:lnTo>
                    <a:lnTo>
                      <a:pt x="0" y="107"/>
                    </a:lnTo>
                    <a:lnTo>
                      <a:pt x="9" y="106"/>
                    </a:lnTo>
                    <a:lnTo>
                      <a:pt x="18" y="106"/>
                    </a:lnTo>
                    <a:lnTo>
                      <a:pt x="27" y="104"/>
                    </a:lnTo>
                    <a:lnTo>
                      <a:pt x="35" y="104"/>
                    </a:lnTo>
                    <a:lnTo>
                      <a:pt x="43" y="103"/>
                    </a:lnTo>
                    <a:lnTo>
                      <a:pt x="53" y="103"/>
                    </a:lnTo>
                    <a:lnTo>
                      <a:pt x="61" y="102"/>
                    </a:lnTo>
                    <a:lnTo>
                      <a:pt x="71" y="102"/>
                    </a:lnTo>
                    <a:lnTo>
                      <a:pt x="71" y="76"/>
                    </a:lnTo>
                    <a:lnTo>
                      <a:pt x="71" y="50"/>
                    </a:lnTo>
                    <a:lnTo>
                      <a:pt x="71" y="26"/>
                    </a:lnTo>
                    <a:lnTo>
                      <a:pt x="71" y="0"/>
                    </a:lnTo>
                    <a:lnTo>
                      <a:pt x="63" y="2"/>
                    </a:lnTo>
                    <a:lnTo>
                      <a:pt x="53" y="2"/>
                    </a:lnTo>
                    <a:lnTo>
                      <a:pt x="45" y="3"/>
                    </a:lnTo>
                    <a:lnTo>
                      <a:pt x="36" y="4"/>
                    </a:lnTo>
                    <a:lnTo>
                      <a:pt x="27" y="6"/>
                    </a:lnTo>
                    <a:lnTo>
                      <a:pt x="18" y="6"/>
                    </a:lnTo>
                    <a:lnTo>
                      <a:pt x="9" y="7"/>
                    </a:lnTo>
                    <a:lnTo>
                      <a:pt x="0" y="9"/>
                    </a:lnTo>
                    <a:close/>
                  </a:path>
                </a:pathLst>
              </a:custGeom>
              <a:solidFill>
                <a:srgbClr val="0026A5"/>
              </a:solidFill>
              <a:ln w="9525">
                <a:noFill/>
                <a:round/>
              </a:ln>
            </p:spPr>
            <p:txBody>
              <a:bodyPr/>
              <a:lstStyle/>
              <a:p>
                <a:endParaRPr lang="zh-CN" altLang="en-US"/>
              </a:p>
            </p:txBody>
          </p:sp>
          <p:sp>
            <p:nvSpPr>
              <p:cNvPr id="42" name="Freeform 149"/>
              <p:cNvSpPr/>
              <p:nvPr/>
            </p:nvSpPr>
            <p:spPr bwMode="auto">
              <a:xfrm>
                <a:off x="3446" y="3028"/>
                <a:ext cx="39" cy="79"/>
              </a:xfrm>
              <a:custGeom>
                <a:avLst/>
                <a:gdLst>
                  <a:gd name="T0" fmla="*/ 9 w 79"/>
                  <a:gd name="T1" fmla="*/ 15 h 158"/>
                  <a:gd name="T2" fmla="*/ 9 w 79"/>
                  <a:gd name="T3" fmla="*/ 11 h 158"/>
                  <a:gd name="T4" fmla="*/ 9 w 79"/>
                  <a:gd name="T5" fmla="*/ 7 h 158"/>
                  <a:gd name="T6" fmla="*/ 8 w 79"/>
                  <a:gd name="T7" fmla="*/ 3 h 158"/>
                  <a:gd name="T8" fmla="*/ 8 w 79"/>
                  <a:gd name="T9" fmla="*/ 0 h 158"/>
                  <a:gd name="T10" fmla="*/ 7 w 79"/>
                  <a:gd name="T11" fmla="*/ 1 h 158"/>
                  <a:gd name="T12" fmla="*/ 6 w 79"/>
                  <a:gd name="T13" fmla="*/ 1 h 158"/>
                  <a:gd name="T14" fmla="*/ 5 w 79"/>
                  <a:gd name="T15" fmla="*/ 1 h 158"/>
                  <a:gd name="T16" fmla="*/ 4 w 79"/>
                  <a:gd name="T17" fmla="*/ 2 h 158"/>
                  <a:gd name="T18" fmla="*/ 3 w 79"/>
                  <a:gd name="T19" fmla="*/ 3 h 158"/>
                  <a:gd name="T20" fmla="*/ 2 w 79"/>
                  <a:gd name="T21" fmla="*/ 3 h 158"/>
                  <a:gd name="T22" fmla="*/ 1 w 79"/>
                  <a:gd name="T23" fmla="*/ 5 h 158"/>
                  <a:gd name="T24" fmla="*/ 0 w 79"/>
                  <a:gd name="T25" fmla="*/ 5 h 158"/>
                  <a:gd name="T26" fmla="*/ 0 w 79"/>
                  <a:gd name="T27" fmla="*/ 9 h 158"/>
                  <a:gd name="T28" fmla="*/ 0 w 79"/>
                  <a:gd name="T29" fmla="*/ 12 h 158"/>
                  <a:gd name="T30" fmla="*/ 1 w 79"/>
                  <a:gd name="T31" fmla="*/ 16 h 158"/>
                  <a:gd name="T32" fmla="*/ 1 w 79"/>
                  <a:gd name="T33" fmla="*/ 20 h 158"/>
                  <a:gd name="T34" fmla="*/ 2 w 79"/>
                  <a:gd name="T35" fmla="*/ 20 h 158"/>
                  <a:gd name="T36" fmla="*/ 3 w 79"/>
                  <a:gd name="T37" fmla="*/ 19 h 158"/>
                  <a:gd name="T38" fmla="*/ 4 w 79"/>
                  <a:gd name="T39" fmla="*/ 19 h 158"/>
                  <a:gd name="T40" fmla="*/ 5 w 79"/>
                  <a:gd name="T41" fmla="*/ 18 h 158"/>
                  <a:gd name="T42" fmla="*/ 6 w 79"/>
                  <a:gd name="T43" fmla="*/ 17 h 158"/>
                  <a:gd name="T44" fmla="*/ 7 w 79"/>
                  <a:gd name="T45" fmla="*/ 17 h 158"/>
                  <a:gd name="T46" fmla="*/ 8 w 79"/>
                  <a:gd name="T47" fmla="*/ 15 h 158"/>
                  <a:gd name="T48" fmla="*/ 9 w 79"/>
                  <a:gd name="T49" fmla="*/ 15 h 15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158"/>
                  <a:gd name="T77" fmla="*/ 79 w 79"/>
                  <a:gd name="T78" fmla="*/ 158 h 15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158">
                    <a:moveTo>
                      <a:pt x="79" y="122"/>
                    </a:moveTo>
                    <a:lnTo>
                      <a:pt x="76" y="91"/>
                    </a:lnTo>
                    <a:lnTo>
                      <a:pt x="73" y="61"/>
                    </a:lnTo>
                    <a:lnTo>
                      <a:pt x="69" y="31"/>
                    </a:lnTo>
                    <a:lnTo>
                      <a:pt x="66" y="0"/>
                    </a:lnTo>
                    <a:lnTo>
                      <a:pt x="58" y="4"/>
                    </a:lnTo>
                    <a:lnTo>
                      <a:pt x="50" y="10"/>
                    </a:lnTo>
                    <a:lnTo>
                      <a:pt x="42" y="14"/>
                    </a:lnTo>
                    <a:lnTo>
                      <a:pt x="33" y="20"/>
                    </a:lnTo>
                    <a:lnTo>
                      <a:pt x="25" y="25"/>
                    </a:lnTo>
                    <a:lnTo>
                      <a:pt x="17" y="30"/>
                    </a:lnTo>
                    <a:lnTo>
                      <a:pt x="8" y="35"/>
                    </a:lnTo>
                    <a:lnTo>
                      <a:pt x="0" y="40"/>
                    </a:lnTo>
                    <a:lnTo>
                      <a:pt x="3" y="70"/>
                    </a:lnTo>
                    <a:lnTo>
                      <a:pt x="6" y="100"/>
                    </a:lnTo>
                    <a:lnTo>
                      <a:pt x="8" y="128"/>
                    </a:lnTo>
                    <a:lnTo>
                      <a:pt x="11" y="158"/>
                    </a:lnTo>
                    <a:lnTo>
                      <a:pt x="19" y="154"/>
                    </a:lnTo>
                    <a:lnTo>
                      <a:pt x="29" y="149"/>
                    </a:lnTo>
                    <a:lnTo>
                      <a:pt x="37" y="145"/>
                    </a:lnTo>
                    <a:lnTo>
                      <a:pt x="46" y="139"/>
                    </a:lnTo>
                    <a:lnTo>
                      <a:pt x="54" y="135"/>
                    </a:lnTo>
                    <a:lnTo>
                      <a:pt x="62" y="131"/>
                    </a:lnTo>
                    <a:lnTo>
                      <a:pt x="71" y="127"/>
                    </a:lnTo>
                    <a:lnTo>
                      <a:pt x="79" y="122"/>
                    </a:lnTo>
                    <a:close/>
                  </a:path>
                </a:pathLst>
              </a:custGeom>
              <a:solidFill>
                <a:srgbClr val="FFFFFF"/>
              </a:solidFill>
              <a:ln w="9525">
                <a:noFill/>
                <a:round/>
              </a:ln>
            </p:spPr>
            <p:txBody>
              <a:bodyPr/>
              <a:lstStyle/>
              <a:p>
                <a:endParaRPr lang="zh-CN" altLang="en-US"/>
              </a:p>
            </p:txBody>
          </p:sp>
          <p:sp>
            <p:nvSpPr>
              <p:cNvPr id="43" name="Freeform 150"/>
              <p:cNvSpPr/>
              <p:nvPr/>
            </p:nvSpPr>
            <p:spPr bwMode="auto">
              <a:xfrm>
                <a:off x="3522" y="3119"/>
                <a:ext cx="40" cy="76"/>
              </a:xfrm>
              <a:custGeom>
                <a:avLst/>
                <a:gdLst>
                  <a:gd name="T0" fmla="*/ 1 w 81"/>
                  <a:gd name="T1" fmla="*/ 19 h 152"/>
                  <a:gd name="T2" fmla="*/ 2 w 81"/>
                  <a:gd name="T3" fmla="*/ 19 h 152"/>
                  <a:gd name="T4" fmla="*/ 3 w 81"/>
                  <a:gd name="T5" fmla="*/ 18 h 152"/>
                  <a:gd name="T6" fmla="*/ 4 w 81"/>
                  <a:gd name="T7" fmla="*/ 18 h 152"/>
                  <a:gd name="T8" fmla="*/ 5 w 81"/>
                  <a:gd name="T9" fmla="*/ 18 h 152"/>
                  <a:gd name="T10" fmla="*/ 6 w 81"/>
                  <a:gd name="T11" fmla="*/ 17 h 152"/>
                  <a:gd name="T12" fmla="*/ 7 w 81"/>
                  <a:gd name="T13" fmla="*/ 17 h 152"/>
                  <a:gd name="T14" fmla="*/ 8 w 81"/>
                  <a:gd name="T15" fmla="*/ 17 h 152"/>
                  <a:gd name="T16" fmla="*/ 10 w 81"/>
                  <a:gd name="T17" fmla="*/ 15 h 152"/>
                  <a:gd name="T18" fmla="*/ 9 w 81"/>
                  <a:gd name="T19" fmla="*/ 11 h 152"/>
                  <a:gd name="T20" fmla="*/ 9 w 81"/>
                  <a:gd name="T21" fmla="*/ 7 h 152"/>
                  <a:gd name="T22" fmla="*/ 9 w 81"/>
                  <a:gd name="T23" fmla="*/ 4 h 152"/>
                  <a:gd name="T24" fmla="*/ 8 w 81"/>
                  <a:gd name="T25" fmla="*/ 0 h 152"/>
                  <a:gd name="T26" fmla="*/ 7 w 81"/>
                  <a:gd name="T27" fmla="*/ 1 h 152"/>
                  <a:gd name="T28" fmla="*/ 6 w 81"/>
                  <a:gd name="T29" fmla="*/ 1 h 152"/>
                  <a:gd name="T30" fmla="*/ 5 w 81"/>
                  <a:gd name="T31" fmla="*/ 1 h 152"/>
                  <a:gd name="T32" fmla="*/ 4 w 81"/>
                  <a:gd name="T33" fmla="*/ 1 h 152"/>
                  <a:gd name="T34" fmla="*/ 3 w 81"/>
                  <a:gd name="T35" fmla="*/ 2 h 152"/>
                  <a:gd name="T36" fmla="*/ 2 w 81"/>
                  <a:gd name="T37" fmla="*/ 2 h 152"/>
                  <a:gd name="T38" fmla="*/ 1 w 81"/>
                  <a:gd name="T39" fmla="*/ 3 h 152"/>
                  <a:gd name="T40" fmla="*/ 0 w 81"/>
                  <a:gd name="T41" fmla="*/ 3 h 152"/>
                  <a:gd name="T42" fmla="*/ 0 w 81"/>
                  <a:gd name="T43" fmla="*/ 7 h 152"/>
                  <a:gd name="T44" fmla="*/ 0 w 81"/>
                  <a:gd name="T45" fmla="*/ 11 h 152"/>
                  <a:gd name="T46" fmla="*/ 0 w 81"/>
                  <a:gd name="T47" fmla="*/ 15 h 152"/>
                  <a:gd name="T48" fmla="*/ 1 w 81"/>
                  <a:gd name="T49" fmla="*/ 19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1"/>
                  <a:gd name="T76" fmla="*/ 0 h 152"/>
                  <a:gd name="T77" fmla="*/ 81 w 81"/>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1" h="152">
                    <a:moveTo>
                      <a:pt x="10" y="152"/>
                    </a:moveTo>
                    <a:lnTo>
                      <a:pt x="18" y="149"/>
                    </a:lnTo>
                    <a:lnTo>
                      <a:pt x="28" y="144"/>
                    </a:lnTo>
                    <a:lnTo>
                      <a:pt x="36" y="142"/>
                    </a:lnTo>
                    <a:lnTo>
                      <a:pt x="45" y="139"/>
                    </a:lnTo>
                    <a:lnTo>
                      <a:pt x="53" y="136"/>
                    </a:lnTo>
                    <a:lnTo>
                      <a:pt x="63" y="132"/>
                    </a:lnTo>
                    <a:lnTo>
                      <a:pt x="71" y="129"/>
                    </a:lnTo>
                    <a:lnTo>
                      <a:pt x="81" y="126"/>
                    </a:lnTo>
                    <a:lnTo>
                      <a:pt x="78" y="94"/>
                    </a:lnTo>
                    <a:lnTo>
                      <a:pt x="75" y="63"/>
                    </a:lnTo>
                    <a:lnTo>
                      <a:pt x="72" y="32"/>
                    </a:lnTo>
                    <a:lnTo>
                      <a:pt x="70" y="0"/>
                    </a:lnTo>
                    <a:lnTo>
                      <a:pt x="61" y="5"/>
                    </a:lnTo>
                    <a:lnTo>
                      <a:pt x="52" y="7"/>
                    </a:lnTo>
                    <a:lnTo>
                      <a:pt x="43" y="12"/>
                    </a:lnTo>
                    <a:lnTo>
                      <a:pt x="35" y="15"/>
                    </a:lnTo>
                    <a:lnTo>
                      <a:pt x="27" y="19"/>
                    </a:lnTo>
                    <a:lnTo>
                      <a:pt x="18" y="23"/>
                    </a:lnTo>
                    <a:lnTo>
                      <a:pt x="9" y="26"/>
                    </a:lnTo>
                    <a:lnTo>
                      <a:pt x="0" y="30"/>
                    </a:lnTo>
                    <a:lnTo>
                      <a:pt x="3" y="62"/>
                    </a:lnTo>
                    <a:lnTo>
                      <a:pt x="6" y="92"/>
                    </a:lnTo>
                    <a:lnTo>
                      <a:pt x="7" y="122"/>
                    </a:lnTo>
                    <a:lnTo>
                      <a:pt x="10" y="152"/>
                    </a:lnTo>
                    <a:close/>
                  </a:path>
                </a:pathLst>
              </a:custGeom>
              <a:solidFill>
                <a:srgbClr val="FFFFFF"/>
              </a:solidFill>
              <a:ln w="9525">
                <a:noFill/>
                <a:round/>
              </a:ln>
            </p:spPr>
            <p:txBody>
              <a:bodyPr/>
              <a:lstStyle/>
              <a:p>
                <a:endParaRPr lang="zh-CN" altLang="en-US"/>
              </a:p>
            </p:txBody>
          </p:sp>
          <p:sp>
            <p:nvSpPr>
              <p:cNvPr id="44" name="Freeform 151"/>
              <p:cNvSpPr/>
              <p:nvPr/>
            </p:nvSpPr>
            <p:spPr bwMode="auto">
              <a:xfrm>
                <a:off x="3510" y="2990"/>
                <a:ext cx="41" cy="83"/>
              </a:xfrm>
              <a:custGeom>
                <a:avLst/>
                <a:gdLst>
                  <a:gd name="T0" fmla="*/ 10 w 82"/>
                  <a:gd name="T1" fmla="*/ 17 h 166"/>
                  <a:gd name="T2" fmla="*/ 10 w 82"/>
                  <a:gd name="T3" fmla="*/ 12 h 166"/>
                  <a:gd name="T4" fmla="*/ 10 w 82"/>
                  <a:gd name="T5" fmla="*/ 8 h 166"/>
                  <a:gd name="T6" fmla="*/ 9 w 82"/>
                  <a:gd name="T7" fmla="*/ 5 h 166"/>
                  <a:gd name="T8" fmla="*/ 9 w 82"/>
                  <a:gd name="T9" fmla="*/ 0 h 166"/>
                  <a:gd name="T10" fmla="*/ 7 w 82"/>
                  <a:gd name="T11" fmla="*/ 1 h 166"/>
                  <a:gd name="T12" fmla="*/ 6 w 82"/>
                  <a:gd name="T13" fmla="*/ 1 h 166"/>
                  <a:gd name="T14" fmla="*/ 5 w 82"/>
                  <a:gd name="T15" fmla="*/ 1 h 166"/>
                  <a:gd name="T16" fmla="*/ 5 w 82"/>
                  <a:gd name="T17" fmla="*/ 3 h 166"/>
                  <a:gd name="T18" fmla="*/ 3 w 82"/>
                  <a:gd name="T19" fmla="*/ 3 h 166"/>
                  <a:gd name="T20" fmla="*/ 2 w 82"/>
                  <a:gd name="T21" fmla="*/ 3 h 166"/>
                  <a:gd name="T22" fmla="*/ 1 w 82"/>
                  <a:gd name="T23" fmla="*/ 5 h 166"/>
                  <a:gd name="T24" fmla="*/ 0 w 82"/>
                  <a:gd name="T25" fmla="*/ 5 h 166"/>
                  <a:gd name="T26" fmla="*/ 1 w 82"/>
                  <a:gd name="T27" fmla="*/ 9 h 166"/>
                  <a:gd name="T28" fmla="*/ 1 w 82"/>
                  <a:gd name="T29" fmla="*/ 12 h 166"/>
                  <a:gd name="T30" fmla="*/ 1 w 82"/>
                  <a:gd name="T31" fmla="*/ 17 h 166"/>
                  <a:gd name="T32" fmla="*/ 1 w 82"/>
                  <a:gd name="T33" fmla="*/ 21 h 166"/>
                  <a:gd name="T34" fmla="*/ 3 w 82"/>
                  <a:gd name="T35" fmla="*/ 21 h 166"/>
                  <a:gd name="T36" fmla="*/ 3 w 82"/>
                  <a:gd name="T37" fmla="*/ 20 h 166"/>
                  <a:gd name="T38" fmla="*/ 5 w 82"/>
                  <a:gd name="T39" fmla="*/ 19 h 166"/>
                  <a:gd name="T40" fmla="*/ 5 w 82"/>
                  <a:gd name="T41" fmla="*/ 19 h 166"/>
                  <a:gd name="T42" fmla="*/ 6 w 82"/>
                  <a:gd name="T43" fmla="*/ 18 h 166"/>
                  <a:gd name="T44" fmla="*/ 8 w 82"/>
                  <a:gd name="T45" fmla="*/ 18 h 166"/>
                  <a:gd name="T46" fmla="*/ 10 w 82"/>
                  <a:gd name="T47" fmla="*/ 17 h 166"/>
                  <a:gd name="T48" fmla="*/ 10 w 82"/>
                  <a:gd name="T49" fmla="*/ 17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2"/>
                  <a:gd name="T76" fmla="*/ 0 h 166"/>
                  <a:gd name="T77" fmla="*/ 82 w 82"/>
                  <a:gd name="T78" fmla="*/ 166 h 16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2" h="166">
                    <a:moveTo>
                      <a:pt x="82" y="130"/>
                    </a:moveTo>
                    <a:lnTo>
                      <a:pt x="77" y="97"/>
                    </a:lnTo>
                    <a:lnTo>
                      <a:pt x="75" y="64"/>
                    </a:lnTo>
                    <a:lnTo>
                      <a:pt x="71" y="33"/>
                    </a:lnTo>
                    <a:lnTo>
                      <a:pt x="66" y="0"/>
                    </a:lnTo>
                    <a:lnTo>
                      <a:pt x="58" y="4"/>
                    </a:lnTo>
                    <a:lnTo>
                      <a:pt x="50" y="10"/>
                    </a:lnTo>
                    <a:lnTo>
                      <a:pt x="41" y="14"/>
                    </a:lnTo>
                    <a:lnTo>
                      <a:pt x="33" y="19"/>
                    </a:lnTo>
                    <a:lnTo>
                      <a:pt x="25" y="23"/>
                    </a:lnTo>
                    <a:lnTo>
                      <a:pt x="16" y="29"/>
                    </a:lnTo>
                    <a:lnTo>
                      <a:pt x="8" y="33"/>
                    </a:lnTo>
                    <a:lnTo>
                      <a:pt x="0" y="39"/>
                    </a:lnTo>
                    <a:lnTo>
                      <a:pt x="3" y="70"/>
                    </a:lnTo>
                    <a:lnTo>
                      <a:pt x="7" y="101"/>
                    </a:lnTo>
                    <a:lnTo>
                      <a:pt x="10" y="134"/>
                    </a:lnTo>
                    <a:lnTo>
                      <a:pt x="12" y="166"/>
                    </a:lnTo>
                    <a:lnTo>
                      <a:pt x="21" y="161"/>
                    </a:lnTo>
                    <a:lnTo>
                      <a:pt x="30" y="156"/>
                    </a:lnTo>
                    <a:lnTo>
                      <a:pt x="39" y="151"/>
                    </a:lnTo>
                    <a:lnTo>
                      <a:pt x="47" y="147"/>
                    </a:lnTo>
                    <a:lnTo>
                      <a:pt x="55" y="143"/>
                    </a:lnTo>
                    <a:lnTo>
                      <a:pt x="64" y="138"/>
                    </a:lnTo>
                    <a:lnTo>
                      <a:pt x="73" y="134"/>
                    </a:lnTo>
                    <a:lnTo>
                      <a:pt x="82" y="130"/>
                    </a:lnTo>
                    <a:close/>
                  </a:path>
                </a:pathLst>
              </a:custGeom>
              <a:solidFill>
                <a:srgbClr val="FFFFFF"/>
              </a:solidFill>
              <a:ln w="9525">
                <a:noFill/>
                <a:round/>
              </a:ln>
            </p:spPr>
            <p:txBody>
              <a:bodyPr/>
              <a:lstStyle/>
              <a:p>
                <a:endParaRPr lang="zh-CN" altLang="en-US"/>
              </a:p>
            </p:txBody>
          </p:sp>
          <p:sp>
            <p:nvSpPr>
              <p:cNvPr id="45" name="Freeform 152"/>
              <p:cNvSpPr/>
              <p:nvPr/>
            </p:nvSpPr>
            <p:spPr bwMode="auto">
              <a:xfrm>
                <a:off x="3535" y="3362"/>
                <a:ext cx="38" cy="62"/>
              </a:xfrm>
              <a:custGeom>
                <a:avLst/>
                <a:gdLst>
                  <a:gd name="T0" fmla="*/ 1 w 75"/>
                  <a:gd name="T1" fmla="*/ 15 h 125"/>
                  <a:gd name="T2" fmla="*/ 2 w 75"/>
                  <a:gd name="T3" fmla="*/ 15 h 125"/>
                  <a:gd name="T4" fmla="*/ 3 w 75"/>
                  <a:gd name="T5" fmla="*/ 15 h 125"/>
                  <a:gd name="T6" fmla="*/ 4 w 75"/>
                  <a:gd name="T7" fmla="*/ 15 h 125"/>
                  <a:gd name="T8" fmla="*/ 5 w 75"/>
                  <a:gd name="T9" fmla="*/ 14 h 125"/>
                  <a:gd name="T10" fmla="*/ 6 w 75"/>
                  <a:gd name="T11" fmla="*/ 14 h 125"/>
                  <a:gd name="T12" fmla="*/ 8 w 75"/>
                  <a:gd name="T13" fmla="*/ 14 h 125"/>
                  <a:gd name="T14" fmla="*/ 9 w 75"/>
                  <a:gd name="T15" fmla="*/ 14 h 125"/>
                  <a:gd name="T16" fmla="*/ 10 w 75"/>
                  <a:gd name="T17" fmla="*/ 14 h 125"/>
                  <a:gd name="T18" fmla="*/ 10 w 75"/>
                  <a:gd name="T19" fmla="*/ 10 h 125"/>
                  <a:gd name="T20" fmla="*/ 10 w 75"/>
                  <a:gd name="T21" fmla="*/ 7 h 125"/>
                  <a:gd name="T22" fmla="*/ 10 w 75"/>
                  <a:gd name="T23" fmla="*/ 3 h 125"/>
                  <a:gd name="T24" fmla="*/ 9 w 75"/>
                  <a:gd name="T25" fmla="*/ 0 h 125"/>
                  <a:gd name="T26" fmla="*/ 8 w 75"/>
                  <a:gd name="T27" fmla="*/ 0 h 125"/>
                  <a:gd name="T28" fmla="*/ 7 w 75"/>
                  <a:gd name="T29" fmla="*/ 0 h 125"/>
                  <a:gd name="T30" fmla="*/ 6 w 75"/>
                  <a:gd name="T31" fmla="*/ 0 h 125"/>
                  <a:gd name="T32" fmla="*/ 5 w 75"/>
                  <a:gd name="T33" fmla="*/ 1 h 125"/>
                  <a:gd name="T34" fmla="*/ 4 w 75"/>
                  <a:gd name="T35" fmla="*/ 1 h 125"/>
                  <a:gd name="T36" fmla="*/ 3 w 75"/>
                  <a:gd name="T37" fmla="*/ 1 h 125"/>
                  <a:gd name="T38" fmla="*/ 2 w 75"/>
                  <a:gd name="T39" fmla="*/ 1 h 125"/>
                  <a:gd name="T40" fmla="*/ 0 w 75"/>
                  <a:gd name="T41" fmla="*/ 1 h 125"/>
                  <a:gd name="T42" fmla="*/ 1 w 75"/>
                  <a:gd name="T43" fmla="*/ 5 h 125"/>
                  <a:gd name="T44" fmla="*/ 1 w 75"/>
                  <a:gd name="T45" fmla="*/ 8 h 125"/>
                  <a:gd name="T46" fmla="*/ 1 w 75"/>
                  <a:gd name="T47" fmla="*/ 12 h 125"/>
                  <a:gd name="T48" fmla="*/ 1 w 75"/>
                  <a:gd name="T49" fmla="*/ 15 h 1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5"/>
                  <a:gd name="T76" fmla="*/ 0 h 125"/>
                  <a:gd name="T77" fmla="*/ 75 w 75"/>
                  <a:gd name="T78" fmla="*/ 125 h 1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5" h="125">
                    <a:moveTo>
                      <a:pt x="3" y="125"/>
                    </a:moveTo>
                    <a:lnTo>
                      <a:pt x="11" y="123"/>
                    </a:lnTo>
                    <a:lnTo>
                      <a:pt x="21" y="122"/>
                    </a:lnTo>
                    <a:lnTo>
                      <a:pt x="29" y="120"/>
                    </a:lnTo>
                    <a:lnTo>
                      <a:pt x="39" y="119"/>
                    </a:lnTo>
                    <a:lnTo>
                      <a:pt x="47" y="119"/>
                    </a:lnTo>
                    <a:lnTo>
                      <a:pt x="57" y="117"/>
                    </a:lnTo>
                    <a:lnTo>
                      <a:pt x="65" y="116"/>
                    </a:lnTo>
                    <a:lnTo>
                      <a:pt x="75" y="115"/>
                    </a:lnTo>
                    <a:lnTo>
                      <a:pt x="73" y="86"/>
                    </a:lnTo>
                    <a:lnTo>
                      <a:pt x="73" y="58"/>
                    </a:lnTo>
                    <a:lnTo>
                      <a:pt x="73" y="29"/>
                    </a:lnTo>
                    <a:lnTo>
                      <a:pt x="72" y="0"/>
                    </a:lnTo>
                    <a:lnTo>
                      <a:pt x="62" y="2"/>
                    </a:lnTo>
                    <a:lnTo>
                      <a:pt x="54" y="3"/>
                    </a:lnTo>
                    <a:lnTo>
                      <a:pt x="44" y="5"/>
                    </a:lnTo>
                    <a:lnTo>
                      <a:pt x="36" y="8"/>
                    </a:lnTo>
                    <a:lnTo>
                      <a:pt x="27" y="9"/>
                    </a:lnTo>
                    <a:lnTo>
                      <a:pt x="18" y="10"/>
                    </a:lnTo>
                    <a:lnTo>
                      <a:pt x="9" y="13"/>
                    </a:lnTo>
                    <a:lnTo>
                      <a:pt x="0" y="15"/>
                    </a:lnTo>
                    <a:lnTo>
                      <a:pt x="1" y="42"/>
                    </a:lnTo>
                    <a:lnTo>
                      <a:pt x="1" y="69"/>
                    </a:lnTo>
                    <a:lnTo>
                      <a:pt x="1" y="98"/>
                    </a:lnTo>
                    <a:lnTo>
                      <a:pt x="3" y="125"/>
                    </a:lnTo>
                    <a:close/>
                  </a:path>
                </a:pathLst>
              </a:custGeom>
              <a:solidFill>
                <a:srgbClr val="0026A5"/>
              </a:solidFill>
              <a:ln w="9525">
                <a:noFill/>
                <a:round/>
              </a:ln>
            </p:spPr>
            <p:txBody>
              <a:bodyPr/>
              <a:lstStyle/>
              <a:p>
                <a:endParaRPr lang="zh-CN" altLang="en-US"/>
              </a:p>
            </p:txBody>
          </p:sp>
          <p:sp>
            <p:nvSpPr>
              <p:cNvPr id="46" name="Freeform 153"/>
              <p:cNvSpPr/>
              <p:nvPr/>
            </p:nvSpPr>
            <p:spPr bwMode="auto">
              <a:xfrm>
                <a:off x="3531" y="3243"/>
                <a:ext cx="38" cy="70"/>
              </a:xfrm>
              <a:custGeom>
                <a:avLst/>
                <a:gdLst>
                  <a:gd name="T0" fmla="*/ 0 w 78"/>
                  <a:gd name="T1" fmla="*/ 18 h 138"/>
                  <a:gd name="T2" fmla="*/ 1 w 78"/>
                  <a:gd name="T3" fmla="*/ 17 h 138"/>
                  <a:gd name="T4" fmla="*/ 3 w 78"/>
                  <a:gd name="T5" fmla="*/ 17 h 138"/>
                  <a:gd name="T6" fmla="*/ 4 w 78"/>
                  <a:gd name="T7" fmla="*/ 17 h 138"/>
                  <a:gd name="T8" fmla="*/ 5 w 78"/>
                  <a:gd name="T9" fmla="*/ 17 h 138"/>
                  <a:gd name="T10" fmla="*/ 6 w 78"/>
                  <a:gd name="T11" fmla="*/ 16 h 138"/>
                  <a:gd name="T12" fmla="*/ 7 w 78"/>
                  <a:gd name="T13" fmla="*/ 16 h 138"/>
                  <a:gd name="T14" fmla="*/ 8 w 78"/>
                  <a:gd name="T15" fmla="*/ 16 h 138"/>
                  <a:gd name="T16" fmla="*/ 9 w 78"/>
                  <a:gd name="T17" fmla="*/ 15 h 138"/>
                  <a:gd name="T18" fmla="*/ 9 w 78"/>
                  <a:gd name="T19" fmla="*/ 12 h 138"/>
                  <a:gd name="T20" fmla="*/ 9 w 78"/>
                  <a:gd name="T21" fmla="*/ 8 h 138"/>
                  <a:gd name="T22" fmla="*/ 8 w 78"/>
                  <a:gd name="T23" fmla="*/ 4 h 138"/>
                  <a:gd name="T24" fmla="*/ 8 w 78"/>
                  <a:gd name="T25" fmla="*/ 0 h 138"/>
                  <a:gd name="T26" fmla="*/ 7 w 78"/>
                  <a:gd name="T27" fmla="*/ 1 h 138"/>
                  <a:gd name="T28" fmla="*/ 6 w 78"/>
                  <a:gd name="T29" fmla="*/ 1 h 138"/>
                  <a:gd name="T30" fmla="*/ 5 w 78"/>
                  <a:gd name="T31" fmla="*/ 1 h 138"/>
                  <a:gd name="T32" fmla="*/ 4 w 78"/>
                  <a:gd name="T33" fmla="*/ 2 h 138"/>
                  <a:gd name="T34" fmla="*/ 3 w 78"/>
                  <a:gd name="T35" fmla="*/ 2 h 138"/>
                  <a:gd name="T36" fmla="*/ 2 w 78"/>
                  <a:gd name="T37" fmla="*/ 2 h 138"/>
                  <a:gd name="T38" fmla="*/ 1 w 78"/>
                  <a:gd name="T39" fmla="*/ 3 h 138"/>
                  <a:gd name="T40" fmla="*/ 0 w 78"/>
                  <a:gd name="T41" fmla="*/ 3 h 138"/>
                  <a:gd name="T42" fmla="*/ 0 w 78"/>
                  <a:gd name="T43" fmla="*/ 7 h 138"/>
                  <a:gd name="T44" fmla="*/ 0 w 78"/>
                  <a:gd name="T45" fmla="*/ 11 h 138"/>
                  <a:gd name="T46" fmla="*/ 0 w 78"/>
                  <a:gd name="T47" fmla="*/ 14 h 138"/>
                  <a:gd name="T48" fmla="*/ 0 w 78"/>
                  <a:gd name="T49" fmla="*/ 18 h 1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8"/>
                  <a:gd name="T76" fmla="*/ 0 h 138"/>
                  <a:gd name="T77" fmla="*/ 78 w 78"/>
                  <a:gd name="T78" fmla="*/ 138 h 1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8" h="138">
                    <a:moveTo>
                      <a:pt x="6" y="138"/>
                    </a:moveTo>
                    <a:lnTo>
                      <a:pt x="15" y="135"/>
                    </a:lnTo>
                    <a:lnTo>
                      <a:pt x="24" y="132"/>
                    </a:lnTo>
                    <a:lnTo>
                      <a:pt x="33" y="131"/>
                    </a:lnTo>
                    <a:lnTo>
                      <a:pt x="42" y="128"/>
                    </a:lnTo>
                    <a:lnTo>
                      <a:pt x="50" y="127"/>
                    </a:lnTo>
                    <a:lnTo>
                      <a:pt x="60" y="124"/>
                    </a:lnTo>
                    <a:lnTo>
                      <a:pt x="68" y="122"/>
                    </a:lnTo>
                    <a:lnTo>
                      <a:pt x="78" y="119"/>
                    </a:lnTo>
                    <a:lnTo>
                      <a:pt x="76" y="89"/>
                    </a:lnTo>
                    <a:lnTo>
                      <a:pt x="75" y="60"/>
                    </a:lnTo>
                    <a:lnTo>
                      <a:pt x="72" y="30"/>
                    </a:lnTo>
                    <a:lnTo>
                      <a:pt x="71" y="0"/>
                    </a:lnTo>
                    <a:lnTo>
                      <a:pt x="62" y="2"/>
                    </a:lnTo>
                    <a:lnTo>
                      <a:pt x="53" y="5"/>
                    </a:lnTo>
                    <a:lnTo>
                      <a:pt x="44" y="8"/>
                    </a:lnTo>
                    <a:lnTo>
                      <a:pt x="36" y="10"/>
                    </a:lnTo>
                    <a:lnTo>
                      <a:pt x="28" y="12"/>
                    </a:lnTo>
                    <a:lnTo>
                      <a:pt x="18" y="15"/>
                    </a:lnTo>
                    <a:lnTo>
                      <a:pt x="10" y="18"/>
                    </a:lnTo>
                    <a:lnTo>
                      <a:pt x="0" y="21"/>
                    </a:lnTo>
                    <a:lnTo>
                      <a:pt x="1" y="51"/>
                    </a:lnTo>
                    <a:lnTo>
                      <a:pt x="3" y="80"/>
                    </a:lnTo>
                    <a:lnTo>
                      <a:pt x="4" y="108"/>
                    </a:lnTo>
                    <a:lnTo>
                      <a:pt x="6" y="138"/>
                    </a:lnTo>
                    <a:close/>
                  </a:path>
                </a:pathLst>
              </a:custGeom>
              <a:solidFill>
                <a:srgbClr val="FFFFFF"/>
              </a:solidFill>
              <a:ln w="9525">
                <a:noFill/>
                <a:round/>
              </a:ln>
            </p:spPr>
            <p:txBody>
              <a:bodyPr/>
              <a:lstStyle/>
              <a:p>
                <a:endParaRPr lang="zh-CN" altLang="en-US"/>
              </a:p>
            </p:txBody>
          </p:sp>
          <p:sp>
            <p:nvSpPr>
              <p:cNvPr id="47" name="Freeform 154"/>
              <p:cNvSpPr/>
              <p:nvPr/>
            </p:nvSpPr>
            <p:spPr bwMode="auto">
              <a:xfrm>
                <a:off x="3537" y="3474"/>
                <a:ext cx="36" cy="57"/>
              </a:xfrm>
              <a:custGeom>
                <a:avLst/>
                <a:gdLst>
                  <a:gd name="T0" fmla="*/ 9 w 73"/>
                  <a:gd name="T1" fmla="*/ 0 h 113"/>
                  <a:gd name="T2" fmla="*/ 7 w 73"/>
                  <a:gd name="T3" fmla="*/ 0 h 113"/>
                  <a:gd name="T4" fmla="*/ 6 w 73"/>
                  <a:gd name="T5" fmla="*/ 1 h 113"/>
                  <a:gd name="T6" fmla="*/ 5 w 73"/>
                  <a:gd name="T7" fmla="*/ 1 h 113"/>
                  <a:gd name="T8" fmla="*/ 4 w 73"/>
                  <a:gd name="T9" fmla="*/ 1 h 113"/>
                  <a:gd name="T10" fmla="*/ 3 w 73"/>
                  <a:gd name="T11" fmla="*/ 1 h 113"/>
                  <a:gd name="T12" fmla="*/ 2 w 73"/>
                  <a:gd name="T13" fmla="*/ 1 h 113"/>
                  <a:gd name="T14" fmla="*/ 1 w 73"/>
                  <a:gd name="T15" fmla="*/ 1 h 113"/>
                  <a:gd name="T16" fmla="*/ 0 w 73"/>
                  <a:gd name="T17" fmla="*/ 1 h 113"/>
                  <a:gd name="T18" fmla="*/ 0 w 73"/>
                  <a:gd name="T19" fmla="*/ 5 h 113"/>
                  <a:gd name="T20" fmla="*/ 0 w 73"/>
                  <a:gd name="T21" fmla="*/ 8 h 113"/>
                  <a:gd name="T22" fmla="*/ 0 w 73"/>
                  <a:gd name="T23" fmla="*/ 11 h 113"/>
                  <a:gd name="T24" fmla="*/ 0 w 73"/>
                  <a:gd name="T25" fmla="*/ 15 h 113"/>
                  <a:gd name="T26" fmla="*/ 1 w 73"/>
                  <a:gd name="T27" fmla="*/ 15 h 113"/>
                  <a:gd name="T28" fmla="*/ 2 w 73"/>
                  <a:gd name="T29" fmla="*/ 14 h 113"/>
                  <a:gd name="T30" fmla="*/ 3 w 73"/>
                  <a:gd name="T31" fmla="*/ 14 h 113"/>
                  <a:gd name="T32" fmla="*/ 4 w 73"/>
                  <a:gd name="T33" fmla="*/ 14 h 113"/>
                  <a:gd name="T34" fmla="*/ 5 w 73"/>
                  <a:gd name="T35" fmla="*/ 14 h 113"/>
                  <a:gd name="T36" fmla="*/ 6 w 73"/>
                  <a:gd name="T37" fmla="*/ 14 h 113"/>
                  <a:gd name="T38" fmla="*/ 7 w 73"/>
                  <a:gd name="T39" fmla="*/ 14 h 113"/>
                  <a:gd name="T40" fmla="*/ 9 w 73"/>
                  <a:gd name="T41" fmla="*/ 14 h 113"/>
                  <a:gd name="T42" fmla="*/ 9 w 73"/>
                  <a:gd name="T43" fmla="*/ 11 h 113"/>
                  <a:gd name="T44" fmla="*/ 9 w 73"/>
                  <a:gd name="T45" fmla="*/ 7 h 113"/>
                  <a:gd name="T46" fmla="*/ 9 w 73"/>
                  <a:gd name="T47" fmla="*/ 4 h 113"/>
                  <a:gd name="T48" fmla="*/ 9 w 73"/>
                  <a:gd name="T49" fmla="*/ 0 h 1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3"/>
                  <a:gd name="T76" fmla="*/ 0 h 113"/>
                  <a:gd name="T77" fmla="*/ 73 w 73"/>
                  <a:gd name="T78" fmla="*/ 113 h 1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3" h="113">
                    <a:moveTo>
                      <a:pt x="73" y="0"/>
                    </a:moveTo>
                    <a:lnTo>
                      <a:pt x="63" y="0"/>
                    </a:lnTo>
                    <a:lnTo>
                      <a:pt x="55" y="1"/>
                    </a:lnTo>
                    <a:lnTo>
                      <a:pt x="45" y="1"/>
                    </a:lnTo>
                    <a:lnTo>
                      <a:pt x="37" y="3"/>
                    </a:lnTo>
                    <a:lnTo>
                      <a:pt x="27" y="4"/>
                    </a:lnTo>
                    <a:lnTo>
                      <a:pt x="18" y="6"/>
                    </a:lnTo>
                    <a:lnTo>
                      <a:pt x="9" y="6"/>
                    </a:lnTo>
                    <a:lnTo>
                      <a:pt x="0" y="7"/>
                    </a:lnTo>
                    <a:lnTo>
                      <a:pt x="0" y="34"/>
                    </a:lnTo>
                    <a:lnTo>
                      <a:pt x="0" y="60"/>
                    </a:lnTo>
                    <a:lnTo>
                      <a:pt x="0" y="86"/>
                    </a:lnTo>
                    <a:lnTo>
                      <a:pt x="0" y="113"/>
                    </a:lnTo>
                    <a:lnTo>
                      <a:pt x="8" y="113"/>
                    </a:lnTo>
                    <a:lnTo>
                      <a:pt x="18" y="111"/>
                    </a:lnTo>
                    <a:lnTo>
                      <a:pt x="26" y="111"/>
                    </a:lnTo>
                    <a:lnTo>
                      <a:pt x="36" y="110"/>
                    </a:lnTo>
                    <a:lnTo>
                      <a:pt x="44" y="110"/>
                    </a:lnTo>
                    <a:lnTo>
                      <a:pt x="54" y="110"/>
                    </a:lnTo>
                    <a:lnTo>
                      <a:pt x="62" y="108"/>
                    </a:lnTo>
                    <a:lnTo>
                      <a:pt x="72" y="108"/>
                    </a:lnTo>
                    <a:lnTo>
                      <a:pt x="72" y="81"/>
                    </a:lnTo>
                    <a:lnTo>
                      <a:pt x="73" y="54"/>
                    </a:lnTo>
                    <a:lnTo>
                      <a:pt x="73" y="27"/>
                    </a:lnTo>
                    <a:lnTo>
                      <a:pt x="73" y="0"/>
                    </a:lnTo>
                    <a:close/>
                  </a:path>
                </a:pathLst>
              </a:custGeom>
              <a:solidFill>
                <a:srgbClr val="0026A5"/>
              </a:solidFill>
              <a:ln w="9525">
                <a:noFill/>
                <a:round/>
              </a:ln>
            </p:spPr>
            <p:txBody>
              <a:bodyPr/>
              <a:lstStyle/>
              <a:p>
                <a:endParaRPr lang="zh-CN" altLang="en-US"/>
              </a:p>
            </p:txBody>
          </p:sp>
          <p:sp>
            <p:nvSpPr>
              <p:cNvPr id="48" name="Freeform 155"/>
              <p:cNvSpPr/>
              <p:nvPr/>
            </p:nvSpPr>
            <p:spPr bwMode="auto">
              <a:xfrm>
                <a:off x="3666" y="3267"/>
                <a:ext cx="39" cy="64"/>
              </a:xfrm>
              <a:custGeom>
                <a:avLst/>
                <a:gdLst>
                  <a:gd name="T0" fmla="*/ 9 w 77"/>
                  <a:gd name="T1" fmla="*/ 0 h 128"/>
                  <a:gd name="T2" fmla="*/ 8 w 77"/>
                  <a:gd name="T3" fmla="*/ 1 h 128"/>
                  <a:gd name="T4" fmla="*/ 7 w 77"/>
                  <a:gd name="T5" fmla="*/ 1 h 128"/>
                  <a:gd name="T6" fmla="*/ 6 w 77"/>
                  <a:gd name="T7" fmla="*/ 1 h 128"/>
                  <a:gd name="T8" fmla="*/ 5 w 77"/>
                  <a:gd name="T9" fmla="*/ 1 h 128"/>
                  <a:gd name="T10" fmla="*/ 4 w 77"/>
                  <a:gd name="T11" fmla="*/ 1 h 128"/>
                  <a:gd name="T12" fmla="*/ 3 w 77"/>
                  <a:gd name="T13" fmla="*/ 1 h 128"/>
                  <a:gd name="T14" fmla="*/ 1 w 77"/>
                  <a:gd name="T15" fmla="*/ 1 h 128"/>
                  <a:gd name="T16" fmla="*/ 0 w 77"/>
                  <a:gd name="T17" fmla="*/ 1 h 128"/>
                  <a:gd name="T18" fmla="*/ 1 w 77"/>
                  <a:gd name="T19" fmla="*/ 5 h 128"/>
                  <a:gd name="T20" fmla="*/ 1 w 77"/>
                  <a:gd name="T21" fmla="*/ 8 h 128"/>
                  <a:gd name="T22" fmla="*/ 1 w 77"/>
                  <a:gd name="T23" fmla="*/ 12 h 128"/>
                  <a:gd name="T24" fmla="*/ 1 w 77"/>
                  <a:gd name="T25" fmla="*/ 16 h 128"/>
                  <a:gd name="T26" fmla="*/ 2 w 77"/>
                  <a:gd name="T27" fmla="*/ 15 h 128"/>
                  <a:gd name="T28" fmla="*/ 3 w 77"/>
                  <a:gd name="T29" fmla="*/ 15 h 128"/>
                  <a:gd name="T30" fmla="*/ 4 w 77"/>
                  <a:gd name="T31" fmla="*/ 15 h 128"/>
                  <a:gd name="T32" fmla="*/ 6 w 77"/>
                  <a:gd name="T33" fmla="*/ 15 h 128"/>
                  <a:gd name="T34" fmla="*/ 7 w 77"/>
                  <a:gd name="T35" fmla="*/ 15 h 128"/>
                  <a:gd name="T36" fmla="*/ 8 w 77"/>
                  <a:gd name="T37" fmla="*/ 15 h 128"/>
                  <a:gd name="T38" fmla="*/ 9 w 77"/>
                  <a:gd name="T39" fmla="*/ 14 h 128"/>
                  <a:gd name="T40" fmla="*/ 10 w 77"/>
                  <a:gd name="T41" fmla="*/ 14 h 128"/>
                  <a:gd name="T42" fmla="*/ 10 w 77"/>
                  <a:gd name="T43" fmla="*/ 10 h 128"/>
                  <a:gd name="T44" fmla="*/ 10 w 77"/>
                  <a:gd name="T45" fmla="*/ 7 h 128"/>
                  <a:gd name="T46" fmla="*/ 10 w 77"/>
                  <a:gd name="T47" fmla="*/ 3 h 128"/>
                  <a:gd name="T48" fmla="*/ 9 w 77"/>
                  <a:gd name="T49" fmla="*/ 0 h 1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7"/>
                  <a:gd name="T76" fmla="*/ 0 h 128"/>
                  <a:gd name="T77" fmla="*/ 77 w 77"/>
                  <a:gd name="T78" fmla="*/ 128 h 1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7" h="128">
                    <a:moveTo>
                      <a:pt x="72" y="0"/>
                    </a:moveTo>
                    <a:lnTo>
                      <a:pt x="62" y="1"/>
                    </a:lnTo>
                    <a:lnTo>
                      <a:pt x="54" y="4"/>
                    </a:lnTo>
                    <a:lnTo>
                      <a:pt x="44" y="5"/>
                    </a:lnTo>
                    <a:lnTo>
                      <a:pt x="36" y="7"/>
                    </a:lnTo>
                    <a:lnTo>
                      <a:pt x="26" y="10"/>
                    </a:lnTo>
                    <a:lnTo>
                      <a:pt x="18" y="11"/>
                    </a:lnTo>
                    <a:lnTo>
                      <a:pt x="8" y="14"/>
                    </a:lnTo>
                    <a:lnTo>
                      <a:pt x="0" y="15"/>
                    </a:lnTo>
                    <a:lnTo>
                      <a:pt x="1" y="44"/>
                    </a:lnTo>
                    <a:lnTo>
                      <a:pt x="2" y="71"/>
                    </a:lnTo>
                    <a:lnTo>
                      <a:pt x="4" y="100"/>
                    </a:lnTo>
                    <a:lnTo>
                      <a:pt x="5" y="128"/>
                    </a:lnTo>
                    <a:lnTo>
                      <a:pt x="13" y="127"/>
                    </a:lnTo>
                    <a:lnTo>
                      <a:pt x="23" y="125"/>
                    </a:lnTo>
                    <a:lnTo>
                      <a:pt x="31" y="124"/>
                    </a:lnTo>
                    <a:lnTo>
                      <a:pt x="41" y="122"/>
                    </a:lnTo>
                    <a:lnTo>
                      <a:pt x="49" y="121"/>
                    </a:lnTo>
                    <a:lnTo>
                      <a:pt x="59" y="120"/>
                    </a:lnTo>
                    <a:lnTo>
                      <a:pt x="68" y="118"/>
                    </a:lnTo>
                    <a:lnTo>
                      <a:pt x="77" y="117"/>
                    </a:lnTo>
                    <a:lnTo>
                      <a:pt x="76" y="87"/>
                    </a:lnTo>
                    <a:lnTo>
                      <a:pt x="74" y="58"/>
                    </a:lnTo>
                    <a:lnTo>
                      <a:pt x="73" y="30"/>
                    </a:lnTo>
                    <a:lnTo>
                      <a:pt x="72" y="0"/>
                    </a:lnTo>
                    <a:close/>
                  </a:path>
                </a:pathLst>
              </a:custGeom>
              <a:solidFill>
                <a:srgbClr val="FFFFFF"/>
              </a:solidFill>
              <a:ln w="9525">
                <a:noFill/>
                <a:round/>
              </a:ln>
            </p:spPr>
            <p:txBody>
              <a:bodyPr/>
              <a:lstStyle/>
              <a:p>
                <a:endParaRPr lang="zh-CN" altLang="en-US"/>
              </a:p>
            </p:txBody>
          </p:sp>
          <p:sp>
            <p:nvSpPr>
              <p:cNvPr id="49" name="Freeform 156"/>
              <p:cNvSpPr/>
              <p:nvPr/>
            </p:nvSpPr>
            <p:spPr bwMode="auto">
              <a:xfrm>
                <a:off x="3670" y="3383"/>
                <a:ext cx="38" cy="61"/>
              </a:xfrm>
              <a:custGeom>
                <a:avLst/>
                <a:gdLst>
                  <a:gd name="T0" fmla="*/ 10 w 75"/>
                  <a:gd name="T1" fmla="*/ 0 h 122"/>
                  <a:gd name="T2" fmla="*/ 8 w 75"/>
                  <a:gd name="T3" fmla="*/ 1 h 122"/>
                  <a:gd name="T4" fmla="*/ 7 w 75"/>
                  <a:gd name="T5" fmla="*/ 1 h 122"/>
                  <a:gd name="T6" fmla="*/ 6 w 75"/>
                  <a:gd name="T7" fmla="*/ 1 h 122"/>
                  <a:gd name="T8" fmla="*/ 5 w 75"/>
                  <a:gd name="T9" fmla="*/ 1 h 122"/>
                  <a:gd name="T10" fmla="*/ 4 w 75"/>
                  <a:gd name="T11" fmla="*/ 1 h 122"/>
                  <a:gd name="T12" fmla="*/ 3 w 75"/>
                  <a:gd name="T13" fmla="*/ 1 h 122"/>
                  <a:gd name="T14" fmla="*/ 1 w 75"/>
                  <a:gd name="T15" fmla="*/ 1 h 122"/>
                  <a:gd name="T16" fmla="*/ 0 w 75"/>
                  <a:gd name="T17" fmla="*/ 2 h 122"/>
                  <a:gd name="T18" fmla="*/ 1 w 75"/>
                  <a:gd name="T19" fmla="*/ 5 h 122"/>
                  <a:gd name="T20" fmla="*/ 1 w 75"/>
                  <a:gd name="T21" fmla="*/ 9 h 122"/>
                  <a:gd name="T22" fmla="*/ 1 w 75"/>
                  <a:gd name="T23" fmla="*/ 12 h 122"/>
                  <a:gd name="T24" fmla="*/ 1 w 75"/>
                  <a:gd name="T25" fmla="*/ 15 h 122"/>
                  <a:gd name="T26" fmla="*/ 2 w 75"/>
                  <a:gd name="T27" fmla="*/ 15 h 122"/>
                  <a:gd name="T28" fmla="*/ 3 w 75"/>
                  <a:gd name="T29" fmla="*/ 15 h 122"/>
                  <a:gd name="T30" fmla="*/ 4 w 75"/>
                  <a:gd name="T31" fmla="*/ 15 h 122"/>
                  <a:gd name="T32" fmla="*/ 5 w 75"/>
                  <a:gd name="T33" fmla="*/ 15 h 122"/>
                  <a:gd name="T34" fmla="*/ 6 w 75"/>
                  <a:gd name="T35" fmla="*/ 15 h 122"/>
                  <a:gd name="T36" fmla="*/ 7 w 75"/>
                  <a:gd name="T37" fmla="*/ 15 h 122"/>
                  <a:gd name="T38" fmla="*/ 9 w 75"/>
                  <a:gd name="T39" fmla="*/ 15 h 122"/>
                  <a:gd name="T40" fmla="*/ 10 w 75"/>
                  <a:gd name="T41" fmla="*/ 15 h 122"/>
                  <a:gd name="T42" fmla="*/ 10 w 75"/>
                  <a:gd name="T43" fmla="*/ 11 h 122"/>
                  <a:gd name="T44" fmla="*/ 10 w 75"/>
                  <a:gd name="T45" fmla="*/ 8 h 122"/>
                  <a:gd name="T46" fmla="*/ 10 w 75"/>
                  <a:gd name="T47" fmla="*/ 4 h 122"/>
                  <a:gd name="T48" fmla="*/ 10 w 75"/>
                  <a:gd name="T49" fmla="*/ 0 h 1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5"/>
                  <a:gd name="T76" fmla="*/ 0 h 122"/>
                  <a:gd name="T77" fmla="*/ 75 w 75"/>
                  <a:gd name="T78" fmla="*/ 122 h 12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5" h="122">
                    <a:moveTo>
                      <a:pt x="73" y="0"/>
                    </a:moveTo>
                    <a:lnTo>
                      <a:pt x="64" y="2"/>
                    </a:lnTo>
                    <a:lnTo>
                      <a:pt x="54" y="2"/>
                    </a:lnTo>
                    <a:lnTo>
                      <a:pt x="44" y="3"/>
                    </a:lnTo>
                    <a:lnTo>
                      <a:pt x="36" y="5"/>
                    </a:lnTo>
                    <a:lnTo>
                      <a:pt x="26" y="6"/>
                    </a:lnTo>
                    <a:lnTo>
                      <a:pt x="18" y="6"/>
                    </a:lnTo>
                    <a:lnTo>
                      <a:pt x="8" y="7"/>
                    </a:lnTo>
                    <a:lnTo>
                      <a:pt x="0" y="9"/>
                    </a:lnTo>
                    <a:lnTo>
                      <a:pt x="1" y="37"/>
                    </a:lnTo>
                    <a:lnTo>
                      <a:pt x="1" y="65"/>
                    </a:lnTo>
                    <a:lnTo>
                      <a:pt x="1" y="93"/>
                    </a:lnTo>
                    <a:lnTo>
                      <a:pt x="1" y="122"/>
                    </a:lnTo>
                    <a:lnTo>
                      <a:pt x="10" y="120"/>
                    </a:lnTo>
                    <a:lnTo>
                      <a:pt x="19" y="120"/>
                    </a:lnTo>
                    <a:lnTo>
                      <a:pt x="28" y="119"/>
                    </a:lnTo>
                    <a:lnTo>
                      <a:pt x="37" y="117"/>
                    </a:lnTo>
                    <a:lnTo>
                      <a:pt x="46" y="117"/>
                    </a:lnTo>
                    <a:lnTo>
                      <a:pt x="55" y="116"/>
                    </a:lnTo>
                    <a:lnTo>
                      <a:pt x="65" y="116"/>
                    </a:lnTo>
                    <a:lnTo>
                      <a:pt x="75" y="114"/>
                    </a:lnTo>
                    <a:lnTo>
                      <a:pt x="75" y="86"/>
                    </a:lnTo>
                    <a:lnTo>
                      <a:pt x="75" y="57"/>
                    </a:lnTo>
                    <a:lnTo>
                      <a:pt x="73" y="29"/>
                    </a:lnTo>
                    <a:lnTo>
                      <a:pt x="73" y="0"/>
                    </a:lnTo>
                    <a:close/>
                  </a:path>
                </a:pathLst>
              </a:custGeom>
              <a:solidFill>
                <a:srgbClr val="FFFFFF"/>
              </a:solidFill>
              <a:ln w="9525">
                <a:noFill/>
                <a:round/>
              </a:ln>
            </p:spPr>
            <p:txBody>
              <a:bodyPr/>
              <a:lstStyle/>
              <a:p>
                <a:endParaRPr lang="zh-CN" altLang="en-US"/>
              </a:p>
            </p:txBody>
          </p:sp>
          <p:sp>
            <p:nvSpPr>
              <p:cNvPr id="50" name="Freeform 157"/>
              <p:cNvSpPr/>
              <p:nvPr/>
            </p:nvSpPr>
            <p:spPr bwMode="auto">
              <a:xfrm>
                <a:off x="3670" y="3498"/>
                <a:ext cx="37" cy="56"/>
              </a:xfrm>
              <a:custGeom>
                <a:avLst/>
                <a:gdLst>
                  <a:gd name="T0" fmla="*/ 1 w 74"/>
                  <a:gd name="T1" fmla="*/ 0 h 113"/>
                  <a:gd name="T2" fmla="*/ 1 w 74"/>
                  <a:gd name="T3" fmla="*/ 3 h 113"/>
                  <a:gd name="T4" fmla="*/ 1 w 74"/>
                  <a:gd name="T5" fmla="*/ 7 h 113"/>
                  <a:gd name="T6" fmla="*/ 1 w 74"/>
                  <a:gd name="T7" fmla="*/ 10 h 113"/>
                  <a:gd name="T8" fmla="*/ 0 w 74"/>
                  <a:gd name="T9" fmla="*/ 14 h 113"/>
                  <a:gd name="T10" fmla="*/ 1 w 74"/>
                  <a:gd name="T11" fmla="*/ 14 h 113"/>
                  <a:gd name="T12" fmla="*/ 2 w 74"/>
                  <a:gd name="T13" fmla="*/ 14 h 113"/>
                  <a:gd name="T14" fmla="*/ 3 w 74"/>
                  <a:gd name="T15" fmla="*/ 14 h 113"/>
                  <a:gd name="T16" fmla="*/ 5 w 74"/>
                  <a:gd name="T17" fmla="*/ 14 h 113"/>
                  <a:gd name="T18" fmla="*/ 5 w 74"/>
                  <a:gd name="T19" fmla="*/ 14 h 113"/>
                  <a:gd name="T20" fmla="*/ 6 w 74"/>
                  <a:gd name="T21" fmla="*/ 14 h 113"/>
                  <a:gd name="T22" fmla="*/ 7 w 74"/>
                  <a:gd name="T23" fmla="*/ 14 h 113"/>
                  <a:gd name="T24" fmla="*/ 9 w 74"/>
                  <a:gd name="T25" fmla="*/ 14 h 113"/>
                  <a:gd name="T26" fmla="*/ 9 w 74"/>
                  <a:gd name="T27" fmla="*/ 10 h 113"/>
                  <a:gd name="T28" fmla="*/ 9 w 74"/>
                  <a:gd name="T29" fmla="*/ 7 h 113"/>
                  <a:gd name="T30" fmla="*/ 9 w 74"/>
                  <a:gd name="T31" fmla="*/ 3 h 113"/>
                  <a:gd name="T32" fmla="*/ 9 w 74"/>
                  <a:gd name="T33" fmla="*/ 0 h 113"/>
                  <a:gd name="T34" fmla="*/ 9 w 74"/>
                  <a:gd name="T35" fmla="*/ 0 h 113"/>
                  <a:gd name="T36" fmla="*/ 7 w 74"/>
                  <a:gd name="T37" fmla="*/ 0 h 113"/>
                  <a:gd name="T38" fmla="*/ 5 w 74"/>
                  <a:gd name="T39" fmla="*/ 0 h 113"/>
                  <a:gd name="T40" fmla="*/ 5 w 74"/>
                  <a:gd name="T41" fmla="*/ 0 h 113"/>
                  <a:gd name="T42" fmla="*/ 3 w 74"/>
                  <a:gd name="T43" fmla="*/ 0 h 113"/>
                  <a:gd name="T44" fmla="*/ 2 w 74"/>
                  <a:gd name="T45" fmla="*/ 0 h 113"/>
                  <a:gd name="T46" fmla="*/ 1 w 74"/>
                  <a:gd name="T47" fmla="*/ 0 h 113"/>
                  <a:gd name="T48" fmla="*/ 1 w 74"/>
                  <a:gd name="T49" fmla="*/ 0 h 1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4"/>
                  <a:gd name="T76" fmla="*/ 0 h 113"/>
                  <a:gd name="T77" fmla="*/ 74 w 74"/>
                  <a:gd name="T78" fmla="*/ 113 h 1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4" h="113">
                    <a:moveTo>
                      <a:pt x="2" y="3"/>
                    </a:moveTo>
                    <a:lnTo>
                      <a:pt x="2" y="30"/>
                    </a:lnTo>
                    <a:lnTo>
                      <a:pt x="1" y="57"/>
                    </a:lnTo>
                    <a:lnTo>
                      <a:pt x="1" y="86"/>
                    </a:lnTo>
                    <a:lnTo>
                      <a:pt x="0" y="113"/>
                    </a:lnTo>
                    <a:lnTo>
                      <a:pt x="8" y="113"/>
                    </a:lnTo>
                    <a:lnTo>
                      <a:pt x="18" y="113"/>
                    </a:lnTo>
                    <a:lnTo>
                      <a:pt x="26" y="113"/>
                    </a:lnTo>
                    <a:lnTo>
                      <a:pt x="36" y="113"/>
                    </a:lnTo>
                    <a:lnTo>
                      <a:pt x="44" y="113"/>
                    </a:lnTo>
                    <a:lnTo>
                      <a:pt x="54" y="113"/>
                    </a:lnTo>
                    <a:lnTo>
                      <a:pt x="62" y="113"/>
                    </a:lnTo>
                    <a:lnTo>
                      <a:pt x="72" y="113"/>
                    </a:lnTo>
                    <a:lnTo>
                      <a:pt x="73" y="84"/>
                    </a:lnTo>
                    <a:lnTo>
                      <a:pt x="73" y="56"/>
                    </a:lnTo>
                    <a:lnTo>
                      <a:pt x="74" y="29"/>
                    </a:lnTo>
                    <a:lnTo>
                      <a:pt x="74" y="0"/>
                    </a:lnTo>
                    <a:lnTo>
                      <a:pt x="65" y="0"/>
                    </a:lnTo>
                    <a:lnTo>
                      <a:pt x="56" y="0"/>
                    </a:lnTo>
                    <a:lnTo>
                      <a:pt x="47" y="0"/>
                    </a:lnTo>
                    <a:lnTo>
                      <a:pt x="38" y="1"/>
                    </a:lnTo>
                    <a:lnTo>
                      <a:pt x="29" y="1"/>
                    </a:lnTo>
                    <a:lnTo>
                      <a:pt x="20" y="1"/>
                    </a:lnTo>
                    <a:lnTo>
                      <a:pt x="11" y="3"/>
                    </a:lnTo>
                    <a:lnTo>
                      <a:pt x="2" y="3"/>
                    </a:lnTo>
                    <a:close/>
                  </a:path>
                </a:pathLst>
              </a:custGeom>
              <a:solidFill>
                <a:srgbClr val="0026A5"/>
              </a:solidFill>
              <a:ln w="9525">
                <a:noFill/>
                <a:round/>
              </a:ln>
            </p:spPr>
            <p:txBody>
              <a:bodyPr/>
              <a:lstStyle/>
              <a:p>
                <a:endParaRPr lang="zh-CN" altLang="en-US"/>
              </a:p>
            </p:txBody>
          </p:sp>
          <p:sp>
            <p:nvSpPr>
              <p:cNvPr id="51" name="Freeform 158"/>
              <p:cNvSpPr/>
              <p:nvPr/>
            </p:nvSpPr>
            <p:spPr bwMode="auto">
              <a:xfrm>
                <a:off x="3745" y="3495"/>
                <a:ext cx="38" cy="60"/>
              </a:xfrm>
              <a:custGeom>
                <a:avLst/>
                <a:gdLst>
                  <a:gd name="T0" fmla="*/ 9 w 78"/>
                  <a:gd name="T1" fmla="*/ 0 h 120"/>
                  <a:gd name="T2" fmla="*/ 8 w 78"/>
                  <a:gd name="T3" fmla="*/ 0 h 120"/>
                  <a:gd name="T4" fmla="*/ 7 w 78"/>
                  <a:gd name="T5" fmla="*/ 1 h 120"/>
                  <a:gd name="T6" fmla="*/ 6 w 78"/>
                  <a:gd name="T7" fmla="*/ 1 h 120"/>
                  <a:gd name="T8" fmla="*/ 4 w 78"/>
                  <a:gd name="T9" fmla="*/ 1 h 120"/>
                  <a:gd name="T10" fmla="*/ 4 w 78"/>
                  <a:gd name="T11" fmla="*/ 1 h 120"/>
                  <a:gd name="T12" fmla="*/ 2 w 78"/>
                  <a:gd name="T13" fmla="*/ 1 h 120"/>
                  <a:gd name="T14" fmla="*/ 1 w 78"/>
                  <a:gd name="T15" fmla="*/ 1 h 120"/>
                  <a:gd name="T16" fmla="*/ 0 w 78"/>
                  <a:gd name="T17" fmla="*/ 1 h 120"/>
                  <a:gd name="T18" fmla="*/ 0 w 78"/>
                  <a:gd name="T19" fmla="*/ 4 h 120"/>
                  <a:gd name="T20" fmla="*/ 0 w 78"/>
                  <a:gd name="T21" fmla="*/ 8 h 120"/>
                  <a:gd name="T22" fmla="*/ 0 w 78"/>
                  <a:gd name="T23" fmla="*/ 12 h 120"/>
                  <a:gd name="T24" fmla="*/ 0 w 78"/>
                  <a:gd name="T25" fmla="*/ 15 h 120"/>
                  <a:gd name="T26" fmla="*/ 1 w 78"/>
                  <a:gd name="T27" fmla="*/ 15 h 120"/>
                  <a:gd name="T28" fmla="*/ 2 w 78"/>
                  <a:gd name="T29" fmla="*/ 15 h 120"/>
                  <a:gd name="T30" fmla="*/ 3 w 78"/>
                  <a:gd name="T31" fmla="*/ 15 h 120"/>
                  <a:gd name="T32" fmla="*/ 4 w 78"/>
                  <a:gd name="T33" fmla="*/ 15 h 120"/>
                  <a:gd name="T34" fmla="*/ 5 w 78"/>
                  <a:gd name="T35" fmla="*/ 15 h 120"/>
                  <a:gd name="T36" fmla="*/ 6 w 78"/>
                  <a:gd name="T37" fmla="*/ 15 h 120"/>
                  <a:gd name="T38" fmla="*/ 7 w 78"/>
                  <a:gd name="T39" fmla="*/ 15 h 120"/>
                  <a:gd name="T40" fmla="*/ 9 w 78"/>
                  <a:gd name="T41" fmla="*/ 15 h 120"/>
                  <a:gd name="T42" fmla="*/ 9 w 78"/>
                  <a:gd name="T43" fmla="*/ 12 h 120"/>
                  <a:gd name="T44" fmla="*/ 9 w 78"/>
                  <a:gd name="T45" fmla="*/ 8 h 120"/>
                  <a:gd name="T46" fmla="*/ 9 w 78"/>
                  <a:gd name="T47" fmla="*/ 4 h 120"/>
                  <a:gd name="T48" fmla="*/ 9 w 78"/>
                  <a:gd name="T49" fmla="*/ 0 h 1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8"/>
                  <a:gd name="T76" fmla="*/ 0 h 120"/>
                  <a:gd name="T77" fmla="*/ 78 w 78"/>
                  <a:gd name="T78" fmla="*/ 120 h 12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8" h="120">
                    <a:moveTo>
                      <a:pt x="78" y="0"/>
                    </a:moveTo>
                    <a:lnTo>
                      <a:pt x="68" y="0"/>
                    </a:lnTo>
                    <a:lnTo>
                      <a:pt x="60" y="2"/>
                    </a:lnTo>
                    <a:lnTo>
                      <a:pt x="50" y="2"/>
                    </a:lnTo>
                    <a:lnTo>
                      <a:pt x="40" y="2"/>
                    </a:lnTo>
                    <a:lnTo>
                      <a:pt x="32" y="2"/>
                    </a:lnTo>
                    <a:lnTo>
                      <a:pt x="22" y="2"/>
                    </a:lnTo>
                    <a:lnTo>
                      <a:pt x="13" y="3"/>
                    </a:lnTo>
                    <a:lnTo>
                      <a:pt x="3" y="3"/>
                    </a:lnTo>
                    <a:lnTo>
                      <a:pt x="3" y="32"/>
                    </a:lnTo>
                    <a:lnTo>
                      <a:pt x="2" y="62"/>
                    </a:lnTo>
                    <a:lnTo>
                      <a:pt x="2" y="90"/>
                    </a:lnTo>
                    <a:lnTo>
                      <a:pt x="0" y="120"/>
                    </a:lnTo>
                    <a:lnTo>
                      <a:pt x="10" y="120"/>
                    </a:lnTo>
                    <a:lnTo>
                      <a:pt x="18" y="120"/>
                    </a:lnTo>
                    <a:lnTo>
                      <a:pt x="28" y="120"/>
                    </a:lnTo>
                    <a:lnTo>
                      <a:pt x="38" y="120"/>
                    </a:lnTo>
                    <a:lnTo>
                      <a:pt x="46" y="120"/>
                    </a:lnTo>
                    <a:lnTo>
                      <a:pt x="56" y="120"/>
                    </a:lnTo>
                    <a:lnTo>
                      <a:pt x="64" y="120"/>
                    </a:lnTo>
                    <a:lnTo>
                      <a:pt x="74" y="120"/>
                    </a:lnTo>
                    <a:lnTo>
                      <a:pt x="75" y="90"/>
                    </a:lnTo>
                    <a:lnTo>
                      <a:pt x="76" y="60"/>
                    </a:lnTo>
                    <a:lnTo>
                      <a:pt x="78" y="30"/>
                    </a:lnTo>
                    <a:lnTo>
                      <a:pt x="78" y="0"/>
                    </a:lnTo>
                    <a:close/>
                  </a:path>
                </a:pathLst>
              </a:custGeom>
              <a:solidFill>
                <a:srgbClr val="0026A5"/>
              </a:solidFill>
              <a:ln w="9525">
                <a:noFill/>
                <a:round/>
              </a:ln>
            </p:spPr>
            <p:txBody>
              <a:bodyPr/>
              <a:lstStyle/>
              <a:p>
                <a:endParaRPr lang="zh-CN" altLang="en-US"/>
              </a:p>
            </p:txBody>
          </p:sp>
          <p:sp>
            <p:nvSpPr>
              <p:cNvPr id="52" name="Freeform 159"/>
              <p:cNvSpPr/>
              <p:nvPr/>
            </p:nvSpPr>
            <p:spPr bwMode="auto">
              <a:xfrm>
                <a:off x="3747" y="3375"/>
                <a:ext cx="38" cy="62"/>
              </a:xfrm>
              <a:custGeom>
                <a:avLst/>
                <a:gdLst>
                  <a:gd name="T0" fmla="*/ 0 w 77"/>
                  <a:gd name="T1" fmla="*/ 15 h 126"/>
                  <a:gd name="T2" fmla="*/ 1 w 77"/>
                  <a:gd name="T3" fmla="*/ 15 h 126"/>
                  <a:gd name="T4" fmla="*/ 2 w 77"/>
                  <a:gd name="T5" fmla="*/ 15 h 126"/>
                  <a:gd name="T6" fmla="*/ 3 w 77"/>
                  <a:gd name="T7" fmla="*/ 15 h 126"/>
                  <a:gd name="T8" fmla="*/ 4 w 77"/>
                  <a:gd name="T9" fmla="*/ 15 h 126"/>
                  <a:gd name="T10" fmla="*/ 5 w 77"/>
                  <a:gd name="T11" fmla="*/ 15 h 126"/>
                  <a:gd name="T12" fmla="*/ 7 w 77"/>
                  <a:gd name="T13" fmla="*/ 15 h 126"/>
                  <a:gd name="T14" fmla="*/ 8 w 77"/>
                  <a:gd name="T15" fmla="*/ 15 h 126"/>
                  <a:gd name="T16" fmla="*/ 9 w 77"/>
                  <a:gd name="T17" fmla="*/ 15 h 126"/>
                  <a:gd name="T18" fmla="*/ 9 w 77"/>
                  <a:gd name="T19" fmla="*/ 11 h 126"/>
                  <a:gd name="T20" fmla="*/ 9 w 77"/>
                  <a:gd name="T21" fmla="*/ 7 h 126"/>
                  <a:gd name="T22" fmla="*/ 9 w 77"/>
                  <a:gd name="T23" fmla="*/ 3 h 126"/>
                  <a:gd name="T24" fmla="*/ 9 w 77"/>
                  <a:gd name="T25" fmla="*/ 0 h 126"/>
                  <a:gd name="T26" fmla="*/ 8 w 77"/>
                  <a:gd name="T27" fmla="*/ 0 h 126"/>
                  <a:gd name="T28" fmla="*/ 7 w 77"/>
                  <a:gd name="T29" fmla="*/ 0 h 126"/>
                  <a:gd name="T30" fmla="*/ 5 w 77"/>
                  <a:gd name="T31" fmla="*/ 0 h 126"/>
                  <a:gd name="T32" fmla="*/ 4 w 77"/>
                  <a:gd name="T33" fmla="*/ 0 h 126"/>
                  <a:gd name="T34" fmla="*/ 3 w 77"/>
                  <a:gd name="T35" fmla="*/ 0 h 126"/>
                  <a:gd name="T36" fmla="*/ 2 w 77"/>
                  <a:gd name="T37" fmla="*/ 0 h 126"/>
                  <a:gd name="T38" fmla="*/ 1 w 77"/>
                  <a:gd name="T39" fmla="*/ 0 h 126"/>
                  <a:gd name="T40" fmla="*/ 0 w 77"/>
                  <a:gd name="T41" fmla="*/ 0 h 126"/>
                  <a:gd name="T42" fmla="*/ 0 w 77"/>
                  <a:gd name="T43" fmla="*/ 4 h 126"/>
                  <a:gd name="T44" fmla="*/ 0 w 77"/>
                  <a:gd name="T45" fmla="*/ 8 h 126"/>
                  <a:gd name="T46" fmla="*/ 0 w 77"/>
                  <a:gd name="T47" fmla="*/ 11 h 126"/>
                  <a:gd name="T48" fmla="*/ 0 w 77"/>
                  <a:gd name="T49" fmla="*/ 15 h 1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7"/>
                  <a:gd name="T76" fmla="*/ 0 h 126"/>
                  <a:gd name="T77" fmla="*/ 77 w 77"/>
                  <a:gd name="T78" fmla="*/ 126 h 1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7" h="126">
                    <a:moveTo>
                      <a:pt x="0" y="126"/>
                    </a:moveTo>
                    <a:lnTo>
                      <a:pt x="10" y="126"/>
                    </a:lnTo>
                    <a:lnTo>
                      <a:pt x="20" y="124"/>
                    </a:lnTo>
                    <a:lnTo>
                      <a:pt x="29" y="124"/>
                    </a:lnTo>
                    <a:lnTo>
                      <a:pt x="39" y="123"/>
                    </a:lnTo>
                    <a:lnTo>
                      <a:pt x="47" y="123"/>
                    </a:lnTo>
                    <a:lnTo>
                      <a:pt x="57" y="123"/>
                    </a:lnTo>
                    <a:lnTo>
                      <a:pt x="67" y="121"/>
                    </a:lnTo>
                    <a:lnTo>
                      <a:pt x="77" y="121"/>
                    </a:lnTo>
                    <a:lnTo>
                      <a:pt x="77" y="90"/>
                    </a:lnTo>
                    <a:lnTo>
                      <a:pt x="77" y="60"/>
                    </a:lnTo>
                    <a:lnTo>
                      <a:pt x="77" y="30"/>
                    </a:lnTo>
                    <a:lnTo>
                      <a:pt x="75" y="0"/>
                    </a:lnTo>
                    <a:lnTo>
                      <a:pt x="65" y="0"/>
                    </a:lnTo>
                    <a:lnTo>
                      <a:pt x="57" y="2"/>
                    </a:lnTo>
                    <a:lnTo>
                      <a:pt x="47" y="2"/>
                    </a:lnTo>
                    <a:lnTo>
                      <a:pt x="38" y="3"/>
                    </a:lnTo>
                    <a:lnTo>
                      <a:pt x="28" y="4"/>
                    </a:lnTo>
                    <a:lnTo>
                      <a:pt x="20" y="6"/>
                    </a:lnTo>
                    <a:lnTo>
                      <a:pt x="10" y="6"/>
                    </a:lnTo>
                    <a:lnTo>
                      <a:pt x="0" y="7"/>
                    </a:lnTo>
                    <a:lnTo>
                      <a:pt x="0" y="37"/>
                    </a:lnTo>
                    <a:lnTo>
                      <a:pt x="0" y="66"/>
                    </a:lnTo>
                    <a:lnTo>
                      <a:pt x="0" y="96"/>
                    </a:lnTo>
                    <a:lnTo>
                      <a:pt x="0" y="126"/>
                    </a:lnTo>
                    <a:close/>
                  </a:path>
                </a:pathLst>
              </a:custGeom>
              <a:solidFill>
                <a:srgbClr val="0026A5"/>
              </a:solidFill>
              <a:ln w="9525">
                <a:noFill/>
                <a:round/>
              </a:ln>
            </p:spPr>
            <p:txBody>
              <a:bodyPr/>
              <a:lstStyle/>
              <a:p>
                <a:endParaRPr lang="zh-CN" altLang="en-US"/>
              </a:p>
            </p:txBody>
          </p:sp>
          <p:sp>
            <p:nvSpPr>
              <p:cNvPr id="53" name="Freeform 160"/>
              <p:cNvSpPr/>
              <p:nvPr/>
            </p:nvSpPr>
            <p:spPr bwMode="auto">
              <a:xfrm>
                <a:off x="3741" y="3253"/>
                <a:ext cx="41" cy="66"/>
              </a:xfrm>
              <a:custGeom>
                <a:avLst/>
                <a:gdLst>
                  <a:gd name="T0" fmla="*/ 10 w 82"/>
                  <a:gd name="T1" fmla="*/ 15 h 133"/>
                  <a:gd name="T2" fmla="*/ 10 w 82"/>
                  <a:gd name="T3" fmla="*/ 11 h 133"/>
                  <a:gd name="T4" fmla="*/ 10 w 82"/>
                  <a:gd name="T5" fmla="*/ 7 h 133"/>
                  <a:gd name="T6" fmla="*/ 10 w 82"/>
                  <a:gd name="T7" fmla="*/ 3 h 133"/>
                  <a:gd name="T8" fmla="*/ 10 w 82"/>
                  <a:gd name="T9" fmla="*/ 0 h 133"/>
                  <a:gd name="T10" fmla="*/ 9 w 82"/>
                  <a:gd name="T11" fmla="*/ 0 h 133"/>
                  <a:gd name="T12" fmla="*/ 7 w 82"/>
                  <a:gd name="T13" fmla="*/ 0 h 133"/>
                  <a:gd name="T14" fmla="*/ 5 w 82"/>
                  <a:gd name="T15" fmla="*/ 0 h 133"/>
                  <a:gd name="T16" fmla="*/ 5 w 82"/>
                  <a:gd name="T17" fmla="*/ 0 h 133"/>
                  <a:gd name="T18" fmla="*/ 3 w 82"/>
                  <a:gd name="T19" fmla="*/ 1 h 133"/>
                  <a:gd name="T20" fmla="*/ 3 w 82"/>
                  <a:gd name="T21" fmla="*/ 1 h 133"/>
                  <a:gd name="T22" fmla="*/ 1 w 82"/>
                  <a:gd name="T23" fmla="*/ 1 h 133"/>
                  <a:gd name="T24" fmla="*/ 0 w 82"/>
                  <a:gd name="T25" fmla="*/ 1 h 133"/>
                  <a:gd name="T26" fmla="*/ 1 w 82"/>
                  <a:gd name="T27" fmla="*/ 5 h 133"/>
                  <a:gd name="T28" fmla="*/ 1 w 82"/>
                  <a:gd name="T29" fmla="*/ 9 h 133"/>
                  <a:gd name="T30" fmla="*/ 1 w 82"/>
                  <a:gd name="T31" fmla="*/ 12 h 133"/>
                  <a:gd name="T32" fmla="*/ 1 w 82"/>
                  <a:gd name="T33" fmla="*/ 16 h 133"/>
                  <a:gd name="T34" fmla="*/ 3 w 82"/>
                  <a:gd name="T35" fmla="*/ 16 h 133"/>
                  <a:gd name="T36" fmla="*/ 3 w 82"/>
                  <a:gd name="T37" fmla="*/ 16 h 133"/>
                  <a:gd name="T38" fmla="*/ 5 w 82"/>
                  <a:gd name="T39" fmla="*/ 16 h 133"/>
                  <a:gd name="T40" fmla="*/ 5 w 82"/>
                  <a:gd name="T41" fmla="*/ 15 h 133"/>
                  <a:gd name="T42" fmla="*/ 6 w 82"/>
                  <a:gd name="T43" fmla="*/ 15 h 133"/>
                  <a:gd name="T44" fmla="*/ 8 w 82"/>
                  <a:gd name="T45" fmla="*/ 15 h 133"/>
                  <a:gd name="T46" fmla="*/ 9 w 82"/>
                  <a:gd name="T47" fmla="*/ 15 h 133"/>
                  <a:gd name="T48" fmla="*/ 10 w 82"/>
                  <a:gd name="T49" fmla="*/ 15 h 1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2"/>
                  <a:gd name="T76" fmla="*/ 0 h 133"/>
                  <a:gd name="T77" fmla="*/ 82 w 82"/>
                  <a:gd name="T78" fmla="*/ 133 h 1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2" h="133">
                    <a:moveTo>
                      <a:pt x="82" y="121"/>
                    </a:moveTo>
                    <a:lnTo>
                      <a:pt x="81" y="91"/>
                    </a:lnTo>
                    <a:lnTo>
                      <a:pt x="79" y="60"/>
                    </a:lnTo>
                    <a:lnTo>
                      <a:pt x="76" y="30"/>
                    </a:lnTo>
                    <a:lnTo>
                      <a:pt x="75" y="0"/>
                    </a:lnTo>
                    <a:lnTo>
                      <a:pt x="65" y="2"/>
                    </a:lnTo>
                    <a:lnTo>
                      <a:pt x="57" y="3"/>
                    </a:lnTo>
                    <a:lnTo>
                      <a:pt x="47" y="4"/>
                    </a:lnTo>
                    <a:lnTo>
                      <a:pt x="38" y="6"/>
                    </a:lnTo>
                    <a:lnTo>
                      <a:pt x="28" y="9"/>
                    </a:lnTo>
                    <a:lnTo>
                      <a:pt x="20" y="10"/>
                    </a:lnTo>
                    <a:lnTo>
                      <a:pt x="10" y="12"/>
                    </a:lnTo>
                    <a:lnTo>
                      <a:pt x="0" y="13"/>
                    </a:lnTo>
                    <a:lnTo>
                      <a:pt x="2" y="43"/>
                    </a:lnTo>
                    <a:lnTo>
                      <a:pt x="4" y="73"/>
                    </a:lnTo>
                    <a:lnTo>
                      <a:pt x="6" y="103"/>
                    </a:lnTo>
                    <a:lnTo>
                      <a:pt x="7" y="133"/>
                    </a:lnTo>
                    <a:lnTo>
                      <a:pt x="17" y="131"/>
                    </a:lnTo>
                    <a:lnTo>
                      <a:pt x="27" y="130"/>
                    </a:lnTo>
                    <a:lnTo>
                      <a:pt x="35" y="129"/>
                    </a:lnTo>
                    <a:lnTo>
                      <a:pt x="45" y="127"/>
                    </a:lnTo>
                    <a:lnTo>
                      <a:pt x="54" y="126"/>
                    </a:lnTo>
                    <a:lnTo>
                      <a:pt x="64" y="124"/>
                    </a:lnTo>
                    <a:lnTo>
                      <a:pt x="72" y="123"/>
                    </a:lnTo>
                    <a:lnTo>
                      <a:pt x="82" y="121"/>
                    </a:lnTo>
                    <a:close/>
                  </a:path>
                </a:pathLst>
              </a:custGeom>
              <a:solidFill>
                <a:srgbClr val="FFFFFF"/>
              </a:solidFill>
              <a:ln w="9525">
                <a:noFill/>
                <a:round/>
              </a:ln>
            </p:spPr>
            <p:txBody>
              <a:bodyPr/>
              <a:lstStyle/>
              <a:p>
                <a:endParaRPr lang="zh-CN" altLang="en-US"/>
              </a:p>
            </p:txBody>
          </p:sp>
          <p:sp>
            <p:nvSpPr>
              <p:cNvPr id="54" name="Freeform 161"/>
              <p:cNvSpPr/>
              <p:nvPr/>
            </p:nvSpPr>
            <p:spPr bwMode="auto">
              <a:xfrm>
                <a:off x="3246" y="3469"/>
                <a:ext cx="27" cy="41"/>
              </a:xfrm>
              <a:custGeom>
                <a:avLst/>
                <a:gdLst>
                  <a:gd name="T0" fmla="*/ 7 w 54"/>
                  <a:gd name="T1" fmla="*/ 0 h 81"/>
                  <a:gd name="T2" fmla="*/ 6 w 54"/>
                  <a:gd name="T3" fmla="*/ 1 h 81"/>
                  <a:gd name="T4" fmla="*/ 5 w 54"/>
                  <a:gd name="T5" fmla="*/ 1 h 81"/>
                  <a:gd name="T6" fmla="*/ 5 w 54"/>
                  <a:gd name="T7" fmla="*/ 1 h 81"/>
                  <a:gd name="T8" fmla="*/ 3 w 54"/>
                  <a:gd name="T9" fmla="*/ 1 h 81"/>
                  <a:gd name="T10" fmla="*/ 3 w 54"/>
                  <a:gd name="T11" fmla="*/ 2 h 81"/>
                  <a:gd name="T12" fmla="*/ 2 w 54"/>
                  <a:gd name="T13" fmla="*/ 2 h 81"/>
                  <a:gd name="T14" fmla="*/ 1 w 54"/>
                  <a:gd name="T15" fmla="*/ 2 h 81"/>
                  <a:gd name="T16" fmla="*/ 1 w 54"/>
                  <a:gd name="T17" fmla="*/ 2 h 81"/>
                  <a:gd name="T18" fmla="*/ 1 w 54"/>
                  <a:gd name="T19" fmla="*/ 4 h 81"/>
                  <a:gd name="T20" fmla="*/ 1 w 54"/>
                  <a:gd name="T21" fmla="*/ 6 h 81"/>
                  <a:gd name="T22" fmla="*/ 0 w 54"/>
                  <a:gd name="T23" fmla="*/ 8 h 81"/>
                  <a:gd name="T24" fmla="*/ 0 w 54"/>
                  <a:gd name="T25" fmla="*/ 11 h 81"/>
                  <a:gd name="T26" fmla="*/ 1 w 54"/>
                  <a:gd name="T27" fmla="*/ 10 h 81"/>
                  <a:gd name="T28" fmla="*/ 2 w 54"/>
                  <a:gd name="T29" fmla="*/ 10 h 81"/>
                  <a:gd name="T30" fmla="*/ 3 w 54"/>
                  <a:gd name="T31" fmla="*/ 10 h 81"/>
                  <a:gd name="T32" fmla="*/ 3 w 54"/>
                  <a:gd name="T33" fmla="*/ 10 h 81"/>
                  <a:gd name="T34" fmla="*/ 5 w 54"/>
                  <a:gd name="T35" fmla="*/ 10 h 81"/>
                  <a:gd name="T36" fmla="*/ 5 w 54"/>
                  <a:gd name="T37" fmla="*/ 10 h 81"/>
                  <a:gd name="T38" fmla="*/ 6 w 54"/>
                  <a:gd name="T39" fmla="*/ 10 h 81"/>
                  <a:gd name="T40" fmla="*/ 7 w 54"/>
                  <a:gd name="T41" fmla="*/ 10 h 81"/>
                  <a:gd name="T42" fmla="*/ 7 w 54"/>
                  <a:gd name="T43" fmla="*/ 7 h 81"/>
                  <a:gd name="T44" fmla="*/ 7 w 54"/>
                  <a:gd name="T45" fmla="*/ 5 h 81"/>
                  <a:gd name="T46" fmla="*/ 7 w 54"/>
                  <a:gd name="T47" fmla="*/ 3 h 81"/>
                  <a:gd name="T48" fmla="*/ 7 w 54"/>
                  <a:gd name="T49" fmla="*/ 0 h 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4"/>
                  <a:gd name="T76" fmla="*/ 0 h 81"/>
                  <a:gd name="T77" fmla="*/ 54 w 54"/>
                  <a:gd name="T78" fmla="*/ 81 h 8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4" h="81">
                    <a:moveTo>
                      <a:pt x="54" y="0"/>
                    </a:moveTo>
                    <a:lnTo>
                      <a:pt x="47" y="1"/>
                    </a:lnTo>
                    <a:lnTo>
                      <a:pt x="40" y="3"/>
                    </a:lnTo>
                    <a:lnTo>
                      <a:pt x="35" y="4"/>
                    </a:lnTo>
                    <a:lnTo>
                      <a:pt x="28" y="6"/>
                    </a:lnTo>
                    <a:lnTo>
                      <a:pt x="21" y="9"/>
                    </a:lnTo>
                    <a:lnTo>
                      <a:pt x="15" y="10"/>
                    </a:lnTo>
                    <a:lnTo>
                      <a:pt x="8" y="11"/>
                    </a:lnTo>
                    <a:lnTo>
                      <a:pt x="1" y="13"/>
                    </a:lnTo>
                    <a:lnTo>
                      <a:pt x="1" y="30"/>
                    </a:lnTo>
                    <a:lnTo>
                      <a:pt x="1" y="47"/>
                    </a:lnTo>
                    <a:lnTo>
                      <a:pt x="0" y="64"/>
                    </a:lnTo>
                    <a:lnTo>
                      <a:pt x="0" y="81"/>
                    </a:lnTo>
                    <a:lnTo>
                      <a:pt x="7" y="80"/>
                    </a:lnTo>
                    <a:lnTo>
                      <a:pt x="14" y="78"/>
                    </a:lnTo>
                    <a:lnTo>
                      <a:pt x="19" y="78"/>
                    </a:lnTo>
                    <a:lnTo>
                      <a:pt x="26" y="77"/>
                    </a:lnTo>
                    <a:lnTo>
                      <a:pt x="33" y="76"/>
                    </a:lnTo>
                    <a:lnTo>
                      <a:pt x="39" y="74"/>
                    </a:lnTo>
                    <a:lnTo>
                      <a:pt x="46" y="74"/>
                    </a:lnTo>
                    <a:lnTo>
                      <a:pt x="53" y="73"/>
                    </a:lnTo>
                    <a:lnTo>
                      <a:pt x="54" y="54"/>
                    </a:lnTo>
                    <a:lnTo>
                      <a:pt x="54" y="36"/>
                    </a:lnTo>
                    <a:lnTo>
                      <a:pt x="54" y="19"/>
                    </a:lnTo>
                    <a:lnTo>
                      <a:pt x="54" y="0"/>
                    </a:lnTo>
                    <a:close/>
                  </a:path>
                </a:pathLst>
              </a:custGeom>
              <a:solidFill>
                <a:srgbClr val="0026A5"/>
              </a:solidFill>
              <a:ln w="9525">
                <a:noFill/>
                <a:round/>
              </a:ln>
            </p:spPr>
            <p:txBody>
              <a:bodyPr/>
              <a:lstStyle/>
              <a:p>
                <a:endParaRPr lang="zh-CN" altLang="en-US"/>
              </a:p>
            </p:txBody>
          </p:sp>
          <p:sp>
            <p:nvSpPr>
              <p:cNvPr id="55" name="Freeform 162"/>
              <p:cNvSpPr/>
              <p:nvPr/>
            </p:nvSpPr>
            <p:spPr bwMode="auto">
              <a:xfrm>
                <a:off x="3244" y="3541"/>
                <a:ext cx="28" cy="36"/>
              </a:xfrm>
              <a:custGeom>
                <a:avLst/>
                <a:gdLst>
                  <a:gd name="T0" fmla="*/ 0 w 57"/>
                  <a:gd name="T1" fmla="*/ 1 h 71"/>
                  <a:gd name="T2" fmla="*/ 0 w 57"/>
                  <a:gd name="T3" fmla="*/ 3 h 71"/>
                  <a:gd name="T4" fmla="*/ 0 w 57"/>
                  <a:gd name="T5" fmla="*/ 5 h 71"/>
                  <a:gd name="T6" fmla="*/ 0 w 57"/>
                  <a:gd name="T7" fmla="*/ 7 h 71"/>
                  <a:gd name="T8" fmla="*/ 0 w 57"/>
                  <a:gd name="T9" fmla="*/ 9 h 71"/>
                  <a:gd name="T10" fmla="*/ 0 w 57"/>
                  <a:gd name="T11" fmla="*/ 9 h 71"/>
                  <a:gd name="T12" fmla="*/ 1 w 57"/>
                  <a:gd name="T13" fmla="*/ 9 h 71"/>
                  <a:gd name="T14" fmla="*/ 2 w 57"/>
                  <a:gd name="T15" fmla="*/ 9 h 71"/>
                  <a:gd name="T16" fmla="*/ 3 w 57"/>
                  <a:gd name="T17" fmla="*/ 9 h 71"/>
                  <a:gd name="T18" fmla="*/ 4 w 57"/>
                  <a:gd name="T19" fmla="*/ 9 h 71"/>
                  <a:gd name="T20" fmla="*/ 5 w 57"/>
                  <a:gd name="T21" fmla="*/ 9 h 71"/>
                  <a:gd name="T22" fmla="*/ 5 w 57"/>
                  <a:gd name="T23" fmla="*/ 9 h 71"/>
                  <a:gd name="T24" fmla="*/ 6 w 57"/>
                  <a:gd name="T25" fmla="*/ 9 h 71"/>
                  <a:gd name="T26" fmla="*/ 6 w 57"/>
                  <a:gd name="T27" fmla="*/ 7 h 71"/>
                  <a:gd name="T28" fmla="*/ 7 w 57"/>
                  <a:gd name="T29" fmla="*/ 4 h 71"/>
                  <a:gd name="T30" fmla="*/ 7 w 57"/>
                  <a:gd name="T31" fmla="*/ 3 h 71"/>
                  <a:gd name="T32" fmla="*/ 7 w 57"/>
                  <a:gd name="T33" fmla="*/ 0 h 71"/>
                  <a:gd name="T34" fmla="*/ 6 w 57"/>
                  <a:gd name="T35" fmla="*/ 1 h 71"/>
                  <a:gd name="T36" fmla="*/ 5 w 57"/>
                  <a:gd name="T37" fmla="*/ 1 h 71"/>
                  <a:gd name="T38" fmla="*/ 4 w 57"/>
                  <a:gd name="T39" fmla="*/ 1 h 71"/>
                  <a:gd name="T40" fmla="*/ 3 w 57"/>
                  <a:gd name="T41" fmla="*/ 1 h 71"/>
                  <a:gd name="T42" fmla="*/ 3 w 57"/>
                  <a:gd name="T43" fmla="*/ 1 h 71"/>
                  <a:gd name="T44" fmla="*/ 2 w 57"/>
                  <a:gd name="T45" fmla="*/ 1 h 71"/>
                  <a:gd name="T46" fmla="*/ 1 w 57"/>
                  <a:gd name="T47" fmla="*/ 1 h 71"/>
                  <a:gd name="T48" fmla="*/ 0 w 57"/>
                  <a:gd name="T49" fmla="*/ 1 h 7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7"/>
                  <a:gd name="T76" fmla="*/ 0 h 71"/>
                  <a:gd name="T77" fmla="*/ 57 w 57"/>
                  <a:gd name="T78" fmla="*/ 71 h 7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7" h="71">
                    <a:moveTo>
                      <a:pt x="3" y="7"/>
                    </a:moveTo>
                    <a:lnTo>
                      <a:pt x="3" y="22"/>
                    </a:lnTo>
                    <a:lnTo>
                      <a:pt x="2" y="38"/>
                    </a:lnTo>
                    <a:lnTo>
                      <a:pt x="2" y="54"/>
                    </a:lnTo>
                    <a:lnTo>
                      <a:pt x="0" y="71"/>
                    </a:lnTo>
                    <a:lnTo>
                      <a:pt x="7" y="71"/>
                    </a:lnTo>
                    <a:lnTo>
                      <a:pt x="14" y="70"/>
                    </a:lnTo>
                    <a:lnTo>
                      <a:pt x="20" y="70"/>
                    </a:lnTo>
                    <a:lnTo>
                      <a:pt x="27" y="68"/>
                    </a:lnTo>
                    <a:lnTo>
                      <a:pt x="34" y="68"/>
                    </a:lnTo>
                    <a:lnTo>
                      <a:pt x="41" y="68"/>
                    </a:lnTo>
                    <a:lnTo>
                      <a:pt x="47" y="67"/>
                    </a:lnTo>
                    <a:lnTo>
                      <a:pt x="54" y="67"/>
                    </a:lnTo>
                    <a:lnTo>
                      <a:pt x="54" y="50"/>
                    </a:lnTo>
                    <a:lnTo>
                      <a:pt x="56" y="32"/>
                    </a:lnTo>
                    <a:lnTo>
                      <a:pt x="56" y="17"/>
                    </a:lnTo>
                    <a:lnTo>
                      <a:pt x="57" y="0"/>
                    </a:lnTo>
                    <a:lnTo>
                      <a:pt x="50" y="1"/>
                    </a:lnTo>
                    <a:lnTo>
                      <a:pt x="43" y="1"/>
                    </a:lnTo>
                    <a:lnTo>
                      <a:pt x="36" y="3"/>
                    </a:lnTo>
                    <a:lnTo>
                      <a:pt x="31" y="3"/>
                    </a:lnTo>
                    <a:lnTo>
                      <a:pt x="24" y="4"/>
                    </a:lnTo>
                    <a:lnTo>
                      <a:pt x="17" y="5"/>
                    </a:lnTo>
                    <a:lnTo>
                      <a:pt x="10" y="5"/>
                    </a:lnTo>
                    <a:lnTo>
                      <a:pt x="3" y="7"/>
                    </a:lnTo>
                    <a:close/>
                  </a:path>
                </a:pathLst>
              </a:custGeom>
              <a:solidFill>
                <a:srgbClr val="0026A5"/>
              </a:solidFill>
              <a:ln w="9525">
                <a:noFill/>
                <a:round/>
              </a:ln>
            </p:spPr>
            <p:txBody>
              <a:bodyPr/>
              <a:lstStyle/>
              <a:p>
                <a:endParaRPr lang="zh-CN" altLang="en-US"/>
              </a:p>
            </p:txBody>
          </p:sp>
          <p:sp>
            <p:nvSpPr>
              <p:cNvPr id="56" name="Freeform 163"/>
              <p:cNvSpPr/>
              <p:nvPr/>
            </p:nvSpPr>
            <p:spPr bwMode="auto">
              <a:xfrm>
                <a:off x="3247" y="3395"/>
                <a:ext cx="26" cy="45"/>
              </a:xfrm>
              <a:custGeom>
                <a:avLst/>
                <a:gdLst>
                  <a:gd name="T0" fmla="*/ 6 w 53"/>
                  <a:gd name="T1" fmla="*/ 0 h 89"/>
                  <a:gd name="T2" fmla="*/ 5 w 53"/>
                  <a:gd name="T3" fmla="*/ 1 h 89"/>
                  <a:gd name="T4" fmla="*/ 4 w 53"/>
                  <a:gd name="T5" fmla="*/ 1 h 89"/>
                  <a:gd name="T6" fmla="*/ 4 w 53"/>
                  <a:gd name="T7" fmla="*/ 1 h 89"/>
                  <a:gd name="T8" fmla="*/ 3 w 53"/>
                  <a:gd name="T9" fmla="*/ 1 h 89"/>
                  <a:gd name="T10" fmla="*/ 2 w 53"/>
                  <a:gd name="T11" fmla="*/ 2 h 89"/>
                  <a:gd name="T12" fmla="*/ 1 w 53"/>
                  <a:gd name="T13" fmla="*/ 2 h 89"/>
                  <a:gd name="T14" fmla="*/ 0 w 53"/>
                  <a:gd name="T15" fmla="*/ 2 h 89"/>
                  <a:gd name="T16" fmla="*/ 0 w 53"/>
                  <a:gd name="T17" fmla="*/ 3 h 89"/>
                  <a:gd name="T18" fmla="*/ 0 w 53"/>
                  <a:gd name="T19" fmla="*/ 5 h 89"/>
                  <a:gd name="T20" fmla="*/ 0 w 53"/>
                  <a:gd name="T21" fmla="*/ 7 h 89"/>
                  <a:gd name="T22" fmla="*/ 0 w 53"/>
                  <a:gd name="T23" fmla="*/ 9 h 89"/>
                  <a:gd name="T24" fmla="*/ 0 w 53"/>
                  <a:gd name="T25" fmla="*/ 12 h 89"/>
                  <a:gd name="T26" fmla="*/ 0 w 53"/>
                  <a:gd name="T27" fmla="*/ 11 h 89"/>
                  <a:gd name="T28" fmla="*/ 1 w 53"/>
                  <a:gd name="T29" fmla="*/ 11 h 89"/>
                  <a:gd name="T30" fmla="*/ 2 w 53"/>
                  <a:gd name="T31" fmla="*/ 11 h 89"/>
                  <a:gd name="T32" fmla="*/ 3 w 53"/>
                  <a:gd name="T33" fmla="*/ 11 h 89"/>
                  <a:gd name="T34" fmla="*/ 4 w 53"/>
                  <a:gd name="T35" fmla="*/ 11 h 89"/>
                  <a:gd name="T36" fmla="*/ 4 w 53"/>
                  <a:gd name="T37" fmla="*/ 10 h 89"/>
                  <a:gd name="T38" fmla="*/ 5 w 53"/>
                  <a:gd name="T39" fmla="*/ 10 h 89"/>
                  <a:gd name="T40" fmla="*/ 6 w 53"/>
                  <a:gd name="T41" fmla="*/ 10 h 89"/>
                  <a:gd name="T42" fmla="*/ 6 w 53"/>
                  <a:gd name="T43" fmla="*/ 8 h 89"/>
                  <a:gd name="T44" fmla="*/ 6 w 53"/>
                  <a:gd name="T45" fmla="*/ 5 h 89"/>
                  <a:gd name="T46" fmla="*/ 6 w 53"/>
                  <a:gd name="T47" fmla="*/ 3 h 89"/>
                  <a:gd name="T48" fmla="*/ 6 w 53"/>
                  <a:gd name="T49" fmla="*/ 0 h 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
                  <a:gd name="T76" fmla="*/ 0 h 89"/>
                  <a:gd name="T77" fmla="*/ 53 w 53"/>
                  <a:gd name="T78" fmla="*/ 89 h 8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 h="89">
                    <a:moveTo>
                      <a:pt x="53" y="0"/>
                    </a:moveTo>
                    <a:lnTo>
                      <a:pt x="46" y="2"/>
                    </a:lnTo>
                    <a:lnTo>
                      <a:pt x="39" y="4"/>
                    </a:lnTo>
                    <a:lnTo>
                      <a:pt x="34" y="7"/>
                    </a:lnTo>
                    <a:lnTo>
                      <a:pt x="27" y="8"/>
                    </a:lnTo>
                    <a:lnTo>
                      <a:pt x="20" y="11"/>
                    </a:lnTo>
                    <a:lnTo>
                      <a:pt x="14" y="12"/>
                    </a:lnTo>
                    <a:lnTo>
                      <a:pt x="7" y="15"/>
                    </a:lnTo>
                    <a:lnTo>
                      <a:pt x="0" y="18"/>
                    </a:lnTo>
                    <a:lnTo>
                      <a:pt x="0" y="37"/>
                    </a:lnTo>
                    <a:lnTo>
                      <a:pt x="0" y="54"/>
                    </a:lnTo>
                    <a:lnTo>
                      <a:pt x="0" y="71"/>
                    </a:lnTo>
                    <a:lnTo>
                      <a:pt x="0" y="89"/>
                    </a:lnTo>
                    <a:lnTo>
                      <a:pt x="7" y="88"/>
                    </a:lnTo>
                    <a:lnTo>
                      <a:pt x="14" y="87"/>
                    </a:lnTo>
                    <a:lnTo>
                      <a:pt x="20" y="84"/>
                    </a:lnTo>
                    <a:lnTo>
                      <a:pt x="27" y="82"/>
                    </a:lnTo>
                    <a:lnTo>
                      <a:pt x="34" y="81"/>
                    </a:lnTo>
                    <a:lnTo>
                      <a:pt x="39" y="78"/>
                    </a:lnTo>
                    <a:lnTo>
                      <a:pt x="46" y="77"/>
                    </a:lnTo>
                    <a:lnTo>
                      <a:pt x="53" y="75"/>
                    </a:lnTo>
                    <a:lnTo>
                      <a:pt x="53" y="57"/>
                    </a:lnTo>
                    <a:lnTo>
                      <a:pt x="53" y="37"/>
                    </a:lnTo>
                    <a:lnTo>
                      <a:pt x="53" y="18"/>
                    </a:lnTo>
                    <a:lnTo>
                      <a:pt x="53" y="0"/>
                    </a:lnTo>
                    <a:close/>
                  </a:path>
                </a:pathLst>
              </a:custGeom>
              <a:solidFill>
                <a:srgbClr val="0026A5"/>
              </a:solidFill>
              <a:ln w="9525">
                <a:noFill/>
                <a:round/>
              </a:ln>
            </p:spPr>
            <p:txBody>
              <a:bodyPr/>
              <a:lstStyle/>
              <a:p>
                <a:endParaRPr lang="zh-CN" altLang="en-US"/>
              </a:p>
            </p:txBody>
          </p:sp>
          <p:sp>
            <p:nvSpPr>
              <p:cNvPr id="57" name="Freeform 164"/>
              <p:cNvSpPr/>
              <p:nvPr/>
            </p:nvSpPr>
            <p:spPr bwMode="auto">
              <a:xfrm>
                <a:off x="3245" y="3318"/>
                <a:ext cx="28" cy="49"/>
              </a:xfrm>
              <a:custGeom>
                <a:avLst/>
                <a:gdLst>
                  <a:gd name="T0" fmla="*/ 7 w 56"/>
                  <a:gd name="T1" fmla="*/ 0 h 100"/>
                  <a:gd name="T2" fmla="*/ 6 w 56"/>
                  <a:gd name="T3" fmla="*/ 0 h 100"/>
                  <a:gd name="T4" fmla="*/ 5 w 56"/>
                  <a:gd name="T5" fmla="*/ 0 h 100"/>
                  <a:gd name="T6" fmla="*/ 4 w 56"/>
                  <a:gd name="T7" fmla="*/ 1 h 100"/>
                  <a:gd name="T8" fmla="*/ 4 w 56"/>
                  <a:gd name="T9" fmla="*/ 1 h 100"/>
                  <a:gd name="T10" fmla="*/ 3 w 56"/>
                  <a:gd name="T11" fmla="*/ 2 h 100"/>
                  <a:gd name="T12" fmla="*/ 2 w 56"/>
                  <a:gd name="T13" fmla="*/ 2 h 100"/>
                  <a:gd name="T14" fmla="*/ 1 w 56"/>
                  <a:gd name="T15" fmla="*/ 2 h 100"/>
                  <a:gd name="T16" fmla="*/ 0 w 56"/>
                  <a:gd name="T17" fmla="*/ 3 h 100"/>
                  <a:gd name="T18" fmla="*/ 1 w 56"/>
                  <a:gd name="T19" fmla="*/ 5 h 100"/>
                  <a:gd name="T20" fmla="*/ 1 w 56"/>
                  <a:gd name="T21" fmla="*/ 7 h 100"/>
                  <a:gd name="T22" fmla="*/ 1 w 56"/>
                  <a:gd name="T23" fmla="*/ 10 h 100"/>
                  <a:gd name="T24" fmla="*/ 1 w 56"/>
                  <a:gd name="T25" fmla="*/ 12 h 100"/>
                  <a:gd name="T26" fmla="*/ 2 w 56"/>
                  <a:gd name="T27" fmla="*/ 12 h 100"/>
                  <a:gd name="T28" fmla="*/ 3 w 56"/>
                  <a:gd name="T29" fmla="*/ 11 h 100"/>
                  <a:gd name="T30" fmla="*/ 3 w 56"/>
                  <a:gd name="T31" fmla="*/ 11 h 100"/>
                  <a:gd name="T32" fmla="*/ 4 w 56"/>
                  <a:gd name="T33" fmla="*/ 10 h 100"/>
                  <a:gd name="T34" fmla="*/ 5 w 56"/>
                  <a:gd name="T35" fmla="*/ 10 h 100"/>
                  <a:gd name="T36" fmla="*/ 6 w 56"/>
                  <a:gd name="T37" fmla="*/ 10 h 100"/>
                  <a:gd name="T38" fmla="*/ 7 w 56"/>
                  <a:gd name="T39" fmla="*/ 10 h 100"/>
                  <a:gd name="T40" fmla="*/ 7 w 56"/>
                  <a:gd name="T41" fmla="*/ 9 h 100"/>
                  <a:gd name="T42" fmla="*/ 7 w 56"/>
                  <a:gd name="T43" fmla="*/ 7 h 100"/>
                  <a:gd name="T44" fmla="*/ 7 w 56"/>
                  <a:gd name="T45" fmla="*/ 5 h 100"/>
                  <a:gd name="T46" fmla="*/ 7 w 56"/>
                  <a:gd name="T47" fmla="*/ 2 h 100"/>
                  <a:gd name="T48" fmla="*/ 7 w 56"/>
                  <a:gd name="T49" fmla="*/ 0 h 1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6"/>
                  <a:gd name="T76" fmla="*/ 0 h 100"/>
                  <a:gd name="T77" fmla="*/ 56 w 56"/>
                  <a:gd name="T78" fmla="*/ 100 h 1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6" h="100">
                    <a:moveTo>
                      <a:pt x="51" y="0"/>
                    </a:moveTo>
                    <a:lnTo>
                      <a:pt x="44" y="3"/>
                    </a:lnTo>
                    <a:lnTo>
                      <a:pt x="39" y="6"/>
                    </a:lnTo>
                    <a:lnTo>
                      <a:pt x="32" y="9"/>
                    </a:lnTo>
                    <a:lnTo>
                      <a:pt x="26" y="11"/>
                    </a:lnTo>
                    <a:lnTo>
                      <a:pt x="20" y="16"/>
                    </a:lnTo>
                    <a:lnTo>
                      <a:pt x="14" y="19"/>
                    </a:lnTo>
                    <a:lnTo>
                      <a:pt x="7" y="21"/>
                    </a:lnTo>
                    <a:lnTo>
                      <a:pt x="0" y="24"/>
                    </a:lnTo>
                    <a:lnTo>
                      <a:pt x="2" y="43"/>
                    </a:lnTo>
                    <a:lnTo>
                      <a:pt x="2" y="61"/>
                    </a:lnTo>
                    <a:lnTo>
                      <a:pt x="3" y="81"/>
                    </a:lnTo>
                    <a:lnTo>
                      <a:pt x="3" y="100"/>
                    </a:lnTo>
                    <a:lnTo>
                      <a:pt x="10" y="97"/>
                    </a:lnTo>
                    <a:lnTo>
                      <a:pt x="17" y="94"/>
                    </a:lnTo>
                    <a:lnTo>
                      <a:pt x="22" y="91"/>
                    </a:lnTo>
                    <a:lnTo>
                      <a:pt x="29" y="88"/>
                    </a:lnTo>
                    <a:lnTo>
                      <a:pt x="36" y="87"/>
                    </a:lnTo>
                    <a:lnTo>
                      <a:pt x="42" y="84"/>
                    </a:lnTo>
                    <a:lnTo>
                      <a:pt x="49" y="81"/>
                    </a:lnTo>
                    <a:lnTo>
                      <a:pt x="56" y="78"/>
                    </a:lnTo>
                    <a:lnTo>
                      <a:pt x="54" y="59"/>
                    </a:lnTo>
                    <a:lnTo>
                      <a:pt x="54" y="40"/>
                    </a:lnTo>
                    <a:lnTo>
                      <a:pt x="53" y="20"/>
                    </a:lnTo>
                    <a:lnTo>
                      <a:pt x="51" y="0"/>
                    </a:lnTo>
                    <a:close/>
                  </a:path>
                </a:pathLst>
              </a:custGeom>
              <a:solidFill>
                <a:srgbClr val="FFFFFF"/>
              </a:solidFill>
              <a:ln w="9525">
                <a:noFill/>
                <a:round/>
              </a:ln>
            </p:spPr>
            <p:txBody>
              <a:bodyPr/>
              <a:lstStyle/>
              <a:p>
                <a:endParaRPr lang="zh-CN" altLang="en-US"/>
              </a:p>
            </p:txBody>
          </p:sp>
          <p:sp>
            <p:nvSpPr>
              <p:cNvPr id="58" name="Freeform 165"/>
              <p:cNvSpPr/>
              <p:nvPr/>
            </p:nvSpPr>
            <p:spPr bwMode="auto">
              <a:xfrm>
                <a:off x="3289" y="3298"/>
                <a:ext cx="28" cy="52"/>
              </a:xfrm>
              <a:custGeom>
                <a:avLst/>
                <a:gdLst>
                  <a:gd name="T0" fmla="*/ 7 w 55"/>
                  <a:gd name="T1" fmla="*/ 11 h 104"/>
                  <a:gd name="T2" fmla="*/ 7 w 55"/>
                  <a:gd name="T3" fmla="*/ 7 h 104"/>
                  <a:gd name="T4" fmla="*/ 7 w 55"/>
                  <a:gd name="T5" fmla="*/ 6 h 104"/>
                  <a:gd name="T6" fmla="*/ 7 w 55"/>
                  <a:gd name="T7" fmla="*/ 3 h 104"/>
                  <a:gd name="T8" fmla="*/ 7 w 55"/>
                  <a:gd name="T9" fmla="*/ 0 h 104"/>
                  <a:gd name="T10" fmla="*/ 6 w 55"/>
                  <a:gd name="T11" fmla="*/ 1 h 104"/>
                  <a:gd name="T12" fmla="*/ 5 w 55"/>
                  <a:gd name="T13" fmla="*/ 1 h 104"/>
                  <a:gd name="T14" fmla="*/ 5 w 55"/>
                  <a:gd name="T15" fmla="*/ 2 h 104"/>
                  <a:gd name="T16" fmla="*/ 4 w 55"/>
                  <a:gd name="T17" fmla="*/ 2 h 104"/>
                  <a:gd name="T18" fmla="*/ 3 w 55"/>
                  <a:gd name="T19" fmla="*/ 2 h 104"/>
                  <a:gd name="T20" fmla="*/ 2 w 55"/>
                  <a:gd name="T21" fmla="*/ 3 h 104"/>
                  <a:gd name="T22" fmla="*/ 1 w 55"/>
                  <a:gd name="T23" fmla="*/ 3 h 104"/>
                  <a:gd name="T24" fmla="*/ 0 w 55"/>
                  <a:gd name="T25" fmla="*/ 3 h 104"/>
                  <a:gd name="T26" fmla="*/ 1 w 55"/>
                  <a:gd name="T27" fmla="*/ 6 h 104"/>
                  <a:gd name="T28" fmla="*/ 1 w 55"/>
                  <a:gd name="T29" fmla="*/ 7 h 104"/>
                  <a:gd name="T30" fmla="*/ 1 w 55"/>
                  <a:gd name="T31" fmla="*/ 11 h 104"/>
                  <a:gd name="T32" fmla="*/ 1 w 55"/>
                  <a:gd name="T33" fmla="*/ 13 h 104"/>
                  <a:gd name="T34" fmla="*/ 2 w 55"/>
                  <a:gd name="T35" fmla="*/ 13 h 104"/>
                  <a:gd name="T36" fmla="*/ 2 w 55"/>
                  <a:gd name="T37" fmla="*/ 13 h 104"/>
                  <a:gd name="T38" fmla="*/ 3 w 55"/>
                  <a:gd name="T39" fmla="*/ 12 h 104"/>
                  <a:gd name="T40" fmla="*/ 4 w 55"/>
                  <a:gd name="T41" fmla="*/ 12 h 104"/>
                  <a:gd name="T42" fmla="*/ 5 w 55"/>
                  <a:gd name="T43" fmla="*/ 12 h 104"/>
                  <a:gd name="T44" fmla="*/ 6 w 55"/>
                  <a:gd name="T45" fmla="*/ 12 h 104"/>
                  <a:gd name="T46" fmla="*/ 6 w 55"/>
                  <a:gd name="T47" fmla="*/ 11 h 104"/>
                  <a:gd name="T48" fmla="*/ 7 w 55"/>
                  <a:gd name="T49" fmla="*/ 11 h 1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5"/>
                  <a:gd name="T76" fmla="*/ 0 h 104"/>
                  <a:gd name="T77" fmla="*/ 55 w 55"/>
                  <a:gd name="T78" fmla="*/ 104 h 1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5" h="104">
                    <a:moveTo>
                      <a:pt x="55" y="83"/>
                    </a:moveTo>
                    <a:lnTo>
                      <a:pt x="55" y="61"/>
                    </a:lnTo>
                    <a:lnTo>
                      <a:pt x="54" y="41"/>
                    </a:lnTo>
                    <a:lnTo>
                      <a:pt x="54" y="20"/>
                    </a:lnTo>
                    <a:lnTo>
                      <a:pt x="52" y="0"/>
                    </a:lnTo>
                    <a:lnTo>
                      <a:pt x="46" y="3"/>
                    </a:lnTo>
                    <a:lnTo>
                      <a:pt x="39" y="6"/>
                    </a:lnTo>
                    <a:lnTo>
                      <a:pt x="33" y="9"/>
                    </a:lnTo>
                    <a:lnTo>
                      <a:pt x="26" y="11"/>
                    </a:lnTo>
                    <a:lnTo>
                      <a:pt x="19" y="14"/>
                    </a:lnTo>
                    <a:lnTo>
                      <a:pt x="14" y="17"/>
                    </a:lnTo>
                    <a:lnTo>
                      <a:pt x="7" y="20"/>
                    </a:lnTo>
                    <a:lnTo>
                      <a:pt x="0" y="23"/>
                    </a:lnTo>
                    <a:lnTo>
                      <a:pt x="1" y="43"/>
                    </a:lnTo>
                    <a:lnTo>
                      <a:pt x="1" y="63"/>
                    </a:lnTo>
                    <a:lnTo>
                      <a:pt x="3" y="84"/>
                    </a:lnTo>
                    <a:lnTo>
                      <a:pt x="3" y="104"/>
                    </a:lnTo>
                    <a:lnTo>
                      <a:pt x="10" y="101"/>
                    </a:lnTo>
                    <a:lnTo>
                      <a:pt x="16" y="99"/>
                    </a:lnTo>
                    <a:lnTo>
                      <a:pt x="23" y="96"/>
                    </a:lnTo>
                    <a:lnTo>
                      <a:pt x="29" y="93"/>
                    </a:lnTo>
                    <a:lnTo>
                      <a:pt x="36" y="91"/>
                    </a:lnTo>
                    <a:lnTo>
                      <a:pt x="43" y="89"/>
                    </a:lnTo>
                    <a:lnTo>
                      <a:pt x="48" y="86"/>
                    </a:lnTo>
                    <a:lnTo>
                      <a:pt x="55" y="83"/>
                    </a:lnTo>
                    <a:close/>
                  </a:path>
                </a:pathLst>
              </a:custGeom>
              <a:solidFill>
                <a:srgbClr val="FFFFFF"/>
              </a:solidFill>
              <a:ln w="9525">
                <a:noFill/>
                <a:round/>
              </a:ln>
            </p:spPr>
            <p:txBody>
              <a:bodyPr/>
              <a:lstStyle/>
              <a:p>
                <a:endParaRPr lang="zh-CN" altLang="en-US"/>
              </a:p>
            </p:txBody>
          </p:sp>
          <p:sp>
            <p:nvSpPr>
              <p:cNvPr id="59" name="Freeform 166"/>
              <p:cNvSpPr/>
              <p:nvPr/>
            </p:nvSpPr>
            <p:spPr bwMode="auto">
              <a:xfrm>
                <a:off x="3292" y="3380"/>
                <a:ext cx="27" cy="47"/>
              </a:xfrm>
              <a:custGeom>
                <a:avLst/>
                <a:gdLst>
                  <a:gd name="T0" fmla="*/ 1 w 54"/>
                  <a:gd name="T1" fmla="*/ 12 h 94"/>
                  <a:gd name="T2" fmla="*/ 2 w 54"/>
                  <a:gd name="T3" fmla="*/ 12 h 94"/>
                  <a:gd name="T4" fmla="*/ 2 w 54"/>
                  <a:gd name="T5" fmla="*/ 12 h 94"/>
                  <a:gd name="T6" fmla="*/ 3 w 54"/>
                  <a:gd name="T7" fmla="*/ 12 h 94"/>
                  <a:gd name="T8" fmla="*/ 3 w 54"/>
                  <a:gd name="T9" fmla="*/ 11 h 94"/>
                  <a:gd name="T10" fmla="*/ 5 w 54"/>
                  <a:gd name="T11" fmla="*/ 11 h 94"/>
                  <a:gd name="T12" fmla="*/ 6 w 54"/>
                  <a:gd name="T13" fmla="*/ 11 h 94"/>
                  <a:gd name="T14" fmla="*/ 6 w 54"/>
                  <a:gd name="T15" fmla="*/ 11 h 94"/>
                  <a:gd name="T16" fmla="*/ 7 w 54"/>
                  <a:gd name="T17" fmla="*/ 10 h 94"/>
                  <a:gd name="T18" fmla="*/ 7 w 54"/>
                  <a:gd name="T19" fmla="*/ 7 h 94"/>
                  <a:gd name="T20" fmla="*/ 7 w 54"/>
                  <a:gd name="T21" fmla="*/ 5 h 94"/>
                  <a:gd name="T22" fmla="*/ 7 w 54"/>
                  <a:gd name="T23" fmla="*/ 3 h 94"/>
                  <a:gd name="T24" fmla="*/ 7 w 54"/>
                  <a:gd name="T25" fmla="*/ 0 h 94"/>
                  <a:gd name="T26" fmla="*/ 6 w 54"/>
                  <a:gd name="T27" fmla="*/ 1 h 94"/>
                  <a:gd name="T28" fmla="*/ 5 w 54"/>
                  <a:gd name="T29" fmla="*/ 1 h 94"/>
                  <a:gd name="T30" fmla="*/ 5 w 54"/>
                  <a:gd name="T31" fmla="*/ 1 h 94"/>
                  <a:gd name="T32" fmla="*/ 3 w 54"/>
                  <a:gd name="T33" fmla="*/ 1 h 94"/>
                  <a:gd name="T34" fmla="*/ 3 w 54"/>
                  <a:gd name="T35" fmla="*/ 1 h 94"/>
                  <a:gd name="T36" fmla="*/ 2 w 54"/>
                  <a:gd name="T37" fmla="*/ 1 h 94"/>
                  <a:gd name="T38" fmla="*/ 1 w 54"/>
                  <a:gd name="T39" fmla="*/ 1 h 94"/>
                  <a:gd name="T40" fmla="*/ 0 w 54"/>
                  <a:gd name="T41" fmla="*/ 3 h 94"/>
                  <a:gd name="T42" fmla="*/ 0 w 54"/>
                  <a:gd name="T43" fmla="*/ 5 h 94"/>
                  <a:gd name="T44" fmla="*/ 0 w 54"/>
                  <a:gd name="T45" fmla="*/ 6 h 94"/>
                  <a:gd name="T46" fmla="*/ 0 w 54"/>
                  <a:gd name="T47" fmla="*/ 10 h 94"/>
                  <a:gd name="T48" fmla="*/ 1 w 54"/>
                  <a:gd name="T49" fmla="*/ 12 h 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4"/>
                  <a:gd name="T76" fmla="*/ 0 h 94"/>
                  <a:gd name="T77" fmla="*/ 54 w 54"/>
                  <a:gd name="T78" fmla="*/ 94 h 9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4" h="94">
                    <a:moveTo>
                      <a:pt x="2" y="94"/>
                    </a:moveTo>
                    <a:lnTo>
                      <a:pt x="9" y="92"/>
                    </a:lnTo>
                    <a:lnTo>
                      <a:pt x="14" y="91"/>
                    </a:lnTo>
                    <a:lnTo>
                      <a:pt x="21" y="89"/>
                    </a:lnTo>
                    <a:lnTo>
                      <a:pt x="28" y="87"/>
                    </a:lnTo>
                    <a:lnTo>
                      <a:pt x="34" y="85"/>
                    </a:lnTo>
                    <a:lnTo>
                      <a:pt x="41" y="84"/>
                    </a:lnTo>
                    <a:lnTo>
                      <a:pt x="47" y="81"/>
                    </a:lnTo>
                    <a:lnTo>
                      <a:pt x="54" y="79"/>
                    </a:lnTo>
                    <a:lnTo>
                      <a:pt x="54" y="60"/>
                    </a:lnTo>
                    <a:lnTo>
                      <a:pt x="54" y="40"/>
                    </a:lnTo>
                    <a:lnTo>
                      <a:pt x="54" y="20"/>
                    </a:lnTo>
                    <a:lnTo>
                      <a:pt x="53" y="0"/>
                    </a:lnTo>
                    <a:lnTo>
                      <a:pt x="46" y="1"/>
                    </a:lnTo>
                    <a:lnTo>
                      <a:pt x="39" y="4"/>
                    </a:lnTo>
                    <a:lnTo>
                      <a:pt x="34" y="5"/>
                    </a:lnTo>
                    <a:lnTo>
                      <a:pt x="27" y="8"/>
                    </a:lnTo>
                    <a:lnTo>
                      <a:pt x="20" y="10"/>
                    </a:lnTo>
                    <a:lnTo>
                      <a:pt x="14" y="12"/>
                    </a:lnTo>
                    <a:lnTo>
                      <a:pt x="7" y="14"/>
                    </a:lnTo>
                    <a:lnTo>
                      <a:pt x="0" y="17"/>
                    </a:lnTo>
                    <a:lnTo>
                      <a:pt x="0" y="35"/>
                    </a:lnTo>
                    <a:lnTo>
                      <a:pt x="0" y="55"/>
                    </a:lnTo>
                    <a:lnTo>
                      <a:pt x="0" y="74"/>
                    </a:lnTo>
                    <a:lnTo>
                      <a:pt x="2" y="94"/>
                    </a:lnTo>
                    <a:close/>
                  </a:path>
                </a:pathLst>
              </a:custGeom>
              <a:solidFill>
                <a:srgbClr val="FFFFFF"/>
              </a:solidFill>
              <a:ln w="9525">
                <a:noFill/>
                <a:round/>
              </a:ln>
            </p:spPr>
            <p:txBody>
              <a:bodyPr/>
              <a:lstStyle/>
              <a:p>
                <a:endParaRPr lang="zh-CN" altLang="en-US"/>
              </a:p>
            </p:txBody>
          </p:sp>
          <p:sp>
            <p:nvSpPr>
              <p:cNvPr id="60" name="Freeform 167"/>
              <p:cNvSpPr/>
              <p:nvPr/>
            </p:nvSpPr>
            <p:spPr bwMode="auto">
              <a:xfrm>
                <a:off x="3289" y="3536"/>
                <a:ext cx="30" cy="38"/>
              </a:xfrm>
              <a:custGeom>
                <a:avLst/>
                <a:gdLst>
                  <a:gd name="T0" fmla="*/ 8 w 58"/>
                  <a:gd name="T1" fmla="*/ 0 h 75"/>
                  <a:gd name="T2" fmla="*/ 7 w 58"/>
                  <a:gd name="T3" fmla="*/ 0 h 75"/>
                  <a:gd name="T4" fmla="*/ 6 w 58"/>
                  <a:gd name="T5" fmla="*/ 1 h 75"/>
                  <a:gd name="T6" fmla="*/ 5 w 58"/>
                  <a:gd name="T7" fmla="*/ 1 h 75"/>
                  <a:gd name="T8" fmla="*/ 4 w 58"/>
                  <a:gd name="T9" fmla="*/ 1 h 75"/>
                  <a:gd name="T10" fmla="*/ 3 w 58"/>
                  <a:gd name="T11" fmla="*/ 1 h 75"/>
                  <a:gd name="T12" fmla="*/ 2 w 58"/>
                  <a:gd name="T13" fmla="*/ 1 h 75"/>
                  <a:gd name="T14" fmla="*/ 2 w 58"/>
                  <a:gd name="T15" fmla="*/ 1 h 75"/>
                  <a:gd name="T16" fmla="*/ 1 w 58"/>
                  <a:gd name="T17" fmla="*/ 1 h 75"/>
                  <a:gd name="T18" fmla="*/ 1 w 58"/>
                  <a:gd name="T19" fmla="*/ 3 h 75"/>
                  <a:gd name="T20" fmla="*/ 1 w 58"/>
                  <a:gd name="T21" fmla="*/ 5 h 75"/>
                  <a:gd name="T22" fmla="*/ 1 w 58"/>
                  <a:gd name="T23" fmla="*/ 8 h 75"/>
                  <a:gd name="T24" fmla="*/ 0 w 58"/>
                  <a:gd name="T25" fmla="*/ 10 h 75"/>
                  <a:gd name="T26" fmla="*/ 1 w 58"/>
                  <a:gd name="T27" fmla="*/ 10 h 75"/>
                  <a:gd name="T28" fmla="*/ 2 w 58"/>
                  <a:gd name="T29" fmla="*/ 10 h 75"/>
                  <a:gd name="T30" fmla="*/ 3 w 58"/>
                  <a:gd name="T31" fmla="*/ 10 h 75"/>
                  <a:gd name="T32" fmla="*/ 4 w 58"/>
                  <a:gd name="T33" fmla="*/ 9 h 75"/>
                  <a:gd name="T34" fmla="*/ 5 w 58"/>
                  <a:gd name="T35" fmla="*/ 9 h 75"/>
                  <a:gd name="T36" fmla="*/ 6 w 58"/>
                  <a:gd name="T37" fmla="*/ 9 h 75"/>
                  <a:gd name="T38" fmla="*/ 7 w 58"/>
                  <a:gd name="T39" fmla="*/ 9 h 75"/>
                  <a:gd name="T40" fmla="*/ 7 w 58"/>
                  <a:gd name="T41" fmla="*/ 9 h 75"/>
                  <a:gd name="T42" fmla="*/ 7 w 58"/>
                  <a:gd name="T43" fmla="*/ 7 h 75"/>
                  <a:gd name="T44" fmla="*/ 8 w 58"/>
                  <a:gd name="T45" fmla="*/ 5 h 75"/>
                  <a:gd name="T46" fmla="*/ 8 w 58"/>
                  <a:gd name="T47" fmla="*/ 3 h 75"/>
                  <a:gd name="T48" fmla="*/ 8 w 58"/>
                  <a:gd name="T49" fmla="*/ 0 h 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8"/>
                  <a:gd name="T76" fmla="*/ 0 h 75"/>
                  <a:gd name="T77" fmla="*/ 58 w 58"/>
                  <a:gd name="T78" fmla="*/ 75 h 7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8" h="75">
                    <a:moveTo>
                      <a:pt x="58" y="0"/>
                    </a:moveTo>
                    <a:lnTo>
                      <a:pt x="51" y="0"/>
                    </a:lnTo>
                    <a:lnTo>
                      <a:pt x="44" y="1"/>
                    </a:lnTo>
                    <a:lnTo>
                      <a:pt x="37" y="1"/>
                    </a:lnTo>
                    <a:lnTo>
                      <a:pt x="30" y="3"/>
                    </a:lnTo>
                    <a:lnTo>
                      <a:pt x="23" y="3"/>
                    </a:lnTo>
                    <a:lnTo>
                      <a:pt x="16" y="4"/>
                    </a:lnTo>
                    <a:lnTo>
                      <a:pt x="10" y="4"/>
                    </a:lnTo>
                    <a:lnTo>
                      <a:pt x="3" y="5"/>
                    </a:lnTo>
                    <a:lnTo>
                      <a:pt x="3" y="22"/>
                    </a:lnTo>
                    <a:lnTo>
                      <a:pt x="1" y="40"/>
                    </a:lnTo>
                    <a:lnTo>
                      <a:pt x="1" y="58"/>
                    </a:lnTo>
                    <a:lnTo>
                      <a:pt x="0" y="75"/>
                    </a:lnTo>
                    <a:lnTo>
                      <a:pt x="7" y="75"/>
                    </a:lnTo>
                    <a:lnTo>
                      <a:pt x="14" y="74"/>
                    </a:lnTo>
                    <a:lnTo>
                      <a:pt x="21" y="74"/>
                    </a:lnTo>
                    <a:lnTo>
                      <a:pt x="28" y="72"/>
                    </a:lnTo>
                    <a:lnTo>
                      <a:pt x="34" y="72"/>
                    </a:lnTo>
                    <a:lnTo>
                      <a:pt x="41" y="72"/>
                    </a:lnTo>
                    <a:lnTo>
                      <a:pt x="48" y="71"/>
                    </a:lnTo>
                    <a:lnTo>
                      <a:pt x="55" y="71"/>
                    </a:lnTo>
                    <a:lnTo>
                      <a:pt x="55" y="52"/>
                    </a:lnTo>
                    <a:lnTo>
                      <a:pt x="57" y="35"/>
                    </a:lnTo>
                    <a:lnTo>
                      <a:pt x="57" y="18"/>
                    </a:lnTo>
                    <a:lnTo>
                      <a:pt x="58" y="0"/>
                    </a:lnTo>
                    <a:close/>
                  </a:path>
                </a:pathLst>
              </a:custGeom>
              <a:solidFill>
                <a:srgbClr val="0026A5"/>
              </a:solidFill>
              <a:ln w="9525">
                <a:noFill/>
                <a:round/>
              </a:ln>
            </p:spPr>
            <p:txBody>
              <a:bodyPr/>
              <a:lstStyle/>
              <a:p>
                <a:endParaRPr lang="zh-CN" altLang="en-US"/>
              </a:p>
            </p:txBody>
          </p:sp>
          <p:sp>
            <p:nvSpPr>
              <p:cNvPr id="61" name="Freeform 168"/>
              <p:cNvSpPr/>
              <p:nvPr/>
            </p:nvSpPr>
            <p:spPr bwMode="auto">
              <a:xfrm>
                <a:off x="3292" y="3459"/>
                <a:ext cx="27" cy="43"/>
              </a:xfrm>
              <a:custGeom>
                <a:avLst/>
                <a:gdLst>
                  <a:gd name="T0" fmla="*/ 0 w 54"/>
                  <a:gd name="T1" fmla="*/ 11 h 86"/>
                  <a:gd name="T2" fmla="*/ 1 w 54"/>
                  <a:gd name="T3" fmla="*/ 11 h 86"/>
                  <a:gd name="T4" fmla="*/ 2 w 54"/>
                  <a:gd name="T5" fmla="*/ 11 h 86"/>
                  <a:gd name="T6" fmla="*/ 3 w 54"/>
                  <a:gd name="T7" fmla="*/ 11 h 86"/>
                  <a:gd name="T8" fmla="*/ 3 w 54"/>
                  <a:gd name="T9" fmla="*/ 11 h 86"/>
                  <a:gd name="T10" fmla="*/ 5 w 54"/>
                  <a:gd name="T11" fmla="*/ 10 h 86"/>
                  <a:gd name="T12" fmla="*/ 6 w 54"/>
                  <a:gd name="T13" fmla="*/ 10 h 86"/>
                  <a:gd name="T14" fmla="*/ 6 w 54"/>
                  <a:gd name="T15" fmla="*/ 10 h 86"/>
                  <a:gd name="T16" fmla="*/ 7 w 54"/>
                  <a:gd name="T17" fmla="*/ 10 h 86"/>
                  <a:gd name="T18" fmla="*/ 7 w 54"/>
                  <a:gd name="T19" fmla="*/ 7 h 86"/>
                  <a:gd name="T20" fmla="*/ 7 w 54"/>
                  <a:gd name="T21" fmla="*/ 5 h 86"/>
                  <a:gd name="T22" fmla="*/ 7 w 54"/>
                  <a:gd name="T23" fmla="*/ 3 h 86"/>
                  <a:gd name="T24" fmla="*/ 7 w 54"/>
                  <a:gd name="T25" fmla="*/ 0 h 86"/>
                  <a:gd name="T26" fmla="*/ 6 w 54"/>
                  <a:gd name="T27" fmla="*/ 1 h 86"/>
                  <a:gd name="T28" fmla="*/ 6 w 54"/>
                  <a:gd name="T29" fmla="*/ 1 h 86"/>
                  <a:gd name="T30" fmla="*/ 5 w 54"/>
                  <a:gd name="T31" fmla="*/ 1 h 86"/>
                  <a:gd name="T32" fmla="*/ 3 w 54"/>
                  <a:gd name="T33" fmla="*/ 1 h 86"/>
                  <a:gd name="T34" fmla="*/ 3 w 54"/>
                  <a:gd name="T35" fmla="*/ 1 h 86"/>
                  <a:gd name="T36" fmla="*/ 2 w 54"/>
                  <a:gd name="T37" fmla="*/ 1 h 86"/>
                  <a:gd name="T38" fmla="*/ 2 w 54"/>
                  <a:gd name="T39" fmla="*/ 1 h 86"/>
                  <a:gd name="T40" fmla="*/ 1 w 54"/>
                  <a:gd name="T41" fmla="*/ 1 h 86"/>
                  <a:gd name="T42" fmla="*/ 0 w 54"/>
                  <a:gd name="T43" fmla="*/ 3 h 86"/>
                  <a:gd name="T44" fmla="*/ 0 w 54"/>
                  <a:gd name="T45" fmla="*/ 6 h 86"/>
                  <a:gd name="T46" fmla="*/ 0 w 54"/>
                  <a:gd name="T47" fmla="*/ 9 h 86"/>
                  <a:gd name="T48" fmla="*/ 0 w 54"/>
                  <a:gd name="T49" fmla="*/ 11 h 8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4"/>
                  <a:gd name="T76" fmla="*/ 0 h 86"/>
                  <a:gd name="T77" fmla="*/ 54 w 54"/>
                  <a:gd name="T78" fmla="*/ 86 h 8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4" h="86">
                    <a:moveTo>
                      <a:pt x="0" y="86"/>
                    </a:moveTo>
                    <a:lnTo>
                      <a:pt x="7" y="84"/>
                    </a:lnTo>
                    <a:lnTo>
                      <a:pt x="14" y="83"/>
                    </a:lnTo>
                    <a:lnTo>
                      <a:pt x="20" y="83"/>
                    </a:lnTo>
                    <a:lnTo>
                      <a:pt x="27" y="81"/>
                    </a:lnTo>
                    <a:lnTo>
                      <a:pt x="34" y="80"/>
                    </a:lnTo>
                    <a:lnTo>
                      <a:pt x="41" y="78"/>
                    </a:lnTo>
                    <a:lnTo>
                      <a:pt x="47" y="78"/>
                    </a:lnTo>
                    <a:lnTo>
                      <a:pt x="54" y="77"/>
                    </a:lnTo>
                    <a:lnTo>
                      <a:pt x="54" y="57"/>
                    </a:lnTo>
                    <a:lnTo>
                      <a:pt x="54" y="39"/>
                    </a:lnTo>
                    <a:lnTo>
                      <a:pt x="54" y="19"/>
                    </a:lnTo>
                    <a:lnTo>
                      <a:pt x="54" y="0"/>
                    </a:lnTo>
                    <a:lnTo>
                      <a:pt x="47" y="1"/>
                    </a:lnTo>
                    <a:lnTo>
                      <a:pt x="41" y="3"/>
                    </a:lnTo>
                    <a:lnTo>
                      <a:pt x="35" y="4"/>
                    </a:lnTo>
                    <a:lnTo>
                      <a:pt x="28" y="6"/>
                    </a:lnTo>
                    <a:lnTo>
                      <a:pt x="21" y="7"/>
                    </a:lnTo>
                    <a:lnTo>
                      <a:pt x="16" y="9"/>
                    </a:lnTo>
                    <a:lnTo>
                      <a:pt x="9" y="10"/>
                    </a:lnTo>
                    <a:lnTo>
                      <a:pt x="2" y="11"/>
                    </a:lnTo>
                    <a:lnTo>
                      <a:pt x="0" y="30"/>
                    </a:lnTo>
                    <a:lnTo>
                      <a:pt x="0" y="48"/>
                    </a:lnTo>
                    <a:lnTo>
                      <a:pt x="0" y="67"/>
                    </a:lnTo>
                    <a:lnTo>
                      <a:pt x="0" y="86"/>
                    </a:lnTo>
                    <a:close/>
                  </a:path>
                </a:pathLst>
              </a:custGeom>
              <a:solidFill>
                <a:srgbClr val="0026A5"/>
              </a:solidFill>
              <a:ln w="9525">
                <a:noFill/>
                <a:round/>
              </a:ln>
            </p:spPr>
            <p:txBody>
              <a:bodyPr/>
              <a:lstStyle/>
              <a:p>
                <a:endParaRPr lang="zh-CN" altLang="en-US"/>
              </a:p>
            </p:txBody>
          </p:sp>
        </p:grpSp>
        <p:sp>
          <p:nvSpPr>
            <p:cNvPr id="22" name="Freeform 169"/>
            <p:cNvSpPr/>
            <p:nvPr/>
          </p:nvSpPr>
          <p:spPr bwMode="auto">
            <a:xfrm>
              <a:off x="2595" y="2568"/>
              <a:ext cx="778" cy="544"/>
            </a:xfrm>
            <a:custGeom>
              <a:avLst/>
              <a:gdLst>
                <a:gd name="T0" fmla="*/ 206 w 778"/>
                <a:gd name="T1" fmla="*/ 41 h 544"/>
                <a:gd name="T2" fmla="*/ 119 w 778"/>
                <a:gd name="T3" fmla="*/ 191 h 544"/>
                <a:gd name="T4" fmla="*/ 95 w 778"/>
                <a:gd name="T5" fmla="*/ 223 h 544"/>
                <a:gd name="T6" fmla="*/ 48 w 778"/>
                <a:gd name="T7" fmla="*/ 270 h 544"/>
                <a:gd name="T8" fmla="*/ 16 w 778"/>
                <a:gd name="T9" fmla="*/ 325 h 544"/>
                <a:gd name="T10" fmla="*/ 0 w 778"/>
                <a:gd name="T11" fmla="*/ 349 h 544"/>
                <a:gd name="T12" fmla="*/ 369 w 778"/>
                <a:gd name="T13" fmla="*/ 272 h 544"/>
                <a:gd name="T14" fmla="*/ 415 w 778"/>
                <a:gd name="T15" fmla="*/ 453 h 544"/>
                <a:gd name="T16" fmla="*/ 551 w 778"/>
                <a:gd name="T17" fmla="*/ 408 h 544"/>
                <a:gd name="T18" fmla="*/ 778 w 778"/>
                <a:gd name="T19" fmla="*/ 544 h 544"/>
                <a:gd name="T20" fmla="*/ 551 w 778"/>
                <a:gd name="T21" fmla="*/ 272 h 544"/>
                <a:gd name="T22" fmla="*/ 460 w 778"/>
                <a:gd name="T23" fmla="*/ 317 h 544"/>
                <a:gd name="T24" fmla="*/ 505 w 778"/>
                <a:gd name="T25" fmla="*/ 136 h 544"/>
                <a:gd name="T26" fmla="*/ 279 w 778"/>
                <a:gd name="T27" fmla="*/ 227 h 544"/>
                <a:gd name="T28" fmla="*/ 460 w 778"/>
                <a:gd name="T29" fmla="*/ 0 h 544"/>
                <a:gd name="T30" fmla="*/ 206 w 778"/>
                <a:gd name="T31" fmla="*/ 41 h 5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78"/>
                <a:gd name="T49" fmla="*/ 0 h 544"/>
                <a:gd name="T50" fmla="*/ 778 w 778"/>
                <a:gd name="T51" fmla="*/ 544 h 5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78" h="544">
                  <a:moveTo>
                    <a:pt x="206" y="41"/>
                  </a:moveTo>
                  <a:cubicBezTo>
                    <a:pt x="194" y="122"/>
                    <a:pt x="174" y="120"/>
                    <a:pt x="119" y="191"/>
                  </a:cubicBezTo>
                  <a:cubicBezTo>
                    <a:pt x="111" y="202"/>
                    <a:pt x="103" y="212"/>
                    <a:pt x="95" y="223"/>
                  </a:cubicBezTo>
                  <a:cubicBezTo>
                    <a:pt x="82" y="241"/>
                    <a:pt x="48" y="270"/>
                    <a:pt x="48" y="270"/>
                  </a:cubicBezTo>
                  <a:cubicBezTo>
                    <a:pt x="35" y="309"/>
                    <a:pt x="47" y="283"/>
                    <a:pt x="16" y="325"/>
                  </a:cubicBezTo>
                  <a:cubicBezTo>
                    <a:pt x="10" y="333"/>
                    <a:pt x="0" y="349"/>
                    <a:pt x="0" y="349"/>
                  </a:cubicBezTo>
                  <a:lnTo>
                    <a:pt x="369" y="272"/>
                  </a:lnTo>
                  <a:lnTo>
                    <a:pt x="415" y="453"/>
                  </a:lnTo>
                  <a:lnTo>
                    <a:pt x="551" y="408"/>
                  </a:lnTo>
                  <a:lnTo>
                    <a:pt x="778" y="544"/>
                  </a:lnTo>
                  <a:lnTo>
                    <a:pt x="551" y="272"/>
                  </a:lnTo>
                  <a:lnTo>
                    <a:pt x="460" y="317"/>
                  </a:lnTo>
                  <a:lnTo>
                    <a:pt x="505" y="136"/>
                  </a:lnTo>
                  <a:lnTo>
                    <a:pt x="279" y="227"/>
                  </a:lnTo>
                  <a:lnTo>
                    <a:pt x="460" y="0"/>
                  </a:lnTo>
                  <a:lnTo>
                    <a:pt x="206" y="41"/>
                  </a:lnTo>
                  <a:close/>
                </a:path>
              </a:pathLst>
            </a:custGeom>
            <a:solidFill>
              <a:srgbClr val="FFCC00"/>
            </a:solidFill>
            <a:ln w="9525" cap="flat" cmpd="sng">
              <a:solidFill>
                <a:schemeClr val="tx1"/>
              </a:solidFill>
              <a:prstDash val="solid"/>
              <a:miter lim="800000"/>
              <a:headEnd type="none" w="med" len="med"/>
              <a:tailEnd type="none" w="med" len="med"/>
            </a:ln>
          </p:spPr>
          <p:txBody>
            <a:bodyPr wrap="none"/>
            <a:lstStyle/>
            <a:p>
              <a:endParaRPr lang="zh-CN" altLang="en-US"/>
            </a:p>
          </p:txBody>
        </p:sp>
        <p:sp>
          <p:nvSpPr>
            <p:cNvPr id="23" name="AutoShape 170"/>
            <p:cNvSpPr>
              <a:spLocks noChangeArrowheads="1"/>
            </p:cNvSpPr>
            <p:nvPr/>
          </p:nvSpPr>
          <p:spPr bwMode="auto">
            <a:xfrm>
              <a:off x="2464" y="2296"/>
              <a:ext cx="1498" cy="318"/>
            </a:xfrm>
            <a:prstGeom prst="cloudCallout">
              <a:avLst>
                <a:gd name="adj1" fmla="val -18069"/>
                <a:gd name="adj2" fmla="val 6468"/>
              </a:avLst>
            </a:prstGeom>
            <a:solidFill>
              <a:srgbClr val="B2B2B2"/>
            </a:solidFill>
            <a:ln w="9525">
              <a:solidFill>
                <a:srgbClr val="B2B2B2"/>
              </a:solidFill>
              <a:miter lim="800000"/>
            </a:ln>
            <a:effectLst>
              <a:outerShdw dist="35921" dir="2700000" algn="ctr" rotWithShape="0">
                <a:schemeClr val="bg2"/>
              </a:outerShdw>
            </a:effectLst>
          </p:spPr>
          <p:txBody>
            <a:bodyPr/>
            <a:lstStyle/>
            <a:p>
              <a:pPr algn="ctr">
                <a:defRPr/>
              </a:pPr>
              <a:endParaRPr kumimoji="1" lang="zh-CN" altLang="zh-CN" sz="2400">
                <a:ea typeface="宋体" panose="02010600030101010101" pitchFamily="2" charset="-122"/>
              </a:endParaRPr>
            </a:p>
          </p:txBody>
        </p:sp>
      </p:grpSp>
      <p:pic>
        <p:nvPicPr>
          <p:cNvPr id="100" name="Picture 192" descr="206"/>
          <p:cNvPicPr>
            <a:picLocks noChangeAspect="1" noChangeArrowheads="1"/>
          </p:cNvPicPr>
          <p:nvPr/>
        </p:nvPicPr>
        <p:blipFill>
          <a:blip r:embed="rId2" cstate="print">
            <a:clrChange>
              <a:clrFrom>
                <a:srgbClr val="FFFFFF"/>
              </a:clrFrom>
              <a:clrTo>
                <a:srgbClr val="FFFFFF">
                  <a:alpha val="0"/>
                </a:srgbClr>
              </a:clrTo>
            </a:clrChange>
            <a:lum bright="12000"/>
          </a:blip>
          <a:srcRect/>
          <a:stretch>
            <a:fillRect/>
          </a:stretch>
        </p:blipFill>
        <p:spPr bwMode="auto">
          <a:xfrm flipH="1">
            <a:off x="7452320" y="2996952"/>
            <a:ext cx="1296144" cy="3240385"/>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8" descr="08"/>
          <p:cNvPicPr>
            <a:picLocks noChangeAspect="1" noChangeArrowheads="1"/>
          </p:cNvPicPr>
          <p:nvPr/>
        </p:nvPicPr>
        <p:blipFill>
          <a:blip r:embed="rId1" cstate="print"/>
          <a:srcRect/>
          <a:stretch>
            <a:fillRect/>
          </a:stretch>
        </p:blipFill>
        <p:spPr bwMode="auto">
          <a:xfrm flipH="1">
            <a:off x="251520" y="908720"/>
            <a:ext cx="886023" cy="1296988"/>
          </a:xfrm>
          <a:prstGeom prst="rect">
            <a:avLst/>
          </a:prstGeom>
          <a:noFill/>
          <a:ln w="9525">
            <a:noFill/>
            <a:miter lim="800000"/>
            <a:headEnd/>
            <a:tailEnd/>
          </a:ln>
        </p:spPr>
      </p:pic>
      <p:sp>
        <p:nvSpPr>
          <p:cNvPr id="5" name="TextBox 4"/>
          <p:cNvSpPr txBox="1"/>
          <p:nvPr/>
        </p:nvSpPr>
        <p:spPr>
          <a:xfrm>
            <a:off x="1015732" y="1692360"/>
            <a:ext cx="2217274" cy="369332"/>
          </a:xfrm>
          <a:prstGeom prst="rect">
            <a:avLst/>
          </a:prstGeom>
          <a:noFill/>
        </p:spPr>
        <p:txBody>
          <a:bodyPr wrap="none" rtlCol="0">
            <a:spAutoFit/>
          </a:bodyPr>
          <a:lstStyle/>
          <a:p>
            <a:r>
              <a:rPr lang="zh-CN" altLang="en-US" dirty="0" smtClean="0">
                <a:solidFill>
                  <a:srgbClr val="22518A"/>
                </a:solidFill>
                <a:latin typeface="华文中宋" panose="02010600040101010101" pitchFamily="2" charset="-122"/>
                <a:ea typeface="华文中宋" panose="02010600040101010101" pitchFamily="2" charset="-122"/>
              </a:rPr>
              <a:t>外部因素</a:t>
            </a:r>
            <a:r>
              <a:rPr lang="en-US" altLang="zh-CN" dirty="0" smtClean="0">
                <a:solidFill>
                  <a:srgbClr val="22518A"/>
                </a:solidFill>
                <a:latin typeface="华文中宋" panose="02010600040101010101" pitchFamily="2" charset="-122"/>
                <a:ea typeface="华文中宋" panose="02010600040101010101" pitchFamily="2" charset="-122"/>
              </a:rPr>
              <a:t>--</a:t>
            </a:r>
            <a:r>
              <a:rPr lang="zh-CN" altLang="en-US" dirty="0" smtClean="0">
                <a:solidFill>
                  <a:srgbClr val="22518A"/>
                </a:solidFill>
                <a:latin typeface="华文中宋" panose="02010600040101010101" pitchFamily="2" charset="-122"/>
                <a:ea typeface="华文中宋" panose="02010600040101010101" pitchFamily="2" charset="-122"/>
              </a:rPr>
              <a:t>雷电危害</a:t>
            </a:r>
            <a:endParaRPr lang="zh-CN" altLang="en-US" dirty="0" smtClean="0">
              <a:solidFill>
                <a:srgbClr val="22518A"/>
              </a:solidFill>
              <a:latin typeface="华文中宋" panose="02010600040101010101" pitchFamily="2" charset="-122"/>
              <a:ea typeface="华文中宋" panose="02010600040101010101" pitchFamily="2" charset="-122"/>
            </a:endParaRPr>
          </a:p>
        </p:txBody>
      </p:sp>
      <p:sp>
        <p:nvSpPr>
          <p:cNvPr id="6" name="矩形 5"/>
          <p:cNvSpPr/>
          <p:nvPr/>
        </p:nvSpPr>
        <p:spPr>
          <a:xfrm>
            <a:off x="35496" y="413547"/>
            <a:ext cx="6120680" cy="341632"/>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1</a:t>
            </a:r>
            <a:r>
              <a:rPr lang="zh-CN" altLang="en-US" dirty="0" smtClean="0">
                <a:solidFill>
                  <a:schemeClr val="tx2"/>
                </a:solidFill>
                <a:latin typeface="华文隶书" panose="02010800040101010101" pitchFamily="2" charset="-122"/>
                <a:ea typeface="华文隶书" panose="02010800040101010101" pitchFamily="2" charset="-122"/>
              </a:rPr>
              <a:t>、企业常用的电气设备、电气装置和电气作业及安全要求</a:t>
            </a:r>
            <a:endParaRPr lang="zh-CN" altLang="en-US" dirty="0">
              <a:solidFill>
                <a:schemeClr val="tx2"/>
              </a:solidFill>
              <a:latin typeface="华文隶书" panose="02010800040101010101" pitchFamily="2" charset="-122"/>
              <a:ea typeface="华文隶书" panose="02010800040101010101" pitchFamily="2" charset="-122"/>
            </a:endParaRPr>
          </a:p>
        </p:txBody>
      </p:sp>
      <p:sp>
        <p:nvSpPr>
          <p:cNvPr id="7" name="TextBox 6"/>
          <p:cNvSpPr txBox="1"/>
          <p:nvPr/>
        </p:nvSpPr>
        <p:spPr>
          <a:xfrm>
            <a:off x="4702263" y="1691516"/>
            <a:ext cx="2173993" cy="369332"/>
          </a:xfrm>
          <a:prstGeom prst="rect">
            <a:avLst/>
          </a:prstGeom>
          <a:noFill/>
        </p:spPr>
        <p:txBody>
          <a:bodyPr wrap="none" rtlCol="0">
            <a:spAutoFit/>
          </a:bodyPr>
          <a:lstStyle/>
          <a:p>
            <a:r>
              <a:rPr lang="zh-CN" altLang="en-US" dirty="0" smtClean="0">
                <a:solidFill>
                  <a:srgbClr val="22518A"/>
                </a:solidFill>
                <a:latin typeface="华文中宋" panose="02010600040101010101" pitchFamily="2" charset="-122"/>
                <a:ea typeface="华文中宋" panose="02010600040101010101" pitchFamily="2" charset="-122"/>
              </a:rPr>
              <a:t>雷电防护装置（</a:t>
            </a:r>
            <a:r>
              <a:rPr lang="en-US" altLang="zh-CN" dirty="0" smtClean="0">
                <a:solidFill>
                  <a:srgbClr val="22518A"/>
                </a:solidFill>
                <a:latin typeface="华文中宋" panose="02010600040101010101" pitchFamily="2" charset="-122"/>
                <a:ea typeface="华文中宋" panose="02010600040101010101" pitchFamily="2" charset="-122"/>
              </a:rPr>
              <a:t>2</a:t>
            </a:r>
            <a:r>
              <a:rPr lang="zh-CN" altLang="en-US" dirty="0" smtClean="0">
                <a:solidFill>
                  <a:srgbClr val="22518A"/>
                </a:solidFill>
                <a:latin typeface="华文中宋" panose="02010600040101010101" pitchFamily="2" charset="-122"/>
                <a:ea typeface="华文中宋" panose="02010600040101010101" pitchFamily="2" charset="-122"/>
              </a:rPr>
              <a:t>）</a:t>
            </a:r>
            <a:endParaRPr lang="zh-CN" altLang="en-US" dirty="0" smtClean="0">
              <a:solidFill>
                <a:srgbClr val="22518A"/>
              </a:solidFill>
              <a:latin typeface="华文中宋" panose="02010600040101010101" pitchFamily="2" charset="-122"/>
              <a:ea typeface="华文中宋" panose="02010600040101010101" pitchFamily="2" charset="-122"/>
            </a:endParaRPr>
          </a:p>
        </p:txBody>
      </p:sp>
      <p:sp>
        <p:nvSpPr>
          <p:cNvPr id="12" name="流程图: 过程 11"/>
          <p:cNvSpPr/>
          <p:nvPr/>
        </p:nvSpPr>
        <p:spPr>
          <a:xfrm>
            <a:off x="4572000" y="2348880"/>
            <a:ext cx="2304256" cy="360040"/>
          </a:xfrm>
          <a:prstGeom prst="flowChartProcess">
            <a:avLst/>
          </a:prstGeom>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latin typeface="微软雅黑" panose="020B0503020204020204" pitchFamily="34" charset="-122"/>
                <a:ea typeface="微软雅黑" panose="020B0503020204020204" pitchFamily="34" charset="-122"/>
              </a:rPr>
              <a:t>避雷针</a:t>
            </a:r>
            <a:endParaRPr lang="zh-CN" altLang="en-US" sz="1600" dirty="0" smtClean="0">
              <a:latin typeface="微软雅黑" panose="020B0503020204020204" pitchFamily="34" charset="-122"/>
              <a:ea typeface="微软雅黑" panose="020B0503020204020204" pitchFamily="34" charset="-122"/>
            </a:endParaRPr>
          </a:p>
        </p:txBody>
      </p:sp>
      <p:sp>
        <p:nvSpPr>
          <p:cNvPr id="13" name="流程图: 过程 12"/>
          <p:cNvSpPr/>
          <p:nvPr/>
        </p:nvSpPr>
        <p:spPr>
          <a:xfrm>
            <a:off x="4586514" y="3173368"/>
            <a:ext cx="2304256" cy="360040"/>
          </a:xfrm>
          <a:prstGeom prst="flowChartProcess">
            <a:avLst/>
          </a:prstGeom>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latin typeface="微软雅黑" panose="020B0503020204020204" pitchFamily="34" charset="-122"/>
                <a:ea typeface="微软雅黑" panose="020B0503020204020204" pitchFamily="34" charset="-122"/>
              </a:rPr>
              <a:t>避雷网</a:t>
            </a:r>
            <a:endParaRPr lang="zh-CN" altLang="en-US" sz="1600" dirty="0" smtClean="0">
              <a:latin typeface="微软雅黑" panose="020B0503020204020204" pitchFamily="34" charset="-122"/>
              <a:ea typeface="微软雅黑" panose="020B0503020204020204" pitchFamily="34" charset="-122"/>
            </a:endParaRPr>
          </a:p>
        </p:txBody>
      </p:sp>
      <p:sp>
        <p:nvSpPr>
          <p:cNvPr id="14" name="流程图: 过程 13"/>
          <p:cNvSpPr/>
          <p:nvPr/>
        </p:nvSpPr>
        <p:spPr>
          <a:xfrm>
            <a:off x="4600466" y="3976598"/>
            <a:ext cx="2304256" cy="360040"/>
          </a:xfrm>
          <a:prstGeom prst="flowChartProcess">
            <a:avLst/>
          </a:prstGeom>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latin typeface="微软雅黑" panose="020B0503020204020204" pitchFamily="34" charset="-122"/>
                <a:ea typeface="微软雅黑" panose="020B0503020204020204" pitchFamily="34" charset="-122"/>
              </a:rPr>
              <a:t>接闪器</a:t>
            </a:r>
            <a:endParaRPr lang="zh-CN" altLang="en-US" sz="1600" dirty="0" smtClean="0">
              <a:latin typeface="微软雅黑" panose="020B0503020204020204" pitchFamily="34" charset="-122"/>
              <a:ea typeface="微软雅黑" panose="020B0503020204020204" pitchFamily="34" charset="-122"/>
            </a:endParaRPr>
          </a:p>
        </p:txBody>
      </p:sp>
      <p:sp>
        <p:nvSpPr>
          <p:cNvPr id="15" name="流程图: 过程 14"/>
          <p:cNvSpPr/>
          <p:nvPr/>
        </p:nvSpPr>
        <p:spPr>
          <a:xfrm>
            <a:off x="4614418" y="4811104"/>
            <a:ext cx="2304256" cy="360040"/>
          </a:xfrm>
          <a:prstGeom prst="flowChartProcess">
            <a:avLst/>
          </a:prstGeom>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latin typeface="微软雅黑" panose="020B0503020204020204" pitchFamily="34" charset="-122"/>
                <a:ea typeface="微软雅黑" panose="020B0503020204020204" pitchFamily="34" charset="-122"/>
              </a:rPr>
              <a:t>避雷线</a:t>
            </a:r>
            <a:endParaRPr lang="zh-CN" altLang="en-US" sz="1600" dirty="0" smtClean="0">
              <a:latin typeface="微软雅黑" panose="020B0503020204020204" pitchFamily="34" charset="-122"/>
              <a:ea typeface="微软雅黑" panose="020B0503020204020204" pitchFamily="34" charset="-122"/>
            </a:endParaRPr>
          </a:p>
        </p:txBody>
      </p:sp>
      <p:grpSp>
        <p:nvGrpSpPr>
          <p:cNvPr id="20" name="组合 19"/>
          <p:cNvGrpSpPr/>
          <p:nvPr/>
        </p:nvGrpSpPr>
        <p:grpSpPr>
          <a:xfrm>
            <a:off x="395536" y="2348880"/>
            <a:ext cx="3401176" cy="2952328"/>
            <a:chOff x="611560" y="2348880"/>
            <a:chExt cx="3401176" cy="2952328"/>
          </a:xfrm>
        </p:grpSpPr>
        <p:pic>
          <p:nvPicPr>
            <p:cNvPr id="16" name="Picture 28" descr="未命名"/>
            <p:cNvPicPr>
              <a:picLocks noChangeAspect="1" noChangeArrowheads="1"/>
            </p:cNvPicPr>
            <p:nvPr/>
          </p:nvPicPr>
          <p:blipFill>
            <a:blip r:embed="rId2" cstate="print">
              <a:lum bright="-6000" contrast="36000"/>
            </a:blip>
            <a:srcRect/>
            <a:stretch>
              <a:fillRect/>
            </a:stretch>
          </p:blipFill>
          <p:spPr bwMode="auto">
            <a:xfrm>
              <a:off x="611560" y="2348880"/>
              <a:ext cx="3401176" cy="2952328"/>
            </a:xfrm>
            <a:prstGeom prst="rect">
              <a:avLst/>
            </a:prstGeom>
            <a:noFill/>
            <a:ln w="9525">
              <a:solidFill>
                <a:srgbClr val="22518A"/>
              </a:solidFill>
              <a:miter lim="800000"/>
              <a:headEnd/>
              <a:tailEnd/>
            </a:ln>
          </p:spPr>
        </p:pic>
        <p:sp>
          <p:nvSpPr>
            <p:cNvPr id="17" name="AutoShape 30"/>
            <p:cNvSpPr/>
            <p:nvPr/>
          </p:nvSpPr>
          <p:spPr bwMode="auto">
            <a:xfrm>
              <a:off x="755576" y="2636912"/>
              <a:ext cx="1206500" cy="431800"/>
            </a:xfrm>
            <a:prstGeom prst="borderCallout2">
              <a:avLst>
                <a:gd name="adj1" fmla="val 26472"/>
                <a:gd name="adj2" fmla="val 106315"/>
                <a:gd name="adj3" fmla="val -23948"/>
                <a:gd name="adj4" fmla="val 125001"/>
                <a:gd name="adj5" fmla="val -13552"/>
                <a:gd name="adj6" fmla="val 170224"/>
              </a:avLst>
            </a:prstGeom>
            <a:solidFill>
              <a:srgbClr val="22518A"/>
            </a:solidFill>
            <a:ln w="25400" algn="ctr">
              <a:solidFill>
                <a:srgbClr val="22518A"/>
              </a:solidFill>
              <a:miter lim="800000"/>
            </a:ln>
          </p:spPr>
          <p:txBody>
            <a:bodyPr anchor="ctr"/>
            <a:lstStyle/>
            <a:p>
              <a:pPr algn="ctr"/>
              <a:r>
                <a:rPr lang="zh-CN" altLang="en-US" dirty="0">
                  <a:solidFill>
                    <a:schemeClr val="bg1"/>
                  </a:solidFill>
                  <a:latin typeface="微软雅黑" panose="020B0503020204020204" pitchFamily="34" charset="-122"/>
                  <a:ea typeface="微软雅黑" panose="020B0503020204020204" pitchFamily="34" charset="-122"/>
                </a:rPr>
                <a:t>接闪器</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8" name="AutoShape 31"/>
            <p:cNvSpPr/>
            <p:nvPr/>
          </p:nvSpPr>
          <p:spPr bwMode="auto">
            <a:xfrm>
              <a:off x="755576" y="3284984"/>
              <a:ext cx="1206500" cy="431800"/>
            </a:xfrm>
            <a:prstGeom prst="borderCallout2">
              <a:avLst>
                <a:gd name="adj1" fmla="val 26472"/>
                <a:gd name="adj2" fmla="val 106315"/>
                <a:gd name="adj3" fmla="val -10503"/>
                <a:gd name="adj4" fmla="val 118911"/>
                <a:gd name="adj5" fmla="val 112131"/>
                <a:gd name="adj6" fmla="val 194661"/>
              </a:avLst>
            </a:prstGeom>
            <a:solidFill>
              <a:srgbClr val="22518A"/>
            </a:solidFill>
            <a:ln w="25400" algn="ctr">
              <a:solidFill>
                <a:srgbClr val="22518A"/>
              </a:solidFill>
              <a:miter lim="800000"/>
            </a:ln>
          </p:spPr>
          <p:txBody>
            <a:bodyPr anchor="ctr"/>
            <a:lstStyle/>
            <a:p>
              <a:pPr algn="ctr"/>
              <a:r>
                <a:rPr lang="zh-CN" altLang="en-US" dirty="0">
                  <a:solidFill>
                    <a:schemeClr val="bg1"/>
                  </a:solidFill>
                  <a:latin typeface="微软雅黑" panose="020B0503020204020204" pitchFamily="34" charset="-122"/>
                  <a:ea typeface="微软雅黑" panose="020B0503020204020204" pitchFamily="34" charset="-122"/>
                </a:rPr>
                <a:t>引下线</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9" name="AutoShape 32"/>
            <p:cNvSpPr/>
            <p:nvPr/>
          </p:nvSpPr>
          <p:spPr bwMode="auto">
            <a:xfrm>
              <a:off x="1187624" y="4797152"/>
              <a:ext cx="1206500" cy="431800"/>
            </a:xfrm>
            <a:prstGeom prst="borderCallout2">
              <a:avLst>
                <a:gd name="adj1" fmla="val 26472"/>
                <a:gd name="adj2" fmla="val 106315"/>
                <a:gd name="adj3" fmla="val -20587"/>
                <a:gd name="adj4" fmla="val 122179"/>
                <a:gd name="adj5" fmla="val 473"/>
                <a:gd name="adj6" fmla="val 162988"/>
              </a:avLst>
            </a:prstGeom>
            <a:solidFill>
              <a:srgbClr val="22518A"/>
            </a:solidFill>
            <a:ln w="25400" algn="ctr">
              <a:solidFill>
                <a:srgbClr val="22518A"/>
              </a:solidFill>
              <a:miter lim="800000"/>
            </a:ln>
          </p:spPr>
          <p:txBody>
            <a:bodyPr anchor="ctr"/>
            <a:lstStyle/>
            <a:p>
              <a:pPr algn="ctr"/>
              <a:r>
                <a:rPr lang="zh-CN" altLang="en-US" sz="1600" dirty="0">
                  <a:solidFill>
                    <a:schemeClr val="bg1"/>
                  </a:solidFill>
                  <a:latin typeface="微软雅黑" panose="020B0503020204020204" pitchFamily="34" charset="-122"/>
                  <a:ea typeface="微软雅黑" panose="020B0503020204020204" pitchFamily="34" charset="-122"/>
                </a:rPr>
                <a:t>接地装置</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sp>
        <p:nvSpPr>
          <p:cNvPr id="21" name="Text Box 33"/>
          <p:cNvSpPr txBox="1">
            <a:spLocks noChangeArrowheads="1"/>
          </p:cNvSpPr>
          <p:nvPr/>
        </p:nvSpPr>
        <p:spPr bwMode="auto">
          <a:xfrm>
            <a:off x="251520" y="5325015"/>
            <a:ext cx="8531894" cy="1200329"/>
          </a:xfrm>
          <a:prstGeom prst="rect">
            <a:avLst/>
          </a:prstGeom>
          <a:noFill/>
          <a:ln w="9525">
            <a:noFill/>
            <a:miter lim="800000"/>
          </a:ln>
        </p:spPr>
        <p:txBody>
          <a:bodyPr wrap="square">
            <a:spAutoFit/>
          </a:bodyPr>
          <a:lstStyle>
            <a:defPPr>
              <a:defRPr lang="zh-CN"/>
            </a:defPPr>
            <a:lvl1pPr>
              <a:lnSpc>
                <a:spcPct val="150000"/>
              </a:lnSpc>
              <a:buClr>
                <a:srgbClr val="FF0000"/>
              </a:buClr>
              <a:defRPr kumimoji="1" sz="1600">
                <a:latin typeface="微软雅黑" panose="020B0503020204020204" pitchFamily="34" charset="-122"/>
                <a:ea typeface="微软雅黑" panose="020B0503020204020204" pitchFamily="34" charset="-122"/>
              </a:defRPr>
            </a:lvl1pPr>
          </a:lstStyle>
          <a:p>
            <a:r>
              <a:rPr lang="zh-CN" altLang="en-US" dirty="0" smtClean="0">
                <a:solidFill>
                  <a:srgbClr val="22518A"/>
                </a:solidFill>
                <a:latin typeface="华文中宋" panose="02010600040101010101" pitchFamily="2" charset="-122"/>
                <a:ea typeface="华文中宋" panose="02010600040101010101" pitchFamily="2" charset="-122"/>
              </a:rPr>
              <a:t>雷电</a:t>
            </a:r>
            <a:r>
              <a:rPr lang="zh-CN" altLang="en-US" dirty="0">
                <a:solidFill>
                  <a:srgbClr val="22518A"/>
                </a:solidFill>
                <a:latin typeface="华文中宋" panose="02010600040101010101" pitchFamily="2" charset="-122"/>
                <a:ea typeface="华文中宋" panose="02010600040101010101" pitchFamily="2" charset="-122"/>
              </a:rPr>
              <a:t>引入防护装置的引下线和接地装置必须进行可靠联接和接地，其导体截面和数量必须符合要求，引入接地点的数量和位置必须符合要求。接地电阻符合规范要求；雷电期间，在野外空旷地带一般不要接打手机，以防雷击！</a:t>
            </a:r>
            <a:endParaRPr lang="zh-CN" altLang="en-US" dirty="0">
              <a:solidFill>
                <a:srgbClr val="22518A"/>
              </a:solidFill>
              <a:latin typeface="华文中宋" panose="02010600040101010101" pitchFamily="2" charset="-122"/>
              <a:ea typeface="华文中宋" panose="02010600040101010101" pitchFamily="2" charset="-122"/>
            </a:endParaRPr>
          </a:p>
        </p:txBody>
      </p:sp>
      <p:sp>
        <p:nvSpPr>
          <p:cNvPr id="23" name="右大括号 22"/>
          <p:cNvSpPr/>
          <p:nvPr/>
        </p:nvSpPr>
        <p:spPr>
          <a:xfrm>
            <a:off x="7121308" y="2348880"/>
            <a:ext cx="504056" cy="2808312"/>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4" name="矩形 23"/>
          <p:cNvSpPr/>
          <p:nvPr/>
        </p:nvSpPr>
        <p:spPr>
          <a:xfrm>
            <a:off x="7884368" y="2632844"/>
            <a:ext cx="576064" cy="2308324"/>
          </a:xfrm>
          <a:prstGeom prst="rect">
            <a:avLst/>
          </a:prstGeom>
        </p:spPr>
        <p:txBody>
          <a:bodyPr wrap="square">
            <a:spAutoFit/>
          </a:bodyPr>
          <a:lstStyle/>
          <a:p>
            <a:pPr algn="ctr"/>
            <a:r>
              <a:rPr lang="zh-CN" altLang="en-US" b="1" dirty="0" smtClean="0">
                <a:solidFill>
                  <a:srgbClr val="22518A"/>
                </a:solidFill>
                <a:latin typeface="华文中宋" panose="02010600040101010101" pitchFamily="2" charset="-122"/>
                <a:ea typeface="华文中宋" panose="02010600040101010101" pitchFamily="2" charset="-122"/>
              </a:rPr>
              <a:t>雷</a:t>
            </a:r>
            <a:endParaRPr lang="zh-CN" altLang="en-US" b="1" dirty="0" smtClean="0">
              <a:solidFill>
                <a:srgbClr val="22518A"/>
              </a:solidFill>
              <a:latin typeface="华文中宋" panose="02010600040101010101" pitchFamily="2" charset="-122"/>
              <a:ea typeface="华文中宋" panose="02010600040101010101" pitchFamily="2" charset="-122"/>
            </a:endParaRPr>
          </a:p>
          <a:p>
            <a:pPr algn="ctr"/>
            <a:r>
              <a:rPr lang="zh-CN" altLang="en-US" b="1" dirty="0" smtClean="0">
                <a:solidFill>
                  <a:srgbClr val="22518A"/>
                </a:solidFill>
                <a:latin typeface="华文中宋" panose="02010600040101010101" pitchFamily="2" charset="-122"/>
                <a:ea typeface="华文中宋" panose="02010600040101010101" pitchFamily="2" charset="-122"/>
              </a:rPr>
              <a:t>电</a:t>
            </a:r>
            <a:endParaRPr lang="zh-CN" altLang="en-US" b="1" dirty="0" smtClean="0">
              <a:solidFill>
                <a:srgbClr val="22518A"/>
              </a:solidFill>
              <a:latin typeface="华文中宋" panose="02010600040101010101" pitchFamily="2" charset="-122"/>
              <a:ea typeface="华文中宋" panose="02010600040101010101" pitchFamily="2" charset="-122"/>
            </a:endParaRPr>
          </a:p>
          <a:p>
            <a:pPr algn="ctr"/>
            <a:r>
              <a:rPr lang="zh-CN" altLang="en-US" b="1" dirty="0" smtClean="0">
                <a:solidFill>
                  <a:srgbClr val="22518A"/>
                </a:solidFill>
                <a:latin typeface="华文中宋" panose="02010600040101010101" pitchFamily="2" charset="-122"/>
                <a:ea typeface="华文中宋" panose="02010600040101010101" pitchFamily="2" charset="-122"/>
              </a:rPr>
              <a:t>引</a:t>
            </a:r>
            <a:endParaRPr lang="zh-CN" altLang="en-US" b="1" dirty="0" smtClean="0">
              <a:solidFill>
                <a:srgbClr val="22518A"/>
              </a:solidFill>
              <a:latin typeface="华文中宋" panose="02010600040101010101" pitchFamily="2" charset="-122"/>
              <a:ea typeface="华文中宋" panose="02010600040101010101" pitchFamily="2" charset="-122"/>
            </a:endParaRPr>
          </a:p>
          <a:p>
            <a:pPr algn="ctr"/>
            <a:r>
              <a:rPr lang="zh-CN" altLang="en-US" b="1" dirty="0" smtClean="0">
                <a:solidFill>
                  <a:srgbClr val="22518A"/>
                </a:solidFill>
                <a:latin typeface="华文中宋" panose="02010600040101010101" pitchFamily="2" charset="-122"/>
                <a:ea typeface="华文中宋" panose="02010600040101010101" pitchFamily="2" charset="-122"/>
              </a:rPr>
              <a:t>入</a:t>
            </a:r>
            <a:endParaRPr lang="zh-CN" altLang="en-US" b="1" dirty="0" smtClean="0">
              <a:solidFill>
                <a:srgbClr val="22518A"/>
              </a:solidFill>
              <a:latin typeface="华文中宋" panose="02010600040101010101" pitchFamily="2" charset="-122"/>
              <a:ea typeface="华文中宋" panose="02010600040101010101" pitchFamily="2" charset="-122"/>
            </a:endParaRPr>
          </a:p>
          <a:p>
            <a:pPr algn="ctr"/>
            <a:r>
              <a:rPr lang="zh-CN" altLang="en-US" b="1" dirty="0" smtClean="0">
                <a:solidFill>
                  <a:srgbClr val="22518A"/>
                </a:solidFill>
                <a:latin typeface="华文中宋" panose="02010600040101010101" pitchFamily="2" charset="-122"/>
                <a:ea typeface="华文中宋" panose="02010600040101010101" pitchFamily="2" charset="-122"/>
              </a:rPr>
              <a:t>防</a:t>
            </a:r>
            <a:endParaRPr lang="zh-CN" altLang="en-US" b="1" dirty="0" smtClean="0">
              <a:solidFill>
                <a:srgbClr val="22518A"/>
              </a:solidFill>
              <a:latin typeface="华文中宋" panose="02010600040101010101" pitchFamily="2" charset="-122"/>
              <a:ea typeface="华文中宋" panose="02010600040101010101" pitchFamily="2" charset="-122"/>
            </a:endParaRPr>
          </a:p>
          <a:p>
            <a:pPr algn="ctr"/>
            <a:r>
              <a:rPr lang="zh-CN" altLang="en-US" b="1" dirty="0" smtClean="0">
                <a:solidFill>
                  <a:srgbClr val="22518A"/>
                </a:solidFill>
                <a:latin typeface="华文中宋" panose="02010600040101010101" pitchFamily="2" charset="-122"/>
                <a:ea typeface="华文中宋" panose="02010600040101010101" pitchFamily="2" charset="-122"/>
              </a:rPr>
              <a:t>护</a:t>
            </a:r>
            <a:endParaRPr lang="zh-CN" altLang="en-US" b="1" dirty="0" smtClean="0">
              <a:solidFill>
                <a:srgbClr val="22518A"/>
              </a:solidFill>
              <a:latin typeface="华文中宋" panose="02010600040101010101" pitchFamily="2" charset="-122"/>
              <a:ea typeface="华文中宋" panose="02010600040101010101" pitchFamily="2" charset="-122"/>
            </a:endParaRPr>
          </a:p>
          <a:p>
            <a:pPr algn="ctr"/>
            <a:r>
              <a:rPr lang="zh-CN" altLang="en-US" b="1" dirty="0" smtClean="0">
                <a:solidFill>
                  <a:srgbClr val="22518A"/>
                </a:solidFill>
                <a:latin typeface="华文中宋" panose="02010600040101010101" pitchFamily="2" charset="-122"/>
                <a:ea typeface="华文中宋" panose="02010600040101010101" pitchFamily="2" charset="-122"/>
              </a:rPr>
              <a:t>装</a:t>
            </a:r>
            <a:endParaRPr lang="zh-CN" altLang="en-US" b="1" dirty="0" smtClean="0">
              <a:solidFill>
                <a:srgbClr val="22518A"/>
              </a:solidFill>
              <a:latin typeface="华文中宋" panose="02010600040101010101" pitchFamily="2" charset="-122"/>
              <a:ea typeface="华文中宋" panose="02010600040101010101" pitchFamily="2" charset="-122"/>
            </a:endParaRPr>
          </a:p>
          <a:p>
            <a:pPr algn="ctr"/>
            <a:r>
              <a:rPr lang="zh-CN" altLang="en-US" b="1" dirty="0" smtClean="0">
                <a:solidFill>
                  <a:srgbClr val="22518A"/>
                </a:solidFill>
                <a:latin typeface="华文中宋" panose="02010600040101010101" pitchFamily="2" charset="-122"/>
                <a:ea typeface="华文中宋" panose="02010600040101010101" pitchFamily="2" charset="-122"/>
              </a:rPr>
              <a:t>置</a:t>
            </a:r>
            <a:endParaRPr lang="zh-CN" altLang="en-US" b="1" dirty="0">
              <a:solidFill>
                <a:srgbClr val="22518A"/>
              </a:solidFill>
              <a:latin typeface="华文中宋" panose="02010600040101010101" pitchFamily="2" charset="-122"/>
              <a:ea typeface="华文中宋" panose="02010600040101010101" pitchFamily="2" charset="-122"/>
            </a:endParaRPr>
          </a:p>
        </p:txBody>
      </p:sp>
    </p:spTree>
  </p:cSld>
  <p:clrMapOvr>
    <a:masterClrMapping/>
  </p:clrMapOvr>
  <p:transition>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8" descr="08"/>
          <p:cNvPicPr>
            <a:picLocks noChangeAspect="1" noChangeArrowheads="1"/>
          </p:cNvPicPr>
          <p:nvPr/>
        </p:nvPicPr>
        <p:blipFill>
          <a:blip r:embed="rId1" cstate="print"/>
          <a:srcRect/>
          <a:stretch>
            <a:fillRect/>
          </a:stretch>
        </p:blipFill>
        <p:spPr bwMode="auto">
          <a:xfrm flipH="1">
            <a:off x="251520" y="908720"/>
            <a:ext cx="886023" cy="1296988"/>
          </a:xfrm>
          <a:prstGeom prst="rect">
            <a:avLst/>
          </a:prstGeom>
          <a:noFill/>
          <a:ln w="9525">
            <a:noFill/>
            <a:miter lim="800000"/>
            <a:headEnd/>
            <a:tailEnd/>
          </a:ln>
        </p:spPr>
      </p:pic>
      <p:sp>
        <p:nvSpPr>
          <p:cNvPr id="5" name="TextBox 4"/>
          <p:cNvSpPr txBox="1"/>
          <p:nvPr/>
        </p:nvSpPr>
        <p:spPr>
          <a:xfrm>
            <a:off x="1015732" y="1692360"/>
            <a:ext cx="2262158" cy="369332"/>
          </a:xfrm>
          <a:prstGeom prst="rect">
            <a:avLst/>
          </a:prstGeom>
          <a:noFill/>
        </p:spPr>
        <p:txBody>
          <a:bodyPr wrap="none" rtlCol="0">
            <a:spAutoFit/>
          </a:bodyPr>
          <a:lstStyle/>
          <a:p>
            <a:r>
              <a:rPr lang="zh-CN" altLang="en-US" dirty="0" smtClean="0">
                <a:solidFill>
                  <a:srgbClr val="22518A"/>
                </a:solidFill>
                <a:latin typeface="华文中宋" panose="02010600040101010101" pitchFamily="2" charset="-122"/>
                <a:ea typeface="华文中宋" panose="02010600040101010101" pitchFamily="2" charset="-122"/>
              </a:rPr>
              <a:t>外部因素</a:t>
            </a:r>
            <a:r>
              <a:rPr lang="en-US" altLang="zh-CN" dirty="0" smtClean="0">
                <a:solidFill>
                  <a:srgbClr val="22518A"/>
                </a:solidFill>
                <a:latin typeface="华文中宋" panose="02010600040101010101" pitchFamily="2" charset="-122"/>
                <a:ea typeface="华文中宋" panose="02010600040101010101" pitchFamily="2" charset="-122"/>
              </a:rPr>
              <a:t>—</a:t>
            </a:r>
            <a:r>
              <a:rPr lang="zh-CN" altLang="en-US" dirty="0" smtClean="0">
                <a:solidFill>
                  <a:srgbClr val="22518A"/>
                </a:solidFill>
                <a:latin typeface="华文中宋" panose="02010600040101010101" pitchFamily="2" charset="-122"/>
                <a:ea typeface="华文中宋" panose="02010600040101010101" pitchFamily="2" charset="-122"/>
              </a:rPr>
              <a:t>静电危害</a:t>
            </a:r>
            <a:endParaRPr lang="zh-CN" altLang="en-US" dirty="0" smtClean="0">
              <a:solidFill>
                <a:srgbClr val="22518A"/>
              </a:solidFill>
              <a:latin typeface="华文中宋" panose="02010600040101010101" pitchFamily="2" charset="-122"/>
              <a:ea typeface="华文中宋" panose="02010600040101010101" pitchFamily="2" charset="-122"/>
            </a:endParaRPr>
          </a:p>
        </p:txBody>
      </p:sp>
      <p:sp>
        <p:nvSpPr>
          <p:cNvPr id="6" name="矩形 5"/>
          <p:cNvSpPr/>
          <p:nvPr/>
        </p:nvSpPr>
        <p:spPr>
          <a:xfrm>
            <a:off x="35496" y="413547"/>
            <a:ext cx="6120680" cy="341632"/>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1</a:t>
            </a:r>
            <a:r>
              <a:rPr lang="zh-CN" altLang="en-US" dirty="0" smtClean="0">
                <a:solidFill>
                  <a:schemeClr val="tx2"/>
                </a:solidFill>
                <a:latin typeface="华文隶书" panose="02010800040101010101" pitchFamily="2" charset="-122"/>
                <a:ea typeface="华文隶书" panose="02010800040101010101" pitchFamily="2" charset="-122"/>
              </a:rPr>
              <a:t>、企业常用的电气设备、电气装置和电气作业及安全要求</a:t>
            </a:r>
            <a:endParaRPr lang="zh-CN" altLang="en-US" dirty="0">
              <a:solidFill>
                <a:schemeClr val="tx2"/>
              </a:solidFill>
              <a:latin typeface="华文隶书" panose="02010800040101010101" pitchFamily="2" charset="-122"/>
              <a:ea typeface="华文隶书" panose="02010800040101010101" pitchFamily="2" charset="-122"/>
            </a:endParaRPr>
          </a:p>
        </p:txBody>
      </p:sp>
      <p:sp>
        <p:nvSpPr>
          <p:cNvPr id="7" name="TextBox 6"/>
          <p:cNvSpPr txBox="1"/>
          <p:nvPr/>
        </p:nvSpPr>
        <p:spPr>
          <a:xfrm>
            <a:off x="3778933" y="1700808"/>
            <a:ext cx="3097323" cy="369332"/>
          </a:xfrm>
          <a:prstGeom prst="rect">
            <a:avLst/>
          </a:prstGeom>
          <a:noFill/>
        </p:spPr>
        <p:txBody>
          <a:bodyPr wrap="none" rtlCol="0">
            <a:spAutoFit/>
          </a:bodyPr>
          <a:lstStyle/>
          <a:p>
            <a:r>
              <a:rPr lang="zh-CN" altLang="en-US" dirty="0" smtClean="0">
                <a:solidFill>
                  <a:srgbClr val="22518A"/>
                </a:solidFill>
                <a:latin typeface="华文中宋" panose="02010600040101010101" pitchFamily="2" charset="-122"/>
                <a:ea typeface="华文中宋" panose="02010600040101010101" pitchFamily="2" charset="-122"/>
              </a:rPr>
              <a:t>静电的分类及危害简述（</a:t>
            </a:r>
            <a:r>
              <a:rPr lang="en-US" altLang="zh-CN" dirty="0" smtClean="0">
                <a:solidFill>
                  <a:srgbClr val="22518A"/>
                </a:solidFill>
                <a:latin typeface="华文中宋" panose="02010600040101010101" pitchFamily="2" charset="-122"/>
                <a:ea typeface="华文中宋" panose="02010600040101010101" pitchFamily="2" charset="-122"/>
              </a:rPr>
              <a:t>1</a:t>
            </a:r>
            <a:r>
              <a:rPr lang="zh-CN" altLang="en-US" dirty="0" smtClean="0">
                <a:solidFill>
                  <a:srgbClr val="22518A"/>
                </a:solidFill>
                <a:latin typeface="华文中宋" panose="02010600040101010101" pitchFamily="2" charset="-122"/>
                <a:ea typeface="华文中宋" panose="02010600040101010101" pitchFamily="2" charset="-122"/>
              </a:rPr>
              <a:t>）</a:t>
            </a:r>
            <a:endParaRPr lang="zh-CN" altLang="en-US" dirty="0" smtClean="0">
              <a:solidFill>
                <a:srgbClr val="22518A"/>
              </a:solidFill>
              <a:latin typeface="华文中宋" panose="02010600040101010101" pitchFamily="2" charset="-122"/>
              <a:ea typeface="华文中宋" panose="02010600040101010101" pitchFamily="2" charset="-122"/>
            </a:endParaRPr>
          </a:p>
        </p:txBody>
      </p:sp>
      <p:sp>
        <p:nvSpPr>
          <p:cNvPr id="8" name="Rectangle 9"/>
          <p:cNvSpPr>
            <a:spLocks noChangeArrowheads="1"/>
          </p:cNvSpPr>
          <p:nvPr/>
        </p:nvSpPr>
        <p:spPr bwMode="auto">
          <a:xfrm>
            <a:off x="2338784" y="2598003"/>
            <a:ext cx="5689600" cy="830997"/>
          </a:xfrm>
          <a:prstGeom prst="rect">
            <a:avLst/>
          </a:prstGeom>
          <a:noFill/>
          <a:ln w="9525">
            <a:noFill/>
            <a:miter lim="800000"/>
          </a:ln>
        </p:spPr>
        <p:txBody>
          <a:bodyPr>
            <a:spAutoFit/>
          </a:bodyPr>
          <a:lstStyle/>
          <a:p>
            <a:pPr>
              <a:lnSpc>
                <a:spcPct val="150000"/>
              </a:lnSpc>
              <a:buClr>
                <a:srgbClr val="FF0000"/>
              </a:buClr>
            </a:pPr>
            <a:r>
              <a:rPr kumimoji="1" lang="zh-CN" altLang="en-US" sz="1600" dirty="0" smtClean="0">
                <a:latin typeface="微软雅黑" panose="020B0503020204020204" pitchFamily="34" charset="-122"/>
                <a:ea typeface="微软雅黑" panose="020B0503020204020204" pitchFamily="34" charset="-122"/>
              </a:rPr>
              <a:t>一般</a:t>
            </a:r>
            <a:r>
              <a:rPr kumimoji="1" lang="zh-CN" altLang="en-US" sz="1600" dirty="0">
                <a:latin typeface="微软雅黑" panose="020B0503020204020204" pitchFamily="34" charset="-122"/>
                <a:ea typeface="微软雅黑" panose="020B0503020204020204" pitchFamily="34" charset="-122"/>
              </a:rPr>
              <a:t>分为：人体静电、固体静电、粉体静电、液体静电、蒸汽和气体静电</a:t>
            </a:r>
            <a:endParaRPr kumimoji="1" lang="zh-CN" altLang="en-US" sz="1600" dirty="0">
              <a:latin typeface="微软雅黑" panose="020B0503020204020204" pitchFamily="34" charset="-122"/>
              <a:ea typeface="微软雅黑" panose="020B0503020204020204" pitchFamily="34" charset="-122"/>
            </a:endParaRPr>
          </a:p>
        </p:txBody>
      </p:sp>
      <p:pic>
        <p:nvPicPr>
          <p:cNvPr id="9" name="Picture 111" descr="215"/>
          <p:cNvPicPr>
            <a:picLocks noChangeAspect="1" noChangeArrowheads="1"/>
          </p:cNvPicPr>
          <p:nvPr/>
        </p:nvPicPr>
        <p:blipFill>
          <a:blip r:embed="rId2" cstate="print"/>
          <a:srcRect t="3043"/>
          <a:stretch>
            <a:fillRect/>
          </a:stretch>
        </p:blipFill>
        <p:spPr bwMode="auto">
          <a:xfrm>
            <a:off x="1396225" y="2501875"/>
            <a:ext cx="943527" cy="1143149"/>
          </a:xfrm>
          <a:prstGeom prst="rect">
            <a:avLst/>
          </a:prstGeom>
          <a:noFill/>
          <a:ln w="9525">
            <a:noFill/>
            <a:miter lim="800000"/>
            <a:headEnd/>
            <a:tailEnd/>
          </a:ln>
        </p:spPr>
      </p:pic>
      <p:pic>
        <p:nvPicPr>
          <p:cNvPr id="10" name="Picture 100" descr="2-56"/>
          <p:cNvPicPr preferRelativeResize="0">
            <a:picLocks noChangeAspect="1" noChangeArrowheads="1"/>
          </p:cNvPicPr>
          <p:nvPr/>
        </p:nvPicPr>
        <p:blipFill>
          <a:blip r:embed="rId3" cstate="print"/>
          <a:srcRect/>
          <a:stretch>
            <a:fillRect/>
          </a:stretch>
        </p:blipFill>
        <p:spPr bwMode="auto">
          <a:xfrm>
            <a:off x="1393221" y="4077072"/>
            <a:ext cx="874523" cy="1235221"/>
          </a:xfrm>
          <a:prstGeom prst="rect">
            <a:avLst/>
          </a:prstGeom>
          <a:noFill/>
          <a:ln w="9525">
            <a:noFill/>
            <a:miter lim="800000"/>
            <a:headEnd/>
            <a:tailEnd/>
          </a:ln>
        </p:spPr>
      </p:pic>
      <p:sp>
        <p:nvSpPr>
          <p:cNvPr id="11" name="Rectangle 9"/>
          <p:cNvSpPr>
            <a:spLocks noChangeArrowheads="1"/>
          </p:cNvSpPr>
          <p:nvPr/>
        </p:nvSpPr>
        <p:spPr bwMode="auto">
          <a:xfrm>
            <a:off x="2338784" y="3918181"/>
            <a:ext cx="5689600" cy="787523"/>
          </a:xfrm>
          <a:prstGeom prst="rect">
            <a:avLst/>
          </a:prstGeom>
          <a:noFill/>
          <a:ln w="9525">
            <a:noFill/>
            <a:miter lim="800000"/>
          </a:ln>
        </p:spPr>
        <p:txBody>
          <a:bodyPr>
            <a:spAutoFit/>
          </a:bodyPr>
          <a:lstStyle/>
          <a:p>
            <a:pPr>
              <a:lnSpc>
                <a:spcPct val="150000"/>
              </a:lnSpc>
              <a:buClr>
                <a:srgbClr val="FF0000"/>
              </a:buClr>
            </a:pPr>
            <a:r>
              <a:rPr kumimoji="1" lang="zh-CN" altLang="en-US" sz="1600" dirty="0">
                <a:latin typeface="微软雅黑" panose="020B0503020204020204" pitchFamily="34" charset="-122"/>
                <a:ea typeface="微软雅黑" panose="020B0503020204020204" pitchFamily="34" charset="-122"/>
              </a:rPr>
              <a:t>静电危害事故是由静电电荷或静电场能量引起的。其（其造成的危险高电压所致的）危害在于：</a:t>
            </a:r>
            <a:endParaRPr kumimoji="1" lang="zh-CN" altLang="en-US" sz="1600" dirty="0">
              <a:latin typeface="微软雅黑" panose="020B0503020204020204" pitchFamily="34" charset="-122"/>
              <a:ea typeface="微软雅黑" panose="020B0503020204020204" pitchFamily="34" charset="-122"/>
            </a:endParaRPr>
          </a:p>
        </p:txBody>
      </p:sp>
      <p:sp>
        <p:nvSpPr>
          <p:cNvPr id="12" name="Rectangle 9"/>
          <p:cNvSpPr>
            <a:spLocks noChangeArrowheads="1"/>
          </p:cNvSpPr>
          <p:nvPr/>
        </p:nvSpPr>
        <p:spPr bwMode="auto">
          <a:xfrm>
            <a:off x="2338784" y="4710269"/>
            <a:ext cx="5689600" cy="418191"/>
          </a:xfrm>
          <a:prstGeom prst="rect">
            <a:avLst/>
          </a:prstGeom>
          <a:noFill/>
          <a:ln w="9525">
            <a:noFill/>
            <a:miter lim="800000"/>
          </a:ln>
        </p:spPr>
        <p:txBody>
          <a:bodyPr>
            <a:spAutoFit/>
          </a:bodyPr>
          <a:lstStyle/>
          <a:p>
            <a:pPr>
              <a:lnSpc>
                <a:spcPct val="150000"/>
              </a:lnSpc>
              <a:buClr>
                <a:srgbClr val="FF0000"/>
              </a:buClr>
            </a:pPr>
            <a:r>
              <a:rPr kumimoji="1" lang="zh-CN" altLang="en-US" sz="1600" dirty="0">
                <a:latin typeface="微软雅黑" panose="020B0503020204020204" pitchFamily="34" charset="-122"/>
                <a:ea typeface="微软雅黑" panose="020B0503020204020204" pitchFamily="34" charset="-122"/>
              </a:rPr>
              <a:t>⑴ 爆炸和火灾事故的点火源；</a:t>
            </a:r>
            <a:endParaRPr kumimoji="1" lang="zh-CN" altLang="en-US" sz="1600" dirty="0">
              <a:latin typeface="微软雅黑" panose="020B0503020204020204" pitchFamily="34" charset="-122"/>
              <a:ea typeface="微软雅黑" panose="020B0503020204020204" pitchFamily="34" charset="-122"/>
            </a:endParaRPr>
          </a:p>
        </p:txBody>
      </p:sp>
      <p:sp>
        <p:nvSpPr>
          <p:cNvPr id="13" name="Rectangle 9"/>
          <p:cNvSpPr>
            <a:spLocks noChangeArrowheads="1"/>
          </p:cNvSpPr>
          <p:nvPr/>
        </p:nvSpPr>
        <p:spPr bwMode="auto">
          <a:xfrm>
            <a:off x="2338784" y="5070309"/>
            <a:ext cx="5689600" cy="787523"/>
          </a:xfrm>
          <a:prstGeom prst="rect">
            <a:avLst/>
          </a:prstGeom>
          <a:noFill/>
          <a:ln w="9525">
            <a:noFill/>
            <a:miter lim="800000"/>
          </a:ln>
        </p:spPr>
        <p:txBody>
          <a:bodyPr>
            <a:spAutoFit/>
          </a:bodyPr>
          <a:lstStyle/>
          <a:p>
            <a:pPr>
              <a:lnSpc>
                <a:spcPct val="150000"/>
              </a:lnSpc>
              <a:buClr>
                <a:srgbClr val="FF0000"/>
              </a:buClr>
            </a:pPr>
            <a:r>
              <a:rPr kumimoji="1" lang="zh-CN" altLang="en-US" sz="1600" dirty="0">
                <a:latin typeface="微软雅黑" panose="020B0503020204020204" pitchFamily="34" charset="-122"/>
                <a:ea typeface="微软雅黑" panose="020B0503020204020204" pitchFamily="34" charset="-122"/>
              </a:rPr>
              <a:t>⑵ 发生静电电击引发二次事故，如坠落、跌伤等，或因恐惧心理造成工作效率下降；</a:t>
            </a:r>
            <a:endParaRPr kumimoji="1" lang="zh-CN" altLang="en-US" sz="1600" dirty="0">
              <a:latin typeface="微软雅黑" panose="020B0503020204020204" pitchFamily="34" charset="-122"/>
              <a:ea typeface="微软雅黑" panose="020B0503020204020204" pitchFamily="34" charset="-122"/>
            </a:endParaRPr>
          </a:p>
        </p:txBody>
      </p:sp>
      <p:sp>
        <p:nvSpPr>
          <p:cNvPr id="14" name="Rectangle 9"/>
          <p:cNvSpPr>
            <a:spLocks noChangeArrowheads="1"/>
          </p:cNvSpPr>
          <p:nvPr/>
        </p:nvSpPr>
        <p:spPr bwMode="auto">
          <a:xfrm>
            <a:off x="2338784" y="5819121"/>
            <a:ext cx="5689600" cy="418191"/>
          </a:xfrm>
          <a:prstGeom prst="rect">
            <a:avLst/>
          </a:prstGeom>
          <a:noFill/>
          <a:ln w="9525">
            <a:noFill/>
            <a:miter lim="800000"/>
          </a:ln>
        </p:spPr>
        <p:txBody>
          <a:bodyPr>
            <a:spAutoFit/>
          </a:bodyPr>
          <a:lstStyle/>
          <a:p>
            <a:pPr>
              <a:lnSpc>
                <a:spcPct val="150000"/>
              </a:lnSpc>
              <a:buClr>
                <a:srgbClr val="FF0000"/>
              </a:buClr>
            </a:pPr>
            <a:r>
              <a:rPr kumimoji="1" lang="zh-CN" altLang="en-US" sz="1600" dirty="0">
                <a:latin typeface="微软雅黑" panose="020B0503020204020204" pitchFamily="34" charset="-122"/>
                <a:ea typeface="微软雅黑" panose="020B0503020204020204" pitchFamily="34" charset="-122"/>
              </a:rPr>
              <a:t>⑶ 静电的物理现象会对生产产生妨碍。</a:t>
            </a:r>
            <a:endParaRPr kumimoji="1" lang="zh-CN" altLang="en-US" sz="1600" dirty="0">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438516" y="2247844"/>
            <a:ext cx="81369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67544" y="3890638"/>
            <a:ext cx="813690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8" descr="08"/>
          <p:cNvPicPr>
            <a:picLocks noChangeAspect="1" noChangeArrowheads="1"/>
          </p:cNvPicPr>
          <p:nvPr/>
        </p:nvPicPr>
        <p:blipFill>
          <a:blip r:embed="rId1" cstate="print"/>
          <a:srcRect/>
          <a:stretch>
            <a:fillRect/>
          </a:stretch>
        </p:blipFill>
        <p:spPr bwMode="auto">
          <a:xfrm flipH="1">
            <a:off x="251520" y="908720"/>
            <a:ext cx="886023" cy="1296988"/>
          </a:xfrm>
          <a:prstGeom prst="rect">
            <a:avLst/>
          </a:prstGeom>
          <a:noFill/>
          <a:ln w="9525">
            <a:noFill/>
            <a:miter lim="800000"/>
            <a:headEnd/>
            <a:tailEnd/>
          </a:ln>
        </p:spPr>
      </p:pic>
      <p:sp>
        <p:nvSpPr>
          <p:cNvPr id="5" name="TextBox 4"/>
          <p:cNvSpPr txBox="1"/>
          <p:nvPr/>
        </p:nvSpPr>
        <p:spPr>
          <a:xfrm>
            <a:off x="1015732" y="1692360"/>
            <a:ext cx="2262158" cy="369332"/>
          </a:xfrm>
          <a:prstGeom prst="rect">
            <a:avLst/>
          </a:prstGeom>
          <a:noFill/>
        </p:spPr>
        <p:txBody>
          <a:bodyPr wrap="none" rtlCol="0">
            <a:spAutoFit/>
          </a:bodyPr>
          <a:lstStyle/>
          <a:p>
            <a:r>
              <a:rPr lang="zh-CN" altLang="en-US" dirty="0" smtClean="0">
                <a:solidFill>
                  <a:srgbClr val="22518A"/>
                </a:solidFill>
                <a:latin typeface="华文中宋" panose="02010600040101010101" pitchFamily="2" charset="-122"/>
                <a:ea typeface="华文中宋" panose="02010600040101010101" pitchFamily="2" charset="-122"/>
              </a:rPr>
              <a:t>外部因素</a:t>
            </a:r>
            <a:r>
              <a:rPr lang="en-US" altLang="zh-CN" dirty="0" smtClean="0">
                <a:solidFill>
                  <a:srgbClr val="22518A"/>
                </a:solidFill>
                <a:latin typeface="华文中宋" panose="02010600040101010101" pitchFamily="2" charset="-122"/>
                <a:ea typeface="华文中宋" panose="02010600040101010101" pitchFamily="2" charset="-122"/>
              </a:rPr>
              <a:t>—</a:t>
            </a:r>
            <a:r>
              <a:rPr lang="zh-CN" altLang="en-US" dirty="0" smtClean="0">
                <a:solidFill>
                  <a:srgbClr val="22518A"/>
                </a:solidFill>
                <a:latin typeface="华文中宋" panose="02010600040101010101" pitchFamily="2" charset="-122"/>
                <a:ea typeface="华文中宋" panose="02010600040101010101" pitchFamily="2" charset="-122"/>
              </a:rPr>
              <a:t>静电危害</a:t>
            </a:r>
            <a:endParaRPr lang="zh-CN" altLang="en-US" dirty="0" smtClean="0">
              <a:solidFill>
                <a:srgbClr val="22518A"/>
              </a:solidFill>
              <a:latin typeface="华文中宋" panose="02010600040101010101" pitchFamily="2" charset="-122"/>
              <a:ea typeface="华文中宋" panose="02010600040101010101" pitchFamily="2" charset="-122"/>
            </a:endParaRPr>
          </a:p>
        </p:txBody>
      </p:sp>
      <p:sp>
        <p:nvSpPr>
          <p:cNvPr id="6" name="矩形 5"/>
          <p:cNvSpPr/>
          <p:nvPr/>
        </p:nvSpPr>
        <p:spPr>
          <a:xfrm>
            <a:off x="35496" y="413547"/>
            <a:ext cx="6120680" cy="341632"/>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1</a:t>
            </a:r>
            <a:r>
              <a:rPr lang="zh-CN" altLang="en-US" dirty="0" smtClean="0">
                <a:solidFill>
                  <a:schemeClr val="tx2"/>
                </a:solidFill>
                <a:latin typeface="华文隶书" panose="02010800040101010101" pitchFamily="2" charset="-122"/>
                <a:ea typeface="华文隶书" panose="02010800040101010101" pitchFamily="2" charset="-122"/>
              </a:rPr>
              <a:t>、企业常用的电气设备、电气装置和电气作业及安全要求</a:t>
            </a:r>
            <a:endParaRPr lang="zh-CN" altLang="en-US" dirty="0">
              <a:solidFill>
                <a:schemeClr val="tx2"/>
              </a:solidFill>
              <a:latin typeface="华文隶书" panose="02010800040101010101" pitchFamily="2" charset="-122"/>
              <a:ea typeface="华文隶书" panose="02010800040101010101" pitchFamily="2" charset="-122"/>
            </a:endParaRPr>
          </a:p>
        </p:txBody>
      </p:sp>
      <p:sp>
        <p:nvSpPr>
          <p:cNvPr id="7" name="TextBox 6"/>
          <p:cNvSpPr txBox="1"/>
          <p:nvPr/>
        </p:nvSpPr>
        <p:spPr>
          <a:xfrm>
            <a:off x="4299832" y="1715322"/>
            <a:ext cx="2173993" cy="369332"/>
          </a:xfrm>
          <a:prstGeom prst="rect">
            <a:avLst/>
          </a:prstGeom>
          <a:noFill/>
        </p:spPr>
        <p:txBody>
          <a:bodyPr wrap="none" rtlCol="0">
            <a:spAutoFit/>
          </a:bodyPr>
          <a:lstStyle/>
          <a:p>
            <a:r>
              <a:rPr lang="zh-CN" altLang="en-US" dirty="0" smtClean="0">
                <a:solidFill>
                  <a:srgbClr val="22518A"/>
                </a:solidFill>
                <a:latin typeface="华文中宋" panose="02010600040101010101" pitchFamily="2" charset="-122"/>
                <a:ea typeface="华文中宋" panose="02010600040101010101" pitchFamily="2" charset="-122"/>
              </a:rPr>
              <a:t>静电防护措施（</a:t>
            </a:r>
            <a:r>
              <a:rPr lang="en-US" altLang="zh-CN" dirty="0" smtClean="0">
                <a:solidFill>
                  <a:srgbClr val="22518A"/>
                </a:solidFill>
                <a:latin typeface="华文中宋" panose="02010600040101010101" pitchFamily="2" charset="-122"/>
                <a:ea typeface="华文中宋" panose="02010600040101010101" pitchFamily="2" charset="-122"/>
              </a:rPr>
              <a:t>2</a:t>
            </a:r>
            <a:r>
              <a:rPr lang="zh-CN" altLang="en-US" dirty="0" smtClean="0">
                <a:solidFill>
                  <a:srgbClr val="22518A"/>
                </a:solidFill>
                <a:latin typeface="华文中宋" panose="02010600040101010101" pitchFamily="2" charset="-122"/>
                <a:ea typeface="华文中宋" panose="02010600040101010101" pitchFamily="2" charset="-122"/>
              </a:rPr>
              <a:t>）</a:t>
            </a:r>
            <a:endParaRPr lang="zh-CN" altLang="en-US" dirty="0" smtClean="0">
              <a:solidFill>
                <a:srgbClr val="22518A"/>
              </a:solidFill>
              <a:latin typeface="华文中宋" panose="02010600040101010101" pitchFamily="2" charset="-122"/>
              <a:ea typeface="华文中宋" panose="02010600040101010101" pitchFamily="2" charset="-122"/>
            </a:endParaRPr>
          </a:p>
        </p:txBody>
      </p:sp>
      <p:sp>
        <p:nvSpPr>
          <p:cNvPr id="8" name="矩形 7"/>
          <p:cNvSpPr/>
          <p:nvPr/>
        </p:nvSpPr>
        <p:spPr>
          <a:xfrm>
            <a:off x="1029656" y="2636912"/>
            <a:ext cx="7488832" cy="338554"/>
          </a:xfrm>
          <a:prstGeom prst="rect">
            <a:avLst/>
          </a:prstGeom>
          <a:noFill/>
          <a:ln>
            <a:noFill/>
          </a:ln>
        </p:spPr>
        <p:txBody>
          <a:bodyPr wrap="square">
            <a:spAutoFit/>
          </a:bodyPr>
          <a:lstStyle/>
          <a:p>
            <a:r>
              <a:rPr lang="zh-CN" altLang="en-US" sz="1600" dirty="0" smtClean="0">
                <a:solidFill>
                  <a:srgbClr val="000000"/>
                </a:solidFill>
                <a:latin typeface="微软雅黑" panose="020B0503020204020204" pitchFamily="34" charset="-122"/>
                <a:ea typeface="微软雅黑" panose="020B0503020204020204" pitchFamily="34" charset="-122"/>
              </a:rPr>
              <a:t>可采取环境、工艺控制，接地、增湿、静电中和及安全管理措施来防止事故发生。</a:t>
            </a:r>
            <a:endParaRPr lang="zh-CN" altLang="en-US" sz="1600" dirty="0">
              <a:latin typeface="微软雅黑" panose="020B0503020204020204" pitchFamily="34" charset="-122"/>
              <a:ea typeface="微软雅黑" panose="020B0503020204020204" pitchFamily="34" charset="-122"/>
            </a:endParaRPr>
          </a:p>
        </p:txBody>
      </p:sp>
      <p:sp>
        <p:nvSpPr>
          <p:cNvPr id="9" name="矩形 8"/>
          <p:cNvSpPr/>
          <p:nvPr/>
        </p:nvSpPr>
        <p:spPr>
          <a:xfrm>
            <a:off x="770090" y="2708626"/>
            <a:ext cx="215462" cy="184666"/>
          </a:xfrm>
          <a:prstGeom prst="rect">
            <a:avLst/>
          </a:prstGeom>
          <a:solidFill>
            <a:srgbClr val="22518A"/>
          </a:solidFill>
          <a:ln>
            <a:solidFill>
              <a:srgbClr val="22518A"/>
            </a:solidFill>
          </a:ln>
        </p:spPr>
        <p:txBody>
          <a:bodyPr wrap="square">
            <a:spAutoFit/>
          </a:bodyPr>
          <a:lstStyle/>
          <a:p>
            <a:endParaRPr lang="zh-CN" altLang="en-US" sz="600" dirty="0"/>
          </a:p>
        </p:txBody>
      </p:sp>
      <p:sp>
        <p:nvSpPr>
          <p:cNvPr id="10" name="矩形 9"/>
          <p:cNvSpPr/>
          <p:nvPr/>
        </p:nvSpPr>
        <p:spPr>
          <a:xfrm>
            <a:off x="467544" y="4530606"/>
            <a:ext cx="2141984" cy="338554"/>
          </a:xfrm>
          <a:prstGeom prst="rect">
            <a:avLst/>
          </a:prstGeom>
        </p:spPr>
        <p:txBody>
          <a:bodyPr wrap="square">
            <a:spAutoFit/>
          </a:bodyPr>
          <a:lstStyle/>
          <a:p>
            <a:pPr algn="ctr">
              <a:spcBef>
                <a:spcPct val="50000"/>
              </a:spcBef>
            </a:pPr>
            <a:r>
              <a:rPr lang="zh-CN" altLang="en-US" sz="1600" dirty="0" smtClean="0">
                <a:latin typeface="微软雅黑" panose="020B0503020204020204" pitchFamily="34" charset="-122"/>
                <a:ea typeface="微软雅黑" panose="020B0503020204020204" pitchFamily="34" charset="-122"/>
              </a:rPr>
              <a:t>消除或减少静电产生</a:t>
            </a:r>
            <a:endParaRPr lang="zh-CN" altLang="en-US" sz="1600" dirty="0">
              <a:latin typeface="微软雅黑" panose="020B0503020204020204" pitchFamily="34" charset="-122"/>
              <a:ea typeface="微软雅黑" panose="020B0503020204020204" pitchFamily="34" charset="-122"/>
            </a:endParaRPr>
          </a:p>
        </p:txBody>
      </p:sp>
      <p:sp>
        <p:nvSpPr>
          <p:cNvPr id="11" name="右大括号 10"/>
          <p:cNvSpPr/>
          <p:nvPr/>
        </p:nvSpPr>
        <p:spPr>
          <a:xfrm flipH="1">
            <a:off x="2512234" y="3284984"/>
            <a:ext cx="331012" cy="2808312"/>
          </a:xfrm>
          <a:prstGeom prst="rightBrace">
            <a:avLst/>
          </a:prstGeom>
          <a:ln w="28575">
            <a:solidFill>
              <a:srgbClr val="22518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Rectangle 5"/>
          <p:cNvSpPr>
            <a:spLocks noChangeArrowheads="1"/>
          </p:cNvSpPr>
          <p:nvPr/>
        </p:nvSpPr>
        <p:spPr bwMode="auto">
          <a:xfrm>
            <a:off x="2945406" y="3127016"/>
            <a:ext cx="1114425" cy="461665"/>
          </a:xfrm>
          <a:prstGeom prst="rect">
            <a:avLst/>
          </a:prstGeom>
          <a:noFill/>
          <a:ln w="9525">
            <a:noFill/>
            <a:miter lim="800000"/>
          </a:ln>
        </p:spPr>
        <p:txBody>
          <a:bodyPr>
            <a:spAutoFit/>
          </a:bodyPr>
          <a:lstStyle/>
          <a:p>
            <a:pPr>
              <a:lnSpc>
                <a:spcPct val="150000"/>
              </a:lnSpc>
              <a:buClr>
                <a:srgbClr val="FF0000"/>
              </a:buClr>
            </a:pPr>
            <a:r>
              <a:rPr kumimoji="1" lang="zh-CN" altLang="en-US" sz="1600" dirty="0">
                <a:latin typeface="微软雅黑" panose="020B0503020204020204" pitchFamily="34" charset="-122"/>
                <a:ea typeface="微软雅黑" panose="020B0503020204020204" pitchFamily="34" charset="-122"/>
              </a:rPr>
              <a:t>静电接地</a:t>
            </a:r>
            <a:endParaRPr kumimoji="1" lang="zh-CN" altLang="en-US" sz="1600" dirty="0">
              <a:latin typeface="微软雅黑" panose="020B0503020204020204" pitchFamily="34" charset="-122"/>
              <a:ea typeface="微软雅黑" panose="020B0503020204020204" pitchFamily="34" charset="-122"/>
            </a:endParaRPr>
          </a:p>
        </p:txBody>
      </p:sp>
      <p:sp>
        <p:nvSpPr>
          <p:cNvPr id="13" name="Rectangle 6"/>
          <p:cNvSpPr>
            <a:spLocks noChangeArrowheads="1"/>
          </p:cNvSpPr>
          <p:nvPr/>
        </p:nvSpPr>
        <p:spPr bwMode="auto">
          <a:xfrm>
            <a:off x="2945406" y="4133491"/>
            <a:ext cx="1617662" cy="461665"/>
          </a:xfrm>
          <a:prstGeom prst="rect">
            <a:avLst/>
          </a:prstGeom>
          <a:noFill/>
          <a:ln w="9525">
            <a:noFill/>
            <a:miter lim="800000"/>
          </a:ln>
        </p:spPr>
        <p:txBody>
          <a:bodyPr>
            <a:spAutoFit/>
          </a:bodyPr>
          <a:lstStyle/>
          <a:p>
            <a:pPr>
              <a:lnSpc>
                <a:spcPct val="150000"/>
              </a:lnSpc>
              <a:buClr>
                <a:srgbClr val="FF0000"/>
              </a:buClr>
            </a:pPr>
            <a:r>
              <a:rPr kumimoji="1" lang="zh-CN" altLang="en-US" sz="1600" dirty="0">
                <a:latin typeface="微软雅黑" panose="020B0503020204020204" pitchFamily="34" charset="-122"/>
                <a:ea typeface="微软雅黑" panose="020B0503020204020204" pitchFamily="34" charset="-122"/>
              </a:rPr>
              <a:t>添加抗静电剂</a:t>
            </a:r>
            <a:endParaRPr kumimoji="1" lang="zh-CN" altLang="en-US" sz="1600" dirty="0">
              <a:latin typeface="微软雅黑" panose="020B0503020204020204" pitchFamily="34" charset="-122"/>
              <a:ea typeface="微软雅黑" panose="020B0503020204020204" pitchFamily="34" charset="-122"/>
            </a:endParaRPr>
          </a:p>
        </p:txBody>
      </p:sp>
      <p:sp>
        <p:nvSpPr>
          <p:cNvPr id="14" name="Rectangle 7"/>
          <p:cNvSpPr>
            <a:spLocks noChangeArrowheads="1"/>
          </p:cNvSpPr>
          <p:nvPr/>
        </p:nvSpPr>
        <p:spPr bwMode="auto">
          <a:xfrm>
            <a:off x="2945406" y="3630254"/>
            <a:ext cx="1617662" cy="461665"/>
          </a:xfrm>
          <a:prstGeom prst="rect">
            <a:avLst/>
          </a:prstGeom>
          <a:noFill/>
          <a:ln w="9525">
            <a:noFill/>
            <a:miter lim="800000"/>
          </a:ln>
        </p:spPr>
        <p:txBody>
          <a:bodyPr>
            <a:spAutoFit/>
          </a:bodyPr>
          <a:lstStyle/>
          <a:p>
            <a:pPr>
              <a:lnSpc>
                <a:spcPct val="150000"/>
              </a:lnSpc>
              <a:buClr>
                <a:srgbClr val="FF0000"/>
              </a:buClr>
            </a:pPr>
            <a:r>
              <a:rPr kumimoji="1" lang="zh-CN" altLang="en-US" sz="1600" dirty="0">
                <a:latin typeface="微软雅黑" panose="020B0503020204020204" pitchFamily="34" charset="-122"/>
                <a:ea typeface="微软雅黑" panose="020B0503020204020204" pitchFamily="34" charset="-122"/>
              </a:rPr>
              <a:t>增加空气湿度</a:t>
            </a:r>
            <a:endParaRPr kumimoji="1" lang="zh-CN" altLang="en-US" sz="1600" dirty="0">
              <a:latin typeface="微软雅黑" panose="020B0503020204020204" pitchFamily="34" charset="-122"/>
              <a:ea typeface="微软雅黑" panose="020B0503020204020204" pitchFamily="34" charset="-122"/>
            </a:endParaRPr>
          </a:p>
        </p:txBody>
      </p:sp>
      <p:sp>
        <p:nvSpPr>
          <p:cNvPr id="15" name="Rectangle 8"/>
          <p:cNvSpPr>
            <a:spLocks noChangeArrowheads="1"/>
          </p:cNvSpPr>
          <p:nvPr/>
        </p:nvSpPr>
        <p:spPr bwMode="auto">
          <a:xfrm>
            <a:off x="2945406" y="4636729"/>
            <a:ext cx="2338387" cy="461665"/>
          </a:xfrm>
          <a:prstGeom prst="rect">
            <a:avLst/>
          </a:prstGeom>
          <a:noFill/>
          <a:ln w="9525">
            <a:noFill/>
            <a:miter lim="800000"/>
          </a:ln>
        </p:spPr>
        <p:txBody>
          <a:bodyPr>
            <a:spAutoFit/>
          </a:bodyPr>
          <a:lstStyle/>
          <a:p>
            <a:pPr>
              <a:lnSpc>
                <a:spcPct val="150000"/>
              </a:lnSpc>
              <a:buClr>
                <a:srgbClr val="FF0000"/>
              </a:buClr>
            </a:pPr>
            <a:r>
              <a:rPr kumimoji="1" lang="zh-CN" altLang="en-US" sz="1600" dirty="0">
                <a:latin typeface="微软雅黑" panose="020B0503020204020204" pitchFamily="34" charset="-122"/>
                <a:ea typeface="微软雅黑" panose="020B0503020204020204" pitchFamily="34" charset="-122"/>
              </a:rPr>
              <a:t>使用静电中和器</a:t>
            </a:r>
            <a:endParaRPr kumimoji="1" lang="zh-CN" altLang="en-US" sz="1600" dirty="0">
              <a:latin typeface="微软雅黑" panose="020B0503020204020204" pitchFamily="34" charset="-122"/>
              <a:ea typeface="微软雅黑" panose="020B0503020204020204" pitchFamily="34" charset="-122"/>
            </a:endParaRPr>
          </a:p>
        </p:txBody>
      </p:sp>
      <p:sp>
        <p:nvSpPr>
          <p:cNvPr id="16" name="Rectangle 9"/>
          <p:cNvSpPr>
            <a:spLocks noChangeArrowheads="1"/>
          </p:cNvSpPr>
          <p:nvPr/>
        </p:nvSpPr>
        <p:spPr bwMode="auto">
          <a:xfrm>
            <a:off x="2945406" y="5141554"/>
            <a:ext cx="2338387" cy="461665"/>
          </a:xfrm>
          <a:prstGeom prst="rect">
            <a:avLst/>
          </a:prstGeom>
          <a:noFill/>
          <a:ln w="9525">
            <a:noFill/>
            <a:miter lim="800000"/>
          </a:ln>
        </p:spPr>
        <p:txBody>
          <a:bodyPr>
            <a:spAutoFit/>
          </a:bodyPr>
          <a:lstStyle/>
          <a:p>
            <a:pPr>
              <a:lnSpc>
                <a:spcPct val="150000"/>
              </a:lnSpc>
              <a:buClr>
                <a:srgbClr val="FF0000"/>
              </a:buClr>
            </a:pPr>
            <a:r>
              <a:rPr kumimoji="1" lang="zh-CN" altLang="en-US" sz="1600" dirty="0">
                <a:latin typeface="微软雅黑" panose="020B0503020204020204" pitchFamily="34" charset="-122"/>
                <a:ea typeface="微软雅黑" panose="020B0503020204020204" pitchFamily="34" charset="-122"/>
              </a:rPr>
              <a:t>采用导电性良好材料</a:t>
            </a:r>
            <a:endParaRPr kumimoji="1" lang="zh-CN" altLang="en-US" sz="1600" dirty="0">
              <a:latin typeface="微软雅黑" panose="020B0503020204020204" pitchFamily="34" charset="-122"/>
              <a:ea typeface="微软雅黑" panose="020B0503020204020204" pitchFamily="34" charset="-122"/>
            </a:endParaRPr>
          </a:p>
        </p:txBody>
      </p:sp>
      <p:sp>
        <p:nvSpPr>
          <p:cNvPr id="17" name="Rectangle 10"/>
          <p:cNvSpPr>
            <a:spLocks noChangeArrowheads="1"/>
          </p:cNvSpPr>
          <p:nvPr/>
        </p:nvSpPr>
        <p:spPr bwMode="auto">
          <a:xfrm>
            <a:off x="2945406" y="5646379"/>
            <a:ext cx="3417887" cy="461665"/>
          </a:xfrm>
          <a:prstGeom prst="rect">
            <a:avLst/>
          </a:prstGeom>
          <a:noFill/>
          <a:ln w="9525">
            <a:noFill/>
            <a:miter lim="800000"/>
          </a:ln>
        </p:spPr>
        <p:txBody>
          <a:bodyPr>
            <a:spAutoFit/>
          </a:bodyPr>
          <a:lstStyle/>
          <a:p>
            <a:pPr>
              <a:lnSpc>
                <a:spcPct val="150000"/>
              </a:lnSpc>
              <a:buClr>
                <a:srgbClr val="FF0000"/>
              </a:buClr>
            </a:pPr>
            <a:r>
              <a:rPr kumimoji="1" lang="zh-CN" altLang="en-US" sz="1600" dirty="0">
                <a:latin typeface="微软雅黑" panose="020B0503020204020204" pitchFamily="34" charset="-122"/>
                <a:ea typeface="微软雅黑" panose="020B0503020204020204" pitchFamily="34" charset="-122"/>
              </a:rPr>
              <a:t>降低摩擦、流速、惰性气体保护</a:t>
            </a:r>
            <a:endParaRPr kumimoji="1" lang="zh-CN" altLang="en-US" sz="1600" dirty="0">
              <a:latin typeface="微软雅黑" panose="020B0503020204020204" pitchFamily="34" charset="-122"/>
              <a:ea typeface="微软雅黑" panose="020B0503020204020204" pitchFamily="34" charset="-122"/>
            </a:endParaRPr>
          </a:p>
        </p:txBody>
      </p:sp>
      <p:pic>
        <p:nvPicPr>
          <p:cNvPr id="34" name="Picture 14" descr="u=3910532948,665976194&amp;fm=15&amp;gp=0">
            <a:hlinkClick r:id="rId2"/>
          </p:cNvPr>
          <p:cNvPicPr>
            <a:picLocks noChangeAspect="1" noChangeArrowheads="1"/>
          </p:cNvPicPr>
          <p:nvPr/>
        </p:nvPicPr>
        <p:blipFill>
          <a:blip r:embed="rId3" cstate="print">
            <a:lum bright="6000" contrast="12000"/>
          </a:blip>
          <a:srcRect/>
          <a:stretch>
            <a:fillRect/>
          </a:stretch>
        </p:blipFill>
        <p:spPr bwMode="auto">
          <a:xfrm>
            <a:off x="7740352" y="3212976"/>
            <a:ext cx="504056" cy="511864"/>
          </a:xfrm>
          <a:prstGeom prst="rect">
            <a:avLst/>
          </a:prstGeom>
          <a:noFill/>
          <a:ln w="28575">
            <a:solidFill>
              <a:srgbClr val="22518A"/>
            </a:solidFill>
            <a:miter lim="800000"/>
            <a:headEnd/>
            <a:tailEnd/>
          </a:ln>
        </p:spPr>
      </p:pic>
      <p:sp>
        <p:nvSpPr>
          <p:cNvPr id="35" name="Text Box 16"/>
          <p:cNvSpPr txBox="1">
            <a:spLocks noChangeArrowheads="1"/>
          </p:cNvSpPr>
          <p:nvPr/>
        </p:nvSpPr>
        <p:spPr bwMode="auto">
          <a:xfrm>
            <a:off x="5508104" y="3140968"/>
            <a:ext cx="1871662" cy="461665"/>
          </a:xfrm>
          <a:prstGeom prst="rect">
            <a:avLst/>
          </a:prstGeom>
          <a:noFill/>
          <a:ln w="9525">
            <a:noFill/>
            <a:miter lim="800000"/>
          </a:ln>
        </p:spPr>
        <p:txBody>
          <a:bodyPr>
            <a:spAutoFit/>
          </a:bodyPr>
          <a:lstStyle>
            <a:defPPr>
              <a:defRPr lang="zh-CN"/>
            </a:defPPr>
            <a:lvl1pPr>
              <a:lnSpc>
                <a:spcPct val="150000"/>
              </a:lnSpc>
              <a:buClr>
                <a:srgbClr val="FF0000"/>
              </a:buClr>
              <a:defRPr kumimoji="1" sz="1600">
                <a:latin typeface="微软雅黑" panose="020B0503020204020204" pitchFamily="34" charset="-122"/>
                <a:ea typeface="微软雅黑" panose="020B0503020204020204" pitchFamily="34" charset="-122"/>
              </a:defRPr>
            </a:lvl1pPr>
          </a:lstStyle>
          <a:p>
            <a:pPr algn="ctr"/>
            <a:r>
              <a:rPr lang="zh-CN" altLang="en-US" dirty="0"/>
              <a:t>人体静电释放器</a:t>
            </a:r>
            <a:endParaRPr lang="zh-CN" altLang="en-US" dirty="0"/>
          </a:p>
        </p:txBody>
      </p:sp>
      <p:pic>
        <p:nvPicPr>
          <p:cNvPr id="36" name="Picture 18" descr="u=1827820503,2155983005&amp;fm=0&amp;gp=0">
            <a:hlinkClick r:id="rId4"/>
          </p:cNvPr>
          <p:cNvPicPr>
            <a:picLocks noChangeAspect="1" noChangeArrowheads="1"/>
          </p:cNvPicPr>
          <p:nvPr/>
        </p:nvPicPr>
        <p:blipFill>
          <a:blip r:embed="rId5" cstate="print"/>
          <a:srcRect/>
          <a:stretch>
            <a:fillRect/>
          </a:stretch>
        </p:blipFill>
        <p:spPr bwMode="auto">
          <a:xfrm>
            <a:off x="7740352" y="3928062"/>
            <a:ext cx="519132" cy="653066"/>
          </a:xfrm>
          <a:prstGeom prst="rect">
            <a:avLst/>
          </a:prstGeom>
          <a:noFill/>
          <a:ln w="28575">
            <a:solidFill>
              <a:srgbClr val="22518A"/>
            </a:solidFill>
            <a:miter lim="800000"/>
            <a:headEnd/>
            <a:tailEnd/>
          </a:ln>
        </p:spPr>
      </p:pic>
      <p:sp>
        <p:nvSpPr>
          <p:cNvPr id="37" name="Rectangle 19"/>
          <p:cNvSpPr>
            <a:spLocks noChangeArrowheads="1"/>
          </p:cNvSpPr>
          <p:nvPr/>
        </p:nvSpPr>
        <p:spPr bwMode="auto">
          <a:xfrm>
            <a:off x="6027236" y="3961522"/>
            <a:ext cx="1210588" cy="461665"/>
          </a:xfrm>
          <a:prstGeom prst="rect">
            <a:avLst/>
          </a:prstGeom>
          <a:noFill/>
          <a:ln w="9525">
            <a:noFill/>
            <a:miter lim="800000"/>
          </a:ln>
        </p:spPr>
        <p:txBody>
          <a:bodyPr>
            <a:spAutoFit/>
          </a:bodyPr>
          <a:lstStyle/>
          <a:p>
            <a:pPr>
              <a:lnSpc>
                <a:spcPct val="150000"/>
              </a:lnSpc>
              <a:buClr>
                <a:srgbClr val="FF0000"/>
              </a:buClr>
            </a:pPr>
            <a:r>
              <a:rPr kumimoji="1" lang="zh-CN" altLang="en-US" sz="1600" dirty="0">
                <a:latin typeface="微软雅黑" panose="020B0503020204020204" pitchFamily="34" charset="-122"/>
                <a:ea typeface="微软雅黑" panose="020B0503020204020204" pitchFamily="34" charset="-122"/>
              </a:rPr>
              <a:t>防静电地板</a:t>
            </a:r>
            <a:endParaRPr kumimoji="1" lang="zh-CN" altLang="en-US" sz="1600" dirty="0">
              <a:latin typeface="微软雅黑" panose="020B0503020204020204" pitchFamily="34" charset="-122"/>
              <a:ea typeface="微软雅黑" panose="020B0503020204020204" pitchFamily="34" charset="-122"/>
            </a:endParaRPr>
          </a:p>
        </p:txBody>
      </p:sp>
      <p:pic>
        <p:nvPicPr>
          <p:cNvPr id="38" name="Picture 17" descr="u=734374074,987677977&amp;fm=0&amp;gp=0">
            <a:hlinkClick r:id="rId6"/>
          </p:cNvPr>
          <p:cNvPicPr>
            <a:picLocks noChangeAspect="1" noChangeArrowheads="1"/>
          </p:cNvPicPr>
          <p:nvPr/>
        </p:nvPicPr>
        <p:blipFill>
          <a:blip r:embed="rId7" cstate="print">
            <a:lum bright="12000" contrast="18000"/>
          </a:blip>
          <a:srcRect/>
          <a:stretch>
            <a:fillRect/>
          </a:stretch>
        </p:blipFill>
        <p:spPr bwMode="auto">
          <a:xfrm>
            <a:off x="7767389" y="5570032"/>
            <a:ext cx="477019" cy="523264"/>
          </a:xfrm>
          <a:prstGeom prst="rect">
            <a:avLst/>
          </a:prstGeom>
          <a:noFill/>
          <a:ln w="28575">
            <a:solidFill>
              <a:srgbClr val="22518A"/>
            </a:solidFill>
            <a:miter lim="800000"/>
            <a:headEnd/>
            <a:tailEnd/>
          </a:ln>
        </p:spPr>
      </p:pic>
      <p:sp>
        <p:nvSpPr>
          <p:cNvPr id="39" name="Rectangle 22"/>
          <p:cNvSpPr>
            <a:spLocks noChangeArrowheads="1"/>
          </p:cNvSpPr>
          <p:nvPr/>
        </p:nvSpPr>
        <p:spPr bwMode="auto">
          <a:xfrm>
            <a:off x="6084168" y="5631631"/>
            <a:ext cx="1210588" cy="461665"/>
          </a:xfrm>
          <a:prstGeom prst="rect">
            <a:avLst/>
          </a:prstGeom>
          <a:noFill/>
          <a:ln w="9525">
            <a:noFill/>
            <a:miter lim="800000"/>
          </a:ln>
        </p:spPr>
        <p:txBody>
          <a:bodyPr>
            <a:spAutoFit/>
          </a:bodyPr>
          <a:lstStyle/>
          <a:p>
            <a:pPr>
              <a:lnSpc>
                <a:spcPct val="150000"/>
              </a:lnSpc>
              <a:buClr>
                <a:srgbClr val="FF0000"/>
              </a:buClr>
            </a:pPr>
            <a:r>
              <a:rPr kumimoji="1" lang="zh-CN" altLang="en-US" sz="1600" dirty="0">
                <a:latin typeface="微软雅黑" panose="020B0503020204020204" pitchFamily="34" charset="-122"/>
                <a:ea typeface="微软雅黑" panose="020B0503020204020204" pitchFamily="34" charset="-122"/>
              </a:rPr>
              <a:t>防静电脚轮</a:t>
            </a:r>
            <a:endParaRPr kumimoji="1" lang="zh-CN" altLang="en-US" sz="1600" dirty="0">
              <a:latin typeface="微软雅黑" panose="020B0503020204020204" pitchFamily="34" charset="-122"/>
              <a:ea typeface="微软雅黑" panose="020B0503020204020204" pitchFamily="34" charset="-122"/>
            </a:endParaRPr>
          </a:p>
        </p:txBody>
      </p:sp>
      <p:pic>
        <p:nvPicPr>
          <p:cNvPr id="40" name="Picture 24" descr="u=1094959884,3197843608&amp;fm=0&amp;gp=0">
            <a:hlinkClick r:id="rId8"/>
          </p:cNvPr>
          <p:cNvPicPr>
            <a:picLocks noChangeAspect="1" noChangeArrowheads="1"/>
          </p:cNvPicPr>
          <p:nvPr/>
        </p:nvPicPr>
        <p:blipFill>
          <a:blip r:embed="rId9" cstate="print"/>
          <a:srcRect/>
          <a:stretch>
            <a:fillRect/>
          </a:stretch>
        </p:blipFill>
        <p:spPr bwMode="auto">
          <a:xfrm>
            <a:off x="7740352" y="4797152"/>
            <a:ext cx="504056" cy="576064"/>
          </a:xfrm>
          <a:prstGeom prst="rect">
            <a:avLst/>
          </a:prstGeom>
          <a:noFill/>
          <a:ln w="28575">
            <a:solidFill>
              <a:srgbClr val="22518A"/>
            </a:solidFill>
            <a:miter lim="800000"/>
            <a:headEnd/>
            <a:tailEnd/>
          </a:ln>
        </p:spPr>
      </p:pic>
      <p:sp>
        <p:nvSpPr>
          <p:cNvPr id="41" name="Text Box 26"/>
          <p:cNvSpPr txBox="1">
            <a:spLocks noChangeArrowheads="1"/>
          </p:cNvSpPr>
          <p:nvPr/>
        </p:nvSpPr>
        <p:spPr bwMode="auto">
          <a:xfrm>
            <a:off x="6069654" y="4840667"/>
            <a:ext cx="1450926" cy="461665"/>
          </a:xfrm>
          <a:prstGeom prst="rect">
            <a:avLst/>
          </a:prstGeom>
          <a:noFill/>
          <a:ln w="9525">
            <a:noFill/>
            <a:miter lim="800000"/>
          </a:ln>
        </p:spPr>
        <p:txBody>
          <a:bodyPr>
            <a:spAutoFit/>
          </a:bodyPr>
          <a:lstStyle>
            <a:defPPr>
              <a:defRPr lang="zh-CN"/>
            </a:defPPr>
            <a:lvl1pPr>
              <a:lnSpc>
                <a:spcPct val="150000"/>
              </a:lnSpc>
              <a:buClr>
                <a:srgbClr val="FF0000"/>
              </a:buClr>
              <a:defRPr kumimoji="1" sz="1600">
                <a:latin typeface="微软雅黑" panose="020B0503020204020204" pitchFamily="34" charset="-122"/>
                <a:ea typeface="微软雅黑" panose="020B0503020204020204" pitchFamily="34" charset="-122"/>
              </a:defRPr>
            </a:lvl1pPr>
          </a:lstStyle>
          <a:p>
            <a:r>
              <a:rPr lang="zh-CN" altLang="en-US" dirty="0"/>
              <a:t>防静电气泡</a:t>
            </a:r>
            <a:endParaRPr lang="zh-CN" altLang="en-US" dirty="0"/>
          </a:p>
        </p:txBody>
      </p:sp>
      <p:graphicFrame>
        <p:nvGraphicFramePr>
          <p:cNvPr id="42" name="图示 41"/>
          <p:cNvGraphicFramePr/>
          <p:nvPr/>
        </p:nvGraphicFramePr>
        <p:xfrm>
          <a:off x="7264762" y="3212976"/>
          <a:ext cx="388506" cy="37581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43" name="左箭头 42"/>
          <p:cNvSpPr/>
          <p:nvPr/>
        </p:nvSpPr>
        <p:spPr>
          <a:xfrm>
            <a:off x="7250248" y="4005064"/>
            <a:ext cx="388506" cy="360000"/>
          </a:xfrm>
          <a:prstGeom prst="leftArrow">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45" name="左箭头 44"/>
          <p:cNvSpPr/>
          <p:nvPr/>
        </p:nvSpPr>
        <p:spPr>
          <a:xfrm>
            <a:off x="7250810" y="4912742"/>
            <a:ext cx="388506" cy="360000"/>
          </a:xfrm>
          <a:prstGeom prst="leftArrow">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46" name="左箭头 45"/>
          <p:cNvSpPr/>
          <p:nvPr/>
        </p:nvSpPr>
        <p:spPr>
          <a:xfrm>
            <a:off x="7250810" y="5675200"/>
            <a:ext cx="388506" cy="360000"/>
          </a:xfrm>
          <a:prstGeom prst="leftArrow">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Tree>
  </p:cSld>
  <p:clrMapOvr>
    <a:masterClrMapping/>
  </p:clrMapOvr>
  <p:transition>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7" name="图示 6"/>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8" name="图示 7"/>
          <p:cNvGraphicFramePr/>
          <p:nvPr/>
        </p:nvGraphicFramePr>
        <p:xfrm>
          <a:off x="299864" y="1772816"/>
          <a:ext cx="1247800" cy="45522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1" name="Group 125"/>
          <p:cNvGraphicFramePr>
            <a:graphicFrameLocks noGrp="1"/>
          </p:cNvGraphicFramePr>
          <p:nvPr>
            <p:ph sz="half" idx="1"/>
          </p:nvPr>
        </p:nvGraphicFramePr>
        <p:xfrm>
          <a:off x="1691680" y="1844824"/>
          <a:ext cx="7272808" cy="3448440"/>
        </p:xfrm>
        <a:graphic>
          <a:graphicData uri="http://schemas.openxmlformats.org/drawingml/2006/table">
            <a:tbl>
              <a:tblPr/>
              <a:tblGrid>
                <a:gridCol w="1152128"/>
                <a:gridCol w="1656184"/>
                <a:gridCol w="4464496"/>
              </a:tblGrid>
              <a:tr h="267856">
                <a:tc>
                  <a:txBody>
                    <a:bodyPr/>
                    <a:lstStyle/>
                    <a:p>
                      <a:pPr marL="0" marR="0" lvl="0" indent="0" algn="l" defTabSz="914400" rtl="0" eaLnBrk="1" fontAlgn="ctr" latinLnBrk="0" hangingPunct="1">
                        <a:lnSpc>
                          <a:spcPct val="900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电流（</a:t>
                      </a: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m A</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pP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电流持续时间</a:t>
                      </a:r>
                      <a:endPar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pP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生理效应</a:t>
                      </a:r>
                      <a:endPar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5732">
                <a:tc>
                  <a:txBody>
                    <a:bodyPr/>
                    <a:lstStyle/>
                    <a:p>
                      <a:pPr marL="0" marR="0" lvl="0" indent="0" algn="ctr" defTabSz="914400" rtl="0" eaLnBrk="1" fontAlgn="ctr" latinLnBrk="0" hangingPunct="1">
                        <a:lnSpc>
                          <a:spcPct val="9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0~0.5</a:t>
                      </a:r>
                      <a:endPar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pP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持续通电</a:t>
                      </a:r>
                      <a:endPar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90000"/>
                        </a:lnSpc>
                        <a:spcBef>
                          <a:spcPct val="0"/>
                        </a:spcBef>
                        <a:spcAft>
                          <a:spcPct val="0"/>
                        </a:spcAft>
                        <a:buClrTx/>
                        <a:buSzTx/>
                        <a:buFontTx/>
                        <a:buNone/>
                      </a:pP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没有感觉</a:t>
                      </a:r>
                      <a:endPar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5732">
                <a:tc>
                  <a:txBody>
                    <a:bodyPr/>
                    <a:lstStyle/>
                    <a:p>
                      <a:pPr marL="0" marR="0" lvl="0" indent="0" algn="ctr" defTabSz="914400" rtl="0" eaLnBrk="1" fontAlgn="ctr" latinLnBrk="0" hangingPunct="1">
                        <a:lnSpc>
                          <a:spcPct val="9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0.5~5</a:t>
                      </a:r>
                      <a:endPar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持续通电</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90000"/>
                        </a:lnSpc>
                        <a:spcBef>
                          <a:spcPct val="0"/>
                        </a:spcBef>
                        <a:spcAft>
                          <a:spcPct val="0"/>
                        </a:spcAft>
                        <a:buClrTx/>
                        <a:buSzTx/>
                        <a:buFontTx/>
                        <a:buNone/>
                      </a:pP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开始有感觉，手指、手腕等处有麻感，没有痉挛，可以摆脱带电体</a:t>
                      </a:r>
                      <a:endPar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5732">
                <a:tc>
                  <a:txBody>
                    <a:bodyPr/>
                    <a:lstStyle/>
                    <a:p>
                      <a:pPr marL="0" marR="0" lvl="0" indent="0" algn="ctr" defTabSz="914400" rtl="0" eaLnBrk="1" fontAlgn="ctr" latinLnBrk="0" hangingPunct="1">
                        <a:lnSpc>
                          <a:spcPct val="90000"/>
                        </a:lnSpc>
                        <a:spcBef>
                          <a:spcPct val="0"/>
                        </a:spcBef>
                        <a:spcAft>
                          <a:spcPct val="0"/>
                        </a:spcAft>
                        <a:buClrTx/>
                        <a:buSzTx/>
                        <a:buFontTx/>
                        <a:buNone/>
                      </a:pPr>
                      <a:r>
                        <a:rPr kumimoji="0" lang="en-US" altLang="zh-CN" sz="14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5~30</a:t>
                      </a:r>
                      <a:endParaRPr kumimoji="0" lang="en-US" altLang="zh-CN" sz="1400" b="0"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数分钟以内</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90000"/>
                        </a:lnSpc>
                        <a:spcBef>
                          <a:spcPct val="0"/>
                        </a:spcBef>
                        <a:spcAft>
                          <a:spcPct val="0"/>
                        </a:spcAft>
                        <a:buClrTx/>
                        <a:buSzTx/>
                        <a:buFontTx/>
                        <a:buNone/>
                      </a:pP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痉挛，不能摆脱带电体，呼吸困难，血压升高，</a:t>
                      </a:r>
                      <a:r>
                        <a:rPr kumimoji="0" lang="zh-CN" altLang="en-US" sz="1600" b="1"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是可以忍受的极限</a:t>
                      </a:r>
                      <a:endParaRPr kumimoji="0" lang="zh-CN" altLang="en-US" sz="1600" b="1"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5732">
                <a:tc>
                  <a:txBody>
                    <a:bodyPr/>
                    <a:lstStyle/>
                    <a:p>
                      <a:pPr marL="0" marR="0" lvl="0" indent="0" algn="ctr" defTabSz="914400" rtl="0" eaLnBrk="1" fontAlgn="ctr" latinLnBrk="0" hangingPunct="1">
                        <a:lnSpc>
                          <a:spcPct val="9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30~50</a:t>
                      </a:r>
                      <a:endPar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pP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数秒至数分钟</a:t>
                      </a:r>
                      <a:endPar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90000"/>
                        </a:lnSpc>
                        <a:spcBef>
                          <a:spcPct val="0"/>
                        </a:spcBef>
                        <a:spcAft>
                          <a:spcPct val="0"/>
                        </a:spcAft>
                        <a:buClrTx/>
                        <a:buSzTx/>
                        <a:buFontTx/>
                        <a:buNone/>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心脏跳动不规则，昏迷，血压升高，强烈痉挛</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5732">
                <a:tc rowSpan="2">
                  <a:txBody>
                    <a:bodyPr/>
                    <a:lstStyle/>
                    <a:p>
                      <a:pPr marL="0" marR="0" lvl="0" indent="0" algn="ctr" defTabSz="914400" rtl="0" eaLnBrk="1" fontAlgn="ctr" latinLnBrk="0" hangingPunct="1">
                        <a:lnSpc>
                          <a:spcPct val="9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50~</a:t>
                      </a: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数百</a:t>
                      </a:r>
                      <a:endPar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pP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低于心脏搏动周期</a:t>
                      </a:r>
                      <a:endPar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90000"/>
                        </a:lnSpc>
                        <a:spcBef>
                          <a:spcPct val="0"/>
                        </a:spcBef>
                        <a:spcAft>
                          <a:spcPct val="0"/>
                        </a:spcAft>
                        <a:buClrTx/>
                        <a:buSzTx/>
                        <a:buFontTx/>
                        <a:buNone/>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受强烈刺激，但未发生心室颤动</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5732">
                <a:tc vMerge="1">
                  <a:tcPr/>
                </a:tc>
                <a:tc>
                  <a:txBody>
                    <a:bodyPr/>
                    <a:lstStyle/>
                    <a:p>
                      <a:pPr marL="0" marR="0" lvl="0" indent="0" algn="ctr" defTabSz="914400" rtl="0" eaLnBrk="1" fontAlgn="ctr" latinLnBrk="0" hangingPunct="1">
                        <a:lnSpc>
                          <a:spcPct val="90000"/>
                        </a:lnSpc>
                        <a:spcBef>
                          <a:spcPct val="0"/>
                        </a:spcBef>
                        <a:spcAft>
                          <a:spcPct val="0"/>
                        </a:spcAft>
                        <a:buClrTx/>
                        <a:buSzTx/>
                        <a:buFontTx/>
                        <a:buNone/>
                      </a:pP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超过心脏搏动周期</a:t>
                      </a:r>
                      <a:endPar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90000"/>
                        </a:lnSpc>
                        <a:spcBef>
                          <a:spcPct val="0"/>
                        </a:spcBef>
                        <a:spcAft>
                          <a:spcPct val="0"/>
                        </a:spcAft>
                        <a:buClrTx/>
                        <a:buSzTx/>
                        <a:buFontTx/>
                        <a:buNone/>
                      </a:pP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昏迷，心室颤动，接触部位留有电流通过的痕迹</a:t>
                      </a:r>
                      <a:endPar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3973">
                <a:tc rowSpan="2">
                  <a:txBody>
                    <a:bodyPr/>
                    <a:lstStyle/>
                    <a:p>
                      <a:pPr marL="0" marR="0" lvl="0" indent="0" algn="ctr" defTabSz="914400" rtl="0" eaLnBrk="1" fontAlgn="ctr" latinLnBrk="0" hangingPunct="1">
                        <a:lnSpc>
                          <a:spcPct val="90000"/>
                        </a:lnSpc>
                        <a:spcBef>
                          <a:spcPct val="0"/>
                        </a:spcBef>
                        <a:spcAft>
                          <a:spcPct val="0"/>
                        </a:spcAft>
                        <a:buClrTx/>
                        <a:buSzTx/>
                        <a:buFontTx/>
                        <a:buNone/>
                      </a:pP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超过数百</a:t>
                      </a:r>
                      <a:endPar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pP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低于心脏波动周期</a:t>
                      </a:r>
                      <a:endPar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90000"/>
                        </a:lnSpc>
                        <a:spcBef>
                          <a:spcPct val="0"/>
                        </a:spcBef>
                        <a:spcAft>
                          <a:spcPct val="0"/>
                        </a:spcAft>
                        <a:buClrTx/>
                        <a:buSzTx/>
                        <a:buFontTx/>
                        <a:buNone/>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在心脏易损期触电时，发生心室颤动，昏迷，接触部位留有电流通过的痕迹</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5732">
                <a:tc vMerge="1">
                  <a:tcPr/>
                </a:tc>
                <a:tc>
                  <a:txBody>
                    <a:bodyPr/>
                    <a:lstStyle/>
                    <a:p>
                      <a:pPr marL="0" marR="0" lvl="0" indent="0" algn="ctr" defTabSz="914400" rtl="0" eaLnBrk="1" fontAlgn="ctr" latinLnBrk="0" hangingPunct="1">
                        <a:lnSpc>
                          <a:spcPct val="900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超过心脏波动周期</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90000"/>
                        </a:lnSpc>
                        <a:spcBef>
                          <a:spcPct val="0"/>
                        </a:spcBef>
                        <a:spcAft>
                          <a:spcPct val="0"/>
                        </a:spcAft>
                        <a:buClrTx/>
                        <a:buSzTx/>
                        <a:buFontTx/>
                        <a:buNone/>
                      </a:pP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心脏停止跳动，昏迷，</a:t>
                      </a:r>
                      <a:r>
                        <a:rPr kumimoji="0" lang="zh-CN" altLang="en-US" sz="1600" b="1"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可能有致命的电灼伤</a:t>
                      </a:r>
                      <a:endParaRPr kumimoji="0" lang="zh-CN" altLang="en-US" sz="1600" b="1"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 name="Text Box 132"/>
          <p:cNvSpPr txBox="1">
            <a:spLocks noChangeArrowheads="1"/>
          </p:cNvSpPr>
          <p:nvPr/>
        </p:nvSpPr>
        <p:spPr bwMode="auto">
          <a:xfrm>
            <a:off x="1639332" y="5834854"/>
            <a:ext cx="7325156" cy="641201"/>
          </a:xfrm>
          <a:prstGeom prst="rect">
            <a:avLst/>
          </a:prstGeom>
          <a:noFill/>
          <a:ln w="9525">
            <a:noFill/>
            <a:miter lim="800000"/>
          </a:ln>
        </p:spPr>
        <p:txBody>
          <a:bodyPr wrap="square">
            <a:spAutoFit/>
          </a:bodyPr>
          <a:lstStyle/>
          <a:p>
            <a:pPr>
              <a:lnSpc>
                <a:spcPts val="1600"/>
              </a:lnSpc>
              <a:spcBef>
                <a:spcPct val="50000"/>
              </a:spcBef>
            </a:pPr>
            <a:r>
              <a:rPr kumimoji="1" lang="zh-CN" altLang="en-US" dirty="0" smtClean="0">
                <a:solidFill>
                  <a:srgbClr val="C00000"/>
                </a:solidFill>
                <a:latin typeface="微软雅黑" panose="020B0503020204020204" pitchFamily="34" charset="-122"/>
                <a:ea typeface="微软雅黑" panose="020B0503020204020204" pitchFamily="34" charset="-122"/>
              </a:rPr>
              <a:t>●</a:t>
            </a:r>
            <a:r>
              <a:rPr kumimoji="1" lang="zh-CN" altLang="en-US" sz="2000" dirty="0" smtClean="0">
                <a:solidFill>
                  <a:srgbClr val="C00000"/>
                </a:solidFill>
                <a:latin typeface="微软雅黑" panose="020B0503020204020204" pitchFamily="34" charset="-122"/>
                <a:ea typeface="微软雅黑" panose="020B0503020204020204" pitchFamily="34" charset="-122"/>
              </a:rPr>
              <a:t> </a:t>
            </a:r>
            <a:r>
              <a:rPr kumimoji="1" lang="zh-CN" altLang="en-US" sz="1600" dirty="0" smtClean="0">
                <a:latin typeface="微软雅黑" panose="020B0503020204020204" pitchFamily="34" charset="-122"/>
                <a:ea typeface="微软雅黑" panose="020B0503020204020204" pitchFamily="34" charset="-122"/>
              </a:rPr>
              <a:t>感知</a:t>
            </a:r>
            <a:r>
              <a:rPr kumimoji="1" lang="zh-CN" altLang="en-US" sz="1600" dirty="0">
                <a:latin typeface="微软雅黑" panose="020B0503020204020204" pitchFamily="34" charset="-122"/>
                <a:ea typeface="微软雅黑" panose="020B0503020204020204" pitchFamily="34" charset="-122"/>
              </a:rPr>
              <a:t>电流</a:t>
            </a:r>
            <a:r>
              <a:rPr kumimoji="1" lang="en-US" altLang="zh-CN" sz="1600" dirty="0" smtClean="0">
                <a:latin typeface="微软雅黑" panose="020B0503020204020204" pitchFamily="34" charset="-122"/>
                <a:ea typeface="微软雅黑" panose="020B0503020204020204" pitchFamily="34" charset="-122"/>
              </a:rPr>
              <a:t>—</a:t>
            </a:r>
            <a:r>
              <a:rPr kumimoji="1" lang="zh-CN" altLang="en-US" sz="1600" dirty="0" smtClean="0">
                <a:latin typeface="微软雅黑" panose="020B0503020204020204" pitchFamily="34" charset="-122"/>
                <a:ea typeface="微软雅黑" panose="020B0503020204020204" pitchFamily="34" charset="-122"/>
              </a:rPr>
              <a:t>男 </a:t>
            </a:r>
            <a:r>
              <a:rPr kumimoji="1" lang="en-US" altLang="zh-CN" sz="1600" dirty="0">
                <a:latin typeface="微软雅黑" panose="020B0503020204020204" pitchFamily="34" charset="-122"/>
                <a:ea typeface="微软雅黑" panose="020B0503020204020204" pitchFamily="34" charset="-122"/>
              </a:rPr>
              <a:t>1.1mA</a:t>
            </a:r>
            <a:r>
              <a:rPr kumimoji="1" lang="zh-CN" altLang="en-US" sz="1600" dirty="0">
                <a:latin typeface="微软雅黑" panose="020B0503020204020204" pitchFamily="34" charset="-122"/>
                <a:ea typeface="微软雅黑" panose="020B0503020204020204" pitchFamily="34" charset="-122"/>
              </a:rPr>
              <a:t>，女 </a:t>
            </a:r>
            <a:r>
              <a:rPr kumimoji="1" lang="en-US" altLang="zh-CN" sz="1600" dirty="0" smtClean="0">
                <a:latin typeface="微软雅黑" panose="020B0503020204020204" pitchFamily="34" charset="-122"/>
                <a:ea typeface="微软雅黑" panose="020B0503020204020204" pitchFamily="34" charset="-122"/>
              </a:rPr>
              <a:t>0.7mA   </a:t>
            </a:r>
            <a:r>
              <a:rPr kumimoji="1" lang="zh-CN" altLang="en-US" dirty="0" smtClean="0">
                <a:solidFill>
                  <a:srgbClr val="C00000"/>
                </a:solidFill>
                <a:latin typeface="微软雅黑" panose="020B0503020204020204" pitchFamily="34" charset="-122"/>
                <a:ea typeface="微软雅黑" panose="020B0503020204020204" pitchFamily="34" charset="-122"/>
              </a:rPr>
              <a:t>●</a:t>
            </a:r>
            <a:r>
              <a:rPr kumimoji="1" lang="zh-CN" altLang="en-US" sz="1600" dirty="0" smtClean="0">
                <a:solidFill>
                  <a:srgbClr val="C00000"/>
                </a:solidFill>
                <a:latin typeface="微软雅黑" panose="020B0503020204020204" pitchFamily="34" charset="-122"/>
                <a:ea typeface="微软雅黑" panose="020B0503020204020204" pitchFamily="34" charset="-122"/>
              </a:rPr>
              <a:t> </a:t>
            </a:r>
            <a:r>
              <a:rPr kumimoji="1" lang="zh-CN" altLang="en-US" sz="1600" dirty="0" smtClean="0">
                <a:latin typeface="微软雅黑" panose="020B0503020204020204" pitchFamily="34" charset="-122"/>
                <a:ea typeface="微软雅黑" panose="020B0503020204020204" pitchFamily="34" charset="-122"/>
              </a:rPr>
              <a:t>摆脱</a:t>
            </a:r>
            <a:r>
              <a:rPr kumimoji="1" lang="zh-CN" altLang="en-US" sz="1600" dirty="0">
                <a:latin typeface="微软雅黑" panose="020B0503020204020204" pitchFamily="34" charset="-122"/>
                <a:ea typeface="微软雅黑" panose="020B0503020204020204" pitchFamily="34" charset="-122"/>
              </a:rPr>
              <a:t>电流</a:t>
            </a:r>
            <a:r>
              <a:rPr kumimoji="1" lang="en-US" altLang="zh-CN" sz="1600" dirty="0">
                <a:latin typeface="微软雅黑" panose="020B0503020204020204" pitchFamily="34" charset="-122"/>
                <a:ea typeface="微软雅黑" panose="020B0503020204020204" pitchFamily="34" charset="-122"/>
              </a:rPr>
              <a:t>——</a:t>
            </a:r>
            <a:r>
              <a:rPr kumimoji="1" lang="zh-CN" altLang="en-US" sz="1600" dirty="0">
                <a:latin typeface="微软雅黑" panose="020B0503020204020204" pitchFamily="34" charset="-122"/>
                <a:ea typeface="微软雅黑" panose="020B0503020204020204" pitchFamily="34" charset="-122"/>
              </a:rPr>
              <a:t>男 </a:t>
            </a:r>
            <a:r>
              <a:rPr kumimoji="1" lang="en-US" altLang="zh-CN" sz="1600" dirty="0">
                <a:latin typeface="微软雅黑" panose="020B0503020204020204" pitchFamily="34" charset="-122"/>
                <a:ea typeface="微软雅黑" panose="020B0503020204020204" pitchFamily="34" charset="-122"/>
              </a:rPr>
              <a:t>16mA</a:t>
            </a:r>
            <a:r>
              <a:rPr kumimoji="1" lang="zh-CN" altLang="en-US" sz="1600" dirty="0">
                <a:latin typeface="微软雅黑" panose="020B0503020204020204" pitchFamily="34" charset="-122"/>
                <a:ea typeface="微软雅黑" panose="020B0503020204020204" pitchFamily="34" charset="-122"/>
              </a:rPr>
              <a:t>，女 </a:t>
            </a:r>
            <a:r>
              <a:rPr kumimoji="1" lang="en-US" altLang="zh-CN" sz="1600" dirty="0">
                <a:latin typeface="微软雅黑" panose="020B0503020204020204" pitchFamily="34" charset="-122"/>
                <a:ea typeface="微软雅黑" panose="020B0503020204020204" pitchFamily="34" charset="-122"/>
              </a:rPr>
              <a:t>9mA</a:t>
            </a:r>
            <a:endParaRPr kumimoji="1" lang="en-US" altLang="zh-CN" sz="1600" dirty="0">
              <a:latin typeface="微软雅黑" panose="020B0503020204020204" pitchFamily="34" charset="-122"/>
              <a:ea typeface="微软雅黑" panose="020B0503020204020204" pitchFamily="34" charset="-122"/>
            </a:endParaRPr>
          </a:p>
          <a:p>
            <a:pPr>
              <a:lnSpc>
                <a:spcPts val="1600"/>
              </a:lnSpc>
              <a:spcBef>
                <a:spcPct val="50000"/>
              </a:spcBef>
            </a:pPr>
            <a:r>
              <a:rPr kumimoji="1" lang="zh-CN" altLang="en-US" dirty="0" smtClean="0">
                <a:solidFill>
                  <a:srgbClr val="C00000"/>
                </a:solidFill>
                <a:latin typeface="微软雅黑" panose="020B0503020204020204" pitchFamily="34" charset="-122"/>
                <a:ea typeface="微软雅黑" panose="020B0503020204020204" pitchFamily="34" charset="-122"/>
              </a:rPr>
              <a:t>● </a:t>
            </a:r>
            <a:r>
              <a:rPr kumimoji="1" lang="zh-CN" altLang="en-US" sz="1600" dirty="0" smtClean="0">
                <a:latin typeface="微软雅黑" panose="020B0503020204020204" pitchFamily="34" charset="-122"/>
                <a:ea typeface="微软雅黑" panose="020B0503020204020204" pitchFamily="34" charset="-122"/>
              </a:rPr>
              <a:t>致命</a:t>
            </a:r>
            <a:r>
              <a:rPr kumimoji="1" lang="zh-CN" altLang="en-US" sz="1600" dirty="0">
                <a:latin typeface="微软雅黑" panose="020B0503020204020204" pitchFamily="34" charset="-122"/>
                <a:ea typeface="微软雅黑" panose="020B0503020204020204" pitchFamily="34" charset="-122"/>
              </a:rPr>
              <a:t>电流</a:t>
            </a:r>
            <a:r>
              <a:rPr kumimoji="1" lang="en-US" altLang="zh-CN" sz="1600" dirty="0" smtClean="0">
                <a:latin typeface="微软雅黑" panose="020B0503020204020204" pitchFamily="34" charset="-122"/>
                <a:ea typeface="微软雅黑" panose="020B0503020204020204" pitchFamily="34" charset="-122"/>
              </a:rPr>
              <a:t>—30</a:t>
            </a:r>
            <a:r>
              <a:rPr kumimoji="1" lang="zh-CN" altLang="en-US" sz="1600" dirty="0">
                <a:latin typeface="微软雅黑" panose="020B0503020204020204" pitchFamily="34" charset="-122"/>
                <a:ea typeface="微软雅黑" panose="020B0503020204020204" pitchFamily="34" charset="-122"/>
              </a:rPr>
              <a:t>～</a:t>
            </a:r>
            <a:r>
              <a:rPr kumimoji="1" lang="en-US" altLang="zh-CN" sz="1600" dirty="0">
                <a:latin typeface="微软雅黑" panose="020B0503020204020204" pitchFamily="34" charset="-122"/>
                <a:ea typeface="微软雅黑" panose="020B0503020204020204" pitchFamily="34" charset="-122"/>
              </a:rPr>
              <a:t>50mA</a:t>
            </a:r>
            <a:r>
              <a:rPr kumimoji="1" lang="zh-CN" altLang="en-US" sz="1600" dirty="0">
                <a:latin typeface="微软雅黑" panose="020B0503020204020204" pitchFamily="34" charset="-122"/>
                <a:ea typeface="微软雅黑" panose="020B0503020204020204" pitchFamily="34" charset="-122"/>
              </a:rPr>
              <a:t>（超过心跳周期，约不超过</a:t>
            </a:r>
            <a:r>
              <a:rPr kumimoji="1" lang="en-US" altLang="zh-CN" sz="1600" dirty="0">
                <a:latin typeface="微软雅黑" panose="020B0503020204020204" pitchFamily="34" charset="-122"/>
                <a:ea typeface="微软雅黑" panose="020B0503020204020204" pitchFamily="34" charset="-122"/>
              </a:rPr>
              <a:t>1</a:t>
            </a:r>
            <a:r>
              <a:rPr kumimoji="1" lang="zh-CN" altLang="en-US" sz="1600" dirty="0">
                <a:latin typeface="微软雅黑" panose="020B0503020204020204" pitchFamily="34" charset="-122"/>
                <a:ea typeface="微软雅黑" panose="020B0503020204020204" pitchFamily="34" charset="-122"/>
              </a:rPr>
              <a:t>秒） </a:t>
            </a:r>
            <a:r>
              <a:rPr kumimoji="1" lang="en-US" altLang="zh-CN" sz="1600" dirty="0" smtClean="0">
                <a:latin typeface="微软雅黑" panose="020B0503020204020204" pitchFamily="34" charset="-122"/>
                <a:ea typeface="微软雅黑" panose="020B0503020204020204" pitchFamily="34" charset="-122"/>
              </a:rPr>
              <a:t>500mA</a:t>
            </a:r>
            <a:r>
              <a:rPr kumimoji="1" lang="zh-CN" altLang="en-US" sz="1600" dirty="0">
                <a:latin typeface="微软雅黑" panose="020B0503020204020204" pitchFamily="34" charset="-122"/>
                <a:ea typeface="微软雅黑" panose="020B0503020204020204" pitchFamily="34" charset="-122"/>
              </a:rPr>
              <a:t>（</a:t>
            </a:r>
            <a:r>
              <a:rPr kumimoji="1" lang="en-US" altLang="zh-CN" sz="1600" dirty="0">
                <a:latin typeface="微软雅黑" panose="020B0503020204020204" pitchFamily="34" charset="-122"/>
                <a:ea typeface="微软雅黑" panose="020B0503020204020204" pitchFamily="34" charset="-122"/>
              </a:rPr>
              <a:t>0.1</a:t>
            </a:r>
            <a:r>
              <a:rPr kumimoji="1" lang="zh-CN" altLang="en-US" sz="1600" dirty="0">
                <a:latin typeface="微软雅黑" panose="020B0503020204020204" pitchFamily="34" charset="-122"/>
                <a:ea typeface="微软雅黑" panose="020B0503020204020204" pitchFamily="34" charset="-122"/>
              </a:rPr>
              <a:t>秒以内）</a:t>
            </a:r>
            <a:endParaRPr kumimoji="1" lang="zh-CN" altLang="en-US" sz="1600" dirty="0">
              <a:latin typeface="微软雅黑" panose="020B0503020204020204" pitchFamily="34" charset="-122"/>
              <a:ea typeface="微软雅黑" panose="020B0503020204020204" pitchFamily="34" charset="-122"/>
            </a:endParaRPr>
          </a:p>
        </p:txBody>
      </p:sp>
      <p:sp>
        <p:nvSpPr>
          <p:cNvPr id="15" name="流程图: 过程 14"/>
          <p:cNvSpPr/>
          <p:nvPr/>
        </p:nvSpPr>
        <p:spPr>
          <a:xfrm>
            <a:off x="1662652" y="5473690"/>
            <a:ext cx="1440160" cy="216024"/>
          </a:xfrm>
          <a:prstGeom prst="flowChartProcess">
            <a:avLst/>
          </a:prstGeom>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latin typeface="微软雅黑" panose="020B0503020204020204" pitchFamily="34" charset="-122"/>
                <a:ea typeface="微软雅黑" panose="020B0503020204020204" pitchFamily="34" charset="-122"/>
              </a:rPr>
              <a:t>电流的几个概念</a:t>
            </a:r>
            <a:endParaRPr lang="zh-CN" altLang="en-US" sz="1400" dirty="0" smtClean="0"/>
          </a:p>
        </p:txBody>
      </p:sp>
    </p:spTree>
  </p:cSld>
  <p:clrMapOvr>
    <a:masterClrMapping/>
  </p:clrMapOvr>
  <p:transition>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299864" y="1772816"/>
          <a:ext cx="1247800" cy="45522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Rectangle 31"/>
          <p:cNvSpPr>
            <a:spLocks noChangeArrowheads="1"/>
          </p:cNvSpPr>
          <p:nvPr/>
        </p:nvSpPr>
        <p:spPr bwMode="auto">
          <a:xfrm>
            <a:off x="1763688" y="1988840"/>
            <a:ext cx="6840760" cy="338554"/>
          </a:xfrm>
          <a:prstGeom prst="rect">
            <a:avLst/>
          </a:prstGeom>
          <a:noFill/>
          <a:ln w="9525">
            <a:noFill/>
            <a:miter lim="800000"/>
          </a:ln>
        </p:spPr>
        <p:txBody>
          <a:bodyPr wrap="square">
            <a:spAutoFit/>
          </a:bodyPr>
          <a:lstStyle/>
          <a:p>
            <a:r>
              <a:rPr lang="zh-CN" altLang="en-US" sz="1600" b="1" dirty="0" smtClean="0">
                <a:solidFill>
                  <a:srgbClr val="C00000"/>
                </a:solidFill>
                <a:latin typeface="微软雅黑" panose="020B0503020204020204" pitchFamily="34" charset="-122"/>
                <a:ea typeface="微软雅黑" panose="020B0503020204020204" pitchFamily="34" charset="-122"/>
              </a:rPr>
              <a:t>一、绝缘的概念：</a:t>
            </a:r>
            <a:r>
              <a:rPr lang="zh-CN" altLang="en-US" sz="1600" dirty="0" smtClean="0">
                <a:latin typeface="微软雅黑" panose="020B0503020204020204" pitchFamily="34" charset="-122"/>
                <a:ea typeface="微软雅黑" panose="020B0503020204020204" pitchFamily="34" charset="-122"/>
              </a:rPr>
              <a:t>是</a:t>
            </a:r>
            <a:r>
              <a:rPr lang="zh-CN" altLang="en-US" sz="1600" dirty="0">
                <a:latin typeface="微软雅黑" panose="020B0503020204020204" pitchFamily="34" charset="-122"/>
                <a:ea typeface="微软雅黑" panose="020B0503020204020204" pitchFamily="34" charset="-122"/>
              </a:rPr>
              <a:t>防止人体触及带电体而用绝缘物把带电体封闭起来。</a:t>
            </a:r>
            <a:endParaRPr lang="zh-CN" altLang="en-US" sz="1600" dirty="0">
              <a:latin typeface="微软雅黑" panose="020B0503020204020204" pitchFamily="34" charset="-122"/>
              <a:ea typeface="微软雅黑" panose="020B0503020204020204" pitchFamily="34" charset="-122"/>
            </a:endParaRPr>
          </a:p>
        </p:txBody>
      </p:sp>
      <p:sp>
        <p:nvSpPr>
          <p:cNvPr id="9" name="Rectangle 33"/>
          <p:cNvSpPr>
            <a:spLocks noChangeArrowheads="1"/>
          </p:cNvSpPr>
          <p:nvPr/>
        </p:nvSpPr>
        <p:spPr bwMode="auto">
          <a:xfrm>
            <a:off x="1749736" y="2344812"/>
            <a:ext cx="7128792" cy="2308324"/>
          </a:xfrm>
          <a:prstGeom prst="rect">
            <a:avLst/>
          </a:prstGeom>
          <a:noFill/>
          <a:ln w="9525">
            <a:noFill/>
            <a:miter lim="800000"/>
          </a:ln>
        </p:spPr>
        <p:txBody>
          <a:bodyPr wrap="square">
            <a:spAutoFit/>
          </a:bodyPr>
          <a:lstStyle/>
          <a:p>
            <a:pPr>
              <a:lnSpc>
                <a:spcPct val="150000"/>
              </a:lnSpc>
            </a:pPr>
            <a:r>
              <a:rPr lang="zh-CN" altLang="en-US" sz="1600" dirty="0" smtClean="0">
                <a:latin typeface="微软雅黑" panose="020B0503020204020204" pitchFamily="34" charset="-122"/>
                <a:ea typeface="微软雅黑" panose="020B0503020204020204" pitchFamily="34" charset="-122"/>
              </a:rPr>
              <a:t>二、常用</a:t>
            </a:r>
            <a:r>
              <a:rPr lang="zh-CN" altLang="en-US" sz="1600" dirty="0">
                <a:latin typeface="微软雅黑" panose="020B0503020204020204" pitchFamily="34" charset="-122"/>
                <a:ea typeface="微软雅黑" panose="020B0503020204020204" pitchFamily="34" charset="-122"/>
              </a:rPr>
              <a:t>的绝缘材料</a:t>
            </a:r>
            <a:r>
              <a:rPr lang="zh-CN" altLang="en-US" sz="1600" b="1" dirty="0">
                <a:solidFill>
                  <a:srgbClr val="C00000"/>
                </a:solidFill>
                <a:latin typeface="微软雅黑" panose="020B0503020204020204" pitchFamily="34" charset="-122"/>
                <a:ea typeface="微软雅黑" panose="020B0503020204020204" pitchFamily="34" charset="-122"/>
              </a:rPr>
              <a:t>（囚禁“电老虎”的笼子）：</a:t>
            </a:r>
            <a:endParaRPr lang="zh-CN" altLang="en-US" sz="1600" b="1" dirty="0">
              <a:solidFill>
                <a:srgbClr val="C00000"/>
              </a:solidFill>
              <a:latin typeface="微软雅黑" panose="020B0503020204020204" pitchFamily="34" charset="-122"/>
              <a:ea typeface="微软雅黑" panose="020B0503020204020204" pitchFamily="34" charset="-122"/>
            </a:endParaRPr>
          </a:p>
          <a:p>
            <a:pPr>
              <a:lnSpc>
                <a:spcPct val="150000"/>
              </a:lnSpc>
            </a:pPr>
            <a:r>
              <a:rPr lang="zh-CN" altLang="en-US" sz="1600" dirty="0" smtClean="0">
                <a:latin typeface="微软雅黑" panose="020B0503020204020204" pitchFamily="34" charset="-122"/>
                <a:ea typeface="微软雅黑" panose="020B0503020204020204" pitchFamily="34" charset="-122"/>
              </a:rPr>
              <a:t>       瓷</a:t>
            </a:r>
            <a:r>
              <a:rPr lang="zh-CN" altLang="en-US" sz="1600" dirty="0">
                <a:latin typeface="微软雅黑" panose="020B0503020204020204" pitchFamily="34" charset="-122"/>
                <a:ea typeface="微软雅黑" panose="020B0503020204020204" pitchFamily="34" charset="-122"/>
              </a:rPr>
              <a:t>、 玻璃、云母、橡胶、木材、胶木、塑料、布、纸和矿物油等。</a:t>
            </a:r>
            <a:endParaRPr lang="zh-CN" altLang="en-US" sz="1600" dirty="0">
              <a:latin typeface="微软雅黑" panose="020B0503020204020204" pitchFamily="34" charset="-122"/>
              <a:ea typeface="微软雅黑" panose="020B0503020204020204" pitchFamily="34" charset="-122"/>
            </a:endParaRPr>
          </a:p>
          <a:p>
            <a:pPr>
              <a:lnSpc>
                <a:spcPct val="150000"/>
              </a:lnSpc>
            </a:pPr>
            <a:r>
              <a:rPr lang="zh-CN" altLang="en-US" sz="1600" b="1" dirty="0" smtClean="0">
                <a:latin typeface="微软雅黑" panose="020B0503020204020204" pitchFamily="34" charset="-122"/>
                <a:ea typeface="微软雅黑" panose="020B0503020204020204" pitchFamily="34" charset="-122"/>
              </a:rPr>
              <a:t>三、应当</a:t>
            </a:r>
            <a:r>
              <a:rPr lang="zh-CN" altLang="en-US" sz="1600" b="1" dirty="0">
                <a:latin typeface="微软雅黑" panose="020B0503020204020204" pitchFamily="34" charset="-122"/>
                <a:ea typeface="微软雅黑" panose="020B0503020204020204" pitchFamily="34" charset="-122"/>
              </a:rPr>
              <a:t>注意：</a:t>
            </a:r>
            <a:endParaRPr lang="zh-CN" altLang="en-US" sz="1600" b="1" dirty="0">
              <a:latin typeface="微软雅黑" panose="020B0503020204020204" pitchFamily="34" charset="-122"/>
              <a:ea typeface="微软雅黑" panose="020B0503020204020204" pitchFamily="34" charset="-122"/>
            </a:endParaRPr>
          </a:p>
          <a:p>
            <a:pPr>
              <a:lnSpc>
                <a:spcPct val="150000"/>
              </a:lnSpc>
            </a:pPr>
            <a:r>
              <a:rPr lang="zh-CN" altLang="en-US" sz="1600" b="1" dirty="0" smtClean="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在</a:t>
            </a:r>
            <a:r>
              <a:rPr lang="zh-CN" altLang="en-US" sz="1600" dirty="0">
                <a:latin typeface="微软雅黑" panose="020B0503020204020204" pitchFamily="34" charset="-122"/>
                <a:ea typeface="微软雅黑" panose="020B0503020204020204" pitchFamily="34" charset="-122"/>
              </a:rPr>
              <a:t>机械制造行业，</a:t>
            </a:r>
            <a:r>
              <a:rPr lang="zh-CN" altLang="en-US" sz="1600" b="1" dirty="0">
                <a:solidFill>
                  <a:srgbClr val="C00000"/>
                </a:solidFill>
                <a:latin typeface="微软雅黑" panose="020B0503020204020204" pitchFamily="34" charset="-122"/>
                <a:ea typeface="微软雅黑" panose="020B0503020204020204" pitchFamily="34" charset="-122"/>
              </a:rPr>
              <a:t>绝缘失效</a:t>
            </a:r>
            <a:r>
              <a:rPr lang="zh-CN" altLang="en-US" sz="1600" dirty="0">
                <a:latin typeface="微软雅黑" panose="020B0503020204020204" pitchFamily="34" charset="-122"/>
                <a:ea typeface="微软雅黑" panose="020B0503020204020204" pitchFamily="34" charset="-122"/>
              </a:rPr>
              <a:t>大多是因为受到</a:t>
            </a:r>
            <a:r>
              <a:rPr lang="zh-CN" altLang="en-US" sz="1600" b="1" dirty="0">
                <a:solidFill>
                  <a:srgbClr val="C00000"/>
                </a:solidFill>
                <a:latin typeface="微软雅黑" panose="020B0503020204020204" pitchFamily="34" charset="-122"/>
                <a:ea typeface="微软雅黑" panose="020B0503020204020204" pitchFamily="34" charset="-122"/>
              </a:rPr>
              <a:t>机械力损伤</a:t>
            </a:r>
            <a:r>
              <a:rPr lang="zh-CN" altLang="en-US" sz="1600" dirty="0">
                <a:latin typeface="微软雅黑" panose="020B0503020204020204" pitchFamily="34" charset="-122"/>
                <a:ea typeface="微软雅黑" panose="020B0503020204020204" pitchFamily="34" charset="-122"/>
              </a:rPr>
              <a:t>和</a:t>
            </a:r>
            <a:r>
              <a:rPr lang="zh-CN" altLang="en-US" sz="1600" b="1" dirty="0">
                <a:solidFill>
                  <a:srgbClr val="C00000"/>
                </a:solidFill>
                <a:latin typeface="微软雅黑" panose="020B0503020204020204" pitchFamily="34" charset="-122"/>
                <a:ea typeface="微软雅黑" panose="020B0503020204020204" pitchFamily="34" charset="-122"/>
              </a:rPr>
              <a:t>绝缘材料受热变性</a:t>
            </a:r>
            <a:r>
              <a:rPr lang="zh-CN" altLang="en-US" sz="1600" dirty="0">
                <a:latin typeface="微软雅黑" panose="020B0503020204020204" pitchFamily="34" charset="-122"/>
                <a:ea typeface="微软雅黑" panose="020B0503020204020204" pitchFamily="34" charset="-122"/>
              </a:rPr>
              <a:t>造成的！另外，很多绝缘材料</a:t>
            </a:r>
            <a:r>
              <a:rPr lang="zh-CN" altLang="en-US" sz="1600" b="1" dirty="0">
                <a:solidFill>
                  <a:srgbClr val="C00000"/>
                </a:solidFill>
                <a:latin typeface="微软雅黑" panose="020B0503020204020204" pitchFamily="34" charset="-122"/>
                <a:ea typeface="微软雅黑" panose="020B0503020204020204" pitchFamily="34" charset="-122"/>
              </a:rPr>
              <a:t>受潮</a:t>
            </a:r>
            <a:r>
              <a:rPr lang="zh-CN" altLang="en-US" sz="1600" dirty="0">
                <a:latin typeface="微软雅黑" panose="020B0503020204020204" pitchFamily="34" charset="-122"/>
                <a:ea typeface="微软雅黑" panose="020B0503020204020204" pitchFamily="34" charset="-122"/>
              </a:rPr>
              <a:t>后也会丧失绝缘性能，或在</a:t>
            </a:r>
            <a:r>
              <a:rPr lang="zh-CN" altLang="en-US" sz="1600" b="1" dirty="0">
                <a:solidFill>
                  <a:srgbClr val="C00000"/>
                </a:solidFill>
                <a:latin typeface="微软雅黑" panose="020B0503020204020204" pitchFamily="34" charset="-122"/>
                <a:ea typeface="微软雅黑" panose="020B0503020204020204" pitchFamily="34" charset="-122"/>
              </a:rPr>
              <a:t>强电场</a:t>
            </a:r>
            <a:r>
              <a:rPr lang="zh-CN" altLang="en-US" sz="1600" dirty="0">
                <a:latin typeface="微软雅黑" panose="020B0503020204020204" pitchFamily="34" charset="-122"/>
                <a:ea typeface="微软雅黑" panose="020B0503020204020204" pitchFamily="34" charset="-122"/>
              </a:rPr>
              <a:t>作用下会遭到破坏</a:t>
            </a:r>
            <a:r>
              <a:rPr lang="zh-CN"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丧失绝缘性能。</a:t>
            </a:r>
            <a:endParaRPr lang="zh-CN" altLang="en-US" sz="1600" dirty="0">
              <a:latin typeface="微软雅黑" panose="020B0503020204020204" pitchFamily="34" charset="-122"/>
              <a:ea typeface="微软雅黑" panose="020B0503020204020204" pitchFamily="34" charset="-122"/>
            </a:endParaRPr>
          </a:p>
        </p:txBody>
      </p:sp>
      <p:sp>
        <p:nvSpPr>
          <p:cNvPr id="10" name="Rectangle 46"/>
          <p:cNvSpPr>
            <a:spLocks noChangeArrowheads="1"/>
          </p:cNvSpPr>
          <p:nvPr/>
        </p:nvSpPr>
        <p:spPr bwMode="auto">
          <a:xfrm>
            <a:off x="1763688" y="4574571"/>
            <a:ext cx="3456384" cy="511175"/>
          </a:xfrm>
          <a:prstGeom prst="rect">
            <a:avLst/>
          </a:prstGeom>
          <a:noFill/>
          <a:ln w="9525">
            <a:noFill/>
            <a:miter lim="800000"/>
          </a:ln>
        </p:spPr>
        <p:txBody>
          <a:bodyPr lIns="92075" tIns="46038" rIns="92075" bIns="46038" anchor="ctr"/>
          <a:lstStyle/>
          <a:p>
            <a:pPr algn="ctr"/>
            <a:r>
              <a:rPr lang="zh-CN" altLang="en-US" sz="1600" dirty="0" smtClean="0">
                <a:latin typeface="微软雅黑" panose="020B0503020204020204" pitchFamily="34" charset="-122"/>
                <a:ea typeface="微软雅黑" panose="020B0503020204020204" pitchFamily="34" charset="-122"/>
              </a:rPr>
              <a:t>四、常用</a:t>
            </a:r>
            <a:r>
              <a:rPr lang="zh-CN" altLang="en-US" sz="1600" dirty="0">
                <a:latin typeface="微软雅黑" panose="020B0503020204020204" pitchFamily="34" charset="-122"/>
                <a:ea typeface="微软雅黑" panose="020B0503020204020204" pitchFamily="34" charset="-122"/>
              </a:rPr>
              <a:t>电气设备及线路的绝缘电阻</a:t>
            </a:r>
            <a:endParaRPr lang="zh-CN" altLang="en-US" sz="1600" dirty="0">
              <a:latin typeface="微软雅黑" panose="020B0503020204020204" pitchFamily="34" charset="-122"/>
              <a:ea typeface="微软雅黑" panose="020B0503020204020204" pitchFamily="34" charset="-122"/>
            </a:endParaRPr>
          </a:p>
        </p:txBody>
      </p:sp>
      <p:graphicFrame>
        <p:nvGraphicFramePr>
          <p:cNvPr id="11" name="Group 47"/>
          <p:cNvGraphicFramePr>
            <a:graphicFrameLocks noGrp="1"/>
          </p:cNvGraphicFramePr>
          <p:nvPr/>
        </p:nvGraphicFramePr>
        <p:xfrm>
          <a:off x="2267718" y="5177814"/>
          <a:ext cx="6408738" cy="1059498"/>
        </p:xfrm>
        <a:graphic>
          <a:graphicData uri="http://schemas.openxmlformats.org/drawingml/2006/table">
            <a:tbl>
              <a:tblPr/>
              <a:tblGrid>
                <a:gridCol w="1601788"/>
                <a:gridCol w="4806950"/>
              </a:tblGrid>
              <a:tr h="276225">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新变压器</a:t>
                      </a:r>
                      <a:endPar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出厂时的</a:t>
                      </a: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70%</a:t>
                      </a:r>
                      <a:endPar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39713">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电机</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0.5</a:t>
                      </a: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兆欧       </a:t>
                      </a: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1</a:t>
                      </a: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兆欧</a:t>
                      </a: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a:t>
                      </a: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千伏</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88938">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手持电动工具</a:t>
                      </a:r>
                      <a:endPar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2</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兆欧（一类） </a:t>
                      </a: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7</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兆欧（二类）</a:t>
                      </a: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兆欧（三类）</a:t>
                      </a:r>
                      <a:endPar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Tree>
  </p:cSld>
  <p:clrMapOvr>
    <a:masterClrMapping/>
  </p:clrMapOvr>
  <p:transition>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299864" y="1772816"/>
          <a:ext cx="1247800" cy="45522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Rectangle 59"/>
          <p:cNvSpPr>
            <a:spLocks noChangeArrowheads="1"/>
          </p:cNvSpPr>
          <p:nvPr/>
        </p:nvSpPr>
        <p:spPr bwMode="auto">
          <a:xfrm>
            <a:off x="1686490" y="1763524"/>
            <a:ext cx="3416320" cy="369332"/>
          </a:xfrm>
          <a:prstGeom prst="rect">
            <a:avLst/>
          </a:prstGeom>
          <a:noFill/>
          <a:ln w="9525">
            <a:noFill/>
            <a:miter lim="800000"/>
          </a:ln>
        </p:spPr>
        <p:txBody>
          <a:bodyPr wrap="none">
            <a:spAutoFit/>
          </a:bodyPr>
          <a:lstStyle/>
          <a:p>
            <a:pPr algn="ctr"/>
            <a:r>
              <a:rPr lang="zh-CN" altLang="en-US" dirty="0" smtClean="0">
                <a:latin typeface="微软雅黑" panose="020B0503020204020204" pitchFamily="34" charset="-122"/>
                <a:ea typeface="微软雅黑" panose="020B0503020204020204" pitchFamily="34" charset="-122"/>
              </a:rPr>
              <a:t>五、按</a:t>
            </a:r>
            <a:r>
              <a:rPr lang="zh-CN" altLang="en-US" dirty="0">
                <a:latin typeface="微软雅黑" panose="020B0503020204020204" pitchFamily="34" charset="-122"/>
                <a:ea typeface="微软雅黑" panose="020B0503020204020204" pitchFamily="34" charset="-122"/>
              </a:rPr>
              <a:t>保护功能区分的绝缘形式</a:t>
            </a:r>
            <a:endParaRPr lang="zh-CN" altLang="en-US" dirty="0">
              <a:latin typeface="微软雅黑" panose="020B0503020204020204" pitchFamily="34" charset="-122"/>
              <a:ea typeface="微软雅黑" panose="020B0503020204020204" pitchFamily="34" charset="-122"/>
            </a:endParaRPr>
          </a:p>
        </p:txBody>
      </p:sp>
      <p:sp>
        <p:nvSpPr>
          <p:cNvPr id="8" name="Rectangle 60"/>
          <p:cNvSpPr>
            <a:spLocks noChangeArrowheads="1"/>
          </p:cNvSpPr>
          <p:nvPr/>
        </p:nvSpPr>
        <p:spPr bwMode="auto">
          <a:xfrm>
            <a:off x="2051720" y="2158901"/>
            <a:ext cx="6494085" cy="369332"/>
          </a:xfrm>
          <a:prstGeom prst="rect">
            <a:avLst/>
          </a:prstGeom>
          <a:noFill/>
          <a:ln w="9525">
            <a:noFill/>
            <a:miter lim="800000"/>
          </a:ln>
        </p:spPr>
        <p:txBody>
          <a:bodyPr wrap="none">
            <a:spAutoFit/>
          </a:bodyPr>
          <a:lstStyle/>
          <a:p>
            <a:pPr algn="ct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）基本绝缘（</a:t>
            </a: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）附加绝缘（</a:t>
            </a: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）双重绝缘（</a:t>
            </a:r>
            <a:r>
              <a:rPr lang="en-US" altLang="zh-CN" dirty="0">
                <a:latin typeface="微软雅黑" panose="020B0503020204020204" pitchFamily="34" charset="-122"/>
                <a:ea typeface="微软雅黑" panose="020B0503020204020204" pitchFamily="34" charset="-122"/>
              </a:rPr>
              <a:t>4</a:t>
            </a:r>
            <a:r>
              <a:rPr lang="zh-CN" altLang="en-US" dirty="0">
                <a:latin typeface="微软雅黑" panose="020B0503020204020204" pitchFamily="34" charset="-122"/>
                <a:ea typeface="微软雅黑" panose="020B0503020204020204" pitchFamily="34" charset="-122"/>
              </a:rPr>
              <a:t>）加强绝缘。</a:t>
            </a:r>
            <a:endParaRPr lang="zh-CN" altLang="en-US" dirty="0">
              <a:latin typeface="微软雅黑" panose="020B0503020204020204" pitchFamily="34" charset="-122"/>
              <a:ea typeface="微软雅黑" panose="020B0503020204020204" pitchFamily="34" charset="-122"/>
            </a:endParaRPr>
          </a:p>
        </p:txBody>
      </p:sp>
      <p:grpSp>
        <p:nvGrpSpPr>
          <p:cNvPr id="9" name="Group 61"/>
          <p:cNvGrpSpPr/>
          <p:nvPr/>
        </p:nvGrpSpPr>
        <p:grpSpPr bwMode="auto">
          <a:xfrm>
            <a:off x="2392239" y="2628922"/>
            <a:ext cx="6262689" cy="3608383"/>
            <a:chOff x="1475" y="1507"/>
            <a:chExt cx="3945" cy="2273"/>
          </a:xfrm>
        </p:grpSpPr>
        <p:pic>
          <p:nvPicPr>
            <p:cNvPr id="10" name="Picture 62" descr="2"/>
            <p:cNvPicPr>
              <a:picLocks noChangeAspect="1" noChangeArrowheads="1"/>
            </p:cNvPicPr>
            <p:nvPr/>
          </p:nvPicPr>
          <p:blipFill>
            <a:blip r:embed="rId11" cstate="print"/>
            <a:srcRect l="33484" t="28860" r="14005" b="7899"/>
            <a:stretch>
              <a:fillRect/>
            </a:stretch>
          </p:blipFill>
          <p:spPr bwMode="auto">
            <a:xfrm>
              <a:off x="1475" y="1507"/>
              <a:ext cx="3945" cy="2195"/>
            </a:xfrm>
            <a:prstGeom prst="rect">
              <a:avLst/>
            </a:prstGeom>
            <a:noFill/>
            <a:ln w="9525">
              <a:noFill/>
              <a:miter lim="800000"/>
              <a:headEnd/>
              <a:tailEnd/>
            </a:ln>
          </p:spPr>
        </p:pic>
        <p:sp>
          <p:nvSpPr>
            <p:cNvPr id="11" name="Rectangle 63"/>
            <p:cNvSpPr>
              <a:spLocks noChangeArrowheads="1"/>
            </p:cNvSpPr>
            <p:nvPr/>
          </p:nvSpPr>
          <p:spPr bwMode="auto">
            <a:xfrm>
              <a:off x="1533" y="2415"/>
              <a:ext cx="692" cy="231"/>
            </a:xfrm>
            <a:prstGeom prst="rect">
              <a:avLst/>
            </a:prstGeom>
            <a:solidFill>
              <a:schemeClr val="accent1"/>
            </a:solidFill>
            <a:ln w="9525">
              <a:noFill/>
              <a:miter lim="800000"/>
            </a:ln>
          </p:spPr>
          <p:txBody>
            <a:bodyPr wrap="non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双重绝缘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2" name="Rectangle 64"/>
            <p:cNvSpPr>
              <a:spLocks noChangeArrowheads="1"/>
            </p:cNvSpPr>
            <p:nvPr/>
          </p:nvSpPr>
          <p:spPr bwMode="auto">
            <a:xfrm>
              <a:off x="2485" y="2415"/>
              <a:ext cx="692" cy="231"/>
            </a:xfrm>
            <a:prstGeom prst="rect">
              <a:avLst/>
            </a:prstGeom>
            <a:solidFill>
              <a:schemeClr val="accent1"/>
            </a:solidFill>
            <a:ln w="9525">
              <a:noFill/>
              <a:miter lim="800000"/>
            </a:ln>
          </p:spPr>
          <p:txBody>
            <a:bodyPr wrap="non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双重绝缘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3" name="Rectangle 65"/>
            <p:cNvSpPr>
              <a:spLocks noChangeArrowheads="1"/>
            </p:cNvSpPr>
            <p:nvPr/>
          </p:nvSpPr>
          <p:spPr bwMode="auto">
            <a:xfrm>
              <a:off x="3399" y="2415"/>
              <a:ext cx="692" cy="231"/>
            </a:xfrm>
            <a:prstGeom prst="rect">
              <a:avLst/>
            </a:prstGeom>
            <a:solidFill>
              <a:schemeClr val="accent1"/>
            </a:solidFill>
            <a:ln w="9525">
              <a:noFill/>
              <a:miter lim="800000"/>
            </a:ln>
          </p:spPr>
          <p:txBody>
            <a:bodyPr wrap="non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双重绝缘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4" name="Rectangle 66"/>
            <p:cNvSpPr>
              <a:spLocks noChangeArrowheads="1"/>
            </p:cNvSpPr>
            <p:nvPr/>
          </p:nvSpPr>
          <p:spPr bwMode="auto">
            <a:xfrm>
              <a:off x="1533" y="3549"/>
              <a:ext cx="692" cy="231"/>
            </a:xfrm>
            <a:prstGeom prst="rect">
              <a:avLst/>
            </a:prstGeom>
            <a:solidFill>
              <a:schemeClr val="accent1"/>
            </a:solidFill>
            <a:ln w="9525">
              <a:noFill/>
              <a:miter lim="800000"/>
            </a:ln>
          </p:spPr>
          <p:txBody>
            <a:bodyPr wrap="non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双重绝缘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5" name="Rectangle 67"/>
            <p:cNvSpPr>
              <a:spLocks noChangeArrowheads="1"/>
            </p:cNvSpPr>
            <p:nvPr/>
          </p:nvSpPr>
          <p:spPr bwMode="auto">
            <a:xfrm>
              <a:off x="2530" y="3549"/>
              <a:ext cx="692" cy="231"/>
            </a:xfrm>
            <a:prstGeom prst="rect">
              <a:avLst/>
            </a:prstGeom>
            <a:solidFill>
              <a:schemeClr val="accent1"/>
            </a:solidFill>
            <a:ln w="9525">
              <a:solidFill>
                <a:schemeClr val="accent1"/>
              </a:solidFill>
              <a:miter lim="800000"/>
            </a:ln>
          </p:spPr>
          <p:txBody>
            <a:bodyPr wrap="non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加强绝缘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6" name="Rectangle 68"/>
            <p:cNvSpPr>
              <a:spLocks noChangeArrowheads="1"/>
            </p:cNvSpPr>
            <p:nvPr/>
          </p:nvSpPr>
          <p:spPr bwMode="auto">
            <a:xfrm>
              <a:off x="3399" y="3549"/>
              <a:ext cx="692" cy="231"/>
            </a:xfrm>
            <a:prstGeom prst="rect">
              <a:avLst/>
            </a:prstGeom>
            <a:solidFill>
              <a:schemeClr val="accent1"/>
            </a:solidFill>
            <a:ln w="9525">
              <a:solidFill>
                <a:schemeClr val="accent1"/>
              </a:solidFill>
              <a:miter lim="800000"/>
            </a:ln>
          </p:spPr>
          <p:txBody>
            <a:bodyPr wrap="non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加强绝缘</a:t>
              </a:r>
              <a:endParaRPr lang="zh-CN" altLang="en-US" dirty="0">
                <a:solidFill>
                  <a:schemeClr val="bg1"/>
                </a:solidFill>
                <a:latin typeface="微软雅黑" panose="020B0503020204020204" pitchFamily="34" charset="-122"/>
                <a:ea typeface="微软雅黑" panose="020B0503020204020204" pitchFamily="34" charset="-122"/>
              </a:endParaRPr>
            </a:p>
          </p:txBody>
        </p:sp>
      </p:grpSp>
      <p:pic>
        <p:nvPicPr>
          <p:cNvPr id="17" name="Picture 127" descr="p1"/>
          <p:cNvPicPr>
            <a:picLocks noChangeAspect="1" noChangeArrowheads="1"/>
          </p:cNvPicPr>
          <p:nvPr/>
        </p:nvPicPr>
        <p:blipFill>
          <a:blip r:embed="rId12" cstate="print"/>
          <a:srcRect/>
          <a:stretch>
            <a:fillRect/>
          </a:stretch>
        </p:blipFill>
        <p:spPr bwMode="auto">
          <a:xfrm>
            <a:off x="7359302" y="4869160"/>
            <a:ext cx="1245146" cy="1340235"/>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3" name="图示 2"/>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4" name="图示 3"/>
          <p:cNvGraphicFramePr/>
          <p:nvPr/>
        </p:nvGraphicFramePr>
        <p:xfrm>
          <a:off x="299864" y="1772816"/>
          <a:ext cx="1247800" cy="45522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Rectangle 9"/>
          <p:cNvSpPr>
            <a:spLocks noChangeArrowheads="1"/>
          </p:cNvSpPr>
          <p:nvPr/>
        </p:nvSpPr>
        <p:spPr bwMode="auto">
          <a:xfrm>
            <a:off x="1835696" y="1628800"/>
            <a:ext cx="7128792" cy="787523"/>
          </a:xfrm>
          <a:prstGeom prst="rect">
            <a:avLst/>
          </a:prstGeom>
          <a:noFill/>
          <a:ln w="9525">
            <a:noFill/>
            <a:miter lim="800000"/>
          </a:ln>
        </p:spPr>
        <p:txBody>
          <a:bodyPr wrap="square">
            <a:spAutoFit/>
          </a:bodyPr>
          <a:lstStyle/>
          <a:p>
            <a:pPr>
              <a:lnSpc>
                <a:spcPct val="150000"/>
              </a:lnSpc>
            </a:pPr>
            <a:r>
              <a:rPr lang="zh-CN" altLang="en-US" sz="1600" dirty="0" smtClean="0">
                <a:latin typeface="微软雅黑" panose="020B0503020204020204" pitchFamily="34" charset="-122"/>
                <a:ea typeface="微软雅黑" panose="020B0503020204020204" pitchFamily="34" charset="-122"/>
              </a:rPr>
              <a:t>六、双重绝缘</a:t>
            </a:r>
            <a:r>
              <a:rPr lang="zh-CN" altLang="en-US" sz="1600" dirty="0">
                <a:latin typeface="微软雅黑" panose="020B0503020204020204" pitchFamily="34" charset="-122"/>
                <a:ea typeface="微软雅黑" panose="020B0503020204020204" pitchFamily="34" charset="-122"/>
              </a:rPr>
              <a:t>与加强绝缘的安全防电击措施结构图和部分相应工具照片（</a:t>
            </a:r>
            <a:r>
              <a:rPr lang="en-US" altLang="zh-CN" sz="1600" dirty="0">
                <a:latin typeface="微软雅黑" panose="020B0503020204020204" pitchFamily="34" charset="-122"/>
                <a:ea typeface="微软雅黑" panose="020B0503020204020204" pitchFamily="34" charset="-122"/>
              </a:rPr>
              <a:t>Ⅱ</a:t>
            </a:r>
            <a:r>
              <a:rPr lang="zh-CN" altLang="en-US" sz="1600" dirty="0">
                <a:latin typeface="微软雅黑" panose="020B0503020204020204" pitchFamily="34" charset="-122"/>
                <a:ea typeface="微软雅黑" panose="020B0503020204020204" pitchFamily="34" charset="-122"/>
              </a:rPr>
              <a:t>类设备及工具）</a:t>
            </a:r>
            <a:endParaRPr lang="zh-CN" altLang="en-US" sz="1600" dirty="0">
              <a:latin typeface="微软雅黑" panose="020B0503020204020204" pitchFamily="34" charset="-122"/>
              <a:ea typeface="微软雅黑" panose="020B0503020204020204" pitchFamily="34" charset="-122"/>
            </a:endParaRPr>
          </a:p>
        </p:txBody>
      </p:sp>
      <p:grpSp>
        <p:nvGrpSpPr>
          <p:cNvPr id="6" name="Group 38"/>
          <p:cNvGrpSpPr/>
          <p:nvPr/>
        </p:nvGrpSpPr>
        <p:grpSpPr bwMode="auto">
          <a:xfrm>
            <a:off x="7164288" y="2492896"/>
            <a:ext cx="1008112" cy="864096"/>
            <a:chOff x="1465" y="3315"/>
            <a:chExt cx="841" cy="648"/>
          </a:xfrm>
        </p:grpSpPr>
        <p:pic>
          <p:nvPicPr>
            <p:cNvPr id="7" name="Picture 20" descr="u=1074161380,3599128989&amp;fm=4&amp;gp=0"/>
            <p:cNvPicPr>
              <a:picLocks noChangeAspect="1" noChangeArrowheads="1"/>
            </p:cNvPicPr>
            <p:nvPr/>
          </p:nvPicPr>
          <p:blipFill>
            <a:blip r:embed="rId11" cstate="print">
              <a:lum bright="12000" contrast="24000"/>
            </a:blip>
            <a:srcRect/>
            <a:stretch>
              <a:fillRect/>
            </a:stretch>
          </p:blipFill>
          <p:spPr bwMode="auto">
            <a:xfrm>
              <a:off x="1706" y="3528"/>
              <a:ext cx="550" cy="435"/>
            </a:xfrm>
            <a:prstGeom prst="rect">
              <a:avLst/>
            </a:prstGeom>
            <a:noFill/>
            <a:ln w="9525">
              <a:noFill/>
              <a:miter lim="800000"/>
              <a:headEnd/>
              <a:tailEnd/>
            </a:ln>
          </p:spPr>
        </p:pic>
        <p:sp>
          <p:nvSpPr>
            <p:cNvPr id="8" name="Rectangle 37"/>
            <p:cNvSpPr>
              <a:spLocks noChangeArrowheads="1"/>
            </p:cNvSpPr>
            <p:nvPr/>
          </p:nvSpPr>
          <p:spPr bwMode="auto">
            <a:xfrm>
              <a:off x="1465" y="3315"/>
              <a:ext cx="841" cy="250"/>
            </a:xfrm>
            <a:prstGeom prst="rect">
              <a:avLst/>
            </a:prstGeom>
            <a:noFill/>
            <a:ln w="9525">
              <a:noFill/>
              <a:miter lim="800000"/>
            </a:ln>
          </p:spPr>
          <p:txBody>
            <a:bodyPr wrap="none">
              <a:spAutoFit/>
            </a:bodyPr>
            <a:lstStyle/>
            <a:p>
              <a:pPr algn="ctr"/>
              <a:r>
                <a:rPr lang="zh-CN" altLang="en-US" sz="1600" dirty="0">
                  <a:latin typeface="微软雅黑" panose="020B0503020204020204" pitchFamily="34" charset="-122"/>
                  <a:ea typeface="微软雅黑" panose="020B0503020204020204" pitchFamily="34" charset="-122"/>
                </a:rPr>
                <a:t>角向磨光机</a:t>
              </a:r>
              <a:endParaRPr lang="zh-CN" altLang="en-US" sz="1600" dirty="0">
                <a:latin typeface="微软雅黑" panose="020B0503020204020204" pitchFamily="34" charset="-122"/>
                <a:ea typeface="微软雅黑" panose="020B0503020204020204" pitchFamily="34" charset="-122"/>
              </a:endParaRPr>
            </a:p>
          </p:txBody>
        </p:sp>
      </p:grpSp>
      <p:grpSp>
        <p:nvGrpSpPr>
          <p:cNvPr id="9" name="Group 32"/>
          <p:cNvGrpSpPr/>
          <p:nvPr/>
        </p:nvGrpSpPr>
        <p:grpSpPr bwMode="auto">
          <a:xfrm>
            <a:off x="2195737" y="2492896"/>
            <a:ext cx="1057654" cy="880823"/>
            <a:chOff x="1429" y="1222"/>
            <a:chExt cx="918" cy="815"/>
          </a:xfrm>
        </p:grpSpPr>
        <p:pic>
          <p:nvPicPr>
            <p:cNvPr id="10" name="Picture 14" descr="u=4203529769,2413736885&amp;fm=0&amp;gp=0">
              <a:hlinkClick r:id="rId12"/>
            </p:cNvPr>
            <p:cNvPicPr>
              <a:picLocks noChangeAspect="1" noChangeArrowheads="1"/>
            </p:cNvPicPr>
            <p:nvPr/>
          </p:nvPicPr>
          <p:blipFill>
            <a:blip r:embed="rId13" cstate="print"/>
            <a:srcRect/>
            <a:stretch>
              <a:fillRect/>
            </a:stretch>
          </p:blipFill>
          <p:spPr bwMode="auto">
            <a:xfrm>
              <a:off x="1429" y="1502"/>
              <a:ext cx="813" cy="535"/>
            </a:xfrm>
            <a:prstGeom prst="rect">
              <a:avLst/>
            </a:prstGeom>
            <a:noFill/>
            <a:ln w="9525">
              <a:noFill/>
              <a:miter lim="800000"/>
              <a:headEnd/>
              <a:tailEnd/>
            </a:ln>
          </p:spPr>
        </p:pic>
        <p:sp>
          <p:nvSpPr>
            <p:cNvPr id="11" name="Rectangle 31"/>
            <p:cNvSpPr>
              <a:spLocks noChangeArrowheads="1"/>
            </p:cNvSpPr>
            <p:nvPr/>
          </p:nvSpPr>
          <p:spPr bwMode="auto">
            <a:xfrm>
              <a:off x="1474" y="1222"/>
              <a:ext cx="873" cy="313"/>
            </a:xfrm>
            <a:prstGeom prst="rect">
              <a:avLst/>
            </a:prstGeom>
            <a:noFill/>
            <a:ln w="9525">
              <a:noFill/>
              <a:miter lim="800000"/>
            </a:ln>
          </p:spPr>
          <p:txBody>
            <a:bodyPr wrap="none">
              <a:spAutoFit/>
            </a:bodyPr>
            <a:lstStyle/>
            <a:p>
              <a:pPr algn="ctr"/>
              <a:r>
                <a:rPr lang="zh-CN" altLang="en-US" sz="1600" dirty="0">
                  <a:latin typeface="微软雅黑" panose="020B0503020204020204" pitchFamily="34" charset="-122"/>
                  <a:ea typeface="微软雅黑" panose="020B0503020204020204" pitchFamily="34" charset="-122"/>
                </a:rPr>
                <a:t>冲击电锤</a:t>
              </a:r>
              <a:endParaRPr lang="zh-CN" altLang="en-US" sz="1600" dirty="0">
                <a:latin typeface="微软雅黑" panose="020B0503020204020204" pitchFamily="34" charset="-122"/>
                <a:ea typeface="微软雅黑" panose="020B0503020204020204" pitchFamily="34" charset="-122"/>
              </a:endParaRPr>
            </a:p>
          </p:txBody>
        </p:sp>
      </p:grpSp>
      <p:grpSp>
        <p:nvGrpSpPr>
          <p:cNvPr id="12" name="Group 34"/>
          <p:cNvGrpSpPr/>
          <p:nvPr/>
        </p:nvGrpSpPr>
        <p:grpSpPr bwMode="auto">
          <a:xfrm>
            <a:off x="4071092" y="2493512"/>
            <a:ext cx="1004964" cy="935488"/>
            <a:chOff x="1575" y="2144"/>
            <a:chExt cx="698" cy="798"/>
          </a:xfrm>
        </p:grpSpPr>
        <p:pic>
          <p:nvPicPr>
            <p:cNvPr id="13" name="Picture 22" descr="未命名1"/>
            <p:cNvPicPr>
              <a:picLocks noChangeAspect="1" noChangeArrowheads="1"/>
            </p:cNvPicPr>
            <p:nvPr/>
          </p:nvPicPr>
          <p:blipFill>
            <a:blip r:embed="rId14" cstate="print"/>
            <a:srcRect/>
            <a:stretch>
              <a:fillRect/>
            </a:stretch>
          </p:blipFill>
          <p:spPr bwMode="auto">
            <a:xfrm>
              <a:off x="1636" y="2372"/>
              <a:ext cx="607" cy="570"/>
            </a:xfrm>
            <a:prstGeom prst="rect">
              <a:avLst/>
            </a:prstGeom>
            <a:noFill/>
            <a:ln w="9525">
              <a:noFill/>
              <a:miter lim="800000"/>
              <a:headEnd/>
              <a:tailEnd/>
            </a:ln>
          </p:spPr>
        </p:pic>
        <p:sp>
          <p:nvSpPr>
            <p:cNvPr id="14" name="Rectangle 33"/>
            <p:cNvSpPr>
              <a:spLocks noChangeArrowheads="1"/>
            </p:cNvSpPr>
            <p:nvPr/>
          </p:nvSpPr>
          <p:spPr bwMode="auto">
            <a:xfrm>
              <a:off x="1575" y="2144"/>
              <a:ext cx="698" cy="250"/>
            </a:xfrm>
            <a:prstGeom prst="rect">
              <a:avLst/>
            </a:prstGeom>
            <a:noFill/>
            <a:ln w="9525">
              <a:noFill/>
              <a:miter lim="800000"/>
            </a:ln>
          </p:spPr>
          <p:txBody>
            <a:bodyPr wrap="none">
              <a:spAutoFit/>
            </a:bodyPr>
            <a:lstStyle/>
            <a:p>
              <a:pPr algn="ctr"/>
              <a:r>
                <a:rPr lang="zh-CN" altLang="en-US" sz="1600" dirty="0">
                  <a:latin typeface="微软雅黑" panose="020B0503020204020204" pitchFamily="34" charset="-122"/>
                  <a:ea typeface="微软雅黑" panose="020B0503020204020204" pitchFamily="34" charset="-122"/>
                </a:rPr>
                <a:t>电动扳手</a:t>
              </a:r>
              <a:endParaRPr lang="zh-CN" altLang="en-US" sz="1600" dirty="0">
                <a:latin typeface="微软雅黑" panose="020B0503020204020204" pitchFamily="34" charset="-122"/>
                <a:ea typeface="微软雅黑" panose="020B0503020204020204" pitchFamily="34" charset="-122"/>
              </a:endParaRPr>
            </a:p>
          </p:txBody>
        </p:sp>
      </p:grpSp>
      <p:grpSp>
        <p:nvGrpSpPr>
          <p:cNvPr id="15" name="Group 36"/>
          <p:cNvGrpSpPr/>
          <p:nvPr/>
        </p:nvGrpSpPr>
        <p:grpSpPr bwMode="auto">
          <a:xfrm>
            <a:off x="5560668" y="2492334"/>
            <a:ext cx="1027556" cy="936216"/>
            <a:chOff x="1719" y="2733"/>
            <a:chExt cx="613" cy="785"/>
          </a:xfrm>
        </p:grpSpPr>
        <p:pic>
          <p:nvPicPr>
            <p:cNvPr id="16" name="Picture 24" descr="未命名"/>
            <p:cNvPicPr>
              <a:picLocks noChangeAspect="1" noChangeArrowheads="1"/>
            </p:cNvPicPr>
            <p:nvPr/>
          </p:nvPicPr>
          <p:blipFill>
            <a:blip r:embed="rId15" cstate="print"/>
            <a:srcRect/>
            <a:stretch>
              <a:fillRect/>
            </a:stretch>
          </p:blipFill>
          <p:spPr bwMode="auto">
            <a:xfrm>
              <a:off x="1719" y="3052"/>
              <a:ext cx="613" cy="466"/>
            </a:xfrm>
            <a:prstGeom prst="rect">
              <a:avLst/>
            </a:prstGeom>
            <a:noFill/>
            <a:ln w="9525">
              <a:noFill/>
              <a:miter lim="800000"/>
              <a:headEnd/>
              <a:tailEnd/>
            </a:ln>
          </p:spPr>
        </p:pic>
        <p:sp>
          <p:nvSpPr>
            <p:cNvPr id="17" name="Rectangle 35"/>
            <p:cNvSpPr>
              <a:spLocks noChangeArrowheads="1"/>
            </p:cNvSpPr>
            <p:nvPr/>
          </p:nvSpPr>
          <p:spPr bwMode="auto">
            <a:xfrm>
              <a:off x="1806" y="2733"/>
              <a:ext cx="413" cy="251"/>
            </a:xfrm>
            <a:prstGeom prst="rect">
              <a:avLst/>
            </a:prstGeom>
            <a:noFill/>
            <a:ln w="9525">
              <a:noFill/>
              <a:miter lim="800000"/>
            </a:ln>
          </p:spPr>
          <p:txBody>
            <a:bodyPr wrap="none">
              <a:spAutoFit/>
            </a:bodyPr>
            <a:lstStyle/>
            <a:p>
              <a:pPr algn="ctr"/>
              <a:r>
                <a:rPr lang="zh-CN" altLang="en-US" sz="1600" dirty="0">
                  <a:latin typeface="微软雅黑" panose="020B0503020204020204" pitchFamily="34" charset="-122"/>
                  <a:ea typeface="微软雅黑" panose="020B0503020204020204" pitchFamily="34" charset="-122"/>
                </a:rPr>
                <a:t>电钻</a:t>
              </a:r>
              <a:endParaRPr lang="zh-CN" altLang="en-US" sz="1600" dirty="0">
                <a:latin typeface="微软雅黑" panose="020B0503020204020204" pitchFamily="34" charset="-122"/>
                <a:ea typeface="微软雅黑" panose="020B0503020204020204" pitchFamily="34" charset="-122"/>
              </a:endParaRPr>
            </a:p>
          </p:txBody>
        </p:sp>
      </p:grpSp>
      <p:grpSp>
        <p:nvGrpSpPr>
          <p:cNvPr id="19" name="Group 41"/>
          <p:cNvGrpSpPr/>
          <p:nvPr/>
        </p:nvGrpSpPr>
        <p:grpSpPr bwMode="auto">
          <a:xfrm>
            <a:off x="1979712" y="3501008"/>
            <a:ext cx="6624736" cy="2880319"/>
            <a:chOff x="2608" y="1480"/>
            <a:chExt cx="3039" cy="3022"/>
          </a:xfrm>
          <a:noFill/>
        </p:grpSpPr>
        <p:sp>
          <p:nvSpPr>
            <p:cNvPr id="20" name="Text Box 39"/>
            <p:cNvSpPr txBox="1">
              <a:spLocks noChangeArrowheads="1"/>
            </p:cNvSpPr>
            <p:nvPr/>
          </p:nvSpPr>
          <p:spPr bwMode="auto">
            <a:xfrm>
              <a:off x="2608" y="1480"/>
              <a:ext cx="3039" cy="3022"/>
            </a:xfrm>
            <a:prstGeom prst="rect">
              <a:avLst/>
            </a:prstGeom>
            <a:grpFill/>
            <a:ln w="9525">
              <a:solidFill>
                <a:schemeClr val="accent1"/>
              </a:solidFill>
              <a:miter lim="800000"/>
            </a:ln>
          </p:spPr>
          <p:txBody>
            <a:bodyPr>
              <a:spAutoFit/>
            </a:bodyPr>
            <a:lstStyle/>
            <a:p>
              <a:pPr algn="ctr">
                <a:spcBef>
                  <a:spcPct val="50000"/>
                </a:spcBef>
              </a:pPr>
              <a:r>
                <a:rPr lang="zh-CN" altLang="en-US" sz="1600" b="1" dirty="0">
                  <a:solidFill>
                    <a:srgbClr val="C00000"/>
                  </a:solidFill>
                  <a:latin typeface="MingLiU" pitchFamily="49" charset="-120"/>
                </a:rPr>
                <a:t>双重绝缘电钻</a:t>
              </a:r>
              <a:endParaRPr lang="zh-CN" altLang="en-US" sz="1600" b="1" dirty="0">
                <a:solidFill>
                  <a:srgbClr val="C00000"/>
                </a:solidFill>
                <a:latin typeface="MingLiU" pitchFamily="49" charset="-120"/>
              </a:endParaRPr>
            </a:p>
            <a:p>
              <a:pPr algn="ctr">
                <a:spcBef>
                  <a:spcPct val="50000"/>
                </a:spcBef>
              </a:pPr>
              <a:endParaRPr lang="zh-CN" altLang="en-US" b="1" dirty="0">
                <a:solidFill>
                  <a:srgbClr val="FF3300"/>
                </a:solidFill>
                <a:latin typeface="MingLiU" pitchFamily="49" charset="-120"/>
              </a:endParaRPr>
            </a:p>
            <a:p>
              <a:pPr algn="ctr">
                <a:spcBef>
                  <a:spcPct val="50000"/>
                </a:spcBef>
              </a:pPr>
              <a:endParaRPr lang="zh-CN" altLang="en-US" b="1" dirty="0">
                <a:solidFill>
                  <a:srgbClr val="FF3300"/>
                </a:solidFill>
                <a:latin typeface="MingLiU" pitchFamily="49" charset="-120"/>
              </a:endParaRPr>
            </a:p>
            <a:p>
              <a:pPr algn="ctr">
                <a:spcBef>
                  <a:spcPct val="50000"/>
                </a:spcBef>
              </a:pPr>
              <a:endParaRPr lang="zh-CN" altLang="en-US" b="1" dirty="0">
                <a:solidFill>
                  <a:srgbClr val="FF3300"/>
                </a:solidFill>
                <a:latin typeface="MingLiU" pitchFamily="49" charset="-120"/>
              </a:endParaRPr>
            </a:p>
            <a:p>
              <a:pPr algn="ctr">
                <a:spcBef>
                  <a:spcPct val="50000"/>
                </a:spcBef>
              </a:pPr>
              <a:endParaRPr lang="zh-CN" altLang="en-US" b="1" dirty="0">
                <a:solidFill>
                  <a:srgbClr val="FF3300"/>
                </a:solidFill>
                <a:latin typeface="MingLiU" pitchFamily="49" charset="-120"/>
              </a:endParaRPr>
            </a:p>
            <a:p>
              <a:pPr algn="ctr">
                <a:spcBef>
                  <a:spcPct val="50000"/>
                </a:spcBef>
              </a:pPr>
              <a:endParaRPr lang="zh-CN" altLang="en-US" b="1" dirty="0">
                <a:solidFill>
                  <a:srgbClr val="FF3300"/>
                </a:solidFill>
                <a:latin typeface="MingLiU" pitchFamily="49" charset="-120"/>
              </a:endParaRPr>
            </a:p>
            <a:p>
              <a:pPr algn="ctr">
                <a:spcBef>
                  <a:spcPct val="50000"/>
                </a:spcBef>
              </a:pPr>
              <a:endParaRPr lang="zh-CN" altLang="en-US" b="1" dirty="0">
                <a:solidFill>
                  <a:srgbClr val="FF3300"/>
                </a:solidFill>
                <a:latin typeface="MingLiU" pitchFamily="49" charset="-120"/>
              </a:endParaRPr>
            </a:p>
            <a:p>
              <a:pPr algn="ctr">
                <a:spcBef>
                  <a:spcPct val="50000"/>
                </a:spcBef>
              </a:pPr>
              <a:endParaRPr lang="zh-CN" altLang="en-US" b="1" dirty="0">
                <a:solidFill>
                  <a:srgbClr val="FF3300"/>
                </a:solidFill>
                <a:latin typeface="MingLiU" pitchFamily="49" charset="-120"/>
              </a:endParaRPr>
            </a:p>
            <a:p>
              <a:pPr algn="ctr">
                <a:spcBef>
                  <a:spcPct val="50000"/>
                </a:spcBef>
              </a:pPr>
              <a:endParaRPr lang="en-US" altLang="zh-CN" b="1" dirty="0">
                <a:solidFill>
                  <a:srgbClr val="FF3300"/>
                </a:solidFill>
                <a:latin typeface="MingLiU" pitchFamily="49" charset="-120"/>
              </a:endParaRPr>
            </a:p>
          </p:txBody>
        </p:sp>
        <p:graphicFrame>
          <p:nvGraphicFramePr>
            <p:cNvPr id="21" name="Object 62"/>
            <p:cNvGraphicFramePr>
              <a:graphicFrameLocks noChangeAspect="1"/>
            </p:cNvGraphicFramePr>
            <p:nvPr/>
          </p:nvGraphicFramePr>
          <p:xfrm>
            <a:off x="2789" y="1765"/>
            <a:ext cx="2627" cy="2661"/>
          </p:xfrm>
          <a:graphic>
            <a:graphicData uri="http://schemas.openxmlformats.org/presentationml/2006/ole">
              <mc:AlternateContent xmlns:mc="http://schemas.openxmlformats.org/markup-compatibility/2006">
                <mc:Choice xmlns:v="urn:schemas-microsoft-com:vml" Requires="v">
                  <p:oleObj spid="_x0000_s1029" name="Visio" r:id="rId16" imgW="6454775" imgH="3399155" progId="">
                    <p:embed/>
                  </p:oleObj>
                </mc:Choice>
                <mc:Fallback>
                  <p:oleObj name="Visio" r:id="rId16" imgW="6454775" imgH="3399155" progId="">
                    <p:embed/>
                    <p:pic>
                      <p:nvPicPr>
                        <p:cNvPr id="0" name="Picture 2"/>
                        <p:cNvPicPr>
                          <a:picLocks noChangeAspect="1" noChangeArrowheads="1"/>
                        </p:cNvPicPr>
                        <p:nvPr/>
                      </p:nvPicPr>
                      <p:blipFill>
                        <a:blip r:embed="rId17">
                          <a:lum bright="-6000"/>
                          <a:extLst>
                            <a:ext uri="{28A0092B-C50C-407E-A947-70E740481C1C}">
                              <a14:useLocalDpi xmlns:a14="http://schemas.microsoft.com/office/drawing/2010/main" val="0"/>
                            </a:ext>
                          </a:extLst>
                        </a:blip>
                        <a:srcRect l="10518" r="12863"/>
                        <a:stretch>
                          <a:fillRect/>
                        </a:stretch>
                      </p:blipFill>
                      <p:spPr bwMode="auto">
                        <a:xfrm>
                          <a:off x="2789" y="1765"/>
                          <a:ext cx="2627" cy="2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cSld>
  <p:clrMapOvr>
    <a:masterClrMapping/>
  </p:clrMapOvr>
  <p:transition>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nvGraphicFramePr>
        <p:xfrm>
          <a:off x="539552" y="2045072"/>
          <a:ext cx="8064896" cy="390420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 name="流程图: 过程 4"/>
          <p:cNvSpPr/>
          <p:nvPr/>
        </p:nvSpPr>
        <p:spPr>
          <a:xfrm>
            <a:off x="1532916" y="865368"/>
            <a:ext cx="7056784" cy="504056"/>
          </a:xfrm>
          <a:prstGeom prst="flowChartProcess">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sz="2400" dirty="0" smtClean="0">
                <a:latin typeface="微软雅黑" panose="020B0503020204020204" pitchFamily="34" charset="-122"/>
                <a:ea typeface="微软雅黑" panose="020B0503020204020204" pitchFamily="34" charset="-122"/>
              </a:rPr>
              <a:t>培  训  的  目  的</a:t>
            </a: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p:transition>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299864" y="1772816"/>
          <a:ext cx="1247800" cy="45522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Rectangle 9"/>
          <p:cNvSpPr>
            <a:spLocks noChangeArrowheads="1"/>
          </p:cNvSpPr>
          <p:nvPr/>
        </p:nvSpPr>
        <p:spPr bwMode="auto">
          <a:xfrm>
            <a:off x="1835696" y="1628800"/>
            <a:ext cx="2520280" cy="461665"/>
          </a:xfrm>
          <a:prstGeom prst="rect">
            <a:avLst/>
          </a:prstGeom>
          <a:noFill/>
          <a:ln w="9525">
            <a:noFill/>
            <a:miter lim="800000"/>
          </a:ln>
        </p:spPr>
        <p:txBody>
          <a:bodyPr wrap="square">
            <a:spAutoFit/>
          </a:bodyPr>
          <a:lstStyle/>
          <a:p>
            <a:pPr>
              <a:lnSpc>
                <a:spcPct val="150000"/>
              </a:lnSpc>
            </a:pPr>
            <a:r>
              <a:rPr lang="zh-CN" altLang="en-US" sz="1600" dirty="0" smtClean="0">
                <a:latin typeface="微软雅黑" panose="020B0503020204020204" pitchFamily="34" charset="-122"/>
                <a:ea typeface="微软雅黑" panose="020B0503020204020204" pitchFamily="34" charset="-122"/>
              </a:rPr>
              <a:t>七、典型现场隐患事例</a:t>
            </a:r>
            <a:endParaRPr lang="zh-CN" altLang="en-US" sz="1600" dirty="0">
              <a:latin typeface="微软雅黑" panose="020B0503020204020204" pitchFamily="34" charset="-122"/>
              <a:ea typeface="微软雅黑" panose="020B0503020204020204" pitchFamily="34" charset="-122"/>
            </a:endParaRPr>
          </a:p>
        </p:txBody>
      </p:sp>
      <p:pic>
        <p:nvPicPr>
          <p:cNvPr id="8" name="Picture 3" descr="DSC02466"/>
          <p:cNvPicPr>
            <a:picLocks noChangeAspect="1" noChangeArrowheads="1"/>
          </p:cNvPicPr>
          <p:nvPr/>
        </p:nvPicPr>
        <p:blipFill>
          <a:blip r:embed="rId11" cstate="print"/>
          <a:srcRect/>
          <a:stretch>
            <a:fillRect/>
          </a:stretch>
        </p:blipFill>
        <p:spPr>
          <a:xfrm>
            <a:off x="2023254" y="2160760"/>
            <a:ext cx="1824203" cy="1368152"/>
          </a:xfrm>
          <a:prstGeom prst="rect">
            <a:avLst/>
          </a:prstGeom>
          <a:ln>
            <a:solidFill>
              <a:srgbClr val="22518A"/>
            </a:solidFill>
          </a:ln>
        </p:spPr>
      </p:pic>
      <p:pic>
        <p:nvPicPr>
          <p:cNvPr id="13" name="Picture 4" descr="DSC02467"/>
          <p:cNvPicPr>
            <a:picLocks noChangeAspect="1" noChangeArrowheads="1"/>
          </p:cNvPicPr>
          <p:nvPr/>
        </p:nvPicPr>
        <p:blipFill>
          <a:blip r:embed="rId12" cstate="print"/>
          <a:srcRect t="12500" b="12617"/>
          <a:stretch>
            <a:fillRect/>
          </a:stretch>
        </p:blipFill>
        <p:spPr>
          <a:xfrm>
            <a:off x="1979712" y="4336076"/>
            <a:ext cx="1944216" cy="1368151"/>
          </a:xfrm>
          <a:prstGeom prst="rect">
            <a:avLst/>
          </a:prstGeom>
          <a:ln>
            <a:solidFill>
              <a:srgbClr val="22518A"/>
            </a:solidFill>
          </a:ln>
        </p:spPr>
      </p:pic>
      <p:sp>
        <p:nvSpPr>
          <p:cNvPr id="14" name="矩形 13"/>
          <p:cNvSpPr/>
          <p:nvPr/>
        </p:nvSpPr>
        <p:spPr>
          <a:xfrm>
            <a:off x="1893752" y="3572454"/>
            <a:ext cx="2232248" cy="584775"/>
          </a:xfrm>
          <a:prstGeom prst="rect">
            <a:avLst/>
          </a:prstGeom>
        </p:spPr>
        <p:txBody>
          <a:bodyPr wrap="square">
            <a:spAutoFit/>
          </a:bodyPr>
          <a:lstStyle/>
          <a:p>
            <a:r>
              <a:rPr lang="zh-CN" altLang="en-US" sz="1600" dirty="0" smtClean="0">
                <a:latin typeface="微软雅黑" panose="020B0503020204020204" pitchFamily="34" charset="-122"/>
                <a:ea typeface="微软雅黑" panose="020B0503020204020204" pitchFamily="34" charset="-122"/>
              </a:rPr>
              <a:t>线缆防护不当，可能导致绝缘受损，引发漏电。</a:t>
            </a:r>
            <a:endParaRPr lang="zh-CN" altLang="en-US" sz="1600" dirty="0">
              <a:latin typeface="微软雅黑" panose="020B0503020204020204" pitchFamily="34" charset="-122"/>
              <a:ea typeface="微软雅黑" panose="020B0503020204020204" pitchFamily="34" charset="-122"/>
            </a:endParaRPr>
          </a:p>
        </p:txBody>
      </p:sp>
      <p:sp>
        <p:nvSpPr>
          <p:cNvPr id="15" name="Oval 6"/>
          <p:cNvSpPr>
            <a:spLocks noChangeArrowheads="1"/>
          </p:cNvSpPr>
          <p:nvPr/>
        </p:nvSpPr>
        <p:spPr bwMode="auto">
          <a:xfrm rot="-2700000">
            <a:off x="1968969" y="2790174"/>
            <a:ext cx="1101607" cy="629582"/>
          </a:xfrm>
          <a:prstGeom prst="ellipse">
            <a:avLst/>
          </a:prstGeom>
          <a:noFill/>
          <a:ln w="25400" algn="ctr">
            <a:solidFill>
              <a:srgbClr val="C00000"/>
            </a:solidFill>
            <a:round/>
          </a:ln>
        </p:spPr>
        <p:txBody>
          <a:bodyPr wrap="none" anchor="ctr"/>
          <a:lstStyle/>
          <a:p>
            <a:pPr algn="ctr"/>
            <a:endParaRPr lang="zh-CN" altLang="en-US"/>
          </a:p>
        </p:txBody>
      </p:sp>
      <p:sp>
        <p:nvSpPr>
          <p:cNvPr id="16" name="矩形 15"/>
          <p:cNvSpPr/>
          <p:nvPr/>
        </p:nvSpPr>
        <p:spPr>
          <a:xfrm>
            <a:off x="1850210" y="5767524"/>
            <a:ext cx="2448272" cy="584775"/>
          </a:xfrm>
          <a:prstGeom prst="rect">
            <a:avLst/>
          </a:prstGeom>
        </p:spPr>
        <p:txBody>
          <a:bodyPr wrap="square">
            <a:spAutoFit/>
          </a:bodyPr>
          <a:lstStyle/>
          <a:p>
            <a:r>
              <a:rPr lang="zh-CN" altLang="en-US" sz="1600" dirty="0" smtClean="0">
                <a:latin typeface="微软雅黑" panose="020B0503020204020204" pitchFamily="34" charset="-122"/>
                <a:ea typeface="微软雅黑" panose="020B0503020204020204" pitchFamily="34" charset="-122"/>
              </a:rPr>
              <a:t>线缆敷设无防护，可能导致绝缘受损，引发漏电。</a:t>
            </a:r>
            <a:endParaRPr lang="zh-CN" altLang="en-US" sz="1600" dirty="0">
              <a:latin typeface="微软雅黑" panose="020B0503020204020204" pitchFamily="34" charset="-122"/>
              <a:ea typeface="微软雅黑" panose="020B0503020204020204" pitchFamily="34" charset="-122"/>
            </a:endParaRPr>
          </a:p>
        </p:txBody>
      </p:sp>
      <p:sp>
        <p:nvSpPr>
          <p:cNvPr id="17" name="Oval 7"/>
          <p:cNvSpPr>
            <a:spLocks noChangeArrowheads="1"/>
          </p:cNvSpPr>
          <p:nvPr/>
        </p:nvSpPr>
        <p:spPr bwMode="auto">
          <a:xfrm rot="19306213">
            <a:off x="2256104" y="4689254"/>
            <a:ext cx="792758" cy="1008385"/>
          </a:xfrm>
          <a:prstGeom prst="ellipse">
            <a:avLst/>
          </a:prstGeom>
          <a:noFill/>
          <a:ln w="25400" algn="ctr">
            <a:solidFill>
              <a:srgbClr val="C00000"/>
            </a:solidFill>
            <a:round/>
          </a:ln>
        </p:spPr>
        <p:txBody>
          <a:bodyPr wrap="none" anchor="ctr"/>
          <a:lstStyle/>
          <a:p>
            <a:pPr algn="ctr"/>
            <a:endParaRPr lang="zh-CN" altLang="en-US"/>
          </a:p>
        </p:txBody>
      </p:sp>
      <p:grpSp>
        <p:nvGrpSpPr>
          <p:cNvPr id="25" name="组合 24"/>
          <p:cNvGrpSpPr/>
          <p:nvPr/>
        </p:nvGrpSpPr>
        <p:grpSpPr>
          <a:xfrm>
            <a:off x="4226474" y="2118342"/>
            <a:ext cx="2448272" cy="2039449"/>
            <a:chOff x="4673036" y="2147370"/>
            <a:chExt cx="2448272" cy="2039449"/>
          </a:xfrm>
        </p:grpSpPr>
        <p:pic>
          <p:nvPicPr>
            <p:cNvPr id="18" name="Picture 4" descr="DSC02474"/>
            <p:cNvPicPr>
              <a:picLocks noChangeAspect="1" noChangeArrowheads="1"/>
            </p:cNvPicPr>
            <p:nvPr/>
          </p:nvPicPr>
          <p:blipFill>
            <a:blip r:embed="rId13" cstate="print"/>
            <a:srcRect/>
            <a:stretch>
              <a:fillRect/>
            </a:stretch>
          </p:blipFill>
          <p:spPr>
            <a:xfrm>
              <a:off x="4773510" y="2147370"/>
              <a:ext cx="1872208" cy="1425646"/>
            </a:xfrm>
            <a:prstGeom prst="rect">
              <a:avLst/>
            </a:prstGeom>
            <a:ln>
              <a:solidFill>
                <a:srgbClr val="22518A"/>
              </a:solidFill>
            </a:ln>
          </p:spPr>
        </p:pic>
        <p:sp>
          <p:nvSpPr>
            <p:cNvPr id="19" name="矩形 18"/>
            <p:cNvSpPr/>
            <p:nvPr/>
          </p:nvSpPr>
          <p:spPr>
            <a:xfrm>
              <a:off x="4673036" y="3602044"/>
              <a:ext cx="2448272" cy="584775"/>
            </a:xfrm>
            <a:prstGeom prst="rect">
              <a:avLst/>
            </a:prstGeom>
          </p:spPr>
          <p:txBody>
            <a:bodyPr wrap="square">
              <a:spAutoFit/>
            </a:bodyPr>
            <a:lstStyle/>
            <a:p>
              <a:r>
                <a:rPr lang="zh-CN" altLang="en-US" sz="1600" dirty="0" smtClean="0">
                  <a:latin typeface="微软雅黑" panose="020B0503020204020204" pitchFamily="34" charset="-122"/>
                  <a:ea typeface="微软雅黑" panose="020B0503020204020204" pitchFamily="34" charset="-122"/>
                </a:rPr>
                <a:t>敷设方式、路径不当，可能导致端部绝缘层受损、</a:t>
              </a:r>
              <a:endParaRPr lang="zh-CN" altLang="en-US" sz="1600" dirty="0">
                <a:latin typeface="微软雅黑" panose="020B0503020204020204" pitchFamily="34" charset="-122"/>
                <a:ea typeface="微软雅黑" panose="020B0503020204020204" pitchFamily="34" charset="-122"/>
              </a:endParaRPr>
            </a:p>
          </p:txBody>
        </p:sp>
        <p:sp>
          <p:nvSpPr>
            <p:cNvPr id="20" name="Oval 8"/>
            <p:cNvSpPr>
              <a:spLocks noChangeArrowheads="1"/>
            </p:cNvSpPr>
            <p:nvPr/>
          </p:nvSpPr>
          <p:spPr bwMode="auto">
            <a:xfrm>
              <a:off x="5580112" y="2492896"/>
              <a:ext cx="360040" cy="1079128"/>
            </a:xfrm>
            <a:prstGeom prst="ellipse">
              <a:avLst/>
            </a:prstGeom>
            <a:noFill/>
            <a:ln w="25400" algn="ctr">
              <a:solidFill>
                <a:srgbClr val="C00000"/>
              </a:solidFill>
              <a:round/>
            </a:ln>
          </p:spPr>
          <p:txBody>
            <a:bodyPr wrap="none" anchor="ctr"/>
            <a:lstStyle/>
            <a:p>
              <a:pPr algn="ctr"/>
              <a:endParaRPr lang="zh-CN" altLang="en-US"/>
            </a:p>
          </p:txBody>
        </p:sp>
      </p:grpSp>
      <p:grpSp>
        <p:nvGrpSpPr>
          <p:cNvPr id="26" name="组合 25"/>
          <p:cNvGrpSpPr/>
          <p:nvPr/>
        </p:nvGrpSpPr>
        <p:grpSpPr>
          <a:xfrm>
            <a:off x="4241111" y="4336076"/>
            <a:ext cx="2131089" cy="2025497"/>
            <a:chOff x="4644008" y="4509120"/>
            <a:chExt cx="2131089" cy="2025497"/>
          </a:xfrm>
        </p:grpSpPr>
        <p:pic>
          <p:nvPicPr>
            <p:cNvPr id="21" name="Picture 3" descr="DSC02486"/>
            <p:cNvPicPr>
              <a:picLocks noChangeAspect="1" noChangeArrowheads="1"/>
            </p:cNvPicPr>
            <p:nvPr/>
          </p:nvPicPr>
          <p:blipFill>
            <a:blip r:embed="rId14" cstate="print"/>
            <a:srcRect/>
            <a:stretch>
              <a:fillRect/>
            </a:stretch>
          </p:blipFill>
          <p:spPr>
            <a:xfrm>
              <a:off x="4764021" y="4509120"/>
              <a:ext cx="1896211" cy="1368152"/>
            </a:xfrm>
            <a:prstGeom prst="rect">
              <a:avLst/>
            </a:prstGeom>
            <a:ln>
              <a:solidFill>
                <a:srgbClr val="22518A"/>
              </a:solidFill>
            </a:ln>
          </p:spPr>
        </p:pic>
        <p:sp>
          <p:nvSpPr>
            <p:cNvPr id="22" name="矩形 21"/>
            <p:cNvSpPr/>
            <p:nvPr/>
          </p:nvSpPr>
          <p:spPr>
            <a:xfrm>
              <a:off x="4644008" y="5949842"/>
              <a:ext cx="2131089" cy="584775"/>
            </a:xfrm>
            <a:prstGeom prst="rect">
              <a:avLst/>
            </a:prstGeom>
          </p:spPr>
          <p:txBody>
            <a:bodyPr wrap="square">
              <a:spAutoFit/>
            </a:bodyPr>
            <a:lstStyle/>
            <a:p>
              <a:r>
                <a:rPr lang="zh-CN" altLang="en-US" sz="1600" dirty="0" smtClean="0">
                  <a:latin typeface="微软雅黑" panose="020B0503020204020204" pitchFamily="34" charset="-122"/>
                  <a:ea typeface="微软雅黑" panose="020B0503020204020204" pitchFamily="34" charset="-122"/>
                </a:rPr>
                <a:t>线缆敷设路径不当，易挤伤导致绝缘受损。</a:t>
              </a:r>
              <a:endParaRPr lang="zh-CN" altLang="en-US" sz="1600" dirty="0">
                <a:latin typeface="微软雅黑" panose="020B0503020204020204" pitchFamily="34" charset="-122"/>
                <a:ea typeface="微软雅黑" panose="020B0503020204020204" pitchFamily="34" charset="-122"/>
              </a:endParaRPr>
            </a:p>
          </p:txBody>
        </p:sp>
        <p:sp>
          <p:nvSpPr>
            <p:cNvPr id="23" name="Oval 8"/>
            <p:cNvSpPr>
              <a:spLocks noChangeArrowheads="1"/>
            </p:cNvSpPr>
            <p:nvPr/>
          </p:nvSpPr>
          <p:spPr bwMode="auto">
            <a:xfrm>
              <a:off x="5724128" y="4797152"/>
              <a:ext cx="576064" cy="720080"/>
            </a:xfrm>
            <a:prstGeom prst="ellipse">
              <a:avLst/>
            </a:prstGeom>
            <a:noFill/>
            <a:ln w="25400" algn="ctr">
              <a:solidFill>
                <a:srgbClr val="C00000"/>
              </a:solidFill>
              <a:round/>
            </a:ln>
          </p:spPr>
          <p:txBody>
            <a:bodyPr wrap="none" anchor="ctr"/>
            <a:lstStyle/>
            <a:p>
              <a:pPr algn="ctr"/>
              <a:endParaRPr lang="zh-CN" altLang="en-US"/>
            </a:p>
          </p:txBody>
        </p:sp>
      </p:grpSp>
      <p:pic>
        <p:nvPicPr>
          <p:cNvPr id="24" name="Picture 3" descr="DSC02484"/>
          <p:cNvPicPr>
            <a:picLocks noChangeAspect="1" noChangeArrowheads="1"/>
          </p:cNvPicPr>
          <p:nvPr/>
        </p:nvPicPr>
        <p:blipFill>
          <a:blip r:embed="rId15" cstate="print"/>
          <a:srcRect/>
          <a:stretch>
            <a:fillRect/>
          </a:stretch>
        </p:blipFill>
        <p:spPr>
          <a:xfrm>
            <a:off x="6808440" y="2132856"/>
            <a:ext cx="1868016" cy="1401012"/>
          </a:xfrm>
          <a:prstGeom prst="rect">
            <a:avLst/>
          </a:prstGeom>
          <a:ln>
            <a:solidFill>
              <a:srgbClr val="22518A"/>
            </a:solidFill>
          </a:ln>
        </p:spPr>
      </p:pic>
      <p:sp>
        <p:nvSpPr>
          <p:cNvPr id="28" name="矩形 27"/>
          <p:cNvSpPr/>
          <p:nvPr/>
        </p:nvSpPr>
        <p:spPr>
          <a:xfrm>
            <a:off x="6732240" y="3573016"/>
            <a:ext cx="2232248" cy="584775"/>
          </a:xfrm>
          <a:prstGeom prst="rect">
            <a:avLst/>
          </a:prstGeom>
        </p:spPr>
        <p:txBody>
          <a:bodyPr wrap="square">
            <a:spAutoFit/>
          </a:bodyPr>
          <a:lstStyle/>
          <a:p>
            <a:r>
              <a:rPr lang="zh-CN" altLang="en-US" sz="1600" dirty="0" smtClean="0">
                <a:latin typeface="微软雅黑" panose="020B0503020204020204" pitchFamily="34" charset="-122"/>
                <a:ea typeface="微软雅黑" panose="020B0503020204020204" pitchFamily="34" charset="-122"/>
              </a:rPr>
              <a:t>线缆护套层截取过长，接口电线绝缘容易受损。</a:t>
            </a:r>
            <a:endParaRPr lang="zh-CN" altLang="en-US" sz="1600" dirty="0">
              <a:latin typeface="微软雅黑" panose="020B0503020204020204" pitchFamily="34" charset="-122"/>
              <a:ea typeface="微软雅黑" panose="020B0503020204020204" pitchFamily="34" charset="-122"/>
            </a:endParaRPr>
          </a:p>
        </p:txBody>
      </p:sp>
      <p:pic>
        <p:nvPicPr>
          <p:cNvPr id="29" name="Picture 4" descr="DSC02478"/>
          <p:cNvPicPr>
            <a:picLocks noChangeAspect="1" noChangeArrowheads="1"/>
          </p:cNvPicPr>
          <p:nvPr/>
        </p:nvPicPr>
        <p:blipFill>
          <a:blip r:embed="rId16" cstate="print"/>
          <a:srcRect/>
          <a:stretch>
            <a:fillRect/>
          </a:stretch>
        </p:blipFill>
        <p:spPr>
          <a:xfrm>
            <a:off x="6809306" y="4336076"/>
            <a:ext cx="1872208" cy="1368152"/>
          </a:xfrm>
          <a:prstGeom prst="rect">
            <a:avLst/>
          </a:prstGeom>
          <a:ln>
            <a:solidFill>
              <a:srgbClr val="22518A"/>
            </a:solidFill>
          </a:ln>
        </p:spPr>
      </p:pic>
      <p:sp>
        <p:nvSpPr>
          <p:cNvPr id="30" name="矩形 29"/>
          <p:cNvSpPr/>
          <p:nvPr/>
        </p:nvSpPr>
        <p:spPr>
          <a:xfrm>
            <a:off x="6458722" y="5762284"/>
            <a:ext cx="2664296" cy="830997"/>
          </a:xfrm>
          <a:prstGeom prst="rect">
            <a:avLst/>
          </a:prstGeom>
        </p:spPr>
        <p:txBody>
          <a:bodyPr wrap="square">
            <a:spAutoFit/>
          </a:bodyPr>
          <a:lstStyle/>
          <a:p>
            <a:r>
              <a:rPr lang="zh-CN" altLang="en-US" sz="1600" dirty="0" smtClean="0">
                <a:latin typeface="微软雅黑" panose="020B0503020204020204" pitchFamily="34" charset="-122"/>
                <a:ea typeface="微软雅黑" panose="020B0503020204020204" pitchFamily="34" charset="-122"/>
              </a:rPr>
              <a:t>线缆护套层截取过长，且线缆与控制盒连接处缺少护套，线缆容易折损漏电。</a:t>
            </a:r>
            <a:endParaRPr lang="zh-CN" altLang="en-US" sz="1600" dirty="0">
              <a:latin typeface="微软雅黑" panose="020B0503020204020204" pitchFamily="34" charset="-122"/>
              <a:ea typeface="微软雅黑" panose="020B0503020204020204" pitchFamily="34" charset="-122"/>
            </a:endParaRPr>
          </a:p>
        </p:txBody>
      </p:sp>
      <p:sp>
        <p:nvSpPr>
          <p:cNvPr id="31" name="Oval 7"/>
          <p:cNvSpPr>
            <a:spLocks noChangeArrowheads="1"/>
          </p:cNvSpPr>
          <p:nvPr/>
        </p:nvSpPr>
        <p:spPr bwMode="auto">
          <a:xfrm rot="19306213">
            <a:off x="7728712" y="4502259"/>
            <a:ext cx="792758" cy="1008385"/>
          </a:xfrm>
          <a:prstGeom prst="ellipse">
            <a:avLst/>
          </a:prstGeom>
          <a:noFill/>
          <a:ln w="25400" algn="ctr">
            <a:solidFill>
              <a:srgbClr val="C00000"/>
            </a:solidFill>
            <a:round/>
          </a:ln>
        </p:spPr>
        <p:txBody>
          <a:bodyPr wrap="none" anchor="ctr"/>
          <a:lstStyle/>
          <a:p>
            <a:pPr algn="ctr"/>
            <a:endParaRPr lang="zh-CN" altLang="en-US"/>
          </a:p>
        </p:txBody>
      </p:sp>
    </p:spTree>
  </p:cSld>
  <p:clrMapOvr>
    <a:masterClrMapping/>
  </p:clrMapOvr>
  <p:transition>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299864" y="1772816"/>
          <a:ext cx="1247800" cy="45522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extBox 6"/>
          <p:cNvSpPr txBox="1"/>
          <p:nvPr/>
        </p:nvSpPr>
        <p:spPr>
          <a:xfrm>
            <a:off x="1611541" y="1751884"/>
            <a:ext cx="800219" cy="338554"/>
          </a:xfrm>
          <a:prstGeom prst="rect">
            <a:avLst/>
          </a:prstGeom>
          <a:noFill/>
        </p:spPr>
        <p:txBody>
          <a:bodyPr wrap="none" rtlCol="0">
            <a:spAutoFit/>
          </a:bodyPr>
          <a:lstStyle/>
          <a:p>
            <a:pPr algn="ctr"/>
            <a:r>
              <a:rPr lang="zh-CN" altLang="en-US" sz="1600" dirty="0" smtClean="0">
                <a:solidFill>
                  <a:srgbClr val="22518A"/>
                </a:solidFill>
                <a:latin typeface="华文新魏" panose="02010800040101010101" pitchFamily="2" charset="-122"/>
                <a:ea typeface="华文新魏" panose="02010800040101010101" pitchFamily="2" charset="-122"/>
              </a:rPr>
              <a:t>■屏护</a:t>
            </a:r>
            <a:endParaRPr lang="zh-CN" altLang="en-US" sz="1600" dirty="0">
              <a:solidFill>
                <a:srgbClr val="22518A"/>
              </a:solidFill>
              <a:latin typeface="华文新魏" panose="02010800040101010101" pitchFamily="2" charset="-122"/>
              <a:ea typeface="华文新魏" panose="02010800040101010101" pitchFamily="2" charset="-122"/>
            </a:endParaRPr>
          </a:p>
        </p:txBody>
      </p:sp>
      <p:sp>
        <p:nvSpPr>
          <p:cNvPr id="8" name="Rectangle 29"/>
          <p:cNvSpPr>
            <a:spLocks noChangeArrowheads="1"/>
          </p:cNvSpPr>
          <p:nvPr/>
        </p:nvSpPr>
        <p:spPr bwMode="auto">
          <a:xfrm>
            <a:off x="1619672" y="2161884"/>
            <a:ext cx="6984776" cy="1200329"/>
          </a:xfrm>
          <a:prstGeom prst="rect">
            <a:avLst/>
          </a:prstGeom>
          <a:noFill/>
          <a:ln w="9525">
            <a:noFill/>
            <a:miter lim="800000"/>
          </a:ln>
        </p:spPr>
        <p:txBody>
          <a:bodyPr wrap="square">
            <a:spAutoFit/>
          </a:bodyPr>
          <a:lstStyle/>
          <a:p>
            <a:pPr>
              <a:lnSpc>
                <a:spcPct val="150000"/>
              </a:lnSpc>
            </a:pPr>
            <a:r>
              <a:rPr lang="zh-CN" altLang="en-US" sz="1600" b="1" dirty="0" smtClean="0">
                <a:solidFill>
                  <a:srgbClr val="22518A"/>
                </a:solidFill>
                <a:latin typeface="微软雅黑" panose="020B0503020204020204" pitchFamily="34" charset="-122"/>
                <a:ea typeface="微软雅黑" panose="020B0503020204020204" pitchFamily="34" charset="-122"/>
              </a:rPr>
              <a:t>一、屏护定义：</a:t>
            </a:r>
            <a:r>
              <a:rPr lang="zh-CN" altLang="en-US" sz="1600" dirty="0" smtClean="0">
                <a:latin typeface="微软雅黑" panose="020B0503020204020204" pitchFamily="34" charset="-122"/>
                <a:ea typeface="微软雅黑" panose="020B0503020204020204" pitchFamily="34" charset="-122"/>
              </a:rPr>
              <a:t>采用</a:t>
            </a:r>
            <a:r>
              <a:rPr lang="zh-CN" altLang="en-US" sz="1600" dirty="0">
                <a:latin typeface="微软雅黑" panose="020B0503020204020204" pitchFamily="34" charset="-122"/>
                <a:ea typeface="微软雅黑" panose="020B0503020204020204" pitchFamily="34" charset="-122"/>
              </a:rPr>
              <a:t>遮栏、护罩、护盖、箱体等把带电体同外界隔离开来。</a:t>
            </a:r>
            <a:endParaRPr lang="zh-CN" altLang="en-US" sz="1600" dirty="0">
              <a:latin typeface="微软雅黑" panose="020B0503020204020204" pitchFamily="34" charset="-122"/>
              <a:ea typeface="微软雅黑" panose="020B0503020204020204" pitchFamily="34" charset="-122"/>
            </a:endParaRPr>
          </a:p>
          <a:p>
            <a:pPr>
              <a:lnSpc>
                <a:spcPct val="150000"/>
              </a:lnSpc>
            </a:pPr>
            <a:r>
              <a:rPr lang="zh-CN" altLang="en-US" sz="1600" dirty="0" smtClean="0">
                <a:latin typeface="微软雅黑" panose="020B0503020204020204" pitchFamily="34" charset="-122"/>
                <a:ea typeface="微软雅黑" panose="020B0503020204020204" pitchFamily="34" charset="-122"/>
              </a:rPr>
              <a:t>电器开关</a:t>
            </a:r>
            <a:r>
              <a:rPr lang="zh-CN" altLang="en-US" sz="1600" dirty="0">
                <a:latin typeface="微软雅黑" panose="020B0503020204020204" pitchFamily="34" charset="-122"/>
                <a:ea typeface="微软雅黑" panose="020B0503020204020204" pitchFamily="34" charset="-122"/>
              </a:rPr>
              <a:t>的可动部分一般不能使用绝缘，而需要屏护。高压设备不论是否绝缘，均应采取屏护。</a:t>
            </a:r>
            <a:endParaRPr lang="zh-CN" altLang="en-US" sz="1600" dirty="0">
              <a:latin typeface="微软雅黑" panose="020B0503020204020204" pitchFamily="34" charset="-122"/>
              <a:ea typeface="微软雅黑" panose="020B0503020204020204" pitchFamily="34" charset="-122"/>
            </a:endParaRPr>
          </a:p>
        </p:txBody>
      </p:sp>
      <p:sp>
        <p:nvSpPr>
          <p:cNvPr id="9" name="矩形 8"/>
          <p:cNvSpPr/>
          <p:nvPr/>
        </p:nvSpPr>
        <p:spPr>
          <a:xfrm>
            <a:off x="1615998" y="3522494"/>
            <a:ext cx="1620957" cy="338554"/>
          </a:xfrm>
          <a:prstGeom prst="rect">
            <a:avLst/>
          </a:prstGeom>
        </p:spPr>
        <p:txBody>
          <a:bodyPr wrap="none">
            <a:spAutoFit/>
          </a:bodyPr>
          <a:lstStyle/>
          <a:p>
            <a:pPr algn="ctr"/>
            <a:r>
              <a:rPr lang="zh-CN" altLang="en-US" sz="1600" b="1" dirty="0" smtClean="0">
                <a:solidFill>
                  <a:srgbClr val="22518A"/>
                </a:solidFill>
                <a:latin typeface="微软雅黑" panose="020B0503020204020204" pitchFamily="34" charset="-122"/>
                <a:ea typeface="微软雅黑" panose="020B0503020204020204" pitchFamily="34" charset="-122"/>
              </a:rPr>
              <a:t>二、屏护例子：</a:t>
            </a:r>
            <a:endParaRPr lang="zh-CN" altLang="en-US" sz="1600" b="1" dirty="0">
              <a:solidFill>
                <a:srgbClr val="22518A"/>
              </a:solidFill>
              <a:latin typeface="微软雅黑" panose="020B0503020204020204" pitchFamily="34" charset="-122"/>
              <a:ea typeface="微软雅黑" panose="020B0503020204020204" pitchFamily="34" charset="-122"/>
            </a:endParaRPr>
          </a:p>
        </p:txBody>
      </p:sp>
      <p:pic>
        <p:nvPicPr>
          <p:cNvPr id="10" name="Picture 19" descr="未命名12"/>
          <p:cNvPicPr>
            <a:picLocks noChangeAspect="1" noChangeArrowheads="1"/>
          </p:cNvPicPr>
          <p:nvPr/>
        </p:nvPicPr>
        <p:blipFill>
          <a:blip r:embed="rId11" cstate="print"/>
          <a:srcRect r="40950" b="35059"/>
          <a:stretch>
            <a:fillRect/>
          </a:stretch>
        </p:blipFill>
        <p:spPr bwMode="auto">
          <a:xfrm>
            <a:off x="6732240" y="3785532"/>
            <a:ext cx="2088232" cy="2307764"/>
          </a:xfrm>
          <a:prstGeom prst="rect">
            <a:avLst/>
          </a:prstGeom>
          <a:noFill/>
          <a:ln w="9525">
            <a:noFill/>
            <a:miter lim="800000"/>
            <a:headEnd/>
            <a:tailEnd/>
          </a:ln>
        </p:spPr>
      </p:pic>
      <p:sp>
        <p:nvSpPr>
          <p:cNvPr id="11" name="矩形 10"/>
          <p:cNvSpPr/>
          <p:nvPr/>
        </p:nvSpPr>
        <p:spPr>
          <a:xfrm>
            <a:off x="1835696" y="3883519"/>
            <a:ext cx="4536504" cy="2135969"/>
          </a:xfrm>
          <a:prstGeom prst="rect">
            <a:avLst/>
          </a:prstGeom>
        </p:spPr>
        <p:txBody>
          <a:bodyPr wrap="square">
            <a:spAutoFit/>
          </a:bodyPr>
          <a:lstStyle/>
          <a:p>
            <a:pPr marL="609600" indent="-609600">
              <a:lnSpc>
                <a:spcPct val="150000"/>
              </a:lnSpc>
              <a:spcBef>
                <a:spcPct val="20000"/>
              </a:spcBef>
              <a:buFont typeface="Wingdings" panose="05000000000000000000" pitchFamily="2" charset="2"/>
              <a:buNone/>
            </a:pPr>
            <a:r>
              <a:rPr lang="en-US" altLang="zh-CN" sz="1600" dirty="0" smtClean="0">
                <a:latin typeface="微软雅黑" panose="020B0503020204020204" pitchFamily="34" charset="-122"/>
                <a:ea typeface="微软雅黑" panose="020B0503020204020204" pitchFamily="34" charset="-122"/>
              </a:rPr>
              <a:t>1</a:t>
            </a:r>
            <a:r>
              <a:rPr lang="zh-CN" altLang="en-US" sz="1600" dirty="0" smtClean="0">
                <a:latin typeface="微软雅黑" panose="020B0503020204020204" pitchFamily="34" charset="-122"/>
                <a:ea typeface="微软雅黑" panose="020B0503020204020204" pitchFamily="34" charset="-122"/>
              </a:rPr>
              <a:t>、本图是用钢板的柜体柜门作为屏护。但由于</a:t>
            </a:r>
            <a:endParaRPr lang="en-US" altLang="zh-CN" sz="1600" dirty="0" smtClean="0">
              <a:latin typeface="微软雅黑" panose="020B0503020204020204" pitchFamily="34" charset="-122"/>
              <a:ea typeface="微软雅黑" panose="020B0503020204020204" pitchFamily="34" charset="-122"/>
            </a:endParaRPr>
          </a:p>
          <a:p>
            <a:pPr marL="609600" indent="-609600">
              <a:lnSpc>
                <a:spcPct val="150000"/>
              </a:lnSpc>
              <a:spcBef>
                <a:spcPct val="20000"/>
              </a:spcBef>
              <a:buFont typeface="Wingdings" panose="05000000000000000000" pitchFamily="2" charset="2"/>
              <a:buNone/>
            </a:pPr>
            <a:r>
              <a:rPr lang="zh-CN" altLang="en-US" sz="1600" dirty="0" smtClean="0">
                <a:latin typeface="微软雅黑" panose="020B0503020204020204" pitchFamily="34" charset="-122"/>
                <a:ea typeface="微软雅黑" panose="020B0503020204020204" pitchFamily="34" charset="-122"/>
              </a:rPr>
              <a:t>柜体柜门是导电金属，所以要有</a:t>
            </a:r>
            <a:r>
              <a:rPr lang="en-US" altLang="zh-CN" sz="1600" dirty="0" smtClean="0">
                <a:latin typeface="微软雅黑" panose="020B0503020204020204" pitchFamily="34" charset="-122"/>
                <a:ea typeface="微软雅黑" panose="020B0503020204020204" pitchFamily="34" charset="-122"/>
              </a:rPr>
              <a:t>PE</a:t>
            </a:r>
            <a:r>
              <a:rPr lang="zh-CN" altLang="en-US" sz="1600" dirty="0" smtClean="0">
                <a:latin typeface="微软雅黑" panose="020B0503020204020204" pitchFamily="34" charset="-122"/>
                <a:ea typeface="微软雅黑" panose="020B0503020204020204" pitchFamily="34" charset="-122"/>
              </a:rPr>
              <a:t>保护线连接进</a:t>
            </a:r>
            <a:endParaRPr lang="en-US" altLang="zh-CN" sz="1600" dirty="0" smtClean="0">
              <a:latin typeface="微软雅黑" panose="020B0503020204020204" pitchFamily="34" charset="-122"/>
              <a:ea typeface="微软雅黑" panose="020B0503020204020204" pitchFamily="34" charset="-122"/>
            </a:endParaRPr>
          </a:p>
          <a:p>
            <a:pPr marL="609600" indent="-609600">
              <a:lnSpc>
                <a:spcPct val="150000"/>
              </a:lnSpc>
              <a:spcBef>
                <a:spcPct val="20000"/>
              </a:spcBef>
              <a:buFont typeface="Wingdings" panose="05000000000000000000" pitchFamily="2" charset="2"/>
              <a:buNone/>
            </a:pPr>
            <a:r>
              <a:rPr lang="zh-CN" altLang="en-US" sz="1600" dirty="0" smtClean="0">
                <a:latin typeface="微软雅黑" panose="020B0503020204020204" pitchFamily="34" charset="-122"/>
                <a:ea typeface="微软雅黑" panose="020B0503020204020204" pitchFamily="34" charset="-122"/>
              </a:rPr>
              <a:t>行间接保护。</a:t>
            </a:r>
            <a:endParaRPr lang="en-US" altLang="zh-CN" sz="1600" dirty="0" smtClean="0">
              <a:latin typeface="微软雅黑" panose="020B0503020204020204" pitchFamily="34" charset="-122"/>
              <a:ea typeface="微软雅黑" panose="020B0503020204020204" pitchFamily="34" charset="-122"/>
            </a:endParaRPr>
          </a:p>
          <a:p>
            <a:pPr marL="609600" indent="-609600">
              <a:lnSpc>
                <a:spcPct val="150000"/>
              </a:lnSpc>
              <a:spcBef>
                <a:spcPct val="20000"/>
              </a:spcBef>
              <a:buFont typeface="Wingdings" panose="05000000000000000000" pitchFamily="2" charset="2"/>
              <a:buNone/>
            </a:pPr>
            <a:r>
              <a:rPr lang="en-US" altLang="zh-CN" sz="1600" dirty="0" smtClean="0">
                <a:latin typeface="微软雅黑" panose="020B0503020204020204" pitchFamily="34" charset="-122"/>
                <a:ea typeface="微软雅黑" panose="020B0503020204020204" pitchFamily="34" charset="-122"/>
              </a:rPr>
              <a:t>2</a:t>
            </a:r>
            <a:r>
              <a:rPr lang="zh-CN" altLang="en-US" sz="1600" dirty="0" smtClean="0">
                <a:latin typeface="微软雅黑" panose="020B0503020204020204" pitchFamily="34" charset="-122"/>
                <a:ea typeface="微软雅黑" panose="020B0503020204020204" pitchFamily="34" charset="-122"/>
              </a:rPr>
              <a:t>、正常在电柜门关闭后实现完全的防护。</a:t>
            </a:r>
            <a:endParaRPr lang="en-US" altLang="zh-CN" sz="1600" dirty="0" smtClean="0">
              <a:latin typeface="微软雅黑" panose="020B0503020204020204" pitchFamily="34" charset="-122"/>
              <a:ea typeface="微软雅黑" panose="020B0503020204020204" pitchFamily="34" charset="-122"/>
            </a:endParaRPr>
          </a:p>
          <a:p>
            <a:pPr marL="609600" indent="-609600">
              <a:lnSpc>
                <a:spcPct val="150000"/>
              </a:lnSpc>
              <a:spcBef>
                <a:spcPct val="20000"/>
              </a:spcBef>
              <a:buFont typeface="Wingdings" panose="05000000000000000000" pitchFamily="2" charset="2"/>
              <a:buNone/>
            </a:pPr>
            <a:r>
              <a:rPr lang="en-US" altLang="zh-CN" sz="1600" b="1" dirty="0" smtClean="0">
                <a:solidFill>
                  <a:srgbClr val="C00000"/>
                </a:solidFill>
                <a:latin typeface="微软雅黑" panose="020B0503020204020204" pitchFamily="34" charset="-122"/>
                <a:ea typeface="微软雅黑" panose="020B0503020204020204" pitchFamily="34" charset="-122"/>
              </a:rPr>
              <a:t>3</a:t>
            </a:r>
            <a:r>
              <a:rPr lang="zh-CN" altLang="en-US" sz="1600" b="1" dirty="0" smtClean="0">
                <a:solidFill>
                  <a:srgbClr val="C00000"/>
                </a:solidFill>
                <a:latin typeface="微软雅黑" panose="020B0503020204020204" pitchFamily="34" charset="-122"/>
                <a:ea typeface="微软雅黑" panose="020B0503020204020204" pitchFamily="34" charset="-122"/>
              </a:rPr>
              <a:t>、它是属于“罩盖”类的防护。</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12" name="右大括号 11"/>
          <p:cNvSpPr/>
          <p:nvPr/>
        </p:nvSpPr>
        <p:spPr>
          <a:xfrm>
            <a:off x="6415180" y="4077072"/>
            <a:ext cx="245052" cy="1756658"/>
          </a:xfrm>
          <a:prstGeom prst="rightBrace">
            <a:avLst/>
          </a:prstGeom>
          <a:ln w="28575">
            <a:solidFill>
              <a:srgbClr val="22518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Ovr>
    <a:masterClrMapping/>
  </p:clrMapOvr>
  <p:transition>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299864" y="1772816"/>
          <a:ext cx="1247800" cy="45522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extBox 6"/>
          <p:cNvSpPr txBox="1"/>
          <p:nvPr/>
        </p:nvSpPr>
        <p:spPr>
          <a:xfrm>
            <a:off x="1611541" y="1751884"/>
            <a:ext cx="800219" cy="338554"/>
          </a:xfrm>
          <a:prstGeom prst="rect">
            <a:avLst/>
          </a:prstGeom>
          <a:noFill/>
        </p:spPr>
        <p:txBody>
          <a:bodyPr wrap="none" rtlCol="0">
            <a:spAutoFit/>
          </a:bodyPr>
          <a:lstStyle/>
          <a:p>
            <a:pPr algn="ctr"/>
            <a:r>
              <a:rPr lang="zh-CN" altLang="en-US" sz="1600" dirty="0" smtClean="0">
                <a:solidFill>
                  <a:srgbClr val="22518A"/>
                </a:solidFill>
                <a:latin typeface="华文新魏" panose="02010800040101010101" pitchFamily="2" charset="-122"/>
                <a:ea typeface="华文新魏" panose="02010800040101010101" pitchFamily="2" charset="-122"/>
              </a:rPr>
              <a:t>■屏护</a:t>
            </a:r>
            <a:endParaRPr lang="zh-CN" altLang="en-US" sz="1600" dirty="0">
              <a:solidFill>
                <a:srgbClr val="22518A"/>
              </a:solidFill>
              <a:latin typeface="华文新魏" panose="02010800040101010101" pitchFamily="2" charset="-122"/>
              <a:ea typeface="华文新魏" panose="02010800040101010101" pitchFamily="2" charset="-122"/>
            </a:endParaRPr>
          </a:p>
        </p:txBody>
      </p:sp>
      <p:sp>
        <p:nvSpPr>
          <p:cNvPr id="8" name="矩形 7"/>
          <p:cNvSpPr/>
          <p:nvPr/>
        </p:nvSpPr>
        <p:spPr>
          <a:xfrm>
            <a:off x="1586761" y="2060848"/>
            <a:ext cx="3057247" cy="338554"/>
          </a:xfrm>
          <a:prstGeom prst="rect">
            <a:avLst/>
          </a:prstGeom>
        </p:spPr>
        <p:txBody>
          <a:bodyPr wrap="none">
            <a:spAutoFit/>
          </a:bodyPr>
          <a:lstStyle/>
          <a:p>
            <a:pPr algn="ctr"/>
            <a:r>
              <a:rPr lang="zh-CN" altLang="en-US" sz="1600" dirty="0" smtClean="0">
                <a:solidFill>
                  <a:srgbClr val="22518A"/>
                </a:solidFill>
                <a:latin typeface="微软雅黑" panose="020B0503020204020204" pitchFamily="34" charset="-122"/>
                <a:ea typeface="微软雅黑" panose="020B0503020204020204" pitchFamily="34" charset="-122"/>
              </a:rPr>
              <a:t>三、屏护材料需要满足的条件例</a:t>
            </a:r>
            <a:endParaRPr lang="zh-CN" altLang="en-US" sz="1600" dirty="0">
              <a:solidFill>
                <a:srgbClr val="22518A"/>
              </a:solidFill>
              <a:latin typeface="微软雅黑" panose="020B0503020204020204" pitchFamily="34" charset="-122"/>
              <a:ea typeface="微软雅黑" panose="020B0503020204020204" pitchFamily="34" charset="-122"/>
            </a:endParaRPr>
          </a:p>
        </p:txBody>
      </p:sp>
      <p:sp>
        <p:nvSpPr>
          <p:cNvPr id="9" name="矩形 8"/>
          <p:cNvSpPr/>
          <p:nvPr/>
        </p:nvSpPr>
        <p:spPr>
          <a:xfrm>
            <a:off x="1691680" y="2420888"/>
            <a:ext cx="5652120" cy="338554"/>
          </a:xfrm>
          <a:prstGeom prst="rect">
            <a:avLst/>
          </a:prstGeom>
        </p:spPr>
        <p:txBody>
          <a:bodyPr wrap="square">
            <a:spAutoFit/>
          </a:bodyPr>
          <a:lstStyle/>
          <a:p>
            <a:r>
              <a:rPr lang="en-US" altLang="zh-CN" sz="1600" dirty="0" smtClean="0">
                <a:latin typeface="微软雅黑" panose="020B0503020204020204" pitchFamily="34" charset="-122"/>
                <a:ea typeface="微软雅黑" panose="020B0503020204020204" pitchFamily="34" charset="-122"/>
              </a:rPr>
              <a:t>1</a:t>
            </a:r>
            <a:r>
              <a:rPr lang="zh-CN" altLang="en-US" sz="1600" dirty="0" smtClean="0">
                <a:latin typeface="微软雅黑" panose="020B0503020204020204" pitchFamily="34" charset="-122"/>
                <a:ea typeface="微软雅黑" panose="020B0503020204020204" pitchFamily="34" charset="-122"/>
              </a:rPr>
              <a:t>、所用材料应有足够的机械强度和阻燃性能，并安装牢固。</a:t>
            </a:r>
            <a:endParaRPr lang="zh-CN" altLang="en-US" sz="1600" dirty="0">
              <a:latin typeface="微软雅黑" panose="020B0503020204020204" pitchFamily="34" charset="-122"/>
              <a:ea typeface="微软雅黑" panose="020B0503020204020204" pitchFamily="34" charset="-122"/>
            </a:endParaRPr>
          </a:p>
        </p:txBody>
      </p:sp>
      <p:sp>
        <p:nvSpPr>
          <p:cNvPr id="10" name="矩形 9"/>
          <p:cNvSpPr/>
          <p:nvPr/>
        </p:nvSpPr>
        <p:spPr>
          <a:xfrm>
            <a:off x="1690103" y="2724558"/>
            <a:ext cx="4408579" cy="338554"/>
          </a:xfrm>
          <a:prstGeom prst="rect">
            <a:avLst/>
          </a:prstGeom>
        </p:spPr>
        <p:txBody>
          <a:bodyPr wrap="none">
            <a:spAutoFit/>
          </a:bodyPr>
          <a:lstStyle/>
          <a:p>
            <a:r>
              <a:rPr lang="en-US" altLang="zh-CN" sz="1600" dirty="0" smtClean="0">
                <a:latin typeface="微软雅黑" panose="020B0503020204020204" pitchFamily="34" charset="-122"/>
                <a:ea typeface="微软雅黑" panose="020B0503020204020204" pitchFamily="34" charset="-122"/>
              </a:rPr>
              <a:t>2</a:t>
            </a:r>
            <a:r>
              <a:rPr lang="zh-CN" altLang="en-US" sz="1600" dirty="0" smtClean="0">
                <a:latin typeface="微软雅黑" panose="020B0503020204020204" pitchFamily="34" charset="-122"/>
                <a:ea typeface="微软雅黑" panose="020B0503020204020204" pitchFamily="34" charset="-122"/>
              </a:rPr>
              <a:t>、金属屏护装置应有良好的接地或接零措施。</a:t>
            </a:r>
            <a:endParaRPr lang="zh-CN" altLang="en-US" sz="1600" dirty="0">
              <a:latin typeface="微软雅黑" panose="020B0503020204020204" pitchFamily="34" charset="-122"/>
              <a:ea typeface="微软雅黑" panose="020B0503020204020204" pitchFamily="34" charset="-122"/>
            </a:endParaRPr>
          </a:p>
        </p:txBody>
      </p:sp>
      <p:sp>
        <p:nvSpPr>
          <p:cNvPr id="11" name="矩形 10"/>
          <p:cNvSpPr/>
          <p:nvPr/>
        </p:nvSpPr>
        <p:spPr>
          <a:xfrm>
            <a:off x="1689162" y="3012028"/>
            <a:ext cx="3587842" cy="338554"/>
          </a:xfrm>
          <a:prstGeom prst="rect">
            <a:avLst/>
          </a:prstGeom>
        </p:spPr>
        <p:txBody>
          <a:bodyPr wrap="none">
            <a:spAutoFit/>
          </a:bodyPr>
          <a:lstStyle/>
          <a:p>
            <a:r>
              <a:rPr lang="en-US" altLang="zh-CN" sz="1600" dirty="0" smtClean="0">
                <a:latin typeface="微软雅黑" panose="020B0503020204020204" pitchFamily="34" charset="-122"/>
                <a:ea typeface="微软雅黑" panose="020B0503020204020204" pitchFamily="34" charset="-122"/>
              </a:rPr>
              <a:t>3</a:t>
            </a:r>
            <a:r>
              <a:rPr lang="zh-CN" altLang="en-US" sz="1600" dirty="0" smtClean="0">
                <a:latin typeface="微软雅黑" panose="020B0503020204020204" pitchFamily="34" charset="-122"/>
                <a:ea typeface="微软雅黑" panose="020B0503020204020204" pitchFamily="34" charset="-122"/>
              </a:rPr>
              <a:t>、屏护装置上应有明显的警示标志。</a:t>
            </a:r>
            <a:endParaRPr lang="zh-CN" altLang="en-US" sz="1600" dirty="0">
              <a:latin typeface="微软雅黑" panose="020B0503020204020204" pitchFamily="34" charset="-122"/>
              <a:ea typeface="微软雅黑" panose="020B0503020204020204" pitchFamily="34" charset="-122"/>
            </a:endParaRPr>
          </a:p>
        </p:txBody>
      </p:sp>
      <p:sp>
        <p:nvSpPr>
          <p:cNvPr id="12" name="矩形 11"/>
          <p:cNvSpPr/>
          <p:nvPr/>
        </p:nvSpPr>
        <p:spPr>
          <a:xfrm>
            <a:off x="1699164" y="3313450"/>
            <a:ext cx="4572000" cy="338554"/>
          </a:xfrm>
          <a:prstGeom prst="rect">
            <a:avLst/>
          </a:prstGeom>
        </p:spPr>
        <p:txBody>
          <a:bodyPr>
            <a:spAutoFit/>
          </a:bodyPr>
          <a:lstStyle/>
          <a:p>
            <a:r>
              <a:rPr lang="en-US" altLang="zh-CN" sz="1600" dirty="0" smtClean="0">
                <a:latin typeface="微软雅黑" panose="020B0503020204020204" pitchFamily="34" charset="-122"/>
                <a:ea typeface="微软雅黑" panose="020B0503020204020204" pitchFamily="34" charset="-122"/>
              </a:rPr>
              <a:t>4</a:t>
            </a:r>
            <a:r>
              <a:rPr lang="zh-CN" altLang="en-US" sz="1600" dirty="0" smtClean="0">
                <a:latin typeface="微软雅黑" panose="020B0503020204020204" pitchFamily="34" charset="-122"/>
                <a:ea typeface="微软雅黑" panose="020B0503020204020204" pitchFamily="34" charset="-122"/>
              </a:rPr>
              <a:t>、屏护装置应与带电体保持足够的电气安全距离。</a:t>
            </a:r>
            <a:endParaRPr lang="zh-CN" altLang="en-US" sz="1600" dirty="0">
              <a:latin typeface="微软雅黑" panose="020B0503020204020204" pitchFamily="34" charset="-122"/>
              <a:ea typeface="微软雅黑" panose="020B0503020204020204" pitchFamily="34" charset="-122"/>
            </a:endParaRPr>
          </a:p>
        </p:txBody>
      </p:sp>
      <p:sp>
        <p:nvSpPr>
          <p:cNvPr id="13" name="Text Box 11"/>
          <p:cNvSpPr txBox="1">
            <a:spLocks noChangeArrowheads="1"/>
          </p:cNvSpPr>
          <p:nvPr/>
        </p:nvSpPr>
        <p:spPr bwMode="auto">
          <a:xfrm>
            <a:off x="1432676" y="3622968"/>
            <a:ext cx="2204335" cy="338554"/>
          </a:xfrm>
          <a:prstGeom prst="rect">
            <a:avLst/>
          </a:prstGeom>
          <a:noFill/>
          <a:ln w="9525">
            <a:noFill/>
            <a:miter lim="800000"/>
          </a:ln>
        </p:spPr>
        <p:txBody>
          <a:bodyPr>
            <a:spAutoFit/>
          </a:bodyPr>
          <a:lstStyle/>
          <a:p>
            <a:pPr algn="ctr">
              <a:spcBef>
                <a:spcPct val="50000"/>
              </a:spcBef>
            </a:pPr>
            <a:r>
              <a:rPr lang="zh-CN" altLang="en-US" sz="1600" dirty="0" smtClean="0">
                <a:solidFill>
                  <a:srgbClr val="22518A"/>
                </a:solidFill>
                <a:latin typeface="微软雅黑" panose="020B0503020204020204" pitchFamily="34" charset="-122"/>
                <a:ea typeface="微软雅黑" panose="020B0503020204020204" pitchFamily="34" charset="-122"/>
              </a:rPr>
              <a:t>四、常见</a:t>
            </a:r>
            <a:r>
              <a:rPr lang="zh-CN" altLang="en-US" sz="1600" dirty="0">
                <a:solidFill>
                  <a:srgbClr val="22518A"/>
                </a:solidFill>
                <a:latin typeface="微软雅黑" panose="020B0503020204020204" pitchFamily="34" charset="-122"/>
                <a:ea typeface="微软雅黑" panose="020B0503020204020204" pitchFamily="34" charset="-122"/>
              </a:rPr>
              <a:t>屏护装置</a:t>
            </a:r>
            <a:endParaRPr lang="zh-CN" altLang="en-US" sz="1600" dirty="0">
              <a:solidFill>
                <a:srgbClr val="22518A"/>
              </a:solidFill>
              <a:latin typeface="微软雅黑" panose="020B0503020204020204" pitchFamily="34" charset="-122"/>
              <a:ea typeface="微软雅黑" panose="020B0503020204020204" pitchFamily="34" charset="-122"/>
            </a:endParaRPr>
          </a:p>
        </p:txBody>
      </p:sp>
      <p:sp>
        <p:nvSpPr>
          <p:cNvPr id="26" name="矩形 25"/>
          <p:cNvSpPr/>
          <p:nvPr/>
        </p:nvSpPr>
        <p:spPr>
          <a:xfrm>
            <a:off x="1677166" y="4034092"/>
            <a:ext cx="2972289" cy="338554"/>
          </a:xfrm>
          <a:prstGeom prst="rect">
            <a:avLst/>
          </a:prstGeom>
        </p:spPr>
        <p:txBody>
          <a:bodyPr wrap="none">
            <a:spAutoFit/>
          </a:bodyPr>
          <a:lstStyle/>
          <a:p>
            <a:pPr lvl="0" algn="ctr" fontAlgn="base">
              <a:spcBef>
                <a:spcPct val="0"/>
              </a:spcBef>
              <a:spcAft>
                <a:spcPct val="0"/>
              </a:spcAft>
            </a:pPr>
            <a:r>
              <a:rPr kumimoji="1" lang="en-US" altLang="zh-CN" sz="1600" dirty="0" smtClean="0">
                <a:latin typeface="微软雅黑" panose="020B0503020204020204" pitchFamily="34" charset="-122"/>
                <a:ea typeface="微软雅黑" panose="020B0503020204020204" pitchFamily="34" charset="-122"/>
              </a:rPr>
              <a:t>1</a:t>
            </a:r>
            <a:r>
              <a:rPr kumimoji="1" lang="zh-CN" altLang="en-US" sz="1600" dirty="0" smtClean="0">
                <a:latin typeface="微软雅黑" panose="020B0503020204020204" pitchFamily="34" charset="-122"/>
                <a:ea typeface="微软雅黑" panose="020B0503020204020204" pitchFamily="34" charset="-122"/>
              </a:rPr>
              <a:t>、开关的灭弧罩、胶盖、外壳</a:t>
            </a:r>
            <a:endParaRPr lang="zh-CN" altLang="en-US" sz="1600" dirty="0" smtClean="0">
              <a:latin typeface="微软雅黑" panose="020B0503020204020204" pitchFamily="34" charset="-122"/>
              <a:ea typeface="微软雅黑" panose="020B0503020204020204" pitchFamily="34" charset="-122"/>
            </a:endParaRPr>
          </a:p>
        </p:txBody>
      </p:sp>
      <p:sp>
        <p:nvSpPr>
          <p:cNvPr id="27" name="矩形 26"/>
          <p:cNvSpPr/>
          <p:nvPr/>
        </p:nvSpPr>
        <p:spPr>
          <a:xfrm>
            <a:off x="1691680" y="4632204"/>
            <a:ext cx="1946367" cy="338554"/>
          </a:xfrm>
          <a:prstGeom prst="rect">
            <a:avLst/>
          </a:prstGeom>
        </p:spPr>
        <p:txBody>
          <a:bodyPr wrap="none">
            <a:spAutoFit/>
          </a:bodyPr>
          <a:lstStyle/>
          <a:p>
            <a:pPr lvl="0" algn="ctr" fontAlgn="base">
              <a:spcBef>
                <a:spcPct val="0"/>
              </a:spcBef>
              <a:spcAft>
                <a:spcPct val="0"/>
              </a:spcAft>
            </a:pPr>
            <a:r>
              <a:rPr kumimoji="1" lang="en-US" altLang="zh-CN" sz="1600" dirty="0" smtClean="0">
                <a:latin typeface="微软雅黑" panose="020B0503020204020204" pitchFamily="34" charset="-122"/>
                <a:ea typeface="微软雅黑" panose="020B0503020204020204" pitchFamily="34" charset="-122"/>
              </a:rPr>
              <a:t>2</a:t>
            </a:r>
            <a:r>
              <a:rPr kumimoji="1" lang="zh-CN" altLang="en-US" sz="1600" dirty="0" smtClean="0">
                <a:latin typeface="微软雅黑" panose="020B0503020204020204" pitchFamily="34" charset="-122"/>
                <a:ea typeface="微软雅黑" panose="020B0503020204020204" pitchFamily="34" charset="-122"/>
              </a:rPr>
              <a:t>、配电箱、开关柜</a:t>
            </a:r>
            <a:endParaRPr lang="zh-CN" altLang="en-US" sz="1600" dirty="0" smtClean="0">
              <a:latin typeface="微软雅黑" panose="020B0503020204020204" pitchFamily="34" charset="-122"/>
              <a:ea typeface="微软雅黑" panose="020B0503020204020204" pitchFamily="34" charset="-122"/>
            </a:endParaRPr>
          </a:p>
        </p:txBody>
      </p:sp>
      <p:sp>
        <p:nvSpPr>
          <p:cNvPr id="28" name="矩形 27"/>
          <p:cNvSpPr/>
          <p:nvPr/>
        </p:nvSpPr>
        <p:spPr>
          <a:xfrm>
            <a:off x="1699164" y="5445224"/>
            <a:ext cx="4572000" cy="338554"/>
          </a:xfrm>
          <a:prstGeom prst="rect">
            <a:avLst/>
          </a:prstGeom>
        </p:spPr>
        <p:txBody>
          <a:bodyPr>
            <a:spAutoFit/>
          </a:bodyPr>
          <a:lstStyle/>
          <a:p>
            <a:pPr lvl="0" fontAlgn="base">
              <a:spcBef>
                <a:spcPct val="20000"/>
              </a:spcBef>
              <a:spcAft>
                <a:spcPct val="0"/>
              </a:spcAft>
            </a:pPr>
            <a:r>
              <a:rPr kumimoji="1" lang="en-US" altLang="zh-CN" sz="1600" dirty="0" smtClean="0">
                <a:latin typeface="微软雅黑" panose="020B0503020204020204" pitchFamily="34" charset="-122"/>
                <a:ea typeface="微软雅黑" panose="020B0503020204020204" pitchFamily="34" charset="-122"/>
              </a:rPr>
              <a:t>3</a:t>
            </a:r>
            <a:r>
              <a:rPr kumimoji="1" lang="zh-CN" altLang="en-US" sz="1600" dirty="0" smtClean="0">
                <a:latin typeface="微软雅黑" panose="020B0503020204020204" pitchFamily="34" charset="-122"/>
                <a:ea typeface="微软雅黑" panose="020B0503020204020204" pitchFamily="34" charset="-122"/>
              </a:rPr>
              <a:t>、变配电装置的遮拦、栅栏、围拦、围墙</a:t>
            </a:r>
            <a:endParaRPr kumimoji="1" lang="zh-CN" altLang="en-US" sz="1600" dirty="0" smtClean="0">
              <a:latin typeface="微软雅黑" panose="020B0503020204020204" pitchFamily="34" charset="-122"/>
              <a:ea typeface="微软雅黑" panose="020B0503020204020204" pitchFamily="34" charset="-122"/>
            </a:endParaRPr>
          </a:p>
        </p:txBody>
      </p:sp>
      <p:sp>
        <p:nvSpPr>
          <p:cNvPr id="29" name="矩形 28"/>
          <p:cNvSpPr/>
          <p:nvPr/>
        </p:nvSpPr>
        <p:spPr>
          <a:xfrm>
            <a:off x="1691680" y="6042774"/>
            <a:ext cx="2561919" cy="338554"/>
          </a:xfrm>
          <a:prstGeom prst="rect">
            <a:avLst/>
          </a:prstGeom>
        </p:spPr>
        <p:txBody>
          <a:bodyPr wrap="none">
            <a:spAutoFit/>
          </a:bodyPr>
          <a:lstStyle/>
          <a:p>
            <a:pPr lvl="0" algn="ctr" fontAlgn="base">
              <a:spcBef>
                <a:spcPct val="20000"/>
              </a:spcBef>
              <a:spcAft>
                <a:spcPct val="0"/>
              </a:spcAft>
            </a:pPr>
            <a:r>
              <a:rPr kumimoji="1" lang="en-US" altLang="zh-CN" sz="1600" dirty="0" smtClean="0">
                <a:latin typeface="微软雅黑" panose="020B0503020204020204" pitchFamily="34" charset="-122"/>
                <a:ea typeface="微软雅黑" panose="020B0503020204020204" pitchFamily="34" charset="-122"/>
              </a:rPr>
              <a:t>4</a:t>
            </a:r>
            <a:r>
              <a:rPr kumimoji="1" lang="zh-CN" altLang="en-US" sz="1600" dirty="0" smtClean="0">
                <a:latin typeface="微软雅黑" panose="020B0503020204020204" pitchFamily="34" charset="-122"/>
                <a:ea typeface="微软雅黑" panose="020B0503020204020204" pitchFamily="34" charset="-122"/>
              </a:rPr>
              <a:t>、天车滑线或母线的护网</a:t>
            </a:r>
            <a:endParaRPr kumimoji="1" lang="zh-CN" altLang="en-US" sz="1600" dirty="0" smtClean="0">
              <a:latin typeface="微软雅黑" panose="020B0503020204020204" pitchFamily="34" charset="-122"/>
              <a:ea typeface="微软雅黑" panose="020B0503020204020204" pitchFamily="34" charset="-122"/>
            </a:endParaRPr>
          </a:p>
        </p:txBody>
      </p:sp>
      <p:sp>
        <p:nvSpPr>
          <p:cNvPr id="30" name="矩形 29"/>
          <p:cNvSpPr/>
          <p:nvPr/>
        </p:nvSpPr>
        <p:spPr>
          <a:xfrm>
            <a:off x="4429725" y="4005064"/>
            <a:ext cx="3990195" cy="400110"/>
          </a:xfrm>
          <a:prstGeom prst="rect">
            <a:avLst/>
          </a:prstGeom>
        </p:spPr>
        <p:txBody>
          <a:bodyPr wrap="none">
            <a:spAutoFit/>
          </a:bodyPr>
          <a:lstStyle/>
          <a:p>
            <a:r>
              <a:rPr lang="en-US" altLang="zh-CN" sz="2000" b="1" dirty="0" smtClean="0">
                <a:solidFill>
                  <a:srgbClr val="22518A"/>
                </a:solidFill>
              </a:rPr>
              <a:t>〔                                                         〕</a:t>
            </a:r>
            <a:endParaRPr lang="zh-CN" altLang="en-US" sz="2000" b="1" dirty="0">
              <a:solidFill>
                <a:srgbClr val="22518A"/>
              </a:solidFill>
            </a:endParaRPr>
          </a:p>
        </p:txBody>
      </p:sp>
      <p:pic>
        <p:nvPicPr>
          <p:cNvPr id="31" name="Picture 26"/>
          <p:cNvPicPr>
            <a:picLocks noChangeAspect="1" noChangeArrowheads="1"/>
          </p:cNvPicPr>
          <p:nvPr/>
        </p:nvPicPr>
        <p:blipFill>
          <a:blip r:embed="rId11" cstate="print"/>
          <a:srcRect/>
          <a:stretch>
            <a:fillRect/>
          </a:stretch>
        </p:blipFill>
        <p:spPr bwMode="auto">
          <a:xfrm>
            <a:off x="5969180" y="3861048"/>
            <a:ext cx="863600" cy="504056"/>
          </a:xfrm>
          <a:prstGeom prst="rect">
            <a:avLst/>
          </a:prstGeom>
          <a:noFill/>
          <a:ln w="12700" algn="ctr">
            <a:solidFill>
              <a:srgbClr val="22518A"/>
            </a:solidFill>
            <a:miter lim="800000"/>
            <a:headEnd/>
            <a:tailEnd/>
          </a:ln>
        </p:spPr>
      </p:pic>
      <p:pic>
        <p:nvPicPr>
          <p:cNvPr id="32" name="Picture 27"/>
          <p:cNvPicPr>
            <a:picLocks noChangeAspect="1" noChangeArrowheads="1"/>
          </p:cNvPicPr>
          <p:nvPr/>
        </p:nvPicPr>
        <p:blipFill>
          <a:blip r:embed="rId12" cstate="print"/>
          <a:srcRect/>
          <a:stretch>
            <a:fillRect/>
          </a:stretch>
        </p:blipFill>
        <p:spPr bwMode="auto">
          <a:xfrm>
            <a:off x="4889060" y="3861048"/>
            <a:ext cx="1008062" cy="527227"/>
          </a:xfrm>
          <a:prstGeom prst="rect">
            <a:avLst/>
          </a:prstGeom>
          <a:noFill/>
          <a:ln w="12700" algn="ctr">
            <a:solidFill>
              <a:srgbClr val="22518A"/>
            </a:solidFill>
            <a:miter lim="800000"/>
            <a:headEnd/>
            <a:tailEnd/>
          </a:ln>
        </p:spPr>
      </p:pic>
      <p:pic>
        <p:nvPicPr>
          <p:cNvPr id="33" name="Picture 30"/>
          <p:cNvPicPr>
            <a:picLocks noChangeAspect="1" noChangeArrowheads="1"/>
          </p:cNvPicPr>
          <p:nvPr/>
        </p:nvPicPr>
        <p:blipFill>
          <a:blip r:embed="rId13" cstate="print"/>
          <a:srcRect/>
          <a:stretch>
            <a:fillRect/>
          </a:stretch>
        </p:blipFill>
        <p:spPr bwMode="auto">
          <a:xfrm>
            <a:off x="6954427" y="3861048"/>
            <a:ext cx="972921" cy="504056"/>
          </a:xfrm>
          <a:prstGeom prst="rect">
            <a:avLst/>
          </a:prstGeom>
          <a:noFill/>
          <a:ln w="12700" algn="ctr">
            <a:solidFill>
              <a:srgbClr val="22518A"/>
            </a:solidFill>
            <a:miter lim="800000"/>
            <a:headEnd/>
            <a:tailEnd/>
          </a:ln>
        </p:spPr>
      </p:pic>
      <p:sp>
        <p:nvSpPr>
          <p:cNvPr id="34" name="矩形 33"/>
          <p:cNvSpPr/>
          <p:nvPr/>
        </p:nvSpPr>
        <p:spPr>
          <a:xfrm>
            <a:off x="3635896" y="4581128"/>
            <a:ext cx="2880320" cy="400110"/>
          </a:xfrm>
          <a:prstGeom prst="rect">
            <a:avLst/>
          </a:prstGeom>
        </p:spPr>
        <p:txBody>
          <a:bodyPr wrap="square">
            <a:spAutoFit/>
          </a:bodyPr>
          <a:lstStyle/>
          <a:p>
            <a:r>
              <a:rPr lang="en-US" altLang="zh-CN" sz="2000" b="1" dirty="0" smtClean="0">
                <a:solidFill>
                  <a:srgbClr val="22518A"/>
                </a:solidFill>
              </a:rPr>
              <a:t>〔                                         〕</a:t>
            </a:r>
            <a:endParaRPr lang="zh-CN" altLang="en-US" sz="2000" b="1" dirty="0">
              <a:solidFill>
                <a:srgbClr val="22518A"/>
              </a:solidFill>
            </a:endParaRPr>
          </a:p>
        </p:txBody>
      </p:sp>
      <p:pic>
        <p:nvPicPr>
          <p:cNvPr id="35" name="Picture 19" descr="IMG_0794"/>
          <p:cNvPicPr>
            <a:picLocks noChangeAspect="1" noChangeArrowheads="1"/>
          </p:cNvPicPr>
          <p:nvPr/>
        </p:nvPicPr>
        <p:blipFill>
          <a:blip r:embed="rId14" cstate="print">
            <a:lum bright="24000" contrast="18000"/>
          </a:blip>
          <a:srcRect/>
          <a:stretch>
            <a:fillRect/>
          </a:stretch>
        </p:blipFill>
        <p:spPr bwMode="auto">
          <a:xfrm>
            <a:off x="4155028" y="4581128"/>
            <a:ext cx="901700" cy="432048"/>
          </a:xfrm>
          <a:prstGeom prst="rect">
            <a:avLst/>
          </a:prstGeom>
          <a:noFill/>
          <a:ln w="12700">
            <a:solidFill>
              <a:srgbClr val="22518A"/>
            </a:solidFill>
            <a:miter lim="800000"/>
            <a:headEnd/>
            <a:tailEnd/>
          </a:ln>
        </p:spPr>
      </p:pic>
      <p:pic>
        <p:nvPicPr>
          <p:cNvPr id="36" name="Picture 21"/>
          <p:cNvPicPr>
            <a:picLocks noChangeAspect="1" noChangeArrowheads="1"/>
          </p:cNvPicPr>
          <p:nvPr/>
        </p:nvPicPr>
        <p:blipFill>
          <a:blip r:embed="rId15" cstate="print">
            <a:lum bright="24000" contrast="12000"/>
          </a:blip>
          <a:srcRect/>
          <a:stretch>
            <a:fillRect/>
          </a:stretch>
        </p:blipFill>
        <p:spPr bwMode="auto">
          <a:xfrm>
            <a:off x="5375914" y="4579541"/>
            <a:ext cx="795338" cy="432844"/>
          </a:xfrm>
          <a:prstGeom prst="rect">
            <a:avLst/>
          </a:prstGeom>
          <a:noFill/>
          <a:ln w="12700">
            <a:solidFill>
              <a:srgbClr val="22518A"/>
            </a:solidFill>
            <a:miter lim="800000"/>
            <a:headEnd/>
            <a:tailEnd/>
          </a:ln>
        </p:spPr>
      </p:pic>
      <p:pic>
        <p:nvPicPr>
          <p:cNvPr id="37" name="Picture 16" descr="未命名13"/>
          <p:cNvPicPr>
            <a:picLocks noChangeAspect="1" noChangeArrowheads="1"/>
          </p:cNvPicPr>
          <p:nvPr/>
        </p:nvPicPr>
        <p:blipFill>
          <a:blip r:embed="rId16" cstate="print"/>
          <a:srcRect/>
          <a:stretch>
            <a:fillRect/>
          </a:stretch>
        </p:blipFill>
        <p:spPr bwMode="auto">
          <a:xfrm>
            <a:off x="7164288" y="5229200"/>
            <a:ext cx="864096" cy="525622"/>
          </a:xfrm>
          <a:prstGeom prst="rect">
            <a:avLst/>
          </a:prstGeom>
          <a:noFill/>
          <a:ln w="9525">
            <a:solidFill>
              <a:srgbClr val="22518A"/>
            </a:solidFill>
            <a:miter lim="800000"/>
            <a:headEnd/>
            <a:tailEnd/>
          </a:ln>
        </p:spPr>
      </p:pic>
      <p:pic>
        <p:nvPicPr>
          <p:cNvPr id="38" name="Picture 28" descr="20100516122450533"/>
          <p:cNvPicPr>
            <a:picLocks noChangeAspect="1" noChangeArrowheads="1"/>
          </p:cNvPicPr>
          <p:nvPr/>
        </p:nvPicPr>
        <p:blipFill>
          <a:blip r:embed="rId17" cstate="print">
            <a:lum bright="6000" contrast="30000"/>
          </a:blip>
          <a:srcRect/>
          <a:stretch>
            <a:fillRect/>
          </a:stretch>
        </p:blipFill>
        <p:spPr bwMode="auto">
          <a:xfrm>
            <a:off x="6156176" y="5258689"/>
            <a:ext cx="864097" cy="516363"/>
          </a:xfrm>
          <a:prstGeom prst="rect">
            <a:avLst/>
          </a:prstGeom>
          <a:noFill/>
          <a:ln w="9525">
            <a:solidFill>
              <a:srgbClr val="22518A"/>
            </a:solidFill>
            <a:miter lim="800000"/>
            <a:headEnd/>
            <a:tailEnd/>
          </a:ln>
        </p:spPr>
      </p:pic>
      <p:sp>
        <p:nvSpPr>
          <p:cNvPr id="39" name="矩形 38"/>
          <p:cNvSpPr/>
          <p:nvPr/>
        </p:nvSpPr>
        <p:spPr>
          <a:xfrm>
            <a:off x="5551084" y="5419668"/>
            <a:ext cx="2880320" cy="400110"/>
          </a:xfrm>
          <a:prstGeom prst="rect">
            <a:avLst/>
          </a:prstGeom>
        </p:spPr>
        <p:txBody>
          <a:bodyPr wrap="square">
            <a:spAutoFit/>
          </a:bodyPr>
          <a:lstStyle/>
          <a:p>
            <a:r>
              <a:rPr lang="en-US" altLang="zh-CN" sz="2000" b="1" dirty="0" smtClean="0">
                <a:solidFill>
                  <a:srgbClr val="22518A"/>
                </a:solidFill>
              </a:rPr>
              <a:t>〔                                         〕</a:t>
            </a:r>
            <a:endParaRPr lang="zh-CN" altLang="en-US" sz="2000" b="1" dirty="0">
              <a:solidFill>
                <a:srgbClr val="22518A"/>
              </a:solidFill>
            </a:endParaRPr>
          </a:p>
        </p:txBody>
      </p:sp>
      <p:pic>
        <p:nvPicPr>
          <p:cNvPr id="40" name="Picture 29"/>
          <p:cNvPicPr>
            <a:picLocks noChangeAspect="1" noChangeArrowheads="1"/>
          </p:cNvPicPr>
          <p:nvPr/>
        </p:nvPicPr>
        <p:blipFill>
          <a:blip r:embed="rId18" cstate="print">
            <a:lum contrast="12000"/>
          </a:blip>
          <a:srcRect/>
          <a:stretch>
            <a:fillRect/>
          </a:stretch>
        </p:blipFill>
        <p:spPr bwMode="auto">
          <a:xfrm>
            <a:off x="4903012" y="5949842"/>
            <a:ext cx="1008112" cy="504056"/>
          </a:xfrm>
          <a:prstGeom prst="rect">
            <a:avLst/>
          </a:prstGeom>
          <a:noFill/>
          <a:ln w="9525">
            <a:solidFill>
              <a:srgbClr val="22518A"/>
            </a:solidFill>
            <a:miter lim="800000"/>
            <a:headEnd/>
            <a:tailEnd/>
          </a:ln>
        </p:spPr>
      </p:pic>
      <p:sp>
        <p:nvSpPr>
          <p:cNvPr id="41" name="矩形 40"/>
          <p:cNvSpPr/>
          <p:nvPr/>
        </p:nvSpPr>
        <p:spPr>
          <a:xfrm>
            <a:off x="4355976" y="6021288"/>
            <a:ext cx="1872208" cy="400110"/>
          </a:xfrm>
          <a:prstGeom prst="rect">
            <a:avLst/>
          </a:prstGeom>
        </p:spPr>
        <p:txBody>
          <a:bodyPr wrap="square">
            <a:spAutoFit/>
          </a:bodyPr>
          <a:lstStyle/>
          <a:p>
            <a:r>
              <a:rPr lang="en-US" altLang="zh-CN" sz="2000" b="1" dirty="0" smtClean="0">
                <a:solidFill>
                  <a:srgbClr val="22518A"/>
                </a:solidFill>
              </a:rPr>
              <a:t>〔                       〕</a:t>
            </a:r>
            <a:endParaRPr lang="zh-CN" altLang="en-US" sz="2000" b="1" dirty="0">
              <a:solidFill>
                <a:srgbClr val="22518A"/>
              </a:solidFill>
            </a:endParaRPr>
          </a:p>
        </p:txBody>
      </p:sp>
    </p:spTree>
  </p:cSld>
  <p:clrMapOvr>
    <a:masterClrMapping/>
  </p:clrMapOvr>
  <p:transition>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299864" y="1772816"/>
          <a:ext cx="1247800" cy="45522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extBox 6"/>
          <p:cNvSpPr txBox="1"/>
          <p:nvPr/>
        </p:nvSpPr>
        <p:spPr>
          <a:xfrm>
            <a:off x="1611540" y="1751884"/>
            <a:ext cx="800220" cy="338554"/>
          </a:xfrm>
          <a:prstGeom prst="rect">
            <a:avLst/>
          </a:prstGeom>
          <a:noFill/>
        </p:spPr>
        <p:txBody>
          <a:bodyPr wrap="none" rtlCol="0">
            <a:spAutoFit/>
          </a:bodyPr>
          <a:lstStyle/>
          <a:p>
            <a:pPr algn="ctr"/>
            <a:r>
              <a:rPr lang="zh-CN" altLang="en-US" sz="1600" dirty="0" smtClean="0">
                <a:solidFill>
                  <a:srgbClr val="22518A"/>
                </a:solidFill>
                <a:latin typeface="华文新魏" panose="02010800040101010101" pitchFamily="2" charset="-122"/>
                <a:ea typeface="华文新魏" panose="02010800040101010101" pitchFamily="2" charset="-122"/>
              </a:rPr>
              <a:t>■间距</a:t>
            </a:r>
            <a:endParaRPr lang="zh-CN" altLang="en-US" sz="1600" dirty="0">
              <a:solidFill>
                <a:srgbClr val="22518A"/>
              </a:solidFill>
              <a:latin typeface="华文新魏" panose="02010800040101010101" pitchFamily="2" charset="-122"/>
              <a:ea typeface="华文新魏" panose="02010800040101010101" pitchFamily="2" charset="-122"/>
            </a:endParaRPr>
          </a:p>
        </p:txBody>
      </p:sp>
      <p:sp>
        <p:nvSpPr>
          <p:cNvPr id="8" name="矩形 7"/>
          <p:cNvSpPr/>
          <p:nvPr/>
        </p:nvSpPr>
        <p:spPr>
          <a:xfrm>
            <a:off x="1648700" y="1964377"/>
            <a:ext cx="7366119" cy="787523"/>
          </a:xfrm>
          <a:prstGeom prst="rect">
            <a:avLst/>
          </a:prstGeom>
        </p:spPr>
        <p:txBody>
          <a:bodyPr wrap="none">
            <a:spAutoFit/>
          </a:bodyPr>
          <a:lstStyle/>
          <a:p>
            <a:pPr>
              <a:lnSpc>
                <a:spcPct val="150000"/>
              </a:lnSpc>
            </a:pPr>
            <a:r>
              <a:rPr lang="zh-CN" altLang="en-US" sz="1600" b="1" dirty="0" smtClean="0">
                <a:solidFill>
                  <a:srgbClr val="22518A"/>
                </a:solidFill>
                <a:latin typeface="微软雅黑" panose="020B0503020204020204" pitchFamily="34" charset="-122"/>
                <a:ea typeface="微软雅黑" panose="020B0503020204020204" pitchFamily="34" charset="-122"/>
              </a:rPr>
              <a:t>一、间距的定义：</a:t>
            </a:r>
            <a:r>
              <a:rPr lang="zh-CN" altLang="en-US" sz="1600" dirty="0" smtClean="0">
                <a:latin typeface="微软雅黑" panose="020B0503020204020204" pitchFamily="34" charset="-122"/>
                <a:ea typeface="微软雅黑" panose="020B0503020204020204" pitchFamily="34" charset="-122"/>
              </a:rPr>
              <a:t>就是带电体与地面、带电体与其他设备设施、带电体与带电体</a:t>
            </a:r>
            <a:endParaRPr lang="en-US" altLang="zh-CN" sz="1600" dirty="0" smtClean="0">
              <a:latin typeface="微软雅黑" panose="020B0503020204020204" pitchFamily="34" charset="-122"/>
              <a:ea typeface="微软雅黑" panose="020B0503020204020204" pitchFamily="34" charset="-122"/>
            </a:endParaRPr>
          </a:p>
          <a:p>
            <a:pPr>
              <a:lnSpc>
                <a:spcPct val="150000"/>
              </a:lnSpc>
            </a:pPr>
            <a:r>
              <a:rPr lang="zh-CN" altLang="en-US" sz="1600" dirty="0" smtClean="0">
                <a:latin typeface="微软雅黑" panose="020B0503020204020204" pitchFamily="34" charset="-122"/>
                <a:ea typeface="微软雅黑" panose="020B0503020204020204" pitchFamily="34" charset="-122"/>
              </a:rPr>
              <a:t>之间必要的安全距离。</a:t>
            </a:r>
            <a:endParaRPr lang="zh-CN" altLang="en-US" sz="1600" b="1" dirty="0">
              <a:solidFill>
                <a:srgbClr val="22518A"/>
              </a:solidFill>
              <a:latin typeface="微软雅黑" panose="020B0503020204020204" pitchFamily="34" charset="-122"/>
              <a:ea typeface="微软雅黑" panose="020B0503020204020204" pitchFamily="34" charset="-122"/>
            </a:endParaRPr>
          </a:p>
        </p:txBody>
      </p:sp>
      <p:sp>
        <p:nvSpPr>
          <p:cNvPr id="9" name="矩形 8"/>
          <p:cNvSpPr/>
          <p:nvPr/>
        </p:nvSpPr>
        <p:spPr>
          <a:xfrm>
            <a:off x="1648700" y="2967335"/>
            <a:ext cx="2236510" cy="461665"/>
          </a:xfrm>
          <a:prstGeom prst="rect">
            <a:avLst/>
          </a:prstGeom>
        </p:spPr>
        <p:txBody>
          <a:bodyPr wrap="none">
            <a:spAutoFit/>
          </a:bodyPr>
          <a:lstStyle/>
          <a:p>
            <a:pPr>
              <a:lnSpc>
                <a:spcPct val="150000"/>
              </a:lnSpc>
            </a:pPr>
            <a:r>
              <a:rPr lang="zh-CN" altLang="en-US" sz="1600" b="1" dirty="0" smtClean="0">
                <a:solidFill>
                  <a:srgbClr val="22518A"/>
                </a:solidFill>
                <a:latin typeface="微软雅黑" panose="020B0503020204020204" pitchFamily="34" charset="-122"/>
                <a:ea typeface="微软雅黑" panose="020B0503020204020204" pitchFamily="34" charset="-122"/>
              </a:rPr>
              <a:t>二、间距的保护作用：</a:t>
            </a:r>
            <a:endParaRPr lang="zh-CN" altLang="en-US" sz="1600" b="1" dirty="0">
              <a:solidFill>
                <a:srgbClr val="22518A"/>
              </a:solidFill>
              <a:latin typeface="微软雅黑" panose="020B0503020204020204" pitchFamily="34" charset="-122"/>
              <a:ea typeface="微软雅黑" panose="020B0503020204020204" pitchFamily="34" charset="-122"/>
            </a:endParaRPr>
          </a:p>
        </p:txBody>
      </p:sp>
      <p:graphicFrame>
        <p:nvGraphicFramePr>
          <p:cNvPr id="10" name="Group 73"/>
          <p:cNvGraphicFramePr>
            <a:graphicFrameLocks noGrp="1"/>
          </p:cNvGraphicFramePr>
          <p:nvPr>
            <p:ph/>
          </p:nvPr>
        </p:nvGraphicFramePr>
        <p:xfrm>
          <a:off x="2230538" y="3573016"/>
          <a:ext cx="6301902" cy="1881318"/>
        </p:xfrm>
        <a:graphic>
          <a:graphicData uri="http://schemas.openxmlformats.org/drawingml/2006/table">
            <a:tbl>
              <a:tblPr/>
              <a:tblGrid>
                <a:gridCol w="1142920"/>
                <a:gridCol w="5158982"/>
              </a:tblGrid>
              <a:tr h="503238">
                <a:tc gridSpan="2">
                  <a:txBody>
                    <a:bodyPr/>
                    <a:lstStyle/>
                    <a:p>
                      <a:pPr marL="0" marR="0" lvl="0" indent="0" algn="ctr" defTabSz="914400" rtl="0" eaLnBrk="1" fontAlgn="base" latinLnBrk="0" hangingPunct="1">
                        <a:lnSpc>
                          <a:spcPct val="150000"/>
                        </a:lnSpc>
                        <a:spcBef>
                          <a:spcPct val="20000"/>
                        </a:spcBef>
                        <a:spcAft>
                          <a:spcPct val="0"/>
                        </a:spcAft>
                        <a:buClrTx/>
                        <a:buSzTx/>
                        <a:buFontTx/>
                        <a:buNone/>
                      </a:pP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作        用</a:t>
                      </a:r>
                      <a:endPar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r>
              <a:tr h="276225">
                <a:tc>
                  <a:txBody>
                    <a:bodyPr/>
                    <a:lstStyle/>
                    <a:p>
                      <a:pPr marL="0" marR="0" lvl="0" indent="0" algn="l" defTabSz="914400" rtl="0" eaLnBrk="1" fontAlgn="base" latinLnBrk="0" hangingPunct="1">
                        <a:lnSpc>
                          <a:spcPct val="150000"/>
                        </a:lnSpc>
                        <a:spcBef>
                          <a:spcPct val="20000"/>
                        </a:spcBef>
                        <a:spcAft>
                          <a:spcPct val="0"/>
                        </a:spcAft>
                        <a:buClrTx/>
                        <a:buSzTx/>
                        <a:buFontTx/>
                        <a:buNone/>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a:t>
                      </a: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1</a:t>
                      </a: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20000"/>
                        </a:spcBef>
                        <a:spcAft>
                          <a:spcPct val="0"/>
                        </a:spcAft>
                        <a:buClrTx/>
                        <a:buSzTx/>
                        <a:buFontTx/>
                        <a:buNone/>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防止人体触及或接近带电体造成触电事故</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1613">
                <a:tc>
                  <a:txBody>
                    <a:bodyPr/>
                    <a:lstStyle/>
                    <a:p>
                      <a:pPr marL="0" marR="0" lvl="0" indent="0" algn="l" defTabSz="914400" rtl="0" eaLnBrk="1" fontAlgn="base" latinLnBrk="0" hangingPunct="1">
                        <a:lnSpc>
                          <a:spcPct val="150000"/>
                        </a:lnSpc>
                        <a:spcBef>
                          <a:spcPct val="20000"/>
                        </a:spcBef>
                        <a:spcAft>
                          <a:spcPct val="0"/>
                        </a:spcAft>
                        <a:buClrTx/>
                        <a:buSzTx/>
                        <a:buFontTx/>
                        <a:buNone/>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a:t>
                      </a: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2</a:t>
                      </a: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20000"/>
                        </a:spcBef>
                        <a:spcAft>
                          <a:spcPct val="0"/>
                        </a:spcAft>
                        <a:buClrTx/>
                        <a:buSzTx/>
                        <a:buFontTx/>
                        <a:buNone/>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避免车辆或其他器具碰撞或过分接近带电体造成事故</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5263">
                <a:tc>
                  <a:txBody>
                    <a:bodyPr/>
                    <a:lstStyle/>
                    <a:p>
                      <a:pPr marL="0" marR="0" lvl="0" indent="0" algn="l" defTabSz="914400" rtl="0" eaLnBrk="1" fontAlgn="base" latinLnBrk="0" hangingPunct="1">
                        <a:lnSpc>
                          <a:spcPct val="150000"/>
                        </a:lnSpc>
                        <a:spcBef>
                          <a:spcPct val="20000"/>
                        </a:spcBef>
                        <a:spcAft>
                          <a:spcPct val="0"/>
                        </a:spcAft>
                        <a:buClrTx/>
                        <a:buSzTx/>
                        <a:buFontTx/>
                        <a:buNone/>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a:t>
                      </a: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3</a:t>
                      </a: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20000"/>
                        </a:spcBef>
                        <a:spcAft>
                          <a:spcPct val="0"/>
                        </a:spcAft>
                        <a:buClrTx/>
                        <a:buSzTx/>
                        <a:buFontTx/>
                        <a:buNone/>
                      </a:pP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防止火灾、过电压放电及各种短路事故</a:t>
                      </a:r>
                      <a:endPar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 name="Rectangle 9"/>
          <p:cNvSpPr>
            <a:spLocks noChangeArrowheads="1"/>
          </p:cNvSpPr>
          <p:nvPr/>
        </p:nvSpPr>
        <p:spPr bwMode="auto">
          <a:xfrm>
            <a:off x="2123728" y="5661248"/>
            <a:ext cx="6192688" cy="461665"/>
          </a:xfrm>
          <a:prstGeom prst="rect">
            <a:avLst/>
          </a:prstGeom>
          <a:noFill/>
          <a:ln w="9525">
            <a:noFill/>
            <a:miter lim="800000"/>
          </a:ln>
        </p:spPr>
        <p:txBody>
          <a:bodyPr wrap="square">
            <a:spAutoFit/>
          </a:bodyPr>
          <a:lstStyle/>
          <a:p>
            <a:pPr>
              <a:lnSpc>
                <a:spcPct val="150000"/>
              </a:lnSpc>
            </a:pPr>
            <a:r>
              <a:rPr lang="zh-CN" altLang="en-US" sz="1600" b="1" dirty="0" smtClean="0">
                <a:solidFill>
                  <a:srgbClr val="C00000"/>
                </a:solidFill>
                <a:latin typeface="微软雅黑" panose="020B0503020204020204" pitchFamily="34" charset="-122"/>
                <a:ea typeface="微软雅黑" panose="020B0503020204020204" pitchFamily="34" charset="-122"/>
              </a:rPr>
              <a:t>特别提示：在</a:t>
            </a:r>
            <a:r>
              <a:rPr lang="zh-CN" altLang="en-US" sz="1600" b="1" dirty="0">
                <a:solidFill>
                  <a:srgbClr val="C00000"/>
                </a:solidFill>
                <a:latin typeface="微软雅黑" panose="020B0503020204020204" pitchFamily="34" charset="-122"/>
                <a:ea typeface="微软雅黑" panose="020B0503020204020204" pitchFamily="34" charset="-122"/>
              </a:rPr>
              <a:t>低压工作中，最小检修距离不应小于</a:t>
            </a:r>
            <a:r>
              <a:rPr lang="en-US" altLang="zh-CN" sz="1600" b="1" dirty="0">
                <a:solidFill>
                  <a:srgbClr val="C00000"/>
                </a:solidFill>
                <a:latin typeface="微软雅黑" panose="020B0503020204020204" pitchFamily="34" charset="-122"/>
                <a:ea typeface="微软雅黑" panose="020B0503020204020204" pitchFamily="34" charset="-122"/>
              </a:rPr>
              <a:t>0.1</a:t>
            </a:r>
            <a:r>
              <a:rPr lang="zh-CN" altLang="en-US" sz="1600" b="1" dirty="0">
                <a:solidFill>
                  <a:srgbClr val="C00000"/>
                </a:solidFill>
                <a:latin typeface="微软雅黑" panose="020B0503020204020204" pitchFamily="34" charset="-122"/>
                <a:ea typeface="微软雅黑" panose="020B0503020204020204" pitchFamily="34" charset="-122"/>
              </a:rPr>
              <a:t>米</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299864" y="1772816"/>
          <a:ext cx="1247800" cy="45522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extBox 6"/>
          <p:cNvSpPr txBox="1"/>
          <p:nvPr/>
        </p:nvSpPr>
        <p:spPr>
          <a:xfrm>
            <a:off x="1611540" y="1751884"/>
            <a:ext cx="800220" cy="338554"/>
          </a:xfrm>
          <a:prstGeom prst="rect">
            <a:avLst/>
          </a:prstGeom>
          <a:noFill/>
        </p:spPr>
        <p:txBody>
          <a:bodyPr wrap="none" rtlCol="0">
            <a:spAutoFit/>
          </a:bodyPr>
          <a:lstStyle/>
          <a:p>
            <a:pPr algn="ctr"/>
            <a:r>
              <a:rPr lang="zh-CN" altLang="en-US" sz="1600" dirty="0" smtClean="0">
                <a:solidFill>
                  <a:srgbClr val="22518A"/>
                </a:solidFill>
                <a:latin typeface="华文新魏" panose="02010800040101010101" pitchFamily="2" charset="-122"/>
                <a:ea typeface="华文新魏" panose="02010800040101010101" pitchFamily="2" charset="-122"/>
              </a:rPr>
              <a:t>■间距</a:t>
            </a:r>
            <a:endParaRPr lang="zh-CN" altLang="en-US" sz="1600" dirty="0">
              <a:solidFill>
                <a:srgbClr val="22518A"/>
              </a:solidFill>
              <a:latin typeface="华文新魏" panose="02010800040101010101" pitchFamily="2" charset="-122"/>
              <a:ea typeface="华文新魏" panose="02010800040101010101" pitchFamily="2" charset="-122"/>
            </a:endParaRPr>
          </a:p>
        </p:txBody>
      </p:sp>
      <p:sp>
        <p:nvSpPr>
          <p:cNvPr id="8" name="矩形 7"/>
          <p:cNvSpPr/>
          <p:nvPr/>
        </p:nvSpPr>
        <p:spPr>
          <a:xfrm>
            <a:off x="1619672" y="1973737"/>
            <a:ext cx="1887055" cy="461665"/>
          </a:xfrm>
          <a:prstGeom prst="rect">
            <a:avLst/>
          </a:prstGeom>
        </p:spPr>
        <p:txBody>
          <a:bodyPr wrap="none">
            <a:spAutoFit/>
          </a:bodyPr>
          <a:lstStyle/>
          <a:p>
            <a:pPr>
              <a:lnSpc>
                <a:spcPct val="150000"/>
              </a:lnSpc>
            </a:pPr>
            <a:r>
              <a:rPr lang="zh-CN" altLang="en-US" sz="1600" b="1" dirty="0" smtClean="0">
                <a:solidFill>
                  <a:srgbClr val="22518A"/>
                </a:solidFill>
                <a:latin typeface="微软雅黑" panose="020B0503020204020204" pitchFamily="34" charset="-122"/>
                <a:ea typeface="微软雅黑" panose="020B0503020204020204" pitchFamily="34" charset="-122"/>
              </a:rPr>
              <a:t>三、各种 安全距离</a:t>
            </a:r>
            <a:endParaRPr lang="zh-CN" altLang="en-US" sz="1600" b="1" dirty="0">
              <a:solidFill>
                <a:srgbClr val="22518A"/>
              </a:solidFill>
              <a:latin typeface="微软雅黑" panose="020B0503020204020204" pitchFamily="34" charset="-122"/>
              <a:ea typeface="微软雅黑" panose="020B0503020204020204" pitchFamily="34" charset="-122"/>
            </a:endParaRPr>
          </a:p>
        </p:txBody>
      </p:sp>
      <p:graphicFrame>
        <p:nvGraphicFramePr>
          <p:cNvPr id="9" name="表格 8"/>
          <p:cNvGraphicFramePr>
            <a:graphicFrameLocks noGrp="1"/>
          </p:cNvGraphicFramePr>
          <p:nvPr/>
        </p:nvGraphicFramePr>
        <p:xfrm>
          <a:off x="1835696" y="2924944"/>
          <a:ext cx="3168352" cy="1257300"/>
        </p:xfrm>
        <a:graphic>
          <a:graphicData uri="http://schemas.openxmlformats.org/drawingml/2006/table">
            <a:tbl>
              <a:tblPr/>
              <a:tblGrid>
                <a:gridCol w="936104"/>
                <a:gridCol w="720080"/>
                <a:gridCol w="720080"/>
                <a:gridCol w="792088"/>
              </a:tblGrid>
              <a:tr h="209550">
                <a:tc>
                  <a:txBody>
                    <a:bodyPr/>
                    <a:lstStyle/>
                    <a:p>
                      <a:pPr algn="ctr" fontAlgn="ct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rtl="0" fontAlgn="ctr"/>
                      <a:r>
                        <a:rPr lang="zh-CN" altLang="en-US" sz="1600" b="0" i="0" u="none" strike="noStrike">
                          <a:solidFill>
                            <a:srgbClr val="000000"/>
                          </a:solidFill>
                          <a:latin typeface="微软雅黑" panose="020B0503020204020204" pitchFamily="34" charset="-122"/>
                          <a:ea typeface="微软雅黑" panose="020B0503020204020204" pitchFamily="34" charset="-122"/>
                        </a:rPr>
                        <a:t>低压</a:t>
                      </a:r>
                      <a:endParaRPr lang="zh-CN" altLang="en-US" sz="1600" b="0" i="0" u="none" strike="noStrike">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a:solidFill>
                            <a:srgbClr val="000000"/>
                          </a:solidFill>
                          <a:latin typeface="微软雅黑" panose="020B0503020204020204" pitchFamily="34" charset="-122"/>
                          <a:ea typeface="微软雅黑" panose="020B0503020204020204" pitchFamily="34" charset="-122"/>
                        </a:rPr>
                        <a:t>10kV</a:t>
                      </a:r>
                      <a:endParaRPr lang="en-US" sz="1600" b="0" i="0" u="none" strike="noStrike">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a:solidFill>
                            <a:srgbClr val="000000"/>
                          </a:solidFill>
                          <a:latin typeface="微软雅黑" panose="020B0503020204020204" pitchFamily="34" charset="-122"/>
                          <a:ea typeface="微软雅黑" panose="020B0503020204020204" pitchFamily="34" charset="-122"/>
                        </a:rPr>
                        <a:t>35kV</a:t>
                      </a:r>
                      <a:endParaRPr lang="en-US" sz="1600" b="0" i="0" u="none" strike="noStrike">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550">
                <a:tc>
                  <a:txBody>
                    <a:bodyPr/>
                    <a:lstStyle/>
                    <a:p>
                      <a:pPr algn="l" rtl="0" fontAlgn="ctr"/>
                      <a:r>
                        <a:rPr lang="zh-CN" altLang="en-US" sz="1600" b="0" i="0" u="none" strike="noStrike" dirty="0">
                          <a:solidFill>
                            <a:srgbClr val="000000"/>
                          </a:solidFill>
                          <a:latin typeface="微软雅黑" panose="020B0503020204020204" pitchFamily="34" charset="-122"/>
                          <a:ea typeface="微软雅黑" panose="020B0503020204020204" pitchFamily="34" charset="-122"/>
                        </a:rPr>
                        <a:t>居民区</a:t>
                      </a: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ea typeface="微软雅黑" panose="020B0503020204020204" pitchFamily="34" charset="-122"/>
                        </a:rPr>
                        <a:t>6</a:t>
                      </a:r>
                      <a:endParaRPr lang="en-US" altLang="zh-CN" sz="1600" b="0" i="0" u="none" strike="noStrike">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ea typeface="微软雅黑" panose="020B0503020204020204" pitchFamily="34" charset="-122"/>
                        </a:rPr>
                        <a:t>6.5</a:t>
                      </a:r>
                      <a:endParaRPr lang="en-US" altLang="zh-CN" sz="1600" b="0" i="0" u="none" strike="noStrike">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ea typeface="微软雅黑" panose="020B0503020204020204" pitchFamily="34" charset="-122"/>
                        </a:rPr>
                        <a:t>7</a:t>
                      </a:r>
                      <a:endParaRPr lang="en-US" altLang="zh-CN" sz="1600" b="0" i="0" u="none" strike="noStrike">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550">
                <a:tc>
                  <a:txBody>
                    <a:bodyPr/>
                    <a:lstStyle/>
                    <a:p>
                      <a:pPr algn="l" rtl="0" fontAlgn="ctr"/>
                      <a:r>
                        <a:rPr lang="zh-CN" altLang="en-US" sz="1600" b="0" i="0" u="none" strike="noStrike" dirty="0">
                          <a:solidFill>
                            <a:srgbClr val="000000"/>
                          </a:solidFill>
                          <a:latin typeface="微软雅黑" panose="020B0503020204020204" pitchFamily="34" charset="-122"/>
                          <a:ea typeface="微软雅黑" panose="020B0503020204020204" pitchFamily="34" charset="-122"/>
                        </a:rPr>
                        <a:t>非居民区</a:t>
                      </a: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ea typeface="微软雅黑" panose="020B0503020204020204" pitchFamily="34" charset="-122"/>
                        </a:rPr>
                        <a:t>5</a:t>
                      </a:r>
                      <a:endParaRPr lang="en-US" altLang="zh-CN" sz="1600" b="0" i="0" u="none" strike="noStrike">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ea typeface="微软雅黑" panose="020B0503020204020204" pitchFamily="34" charset="-122"/>
                        </a:rPr>
                        <a:t>5.5</a:t>
                      </a:r>
                      <a:endParaRPr lang="en-US" altLang="zh-CN" sz="1600" b="0" i="0" u="none" strike="noStrike">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dirty="0">
                          <a:solidFill>
                            <a:srgbClr val="000000"/>
                          </a:solidFill>
                          <a:latin typeface="微软雅黑" panose="020B0503020204020204" pitchFamily="34" charset="-122"/>
                          <a:ea typeface="微软雅黑" panose="020B0503020204020204" pitchFamily="34" charset="-122"/>
                        </a:rPr>
                        <a:t>6</a:t>
                      </a:r>
                      <a:endParaRPr lang="en-US" altLang="zh-CN"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550">
                <a:tc>
                  <a:txBody>
                    <a:bodyPr/>
                    <a:lstStyle/>
                    <a:p>
                      <a:pPr algn="l" rtl="0" fontAlgn="ctr"/>
                      <a:r>
                        <a:rPr lang="zh-CN" altLang="en-US" sz="1600" b="0" i="0" u="none" strike="noStrike" dirty="0">
                          <a:solidFill>
                            <a:srgbClr val="000000"/>
                          </a:solidFill>
                          <a:latin typeface="微软雅黑" panose="020B0503020204020204" pitchFamily="34" charset="-122"/>
                          <a:ea typeface="微软雅黑" panose="020B0503020204020204" pitchFamily="34" charset="-122"/>
                        </a:rPr>
                        <a:t>交通困难地区</a:t>
                      </a: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ea typeface="微软雅黑" panose="020B0503020204020204" pitchFamily="34" charset="-122"/>
                        </a:rPr>
                        <a:t>4</a:t>
                      </a:r>
                      <a:endParaRPr lang="en-US" altLang="zh-CN" sz="1600" b="0" i="0" u="none" strike="noStrike">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ea typeface="微软雅黑" panose="020B0503020204020204" pitchFamily="34" charset="-122"/>
                        </a:rPr>
                        <a:t>4.5</a:t>
                      </a:r>
                      <a:endParaRPr lang="en-US" altLang="zh-CN" sz="1600" b="0" i="0" u="none" strike="noStrike">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dirty="0">
                          <a:solidFill>
                            <a:srgbClr val="000000"/>
                          </a:solidFill>
                          <a:latin typeface="微软雅黑" panose="020B0503020204020204" pitchFamily="34" charset="-122"/>
                          <a:ea typeface="微软雅黑" panose="020B0503020204020204" pitchFamily="34" charset="-122"/>
                        </a:rPr>
                        <a:t>5</a:t>
                      </a:r>
                      <a:endParaRPr lang="en-US" altLang="zh-CN"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0" name="Text Box 55"/>
          <p:cNvSpPr txBox="1">
            <a:spLocks noChangeArrowheads="1"/>
          </p:cNvSpPr>
          <p:nvPr/>
        </p:nvSpPr>
        <p:spPr bwMode="auto">
          <a:xfrm>
            <a:off x="1763688" y="2391271"/>
            <a:ext cx="2880320" cy="461665"/>
          </a:xfrm>
          <a:prstGeom prst="rect">
            <a:avLst/>
          </a:prstGeom>
          <a:noFill/>
          <a:ln w="9525">
            <a:noFill/>
            <a:miter lim="800000"/>
          </a:ln>
        </p:spPr>
        <p:txBody>
          <a:bodyPr wrap="square">
            <a:spAutoFit/>
          </a:bodyPr>
          <a:lstStyle>
            <a:defPPr>
              <a:defRPr lang="zh-CN"/>
            </a:defPPr>
            <a:lvl1pPr>
              <a:lnSpc>
                <a:spcPct val="150000"/>
              </a:lnSpc>
              <a:defRPr>
                <a:latin typeface="微软雅黑" panose="020B0503020204020204" pitchFamily="34" charset="-122"/>
                <a:ea typeface="微软雅黑" panose="020B0503020204020204" pitchFamily="34" charset="-122"/>
              </a:defRPr>
            </a:lvl1pPr>
          </a:lstStyle>
          <a:p>
            <a:r>
              <a:rPr lang="en-US" altLang="zh-CN" sz="1600" dirty="0" smtClean="0"/>
              <a:t>1</a:t>
            </a:r>
            <a:r>
              <a:rPr lang="zh-CN" altLang="en-US" sz="1600" dirty="0" smtClean="0"/>
              <a:t>、导线</a:t>
            </a:r>
            <a:r>
              <a:rPr lang="zh-CN" altLang="en-US" sz="1600" dirty="0"/>
              <a:t>与地面及水面的距离</a:t>
            </a:r>
            <a:endParaRPr lang="zh-CN" altLang="en-US" sz="1600" dirty="0"/>
          </a:p>
        </p:txBody>
      </p:sp>
      <p:graphicFrame>
        <p:nvGraphicFramePr>
          <p:cNvPr id="12" name="表格 11"/>
          <p:cNvGraphicFramePr>
            <a:graphicFrameLocks noGrp="1"/>
          </p:cNvGraphicFramePr>
          <p:nvPr/>
        </p:nvGraphicFramePr>
        <p:xfrm>
          <a:off x="5580112" y="2953972"/>
          <a:ext cx="2736304" cy="1195108"/>
        </p:xfrm>
        <a:graphic>
          <a:graphicData uri="http://schemas.openxmlformats.org/drawingml/2006/table">
            <a:tbl>
              <a:tblPr/>
              <a:tblGrid>
                <a:gridCol w="1896756"/>
                <a:gridCol w="839548"/>
              </a:tblGrid>
              <a:tr h="298777">
                <a:tc>
                  <a:txBody>
                    <a:bodyPr/>
                    <a:lstStyle/>
                    <a:p>
                      <a:pPr algn="ctr" rtl="0" fontAlgn="ctr"/>
                      <a:r>
                        <a:rPr lang="en-US" sz="1600" b="0" i="0" u="none" strike="noStrike" dirty="0">
                          <a:solidFill>
                            <a:srgbClr val="000000"/>
                          </a:solidFill>
                          <a:latin typeface="微软雅黑" panose="020B0503020204020204" pitchFamily="34" charset="-122"/>
                        </a:rPr>
                        <a:t>10kV</a:t>
                      </a:r>
                      <a:r>
                        <a:rPr lang="zh-CN" altLang="en-US" sz="1600" b="0" i="0" u="none" strike="noStrike" dirty="0">
                          <a:solidFill>
                            <a:srgbClr val="000000"/>
                          </a:solidFill>
                          <a:latin typeface="微软雅黑" panose="020B0503020204020204" pitchFamily="34" charset="-122"/>
                        </a:rPr>
                        <a:t>与</a:t>
                      </a:r>
                      <a:r>
                        <a:rPr lang="en-US" altLang="zh-CN" sz="1600" b="0" i="0" u="none" strike="noStrike" dirty="0">
                          <a:solidFill>
                            <a:srgbClr val="000000"/>
                          </a:solidFill>
                          <a:latin typeface="微软雅黑" panose="020B0503020204020204" pitchFamily="34" charset="-122"/>
                        </a:rPr>
                        <a:t>10</a:t>
                      </a:r>
                      <a:r>
                        <a:rPr lang="en-US" sz="1600" b="0" i="0" u="none" strike="noStrike" dirty="0">
                          <a:solidFill>
                            <a:srgbClr val="000000"/>
                          </a:solidFill>
                          <a:latin typeface="微软雅黑" panose="020B0503020204020204" pitchFamily="34" charset="-122"/>
                        </a:rPr>
                        <a:t>kV </a:t>
                      </a:r>
                      <a:endParaRPr lang="en-US" sz="1600" b="0" i="0" u="none" strike="noStrike" dirty="0">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rPr>
                        <a:t>0.8</a:t>
                      </a:r>
                      <a:endParaRPr lang="en-US" altLang="zh-CN"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777">
                <a:tc>
                  <a:txBody>
                    <a:bodyPr/>
                    <a:lstStyle/>
                    <a:p>
                      <a:pPr algn="ctr" rtl="0" fontAlgn="ctr"/>
                      <a:r>
                        <a:rPr lang="en-US" sz="1600" b="0" i="0" u="none" strike="noStrike" dirty="0">
                          <a:solidFill>
                            <a:srgbClr val="000000"/>
                          </a:solidFill>
                          <a:latin typeface="微软雅黑" panose="020B0503020204020204" pitchFamily="34" charset="-122"/>
                        </a:rPr>
                        <a:t>10kV</a:t>
                      </a:r>
                      <a:r>
                        <a:rPr lang="zh-CN" altLang="en-US" sz="1600" b="0" i="0" u="none" strike="noStrike" dirty="0">
                          <a:solidFill>
                            <a:srgbClr val="000000"/>
                          </a:solidFill>
                          <a:latin typeface="微软雅黑" panose="020B0503020204020204" pitchFamily="34" charset="-122"/>
                        </a:rPr>
                        <a:t>与</a:t>
                      </a:r>
                      <a:r>
                        <a:rPr lang="en-US" altLang="zh-CN" sz="1600" b="0" i="0" u="none" strike="noStrike" dirty="0">
                          <a:solidFill>
                            <a:srgbClr val="000000"/>
                          </a:solidFill>
                          <a:latin typeface="微软雅黑" panose="020B0503020204020204" pitchFamily="34" charset="-122"/>
                        </a:rPr>
                        <a:t>0.4</a:t>
                      </a:r>
                      <a:r>
                        <a:rPr lang="en-US" sz="1600" b="0" i="0" u="none" strike="noStrike" dirty="0">
                          <a:solidFill>
                            <a:srgbClr val="000000"/>
                          </a:solidFill>
                          <a:latin typeface="微软雅黑" panose="020B0503020204020204" pitchFamily="34" charset="-122"/>
                        </a:rPr>
                        <a:t>kV </a:t>
                      </a:r>
                      <a:endParaRPr lang="en-US" sz="1600" b="0" i="0" u="none" strike="noStrike" dirty="0">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rPr>
                        <a:t>1.2</a:t>
                      </a:r>
                      <a:endParaRPr lang="en-US" altLang="zh-CN"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777">
                <a:tc>
                  <a:txBody>
                    <a:bodyPr/>
                    <a:lstStyle/>
                    <a:p>
                      <a:pPr algn="ctr" rtl="0" fontAlgn="ctr"/>
                      <a:r>
                        <a:rPr lang="en-US" sz="1600" b="0" i="0" u="none" strike="noStrike" dirty="0">
                          <a:solidFill>
                            <a:srgbClr val="000000"/>
                          </a:solidFill>
                          <a:latin typeface="微软雅黑" panose="020B0503020204020204" pitchFamily="34" charset="-122"/>
                        </a:rPr>
                        <a:t>0.4kV</a:t>
                      </a:r>
                      <a:r>
                        <a:rPr lang="zh-CN" altLang="en-US" sz="1600" b="0" i="0" u="none" strike="noStrike" dirty="0">
                          <a:solidFill>
                            <a:srgbClr val="000000"/>
                          </a:solidFill>
                          <a:latin typeface="微软雅黑" panose="020B0503020204020204" pitchFamily="34" charset="-122"/>
                        </a:rPr>
                        <a:t>与</a:t>
                      </a:r>
                      <a:r>
                        <a:rPr lang="en-US" altLang="zh-CN" sz="1600" b="0" i="0" u="none" strike="noStrike" dirty="0">
                          <a:solidFill>
                            <a:srgbClr val="000000"/>
                          </a:solidFill>
                          <a:latin typeface="微软雅黑" panose="020B0503020204020204" pitchFamily="34" charset="-122"/>
                        </a:rPr>
                        <a:t>0.4</a:t>
                      </a:r>
                      <a:r>
                        <a:rPr lang="en-US" sz="1600" b="0" i="0" u="none" strike="noStrike" dirty="0">
                          <a:solidFill>
                            <a:srgbClr val="000000"/>
                          </a:solidFill>
                          <a:latin typeface="微软雅黑" panose="020B0503020204020204" pitchFamily="34" charset="-122"/>
                        </a:rPr>
                        <a:t>kV </a:t>
                      </a:r>
                      <a:endParaRPr lang="en-US" sz="1600" b="0" i="0" u="none" strike="noStrike" dirty="0">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rPr>
                        <a:t>0.6</a:t>
                      </a:r>
                      <a:endParaRPr lang="en-US" altLang="zh-CN"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777">
                <a:tc>
                  <a:txBody>
                    <a:bodyPr/>
                    <a:lstStyle/>
                    <a:p>
                      <a:pPr algn="ctr" rtl="0" fontAlgn="ctr"/>
                      <a:r>
                        <a:rPr lang="en-US" sz="1600" b="0" i="0" u="none" strike="noStrike">
                          <a:solidFill>
                            <a:srgbClr val="000000"/>
                          </a:solidFill>
                          <a:latin typeface="微软雅黑" panose="020B0503020204020204" pitchFamily="34" charset="-122"/>
                        </a:rPr>
                        <a:t>0.4kV</a:t>
                      </a:r>
                      <a:r>
                        <a:rPr lang="zh-CN" altLang="en-US" sz="1600" b="0" i="0" u="none" strike="noStrike">
                          <a:solidFill>
                            <a:srgbClr val="000000"/>
                          </a:solidFill>
                          <a:latin typeface="微软雅黑" panose="020B0503020204020204" pitchFamily="34" charset="-122"/>
                        </a:rPr>
                        <a:t>与通讯 </a:t>
                      </a:r>
                      <a:endParaRPr lang="zh-CN" altLang="en-US"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dirty="0">
                          <a:solidFill>
                            <a:srgbClr val="000000"/>
                          </a:solidFill>
                          <a:latin typeface="微软雅黑" panose="020B0503020204020204" pitchFamily="34" charset="-122"/>
                        </a:rPr>
                        <a:t>1.2</a:t>
                      </a:r>
                      <a:endParaRPr lang="en-US" altLang="zh-CN" sz="1600" b="0" i="0" u="none" strike="noStrike" dirty="0">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3" name="矩形 12"/>
          <p:cNvSpPr/>
          <p:nvPr/>
        </p:nvSpPr>
        <p:spPr>
          <a:xfrm>
            <a:off x="5436096" y="2492896"/>
            <a:ext cx="2952328" cy="338554"/>
          </a:xfrm>
          <a:prstGeom prst="rect">
            <a:avLst/>
          </a:prstGeom>
        </p:spPr>
        <p:txBody>
          <a:bodyPr wrap="square">
            <a:spAutoFit/>
          </a:bodyPr>
          <a:lstStyle/>
          <a:p>
            <a:r>
              <a:rPr lang="en-US" altLang="zh-CN" sz="1600" dirty="0" smtClean="0">
                <a:latin typeface="微软雅黑" panose="020B0503020204020204" pitchFamily="34" charset="-122"/>
                <a:ea typeface="微软雅黑" panose="020B0503020204020204" pitchFamily="34" charset="-122"/>
              </a:rPr>
              <a:t>2</a:t>
            </a:r>
            <a:r>
              <a:rPr lang="zh-CN" altLang="en-US" sz="1600" dirty="0" smtClean="0">
                <a:latin typeface="微软雅黑" panose="020B0503020204020204" pitchFamily="34" charset="-122"/>
                <a:ea typeface="微软雅黑" panose="020B0503020204020204" pitchFamily="34" charset="-122"/>
              </a:rPr>
              <a:t>、同杆架设线路间的最小距离</a:t>
            </a:r>
            <a:endParaRPr lang="zh-CN" altLang="en-US" sz="1600" dirty="0">
              <a:latin typeface="微软雅黑" panose="020B0503020204020204" pitchFamily="34" charset="-122"/>
              <a:ea typeface="微软雅黑" panose="020B0503020204020204" pitchFamily="34" charset="-122"/>
            </a:endParaRPr>
          </a:p>
        </p:txBody>
      </p:sp>
      <p:graphicFrame>
        <p:nvGraphicFramePr>
          <p:cNvPr id="14" name="表格 13"/>
          <p:cNvGraphicFramePr>
            <a:graphicFrameLocks noGrp="1"/>
          </p:cNvGraphicFramePr>
          <p:nvPr/>
        </p:nvGraphicFramePr>
        <p:xfrm>
          <a:off x="1757288" y="4948014"/>
          <a:ext cx="3246760" cy="857250"/>
        </p:xfrm>
        <a:graphic>
          <a:graphicData uri="http://schemas.openxmlformats.org/drawingml/2006/table">
            <a:tbl>
              <a:tblPr/>
              <a:tblGrid>
                <a:gridCol w="1014512"/>
                <a:gridCol w="792088"/>
                <a:gridCol w="792088"/>
                <a:gridCol w="648072"/>
              </a:tblGrid>
              <a:tr h="285750">
                <a:tc>
                  <a:txBody>
                    <a:bodyPr/>
                    <a:lstStyle/>
                    <a:p>
                      <a:pPr algn="ctr" fontAlgn="ct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rtl="0" fontAlgn="ctr"/>
                      <a:r>
                        <a:rPr lang="zh-CN" altLang="en-US" sz="1600" b="0" i="0" u="none" strike="noStrike">
                          <a:solidFill>
                            <a:srgbClr val="000000"/>
                          </a:solidFill>
                          <a:latin typeface="微软雅黑" panose="020B0503020204020204" pitchFamily="34" charset="-122"/>
                          <a:ea typeface="微软雅黑" panose="020B0503020204020204" pitchFamily="34" charset="-122"/>
                        </a:rPr>
                        <a:t>低压</a:t>
                      </a:r>
                      <a:endParaRPr lang="zh-CN" altLang="en-US" sz="1600" b="0" i="0" u="none" strike="noStrike">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a:solidFill>
                            <a:srgbClr val="000000"/>
                          </a:solidFill>
                          <a:latin typeface="微软雅黑" panose="020B0503020204020204" pitchFamily="34" charset="-122"/>
                          <a:ea typeface="微软雅黑" panose="020B0503020204020204" pitchFamily="34" charset="-122"/>
                        </a:rPr>
                        <a:t>10kV</a:t>
                      </a:r>
                      <a:endParaRPr lang="en-US" sz="1600" b="0" i="0" u="none" strike="noStrike">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a:solidFill>
                            <a:srgbClr val="000000"/>
                          </a:solidFill>
                          <a:latin typeface="微软雅黑" panose="020B0503020204020204" pitchFamily="34" charset="-122"/>
                          <a:ea typeface="微软雅黑" panose="020B0503020204020204" pitchFamily="34" charset="-122"/>
                        </a:rPr>
                        <a:t>35kV</a:t>
                      </a:r>
                      <a:endParaRPr 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750">
                <a:tc>
                  <a:txBody>
                    <a:bodyPr/>
                    <a:lstStyle/>
                    <a:p>
                      <a:pPr algn="ctr" rtl="0" fontAlgn="ctr"/>
                      <a:r>
                        <a:rPr lang="zh-CN" altLang="en-US" sz="1600" b="0" i="0" u="none" strike="noStrike">
                          <a:solidFill>
                            <a:srgbClr val="000000"/>
                          </a:solidFill>
                          <a:latin typeface="微软雅黑" panose="020B0503020204020204" pitchFamily="34" charset="-122"/>
                          <a:ea typeface="微软雅黑" panose="020B0503020204020204" pitchFamily="34" charset="-122"/>
                        </a:rPr>
                        <a:t>垂直距离</a:t>
                      </a:r>
                      <a:endParaRPr lang="zh-CN" altLang="en-US" sz="1600" b="0" i="0" u="none" strike="noStrike">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ea typeface="微软雅黑" panose="020B0503020204020204" pitchFamily="34" charset="-122"/>
                        </a:rPr>
                        <a:t>2.5</a:t>
                      </a:r>
                      <a:endParaRPr lang="en-US" altLang="zh-CN" sz="1600" b="0" i="0" u="none" strike="noStrike">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ea typeface="微软雅黑" panose="020B0503020204020204" pitchFamily="34" charset="-122"/>
                        </a:rPr>
                        <a:t>3</a:t>
                      </a:r>
                      <a:endParaRPr lang="en-US" altLang="zh-CN" sz="1600" b="0" i="0" u="none" strike="noStrike">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ea typeface="微软雅黑" panose="020B0503020204020204" pitchFamily="34" charset="-122"/>
                        </a:rPr>
                        <a:t>4</a:t>
                      </a:r>
                      <a:endParaRPr lang="en-US" altLang="zh-CN" sz="1600" b="0" i="0" u="none" strike="noStrike">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750">
                <a:tc>
                  <a:txBody>
                    <a:bodyPr/>
                    <a:lstStyle/>
                    <a:p>
                      <a:pPr algn="ctr" rtl="0" fontAlgn="ctr"/>
                      <a:r>
                        <a:rPr lang="zh-CN" altLang="en-US" sz="1600" b="0" i="0" u="none" strike="noStrike">
                          <a:solidFill>
                            <a:srgbClr val="000000"/>
                          </a:solidFill>
                          <a:latin typeface="微软雅黑" panose="020B0503020204020204" pitchFamily="34" charset="-122"/>
                          <a:ea typeface="微软雅黑" panose="020B0503020204020204" pitchFamily="34" charset="-122"/>
                        </a:rPr>
                        <a:t>水平距离</a:t>
                      </a:r>
                      <a:endParaRPr lang="zh-CN" altLang="en-US" sz="1600" b="0" i="0" u="none" strike="noStrike">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ea typeface="微软雅黑" panose="020B0503020204020204" pitchFamily="34" charset="-122"/>
                        </a:rPr>
                        <a:t>1</a:t>
                      </a:r>
                      <a:endParaRPr lang="en-US" altLang="zh-CN" sz="1600" b="0" i="0" u="none" strike="noStrike">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ea typeface="微软雅黑" panose="020B0503020204020204" pitchFamily="34" charset="-122"/>
                        </a:rPr>
                        <a:t>1.5</a:t>
                      </a:r>
                      <a:endParaRPr lang="en-US" altLang="zh-CN" sz="1600" b="0" i="0" u="none" strike="noStrike">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dirty="0">
                          <a:solidFill>
                            <a:srgbClr val="000000"/>
                          </a:solidFill>
                          <a:latin typeface="微软雅黑" panose="020B0503020204020204" pitchFamily="34" charset="-122"/>
                          <a:ea typeface="微软雅黑" panose="020B0503020204020204" pitchFamily="34" charset="-122"/>
                        </a:rPr>
                        <a:t>3</a:t>
                      </a:r>
                      <a:endParaRPr lang="en-US" altLang="zh-CN"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5" name="矩形 14"/>
          <p:cNvSpPr/>
          <p:nvPr/>
        </p:nvSpPr>
        <p:spPr>
          <a:xfrm>
            <a:off x="1730913" y="4530606"/>
            <a:ext cx="2356735" cy="338554"/>
          </a:xfrm>
          <a:prstGeom prst="rect">
            <a:avLst/>
          </a:prstGeom>
        </p:spPr>
        <p:txBody>
          <a:bodyPr wrap="none">
            <a:spAutoFit/>
          </a:bodyPr>
          <a:lstStyle/>
          <a:p>
            <a:pPr algn="ctr"/>
            <a:r>
              <a:rPr lang="en-US" altLang="zh-CN" sz="1600" dirty="0" smtClean="0">
                <a:latin typeface="微软雅黑" panose="020B0503020204020204" pitchFamily="34" charset="-122"/>
                <a:ea typeface="微软雅黑" panose="020B0503020204020204" pitchFamily="34" charset="-122"/>
              </a:rPr>
              <a:t>3</a:t>
            </a:r>
            <a:r>
              <a:rPr lang="zh-CN" altLang="en-US" sz="1600" dirty="0" smtClean="0">
                <a:latin typeface="微软雅黑" panose="020B0503020204020204" pitchFamily="34" charset="-122"/>
                <a:ea typeface="微软雅黑" panose="020B0503020204020204" pitchFamily="34" charset="-122"/>
              </a:rPr>
              <a:t>、导线与建筑物的距离</a:t>
            </a:r>
            <a:endParaRPr lang="zh-CN" altLang="en-US" sz="1600" dirty="0">
              <a:latin typeface="微软雅黑" panose="020B0503020204020204" pitchFamily="34" charset="-122"/>
              <a:ea typeface="微软雅黑" panose="020B0503020204020204" pitchFamily="34" charset="-122"/>
            </a:endParaRPr>
          </a:p>
        </p:txBody>
      </p:sp>
      <p:pic>
        <p:nvPicPr>
          <p:cNvPr id="16" name="Picture 84" descr="222"/>
          <p:cNvPicPr>
            <a:picLocks noChangeAspect="1" noChangeArrowheads="1"/>
          </p:cNvPicPr>
          <p:nvPr/>
        </p:nvPicPr>
        <p:blipFill>
          <a:blip r:embed="rId11" cstate="print">
            <a:lum bright="6000"/>
          </a:blip>
          <a:srcRect/>
          <a:stretch>
            <a:fillRect/>
          </a:stretch>
        </p:blipFill>
        <p:spPr bwMode="auto">
          <a:xfrm flipH="1">
            <a:off x="5796136" y="4260555"/>
            <a:ext cx="2160240" cy="1832741"/>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299864" y="1772816"/>
          <a:ext cx="1247800" cy="45522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extBox 6"/>
          <p:cNvSpPr txBox="1"/>
          <p:nvPr/>
        </p:nvSpPr>
        <p:spPr>
          <a:xfrm>
            <a:off x="1611540" y="1751884"/>
            <a:ext cx="800220" cy="338554"/>
          </a:xfrm>
          <a:prstGeom prst="rect">
            <a:avLst/>
          </a:prstGeom>
          <a:noFill/>
        </p:spPr>
        <p:txBody>
          <a:bodyPr wrap="none" rtlCol="0">
            <a:spAutoFit/>
          </a:bodyPr>
          <a:lstStyle/>
          <a:p>
            <a:pPr algn="ctr"/>
            <a:r>
              <a:rPr lang="zh-CN" altLang="en-US" sz="1600" dirty="0" smtClean="0">
                <a:solidFill>
                  <a:srgbClr val="22518A"/>
                </a:solidFill>
                <a:latin typeface="华文新魏" panose="02010800040101010101" pitchFamily="2" charset="-122"/>
                <a:ea typeface="华文新魏" panose="02010800040101010101" pitchFamily="2" charset="-122"/>
              </a:rPr>
              <a:t>■间距</a:t>
            </a:r>
            <a:endParaRPr lang="zh-CN" altLang="en-US" sz="1600" dirty="0">
              <a:solidFill>
                <a:srgbClr val="22518A"/>
              </a:solidFill>
              <a:latin typeface="华文新魏" panose="02010800040101010101" pitchFamily="2" charset="-122"/>
              <a:ea typeface="华文新魏" panose="02010800040101010101" pitchFamily="2" charset="-122"/>
            </a:endParaRPr>
          </a:p>
        </p:txBody>
      </p:sp>
      <p:sp>
        <p:nvSpPr>
          <p:cNvPr id="8" name="矩形 7"/>
          <p:cNvSpPr/>
          <p:nvPr/>
        </p:nvSpPr>
        <p:spPr>
          <a:xfrm>
            <a:off x="1619672" y="1973737"/>
            <a:ext cx="1887055" cy="461665"/>
          </a:xfrm>
          <a:prstGeom prst="rect">
            <a:avLst/>
          </a:prstGeom>
        </p:spPr>
        <p:txBody>
          <a:bodyPr wrap="none">
            <a:spAutoFit/>
          </a:bodyPr>
          <a:lstStyle/>
          <a:p>
            <a:pPr>
              <a:lnSpc>
                <a:spcPct val="150000"/>
              </a:lnSpc>
            </a:pPr>
            <a:r>
              <a:rPr lang="zh-CN" altLang="en-US" sz="1600" b="1" dirty="0" smtClean="0">
                <a:solidFill>
                  <a:srgbClr val="22518A"/>
                </a:solidFill>
                <a:latin typeface="微软雅黑" panose="020B0503020204020204" pitchFamily="34" charset="-122"/>
                <a:ea typeface="微软雅黑" panose="020B0503020204020204" pitchFamily="34" charset="-122"/>
              </a:rPr>
              <a:t>三、各种 安全距离</a:t>
            </a:r>
            <a:endParaRPr lang="zh-CN" altLang="en-US" sz="1600" b="1" dirty="0">
              <a:solidFill>
                <a:srgbClr val="22518A"/>
              </a:solidFill>
              <a:latin typeface="微软雅黑" panose="020B0503020204020204" pitchFamily="34" charset="-122"/>
              <a:ea typeface="微软雅黑" panose="020B0503020204020204" pitchFamily="34" charset="-122"/>
            </a:endParaRPr>
          </a:p>
        </p:txBody>
      </p:sp>
      <p:graphicFrame>
        <p:nvGraphicFramePr>
          <p:cNvPr id="9" name="表格 8"/>
          <p:cNvGraphicFramePr>
            <a:graphicFrameLocks noGrp="1"/>
          </p:cNvGraphicFramePr>
          <p:nvPr/>
        </p:nvGraphicFramePr>
        <p:xfrm>
          <a:off x="1979712" y="3140968"/>
          <a:ext cx="6552729" cy="2808315"/>
        </p:xfrm>
        <a:graphic>
          <a:graphicData uri="http://schemas.openxmlformats.org/drawingml/2006/table">
            <a:tbl>
              <a:tblPr/>
              <a:tblGrid>
                <a:gridCol w="1171746"/>
                <a:gridCol w="1124876"/>
                <a:gridCol w="1354184"/>
                <a:gridCol w="1114294"/>
                <a:gridCol w="1787629"/>
              </a:tblGrid>
              <a:tr h="487389">
                <a:tc>
                  <a:txBody>
                    <a:bodyPr/>
                    <a:lstStyle/>
                    <a:p>
                      <a:pPr algn="ctr" rtl="0" fontAlgn="ctr"/>
                      <a:r>
                        <a:rPr lang="zh-CN" altLang="en-US" sz="1600" b="0" i="0" u="none" strike="noStrike" dirty="0">
                          <a:solidFill>
                            <a:srgbClr val="000000"/>
                          </a:solidFill>
                          <a:latin typeface="微软雅黑" panose="020B0503020204020204" pitchFamily="34" charset="-122"/>
                        </a:rPr>
                        <a:t>管道名称</a:t>
                      </a:r>
                      <a:endParaRPr lang="zh-CN" altLang="en-US" sz="1600" b="0" i="0" u="none" strike="noStrike" dirty="0">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600" b="0" i="0" u="none" strike="noStrike">
                          <a:solidFill>
                            <a:srgbClr val="000000"/>
                          </a:solidFill>
                          <a:latin typeface="微软雅黑" panose="020B0503020204020204" pitchFamily="34" charset="-122"/>
                        </a:rPr>
                        <a:t>配线方式</a:t>
                      </a:r>
                      <a:endParaRPr lang="zh-CN" altLang="en-US"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600" b="0" i="0" u="none" strike="noStrike">
                          <a:solidFill>
                            <a:srgbClr val="000000"/>
                          </a:solidFill>
                          <a:latin typeface="微软雅黑" panose="020B0503020204020204" pitchFamily="34" charset="-122"/>
                        </a:rPr>
                        <a:t>穿管配线</a:t>
                      </a:r>
                      <a:endParaRPr lang="zh-CN" altLang="en-US"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600" b="0" i="0" u="none" strike="noStrike">
                          <a:solidFill>
                            <a:srgbClr val="000000"/>
                          </a:solidFill>
                          <a:latin typeface="微软雅黑" panose="020B0503020204020204" pitchFamily="34" charset="-122"/>
                        </a:rPr>
                        <a:t>绝缘导线</a:t>
                      </a:r>
                      <a:endParaRPr lang="zh-CN" altLang="en-US"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600" b="0" i="0" u="none" strike="noStrike" dirty="0">
                          <a:solidFill>
                            <a:srgbClr val="000000"/>
                          </a:solidFill>
                          <a:latin typeface="微软雅黑" panose="020B0503020204020204" pitchFamily="34" charset="-122"/>
                        </a:rPr>
                        <a:t>裸导线配线</a:t>
                      </a:r>
                      <a:endParaRPr lang="zh-CN" altLang="en-US" sz="1600" b="0" i="0" u="none" strike="noStrike" dirty="0">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6821">
                <a:tc rowSpan="3">
                  <a:txBody>
                    <a:bodyPr/>
                    <a:lstStyle/>
                    <a:p>
                      <a:pPr algn="ctr" rtl="0" fontAlgn="ctr"/>
                      <a:r>
                        <a:rPr lang="zh-CN" altLang="en-US" sz="1600" b="0" i="0" u="none" strike="noStrike">
                          <a:solidFill>
                            <a:srgbClr val="000000"/>
                          </a:solidFill>
                          <a:latin typeface="微软雅黑" panose="020B0503020204020204" pitchFamily="34" charset="-122"/>
                        </a:rPr>
                        <a:t>蒸汽管</a:t>
                      </a:r>
                      <a:endParaRPr lang="zh-CN" altLang="en-US"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600" b="0" i="0" u="none" strike="noStrike">
                          <a:solidFill>
                            <a:srgbClr val="000000"/>
                          </a:solidFill>
                          <a:latin typeface="微软雅黑" panose="020B0503020204020204" pitchFamily="34" charset="-122"/>
                        </a:rPr>
                        <a:t>管道上</a:t>
                      </a:r>
                      <a:endParaRPr lang="zh-CN" altLang="en-US"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rPr>
                        <a:t>1</a:t>
                      </a:r>
                      <a:endParaRPr lang="en-US" altLang="zh-CN"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rPr>
                        <a:t>1</a:t>
                      </a:r>
                      <a:endParaRPr lang="en-US" altLang="zh-CN"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rPr>
                        <a:t>1.5</a:t>
                      </a:r>
                      <a:endParaRPr lang="en-US" altLang="zh-CN"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6821">
                <a:tc vMerge="1">
                  <a:tcPr/>
                </a:tc>
                <a:tc>
                  <a:txBody>
                    <a:bodyPr/>
                    <a:lstStyle/>
                    <a:p>
                      <a:pPr algn="ctr" rtl="0" fontAlgn="ctr"/>
                      <a:r>
                        <a:rPr lang="zh-CN" altLang="en-US" sz="1600" b="0" i="0" u="none" strike="noStrike">
                          <a:solidFill>
                            <a:srgbClr val="000000"/>
                          </a:solidFill>
                          <a:latin typeface="微软雅黑" panose="020B0503020204020204" pitchFamily="34" charset="-122"/>
                        </a:rPr>
                        <a:t>管道下</a:t>
                      </a:r>
                      <a:endParaRPr lang="zh-CN" altLang="en-US"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rPr>
                        <a:t>0.5</a:t>
                      </a:r>
                      <a:endParaRPr lang="en-US" altLang="zh-CN"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rPr>
                        <a:t>0.5</a:t>
                      </a:r>
                      <a:endParaRPr lang="en-US" altLang="zh-CN"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rPr>
                        <a:t>1.5</a:t>
                      </a:r>
                      <a:endParaRPr lang="en-US" altLang="zh-CN"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6821">
                <a:tc vMerge="1">
                  <a:tcPr/>
                </a:tc>
                <a:tc>
                  <a:txBody>
                    <a:bodyPr/>
                    <a:lstStyle/>
                    <a:p>
                      <a:pPr algn="ctr" rtl="0" fontAlgn="ctr"/>
                      <a:r>
                        <a:rPr lang="zh-CN" altLang="en-US" sz="1600" b="0" i="0" u="none" strike="noStrike">
                          <a:solidFill>
                            <a:srgbClr val="000000"/>
                          </a:solidFill>
                          <a:latin typeface="微软雅黑" panose="020B0503020204020204" pitchFamily="34" charset="-122"/>
                        </a:rPr>
                        <a:t>交叉</a:t>
                      </a:r>
                      <a:endParaRPr lang="zh-CN" altLang="en-US"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rPr>
                        <a:t>0.3</a:t>
                      </a:r>
                      <a:endParaRPr lang="en-US" altLang="zh-CN"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rPr>
                        <a:t>0.3</a:t>
                      </a:r>
                      <a:endParaRPr lang="en-US" altLang="zh-CN"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rPr>
                        <a:t>1.5</a:t>
                      </a:r>
                      <a:endParaRPr lang="en-US" altLang="zh-CN"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6821">
                <a:tc rowSpan="3">
                  <a:txBody>
                    <a:bodyPr/>
                    <a:lstStyle/>
                    <a:p>
                      <a:pPr algn="ctr" rtl="0" fontAlgn="ctr"/>
                      <a:r>
                        <a:rPr lang="zh-CN" altLang="en-US" sz="1600" b="0" i="0" u="none" strike="noStrike">
                          <a:solidFill>
                            <a:srgbClr val="000000"/>
                          </a:solidFill>
                          <a:latin typeface="微软雅黑" panose="020B0503020204020204" pitchFamily="34" charset="-122"/>
                        </a:rPr>
                        <a:t>暖气管</a:t>
                      </a:r>
                      <a:br>
                        <a:rPr lang="zh-CN" altLang="en-US" sz="1600" b="0" i="0" u="none" strike="noStrike">
                          <a:solidFill>
                            <a:srgbClr val="000000"/>
                          </a:solidFill>
                          <a:latin typeface="微软雅黑" panose="020B0503020204020204" pitchFamily="34" charset="-122"/>
                        </a:rPr>
                      </a:br>
                      <a:r>
                        <a:rPr lang="zh-CN" altLang="en-US" sz="1600" b="0" i="0" u="none" strike="noStrike">
                          <a:solidFill>
                            <a:srgbClr val="000000"/>
                          </a:solidFill>
                          <a:latin typeface="微软雅黑" panose="020B0503020204020204" pitchFamily="34" charset="-122"/>
                        </a:rPr>
                        <a:t>热水管</a:t>
                      </a:r>
                      <a:endParaRPr lang="zh-CN" altLang="en-US"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600" b="0" i="0" u="none" strike="noStrike">
                          <a:solidFill>
                            <a:srgbClr val="000000"/>
                          </a:solidFill>
                          <a:latin typeface="微软雅黑" panose="020B0503020204020204" pitchFamily="34" charset="-122"/>
                        </a:rPr>
                        <a:t>管道上</a:t>
                      </a:r>
                      <a:endParaRPr lang="zh-CN" altLang="en-US"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rPr>
                        <a:t>0.3</a:t>
                      </a:r>
                      <a:endParaRPr lang="en-US" altLang="zh-CN"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rPr>
                        <a:t>0.3</a:t>
                      </a:r>
                      <a:endParaRPr lang="en-US" altLang="zh-CN"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dirty="0">
                          <a:solidFill>
                            <a:srgbClr val="000000"/>
                          </a:solidFill>
                          <a:latin typeface="微软雅黑" panose="020B0503020204020204" pitchFamily="34" charset="-122"/>
                        </a:rPr>
                        <a:t>1.5</a:t>
                      </a:r>
                      <a:endParaRPr lang="en-US" altLang="zh-CN" sz="1600" b="0" i="0" u="none" strike="noStrike" dirty="0">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6821">
                <a:tc vMerge="1">
                  <a:tcPr/>
                </a:tc>
                <a:tc>
                  <a:txBody>
                    <a:bodyPr/>
                    <a:lstStyle/>
                    <a:p>
                      <a:pPr algn="ctr" rtl="0" fontAlgn="ctr"/>
                      <a:r>
                        <a:rPr lang="zh-CN" altLang="en-US" sz="1600" b="0" i="0" u="none" strike="noStrike">
                          <a:solidFill>
                            <a:srgbClr val="000000"/>
                          </a:solidFill>
                          <a:latin typeface="微软雅黑" panose="020B0503020204020204" pitchFamily="34" charset="-122"/>
                        </a:rPr>
                        <a:t>管道下</a:t>
                      </a:r>
                      <a:endParaRPr lang="zh-CN" altLang="en-US"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rPr>
                        <a:t>0.2</a:t>
                      </a:r>
                      <a:endParaRPr lang="en-US" altLang="zh-CN"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rPr>
                        <a:t>0.2</a:t>
                      </a:r>
                      <a:endParaRPr lang="en-US" altLang="zh-CN"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rPr>
                        <a:t>1.5</a:t>
                      </a:r>
                      <a:endParaRPr lang="en-US" altLang="zh-CN"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6821">
                <a:tc vMerge="1">
                  <a:tcPr/>
                </a:tc>
                <a:tc>
                  <a:txBody>
                    <a:bodyPr/>
                    <a:lstStyle/>
                    <a:p>
                      <a:pPr algn="ctr" rtl="0" fontAlgn="ctr"/>
                      <a:r>
                        <a:rPr lang="zh-CN" altLang="en-US" sz="1600" b="0" i="0" u="none" strike="noStrike">
                          <a:solidFill>
                            <a:srgbClr val="000000"/>
                          </a:solidFill>
                          <a:latin typeface="微软雅黑" panose="020B0503020204020204" pitchFamily="34" charset="-122"/>
                        </a:rPr>
                        <a:t>交叉</a:t>
                      </a:r>
                      <a:endParaRPr lang="zh-CN" altLang="en-US"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rPr>
                        <a:t>0.1</a:t>
                      </a:r>
                      <a:endParaRPr lang="en-US" altLang="zh-CN"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rPr>
                        <a:t>0.1</a:t>
                      </a:r>
                      <a:endParaRPr lang="en-US" altLang="zh-CN"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dirty="0">
                          <a:solidFill>
                            <a:srgbClr val="000000"/>
                          </a:solidFill>
                          <a:latin typeface="微软雅黑" panose="020B0503020204020204" pitchFamily="34" charset="-122"/>
                        </a:rPr>
                        <a:t>1.5</a:t>
                      </a:r>
                      <a:endParaRPr lang="en-US" altLang="zh-CN" sz="1600" b="0" i="0" u="none" strike="noStrike" dirty="0">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0" name="Text Box 6"/>
          <p:cNvSpPr txBox="1">
            <a:spLocks noChangeArrowheads="1"/>
          </p:cNvSpPr>
          <p:nvPr/>
        </p:nvSpPr>
        <p:spPr bwMode="auto">
          <a:xfrm>
            <a:off x="1692077" y="2420888"/>
            <a:ext cx="3455987" cy="461665"/>
          </a:xfrm>
          <a:prstGeom prst="rect">
            <a:avLst/>
          </a:prstGeom>
          <a:noFill/>
          <a:ln w="9525">
            <a:noFill/>
            <a:miter lim="800000"/>
          </a:ln>
        </p:spPr>
        <p:txBody>
          <a:bodyPr>
            <a:spAutoFit/>
          </a:bodyPr>
          <a:lstStyle>
            <a:defPPr>
              <a:defRPr lang="zh-CN"/>
            </a:defPPr>
            <a:lvl1pPr>
              <a:lnSpc>
                <a:spcPct val="150000"/>
              </a:lnSpc>
              <a:defRPr>
                <a:latin typeface="微软雅黑" panose="020B0503020204020204" pitchFamily="34" charset="-122"/>
                <a:ea typeface="微软雅黑" panose="020B0503020204020204" pitchFamily="34" charset="-122"/>
              </a:defRPr>
            </a:lvl1pPr>
          </a:lstStyle>
          <a:p>
            <a:r>
              <a:rPr lang="en-US" altLang="zh-CN" sz="1600" dirty="0" smtClean="0"/>
              <a:t>4</a:t>
            </a:r>
            <a:r>
              <a:rPr lang="zh-CN" altLang="en-US" sz="1600" dirty="0" smtClean="0"/>
              <a:t>、电气</a:t>
            </a:r>
            <a:r>
              <a:rPr lang="zh-CN" altLang="en-US" sz="1600" dirty="0"/>
              <a:t>线路与管道间的最小距离</a:t>
            </a:r>
            <a:endParaRPr lang="zh-CN" altLang="en-US" sz="1600" dirty="0"/>
          </a:p>
        </p:txBody>
      </p:sp>
      <p:sp>
        <p:nvSpPr>
          <p:cNvPr id="11" name="Text Box 54"/>
          <p:cNvSpPr txBox="1">
            <a:spLocks noChangeArrowheads="1"/>
          </p:cNvSpPr>
          <p:nvPr/>
        </p:nvSpPr>
        <p:spPr bwMode="auto">
          <a:xfrm>
            <a:off x="7308304" y="2780928"/>
            <a:ext cx="1368500" cy="338554"/>
          </a:xfrm>
          <a:prstGeom prst="rect">
            <a:avLst/>
          </a:prstGeom>
          <a:noFill/>
          <a:ln w="9525">
            <a:noFill/>
            <a:miter lim="800000"/>
          </a:ln>
        </p:spPr>
        <p:txBody>
          <a:bodyPr wrap="square">
            <a:spAutoFit/>
          </a:bodyPr>
          <a:lstStyle/>
          <a:p>
            <a:pPr algn="ctr">
              <a:spcBef>
                <a:spcPct val="50000"/>
              </a:spcBef>
            </a:pPr>
            <a:r>
              <a:rPr lang="zh-CN" altLang="en-US" sz="1600" dirty="0">
                <a:latin typeface="华文新魏" panose="02010800040101010101" pitchFamily="2" charset="-122"/>
                <a:ea typeface="华文新魏" panose="02010800040101010101" pitchFamily="2" charset="-122"/>
              </a:rPr>
              <a:t>单位：</a:t>
            </a:r>
            <a:r>
              <a:rPr lang="en-US" altLang="zh-CN" sz="1600" dirty="0">
                <a:latin typeface="华文新魏" panose="02010800040101010101" pitchFamily="2" charset="-122"/>
                <a:ea typeface="华文新魏" panose="02010800040101010101" pitchFamily="2" charset="-122"/>
              </a:rPr>
              <a:t>m</a:t>
            </a:r>
            <a:endParaRPr lang="en-US" altLang="zh-CN" sz="1600" dirty="0">
              <a:latin typeface="华文新魏" panose="02010800040101010101" pitchFamily="2" charset="-122"/>
              <a:ea typeface="华文新魏" panose="02010800040101010101" pitchFamily="2" charset="-122"/>
            </a:endParaRPr>
          </a:p>
        </p:txBody>
      </p:sp>
    </p:spTree>
  </p:cSld>
  <p:clrMapOvr>
    <a:masterClrMapping/>
  </p:clrMapOvr>
  <p:transition>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299864" y="1772816"/>
          <a:ext cx="1247800" cy="45522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extBox 6"/>
          <p:cNvSpPr txBox="1"/>
          <p:nvPr/>
        </p:nvSpPr>
        <p:spPr>
          <a:xfrm>
            <a:off x="1611540" y="1751884"/>
            <a:ext cx="800220" cy="338554"/>
          </a:xfrm>
          <a:prstGeom prst="rect">
            <a:avLst/>
          </a:prstGeom>
          <a:noFill/>
        </p:spPr>
        <p:txBody>
          <a:bodyPr wrap="none" rtlCol="0">
            <a:spAutoFit/>
          </a:bodyPr>
          <a:lstStyle/>
          <a:p>
            <a:pPr algn="ctr"/>
            <a:r>
              <a:rPr lang="zh-CN" altLang="en-US" sz="1600" dirty="0" smtClean="0">
                <a:solidFill>
                  <a:srgbClr val="22518A"/>
                </a:solidFill>
                <a:latin typeface="华文新魏" panose="02010800040101010101" pitchFamily="2" charset="-122"/>
                <a:ea typeface="华文新魏" panose="02010800040101010101" pitchFamily="2" charset="-122"/>
              </a:rPr>
              <a:t>■间距</a:t>
            </a:r>
            <a:endParaRPr lang="zh-CN" altLang="en-US" sz="1600" dirty="0">
              <a:solidFill>
                <a:srgbClr val="22518A"/>
              </a:solidFill>
              <a:latin typeface="华文新魏" panose="02010800040101010101" pitchFamily="2" charset="-122"/>
              <a:ea typeface="华文新魏" panose="02010800040101010101" pitchFamily="2" charset="-122"/>
            </a:endParaRPr>
          </a:p>
        </p:txBody>
      </p:sp>
      <p:sp>
        <p:nvSpPr>
          <p:cNvPr id="8" name="矩形 7"/>
          <p:cNvSpPr/>
          <p:nvPr/>
        </p:nvSpPr>
        <p:spPr>
          <a:xfrm>
            <a:off x="1619672" y="1973737"/>
            <a:ext cx="1887055" cy="461665"/>
          </a:xfrm>
          <a:prstGeom prst="rect">
            <a:avLst/>
          </a:prstGeom>
        </p:spPr>
        <p:txBody>
          <a:bodyPr wrap="none">
            <a:spAutoFit/>
          </a:bodyPr>
          <a:lstStyle/>
          <a:p>
            <a:pPr>
              <a:lnSpc>
                <a:spcPct val="150000"/>
              </a:lnSpc>
            </a:pPr>
            <a:r>
              <a:rPr lang="zh-CN" altLang="en-US" sz="1600" b="1" dirty="0" smtClean="0">
                <a:solidFill>
                  <a:srgbClr val="22518A"/>
                </a:solidFill>
                <a:latin typeface="微软雅黑" panose="020B0503020204020204" pitchFamily="34" charset="-122"/>
                <a:ea typeface="微软雅黑" panose="020B0503020204020204" pitchFamily="34" charset="-122"/>
              </a:rPr>
              <a:t>三、各种 安全距离</a:t>
            </a:r>
            <a:endParaRPr lang="zh-CN" altLang="en-US" sz="1600" b="1" dirty="0">
              <a:solidFill>
                <a:srgbClr val="22518A"/>
              </a:solidFill>
              <a:latin typeface="微软雅黑" panose="020B0503020204020204" pitchFamily="34" charset="-122"/>
              <a:ea typeface="微软雅黑" panose="020B0503020204020204" pitchFamily="34" charset="-122"/>
            </a:endParaRPr>
          </a:p>
        </p:txBody>
      </p:sp>
      <p:sp>
        <p:nvSpPr>
          <p:cNvPr id="9" name="Text Box 6"/>
          <p:cNvSpPr txBox="1">
            <a:spLocks noChangeArrowheads="1"/>
          </p:cNvSpPr>
          <p:nvPr/>
        </p:nvSpPr>
        <p:spPr bwMode="auto">
          <a:xfrm>
            <a:off x="1706591" y="2463279"/>
            <a:ext cx="2231851" cy="461665"/>
          </a:xfrm>
          <a:prstGeom prst="rect">
            <a:avLst/>
          </a:prstGeom>
          <a:noFill/>
          <a:ln w="9525">
            <a:noFill/>
            <a:miter lim="800000"/>
          </a:ln>
        </p:spPr>
        <p:txBody>
          <a:bodyPr wrap="square">
            <a:spAutoFit/>
          </a:bodyPr>
          <a:lstStyle>
            <a:defPPr>
              <a:defRPr lang="zh-CN"/>
            </a:defPPr>
            <a:lvl1pPr>
              <a:lnSpc>
                <a:spcPct val="150000"/>
              </a:lnSpc>
              <a:defRPr>
                <a:latin typeface="微软雅黑" panose="020B0503020204020204" pitchFamily="34" charset="-122"/>
                <a:ea typeface="微软雅黑" panose="020B0503020204020204" pitchFamily="34" charset="-122"/>
              </a:defRPr>
            </a:lvl1pPr>
          </a:lstStyle>
          <a:p>
            <a:r>
              <a:rPr lang="en-US" altLang="zh-CN" sz="1600" dirty="0" smtClean="0"/>
              <a:t>5</a:t>
            </a:r>
            <a:r>
              <a:rPr lang="zh-CN" altLang="en-US" sz="1600" dirty="0" smtClean="0"/>
              <a:t>、电气检修安全距离</a:t>
            </a:r>
            <a:endParaRPr lang="zh-CN" altLang="en-US" sz="1600" dirty="0"/>
          </a:p>
        </p:txBody>
      </p:sp>
      <p:graphicFrame>
        <p:nvGraphicFramePr>
          <p:cNvPr id="10" name="表格 9"/>
          <p:cNvGraphicFramePr>
            <a:graphicFrameLocks noGrp="1"/>
          </p:cNvGraphicFramePr>
          <p:nvPr/>
        </p:nvGraphicFramePr>
        <p:xfrm>
          <a:off x="1763688" y="2996952"/>
          <a:ext cx="6264696" cy="1584176"/>
        </p:xfrm>
        <a:graphic>
          <a:graphicData uri="http://schemas.openxmlformats.org/drawingml/2006/table">
            <a:tbl>
              <a:tblPr/>
              <a:tblGrid>
                <a:gridCol w="1800200"/>
                <a:gridCol w="1224136"/>
                <a:gridCol w="864096"/>
                <a:gridCol w="792088"/>
                <a:gridCol w="720080"/>
                <a:gridCol w="864096"/>
              </a:tblGrid>
              <a:tr h="504056">
                <a:tc>
                  <a:txBody>
                    <a:bodyPr/>
                    <a:lstStyle/>
                    <a:p>
                      <a:pPr algn="ctr" fontAlgn="ctr"/>
                      <a:endParaRPr lang="zh-CN" altLang="en-US" sz="1800" b="0" i="0" u="none" strike="noStrike" dirty="0">
                        <a:solidFill>
                          <a:srgbClr val="000000"/>
                        </a:solidFill>
                        <a:latin typeface="微软雅黑" panose="020B0503020204020204" pitchFamily="34" charset="-122"/>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rtl="0" fontAlgn="ctr"/>
                      <a:r>
                        <a:rPr lang="zh-CN" altLang="en-US" sz="1800" b="0" i="0" u="none" strike="noStrike">
                          <a:solidFill>
                            <a:srgbClr val="000000"/>
                          </a:solidFill>
                          <a:latin typeface="微软雅黑" panose="020B0503020204020204" pitchFamily="34" charset="-122"/>
                        </a:rPr>
                        <a:t>低压检修</a:t>
                      </a:r>
                      <a:endParaRPr lang="zh-CN" altLang="en-US" sz="18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0" i="0" u="none" strike="noStrike">
                          <a:solidFill>
                            <a:srgbClr val="000000"/>
                          </a:solidFill>
                          <a:latin typeface="微软雅黑" panose="020B0503020204020204" pitchFamily="34" charset="-122"/>
                        </a:rPr>
                        <a:t>10kV</a:t>
                      </a:r>
                      <a:endParaRPr lang="en-US" sz="18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0" i="0" u="none" strike="noStrike">
                          <a:solidFill>
                            <a:srgbClr val="000000"/>
                          </a:solidFill>
                          <a:latin typeface="微软雅黑" panose="020B0503020204020204" pitchFamily="34" charset="-122"/>
                        </a:rPr>
                        <a:t>35kV</a:t>
                      </a:r>
                      <a:endParaRPr lang="en-US" sz="18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0" i="0" u="none" strike="noStrike">
                          <a:solidFill>
                            <a:srgbClr val="000000"/>
                          </a:solidFill>
                          <a:latin typeface="微软雅黑" panose="020B0503020204020204" pitchFamily="34" charset="-122"/>
                        </a:rPr>
                        <a:t>110kV</a:t>
                      </a:r>
                      <a:endParaRPr lang="en-US" sz="18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0" i="0" u="none" strike="noStrike">
                          <a:solidFill>
                            <a:srgbClr val="000000"/>
                          </a:solidFill>
                          <a:latin typeface="微软雅黑" panose="020B0503020204020204" pitchFamily="34" charset="-122"/>
                        </a:rPr>
                        <a:t>220kV</a:t>
                      </a:r>
                      <a:endParaRPr lang="en-US" sz="18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6270">
                <a:tc>
                  <a:txBody>
                    <a:bodyPr/>
                    <a:lstStyle/>
                    <a:p>
                      <a:pPr algn="ctr" rtl="0" fontAlgn="ctr"/>
                      <a:r>
                        <a:rPr lang="zh-CN" altLang="en-US" sz="1800" b="0" i="0" u="none" strike="noStrike">
                          <a:solidFill>
                            <a:srgbClr val="000000"/>
                          </a:solidFill>
                          <a:latin typeface="微软雅黑" panose="020B0503020204020204" pitchFamily="34" charset="-122"/>
                        </a:rPr>
                        <a:t>无遮拦</a:t>
                      </a:r>
                      <a:endParaRPr lang="zh-CN" altLang="en-US" sz="18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2000" b="0" i="0" u="none" strike="noStrike">
                          <a:solidFill>
                            <a:srgbClr val="000000"/>
                          </a:solidFill>
                          <a:latin typeface="微软雅黑" panose="020B0503020204020204" pitchFamily="34" charset="-122"/>
                        </a:rPr>
                        <a:t>0.1</a:t>
                      </a:r>
                      <a:endParaRPr lang="en-US" altLang="zh-CN" sz="20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2000" b="0" i="0" u="none" strike="noStrike">
                          <a:solidFill>
                            <a:srgbClr val="000000"/>
                          </a:solidFill>
                          <a:latin typeface="微软雅黑" panose="020B0503020204020204" pitchFamily="34" charset="-122"/>
                        </a:rPr>
                        <a:t>0.7</a:t>
                      </a:r>
                      <a:endParaRPr lang="en-US" altLang="zh-CN" sz="20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2000" b="0" i="0" u="none" strike="noStrike">
                          <a:solidFill>
                            <a:srgbClr val="000000"/>
                          </a:solidFill>
                          <a:latin typeface="微软雅黑" panose="020B0503020204020204" pitchFamily="34" charset="-122"/>
                        </a:rPr>
                        <a:t>1</a:t>
                      </a:r>
                      <a:endParaRPr lang="en-US" altLang="zh-CN" sz="20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2000" b="0" i="0" u="none" strike="noStrike">
                          <a:solidFill>
                            <a:srgbClr val="000000"/>
                          </a:solidFill>
                          <a:latin typeface="微软雅黑" panose="020B0503020204020204" pitchFamily="34" charset="-122"/>
                        </a:rPr>
                        <a:t>1.5</a:t>
                      </a:r>
                      <a:endParaRPr lang="en-US" altLang="zh-CN" sz="20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2000" b="0" i="0" u="none" strike="noStrike">
                          <a:solidFill>
                            <a:srgbClr val="000000"/>
                          </a:solidFill>
                          <a:latin typeface="微软雅黑" panose="020B0503020204020204" pitchFamily="34" charset="-122"/>
                        </a:rPr>
                        <a:t>3</a:t>
                      </a:r>
                      <a:endParaRPr lang="en-US" altLang="zh-CN" sz="20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6270">
                <a:tc>
                  <a:txBody>
                    <a:bodyPr/>
                    <a:lstStyle/>
                    <a:p>
                      <a:pPr algn="ctr" rtl="0" fontAlgn="ctr"/>
                      <a:r>
                        <a:rPr lang="zh-CN" altLang="en-US" sz="1800" b="0" i="0" u="none" strike="noStrike">
                          <a:solidFill>
                            <a:srgbClr val="000000"/>
                          </a:solidFill>
                          <a:latin typeface="微软雅黑" panose="020B0503020204020204" pitchFamily="34" charset="-122"/>
                        </a:rPr>
                        <a:t>有遮拦</a:t>
                      </a:r>
                      <a:endParaRPr lang="zh-CN" altLang="en-US" sz="18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2000" b="0" i="0" u="none" strike="noStrike">
                          <a:solidFill>
                            <a:srgbClr val="000000"/>
                          </a:solidFill>
                          <a:latin typeface="微软雅黑" panose="020B0503020204020204" pitchFamily="34" charset="-122"/>
                        </a:rPr>
                        <a:t>　</a:t>
                      </a:r>
                      <a:endParaRPr lang="zh-CN" altLang="en-US" sz="20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2000" b="0" i="0" u="none" strike="noStrike">
                          <a:solidFill>
                            <a:srgbClr val="000000"/>
                          </a:solidFill>
                          <a:latin typeface="微软雅黑" panose="020B0503020204020204" pitchFamily="34" charset="-122"/>
                        </a:rPr>
                        <a:t>0.4</a:t>
                      </a:r>
                      <a:endParaRPr lang="en-US" altLang="zh-CN" sz="20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2000" b="0" i="0" u="none" strike="noStrike">
                          <a:solidFill>
                            <a:srgbClr val="000000"/>
                          </a:solidFill>
                          <a:latin typeface="微软雅黑" panose="020B0503020204020204" pitchFamily="34" charset="-122"/>
                        </a:rPr>
                        <a:t>0.6</a:t>
                      </a:r>
                      <a:endParaRPr lang="en-US" altLang="zh-CN" sz="20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2000" b="0" i="0" u="none" strike="noStrike">
                          <a:solidFill>
                            <a:srgbClr val="000000"/>
                          </a:solidFill>
                          <a:latin typeface="微软雅黑" panose="020B0503020204020204" pitchFamily="34" charset="-122"/>
                        </a:rPr>
                        <a:t>1.5</a:t>
                      </a:r>
                      <a:endParaRPr lang="en-US" altLang="zh-CN" sz="20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2000" b="0" i="0" u="none" strike="noStrike">
                          <a:solidFill>
                            <a:srgbClr val="000000"/>
                          </a:solidFill>
                          <a:latin typeface="微软雅黑" panose="020B0503020204020204" pitchFamily="34" charset="-122"/>
                        </a:rPr>
                        <a:t>3</a:t>
                      </a:r>
                      <a:endParaRPr lang="en-US" altLang="zh-CN" sz="20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7580">
                <a:tc>
                  <a:txBody>
                    <a:bodyPr/>
                    <a:lstStyle/>
                    <a:p>
                      <a:pPr algn="ctr" rtl="0" fontAlgn="ctr"/>
                      <a:r>
                        <a:rPr lang="zh-CN" altLang="en-US" sz="1800" b="0" i="0" u="none" strike="noStrike" dirty="0">
                          <a:solidFill>
                            <a:srgbClr val="000000"/>
                          </a:solidFill>
                          <a:latin typeface="微软雅黑" panose="020B0503020204020204" pitchFamily="34" charset="-122"/>
                        </a:rPr>
                        <a:t>在架空线路检修</a:t>
                      </a:r>
                      <a:endParaRPr lang="zh-CN" altLang="en-US" sz="1800" b="0" i="0" u="none" strike="noStrike" dirty="0">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2000" b="0" i="0" u="none" strike="noStrike">
                          <a:solidFill>
                            <a:srgbClr val="000000"/>
                          </a:solidFill>
                          <a:latin typeface="微软雅黑" panose="020B0503020204020204" pitchFamily="34" charset="-122"/>
                        </a:rPr>
                        <a:t>　</a:t>
                      </a:r>
                      <a:endParaRPr lang="zh-CN" altLang="en-US" sz="20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2000" b="0" i="0" u="none" strike="noStrike">
                          <a:solidFill>
                            <a:srgbClr val="000000"/>
                          </a:solidFill>
                          <a:latin typeface="微软雅黑" panose="020B0503020204020204" pitchFamily="34" charset="-122"/>
                        </a:rPr>
                        <a:t>1</a:t>
                      </a:r>
                      <a:endParaRPr lang="en-US" altLang="zh-CN" sz="20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2000" b="0" i="0" u="none" strike="noStrike" dirty="0">
                          <a:solidFill>
                            <a:srgbClr val="000000"/>
                          </a:solidFill>
                          <a:latin typeface="微软雅黑" panose="020B0503020204020204" pitchFamily="34" charset="-122"/>
                        </a:rPr>
                        <a:t>2.5</a:t>
                      </a:r>
                      <a:endParaRPr lang="en-US" altLang="zh-CN" sz="2000" b="0" i="0" u="none" strike="noStrike" dirty="0">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2000" b="0" i="0" u="none" strike="noStrike">
                          <a:solidFill>
                            <a:srgbClr val="000000"/>
                          </a:solidFill>
                          <a:latin typeface="微软雅黑" panose="020B0503020204020204" pitchFamily="34" charset="-122"/>
                        </a:rPr>
                        <a:t>　</a:t>
                      </a:r>
                      <a:endParaRPr lang="zh-CN" altLang="en-US" sz="20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2000" b="0" i="0" u="none" strike="noStrike" dirty="0">
                          <a:solidFill>
                            <a:srgbClr val="000000"/>
                          </a:solidFill>
                          <a:latin typeface="微软雅黑" panose="020B0503020204020204" pitchFamily="34" charset="-122"/>
                        </a:rPr>
                        <a:t>　</a:t>
                      </a:r>
                      <a:endParaRPr lang="zh-CN" altLang="en-US" sz="2000" b="0" i="0" u="none" strike="noStrike" dirty="0">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1" name="Text Box 6"/>
          <p:cNvSpPr txBox="1">
            <a:spLocks noChangeArrowheads="1"/>
          </p:cNvSpPr>
          <p:nvPr/>
        </p:nvSpPr>
        <p:spPr bwMode="auto">
          <a:xfrm>
            <a:off x="1691680" y="4580539"/>
            <a:ext cx="4176464" cy="461665"/>
          </a:xfrm>
          <a:prstGeom prst="rect">
            <a:avLst/>
          </a:prstGeom>
          <a:noFill/>
          <a:ln w="9525">
            <a:noFill/>
            <a:miter lim="800000"/>
          </a:ln>
        </p:spPr>
        <p:txBody>
          <a:bodyPr wrap="square">
            <a:spAutoFit/>
          </a:bodyPr>
          <a:lstStyle>
            <a:defPPr>
              <a:defRPr lang="zh-CN"/>
            </a:defPPr>
            <a:lvl1pPr>
              <a:lnSpc>
                <a:spcPct val="150000"/>
              </a:lnSpc>
              <a:defRPr>
                <a:latin typeface="微软雅黑" panose="020B0503020204020204" pitchFamily="34" charset="-122"/>
                <a:ea typeface="微软雅黑" panose="020B0503020204020204" pitchFamily="34" charset="-122"/>
              </a:defRPr>
            </a:lvl1pPr>
          </a:lstStyle>
          <a:p>
            <a:r>
              <a:rPr lang="en-US" altLang="zh-CN" sz="1600" dirty="0" smtClean="0"/>
              <a:t>6</a:t>
            </a:r>
            <a:r>
              <a:rPr lang="zh-CN" altLang="en-US" sz="1600" dirty="0" smtClean="0"/>
              <a:t>、起重机具、吊物与线路的最小距离不小于</a:t>
            </a:r>
            <a:endParaRPr lang="zh-CN" altLang="en-US" sz="1600" dirty="0" smtClean="0"/>
          </a:p>
        </p:txBody>
      </p:sp>
      <p:sp>
        <p:nvSpPr>
          <p:cNvPr id="12" name="Text Box 45"/>
          <p:cNvSpPr txBox="1">
            <a:spLocks noChangeArrowheads="1"/>
          </p:cNvSpPr>
          <p:nvPr/>
        </p:nvSpPr>
        <p:spPr bwMode="auto">
          <a:xfrm>
            <a:off x="7019925" y="2658398"/>
            <a:ext cx="1008459" cy="338554"/>
          </a:xfrm>
          <a:prstGeom prst="rect">
            <a:avLst/>
          </a:prstGeom>
          <a:noFill/>
          <a:ln w="9525">
            <a:noFill/>
            <a:miter lim="800000"/>
          </a:ln>
        </p:spPr>
        <p:txBody>
          <a:bodyPr wrap="square">
            <a:spAutoFit/>
          </a:bodyPr>
          <a:lstStyle/>
          <a:p>
            <a:pPr algn="ctr">
              <a:spcBef>
                <a:spcPct val="50000"/>
              </a:spcBef>
            </a:pPr>
            <a:r>
              <a:rPr lang="zh-CN" altLang="en-US" sz="1600" dirty="0">
                <a:latin typeface="微软雅黑" panose="020B0503020204020204" pitchFamily="34" charset="-122"/>
                <a:ea typeface="微软雅黑" panose="020B0503020204020204" pitchFamily="34" charset="-122"/>
              </a:rPr>
              <a:t>单位：</a:t>
            </a:r>
            <a:r>
              <a:rPr lang="en-US" altLang="zh-CN" sz="1600" dirty="0">
                <a:latin typeface="微软雅黑" panose="020B0503020204020204" pitchFamily="34" charset="-122"/>
                <a:ea typeface="微软雅黑" panose="020B0503020204020204" pitchFamily="34" charset="-122"/>
              </a:rPr>
              <a:t>m</a:t>
            </a:r>
            <a:endParaRPr lang="en-US" altLang="zh-CN" sz="1600" dirty="0">
              <a:latin typeface="微软雅黑" panose="020B0503020204020204" pitchFamily="34" charset="-122"/>
              <a:ea typeface="微软雅黑" panose="020B0503020204020204" pitchFamily="34" charset="-122"/>
            </a:endParaRPr>
          </a:p>
        </p:txBody>
      </p:sp>
      <p:graphicFrame>
        <p:nvGraphicFramePr>
          <p:cNvPr id="15" name="表格 14"/>
          <p:cNvGraphicFramePr>
            <a:graphicFrameLocks noGrp="1"/>
          </p:cNvGraphicFramePr>
          <p:nvPr/>
        </p:nvGraphicFramePr>
        <p:xfrm>
          <a:off x="1799304" y="5085184"/>
          <a:ext cx="6229080" cy="1073274"/>
        </p:xfrm>
        <a:graphic>
          <a:graphicData uri="http://schemas.openxmlformats.org/drawingml/2006/table">
            <a:tbl>
              <a:tblPr/>
              <a:tblGrid>
                <a:gridCol w="3436183"/>
                <a:gridCol w="611321"/>
                <a:gridCol w="755161"/>
                <a:gridCol w="1426415"/>
              </a:tblGrid>
              <a:tr h="357758">
                <a:tc>
                  <a:txBody>
                    <a:bodyPr/>
                    <a:lstStyle/>
                    <a:p>
                      <a:pPr algn="ctr" rtl="0" fontAlgn="ctr"/>
                      <a:r>
                        <a:rPr lang="zh-CN" altLang="en-US" sz="1600" b="0" i="0" u="none" strike="noStrike">
                          <a:solidFill>
                            <a:srgbClr val="000000"/>
                          </a:solidFill>
                          <a:latin typeface="微软雅黑" panose="020B0503020204020204" pitchFamily="34" charset="-122"/>
                        </a:rPr>
                        <a:t>线路电压</a:t>
                      </a:r>
                      <a:endParaRPr lang="zh-CN" altLang="en-US"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a:solidFill>
                            <a:srgbClr val="000000"/>
                          </a:solidFill>
                          <a:latin typeface="微软雅黑" panose="020B0503020204020204" pitchFamily="34" charset="-122"/>
                        </a:rPr>
                        <a:t>1kV</a:t>
                      </a:r>
                      <a:endParaRPr lang="en-US"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a:solidFill>
                            <a:srgbClr val="000000"/>
                          </a:solidFill>
                          <a:latin typeface="微软雅黑" panose="020B0503020204020204" pitchFamily="34" charset="-122"/>
                        </a:rPr>
                        <a:t>10kV</a:t>
                      </a:r>
                      <a:endParaRPr lang="en-US"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a:solidFill>
                            <a:srgbClr val="000000"/>
                          </a:solidFill>
                          <a:latin typeface="微软雅黑" panose="020B0503020204020204" pitchFamily="34" charset="-122"/>
                        </a:rPr>
                        <a:t>35~110kV</a:t>
                      </a:r>
                      <a:endParaRPr lang="en-US"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7758">
                <a:tc>
                  <a:txBody>
                    <a:bodyPr/>
                    <a:lstStyle/>
                    <a:p>
                      <a:pPr algn="ctr" rtl="0" fontAlgn="ctr"/>
                      <a:r>
                        <a:rPr lang="zh-CN" altLang="en-US" sz="1600" b="0" i="0" u="none" strike="noStrike">
                          <a:solidFill>
                            <a:srgbClr val="000000"/>
                          </a:solidFill>
                          <a:latin typeface="微软雅黑" panose="020B0503020204020204" pitchFamily="34" charset="-122"/>
                        </a:rPr>
                        <a:t>允许与输电线路的最近距离</a:t>
                      </a:r>
                      <a:endParaRPr lang="zh-CN" altLang="en-US"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rPr>
                        <a:t>1.5</a:t>
                      </a:r>
                      <a:endParaRPr lang="en-US" altLang="zh-CN"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rPr>
                        <a:t>2</a:t>
                      </a:r>
                      <a:endParaRPr lang="en-US" altLang="zh-CN"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rPr>
                        <a:t>4</a:t>
                      </a:r>
                      <a:endParaRPr lang="en-US" altLang="zh-CN"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7758">
                <a:tc>
                  <a:txBody>
                    <a:bodyPr/>
                    <a:lstStyle/>
                    <a:p>
                      <a:pPr algn="ctr" rtl="0" fontAlgn="ctr"/>
                      <a:r>
                        <a:rPr lang="zh-CN" altLang="en-US" sz="1600" b="0" i="0" u="none" strike="noStrike">
                          <a:solidFill>
                            <a:srgbClr val="000000"/>
                          </a:solidFill>
                          <a:latin typeface="微软雅黑" panose="020B0503020204020204" pitchFamily="34" charset="-122"/>
                        </a:rPr>
                        <a:t>垂直安全距离</a:t>
                      </a:r>
                      <a:endParaRPr lang="zh-CN" altLang="en-US"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rPr>
                        <a:t>1.5</a:t>
                      </a:r>
                      <a:endParaRPr lang="en-US" altLang="zh-CN"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a:solidFill>
                            <a:srgbClr val="000000"/>
                          </a:solidFill>
                          <a:latin typeface="微软雅黑" panose="020B0503020204020204" pitchFamily="34" charset="-122"/>
                        </a:rPr>
                        <a:t>1.5</a:t>
                      </a:r>
                      <a:endParaRPr lang="en-US" altLang="zh-CN"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600" b="0" i="0" u="none" strike="noStrike" dirty="0">
                          <a:solidFill>
                            <a:srgbClr val="000000"/>
                          </a:solidFill>
                          <a:latin typeface="微软雅黑" panose="020B0503020204020204" pitchFamily="34" charset="-122"/>
                        </a:rPr>
                        <a:t>2.5</a:t>
                      </a:r>
                      <a:endParaRPr lang="en-US" altLang="zh-CN" sz="1600" b="0" i="0" u="none" strike="noStrike" dirty="0">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299864" y="1772816"/>
          <a:ext cx="1247800" cy="45522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extBox 6"/>
          <p:cNvSpPr txBox="1"/>
          <p:nvPr/>
        </p:nvSpPr>
        <p:spPr>
          <a:xfrm>
            <a:off x="1611540" y="1751884"/>
            <a:ext cx="800220" cy="338554"/>
          </a:xfrm>
          <a:prstGeom prst="rect">
            <a:avLst/>
          </a:prstGeom>
          <a:noFill/>
        </p:spPr>
        <p:txBody>
          <a:bodyPr wrap="none" rtlCol="0">
            <a:spAutoFit/>
          </a:bodyPr>
          <a:lstStyle/>
          <a:p>
            <a:pPr algn="ctr"/>
            <a:r>
              <a:rPr lang="zh-CN" altLang="en-US" sz="1600" dirty="0" smtClean="0">
                <a:solidFill>
                  <a:srgbClr val="22518A"/>
                </a:solidFill>
                <a:latin typeface="华文新魏" panose="02010800040101010101" pitchFamily="2" charset="-122"/>
                <a:ea typeface="华文新魏" panose="02010800040101010101" pitchFamily="2" charset="-122"/>
              </a:rPr>
              <a:t>■间距</a:t>
            </a:r>
            <a:endParaRPr lang="zh-CN" altLang="en-US" sz="1600" dirty="0">
              <a:solidFill>
                <a:srgbClr val="22518A"/>
              </a:solidFill>
              <a:latin typeface="华文新魏" panose="02010800040101010101" pitchFamily="2" charset="-122"/>
              <a:ea typeface="华文新魏" panose="02010800040101010101" pitchFamily="2" charset="-122"/>
            </a:endParaRPr>
          </a:p>
        </p:txBody>
      </p:sp>
      <p:sp>
        <p:nvSpPr>
          <p:cNvPr id="8" name="矩形 7"/>
          <p:cNvSpPr/>
          <p:nvPr/>
        </p:nvSpPr>
        <p:spPr>
          <a:xfrm>
            <a:off x="1837504" y="2290729"/>
            <a:ext cx="3526584" cy="418191"/>
          </a:xfrm>
          <a:prstGeom prst="rect">
            <a:avLst/>
          </a:prstGeom>
        </p:spPr>
        <p:txBody>
          <a:bodyPr wrap="square">
            <a:spAutoFit/>
          </a:bodyPr>
          <a:lstStyle/>
          <a:p>
            <a:pPr>
              <a:lnSpc>
                <a:spcPct val="150000"/>
              </a:lnSpc>
            </a:pPr>
            <a:r>
              <a:rPr lang="zh-CN" altLang="en-US" sz="1600" b="1" dirty="0" smtClean="0">
                <a:solidFill>
                  <a:srgbClr val="22518A"/>
                </a:solidFill>
                <a:latin typeface="微软雅黑" panose="020B0503020204020204" pitchFamily="34" charset="-122"/>
                <a:ea typeface="微软雅黑" panose="020B0503020204020204" pitchFamily="34" charset="-122"/>
              </a:rPr>
              <a:t>四、吊臂碰到了输电线路时 怎么办</a:t>
            </a:r>
            <a:r>
              <a:rPr lang="en-US" altLang="zh-CN" sz="1600" b="1" dirty="0" smtClean="0">
                <a:solidFill>
                  <a:srgbClr val="22518A"/>
                </a:solidFill>
                <a:latin typeface="微软雅黑" panose="020B0503020204020204" pitchFamily="34" charset="-122"/>
                <a:ea typeface="微软雅黑" panose="020B0503020204020204" pitchFamily="34" charset="-122"/>
              </a:rPr>
              <a:t>?</a:t>
            </a:r>
            <a:endParaRPr lang="en-US" altLang="zh-CN" sz="1600" b="1" dirty="0" smtClean="0">
              <a:solidFill>
                <a:srgbClr val="22518A"/>
              </a:solidFill>
              <a:latin typeface="微软雅黑" panose="020B0503020204020204" pitchFamily="34" charset="-122"/>
              <a:ea typeface="微软雅黑" panose="020B0503020204020204" pitchFamily="34" charset="-122"/>
            </a:endParaRPr>
          </a:p>
        </p:txBody>
      </p:sp>
      <p:grpSp>
        <p:nvGrpSpPr>
          <p:cNvPr id="17" name="组合 16"/>
          <p:cNvGrpSpPr/>
          <p:nvPr/>
        </p:nvGrpSpPr>
        <p:grpSpPr>
          <a:xfrm>
            <a:off x="2209688" y="2910992"/>
            <a:ext cx="5962712" cy="2318208"/>
            <a:chOff x="2137680" y="2478944"/>
            <a:chExt cx="5962712" cy="2318208"/>
          </a:xfrm>
        </p:grpSpPr>
        <p:sp>
          <p:nvSpPr>
            <p:cNvPr id="9" name="矩形 8"/>
            <p:cNvSpPr/>
            <p:nvPr/>
          </p:nvSpPr>
          <p:spPr>
            <a:xfrm>
              <a:off x="2326362" y="2478944"/>
              <a:ext cx="3513878" cy="338554"/>
            </a:xfrm>
            <a:prstGeom prst="rect">
              <a:avLst/>
            </a:prstGeom>
          </p:spPr>
          <p:txBody>
            <a:bodyPr wrap="square">
              <a:spAutoFit/>
            </a:bodyPr>
            <a:lstStyle/>
            <a:p>
              <a:pPr>
                <a:buClr>
                  <a:srgbClr val="FF3300"/>
                </a:buClr>
                <a:buSzPct val="120000"/>
                <a:buFont typeface="Arial" panose="020B0604020202020204" pitchFamily="34" charset="0"/>
                <a:buNone/>
              </a:pPr>
              <a:r>
                <a:rPr kumimoji="1" lang="zh-CN" altLang="en-US" sz="1600" dirty="0" smtClean="0">
                  <a:latin typeface="微软雅黑" panose="020B0503020204020204" pitchFamily="34" charset="-122"/>
                  <a:ea typeface="微软雅黑" panose="020B0503020204020204" pitchFamily="34" charset="-122"/>
                </a:rPr>
                <a:t>任何人不能靠近起重机，吊具和索具。</a:t>
              </a:r>
              <a:endParaRPr kumimoji="1" lang="zh-CN" altLang="en-US" sz="1600" dirty="0">
                <a:latin typeface="微软雅黑" panose="020B0503020204020204" pitchFamily="34" charset="-122"/>
                <a:ea typeface="微软雅黑" panose="020B0503020204020204" pitchFamily="34" charset="-122"/>
              </a:endParaRPr>
            </a:p>
          </p:txBody>
        </p:sp>
        <p:sp>
          <p:nvSpPr>
            <p:cNvPr id="10" name="椭圆 9"/>
            <p:cNvSpPr/>
            <p:nvPr/>
          </p:nvSpPr>
          <p:spPr>
            <a:xfrm>
              <a:off x="2138804" y="2550952"/>
              <a:ext cx="187558" cy="1730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1" name="矩形 10"/>
            <p:cNvSpPr/>
            <p:nvPr/>
          </p:nvSpPr>
          <p:spPr>
            <a:xfrm>
              <a:off x="2339752" y="2916233"/>
              <a:ext cx="5760640" cy="584775"/>
            </a:xfrm>
            <a:prstGeom prst="rect">
              <a:avLst/>
            </a:prstGeom>
          </p:spPr>
          <p:txBody>
            <a:bodyPr wrap="square">
              <a:spAutoFit/>
            </a:bodyPr>
            <a:lstStyle/>
            <a:p>
              <a:pPr>
                <a:buClr>
                  <a:srgbClr val="FF3300"/>
                </a:buClr>
                <a:buSzPct val="120000"/>
                <a:buFont typeface="Arial" panose="020B0604020202020204" pitchFamily="34" charset="0"/>
                <a:buNone/>
              </a:pPr>
              <a:r>
                <a:rPr kumimoji="1" lang="zh-CN" altLang="en-US" sz="1600" dirty="0" smtClean="0">
                  <a:latin typeface="微软雅黑" panose="020B0503020204020204" pitchFamily="34" charset="-122"/>
                  <a:ea typeface="微软雅黑" panose="020B0503020204020204" pitchFamily="34" charset="-122"/>
                </a:rPr>
                <a:t>司机处于金属外壳形成的屏蔽之中，尚不会发生触电事故</a:t>
              </a:r>
              <a:r>
                <a:rPr kumimoji="1" lang="en-US" altLang="zh-CN" sz="1600" dirty="0" smtClean="0">
                  <a:latin typeface="微软雅黑" panose="020B0503020204020204" pitchFamily="34" charset="-122"/>
                  <a:ea typeface="微软雅黑" panose="020B0503020204020204" pitchFamily="34" charset="-122"/>
                </a:rPr>
                <a:t>,</a:t>
              </a:r>
              <a:r>
                <a:rPr kumimoji="1" lang="zh-CN" altLang="en-US" sz="1600" dirty="0" smtClean="0">
                  <a:latin typeface="微软雅黑" panose="020B0503020204020204" pitchFamily="34" charset="-122"/>
                  <a:ea typeface="微软雅黑" panose="020B0503020204020204" pitchFamily="34" charset="-122"/>
                </a:rPr>
                <a:t>应将吊臂脱离输电线路。</a:t>
              </a:r>
              <a:endParaRPr kumimoji="1" lang="zh-CN" altLang="en-US" sz="1600" dirty="0">
                <a:latin typeface="微软雅黑" panose="020B0503020204020204" pitchFamily="34" charset="-122"/>
                <a:ea typeface="微软雅黑" panose="020B0503020204020204" pitchFamily="34" charset="-122"/>
              </a:endParaRPr>
            </a:p>
          </p:txBody>
        </p:sp>
        <p:sp>
          <p:nvSpPr>
            <p:cNvPr id="12" name="椭圆 11"/>
            <p:cNvSpPr/>
            <p:nvPr/>
          </p:nvSpPr>
          <p:spPr>
            <a:xfrm>
              <a:off x="2137680" y="2999200"/>
              <a:ext cx="187558" cy="1730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3" name="矩形 12"/>
            <p:cNvSpPr/>
            <p:nvPr/>
          </p:nvSpPr>
          <p:spPr>
            <a:xfrm>
              <a:off x="2358008" y="3564305"/>
              <a:ext cx="5670376" cy="584775"/>
            </a:xfrm>
            <a:prstGeom prst="rect">
              <a:avLst/>
            </a:prstGeom>
          </p:spPr>
          <p:txBody>
            <a:bodyPr wrap="square">
              <a:spAutoFit/>
            </a:bodyPr>
            <a:lstStyle/>
            <a:p>
              <a:pPr>
                <a:buClr>
                  <a:srgbClr val="FF3300"/>
                </a:buClr>
                <a:buSzPct val="120000"/>
                <a:buFont typeface="Arial" panose="020B0604020202020204" pitchFamily="34" charset="0"/>
                <a:buNone/>
              </a:pPr>
              <a:r>
                <a:rPr kumimoji="1" lang="zh-CN" altLang="en-US" sz="1600" dirty="0" smtClean="0">
                  <a:latin typeface="微软雅黑" panose="020B0503020204020204" pitchFamily="34" charset="-122"/>
                  <a:ea typeface="微软雅黑" panose="020B0503020204020204" pitchFamily="34" charset="-122"/>
                </a:rPr>
                <a:t>如不能脱离，司机也不能随便下地，应等待有关人员将电源切断后再下地。</a:t>
              </a:r>
              <a:endParaRPr kumimoji="1" lang="zh-CN" altLang="en-US" sz="1600" dirty="0">
                <a:latin typeface="微软雅黑" panose="020B0503020204020204" pitchFamily="34" charset="-122"/>
                <a:ea typeface="微软雅黑" panose="020B0503020204020204" pitchFamily="34" charset="-122"/>
              </a:endParaRPr>
            </a:p>
          </p:txBody>
        </p:sp>
        <p:sp>
          <p:nvSpPr>
            <p:cNvPr id="14" name="椭圆 13"/>
            <p:cNvSpPr/>
            <p:nvPr/>
          </p:nvSpPr>
          <p:spPr>
            <a:xfrm>
              <a:off x="2138242" y="3659538"/>
              <a:ext cx="187558" cy="1730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5" name="矩形 14"/>
            <p:cNvSpPr/>
            <p:nvPr/>
          </p:nvSpPr>
          <p:spPr>
            <a:xfrm>
              <a:off x="2358008" y="4212377"/>
              <a:ext cx="5742384" cy="584775"/>
            </a:xfrm>
            <a:prstGeom prst="rect">
              <a:avLst/>
            </a:prstGeom>
          </p:spPr>
          <p:txBody>
            <a:bodyPr wrap="square">
              <a:spAutoFit/>
            </a:bodyPr>
            <a:lstStyle/>
            <a:p>
              <a:pPr>
                <a:buClr>
                  <a:srgbClr val="FF3300"/>
                </a:buClr>
                <a:buSzPct val="120000"/>
                <a:buFont typeface="Arial" panose="020B0604020202020204" pitchFamily="34" charset="0"/>
                <a:buNone/>
              </a:pPr>
              <a:r>
                <a:rPr kumimoji="1" lang="zh-CN" altLang="en-US" sz="1600" dirty="0" smtClean="0">
                  <a:latin typeface="微软雅黑" panose="020B0503020204020204" pitchFamily="34" charset="-122"/>
                  <a:ea typeface="微软雅黑" panose="020B0503020204020204" pitchFamily="34" charset="-122"/>
                </a:rPr>
                <a:t>如果现场无法切断电源，司机应双足并拢跳下，并跳出危险地区为止，防止跨步电压触电。</a:t>
              </a:r>
              <a:endParaRPr kumimoji="1" lang="zh-CN" altLang="en-US" sz="1600" dirty="0">
                <a:latin typeface="微软雅黑" panose="020B0503020204020204" pitchFamily="34" charset="-122"/>
                <a:ea typeface="微软雅黑" panose="020B0503020204020204" pitchFamily="34" charset="-122"/>
              </a:endParaRPr>
            </a:p>
          </p:txBody>
        </p:sp>
        <p:sp>
          <p:nvSpPr>
            <p:cNvPr id="16" name="椭圆 15"/>
            <p:cNvSpPr/>
            <p:nvPr/>
          </p:nvSpPr>
          <p:spPr>
            <a:xfrm>
              <a:off x="2138242" y="4291972"/>
              <a:ext cx="187558" cy="1730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Tree>
  </p:cSld>
  <p:clrMapOvr>
    <a:masterClrMapping/>
  </p:clrMapOvr>
  <p:transition>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299864" y="1772816"/>
          <a:ext cx="1247800" cy="45522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矩形 6"/>
          <p:cNvSpPr/>
          <p:nvPr/>
        </p:nvSpPr>
        <p:spPr>
          <a:xfrm>
            <a:off x="1835696" y="1836113"/>
            <a:ext cx="6408712" cy="791627"/>
          </a:xfrm>
          <a:prstGeom prst="rect">
            <a:avLst/>
          </a:prstGeom>
        </p:spPr>
        <p:txBody>
          <a:bodyPr wrap="square">
            <a:spAutoFit/>
          </a:bodyPr>
          <a:lstStyle/>
          <a:p>
            <a:pPr>
              <a:lnSpc>
                <a:spcPct val="150000"/>
              </a:lnSpc>
            </a:pPr>
            <a:r>
              <a:rPr lang="zh-CN" altLang="en-US" sz="1600" b="1" dirty="0" smtClean="0">
                <a:solidFill>
                  <a:srgbClr val="C00000"/>
                </a:solidFill>
                <a:latin typeface="微软雅黑" panose="020B0503020204020204" pitchFamily="34" charset="-122"/>
                <a:ea typeface="微软雅黑" panose="020B0503020204020204" pitchFamily="34" charset="-122"/>
              </a:rPr>
              <a:t>一、安全电压概念：</a:t>
            </a:r>
            <a:r>
              <a:rPr lang="zh-CN" altLang="en-US" sz="1600" dirty="0" smtClean="0">
                <a:latin typeface="微软雅黑" panose="020B0503020204020204" pitchFamily="34" charset="-122"/>
                <a:ea typeface="微软雅黑" panose="020B0503020204020204" pitchFamily="34" charset="-122"/>
              </a:rPr>
              <a:t>就是不致使人直接致死或致残的电压，从电气安全的角度来说，安全电压与人体电阻和周围环境有很大关系。</a:t>
            </a:r>
            <a:endParaRPr lang="zh-CN" altLang="en-US" sz="1600" dirty="0"/>
          </a:p>
        </p:txBody>
      </p:sp>
      <p:sp>
        <p:nvSpPr>
          <p:cNvPr id="8" name="椭圆 7"/>
          <p:cNvSpPr/>
          <p:nvPr/>
        </p:nvSpPr>
        <p:spPr>
          <a:xfrm>
            <a:off x="1979712" y="2924944"/>
            <a:ext cx="187558" cy="1730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 name="矩形 8"/>
          <p:cNvSpPr/>
          <p:nvPr/>
        </p:nvSpPr>
        <p:spPr>
          <a:xfrm>
            <a:off x="2239278" y="2767593"/>
            <a:ext cx="6005130" cy="791627"/>
          </a:xfrm>
          <a:prstGeom prst="rect">
            <a:avLst/>
          </a:prstGeom>
        </p:spPr>
        <p:txBody>
          <a:bodyPr wrap="square">
            <a:spAutoFit/>
          </a:bodyPr>
          <a:lstStyle/>
          <a:p>
            <a:pPr>
              <a:lnSpc>
                <a:spcPct val="150000"/>
              </a:lnSpc>
            </a:pPr>
            <a:r>
              <a:rPr lang="zh-CN" altLang="en-US" sz="1600" dirty="0" smtClean="0">
                <a:latin typeface="微软雅黑" panose="020B0503020204020204" pitchFamily="34" charset="-122"/>
                <a:ea typeface="微软雅黑" panose="020B0503020204020204" pitchFamily="34" charset="-122"/>
              </a:rPr>
              <a:t>一般情况下，人体电阻可按</a:t>
            </a:r>
            <a:r>
              <a:rPr lang="en-US" altLang="zh-CN" sz="1600" dirty="0" smtClean="0">
                <a:latin typeface="微软雅黑" panose="020B0503020204020204" pitchFamily="34" charset="-122"/>
                <a:ea typeface="微软雅黑" panose="020B0503020204020204" pitchFamily="34" charset="-122"/>
              </a:rPr>
              <a:t>1000</a:t>
            </a: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2000</a:t>
            </a:r>
            <a:r>
              <a:rPr lang="zh-CN" altLang="en-US" sz="1600" dirty="0" smtClean="0">
                <a:latin typeface="微软雅黑" panose="020B0503020204020204" pitchFamily="34" charset="-122"/>
                <a:ea typeface="微软雅黑" panose="020B0503020204020204" pitchFamily="34" charset="-122"/>
              </a:rPr>
              <a:t>欧考虑 。由于安全电流取</a:t>
            </a:r>
            <a:r>
              <a:rPr lang="en-US" altLang="zh-CN" sz="1600" dirty="0" smtClean="0">
                <a:latin typeface="微软雅黑" panose="020B0503020204020204" pitchFamily="34" charset="-122"/>
                <a:ea typeface="微软雅黑" panose="020B0503020204020204" pitchFamily="34" charset="-122"/>
              </a:rPr>
              <a:t>30mA.</a:t>
            </a:r>
            <a:r>
              <a:rPr lang="zh-CN" altLang="en-US" sz="1600" dirty="0" smtClean="0">
                <a:latin typeface="微软雅黑" panose="020B0503020204020204" pitchFamily="34" charset="-122"/>
                <a:ea typeface="微软雅黑" panose="020B0503020204020204" pitchFamily="34" charset="-122"/>
              </a:rPr>
              <a:t>因此，人体允许持续接触的安全电压为：</a:t>
            </a:r>
            <a:endParaRPr lang="zh-CN" altLang="en-US" sz="1600" dirty="0"/>
          </a:p>
        </p:txBody>
      </p:sp>
      <p:sp>
        <p:nvSpPr>
          <p:cNvPr id="10" name="矩形 9"/>
          <p:cNvSpPr/>
          <p:nvPr/>
        </p:nvSpPr>
        <p:spPr>
          <a:xfrm>
            <a:off x="3347864" y="3729226"/>
            <a:ext cx="2880320" cy="707886"/>
          </a:xfrm>
          <a:prstGeom prst="rect">
            <a:avLst/>
          </a:prstGeom>
          <a:solidFill>
            <a:schemeClr val="accent1"/>
          </a:solidFill>
        </p:spPr>
        <p:style>
          <a:lnRef idx="3">
            <a:schemeClr val="lt1"/>
          </a:lnRef>
          <a:fillRef idx="1">
            <a:schemeClr val="accent6"/>
          </a:fillRef>
          <a:effectRef idx="1">
            <a:schemeClr val="accent6"/>
          </a:effectRef>
          <a:fontRef idx="minor">
            <a:schemeClr val="lt1"/>
          </a:fontRef>
        </p:style>
        <p:txBody>
          <a:bodyPr wrap="square">
            <a:spAutoFit/>
          </a:bodyPr>
          <a:lstStyle/>
          <a:p>
            <a:pPr>
              <a:spcBef>
                <a:spcPct val="50000"/>
              </a:spcBef>
            </a:pPr>
            <a:r>
              <a:rPr lang="en-US" altLang="zh-CN" sz="1600" b="1" dirty="0" err="1" smtClean="0">
                <a:solidFill>
                  <a:schemeClr val="bg1"/>
                </a:solidFill>
                <a:latin typeface="微软雅黑" panose="020B0503020204020204" pitchFamily="34" charset="-122"/>
                <a:ea typeface="微软雅黑" panose="020B0503020204020204" pitchFamily="34" charset="-122"/>
              </a:rPr>
              <a:t>Umax</a:t>
            </a:r>
            <a:r>
              <a:rPr lang="en-US" altLang="zh-CN" sz="1600" b="1" dirty="0" smtClean="0">
                <a:solidFill>
                  <a:schemeClr val="bg1"/>
                </a:solidFill>
                <a:latin typeface="微软雅黑" panose="020B0503020204020204" pitchFamily="34" charset="-122"/>
                <a:ea typeface="微软雅黑" panose="020B0503020204020204" pitchFamily="34" charset="-122"/>
              </a:rPr>
              <a:t>=</a:t>
            </a:r>
            <a:r>
              <a:rPr lang="en-US" altLang="zh-CN" sz="1600" dirty="0" smtClean="0">
                <a:solidFill>
                  <a:schemeClr val="bg1"/>
                </a:solidFill>
                <a:latin typeface="微软雅黑" panose="020B0503020204020204" pitchFamily="34" charset="-122"/>
                <a:ea typeface="微软雅黑" panose="020B0503020204020204" pitchFamily="34" charset="-122"/>
              </a:rPr>
              <a:t>30mAx1700Ω≈50V</a:t>
            </a:r>
            <a:endParaRPr lang="en-US" altLang="zh-CN" sz="1600" dirty="0" smtClean="0">
              <a:solidFill>
                <a:schemeClr val="bg1"/>
              </a:solidFill>
              <a:latin typeface="微软雅黑" panose="020B0503020204020204" pitchFamily="34" charset="-122"/>
              <a:ea typeface="微软雅黑" panose="020B0503020204020204" pitchFamily="34" charset="-122"/>
            </a:endParaRPr>
          </a:p>
          <a:p>
            <a:pPr>
              <a:spcBef>
                <a:spcPct val="50000"/>
              </a:spcBef>
            </a:pPr>
            <a:r>
              <a:rPr lang="en-US" altLang="zh-CN" sz="1600" b="1" dirty="0" err="1" smtClean="0">
                <a:solidFill>
                  <a:schemeClr val="bg1"/>
                </a:solidFill>
                <a:latin typeface="微软雅黑" panose="020B0503020204020204" pitchFamily="34" charset="-122"/>
                <a:ea typeface="微软雅黑" panose="020B0503020204020204" pitchFamily="34" charset="-122"/>
              </a:rPr>
              <a:t>Umin</a:t>
            </a:r>
            <a:r>
              <a:rPr lang="en-US" altLang="zh-CN" sz="1600" dirty="0" smtClean="0">
                <a:solidFill>
                  <a:schemeClr val="bg1"/>
                </a:solidFill>
                <a:latin typeface="微软雅黑" panose="020B0503020204020204" pitchFamily="34" charset="-122"/>
                <a:ea typeface="微软雅黑" panose="020B0503020204020204" pitchFamily="34" charset="-122"/>
              </a:rPr>
              <a:t>=30mAx500Ω≈15V </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1" name="椭圆 10"/>
          <p:cNvSpPr/>
          <p:nvPr/>
        </p:nvSpPr>
        <p:spPr>
          <a:xfrm>
            <a:off x="1979712" y="5229200"/>
            <a:ext cx="187558" cy="1730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2" name="矩形 11"/>
          <p:cNvSpPr/>
          <p:nvPr/>
        </p:nvSpPr>
        <p:spPr>
          <a:xfrm>
            <a:off x="2232248" y="5076353"/>
            <a:ext cx="5868144" cy="1160959"/>
          </a:xfrm>
          <a:prstGeom prst="rect">
            <a:avLst/>
          </a:prstGeom>
        </p:spPr>
        <p:txBody>
          <a:bodyPr wrap="square">
            <a:spAutoFit/>
          </a:bodyPr>
          <a:lstStyle/>
          <a:p>
            <a:pPr>
              <a:lnSpc>
                <a:spcPct val="150000"/>
              </a:lnSpc>
            </a:pPr>
            <a:r>
              <a:rPr lang="zh-CN" altLang="en-US" sz="1600" dirty="0" smtClean="0">
                <a:latin typeface="微软雅黑" panose="020B0503020204020204" pitchFamily="34" charset="-122"/>
                <a:ea typeface="微软雅黑" panose="020B0503020204020204" pitchFamily="34" charset="-122"/>
              </a:rPr>
              <a:t>人体电阻由体内电阻和皮肤电阻两部分组成。皮肤电阻随皮肤表面的干湿洁污状态及接触电压而发生很大变化，不利情况下才几百欧姆。 </a:t>
            </a:r>
            <a:endParaRPr lang="zh-CN" altLang="en-US" sz="1600" dirty="0"/>
          </a:p>
        </p:txBody>
      </p:sp>
      <p:cxnSp>
        <p:nvCxnSpPr>
          <p:cNvPr id="13" name="直接连接符 12"/>
          <p:cNvCxnSpPr/>
          <p:nvPr/>
        </p:nvCxnSpPr>
        <p:spPr>
          <a:xfrm>
            <a:off x="1835696" y="4869160"/>
            <a:ext cx="669674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835696" y="2708920"/>
            <a:ext cx="669674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299864" y="1772816"/>
          <a:ext cx="1247800" cy="45522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矩形 6"/>
          <p:cNvSpPr/>
          <p:nvPr/>
        </p:nvSpPr>
        <p:spPr>
          <a:xfrm>
            <a:off x="1763688" y="1794302"/>
            <a:ext cx="2031325" cy="338554"/>
          </a:xfrm>
          <a:prstGeom prst="rect">
            <a:avLst/>
          </a:prstGeom>
        </p:spPr>
        <p:txBody>
          <a:bodyPr wrap="none">
            <a:spAutoFit/>
          </a:bodyPr>
          <a:lstStyle/>
          <a:p>
            <a:r>
              <a:rPr lang="zh-CN" altLang="en-US" sz="1600" b="1" dirty="0" smtClean="0">
                <a:solidFill>
                  <a:srgbClr val="22518A"/>
                </a:solidFill>
                <a:latin typeface="微软雅黑" panose="020B0503020204020204" pitchFamily="34" charset="-122"/>
                <a:ea typeface="微软雅黑" panose="020B0503020204020204" pitchFamily="34" charset="-122"/>
              </a:rPr>
              <a:t>二、安全电压的分级</a:t>
            </a:r>
            <a:endParaRPr lang="zh-CN" altLang="en-US" sz="1600" b="1" dirty="0">
              <a:solidFill>
                <a:srgbClr val="22518A"/>
              </a:solidFill>
            </a:endParaRPr>
          </a:p>
        </p:txBody>
      </p:sp>
      <p:sp>
        <p:nvSpPr>
          <p:cNvPr id="8" name="矩形 7"/>
          <p:cNvSpPr/>
          <p:nvPr/>
        </p:nvSpPr>
        <p:spPr>
          <a:xfrm>
            <a:off x="1763688" y="2452826"/>
            <a:ext cx="7272808" cy="400110"/>
          </a:xfrm>
          <a:prstGeom prst="rect">
            <a:avLst/>
          </a:prstGeom>
        </p:spPr>
        <p:txBody>
          <a:bodyPr wrap="square">
            <a:spAutoFit/>
          </a:bodyPr>
          <a:lstStyle/>
          <a:p>
            <a:pPr>
              <a:lnSpc>
                <a:spcPct val="125000"/>
              </a:lnSpc>
            </a:pPr>
            <a:r>
              <a:rPr lang="zh-CN" altLang="en-US" sz="1600" dirty="0" smtClean="0">
                <a:latin typeface="微软雅黑" panose="020B0503020204020204" pitchFamily="34" charset="-122"/>
                <a:ea typeface="微软雅黑" panose="020B0503020204020204" pitchFamily="34" charset="-122"/>
              </a:rPr>
              <a:t>国家标准</a:t>
            </a:r>
            <a:r>
              <a:rPr lang="en-US" altLang="zh-CN" sz="1600" dirty="0" smtClean="0">
                <a:latin typeface="微软雅黑" panose="020B0503020204020204" pitchFamily="34" charset="-122"/>
                <a:ea typeface="微软雅黑" panose="020B0503020204020204" pitchFamily="34" charset="-122"/>
              </a:rPr>
              <a:t>《</a:t>
            </a:r>
            <a:r>
              <a:rPr lang="zh-CN" altLang="en-US" sz="1600" dirty="0" smtClean="0">
                <a:latin typeface="微软雅黑" panose="020B0503020204020204" pitchFamily="34" charset="-122"/>
                <a:ea typeface="微软雅黑" panose="020B0503020204020204" pitchFamily="34" charset="-122"/>
              </a:rPr>
              <a:t>安全电压</a:t>
            </a:r>
            <a:r>
              <a:rPr lang="en-US" altLang="zh-CN" sz="1600" dirty="0" smtClean="0">
                <a:latin typeface="微软雅黑" panose="020B0503020204020204" pitchFamily="34" charset="-122"/>
                <a:ea typeface="微软雅黑" panose="020B0503020204020204" pitchFamily="34" charset="-122"/>
              </a:rPr>
              <a:t>》</a:t>
            </a: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GB3805-83</a:t>
            </a:r>
            <a:r>
              <a:rPr lang="zh-CN" altLang="en-US" sz="1600" dirty="0" smtClean="0">
                <a:latin typeface="微软雅黑" panose="020B0503020204020204" pitchFamily="34" charset="-122"/>
                <a:ea typeface="微软雅黑" panose="020B0503020204020204" pitchFamily="34" charset="-122"/>
              </a:rPr>
              <a:t>）中规定我国的</a:t>
            </a:r>
            <a:r>
              <a:rPr lang="zh-CN" altLang="en-US" sz="1600" b="1" dirty="0" smtClean="0">
                <a:solidFill>
                  <a:srgbClr val="C00000"/>
                </a:solidFill>
                <a:latin typeface="微软雅黑" panose="020B0503020204020204" pitchFamily="34" charset="-122"/>
                <a:ea typeface="微软雅黑" panose="020B0503020204020204" pitchFamily="34" charset="-122"/>
              </a:rPr>
              <a:t>安全电压等级</a:t>
            </a:r>
            <a:r>
              <a:rPr lang="zh-CN" altLang="en-US" sz="1600" dirty="0" smtClean="0">
                <a:latin typeface="微软雅黑" panose="020B0503020204020204" pitchFamily="34" charset="-122"/>
                <a:ea typeface="微软雅黑" panose="020B0503020204020204" pitchFamily="34" charset="-122"/>
              </a:rPr>
              <a:t>分五个等级</a:t>
            </a:r>
            <a:endParaRPr lang="zh-CN" altLang="en-US" sz="1600" dirty="0">
              <a:latin typeface="微软雅黑" panose="020B0503020204020204" pitchFamily="34" charset="-122"/>
              <a:ea typeface="微软雅黑" panose="020B0503020204020204" pitchFamily="34" charset="-122"/>
            </a:endParaRPr>
          </a:p>
        </p:txBody>
      </p:sp>
      <p:graphicFrame>
        <p:nvGraphicFramePr>
          <p:cNvPr id="9" name="表格 8"/>
          <p:cNvGraphicFramePr>
            <a:graphicFrameLocks noGrp="1"/>
          </p:cNvGraphicFramePr>
          <p:nvPr/>
        </p:nvGraphicFramePr>
        <p:xfrm>
          <a:off x="1835696" y="3154660"/>
          <a:ext cx="7128792" cy="1930524"/>
        </p:xfrm>
        <a:graphic>
          <a:graphicData uri="http://schemas.openxmlformats.org/drawingml/2006/table">
            <a:tbl>
              <a:tblPr/>
              <a:tblGrid>
                <a:gridCol w="576064"/>
                <a:gridCol w="6552728"/>
              </a:tblGrid>
              <a:tr h="321754">
                <a:tc>
                  <a:txBody>
                    <a:bodyPr/>
                    <a:lstStyle/>
                    <a:p>
                      <a:pPr algn="ctr" rtl="0" fontAlgn="ctr"/>
                      <a:r>
                        <a:rPr lang="en-US" sz="1600" b="0" i="0" u="none" strike="noStrike" dirty="0">
                          <a:solidFill>
                            <a:srgbClr val="000000"/>
                          </a:solidFill>
                          <a:latin typeface="微软雅黑" panose="020B0503020204020204" pitchFamily="34" charset="-122"/>
                        </a:rPr>
                        <a:t>42V</a:t>
                      </a:r>
                      <a:endParaRPr lang="en-US" sz="1600" b="0" i="0" u="none" strike="noStrike" dirty="0">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600" b="0" i="0" u="none" strike="noStrike" dirty="0" smtClean="0">
                          <a:solidFill>
                            <a:srgbClr val="000000"/>
                          </a:solidFill>
                          <a:latin typeface="微软雅黑" panose="020B0503020204020204" pitchFamily="34" charset="-122"/>
                        </a:rPr>
                        <a:t> 特别</a:t>
                      </a:r>
                      <a:r>
                        <a:rPr lang="zh-CN" altLang="en-US" sz="1600" b="0" i="0" u="none" strike="noStrike" dirty="0">
                          <a:solidFill>
                            <a:srgbClr val="000000"/>
                          </a:solidFill>
                          <a:latin typeface="微软雅黑" panose="020B0503020204020204" pitchFamily="34" charset="-122"/>
                        </a:rPr>
                        <a:t>危险环境中使用的手持电动工具应采用</a:t>
                      </a:r>
                      <a:r>
                        <a:rPr lang="en-US" altLang="zh-CN" sz="1600" b="0" i="0" u="none" strike="noStrike" dirty="0">
                          <a:solidFill>
                            <a:srgbClr val="000000"/>
                          </a:solidFill>
                          <a:latin typeface="微软雅黑" panose="020B0503020204020204" pitchFamily="34" charset="-122"/>
                        </a:rPr>
                        <a:t>42V</a:t>
                      </a:r>
                      <a:r>
                        <a:rPr lang="zh-CN" altLang="en-US" sz="1600" b="0" i="0" u="none" strike="noStrike" dirty="0">
                          <a:solidFill>
                            <a:srgbClr val="000000"/>
                          </a:solidFill>
                          <a:latin typeface="微软雅黑" panose="020B0503020204020204" pitchFamily="34" charset="-122"/>
                        </a:rPr>
                        <a:t>特低电压</a:t>
                      </a:r>
                      <a:endParaRPr lang="zh-CN" altLang="en-US" sz="1600" b="0" i="0" u="none" strike="noStrike" dirty="0">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1754">
                <a:tc>
                  <a:txBody>
                    <a:bodyPr/>
                    <a:lstStyle/>
                    <a:p>
                      <a:pPr algn="ctr" rtl="0" fontAlgn="ctr"/>
                      <a:r>
                        <a:rPr lang="en-US" sz="1600" b="0" i="0" u="none" strike="noStrike">
                          <a:solidFill>
                            <a:srgbClr val="000000"/>
                          </a:solidFill>
                          <a:latin typeface="微软雅黑" panose="020B0503020204020204" pitchFamily="34" charset="-122"/>
                        </a:rPr>
                        <a:t>36V</a:t>
                      </a:r>
                      <a:endParaRPr lang="en-US"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rtl="0" fontAlgn="ctr"/>
                      <a:r>
                        <a:rPr lang="zh-CN" altLang="en-US" sz="1600" b="0" i="0" u="none" strike="noStrike" dirty="0" smtClean="0">
                          <a:solidFill>
                            <a:srgbClr val="000000"/>
                          </a:solidFill>
                          <a:latin typeface="微软雅黑" panose="020B0503020204020204" pitchFamily="34" charset="-122"/>
                        </a:rPr>
                        <a:t>有</a:t>
                      </a:r>
                      <a:r>
                        <a:rPr lang="zh-CN" altLang="en-US" sz="1600" b="0" i="0" u="none" strike="noStrike" dirty="0">
                          <a:solidFill>
                            <a:srgbClr val="000000"/>
                          </a:solidFill>
                          <a:latin typeface="微软雅黑" panose="020B0503020204020204" pitchFamily="34" charset="-122"/>
                        </a:rPr>
                        <a:t>电击危险环境中的手持照明灯和局部照明灯应采用</a:t>
                      </a:r>
                      <a:r>
                        <a:rPr lang="en-US" altLang="zh-CN" sz="1600" b="0" i="0" u="none" strike="noStrike" dirty="0">
                          <a:solidFill>
                            <a:srgbClr val="000000"/>
                          </a:solidFill>
                          <a:latin typeface="微软雅黑" panose="020B0503020204020204" pitchFamily="34" charset="-122"/>
                        </a:rPr>
                        <a:t>36V</a:t>
                      </a:r>
                      <a:r>
                        <a:rPr lang="zh-CN" altLang="en-US" sz="1600" b="0" i="0" u="none" strike="noStrike" dirty="0">
                          <a:solidFill>
                            <a:srgbClr val="000000"/>
                          </a:solidFill>
                          <a:latin typeface="微软雅黑" panose="020B0503020204020204" pitchFamily="34" charset="-122"/>
                        </a:rPr>
                        <a:t>或</a:t>
                      </a:r>
                      <a:r>
                        <a:rPr lang="en-US" altLang="zh-CN" sz="1600" b="0" i="0" u="none" strike="noStrike" dirty="0">
                          <a:solidFill>
                            <a:srgbClr val="000000"/>
                          </a:solidFill>
                          <a:latin typeface="微软雅黑" panose="020B0503020204020204" pitchFamily="34" charset="-122"/>
                        </a:rPr>
                        <a:t>24V</a:t>
                      </a:r>
                      <a:r>
                        <a:rPr lang="zh-CN" altLang="en-US" sz="1600" b="0" i="0" u="none" strike="noStrike" dirty="0">
                          <a:solidFill>
                            <a:srgbClr val="000000"/>
                          </a:solidFill>
                          <a:latin typeface="微软雅黑" panose="020B0503020204020204" pitchFamily="34" charset="-122"/>
                        </a:rPr>
                        <a:t>特低电压</a:t>
                      </a:r>
                      <a:endParaRPr lang="zh-CN" altLang="en-US" sz="1600" b="0" i="0" u="none" strike="noStrike" dirty="0">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1754">
                <a:tc>
                  <a:txBody>
                    <a:bodyPr/>
                    <a:lstStyle/>
                    <a:p>
                      <a:pPr algn="ctr" rtl="0" fontAlgn="ctr"/>
                      <a:r>
                        <a:rPr lang="en-US" sz="1600" b="0" i="0" u="none" strike="noStrike">
                          <a:solidFill>
                            <a:srgbClr val="000000"/>
                          </a:solidFill>
                          <a:latin typeface="微软雅黑" panose="020B0503020204020204" pitchFamily="34" charset="-122"/>
                        </a:rPr>
                        <a:t>24V</a:t>
                      </a:r>
                      <a:endParaRPr lang="en-US"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cPr/>
                </a:tc>
              </a:tr>
              <a:tr h="643508">
                <a:tc>
                  <a:txBody>
                    <a:bodyPr/>
                    <a:lstStyle/>
                    <a:p>
                      <a:pPr algn="ctr" rtl="0" fontAlgn="ctr"/>
                      <a:r>
                        <a:rPr lang="en-US" sz="1600" b="0" i="0" u="none" strike="noStrike">
                          <a:solidFill>
                            <a:srgbClr val="000000"/>
                          </a:solidFill>
                          <a:latin typeface="微软雅黑" panose="020B0503020204020204" pitchFamily="34" charset="-122"/>
                        </a:rPr>
                        <a:t>12V</a:t>
                      </a:r>
                      <a:endParaRPr lang="en-US"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600" b="0" i="0" u="none" strike="noStrike">
                          <a:solidFill>
                            <a:srgbClr val="000000"/>
                          </a:solidFill>
                          <a:latin typeface="微软雅黑" panose="020B0503020204020204" pitchFamily="34" charset="-122"/>
                        </a:rPr>
                        <a:t>金属容器内、特别潮湿处等特别危险环境中使用的手持照明灯应采用</a:t>
                      </a:r>
                      <a:r>
                        <a:rPr lang="en-US" altLang="zh-CN" sz="1600" b="0" i="0" u="none" strike="noStrike">
                          <a:solidFill>
                            <a:srgbClr val="000000"/>
                          </a:solidFill>
                          <a:latin typeface="微软雅黑" panose="020B0503020204020204" pitchFamily="34" charset="-122"/>
                        </a:rPr>
                        <a:t>12V</a:t>
                      </a:r>
                      <a:r>
                        <a:rPr lang="zh-CN" altLang="en-US" sz="1600" b="0" i="0" u="none" strike="noStrike">
                          <a:solidFill>
                            <a:srgbClr val="000000"/>
                          </a:solidFill>
                          <a:latin typeface="微软雅黑" panose="020B0503020204020204" pitchFamily="34" charset="-122"/>
                        </a:rPr>
                        <a:t>特低电压</a:t>
                      </a:r>
                      <a:endParaRPr lang="zh-CN" altLang="en-US"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1754">
                <a:tc>
                  <a:txBody>
                    <a:bodyPr/>
                    <a:lstStyle/>
                    <a:p>
                      <a:pPr algn="ctr" rtl="0" fontAlgn="ctr"/>
                      <a:r>
                        <a:rPr lang="en-US" sz="1600" b="0" i="0" u="none" strike="noStrike">
                          <a:solidFill>
                            <a:srgbClr val="000000"/>
                          </a:solidFill>
                          <a:latin typeface="微软雅黑" panose="020B0503020204020204" pitchFamily="34" charset="-122"/>
                        </a:rPr>
                        <a:t>6V</a:t>
                      </a:r>
                      <a:endParaRPr lang="en-US" sz="16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600" b="0" i="0" u="none" strike="noStrike" dirty="0">
                          <a:solidFill>
                            <a:srgbClr val="000000"/>
                          </a:solidFill>
                          <a:latin typeface="微软雅黑" panose="020B0503020204020204" pitchFamily="34" charset="-122"/>
                        </a:rPr>
                        <a:t>水下作业等场所应采用</a:t>
                      </a:r>
                      <a:r>
                        <a:rPr lang="en-US" altLang="zh-CN" sz="1600" b="0" i="0" u="none" strike="noStrike" dirty="0">
                          <a:solidFill>
                            <a:srgbClr val="000000"/>
                          </a:solidFill>
                          <a:latin typeface="微软雅黑" panose="020B0503020204020204" pitchFamily="34" charset="-122"/>
                        </a:rPr>
                        <a:t>6V</a:t>
                      </a:r>
                      <a:r>
                        <a:rPr lang="zh-CN" altLang="en-US" sz="1600" b="0" i="0" u="none" strike="noStrike" dirty="0">
                          <a:solidFill>
                            <a:srgbClr val="000000"/>
                          </a:solidFill>
                          <a:latin typeface="微软雅黑" panose="020B0503020204020204" pitchFamily="34" charset="-122"/>
                        </a:rPr>
                        <a:t>特低电压</a:t>
                      </a:r>
                      <a:endParaRPr lang="zh-CN" altLang="en-US" sz="1600" b="0" i="0" u="none" strike="noStrike" dirty="0">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0" name="Text Box 378"/>
          <p:cNvSpPr txBox="1">
            <a:spLocks noChangeArrowheads="1"/>
          </p:cNvSpPr>
          <p:nvPr/>
        </p:nvSpPr>
        <p:spPr bwMode="auto">
          <a:xfrm>
            <a:off x="1763688" y="5269479"/>
            <a:ext cx="7056784" cy="707886"/>
          </a:xfrm>
          <a:prstGeom prst="rect">
            <a:avLst/>
          </a:prstGeom>
          <a:noFill/>
          <a:ln w="9525">
            <a:noFill/>
            <a:miter lim="800000"/>
          </a:ln>
        </p:spPr>
        <p:txBody>
          <a:bodyPr wrap="square">
            <a:spAutoFit/>
          </a:bodyPr>
          <a:lstStyle/>
          <a:p>
            <a:pPr>
              <a:lnSpc>
                <a:spcPct val="125000"/>
              </a:lnSpc>
              <a:spcBef>
                <a:spcPct val="50000"/>
              </a:spcBef>
            </a:pPr>
            <a:r>
              <a:rPr lang="zh-CN" altLang="en-US" sz="1600" dirty="0" smtClean="0">
                <a:latin typeface="微软雅黑" panose="020B0503020204020204" pitchFamily="34" charset="-122"/>
                <a:ea typeface="微软雅黑" panose="020B0503020204020204" pitchFamily="34" charset="-122"/>
              </a:rPr>
              <a:t>当</a:t>
            </a:r>
            <a:r>
              <a:rPr lang="zh-CN" altLang="en-US" sz="1600" dirty="0">
                <a:latin typeface="微软雅黑" panose="020B0503020204020204" pitchFamily="34" charset="-122"/>
                <a:ea typeface="微软雅黑" panose="020B0503020204020204" pitchFamily="34" charset="-122"/>
              </a:rPr>
              <a:t>电气设备采用了</a:t>
            </a:r>
            <a:r>
              <a:rPr lang="zh-CN" altLang="en-US" sz="1600" b="1" dirty="0">
                <a:solidFill>
                  <a:srgbClr val="C00000"/>
                </a:solidFill>
                <a:latin typeface="微软雅黑" panose="020B0503020204020204" pitchFamily="34" charset="-122"/>
                <a:ea typeface="微软雅黑" panose="020B0503020204020204" pitchFamily="34" charset="-122"/>
              </a:rPr>
              <a:t>超过</a:t>
            </a:r>
            <a:r>
              <a:rPr lang="en-US" altLang="zh-CN" sz="1600" b="1" dirty="0">
                <a:solidFill>
                  <a:srgbClr val="C00000"/>
                </a:solidFill>
                <a:latin typeface="微软雅黑" panose="020B0503020204020204" pitchFamily="34" charset="-122"/>
                <a:ea typeface="微软雅黑" panose="020B0503020204020204" pitchFamily="34" charset="-122"/>
              </a:rPr>
              <a:t>24V</a:t>
            </a:r>
            <a:r>
              <a:rPr lang="zh-CN" altLang="en-US" sz="1600" dirty="0">
                <a:latin typeface="微软雅黑" panose="020B0503020204020204" pitchFamily="34" charset="-122"/>
                <a:ea typeface="微软雅黑" panose="020B0503020204020204" pitchFamily="34" charset="-122"/>
              </a:rPr>
              <a:t>的安全电压时，</a:t>
            </a:r>
            <a:r>
              <a:rPr lang="zh-CN" altLang="en-US" sz="1600" b="1" dirty="0">
                <a:solidFill>
                  <a:srgbClr val="C00000"/>
                </a:solidFill>
                <a:latin typeface="微软雅黑" panose="020B0503020204020204" pitchFamily="34" charset="-122"/>
                <a:ea typeface="微软雅黑" panose="020B0503020204020204" pitchFamily="34" charset="-122"/>
              </a:rPr>
              <a:t>必须采取预防直接接触带电体的保护措施（绝缘或隔离防护）。</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flipV="1">
            <a:off x="1907704" y="2867450"/>
            <a:ext cx="6840760" cy="7200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814568" y="1412776"/>
            <a:ext cx="7560840" cy="4824536"/>
            <a:chOff x="539552" y="980728"/>
            <a:chExt cx="8280920" cy="5328592"/>
          </a:xfrm>
        </p:grpSpPr>
        <p:graphicFrame>
          <p:nvGraphicFramePr>
            <p:cNvPr id="5" name="图示 4"/>
            <p:cNvGraphicFramePr/>
            <p:nvPr/>
          </p:nvGraphicFramePr>
          <p:xfrm>
            <a:off x="539552" y="980728"/>
            <a:ext cx="8280920" cy="224802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12" name="图示 11"/>
            <p:cNvGraphicFramePr/>
            <p:nvPr/>
          </p:nvGraphicFramePr>
          <p:xfrm>
            <a:off x="539552" y="3284984"/>
            <a:ext cx="8280920" cy="224802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25" name="图示 24"/>
            <p:cNvGraphicFramePr/>
            <p:nvPr/>
          </p:nvGraphicFramePr>
          <p:xfrm>
            <a:off x="539552" y="5589240"/>
            <a:ext cx="8280920" cy="72008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pSp>
      <p:sp>
        <p:nvSpPr>
          <p:cNvPr id="28" name="TextBox 27"/>
          <p:cNvSpPr txBox="1"/>
          <p:nvPr/>
        </p:nvSpPr>
        <p:spPr>
          <a:xfrm>
            <a:off x="3635896" y="692696"/>
            <a:ext cx="1963999" cy="461665"/>
          </a:xfrm>
          <a:prstGeom prst="rect">
            <a:avLst/>
          </a:prstGeom>
          <a:noFill/>
        </p:spPr>
        <p:txBody>
          <a:bodyPr wrap="none" rtlCol="0">
            <a:spAutoFit/>
          </a:bodyPr>
          <a:lstStyle/>
          <a:p>
            <a:r>
              <a:rPr lang="zh-CN" altLang="en-US" sz="2400" b="1" dirty="0" smtClean="0">
                <a:solidFill>
                  <a:srgbClr val="22518A"/>
                </a:solidFill>
                <a:latin typeface="微软雅黑" panose="020B0503020204020204" pitchFamily="34" charset="-122"/>
                <a:ea typeface="微软雅黑" panose="020B0503020204020204" pitchFamily="34" charset="-122"/>
              </a:rPr>
              <a:t>培  训  目  录</a:t>
            </a:r>
            <a:endParaRPr lang="zh-CN" altLang="en-US" sz="2400" b="1" dirty="0">
              <a:solidFill>
                <a:srgbClr val="22518A"/>
              </a:solidFill>
              <a:latin typeface="微软雅黑" panose="020B0503020204020204" pitchFamily="34" charset="-122"/>
              <a:ea typeface="微软雅黑" panose="020B0503020204020204" pitchFamily="34" charset="-122"/>
            </a:endParaRPr>
          </a:p>
        </p:txBody>
      </p:sp>
    </p:spTree>
  </p:cSld>
  <p:clrMapOvr>
    <a:masterClrMapping/>
  </p:clrMapOvr>
  <p:transition>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299864" y="1772816"/>
          <a:ext cx="1247800" cy="45522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矩形 6"/>
          <p:cNvSpPr/>
          <p:nvPr/>
        </p:nvSpPr>
        <p:spPr>
          <a:xfrm>
            <a:off x="1691680" y="2156663"/>
            <a:ext cx="6840760" cy="1200329"/>
          </a:xfrm>
          <a:prstGeom prst="rect">
            <a:avLst/>
          </a:prstGeom>
        </p:spPr>
        <p:txBody>
          <a:bodyPr wrap="square">
            <a:spAutoFit/>
          </a:bodyPr>
          <a:lstStyle/>
          <a:p>
            <a:pPr>
              <a:lnSpc>
                <a:spcPct val="150000"/>
              </a:lnSpc>
            </a:pPr>
            <a:r>
              <a:rPr lang="zh-CN" altLang="en-US" sz="1600" b="1" dirty="0" smtClean="0">
                <a:solidFill>
                  <a:srgbClr val="22518A"/>
                </a:solidFill>
                <a:latin typeface="微软雅黑" panose="020B0503020204020204" pitchFamily="34" charset="-122"/>
                <a:ea typeface="微软雅黑" panose="020B0503020204020204" pitchFamily="34" charset="-122"/>
              </a:rPr>
              <a:t>一、电气隔离的概念：</a:t>
            </a:r>
            <a:r>
              <a:rPr lang="zh-CN" altLang="en-US" sz="1600" dirty="0" smtClean="0">
                <a:latin typeface="微软雅黑" panose="020B0503020204020204" pitchFamily="34" charset="-122"/>
                <a:ea typeface="微软雅黑" panose="020B0503020204020204" pitchFamily="34" charset="-122"/>
              </a:rPr>
              <a:t>是指使一个器件或电路与另外的器件或电路在电气上完全断开的技术措施。其目的是通过隔离提供一个完全独立的规定的防护等级，使得即使基础绝缘失效，在机壳上也不会发生电击危险。</a:t>
            </a:r>
            <a:endParaRPr lang="zh-CN" altLang="en-US" sz="1600" dirty="0"/>
          </a:p>
        </p:txBody>
      </p:sp>
      <p:sp>
        <p:nvSpPr>
          <p:cNvPr id="8" name="矩形 7"/>
          <p:cNvSpPr/>
          <p:nvPr/>
        </p:nvSpPr>
        <p:spPr>
          <a:xfrm>
            <a:off x="1691680" y="4172887"/>
            <a:ext cx="6984776" cy="1200329"/>
          </a:xfrm>
          <a:prstGeom prst="rect">
            <a:avLst/>
          </a:prstGeom>
        </p:spPr>
        <p:txBody>
          <a:bodyPr wrap="square">
            <a:spAutoFit/>
          </a:bodyPr>
          <a:lstStyle/>
          <a:p>
            <a:pPr>
              <a:lnSpc>
                <a:spcPct val="150000"/>
              </a:lnSpc>
            </a:pPr>
            <a:r>
              <a:rPr lang="zh-CN" altLang="en-US" sz="1600" b="1" dirty="0" smtClean="0">
                <a:solidFill>
                  <a:srgbClr val="22518A"/>
                </a:solidFill>
                <a:latin typeface="微软雅黑" panose="020B0503020204020204" pitchFamily="34" charset="-122"/>
                <a:ea typeface="微软雅黑" panose="020B0503020204020204" pitchFamily="34" charset="-122"/>
              </a:rPr>
              <a:t>二、电气隔离的安全条件</a:t>
            </a:r>
            <a:endParaRPr lang="zh-CN" altLang="en-US" sz="1600" b="1" dirty="0" smtClean="0">
              <a:solidFill>
                <a:srgbClr val="22518A"/>
              </a:solidFill>
              <a:latin typeface="微软雅黑" panose="020B0503020204020204" pitchFamily="34" charset="-122"/>
              <a:ea typeface="微软雅黑" panose="020B0503020204020204" pitchFamily="34" charset="-122"/>
            </a:endParaRPr>
          </a:p>
          <a:p>
            <a:pPr>
              <a:lnSpc>
                <a:spcPct val="150000"/>
              </a:lnSpc>
            </a:pPr>
            <a:r>
              <a:rPr lang="zh-CN" altLang="en-US" sz="1600" dirty="0" smtClean="0">
                <a:latin typeface="微软雅黑" panose="020B0503020204020204" pitchFamily="34" charset="-122"/>
                <a:ea typeface="微软雅黑" panose="020B0503020204020204" pitchFamily="34" charset="-122"/>
              </a:rPr>
              <a:t>单独的供电电源有的仅对单一设备供电，有的同时对多台设备供电。对这两种情况，从安全条件上有通用的要求，也有各自特殊的要求。</a:t>
            </a:r>
            <a:endParaRPr lang="zh-CN" altLang="en-US" sz="1600" dirty="0">
              <a:latin typeface="微软雅黑" panose="020B0503020204020204" pitchFamily="34" charset="-122"/>
              <a:ea typeface="微软雅黑" panose="020B0503020204020204" pitchFamily="34" charset="-122"/>
            </a:endParaRPr>
          </a:p>
        </p:txBody>
      </p:sp>
      <p:cxnSp>
        <p:nvCxnSpPr>
          <p:cNvPr id="9" name="直接连接符 8"/>
          <p:cNvCxnSpPr/>
          <p:nvPr/>
        </p:nvCxnSpPr>
        <p:spPr>
          <a:xfrm flipV="1">
            <a:off x="1806668" y="3717032"/>
            <a:ext cx="6840760" cy="7200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299864" y="1772816"/>
          <a:ext cx="1247800" cy="45522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矩形 6"/>
          <p:cNvSpPr/>
          <p:nvPr/>
        </p:nvSpPr>
        <p:spPr>
          <a:xfrm>
            <a:off x="1626249" y="1722294"/>
            <a:ext cx="2441695" cy="338554"/>
          </a:xfrm>
          <a:prstGeom prst="rect">
            <a:avLst/>
          </a:prstGeom>
        </p:spPr>
        <p:txBody>
          <a:bodyPr wrap="none">
            <a:spAutoFit/>
          </a:bodyPr>
          <a:lstStyle/>
          <a:p>
            <a:pPr algn="ctr"/>
            <a:r>
              <a:rPr kumimoji="1" lang="zh-CN" altLang="en-US" sz="1600" b="1" dirty="0" smtClean="0">
                <a:solidFill>
                  <a:srgbClr val="22518A"/>
                </a:solidFill>
                <a:latin typeface="微软雅黑" panose="020B0503020204020204" pitchFamily="34" charset="-122"/>
                <a:ea typeface="微软雅黑" panose="020B0503020204020204" pitchFamily="34" charset="-122"/>
              </a:rPr>
              <a:t>三、电气隔离的通用要求</a:t>
            </a:r>
            <a:endParaRPr kumimoji="1" lang="zh-CN" altLang="en-US" sz="1600" b="1" dirty="0">
              <a:solidFill>
                <a:srgbClr val="22518A"/>
              </a:solidFill>
              <a:latin typeface="微软雅黑" panose="020B0503020204020204" pitchFamily="34" charset="-122"/>
              <a:ea typeface="微软雅黑" panose="020B0503020204020204" pitchFamily="34" charset="-122"/>
            </a:endParaRPr>
          </a:p>
        </p:txBody>
      </p:sp>
      <p:graphicFrame>
        <p:nvGraphicFramePr>
          <p:cNvPr id="10" name="表格 9"/>
          <p:cNvGraphicFramePr>
            <a:graphicFrameLocks noGrp="1"/>
          </p:cNvGraphicFramePr>
          <p:nvPr/>
        </p:nvGraphicFramePr>
        <p:xfrm>
          <a:off x="1786508" y="2295717"/>
          <a:ext cx="6817940" cy="3437539"/>
        </p:xfrm>
        <a:graphic>
          <a:graphicData uri="http://schemas.openxmlformats.org/drawingml/2006/table">
            <a:tbl>
              <a:tblPr/>
              <a:tblGrid>
                <a:gridCol w="299864"/>
                <a:gridCol w="6518076"/>
              </a:tblGrid>
              <a:tr h="313660">
                <a:tc>
                  <a:txBody>
                    <a:bodyPr/>
                    <a:lstStyle/>
                    <a:p>
                      <a:pPr algn="ctr" rtl="0" fontAlgn="ctr"/>
                      <a:r>
                        <a:rPr lang="en-US" altLang="zh-CN" sz="1400" b="0" i="0" u="none" strike="noStrike">
                          <a:solidFill>
                            <a:srgbClr val="000000"/>
                          </a:solidFill>
                          <a:latin typeface="微软雅黑" panose="020B0503020204020204" pitchFamily="34" charset="-122"/>
                        </a:rPr>
                        <a:t>1</a:t>
                      </a:r>
                      <a:endParaRPr lang="en-US" altLang="zh-CN" sz="14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zh-CN" sz="1400" b="0" i="0" u="none" strike="noStrike" baseline="0" dirty="0" smtClean="0">
                          <a:solidFill>
                            <a:srgbClr val="000000"/>
                          </a:solidFill>
                          <a:latin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rPr>
                        <a:t>电气</a:t>
                      </a:r>
                      <a:r>
                        <a:rPr lang="zh-CN" altLang="en-US" sz="1400" b="0" i="0" u="none" strike="noStrike" dirty="0">
                          <a:solidFill>
                            <a:srgbClr val="000000"/>
                          </a:solidFill>
                          <a:latin typeface="微软雅黑" panose="020B0503020204020204" pitchFamily="34" charset="-122"/>
                        </a:rPr>
                        <a:t>上隔离</a:t>
                      </a:r>
                      <a:r>
                        <a:rPr lang="zh-CN" altLang="en-US" sz="1400" b="0" i="0" u="none" strike="noStrike" dirty="0" smtClean="0">
                          <a:solidFill>
                            <a:srgbClr val="000000"/>
                          </a:solidFill>
                          <a:latin typeface="微软雅黑" panose="020B0503020204020204" pitchFamily="34" charset="-122"/>
                        </a:rPr>
                        <a:t>的回路</a:t>
                      </a:r>
                      <a:r>
                        <a:rPr lang="zh-CN" altLang="en-US" sz="1400" b="0" i="0" u="none" strike="noStrike" dirty="0">
                          <a:solidFill>
                            <a:srgbClr val="000000"/>
                          </a:solidFill>
                          <a:latin typeface="微软雅黑" panose="020B0503020204020204" pitchFamily="34" charset="-122"/>
                        </a:rPr>
                        <a:t>，其电压</a:t>
                      </a:r>
                      <a:r>
                        <a:rPr lang="zh-CN" altLang="en-US" sz="1400" b="0" i="0" u="none" strike="noStrike" dirty="0">
                          <a:solidFill>
                            <a:srgbClr val="C00000"/>
                          </a:solidFill>
                          <a:latin typeface="微软雅黑" panose="020B0503020204020204" pitchFamily="34" charset="-122"/>
                        </a:rPr>
                        <a:t>不得超过</a:t>
                      </a:r>
                      <a:r>
                        <a:rPr lang="en-US" altLang="zh-CN" sz="1400" b="0" i="0" u="none" strike="noStrike" dirty="0">
                          <a:solidFill>
                            <a:srgbClr val="C00000"/>
                          </a:solidFill>
                          <a:latin typeface="微软雅黑" panose="020B0503020204020204" pitchFamily="34" charset="-122"/>
                        </a:rPr>
                        <a:t>500V</a:t>
                      </a:r>
                      <a:r>
                        <a:rPr lang="zh-CN" altLang="en-US" sz="1400" b="0" i="0" u="none" strike="noStrike" dirty="0">
                          <a:solidFill>
                            <a:srgbClr val="C00000"/>
                          </a:solidFill>
                          <a:latin typeface="微软雅黑" panose="020B0503020204020204" pitchFamily="34" charset="-122"/>
                        </a:rPr>
                        <a:t>交流有效值</a:t>
                      </a:r>
                      <a:r>
                        <a:rPr lang="zh-CN" altLang="en-US" sz="1400" b="0" i="0" u="none" strike="noStrike" dirty="0">
                          <a:solidFill>
                            <a:srgbClr val="000000"/>
                          </a:solidFill>
                          <a:latin typeface="微软雅黑" panose="020B0503020204020204" pitchFamily="34" charset="-122"/>
                        </a:rPr>
                        <a:t>。</a:t>
                      </a:r>
                      <a:endParaRPr lang="zh-CN" altLang="en-US" sz="1400" b="0" i="0" u="none" strike="noStrike" dirty="0">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96251">
                <a:tc>
                  <a:txBody>
                    <a:bodyPr/>
                    <a:lstStyle/>
                    <a:p>
                      <a:pPr algn="ctr" rtl="0" fontAlgn="ctr"/>
                      <a:r>
                        <a:rPr lang="en-US" altLang="zh-CN" sz="1400" b="0" i="0" u="none" strike="noStrike">
                          <a:solidFill>
                            <a:srgbClr val="000000"/>
                          </a:solidFill>
                          <a:latin typeface="微软雅黑" panose="020B0503020204020204" pitchFamily="34" charset="-122"/>
                        </a:rPr>
                        <a:t>2</a:t>
                      </a:r>
                      <a:endParaRPr lang="en-US" altLang="zh-CN" sz="14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400" b="0" i="0" u="none" strike="noStrike" dirty="0" smtClean="0">
                          <a:solidFill>
                            <a:srgbClr val="000000"/>
                          </a:solidFill>
                          <a:latin typeface="微软雅黑" panose="020B0503020204020204" pitchFamily="34" charset="-122"/>
                        </a:rPr>
                        <a:t> 电气</a:t>
                      </a:r>
                      <a:r>
                        <a:rPr lang="zh-CN" altLang="en-US" sz="1400" b="0" i="0" u="none" strike="noStrike" dirty="0">
                          <a:solidFill>
                            <a:srgbClr val="000000"/>
                          </a:solidFill>
                          <a:latin typeface="微软雅黑" panose="020B0503020204020204" pitchFamily="34" charset="-122"/>
                        </a:rPr>
                        <a:t>上隔离的回路必须</a:t>
                      </a:r>
                      <a:r>
                        <a:rPr lang="zh-CN" altLang="en-US" sz="1400" b="0" i="0" u="none" strike="noStrike" dirty="0">
                          <a:solidFill>
                            <a:srgbClr val="C00000"/>
                          </a:solidFill>
                          <a:latin typeface="微软雅黑" panose="020B0503020204020204" pitchFamily="34" charset="-122"/>
                        </a:rPr>
                        <a:t>由隔离的电源供电</a:t>
                      </a:r>
                      <a:r>
                        <a:rPr lang="zh-CN" altLang="en-US" sz="1400" b="0" i="0" u="none" strike="noStrike" dirty="0">
                          <a:solidFill>
                            <a:srgbClr val="000000"/>
                          </a:solidFill>
                          <a:latin typeface="微软雅黑" panose="020B0503020204020204" pitchFamily="34" charset="-122"/>
                        </a:rPr>
                        <a:t>。使用隔离变压器供电时，隔离变压器</a:t>
                      </a:r>
                      <a:r>
                        <a:rPr lang="zh-CN" altLang="en-US" sz="1400" b="0" i="0" u="none" strike="noStrike" dirty="0" smtClean="0">
                          <a:solidFill>
                            <a:srgbClr val="000000"/>
                          </a:solidFill>
                          <a:latin typeface="微软雅黑" panose="020B0503020204020204" pitchFamily="34" charset="-122"/>
                        </a:rPr>
                        <a:t>必</a:t>
                      </a:r>
                      <a:endParaRPr lang="en-US" altLang="zh-CN" sz="1400" b="0" i="0" u="none" strike="noStrike" dirty="0" smtClean="0">
                        <a:solidFill>
                          <a:srgbClr val="000000"/>
                        </a:solidFill>
                        <a:latin typeface="微软雅黑" panose="020B0503020204020204" pitchFamily="34" charset="-122"/>
                      </a:endParaRPr>
                    </a:p>
                    <a:p>
                      <a:pPr algn="l" rtl="0" fontAlgn="ctr"/>
                      <a:r>
                        <a:rPr lang="en-US" altLang="zh-CN" sz="1400" b="0" i="0" u="none" strike="noStrike" dirty="0" smtClean="0">
                          <a:solidFill>
                            <a:srgbClr val="000000"/>
                          </a:solidFill>
                          <a:latin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rPr>
                        <a:t>须具有</a:t>
                      </a:r>
                      <a:r>
                        <a:rPr lang="zh-CN" altLang="en-US" sz="1400" b="0" i="0" u="none" strike="noStrike" dirty="0">
                          <a:solidFill>
                            <a:srgbClr val="000000"/>
                          </a:solidFill>
                          <a:latin typeface="微软雅黑" panose="020B0503020204020204" pitchFamily="34" charset="-122"/>
                        </a:rPr>
                        <a:t>加强绝缘的结构，其温升和绝缘电阻要求与安全隔离变压器相同。其最大</a:t>
                      </a:r>
                      <a:r>
                        <a:rPr lang="zh-CN" altLang="en-US" sz="1400" b="0" i="0" u="none" strike="noStrike" dirty="0" smtClean="0">
                          <a:solidFill>
                            <a:srgbClr val="000000"/>
                          </a:solidFill>
                          <a:latin typeface="微软雅黑" panose="020B0503020204020204" pitchFamily="34" charset="-122"/>
                        </a:rPr>
                        <a:t>容</a:t>
                      </a:r>
                      <a:endParaRPr lang="en-US" altLang="zh-CN" sz="1400" b="0" i="0" u="none" strike="noStrike" dirty="0" smtClean="0">
                        <a:solidFill>
                          <a:srgbClr val="000000"/>
                        </a:solidFill>
                        <a:latin typeface="微软雅黑" panose="020B0503020204020204" pitchFamily="34" charset="-122"/>
                      </a:endParaRPr>
                    </a:p>
                    <a:p>
                      <a:pPr algn="l" rtl="0" fontAlgn="ctr"/>
                      <a:r>
                        <a:rPr lang="en-US" altLang="zh-CN" sz="1400" b="0" i="0" u="none" strike="noStrike" dirty="0" smtClean="0">
                          <a:solidFill>
                            <a:srgbClr val="000000"/>
                          </a:solidFill>
                          <a:latin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rPr>
                        <a:t>量</a:t>
                      </a:r>
                      <a:r>
                        <a:rPr lang="zh-CN" altLang="en-US" sz="1400" b="0" i="0" u="none" strike="noStrike" dirty="0">
                          <a:solidFill>
                            <a:srgbClr val="000000"/>
                          </a:solidFill>
                          <a:latin typeface="微软雅黑" panose="020B0503020204020204" pitchFamily="34" charset="-122"/>
                        </a:rPr>
                        <a:t>单相变压器不得超过</a:t>
                      </a:r>
                      <a:r>
                        <a:rPr lang="en-US" altLang="zh-CN" sz="1400" b="0" i="0" u="none" strike="noStrike" dirty="0">
                          <a:solidFill>
                            <a:srgbClr val="000000"/>
                          </a:solidFill>
                          <a:latin typeface="微软雅黑" panose="020B0503020204020204" pitchFamily="34" charset="-122"/>
                        </a:rPr>
                        <a:t>25kV·A</a:t>
                      </a:r>
                      <a:r>
                        <a:rPr lang="zh-CN" altLang="en-US" sz="1400" b="0" i="0" u="none" strike="noStrike" dirty="0">
                          <a:solidFill>
                            <a:srgbClr val="000000"/>
                          </a:solidFill>
                          <a:latin typeface="微软雅黑" panose="020B0503020204020204" pitchFamily="34" charset="-122"/>
                        </a:rPr>
                        <a:t>、三相变压器不得超过</a:t>
                      </a:r>
                      <a:r>
                        <a:rPr lang="en-US" altLang="zh-CN" sz="1400" b="0" i="0" u="none" strike="noStrike" dirty="0">
                          <a:solidFill>
                            <a:srgbClr val="000000"/>
                          </a:solidFill>
                          <a:latin typeface="微软雅黑" panose="020B0503020204020204" pitchFamily="34" charset="-122"/>
                        </a:rPr>
                        <a:t>40kV·A</a:t>
                      </a:r>
                      <a:r>
                        <a:rPr lang="zh-CN" altLang="en-US" sz="1400" b="0" i="0" u="none" strike="noStrike" dirty="0">
                          <a:solidFill>
                            <a:srgbClr val="000000"/>
                          </a:solidFill>
                          <a:latin typeface="微软雅黑" panose="020B0503020204020204" pitchFamily="34" charset="-122"/>
                        </a:rPr>
                        <a:t>。</a:t>
                      </a:r>
                      <a:endParaRPr lang="zh-CN" altLang="en-US" sz="1400" b="0" i="0" u="none" strike="noStrike" dirty="0">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31171">
                <a:tc>
                  <a:txBody>
                    <a:bodyPr/>
                    <a:lstStyle/>
                    <a:p>
                      <a:pPr algn="ctr" rtl="0" fontAlgn="ctr"/>
                      <a:r>
                        <a:rPr lang="en-US" altLang="zh-CN" sz="1400" b="0" i="0" u="none" strike="noStrike">
                          <a:solidFill>
                            <a:srgbClr val="000000"/>
                          </a:solidFill>
                          <a:latin typeface="微软雅黑" panose="020B0503020204020204" pitchFamily="34" charset="-122"/>
                        </a:rPr>
                        <a:t>3</a:t>
                      </a:r>
                      <a:endParaRPr lang="en-US" altLang="zh-CN" sz="14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400" b="0" i="0" u="none" strike="noStrike" dirty="0" smtClean="0">
                          <a:solidFill>
                            <a:srgbClr val="000000"/>
                          </a:solidFill>
                          <a:latin typeface="微软雅黑" panose="020B0503020204020204" pitchFamily="34" charset="-122"/>
                        </a:rPr>
                        <a:t> 被</a:t>
                      </a:r>
                      <a:r>
                        <a:rPr lang="zh-CN" altLang="en-US" sz="1400" b="0" i="0" u="none" strike="noStrike" dirty="0">
                          <a:solidFill>
                            <a:srgbClr val="000000"/>
                          </a:solidFill>
                          <a:latin typeface="微软雅黑" panose="020B0503020204020204" pitchFamily="34" charset="-122"/>
                        </a:rPr>
                        <a:t>隔离回路的带电部分应</a:t>
                      </a:r>
                      <a:r>
                        <a:rPr lang="zh-CN" altLang="en-US" sz="1400" b="0" i="0" u="none" strike="noStrike" dirty="0">
                          <a:solidFill>
                            <a:srgbClr val="C00000"/>
                          </a:solidFill>
                          <a:latin typeface="微软雅黑" panose="020B0503020204020204" pitchFamily="34" charset="-122"/>
                        </a:rPr>
                        <a:t>保持独立，</a:t>
                      </a:r>
                      <a:r>
                        <a:rPr lang="zh-CN" altLang="en-US" sz="1400" b="0" i="0" u="none" strike="noStrike" dirty="0">
                          <a:solidFill>
                            <a:srgbClr val="000000"/>
                          </a:solidFill>
                          <a:latin typeface="微软雅黑" panose="020B0503020204020204" pitchFamily="34" charset="-122"/>
                        </a:rPr>
                        <a:t>严禁与其他电气回路、保护导体或大地有</a:t>
                      </a:r>
                      <a:r>
                        <a:rPr lang="zh-CN" altLang="en-US" sz="1400" b="0" i="0" u="none" strike="noStrike" dirty="0" smtClean="0">
                          <a:solidFill>
                            <a:srgbClr val="000000"/>
                          </a:solidFill>
                          <a:latin typeface="微软雅黑" panose="020B0503020204020204" pitchFamily="34" charset="-122"/>
                        </a:rPr>
                        <a:t>任何</a:t>
                      </a:r>
                      <a:endParaRPr lang="en-US" altLang="zh-CN" sz="1400" b="0" i="0" u="none" strike="noStrike" dirty="0" smtClean="0">
                        <a:solidFill>
                          <a:srgbClr val="000000"/>
                        </a:solidFill>
                        <a:latin typeface="微软雅黑" panose="020B0503020204020204" pitchFamily="34" charset="-122"/>
                      </a:endParaRPr>
                    </a:p>
                    <a:p>
                      <a:pPr algn="l" rtl="0" fontAlgn="ctr"/>
                      <a:r>
                        <a:rPr lang="en-US" altLang="zh-CN" sz="1400" b="0" i="0" u="none" strike="noStrike" dirty="0" smtClean="0">
                          <a:solidFill>
                            <a:srgbClr val="000000"/>
                          </a:solidFill>
                          <a:latin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rPr>
                        <a:t>电气</a:t>
                      </a:r>
                      <a:r>
                        <a:rPr lang="zh-CN" altLang="en-US" sz="1400" b="0" i="0" u="none" strike="noStrike" dirty="0">
                          <a:solidFill>
                            <a:srgbClr val="000000"/>
                          </a:solidFill>
                          <a:latin typeface="微软雅黑" panose="020B0503020204020204" pitchFamily="34" charset="-122"/>
                        </a:rPr>
                        <a:t>连接。应有防止被隔离回路发生故障接地及窜入其他电器回路的措施。</a:t>
                      </a:r>
                      <a:endParaRPr lang="zh-CN" altLang="en-US" sz="1400" b="0" i="0" u="none" strike="noStrike" dirty="0">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3660">
                <a:tc>
                  <a:txBody>
                    <a:bodyPr/>
                    <a:lstStyle/>
                    <a:p>
                      <a:pPr algn="ctr" rtl="0" fontAlgn="ctr"/>
                      <a:r>
                        <a:rPr lang="en-US" altLang="zh-CN" sz="1400" b="0" i="0" u="none" strike="noStrike">
                          <a:solidFill>
                            <a:srgbClr val="000000"/>
                          </a:solidFill>
                          <a:latin typeface="微软雅黑" panose="020B0503020204020204" pitchFamily="34" charset="-122"/>
                        </a:rPr>
                        <a:t>4</a:t>
                      </a:r>
                      <a:endParaRPr lang="en-US" altLang="zh-CN" sz="14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400" b="0" i="0" u="none" strike="noStrike" dirty="0" smtClean="0">
                          <a:solidFill>
                            <a:srgbClr val="000000"/>
                          </a:solidFill>
                          <a:latin typeface="微软雅黑" panose="020B0503020204020204" pitchFamily="34" charset="-122"/>
                        </a:rPr>
                        <a:t> 软</a:t>
                      </a:r>
                      <a:r>
                        <a:rPr lang="zh-CN" altLang="en-US" sz="1400" b="0" i="0" u="none" strike="noStrike" dirty="0">
                          <a:solidFill>
                            <a:srgbClr val="000000"/>
                          </a:solidFill>
                          <a:latin typeface="微软雅黑" panose="020B0503020204020204" pitchFamily="34" charset="-122"/>
                        </a:rPr>
                        <a:t>电线、电缆中易受机械损伤的部分，其</a:t>
                      </a:r>
                      <a:r>
                        <a:rPr lang="zh-CN" altLang="en-US" sz="1400" b="0" i="0" u="none" strike="noStrike" dirty="0">
                          <a:solidFill>
                            <a:srgbClr val="C00000"/>
                          </a:solidFill>
                          <a:latin typeface="微软雅黑" panose="020B0503020204020204" pitchFamily="34" charset="-122"/>
                        </a:rPr>
                        <a:t>全长均应是可见的</a:t>
                      </a:r>
                      <a:r>
                        <a:rPr lang="zh-CN" altLang="en-US" sz="1400" b="0" i="0" u="none" strike="noStrike" dirty="0">
                          <a:solidFill>
                            <a:srgbClr val="000000"/>
                          </a:solidFill>
                          <a:latin typeface="微软雅黑" panose="020B0503020204020204" pitchFamily="34" charset="-122"/>
                        </a:rPr>
                        <a:t>。</a:t>
                      </a:r>
                      <a:endParaRPr lang="zh-CN" altLang="en-US" sz="1400" b="0" i="0" u="none" strike="noStrike" dirty="0">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3660">
                <a:tc>
                  <a:txBody>
                    <a:bodyPr/>
                    <a:lstStyle/>
                    <a:p>
                      <a:pPr algn="ctr" rtl="0" fontAlgn="ctr"/>
                      <a:r>
                        <a:rPr lang="en-US" altLang="zh-CN" sz="1400" b="0" i="0" u="none" strike="noStrike">
                          <a:solidFill>
                            <a:srgbClr val="000000"/>
                          </a:solidFill>
                          <a:latin typeface="微软雅黑" panose="020B0503020204020204" pitchFamily="34" charset="-122"/>
                        </a:rPr>
                        <a:t>5</a:t>
                      </a:r>
                      <a:endParaRPr lang="en-US" altLang="zh-CN" sz="14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400" b="0" i="0" u="none" strike="noStrike" dirty="0" smtClean="0">
                          <a:solidFill>
                            <a:srgbClr val="000000"/>
                          </a:solidFill>
                          <a:latin typeface="微软雅黑" panose="020B0503020204020204" pitchFamily="34" charset="-122"/>
                        </a:rPr>
                        <a:t> 被</a:t>
                      </a:r>
                      <a:r>
                        <a:rPr lang="zh-CN" altLang="en-US" sz="1400" b="0" i="0" u="none" strike="noStrike" dirty="0">
                          <a:solidFill>
                            <a:srgbClr val="000000"/>
                          </a:solidFill>
                          <a:latin typeface="微软雅黑" panose="020B0503020204020204" pitchFamily="34" charset="-122"/>
                        </a:rPr>
                        <a:t>隔离回路应尽量</a:t>
                      </a:r>
                      <a:r>
                        <a:rPr lang="zh-CN" altLang="en-US" sz="1400" b="0" i="0" u="none" strike="noStrike" dirty="0">
                          <a:solidFill>
                            <a:srgbClr val="C00000"/>
                          </a:solidFill>
                          <a:latin typeface="微软雅黑" panose="020B0503020204020204" pitchFamily="34" charset="-122"/>
                        </a:rPr>
                        <a:t>采用独立的布线系统</a:t>
                      </a:r>
                      <a:r>
                        <a:rPr lang="zh-CN" altLang="en-US" sz="1400" b="0" i="0" u="none" strike="noStrike" dirty="0">
                          <a:solidFill>
                            <a:srgbClr val="000000"/>
                          </a:solidFill>
                          <a:latin typeface="微软雅黑" panose="020B0503020204020204" pitchFamily="34" charset="-122"/>
                        </a:rPr>
                        <a:t>。</a:t>
                      </a:r>
                      <a:endParaRPr lang="zh-CN" altLang="en-US" sz="1400" b="0" i="0" u="none" strike="noStrike" dirty="0">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69137">
                <a:tc>
                  <a:txBody>
                    <a:bodyPr/>
                    <a:lstStyle/>
                    <a:p>
                      <a:pPr algn="ctr" rtl="0" fontAlgn="ctr"/>
                      <a:r>
                        <a:rPr lang="en-US" altLang="zh-CN" sz="1400" b="0" i="0" u="none" strike="noStrike">
                          <a:solidFill>
                            <a:srgbClr val="000000"/>
                          </a:solidFill>
                          <a:latin typeface="微软雅黑" panose="020B0503020204020204" pitchFamily="34" charset="-122"/>
                        </a:rPr>
                        <a:t>6</a:t>
                      </a:r>
                      <a:endParaRPr lang="en-US" altLang="zh-CN" sz="1400" b="0" i="0" u="none" strike="noStrike">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400" b="0" i="0" u="none" strike="noStrike" dirty="0" smtClean="0">
                          <a:solidFill>
                            <a:srgbClr val="000000"/>
                          </a:solidFill>
                          <a:latin typeface="微软雅黑" panose="020B0503020204020204" pitchFamily="34" charset="-122"/>
                        </a:rPr>
                        <a:t> 隔离变压器</a:t>
                      </a:r>
                      <a:r>
                        <a:rPr lang="zh-CN" altLang="en-US" sz="1400" b="0" i="0" u="none" strike="noStrike" dirty="0">
                          <a:solidFill>
                            <a:srgbClr val="000000"/>
                          </a:solidFill>
                          <a:latin typeface="微软雅黑" panose="020B0503020204020204" pitchFamily="34" charset="-122"/>
                        </a:rPr>
                        <a:t>的二次侧线路电压过高或线路过长都会降低回路对地的绝缘水平，</a:t>
                      </a:r>
                      <a:r>
                        <a:rPr lang="zh-CN" altLang="en-US" sz="1400" b="0" i="0" u="none" strike="noStrike" dirty="0" smtClean="0">
                          <a:solidFill>
                            <a:srgbClr val="000000"/>
                          </a:solidFill>
                          <a:latin typeface="微软雅黑" panose="020B0503020204020204" pitchFamily="34" charset="-122"/>
                        </a:rPr>
                        <a:t>增大 </a:t>
                      </a:r>
                      <a:endParaRPr lang="en-US" altLang="zh-CN" sz="1400" b="0" i="0" u="none" strike="noStrike" dirty="0" smtClean="0">
                        <a:solidFill>
                          <a:srgbClr val="000000"/>
                        </a:solidFill>
                        <a:latin typeface="微软雅黑" panose="020B0503020204020204" pitchFamily="34" charset="-122"/>
                      </a:endParaRPr>
                    </a:p>
                    <a:p>
                      <a:pPr algn="l" rtl="0" fontAlgn="ctr"/>
                      <a:r>
                        <a:rPr lang="en-US" altLang="zh-CN" sz="1400" b="0" i="0" u="none" strike="noStrike" dirty="0" smtClean="0">
                          <a:solidFill>
                            <a:srgbClr val="000000"/>
                          </a:solidFill>
                          <a:latin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rPr>
                        <a:t>故障接地</a:t>
                      </a:r>
                      <a:r>
                        <a:rPr lang="zh-CN" altLang="en-US" sz="1400" b="0" i="0" u="none" strike="noStrike" dirty="0">
                          <a:solidFill>
                            <a:srgbClr val="000000"/>
                          </a:solidFill>
                          <a:latin typeface="微软雅黑" panose="020B0503020204020204" pitchFamily="34" charset="-122"/>
                        </a:rPr>
                        <a:t>的危险。因此，必须限制二次侧电压和二次侧线路长度。按照规定，</a:t>
                      </a:r>
                      <a:r>
                        <a:rPr lang="zh-CN" altLang="en-US" sz="1400" b="0" i="0" u="none" strike="noStrike" dirty="0" smtClean="0">
                          <a:solidFill>
                            <a:srgbClr val="000000"/>
                          </a:solidFill>
                          <a:latin typeface="微软雅黑" panose="020B0503020204020204" pitchFamily="34" charset="-122"/>
                        </a:rPr>
                        <a:t>电压</a:t>
                      </a:r>
                      <a:endParaRPr lang="en-US" altLang="zh-CN" sz="1400" b="0" i="0" u="none" strike="noStrike" dirty="0" smtClean="0">
                        <a:solidFill>
                          <a:srgbClr val="000000"/>
                        </a:solidFill>
                        <a:latin typeface="微软雅黑" panose="020B0503020204020204" pitchFamily="34" charset="-122"/>
                      </a:endParaRPr>
                    </a:p>
                    <a:p>
                      <a:pPr algn="l" rtl="0" fontAlgn="ctr"/>
                      <a:r>
                        <a:rPr lang="en-US" altLang="zh-CN" sz="1400" b="0" i="0" u="none" strike="noStrike" dirty="0" smtClean="0">
                          <a:solidFill>
                            <a:srgbClr val="000000"/>
                          </a:solidFill>
                          <a:latin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rPr>
                        <a:t>与长度</a:t>
                      </a:r>
                      <a:r>
                        <a:rPr lang="zh-CN" altLang="en-US" sz="1400" b="0" i="0" u="none" strike="noStrike" dirty="0">
                          <a:solidFill>
                            <a:srgbClr val="000000"/>
                          </a:solidFill>
                          <a:latin typeface="微软雅黑" panose="020B0503020204020204" pitchFamily="34" charset="-122"/>
                        </a:rPr>
                        <a:t>的乘积</a:t>
                      </a:r>
                      <a:r>
                        <a:rPr lang="zh-CN" altLang="en-US" sz="1400" b="0" i="0" u="none" strike="noStrike" dirty="0">
                          <a:solidFill>
                            <a:srgbClr val="C00000"/>
                          </a:solidFill>
                          <a:latin typeface="微软雅黑" panose="020B0503020204020204" pitchFamily="34" charset="-122"/>
                        </a:rPr>
                        <a:t>不应超过</a:t>
                      </a:r>
                      <a:r>
                        <a:rPr lang="en-US" altLang="zh-CN" sz="1400" b="0" i="0" u="none" strike="noStrike" dirty="0">
                          <a:solidFill>
                            <a:srgbClr val="C00000"/>
                          </a:solidFill>
                          <a:latin typeface="微软雅黑" panose="020B0503020204020204" pitchFamily="34" charset="-122"/>
                        </a:rPr>
                        <a:t>100000V·m</a:t>
                      </a:r>
                      <a:r>
                        <a:rPr lang="zh-CN" altLang="en-US" sz="1400" b="0" i="0" u="none" strike="noStrike" dirty="0">
                          <a:solidFill>
                            <a:srgbClr val="000000"/>
                          </a:solidFill>
                          <a:latin typeface="微软雅黑" panose="020B0503020204020204" pitchFamily="34" charset="-122"/>
                        </a:rPr>
                        <a:t>，同时</a:t>
                      </a:r>
                      <a:r>
                        <a:rPr lang="zh-CN" altLang="en-US" sz="1400" b="0" i="0" u="none" strike="noStrike" dirty="0">
                          <a:solidFill>
                            <a:srgbClr val="C00000"/>
                          </a:solidFill>
                          <a:latin typeface="微软雅黑" panose="020B0503020204020204" pitchFamily="34" charset="-122"/>
                        </a:rPr>
                        <a:t>布线长度不应超过</a:t>
                      </a:r>
                      <a:r>
                        <a:rPr lang="en-US" altLang="zh-CN" sz="1400" b="0" i="0" u="none" strike="noStrike" dirty="0">
                          <a:solidFill>
                            <a:srgbClr val="C00000"/>
                          </a:solidFill>
                          <a:latin typeface="微软雅黑" panose="020B0503020204020204" pitchFamily="34" charset="-122"/>
                        </a:rPr>
                        <a:t>200m</a:t>
                      </a:r>
                      <a:r>
                        <a:rPr lang="zh-CN" altLang="en-US" sz="1400" b="0" i="0" u="none" strike="noStrike" dirty="0">
                          <a:solidFill>
                            <a:srgbClr val="000000"/>
                          </a:solidFill>
                          <a:latin typeface="微软雅黑" panose="020B0503020204020204" pitchFamily="34" charset="-122"/>
                        </a:rPr>
                        <a:t>。</a:t>
                      </a:r>
                      <a:endParaRPr lang="zh-CN" altLang="en-US" sz="1400" b="0" i="0" u="none" strike="noStrike" dirty="0">
                        <a:solidFill>
                          <a:srgbClr val="000000"/>
                        </a:solidFill>
                        <a:latin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3" name="图示 2"/>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4" name="图示 3"/>
          <p:cNvGraphicFramePr/>
          <p:nvPr/>
        </p:nvGraphicFramePr>
        <p:xfrm>
          <a:off x="299864" y="1772816"/>
          <a:ext cx="1247800" cy="45522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矩形 4"/>
          <p:cNvSpPr/>
          <p:nvPr/>
        </p:nvSpPr>
        <p:spPr>
          <a:xfrm>
            <a:off x="1626250" y="1722294"/>
            <a:ext cx="2441694" cy="338554"/>
          </a:xfrm>
          <a:prstGeom prst="rect">
            <a:avLst/>
          </a:prstGeom>
        </p:spPr>
        <p:txBody>
          <a:bodyPr wrap="none">
            <a:spAutoFit/>
          </a:bodyPr>
          <a:lstStyle/>
          <a:p>
            <a:pPr algn="ctr"/>
            <a:r>
              <a:rPr kumimoji="1" lang="zh-CN" altLang="en-US" sz="1600" b="1" dirty="0" smtClean="0">
                <a:solidFill>
                  <a:srgbClr val="22518A"/>
                </a:solidFill>
                <a:latin typeface="微软雅黑" panose="020B0503020204020204" pitchFamily="34" charset="-122"/>
                <a:ea typeface="微软雅黑" panose="020B0503020204020204" pitchFamily="34" charset="-122"/>
              </a:rPr>
              <a:t>四、电气隔离的特殊要求</a:t>
            </a:r>
            <a:endParaRPr kumimoji="1" lang="zh-CN" altLang="en-US" sz="1600" b="1" dirty="0">
              <a:solidFill>
                <a:srgbClr val="22518A"/>
              </a:solidFill>
              <a:latin typeface="微软雅黑" panose="020B0503020204020204" pitchFamily="34" charset="-122"/>
              <a:ea typeface="微软雅黑" panose="020B0503020204020204" pitchFamily="34" charset="-122"/>
            </a:endParaRPr>
          </a:p>
        </p:txBody>
      </p:sp>
      <p:graphicFrame>
        <p:nvGraphicFramePr>
          <p:cNvPr id="11" name="表格 10"/>
          <p:cNvGraphicFramePr>
            <a:graphicFrameLocks noGrp="1"/>
          </p:cNvGraphicFramePr>
          <p:nvPr/>
        </p:nvGraphicFramePr>
        <p:xfrm>
          <a:off x="1763688" y="2184317"/>
          <a:ext cx="7056784" cy="4247849"/>
        </p:xfrm>
        <a:graphic>
          <a:graphicData uri="http://schemas.openxmlformats.org/drawingml/2006/table">
            <a:tbl>
              <a:tblPr/>
              <a:tblGrid>
                <a:gridCol w="7056784"/>
              </a:tblGrid>
              <a:tr h="361047">
                <a:tc>
                  <a:txBody>
                    <a:bodyPr/>
                    <a:lstStyle/>
                    <a:p>
                      <a:pPr algn="ctr" rtl="0" fontAlgn="ctr"/>
                      <a:r>
                        <a:rPr lang="en-US" altLang="zh-CN" sz="1600" b="1" i="0" u="none" strike="noStrike" dirty="0">
                          <a:solidFill>
                            <a:srgbClr val="22518A"/>
                          </a:solidFill>
                          <a:latin typeface="微软雅黑" panose="020B0503020204020204" pitchFamily="34" charset="-122"/>
                          <a:ea typeface="微软雅黑" panose="020B0503020204020204" pitchFamily="34" charset="-122"/>
                        </a:rPr>
                        <a:t>1.</a:t>
                      </a:r>
                      <a:r>
                        <a:rPr lang="zh-CN" altLang="en-US" sz="1600" b="1" i="0" u="none" strike="noStrike" dirty="0">
                          <a:solidFill>
                            <a:srgbClr val="22518A"/>
                          </a:solidFill>
                          <a:latin typeface="微软雅黑" panose="020B0503020204020204" pitchFamily="34" charset="-122"/>
                          <a:ea typeface="微软雅黑" panose="020B0503020204020204" pitchFamily="34" charset="-122"/>
                        </a:rPr>
                        <a:t>对单一电气设备隔离的补充要求</a:t>
                      </a:r>
                      <a:endParaRPr lang="zh-CN" altLang="en-US" sz="1600" b="1" i="0" u="none" strike="noStrike" dirty="0">
                        <a:solidFill>
                          <a:srgbClr val="22518A"/>
                        </a:solidFill>
                        <a:latin typeface="微软雅黑" panose="020B0503020204020204" pitchFamily="34" charset="-122"/>
                        <a:ea typeface="微软雅黑" panose="020B0503020204020204" pitchFamily="34" charset="-122"/>
                      </a:endParaRPr>
                    </a:p>
                  </a:txBody>
                  <a:tcPr marL="7507" marR="7507" marT="7507" marB="0" anchor="ctr">
                    <a:lnL>
                      <a:noFill/>
                    </a:lnL>
                    <a:lnR>
                      <a:noFill/>
                    </a:lnR>
                    <a:lnT>
                      <a:noFill/>
                    </a:lnT>
                    <a:lnB>
                      <a:noFill/>
                    </a:lnB>
                  </a:tcPr>
                </a:tc>
              </a:tr>
              <a:tr h="1206161">
                <a:tc>
                  <a:txBody>
                    <a:bodyPr/>
                    <a:lstStyle/>
                    <a:p>
                      <a:pPr algn="l" rtl="0" fontAlgn="ctr"/>
                      <a:r>
                        <a:rPr lang="zh-CN" altLang="en-US" sz="1600" b="0" i="0" u="none" strike="noStrike" dirty="0">
                          <a:solidFill>
                            <a:srgbClr val="000000"/>
                          </a:solidFill>
                          <a:latin typeface="微软雅黑" panose="020B0503020204020204" pitchFamily="34" charset="-122"/>
                          <a:ea typeface="微软雅黑" panose="020B0503020204020204" pitchFamily="34" charset="-122"/>
                        </a:rPr>
                        <a:t>       当实行电气隔离的为单一电气设备时，设备的外露可导电部分</a:t>
                      </a:r>
                      <a:r>
                        <a:rPr lang="zh-CN" altLang="en-US" sz="1600" b="1" i="0" u="none" strike="noStrike" dirty="0">
                          <a:solidFill>
                            <a:srgbClr val="C00000"/>
                          </a:solidFill>
                          <a:latin typeface="微软雅黑" panose="020B0503020204020204" pitchFamily="34" charset="-122"/>
                          <a:ea typeface="微软雅黑" panose="020B0503020204020204" pitchFamily="34" charset="-122"/>
                        </a:rPr>
                        <a:t>严禁</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与系统或装置中的保护导体或其他回路的外露可导电部分连接，以防止从隔离回路以外引入故障电压。</a:t>
                      </a:r>
                      <a:r>
                        <a:rPr lang="zh-CN" altLang="en-US" sz="1600" b="0" i="0" u="none" strike="noStrike" dirty="0">
                          <a:solidFill>
                            <a:srgbClr val="C00000"/>
                          </a:solidFill>
                          <a:latin typeface="微软雅黑" panose="020B0503020204020204" pitchFamily="34" charset="-122"/>
                          <a:ea typeface="微软雅黑" panose="020B0503020204020204" pitchFamily="34" charset="-122"/>
                        </a:rPr>
                        <a:t>若形成接触，则触电防护就不应再仅仅依赖于电气隔离，而必须采取电击防护措施</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，例如实行以外露可导电部分接地为条件的自动切断电源的防护</a:t>
                      </a: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a:t>
                      </a: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7507" marR="7507" marT="7507" marB="0" anchor="ctr">
                    <a:lnL>
                      <a:noFill/>
                    </a:lnL>
                    <a:lnR>
                      <a:noFill/>
                    </a:lnR>
                    <a:lnT>
                      <a:noFill/>
                    </a:lnT>
                    <a:lnB>
                      <a:noFill/>
                    </a:lnB>
                  </a:tcPr>
                </a:tc>
              </a:tr>
              <a:tr h="361047">
                <a:tc>
                  <a:txBody>
                    <a:bodyPr/>
                    <a:lstStyle/>
                    <a:p>
                      <a:pPr algn="ctr" rtl="0" fontAlgn="ctr"/>
                      <a:r>
                        <a:rPr lang="en-US" altLang="zh-CN" sz="1600" b="1" i="0" u="none" strike="noStrike" dirty="0">
                          <a:solidFill>
                            <a:srgbClr val="22518A"/>
                          </a:solidFill>
                          <a:latin typeface="微软雅黑" panose="020B0503020204020204" pitchFamily="34" charset="-122"/>
                          <a:ea typeface="微软雅黑" panose="020B0503020204020204" pitchFamily="34" charset="-122"/>
                        </a:rPr>
                        <a:t>2.</a:t>
                      </a:r>
                      <a:r>
                        <a:rPr lang="zh-CN" altLang="en-US" sz="1600" b="1" i="0" u="none" strike="noStrike" dirty="0">
                          <a:solidFill>
                            <a:srgbClr val="22518A"/>
                          </a:solidFill>
                          <a:latin typeface="微软雅黑" panose="020B0503020204020204" pitchFamily="34" charset="-122"/>
                          <a:ea typeface="微软雅黑" panose="020B0503020204020204" pitchFamily="34" charset="-122"/>
                        </a:rPr>
                        <a:t>对多台电气设备隔离的补充要求</a:t>
                      </a:r>
                      <a:endParaRPr lang="zh-CN" altLang="en-US" sz="1600" b="1" i="0" u="none" strike="noStrike" dirty="0">
                        <a:solidFill>
                          <a:srgbClr val="22518A"/>
                        </a:solidFill>
                        <a:latin typeface="微软雅黑" panose="020B0503020204020204" pitchFamily="34" charset="-122"/>
                        <a:ea typeface="微软雅黑" panose="020B0503020204020204" pitchFamily="34" charset="-122"/>
                      </a:endParaRPr>
                    </a:p>
                  </a:txBody>
                  <a:tcPr marL="7507" marR="7507" marT="7507" marB="0" anchor="ctr">
                    <a:lnL>
                      <a:noFill/>
                    </a:lnL>
                    <a:lnR>
                      <a:noFill/>
                    </a:lnR>
                    <a:lnT>
                      <a:noFill/>
                    </a:lnT>
                    <a:lnB>
                      <a:noFill/>
                    </a:lnB>
                  </a:tcPr>
                </a:tc>
              </a:tr>
              <a:tr h="755088">
                <a:tc>
                  <a:txBody>
                    <a:bodyPr/>
                    <a:lstStyle/>
                    <a:p>
                      <a:pPr algn="l" rtl="0" fontAlgn="ctr"/>
                      <a:r>
                        <a:rPr lang="zh-CN" altLang="en-US" sz="1600" b="0" i="0" u="none" strike="noStrike" dirty="0">
                          <a:solidFill>
                            <a:srgbClr val="000000"/>
                          </a:solidFill>
                          <a:latin typeface="微软雅黑" panose="020B0503020204020204" pitchFamily="34" charset="-122"/>
                          <a:ea typeface="微软雅黑" panose="020B0503020204020204" pitchFamily="34" charset="-122"/>
                        </a:rPr>
                        <a:t>（</a:t>
                      </a:r>
                      <a:r>
                        <a:rPr lang="en-US" altLang="zh-CN" sz="1600" b="0" i="0" u="none" strike="noStrike" dirty="0">
                          <a:solidFill>
                            <a:srgbClr val="000000"/>
                          </a:solidFill>
                          <a:latin typeface="微软雅黑" panose="020B0503020204020204" pitchFamily="34" charset="-122"/>
                          <a:ea typeface="微软雅黑" panose="020B0503020204020204" pitchFamily="34" charset="-122"/>
                        </a:rPr>
                        <a:t>1</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）当实行电气隔离的为多台电气设备时，必须用绝缘和不接地的等电位联结导体相互连接。另外，</a:t>
                      </a:r>
                      <a:r>
                        <a:rPr lang="zh-CN" altLang="en-US" sz="1600" b="0" i="0" u="none" strike="noStrike" dirty="0">
                          <a:solidFill>
                            <a:srgbClr val="C00000"/>
                          </a:solidFill>
                          <a:latin typeface="微软雅黑" panose="020B0503020204020204" pitchFamily="34" charset="-122"/>
                          <a:ea typeface="微软雅黑" panose="020B0503020204020204" pitchFamily="34" charset="-122"/>
                        </a:rPr>
                        <a:t>必须注意</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，这里的等电位联结导体严禁与其他回路的保护导体、外露可导电部分或任何可导电部分连接。</a:t>
                      </a: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7507" marR="7507" marT="7507" marB="0" anchor="ctr">
                    <a:lnL>
                      <a:noFill/>
                    </a:lnL>
                    <a:lnR>
                      <a:noFill/>
                    </a:lnR>
                    <a:lnT>
                      <a:noFill/>
                    </a:lnT>
                    <a:lnB>
                      <a:noFill/>
                    </a:lnB>
                  </a:tcPr>
                </a:tc>
              </a:tr>
              <a:tr h="346003">
                <a:tc>
                  <a:txBody>
                    <a:bodyPr/>
                    <a:lstStyle/>
                    <a:p>
                      <a:pPr algn="l" rtl="0" fontAlgn="ctr"/>
                      <a:r>
                        <a:rPr lang="zh-CN" altLang="en-US" sz="1600" b="0" i="0" u="none" strike="noStrike">
                          <a:solidFill>
                            <a:srgbClr val="000000"/>
                          </a:solidFill>
                          <a:latin typeface="微软雅黑" panose="020B0503020204020204" pitchFamily="34" charset="-122"/>
                          <a:ea typeface="微软雅黑" panose="020B0503020204020204" pitchFamily="34" charset="-122"/>
                        </a:rPr>
                        <a:t>（</a:t>
                      </a:r>
                      <a:r>
                        <a:rPr lang="en-US" altLang="zh-CN" sz="1600" b="0" i="0" u="none" strike="noStrike">
                          <a:solidFill>
                            <a:srgbClr val="000000"/>
                          </a:solidFill>
                          <a:latin typeface="微软雅黑" panose="020B0503020204020204" pitchFamily="34" charset="-122"/>
                          <a:ea typeface="微软雅黑" panose="020B0503020204020204" pitchFamily="34" charset="-122"/>
                        </a:rPr>
                        <a:t>2</a:t>
                      </a:r>
                      <a:r>
                        <a:rPr lang="zh-CN" altLang="en-US" sz="1600" b="0" i="0" u="none" strike="noStrike">
                          <a:solidFill>
                            <a:srgbClr val="000000"/>
                          </a:solidFill>
                          <a:latin typeface="微软雅黑" panose="020B0503020204020204" pitchFamily="34" charset="-122"/>
                          <a:ea typeface="微软雅黑" panose="020B0503020204020204" pitchFamily="34" charset="-122"/>
                        </a:rPr>
                        <a:t>）回路中所有插座必须带有供等电位联结用的专用插孔。</a:t>
                      </a:r>
                      <a:endParaRPr lang="zh-CN" altLang="en-US" sz="1600" b="0" i="0" u="none" strike="noStrike">
                        <a:solidFill>
                          <a:srgbClr val="000000"/>
                        </a:solidFill>
                        <a:latin typeface="微软雅黑" panose="020B0503020204020204" pitchFamily="34" charset="-122"/>
                        <a:ea typeface="微软雅黑" panose="020B0503020204020204" pitchFamily="34" charset="-122"/>
                      </a:endParaRPr>
                    </a:p>
                  </a:txBody>
                  <a:tcPr marL="7507" marR="7507" marT="7507" marB="0" anchor="ctr">
                    <a:lnL>
                      <a:noFill/>
                    </a:lnL>
                    <a:lnR>
                      <a:noFill/>
                    </a:lnR>
                    <a:lnT>
                      <a:noFill/>
                    </a:lnT>
                    <a:lnB>
                      <a:noFill/>
                    </a:lnB>
                  </a:tcPr>
                </a:tc>
              </a:tr>
              <a:tr h="505949">
                <a:tc>
                  <a:txBody>
                    <a:bodyPr/>
                    <a:lstStyle/>
                    <a:p>
                      <a:pPr algn="l" rtl="0" fontAlgn="ctr"/>
                      <a:r>
                        <a:rPr lang="zh-CN" altLang="en-US" sz="1600" b="0" i="0" u="none" strike="noStrike" dirty="0">
                          <a:solidFill>
                            <a:srgbClr val="000000"/>
                          </a:solidFill>
                          <a:latin typeface="微软雅黑" panose="020B0503020204020204" pitchFamily="34" charset="-122"/>
                          <a:ea typeface="微软雅黑" panose="020B0503020204020204" pitchFamily="34" charset="-122"/>
                        </a:rPr>
                        <a:t>（</a:t>
                      </a:r>
                      <a:r>
                        <a:rPr lang="en-US" altLang="zh-CN" sz="1600" b="0" i="0" u="none" strike="noStrike" dirty="0">
                          <a:solidFill>
                            <a:srgbClr val="000000"/>
                          </a:solidFill>
                          <a:latin typeface="微软雅黑" panose="020B0503020204020204" pitchFamily="34" charset="-122"/>
                          <a:ea typeface="微软雅黑" panose="020B0503020204020204" pitchFamily="34" charset="-122"/>
                        </a:rPr>
                        <a:t>3</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）除了为</a:t>
                      </a:r>
                      <a:r>
                        <a:rPr lang="en-US" altLang="zh-CN" sz="1600" b="0" i="0" u="none" strike="noStrike" dirty="0">
                          <a:solidFill>
                            <a:srgbClr val="000000"/>
                          </a:solidFill>
                          <a:latin typeface="微软雅黑" panose="020B0503020204020204" pitchFamily="34" charset="-122"/>
                          <a:ea typeface="微软雅黑" panose="020B0503020204020204" pitchFamily="34" charset="-122"/>
                        </a:rPr>
                        <a:t>Ⅱ</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类设备供电的软电缆外，所有软电缆都</a:t>
                      </a:r>
                      <a:r>
                        <a:rPr lang="zh-CN" altLang="en-US" sz="1600" b="0" i="0" u="none" strike="noStrike" dirty="0">
                          <a:solidFill>
                            <a:srgbClr val="C00000"/>
                          </a:solidFill>
                          <a:latin typeface="微软雅黑" panose="020B0503020204020204" pitchFamily="34" charset="-122"/>
                          <a:ea typeface="微软雅黑" panose="020B0503020204020204" pitchFamily="34" charset="-122"/>
                        </a:rPr>
                        <a:t>必须包含一根用于等电位联结的保护芯线。</a:t>
                      </a:r>
                      <a:endParaRPr lang="zh-CN" altLang="en-US" sz="1600" b="0" i="0" u="none" strike="noStrike" dirty="0">
                        <a:solidFill>
                          <a:srgbClr val="C00000"/>
                        </a:solidFill>
                        <a:latin typeface="微软雅黑" panose="020B0503020204020204" pitchFamily="34" charset="-122"/>
                        <a:ea typeface="微软雅黑" panose="020B0503020204020204" pitchFamily="34" charset="-122"/>
                      </a:endParaRPr>
                    </a:p>
                  </a:txBody>
                  <a:tcPr marL="7507" marR="7507" marT="7507" marB="0" anchor="ctr">
                    <a:lnL>
                      <a:noFill/>
                    </a:lnL>
                    <a:lnR>
                      <a:noFill/>
                    </a:lnR>
                    <a:lnT>
                      <a:noFill/>
                    </a:lnT>
                    <a:lnB>
                      <a:noFill/>
                    </a:lnB>
                  </a:tcPr>
                </a:tc>
              </a:tr>
              <a:tr h="692008">
                <a:tc>
                  <a:txBody>
                    <a:bodyPr/>
                    <a:lstStyle/>
                    <a:p>
                      <a:pPr algn="l" rtl="0" fontAlgn="ctr"/>
                      <a:r>
                        <a:rPr lang="zh-CN" altLang="en-US" sz="1600" b="0" i="0" u="none" strike="noStrike" dirty="0">
                          <a:solidFill>
                            <a:srgbClr val="000000"/>
                          </a:solidFill>
                          <a:latin typeface="微软雅黑" panose="020B0503020204020204" pitchFamily="34" charset="-122"/>
                          <a:ea typeface="微软雅黑" panose="020B0503020204020204" pitchFamily="34" charset="-122"/>
                        </a:rPr>
                        <a:t>（</a:t>
                      </a:r>
                      <a:r>
                        <a:rPr lang="en-US" altLang="zh-CN" sz="1600" b="0" i="0" u="none" strike="noStrike" dirty="0">
                          <a:solidFill>
                            <a:srgbClr val="000000"/>
                          </a:solidFill>
                          <a:latin typeface="微软雅黑" panose="020B0503020204020204" pitchFamily="34" charset="-122"/>
                          <a:ea typeface="微软雅黑" panose="020B0503020204020204" pitchFamily="34" charset="-122"/>
                        </a:rPr>
                        <a:t>4</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）设置自动切断供电的保护装置，用于在隔离回路中两台设备发生不同相线的碰壳故障时，</a:t>
                      </a:r>
                      <a:r>
                        <a:rPr lang="zh-CN" altLang="en-US" sz="1600" b="0" i="0" u="none" strike="noStrike" dirty="0">
                          <a:solidFill>
                            <a:srgbClr val="C00000"/>
                          </a:solidFill>
                          <a:latin typeface="微软雅黑" panose="020B0503020204020204" pitchFamily="34" charset="-122"/>
                          <a:ea typeface="微软雅黑" panose="020B0503020204020204" pitchFamily="34" charset="-122"/>
                        </a:rPr>
                        <a:t>按规定的时间自动切断故障回路的供电。</a:t>
                      </a:r>
                      <a:endParaRPr lang="zh-CN" altLang="en-US" sz="1600" b="0" i="0" u="none" strike="noStrike" dirty="0">
                        <a:solidFill>
                          <a:srgbClr val="C00000"/>
                        </a:solidFill>
                        <a:latin typeface="微软雅黑" panose="020B0503020204020204" pitchFamily="34" charset="-122"/>
                        <a:ea typeface="微软雅黑" panose="020B0503020204020204" pitchFamily="34" charset="-122"/>
                      </a:endParaRPr>
                    </a:p>
                  </a:txBody>
                  <a:tcPr marL="7507" marR="7507" marT="7507" marB="0" anchor="ctr">
                    <a:lnL>
                      <a:noFill/>
                    </a:lnL>
                    <a:lnR>
                      <a:noFill/>
                    </a:lnR>
                    <a:lnT>
                      <a:noFill/>
                    </a:lnT>
                    <a:lnB>
                      <a:noFill/>
                    </a:lnB>
                  </a:tcPr>
                </a:tc>
              </a:tr>
            </a:tbl>
          </a:graphicData>
        </a:graphic>
      </p:graphicFrame>
    </p:spTree>
  </p:cSld>
  <p:clrMapOvr>
    <a:masterClrMapping/>
  </p:clrMapOvr>
  <p:transition>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299864" y="1772816"/>
          <a:ext cx="1247800" cy="45522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矩形 6"/>
          <p:cNvSpPr/>
          <p:nvPr/>
        </p:nvSpPr>
        <p:spPr>
          <a:xfrm>
            <a:off x="1691680" y="1643316"/>
            <a:ext cx="6768752" cy="1569660"/>
          </a:xfrm>
          <a:prstGeom prst="rect">
            <a:avLst/>
          </a:prstGeom>
        </p:spPr>
        <p:txBody>
          <a:bodyPr wrap="square">
            <a:spAutoFit/>
          </a:bodyPr>
          <a:lstStyle/>
          <a:p>
            <a:pPr>
              <a:lnSpc>
                <a:spcPct val="150000"/>
              </a:lnSpc>
            </a:pPr>
            <a:r>
              <a:rPr lang="zh-CN" altLang="en-US" sz="1600" b="1" dirty="0" smtClean="0">
                <a:solidFill>
                  <a:srgbClr val="22518A"/>
                </a:solidFill>
                <a:latin typeface="微软雅黑" panose="020B0503020204020204" pitchFamily="34" charset="-122"/>
                <a:ea typeface="微软雅黑" panose="020B0503020204020204" pitchFamily="34" charset="-122"/>
              </a:rPr>
              <a:t>一、剩余电流保护概念：</a:t>
            </a:r>
            <a:r>
              <a:rPr lang="zh-CN" altLang="en-US" sz="1600" dirty="0" smtClean="0">
                <a:latin typeface="微软雅黑" panose="020B0503020204020204" pitchFamily="34" charset="-122"/>
                <a:ea typeface="微软雅黑" panose="020B0503020204020204" pitchFamily="34" charset="-122"/>
              </a:rPr>
              <a:t>俗称“漏电保护”。</a:t>
            </a:r>
            <a:r>
              <a:rPr kumimoji="1" lang="zh-CN" altLang="en-US" sz="1600" dirty="0" smtClean="0">
                <a:latin typeface="微软雅黑" panose="020B0503020204020204" pitchFamily="34" charset="-122"/>
                <a:ea typeface="微软雅黑" panose="020B0503020204020204" pitchFamily="34" charset="-122"/>
              </a:rPr>
              <a:t>漏电保护</a:t>
            </a:r>
            <a:r>
              <a:rPr lang="zh-CN" altLang="en-US" sz="1600" dirty="0" smtClean="0">
                <a:latin typeface="微软雅黑" panose="020B0503020204020204" pitchFamily="34" charset="-122"/>
                <a:ea typeface="微软雅黑" panose="020B0503020204020204" pitchFamily="34" charset="-122"/>
              </a:rPr>
              <a:t>就是利用漏电保护装置来防止引发电气事故的一种安全技术措施。</a:t>
            </a:r>
            <a:endParaRPr lang="zh-CN" altLang="en-US" sz="1600" dirty="0" smtClean="0">
              <a:latin typeface="微软雅黑" panose="020B0503020204020204" pitchFamily="34" charset="-122"/>
              <a:ea typeface="微软雅黑" panose="020B0503020204020204" pitchFamily="34" charset="-122"/>
            </a:endParaRPr>
          </a:p>
          <a:p>
            <a:pPr>
              <a:lnSpc>
                <a:spcPct val="150000"/>
              </a:lnSpc>
            </a:pPr>
            <a:r>
              <a:rPr lang="zh-CN" altLang="en-US" sz="1600" dirty="0" smtClean="0">
                <a:latin typeface="微软雅黑" panose="020B0503020204020204" pitchFamily="34" charset="-122"/>
                <a:ea typeface="微软雅黑" panose="020B0503020204020204" pitchFamily="34" charset="-122"/>
              </a:rPr>
              <a:t>剩余电流保护器是</a:t>
            </a:r>
            <a:r>
              <a:rPr lang="en-US" altLang="zh-CN" sz="1600" dirty="0" smtClean="0">
                <a:latin typeface="微软雅黑" panose="020B0503020204020204" pitchFamily="34" charset="-122"/>
                <a:ea typeface="微软雅黑" panose="020B0503020204020204" pitchFamily="34" charset="-122"/>
              </a:rPr>
              <a:t>IEC</a:t>
            </a:r>
            <a:r>
              <a:rPr lang="zh-CN" altLang="en-US" sz="1600" dirty="0" smtClean="0">
                <a:latin typeface="微软雅黑" panose="020B0503020204020204" pitchFamily="34" charset="-122"/>
                <a:ea typeface="微软雅黑" panose="020B0503020204020204" pitchFamily="34" charset="-122"/>
              </a:rPr>
              <a:t>对电流型漏电保护电器的规定名称，它源于</a:t>
            </a:r>
            <a:r>
              <a:rPr lang="en-US" altLang="zh-CN" sz="1600" dirty="0" smtClean="0">
                <a:latin typeface="微软雅黑" panose="020B0503020204020204" pitchFamily="34" charset="-122"/>
                <a:ea typeface="微软雅黑" panose="020B0503020204020204" pitchFamily="34" charset="-122"/>
              </a:rPr>
              <a:t>20</a:t>
            </a:r>
            <a:r>
              <a:rPr lang="zh-CN" altLang="en-US" sz="1600" dirty="0" smtClean="0">
                <a:latin typeface="微软雅黑" panose="020B0503020204020204" pitchFamily="34" charset="-122"/>
                <a:ea typeface="微软雅黑" panose="020B0503020204020204" pitchFamily="34" charset="-122"/>
              </a:rPr>
              <a:t>世纪</a:t>
            </a:r>
            <a:r>
              <a:rPr lang="en-US" altLang="zh-CN" sz="1600" dirty="0" smtClean="0">
                <a:latin typeface="微软雅黑" panose="020B0503020204020204" pitchFamily="34" charset="-122"/>
                <a:ea typeface="微软雅黑" panose="020B0503020204020204" pitchFamily="34" charset="-122"/>
              </a:rPr>
              <a:t>20</a:t>
            </a:r>
            <a:r>
              <a:rPr lang="zh-CN" altLang="en-US" sz="1600" dirty="0" smtClean="0">
                <a:latin typeface="微软雅黑" panose="020B0503020204020204" pitchFamily="34" charset="-122"/>
                <a:ea typeface="微软雅黑" panose="020B0503020204020204" pitchFamily="34" charset="-122"/>
              </a:rPr>
              <a:t>年代德国人的一项专利。 </a:t>
            </a:r>
            <a:r>
              <a:rPr lang="zh-CN" altLang="en-US" sz="1600" dirty="0" smtClean="0">
                <a:solidFill>
                  <a:srgbClr val="C00000"/>
                </a:solidFill>
                <a:latin typeface="微软雅黑" panose="020B0503020204020204" pitchFamily="34" charset="-122"/>
                <a:ea typeface="微软雅黑" panose="020B0503020204020204" pitchFamily="34" charset="-122"/>
              </a:rPr>
              <a:t>漏电保护装置是一种低压安全保护电器。</a:t>
            </a:r>
            <a:endParaRPr lang="zh-CN" altLang="en-US" sz="1600" dirty="0">
              <a:solidFill>
                <a:srgbClr val="C00000"/>
              </a:solidFill>
              <a:latin typeface="微软雅黑" panose="020B0503020204020204" pitchFamily="34" charset="-122"/>
              <a:ea typeface="微软雅黑" panose="020B0503020204020204" pitchFamily="34" charset="-122"/>
            </a:endParaRPr>
          </a:p>
        </p:txBody>
      </p:sp>
      <p:graphicFrame>
        <p:nvGraphicFramePr>
          <p:cNvPr id="8" name="表格 7"/>
          <p:cNvGraphicFramePr>
            <a:graphicFrameLocks noGrp="1"/>
          </p:cNvGraphicFramePr>
          <p:nvPr/>
        </p:nvGraphicFramePr>
        <p:xfrm>
          <a:off x="1771916" y="3501006"/>
          <a:ext cx="6659488" cy="2592290"/>
        </p:xfrm>
        <a:graphic>
          <a:graphicData uri="http://schemas.openxmlformats.org/drawingml/2006/table">
            <a:tbl>
              <a:tblPr/>
              <a:tblGrid>
                <a:gridCol w="297641"/>
                <a:gridCol w="6361847"/>
              </a:tblGrid>
              <a:tr h="518458">
                <a:tc gridSpan="2">
                  <a:txBody>
                    <a:bodyPr/>
                    <a:lstStyle/>
                    <a:p>
                      <a:pPr algn="l" rtl="0" fontAlgn="ctr"/>
                      <a:r>
                        <a:rPr lang="zh-CN" altLang="en-US" sz="1600" b="1" i="0" u="none" strike="noStrike" dirty="0" smtClean="0">
                          <a:solidFill>
                            <a:srgbClr val="22518A"/>
                          </a:solidFill>
                          <a:latin typeface="微软雅黑" panose="020B0503020204020204" pitchFamily="34" charset="-122"/>
                          <a:ea typeface="微软雅黑" panose="020B0503020204020204" pitchFamily="34" charset="-122"/>
                        </a:rPr>
                        <a:t>二、漏电保护</a:t>
                      </a:r>
                      <a:r>
                        <a:rPr lang="zh-CN" altLang="en-US" sz="1600" b="1" i="0" u="none" strike="noStrike" dirty="0">
                          <a:solidFill>
                            <a:srgbClr val="22518A"/>
                          </a:solidFill>
                          <a:latin typeface="微软雅黑" panose="020B0503020204020204" pitchFamily="34" charset="-122"/>
                          <a:ea typeface="微软雅黑" panose="020B0503020204020204" pitchFamily="34" charset="-122"/>
                        </a:rPr>
                        <a:t>装置作用</a:t>
                      </a:r>
                      <a:endParaRPr lang="zh-CN" altLang="en-US" sz="1600" b="1" i="0" u="none" strike="noStrike" dirty="0">
                        <a:solidFill>
                          <a:srgbClr val="22518A"/>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a:tc>
              </a:tr>
              <a:tr h="518458">
                <a:tc>
                  <a:txBody>
                    <a:bodyPr/>
                    <a:lstStyle/>
                    <a:p>
                      <a:pPr algn="ctr" rtl="0" fontAlgn="ctr"/>
                      <a:r>
                        <a:rPr lang="en-US" altLang="zh-CN" sz="1600" b="0" i="0" u="none" strike="noStrike">
                          <a:solidFill>
                            <a:srgbClr val="000000"/>
                          </a:solidFill>
                          <a:latin typeface="微软雅黑" panose="020B0503020204020204" pitchFamily="34" charset="-122"/>
                          <a:ea typeface="微软雅黑" panose="020B0503020204020204" pitchFamily="34" charset="-122"/>
                        </a:rPr>
                        <a:t>1</a:t>
                      </a:r>
                      <a:endParaRPr lang="en-US" altLang="zh-CN" sz="1600" b="0" i="0" u="none" strike="noStrike">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 用于</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防止由漏电引起的单相电击事故</a:t>
                      </a: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18458">
                <a:tc>
                  <a:txBody>
                    <a:bodyPr/>
                    <a:lstStyle/>
                    <a:p>
                      <a:pPr algn="ctr" rtl="0" fontAlgn="ctr"/>
                      <a:r>
                        <a:rPr lang="en-US" altLang="zh-CN" sz="1600" b="0" i="0" u="none" strike="noStrike">
                          <a:solidFill>
                            <a:srgbClr val="000000"/>
                          </a:solidFill>
                          <a:latin typeface="微软雅黑" panose="020B0503020204020204" pitchFamily="34" charset="-122"/>
                          <a:ea typeface="微软雅黑" panose="020B0503020204020204" pitchFamily="34" charset="-122"/>
                        </a:rPr>
                        <a:t>2</a:t>
                      </a:r>
                      <a:endParaRPr lang="en-US" altLang="zh-CN" sz="1600" b="0" i="0" u="none" strike="noStrike">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 用于</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防止由漏电引起的火灾和设备烧毁事故</a:t>
                      </a: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18458">
                <a:tc>
                  <a:txBody>
                    <a:bodyPr/>
                    <a:lstStyle/>
                    <a:p>
                      <a:pPr algn="ctr" rtl="0" fontAlgn="ctr"/>
                      <a:r>
                        <a:rPr lang="en-US" altLang="zh-CN" sz="1600" b="0" i="0" u="none" strike="noStrike">
                          <a:solidFill>
                            <a:srgbClr val="000000"/>
                          </a:solidFill>
                          <a:latin typeface="微软雅黑" panose="020B0503020204020204" pitchFamily="34" charset="-122"/>
                          <a:ea typeface="微软雅黑" panose="020B0503020204020204" pitchFamily="34" charset="-122"/>
                        </a:rPr>
                        <a:t>3</a:t>
                      </a:r>
                      <a:endParaRPr lang="en-US" altLang="zh-CN" sz="1600" b="0" i="0" u="none" strike="noStrike">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 用于</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检测和切断各种一相接地故障</a:t>
                      </a: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18458">
                <a:tc>
                  <a:txBody>
                    <a:bodyPr/>
                    <a:lstStyle/>
                    <a:p>
                      <a:pPr algn="ctr" rtl="0" fontAlgn="ctr"/>
                      <a:r>
                        <a:rPr lang="en-US" altLang="zh-CN" sz="1600" b="0" i="0" u="none" strike="noStrike">
                          <a:solidFill>
                            <a:srgbClr val="000000"/>
                          </a:solidFill>
                          <a:latin typeface="微软雅黑" panose="020B0503020204020204" pitchFamily="34" charset="-122"/>
                          <a:ea typeface="微软雅黑" panose="020B0503020204020204" pitchFamily="34" charset="-122"/>
                        </a:rPr>
                        <a:t>4</a:t>
                      </a:r>
                      <a:endParaRPr lang="en-US" altLang="zh-CN" sz="1600" b="0" i="0" u="none" strike="noStrike">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 有</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的漏电保护装置还可用于过载、过压、欠压和缺相保护</a:t>
                      </a: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299864" y="1772816"/>
          <a:ext cx="1247800" cy="45522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矩形 6"/>
          <p:cNvSpPr/>
          <p:nvPr/>
        </p:nvSpPr>
        <p:spPr>
          <a:xfrm>
            <a:off x="1691680" y="1700808"/>
            <a:ext cx="3057247" cy="338554"/>
          </a:xfrm>
          <a:prstGeom prst="rect">
            <a:avLst/>
          </a:prstGeom>
        </p:spPr>
        <p:txBody>
          <a:bodyPr wrap="none">
            <a:spAutoFit/>
          </a:bodyPr>
          <a:lstStyle/>
          <a:p>
            <a:pPr fontAlgn="ctr"/>
            <a:r>
              <a:rPr lang="zh-CN" altLang="en-US" sz="1600" b="1" dirty="0" smtClean="0">
                <a:solidFill>
                  <a:srgbClr val="22518A"/>
                </a:solidFill>
                <a:latin typeface="微软雅黑" panose="020B0503020204020204" pitchFamily="34" charset="-122"/>
                <a:ea typeface="微软雅黑" panose="020B0503020204020204" pitchFamily="34" charset="-122"/>
              </a:rPr>
              <a:t>三、三相四相制漏电保护原理图</a:t>
            </a:r>
            <a:endParaRPr lang="zh-CN" altLang="en-US" sz="1600" b="1" dirty="0">
              <a:solidFill>
                <a:srgbClr val="22518A"/>
              </a:solidFill>
              <a:latin typeface="微软雅黑" panose="020B0503020204020204" pitchFamily="34" charset="-122"/>
              <a:ea typeface="微软雅黑" panose="020B0503020204020204" pitchFamily="34" charset="-122"/>
            </a:endParaRPr>
          </a:p>
        </p:txBody>
      </p:sp>
      <p:pic>
        <p:nvPicPr>
          <p:cNvPr id="8" name="Picture 23"/>
          <p:cNvPicPr>
            <a:picLocks noChangeAspect="1" noChangeArrowheads="1"/>
          </p:cNvPicPr>
          <p:nvPr/>
        </p:nvPicPr>
        <p:blipFill>
          <a:blip r:embed="rId11" cstate="print">
            <a:lum bright="-24000" contrast="42000"/>
          </a:blip>
          <a:srcRect r="6117" b="13559"/>
          <a:stretch>
            <a:fillRect/>
          </a:stretch>
        </p:blipFill>
        <p:spPr bwMode="auto">
          <a:xfrm>
            <a:off x="2192836" y="2060848"/>
            <a:ext cx="1803100" cy="1512168"/>
          </a:xfrm>
          <a:prstGeom prst="rect">
            <a:avLst/>
          </a:prstGeom>
          <a:noFill/>
          <a:ln w="9525">
            <a:noFill/>
            <a:miter lim="800000"/>
            <a:headEnd/>
            <a:tailEnd/>
          </a:ln>
        </p:spPr>
      </p:pic>
      <p:sp>
        <p:nvSpPr>
          <p:cNvPr id="9" name="Rectangle 26"/>
          <p:cNvSpPr>
            <a:spLocks noChangeArrowheads="1"/>
          </p:cNvSpPr>
          <p:nvPr/>
        </p:nvSpPr>
        <p:spPr bwMode="auto">
          <a:xfrm>
            <a:off x="2130306" y="3514865"/>
            <a:ext cx="2441694" cy="418191"/>
          </a:xfrm>
          <a:prstGeom prst="rect">
            <a:avLst/>
          </a:prstGeom>
          <a:noFill/>
          <a:ln w="9525">
            <a:noFill/>
            <a:miter lim="800000"/>
          </a:ln>
        </p:spPr>
        <p:txBody>
          <a:bodyPr wrap="square">
            <a:spAutoFit/>
          </a:bodyPr>
          <a:lstStyle/>
          <a:p>
            <a:pPr>
              <a:lnSpc>
                <a:spcPct val="150000"/>
              </a:lnSpc>
            </a:pPr>
            <a:r>
              <a:rPr lang="zh-CN" altLang="en-US" sz="1600" dirty="0">
                <a:solidFill>
                  <a:srgbClr val="22518A"/>
                </a:solidFill>
                <a:latin typeface="微软雅黑" panose="020B0503020204020204" pitchFamily="34" charset="-122"/>
                <a:ea typeface="微软雅黑" panose="020B0503020204020204" pitchFamily="34" charset="-122"/>
              </a:rPr>
              <a:t>漏电保护装置的工作原理</a:t>
            </a:r>
            <a:endParaRPr lang="zh-CN" altLang="en-US" sz="1600" dirty="0">
              <a:solidFill>
                <a:srgbClr val="22518A"/>
              </a:solidFill>
              <a:latin typeface="微软雅黑" panose="020B0503020204020204" pitchFamily="34" charset="-122"/>
              <a:ea typeface="微软雅黑" panose="020B0503020204020204" pitchFamily="34" charset="-122"/>
            </a:endParaRPr>
          </a:p>
        </p:txBody>
      </p:sp>
      <p:sp>
        <p:nvSpPr>
          <p:cNvPr id="10" name="Rectangle 27"/>
          <p:cNvSpPr>
            <a:spLocks noChangeArrowheads="1"/>
          </p:cNvSpPr>
          <p:nvPr/>
        </p:nvSpPr>
        <p:spPr bwMode="auto">
          <a:xfrm>
            <a:off x="4644008" y="2075364"/>
            <a:ext cx="3528392" cy="1569660"/>
          </a:xfrm>
          <a:prstGeom prst="rect">
            <a:avLst/>
          </a:prstGeom>
          <a:noFill/>
          <a:ln w="9525">
            <a:noFill/>
            <a:miter lim="800000"/>
          </a:ln>
        </p:spPr>
        <p:txBody>
          <a:bodyPr wrap="square">
            <a:spAutoFit/>
          </a:bodyPr>
          <a:lstStyle/>
          <a:p>
            <a:pPr>
              <a:lnSpc>
                <a:spcPct val="150000"/>
              </a:lnSpc>
            </a:pPr>
            <a:r>
              <a:rPr lang="zh-CN" altLang="en-US" sz="1600" dirty="0" smtClean="0">
                <a:latin typeface="微软雅黑" panose="020B0503020204020204" pitchFamily="34" charset="-122"/>
                <a:ea typeface="微软雅黑" panose="020B0503020204020204" pitchFamily="34" charset="-122"/>
              </a:rPr>
              <a:t>左图是</a:t>
            </a:r>
            <a:r>
              <a:rPr lang="zh-CN" altLang="en-US" sz="1600" dirty="0">
                <a:latin typeface="微软雅黑" panose="020B0503020204020204" pitchFamily="34" charset="-122"/>
                <a:ea typeface="微软雅黑" panose="020B0503020204020204" pitchFamily="34" charset="-122"/>
              </a:rPr>
              <a:t>某三相四线制供电系统的漏电保护电气原理图。图中</a:t>
            </a:r>
            <a:r>
              <a:rPr lang="en-US" altLang="zh-CN" sz="1600" dirty="0">
                <a:latin typeface="微软雅黑" panose="020B0503020204020204" pitchFamily="34" charset="-122"/>
                <a:ea typeface="微软雅黑" panose="020B0503020204020204" pitchFamily="34" charset="-122"/>
              </a:rPr>
              <a:t>TA</a:t>
            </a:r>
            <a:r>
              <a:rPr lang="zh-CN" altLang="en-US" sz="1600" dirty="0">
                <a:latin typeface="微软雅黑" panose="020B0503020204020204" pitchFamily="34" charset="-122"/>
                <a:ea typeface="微软雅黑" panose="020B0503020204020204" pitchFamily="34" charset="-122"/>
              </a:rPr>
              <a:t>为零序电流互感器，</a:t>
            </a:r>
            <a:r>
              <a:rPr lang="en-US" altLang="zh-CN" sz="1600" dirty="0">
                <a:latin typeface="微软雅黑" panose="020B0503020204020204" pitchFamily="34" charset="-122"/>
                <a:ea typeface="微软雅黑" panose="020B0503020204020204" pitchFamily="34" charset="-122"/>
              </a:rPr>
              <a:t>GF</a:t>
            </a:r>
            <a:r>
              <a:rPr lang="zh-CN" altLang="en-US" sz="1600" dirty="0">
                <a:latin typeface="微软雅黑" panose="020B0503020204020204" pitchFamily="34" charset="-122"/>
                <a:ea typeface="微软雅黑" panose="020B0503020204020204" pitchFamily="34" charset="-122"/>
              </a:rPr>
              <a:t>为主开关，</a:t>
            </a:r>
            <a:r>
              <a:rPr lang="en-US" altLang="zh-CN" sz="1600" dirty="0">
                <a:latin typeface="微软雅黑" panose="020B0503020204020204" pitchFamily="34" charset="-122"/>
                <a:ea typeface="微软雅黑" panose="020B0503020204020204" pitchFamily="34" charset="-122"/>
              </a:rPr>
              <a:t>TL</a:t>
            </a:r>
            <a:r>
              <a:rPr lang="zh-CN" altLang="en-US" sz="1600" dirty="0">
                <a:latin typeface="微软雅黑" panose="020B0503020204020204" pitchFamily="34" charset="-122"/>
                <a:ea typeface="微软雅黑" panose="020B0503020204020204" pitchFamily="34" charset="-122"/>
              </a:rPr>
              <a:t>为主开关</a:t>
            </a:r>
            <a:r>
              <a:rPr lang="en-US" altLang="zh-CN" sz="1600" dirty="0">
                <a:latin typeface="微软雅黑" panose="020B0503020204020204" pitchFamily="34" charset="-122"/>
                <a:ea typeface="微软雅黑" panose="020B0503020204020204" pitchFamily="34" charset="-122"/>
              </a:rPr>
              <a:t>GF</a:t>
            </a:r>
            <a:r>
              <a:rPr lang="zh-CN" altLang="en-US" sz="1600" dirty="0">
                <a:latin typeface="微软雅黑" panose="020B0503020204020204" pitchFamily="34" charset="-122"/>
                <a:ea typeface="微软雅黑" panose="020B0503020204020204" pitchFamily="34" charset="-122"/>
              </a:rPr>
              <a:t>的分励脱扣器</a:t>
            </a:r>
            <a:r>
              <a:rPr lang="zh-CN" altLang="en-US" sz="1600" dirty="0" smtClean="0">
                <a:latin typeface="微软雅黑" panose="020B0503020204020204" pitchFamily="34" charset="-122"/>
                <a:ea typeface="微软雅黑" panose="020B0503020204020204" pitchFamily="34" charset="-122"/>
              </a:rPr>
              <a:t>线圈。</a:t>
            </a:r>
            <a:endParaRPr lang="zh-CN" altLang="en-US" sz="1600" dirty="0">
              <a:latin typeface="微软雅黑" panose="020B0503020204020204" pitchFamily="34" charset="-122"/>
              <a:ea typeface="微软雅黑" panose="020B0503020204020204" pitchFamily="34" charset="-122"/>
            </a:endParaRPr>
          </a:p>
        </p:txBody>
      </p:sp>
      <p:sp>
        <p:nvSpPr>
          <p:cNvPr id="12" name="Rectangle 25"/>
          <p:cNvSpPr>
            <a:spLocks noChangeArrowheads="1"/>
          </p:cNvSpPr>
          <p:nvPr/>
        </p:nvSpPr>
        <p:spPr bwMode="auto">
          <a:xfrm>
            <a:off x="1720708" y="3947572"/>
            <a:ext cx="6624736" cy="1569660"/>
          </a:xfrm>
          <a:prstGeom prst="rect">
            <a:avLst/>
          </a:prstGeom>
          <a:noFill/>
          <a:ln w="9525">
            <a:noFill/>
            <a:miter lim="800000"/>
          </a:ln>
        </p:spPr>
        <p:txBody>
          <a:bodyPr wrap="square">
            <a:spAutoFit/>
          </a:bodyPr>
          <a:lstStyle/>
          <a:p>
            <a:pPr>
              <a:lnSpc>
                <a:spcPct val="150000"/>
              </a:lnSpc>
            </a:pPr>
            <a:r>
              <a:rPr lang="zh-CN" altLang="en-US" sz="1600" b="1" dirty="0" smtClean="0">
                <a:solidFill>
                  <a:srgbClr val="22518A"/>
                </a:solidFill>
                <a:latin typeface="微软雅黑" panose="020B0503020204020204" pitchFamily="34" charset="-122"/>
                <a:ea typeface="微软雅黑" panose="020B0503020204020204" pitchFamily="34" charset="-122"/>
              </a:rPr>
              <a:t>四、</a:t>
            </a:r>
            <a:r>
              <a:rPr lang="zh-TW" altLang="en-US" sz="1600" b="1" dirty="0" smtClean="0">
                <a:solidFill>
                  <a:srgbClr val="22518A"/>
                </a:solidFill>
                <a:latin typeface="微软雅黑" panose="020B0503020204020204" pitchFamily="34" charset="-122"/>
                <a:ea typeface="微软雅黑" panose="020B0503020204020204" pitchFamily="34" charset="-122"/>
              </a:rPr>
              <a:t>漏电保护</a:t>
            </a:r>
            <a:r>
              <a:rPr lang="zh-TW" altLang="en-US" sz="1600" b="1" dirty="0">
                <a:solidFill>
                  <a:srgbClr val="22518A"/>
                </a:solidFill>
                <a:latin typeface="微软雅黑" panose="020B0503020204020204" pitchFamily="34" charset="-122"/>
                <a:ea typeface="微软雅黑" panose="020B0503020204020204" pitchFamily="34" charset="-122"/>
              </a:rPr>
              <a:t>装置的</a:t>
            </a:r>
            <a:r>
              <a:rPr lang="zh-TW" altLang="en-US" sz="1600" b="1" dirty="0" smtClean="0">
                <a:solidFill>
                  <a:srgbClr val="22518A"/>
                </a:solidFill>
                <a:latin typeface="微软雅黑" panose="020B0503020204020204" pitchFamily="34" charset="-122"/>
                <a:ea typeface="微软雅黑" panose="020B0503020204020204" pitchFamily="34" charset="-122"/>
              </a:rPr>
              <a:t>功能</a:t>
            </a:r>
            <a:endParaRPr lang="zh-TW" altLang="zh-CN" sz="1600" b="1" dirty="0">
              <a:solidFill>
                <a:srgbClr val="22518A"/>
              </a:solidFill>
              <a:latin typeface="微软雅黑" panose="020B0503020204020204" pitchFamily="34" charset="-122"/>
              <a:ea typeface="微软雅黑" panose="020B0503020204020204" pitchFamily="34" charset="-122"/>
            </a:endParaRPr>
          </a:p>
          <a:p>
            <a:pPr>
              <a:lnSpc>
                <a:spcPct val="150000"/>
              </a:lnSpc>
            </a:pPr>
            <a:r>
              <a:rPr lang="zh-TW" altLang="en-US" sz="1600" dirty="0" smtClean="0">
                <a:latin typeface="微软雅黑" panose="020B0503020204020204" pitchFamily="34" charset="-122"/>
                <a:ea typeface="微软雅黑" panose="020B0503020204020204" pitchFamily="34" charset="-122"/>
              </a:rPr>
              <a:t>       提供</a:t>
            </a:r>
            <a:r>
              <a:rPr lang="zh-TW" altLang="en-US" sz="1600" dirty="0">
                <a:latin typeface="微软雅黑" panose="020B0503020204020204" pitchFamily="34" charset="-122"/>
                <a:ea typeface="微软雅黑" panose="020B0503020204020204" pitchFamily="34" charset="-122"/>
              </a:rPr>
              <a:t>间接接触电击保护</a:t>
            </a:r>
            <a:r>
              <a:rPr lang="zh-CN" altLang="en-US" sz="1600" dirty="0">
                <a:latin typeface="微软雅黑" panose="020B0503020204020204" pitchFamily="34" charset="-122"/>
                <a:ea typeface="微软雅黑" panose="020B0503020204020204" pitchFamily="34" charset="-122"/>
              </a:rPr>
              <a:t>，</a:t>
            </a:r>
            <a:r>
              <a:rPr lang="zh-TW" altLang="en-US" sz="1600" dirty="0">
                <a:latin typeface="微软雅黑" panose="020B0503020204020204" pitchFamily="34" charset="-122"/>
                <a:ea typeface="微软雅黑" panose="020B0503020204020204" pitchFamily="34" charset="-122"/>
              </a:rPr>
              <a:t>而额定漏电动作电流不大于</a:t>
            </a:r>
            <a:r>
              <a:rPr lang="en-US" altLang="zh-CN" sz="1600" dirty="0">
                <a:latin typeface="微软雅黑" panose="020B0503020204020204" pitchFamily="34" charset="-122"/>
                <a:ea typeface="微软雅黑" panose="020B0503020204020204" pitchFamily="34" charset="-122"/>
              </a:rPr>
              <a:t>30mA </a:t>
            </a:r>
            <a:r>
              <a:rPr lang="zh-TW" altLang="en-US" sz="1600" dirty="0">
                <a:latin typeface="微软雅黑" panose="020B0503020204020204" pitchFamily="34" charset="-122"/>
                <a:ea typeface="微软雅黑" panose="020B0503020204020204" pitchFamily="34" charset="-122"/>
              </a:rPr>
              <a:t>的漏电保护装置</a:t>
            </a:r>
            <a:r>
              <a:rPr lang="zh-CN" altLang="en-US" sz="1600" dirty="0">
                <a:latin typeface="微软雅黑" panose="020B0503020204020204" pitchFamily="34" charset="-122"/>
                <a:ea typeface="微软雅黑" panose="020B0503020204020204" pitchFamily="34" charset="-122"/>
              </a:rPr>
              <a:t>，</a:t>
            </a:r>
            <a:r>
              <a:rPr lang="zh-TW" altLang="en-US" sz="1600" dirty="0">
                <a:latin typeface="微软雅黑" panose="020B0503020204020204" pitchFamily="34" charset="-122"/>
                <a:ea typeface="微软雅黑" panose="020B0503020204020204" pitchFamily="34" charset="-122"/>
              </a:rPr>
              <a:t>在其他保护措施失效时</a:t>
            </a:r>
            <a:r>
              <a:rPr lang="zh-CN" altLang="en-US" sz="1600" dirty="0">
                <a:latin typeface="微软雅黑" panose="020B0503020204020204" pitchFamily="34" charset="-122"/>
                <a:ea typeface="微软雅黑" panose="020B0503020204020204" pitchFamily="34" charset="-122"/>
              </a:rPr>
              <a:t>，</a:t>
            </a:r>
            <a:r>
              <a:rPr lang="zh-TW" altLang="en-US" sz="1600" dirty="0">
                <a:latin typeface="微软雅黑" panose="020B0503020204020204" pitchFamily="34" charset="-122"/>
                <a:ea typeface="微软雅黑" panose="020B0503020204020204" pitchFamily="34" charset="-122"/>
              </a:rPr>
              <a:t>也可作为直接接触电击的补充保护</a:t>
            </a:r>
            <a:r>
              <a:rPr lang="zh-CN" altLang="en-US" sz="1600" dirty="0">
                <a:latin typeface="微软雅黑" panose="020B0503020204020204" pitchFamily="34" charset="-122"/>
                <a:ea typeface="微软雅黑" panose="020B0503020204020204" pitchFamily="34" charset="-122"/>
              </a:rPr>
              <a:t>，</a:t>
            </a:r>
            <a:r>
              <a:rPr lang="zh-TW" altLang="en-US" sz="1600" dirty="0">
                <a:latin typeface="微软雅黑" panose="020B0503020204020204" pitchFamily="34" charset="-122"/>
                <a:ea typeface="微软雅黑" panose="020B0503020204020204" pitchFamily="34" charset="-122"/>
              </a:rPr>
              <a:t>但不能作为基本的保护措施。</a:t>
            </a:r>
            <a:endParaRPr lang="zh-CN" altLang="en-US" sz="1600" dirty="0">
              <a:latin typeface="微软雅黑" panose="020B0503020204020204" pitchFamily="34" charset="-122"/>
              <a:ea typeface="微软雅黑" panose="020B0503020204020204" pitchFamily="34" charset="-122"/>
            </a:endParaRPr>
          </a:p>
        </p:txBody>
      </p:sp>
      <p:sp>
        <p:nvSpPr>
          <p:cNvPr id="13" name="Rectangle 24"/>
          <p:cNvSpPr>
            <a:spLocks noChangeArrowheads="1"/>
          </p:cNvSpPr>
          <p:nvPr/>
        </p:nvSpPr>
        <p:spPr bwMode="auto">
          <a:xfrm>
            <a:off x="1763092" y="5397023"/>
            <a:ext cx="6625332" cy="1200329"/>
          </a:xfrm>
          <a:prstGeom prst="rect">
            <a:avLst/>
          </a:prstGeom>
          <a:noFill/>
          <a:ln w="9525">
            <a:noFill/>
            <a:miter lim="800000"/>
          </a:ln>
        </p:spPr>
        <p:txBody>
          <a:bodyPr wrap="square">
            <a:spAutoFit/>
          </a:bodyPr>
          <a:lstStyle/>
          <a:p>
            <a:pPr>
              <a:lnSpc>
                <a:spcPct val="150000"/>
              </a:lnSpc>
            </a:pPr>
            <a:r>
              <a:rPr lang="zh-CN" altLang="en-US" sz="1600" b="1" dirty="0" smtClean="0">
                <a:solidFill>
                  <a:srgbClr val="C00000"/>
                </a:solidFill>
                <a:latin typeface="微软雅黑" panose="020B0503020204020204" pitchFamily="34" charset="-122"/>
                <a:ea typeface="微软雅黑" panose="020B0503020204020204" pitchFamily="34" charset="-122"/>
              </a:rPr>
              <a:t>注意事项：</a:t>
            </a:r>
            <a:r>
              <a:rPr lang="zh-CN" altLang="en-US" sz="1600" dirty="0" smtClean="0">
                <a:latin typeface="微软雅黑" panose="020B0503020204020204" pitchFamily="34" charset="-122"/>
                <a:ea typeface="微软雅黑" panose="020B0503020204020204" pitchFamily="34" charset="-122"/>
              </a:rPr>
              <a:t>根据</a:t>
            </a:r>
            <a:r>
              <a:rPr lang="zh-CN" altLang="en-US" sz="1600" dirty="0">
                <a:latin typeface="微软雅黑" panose="020B0503020204020204" pitchFamily="34" charset="-122"/>
                <a:ea typeface="微软雅黑" panose="020B0503020204020204" pitchFamily="34" charset="-122"/>
              </a:rPr>
              <a:t>我国有关规定，在各类动力配电箱（柜），有触电危险的低压用电设备、临时用电设备、手持电动工具、危险场所的电气线路中等，必须安装漏电保护器。 </a:t>
            </a: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p:transition>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299864" y="1772816"/>
          <a:ext cx="1247800" cy="45522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矩形 6"/>
          <p:cNvSpPr/>
          <p:nvPr/>
        </p:nvSpPr>
        <p:spPr>
          <a:xfrm>
            <a:off x="1619672" y="1642657"/>
            <a:ext cx="3483646" cy="461665"/>
          </a:xfrm>
          <a:prstGeom prst="rect">
            <a:avLst/>
          </a:prstGeom>
        </p:spPr>
        <p:txBody>
          <a:bodyPr wrap="none">
            <a:spAutoFit/>
          </a:bodyPr>
          <a:lstStyle/>
          <a:p>
            <a:pPr>
              <a:lnSpc>
                <a:spcPct val="150000"/>
              </a:lnSpc>
            </a:pPr>
            <a:r>
              <a:rPr lang="zh-CN" altLang="en-US" sz="1600" b="1" dirty="0" smtClean="0">
                <a:solidFill>
                  <a:srgbClr val="22518A"/>
                </a:solidFill>
                <a:latin typeface="微软雅黑" panose="020B0503020204020204" pitchFamily="34" charset="-122"/>
                <a:ea typeface="微软雅黑" panose="020B0503020204020204" pitchFamily="34" charset="-122"/>
              </a:rPr>
              <a:t>五、常见漏电保护装置</a:t>
            </a:r>
            <a:r>
              <a:rPr lang="en-US" altLang="zh-CN" sz="1600" b="1" dirty="0" smtClean="0">
                <a:solidFill>
                  <a:srgbClr val="22518A"/>
                </a:solidFill>
                <a:latin typeface="微软雅黑" panose="020B0503020204020204" pitchFamily="34" charset="-122"/>
                <a:ea typeface="微软雅黑" panose="020B0503020204020204" pitchFamily="34" charset="-122"/>
              </a:rPr>
              <a:t>—</a:t>
            </a:r>
            <a:r>
              <a:rPr lang="zh-CN" altLang="en-US" sz="1600" b="1" dirty="0" smtClean="0">
                <a:solidFill>
                  <a:srgbClr val="22518A"/>
                </a:solidFill>
                <a:latin typeface="微软雅黑" panose="020B0503020204020204" pitchFamily="34" charset="-122"/>
                <a:ea typeface="微软雅黑" panose="020B0503020204020204" pitchFamily="34" charset="-122"/>
              </a:rPr>
              <a:t>漏电保护器</a:t>
            </a:r>
            <a:endParaRPr lang="zh-TW" altLang="zh-CN" sz="1600" b="1" dirty="0">
              <a:solidFill>
                <a:srgbClr val="22518A"/>
              </a:solidFill>
              <a:latin typeface="微软雅黑" panose="020B0503020204020204" pitchFamily="34" charset="-122"/>
              <a:ea typeface="微软雅黑" panose="020B0503020204020204" pitchFamily="34" charset="-122"/>
            </a:endParaRPr>
          </a:p>
        </p:txBody>
      </p:sp>
      <p:pic>
        <p:nvPicPr>
          <p:cNvPr id="8" name="Picture 2" descr="未命名17"/>
          <p:cNvPicPr>
            <a:picLocks noChangeArrowheads="1"/>
          </p:cNvPicPr>
          <p:nvPr/>
        </p:nvPicPr>
        <p:blipFill>
          <a:blip r:embed="rId11" cstate="print">
            <a:lum bright="18000"/>
          </a:blip>
          <a:srcRect/>
          <a:stretch>
            <a:fillRect/>
          </a:stretch>
        </p:blipFill>
        <p:spPr bwMode="auto">
          <a:xfrm>
            <a:off x="2051720" y="2348880"/>
            <a:ext cx="1224136" cy="1584176"/>
          </a:xfrm>
          <a:prstGeom prst="rect">
            <a:avLst/>
          </a:prstGeom>
          <a:noFill/>
          <a:ln w="9525">
            <a:solidFill>
              <a:schemeClr val="accent1"/>
            </a:solidFill>
            <a:miter lim="800000"/>
            <a:headEnd/>
            <a:tailEnd/>
          </a:ln>
          <a:effectLst>
            <a:outerShdw blurRad="50800" dist="38100" dir="5400000" algn="t" rotWithShape="0">
              <a:prstClr val="black">
                <a:alpha val="40000"/>
              </a:prstClr>
            </a:outerShdw>
          </a:effectLst>
        </p:spPr>
      </p:pic>
      <p:pic>
        <p:nvPicPr>
          <p:cNvPr id="9" name="Picture 3" descr="未命名16"/>
          <p:cNvPicPr>
            <a:picLocks noChangeAspect="1" noChangeArrowheads="1"/>
          </p:cNvPicPr>
          <p:nvPr/>
        </p:nvPicPr>
        <p:blipFill>
          <a:blip r:embed="rId12" cstate="print">
            <a:lum bright="18000"/>
          </a:blip>
          <a:srcRect/>
          <a:stretch>
            <a:fillRect/>
          </a:stretch>
        </p:blipFill>
        <p:spPr bwMode="auto">
          <a:xfrm>
            <a:off x="2051720" y="4365104"/>
            <a:ext cx="1223541" cy="1584176"/>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
        <p:nvSpPr>
          <p:cNvPr id="10" name="右大括号 9"/>
          <p:cNvSpPr/>
          <p:nvPr/>
        </p:nvSpPr>
        <p:spPr>
          <a:xfrm>
            <a:off x="3419872" y="2420888"/>
            <a:ext cx="360040" cy="1512168"/>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 name="矩形 10"/>
          <p:cNvSpPr/>
          <p:nvPr/>
        </p:nvSpPr>
        <p:spPr>
          <a:xfrm>
            <a:off x="3808378" y="2895259"/>
            <a:ext cx="1620957" cy="418191"/>
          </a:xfrm>
          <a:prstGeom prst="rect">
            <a:avLst/>
          </a:prstGeom>
        </p:spPr>
        <p:txBody>
          <a:bodyPr wrap="none">
            <a:spAutoFit/>
          </a:bodyPr>
          <a:lstStyle/>
          <a:p>
            <a:pPr>
              <a:lnSpc>
                <a:spcPct val="150000"/>
              </a:lnSpc>
            </a:pPr>
            <a:r>
              <a:rPr lang="zh-CN" altLang="en-US" sz="1600" b="1" dirty="0" smtClean="0">
                <a:solidFill>
                  <a:srgbClr val="22518A"/>
                </a:solidFill>
                <a:latin typeface="微软雅黑" panose="020B0503020204020204" pitchFamily="34" charset="-122"/>
                <a:ea typeface="微软雅黑" panose="020B0503020204020204" pitchFamily="34" charset="-122"/>
              </a:rPr>
              <a:t>三相漏电保护器</a:t>
            </a:r>
            <a:endParaRPr lang="zh-TW" altLang="zh-CN" sz="1600" b="1" dirty="0">
              <a:solidFill>
                <a:srgbClr val="22518A"/>
              </a:solidFill>
              <a:latin typeface="微软雅黑" panose="020B0503020204020204" pitchFamily="34" charset="-122"/>
              <a:ea typeface="微软雅黑" panose="020B0503020204020204" pitchFamily="34" charset="-122"/>
            </a:endParaRPr>
          </a:p>
        </p:txBody>
      </p:sp>
      <p:sp>
        <p:nvSpPr>
          <p:cNvPr id="12" name="右大括号 11"/>
          <p:cNvSpPr/>
          <p:nvPr/>
        </p:nvSpPr>
        <p:spPr>
          <a:xfrm>
            <a:off x="3419872" y="4408646"/>
            <a:ext cx="360040" cy="1512168"/>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 name="矩形 12"/>
          <p:cNvSpPr/>
          <p:nvPr/>
        </p:nvSpPr>
        <p:spPr>
          <a:xfrm>
            <a:off x="3837968" y="4911551"/>
            <a:ext cx="1620957" cy="461665"/>
          </a:xfrm>
          <a:prstGeom prst="rect">
            <a:avLst/>
          </a:prstGeom>
        </p:spPr>
        <p:txBody>
          <a:bodyPr wrap="none">
            <a:spAutoFit/>
          </a:bodyPr>
          <a:lstStyle/>
          <a:p>
            <a:pPr>
              <a:lnSpc>
                <a:spcPct val="150000"/>
              </a:lnSpc>
            </a:pPr>
            <a:r>
              <a:rPr lang="zh-CN" altLang="en-US" sz="1600" b="1" dirty="0" smtClean="0">
                <a:solidFill>
                  <a:srgbClr val="22518A"/>
                </a:solidFill>
                <a:latin typeface="微软雅黑" panose="020B0503020204020204" pitchFamily="34" charset="-122"/>
                <a:ea typeface="微软雅黑" panose="020B0503020204020204" pitchFamily="34" charset="-122"/>
              </a:rPr>
              <a:t>单相漏电保护器</a:t>
            </a:r>
            <a:endParaRPr lang="zh-TW" altLang="zh-CN" sz="1600" b="1" dirty="0">
              <a:solidFill>
                <a:srgbClr val="22518A"/>
              </a:solidFill>
              <a:latin typeface="微软雅黑" panose="020B0503020204020204" pitchFamily="34" charset="-122"/>
              <a:ea typeface="微软雅黑" panose="020B0503020204020204" pitchFamily="34" charset="-122"/>
            </a:endParaRPr>
          </a:p>
        </p:txBody>
      </p:sp>
      <p:sp>
        <p:nvSpPr>
          <p:cNvPr id="14" name="Rectangle 17"/>
          <p:cNvSpPr>
            <a:spLocks noChangeArrowheads="1"/>
          </p:cNvSpPr>
          <p:nvPr/>
        </p:nvSpPr>
        <p:spPr bwMode="auto">
          <a:xfrm>
            <a:off x="5580112" y="3227492"/>
            <a:ext cx="2880320" cy="1569660"/>
          </a:xfrm>
          <a:prstGeom prst="rect">
            <a:avLst/>
          </a:prstGeom>
          <a:solidFill>
            <a:schemeClr val="accent1"/>
          </a:solidFill>
          <a:ln w="9525">
            <a:solidFill>
              <a:schemeClr val="tx2"/>
            </a:solidFill>
            <a:miter lim="800000"/>
          </a:ln>
          <a:effectLst>
            <a:outerShdw blurRad="76200" dir="18900000" sy="23000" kx="-1200000" algn="bl" rotWithShape="0">
              <a:prstClr val="black">
                <a:alpha val="20000"/>
              </a:prstClr>
            </a:outerShdw>
          </a:effectLst>
        </p:spPr>
        <p:txBody>
          <a:bodyPr wrap="square">
            <a:spAutoFit/>
          </a:bodyPr>
          <a:lstStyle/>
          <a:p>
            <a:pPr>
              <a:lnSpc>
                <a:spcPct val="150000"/>
              </a:lnSpc>
            </a:pPr>
            <a:r>
              <a:rPr lang="zh-TW" altLang="en-US" sz="1600" dirty="0" smtClean="0">
                <a:solidFill>
                  <a:schemeClr val="bg1"/>
                </a:solidFill>
                <a:latin typeface="微软雅黑" panose="020B0503020204020204" pitchFamily="34" charset="-122"/>
                <a:ea typeface="微软雅黑" panose="020B0503020204020204" pitchFamily="34" charset="-122"/>
              </a:rPr>
              <a:t>安装</a:t>
            </a:r>
            <a:r>
              <a:rPr lang="zh-TW" altLang="en-US" sz="1600" dirty="0">
                <a:solidFill>
                  <a:schemeClr val="bg1"/>
                </a:solidFill>
                <a:latin typeface="微软雅黑" panose="020B0503020204020204" pitchFamily="34" charset="-122"/>
                <a:ea typeface="微软雅黑" panose="020B0503020204020204" pitchFamily="34" charset="-122"/>
              </a:rPr>
              <a:t>漏电保护装置不得拆除或放弃原有的安全防护措施</a:t>
            </a:r>
            <a:r>
              <a:rPr lang="zh-CN" altLang="en-US" sz="1600" dirty="0">
                <a:solidFill>
                  <a:schemeClr val="bg1"/>
                </a:solidFill>
                <a:latin typeface="微软雅黑" panose="020B0503020204020204" pitchFamily="34" charset="-122"/>
                <a:ea typeface="微软雅黑" panose="020B0503020204020204" pitchFamily="34" charset="-122"/>
              </a:rPr>
              <a:t>，</a:t>
            </a:r>
            <a:r>
              <a:rPr lang="zh-TW" altLang="en-US" sz="1600" dirty="0">
                <a:solidFill>
                  <a:schemeClr val="bg1"/>
                </a:solidFill>
                <a:latin typeface="微软雅黑" panose="020B0503020204020204" pitchFamily="34" charset="-122"/>
                <a:ea typeface="微软雅黑" panose="020B0503020204020204" pitchFamily="34" charset="-122"/>
              </a:rPr>
              <a:t>漏电保护装置只能作为电气安全防护系统中的附加保护措施</a:t>
            </a:r>
            <a:r>
              <a:rPr lang="zh-CN" altLang="en-US" sz="1600" dirty="0">
                <a:solidFill>
                  <a:schemeClr val="bg1"/>
                </a:solidFill>
                <a:latin typeface="微软雅黑" panose="020B0503020204020204" pitchFamily="34" charset="-122"/>
                <a:ea typeface="微软雅黑" panose="020B0503020204020204" pitchFamily="34" charset="-122"/>
              </a:rPr>
              <a:t>。</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299864" y="1772816"/>
          <a:ext cx="1247800" cy="45522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矩形 6"/>
          <p:cNvSpPr/>
          <p:nvPr/>
        </p:nvSpPr>
        <p:spPr>
          <a:xfrm>
            <a:off x="1619672" y="1642657"/>
            <a:ext cx="3672800" cy="461665"/>
          </a:xfrm>
          <a:prstGeom prst="rect">
            <a:avLst/>
          </a:prstGeom>
        </p:spPr>
        <p:txBody>
          <a:bodyPr wrap="none">
            <a:spAutoFit/>
          </a:bodyPr>
          <a:lstStyle/>
          <a:p>
            <a:pPr>
              <a:lnSpc>
                <a:spcPct val="150000"/>
              </a:lnSpc>
            </a:pPr>
            <a:r>
              <a:rPr lang="zh-CN" altLang="en-US" sz="1600" b="1" dirty="0" smtClean="0">
                <a:solidFill>
                  <a:srgbClr val="22518A"/>
                </a:solidFill>
                <a:latin typeface="微软雅黑" panose="020B0503020204020204" pitchFamily="34" charset="-122"/>
                <a:ea typeface="微软雅黑" panose="020B0503020204020204" pitchFamily="34" charset="-122"/>
              </a:rPr>
              <a:t>六、常见剩余电流保护装置的安装设备</a:t>
            </a:r>
            <a:endParaRPr lang="zh-CN" altLang="en-US" sz="1600" b="1" dirty="0" smtClean="0">
              <a:solidFill>
                <a:srgbClr val="22518A"/>
              </a:solidFill>
              <a:latin typeface="微软雅黑" panose="020B0503020204020204" pitchFamily="34" charset="-122"/>
              <a:ea typeface="微软雅黑" panose="020B0503020204020204" pitchFamily="34" charset="-122"/>
            </a:endParaRPr>
          </a:p>
        </p:txBody>
      </p:sp>
      <p:sp>
        <p:nvSpPr>
          <p:cNvPr id="8" name="矩形 7"/>
          <p:cNvSpPr/>
          <p:nvPr/>
        </p:nvSpPr>
        <p:spPr>
          <a:xfrm>
            <a:off x="2037768" y="2183953"/>
            <a:ext cx="6336704" cy="3693319"/>
          </a:xfrm>
          <a:prstGeom prst="rect">
            <a:avLst/>
          </a:prstGeom>
        </p:spPr>
        <p:txBody>
          <a:bodyPr wrap="square">
            <a:spAutoFit/>
          </a:bodyPr>
          <a:lstStyle/>
          <a:p>
            <a:pPr>
              <a:spcBef>
                <a:spcPct val="50000"/>
              </a:spcBef>
            </a:pPr>
            <a:r>
              <a:rPr lang="zh-CN" altLang="en-US" dirty="0" smtClean="0">
                <a:solidFill>
                  <a:srgbClr val="C00000"/>
                </a:solidFill>
                <a:latin typeface="微软雅黑" panose="020B0503020204020204" pitchFamily="34" charset="-122"/>
                <a:ea typeface="微软雅黑" panose="020B0503020204020204" pitchFamily="34" charset="-122"/>
              </a:rPr>
              <a:t>带金属外壳的</a:t>
            </a:r>
            <a:r>
              <a:rPr lang="en-US" altLang="zh-CN" dirty="0" smtClean="0">
                <a:solidFill>
                  <a:srgbClr val="C00000"/>
                </a:solidFill>
                <a:latin typeface="微软雅黑" panose="020B0503020204020204" pitchFamily="34" charset="-122"/>
                <a:ea typeface="微软雅黑" panose="020B0503020204020204" pitchFamily="34" charset="-122"/>
              </a:rPr>
              <a:t>Ⅰ</a:t>
            </a:r>
            <a:r>
              <a:rPr lang="zh-CN" altLang="en-US" dirty="0" smtClean="0">
                <a:solidFill>
                  <a:srgbClr val="C00000"/>
                </a:solidFill>
                <a:latin typeface="微软雅黑" panose="020B0503020204020204" pitchFamily="34" charset="-122"/>
                <a:ea typeface="微软雅黑" panose="020B0503020204020204" pitchFamily="34" charset="-122"/>
              </a:rPr>
              <a:t>类设备和手持式电动工具</a:t>
            </a:r>
            <a:endParaRPr lang="zh-CN" altLang="en-US" dirty="0" smtClean="0">
              <a:solidFill>
                <a:srgbClr val="C00000"/>
              </a:solidFill>
              <a:latin typeface="微软雅黑" panose="020B0503020204020204" pitchFamily="34" charset="-122"/>
              <a:ea typeface="微软雅黑" panose="020B0503020204020204" pitchFamily="34" charset="-122"/>
            </a:endParaRPr>
          </a:p>
          <a:p>
            <a:pPr>
              <a:spcBef>
                <a:spcPct val="50000"/>
              </a:spcBef>
            </a:pPr>
            <a:r>
              <a:rPr lang="zh-CN" altLang="en-US" dirty="0" smtClean="0">
                <a:solidFill>
                  <a:srgbClr val="C00000"/>
                </a:solidFill>
                <a:latin typeface="微软雅黑" panose="020B0503020204020204" pitchFamily="34" charset="-122"/>
                <a:ea typeface="微软雅黑" panose="020B0503020204020204" pitchFamily="34" charset="-122"/>
              </a:rPr>
              <a:t>安装在潮湿或强腐蚀等恶劣场所的电气设备</a:t>
            </a:r>
            <a:endParaRPr lang="zh-CN" altLang="en-US" dirty="0" smtClean="0">
              <a:solidFill>
                <a:srgbClr val="C00000"/>
              </a:solidFill>
              <a:latin typeface="微软雅黑" panose="020B0503020204020204" pitchFamily="34" charset="-122"/>
              <a:ea typeface="微软雅黑" panose="020B0503020204020204" pitchFamily="34" charset="-122"/>
            </a:endParaRPr>
          </a:p>
          <a:p>
            <a:pPr>
              <a:spcBef>
                <a:spcPct val="50000"/>
              </a:spcBef>
            </a:pPr>
            <a:r>
              <a:rPr lang="zh-CN" altLang="en-US" dirty="0" smtClean="0">
                <a:latin typeface="微软雅黑" panose="020B0503020204020204" pitchFamily="34" charset="-122"/>
                <a:ea typeface="微软雅黑" panose="020B0503020204020204" pitchFamily="34" charset="-122"/>
              </a:rPr>
              <a:t>建筑施工工地的电气施工机械设备</a:t>
            </a:r>
            <a:endParaRPr lang="zh-CN" altLang="en-US" dirty="0" smtClean="0">
              <a:latin typeface="微软雅黑" panose="020B0503020204020204" pitchFamily="34" charset="-122"/>
              <a:ea typeface="微软雅黑" panose="020B0503020204020204" pitchFamily="34" charset="-122"/>
            </a:endParaRPr>
          </a:p>
          <a:p>
            <a:pPr>
              <a:spcBef>
                <a:spcPct val="50000"/>
              </a:spcBef>
            </a:pPr>
            <a:r>
              <a:rPr lang="zh-CN" altLang="en-US" dirty="0" smtClean="0">
                <a:solidFill>
                  <a:srgbClr val="C00000"/>
                </a:solidFill>
                <a:latin typeface="微软雅黑" panose="020B0503020204020204" pitchFamily="34" charset="-122"/>
                <a:ea typeface="微软雅黑" panose="020B0503020204020204" pitchFamily="34" charset="-122"/>
              </a:rPr>
              <a:t>临时性电气设备</a:t>
            </a:r>
            <a:endParaRPr lang="zh-CN" altLang="en-US" dirty="0" smtClean="0">
              <a:solidFill>
                <a:srgbClr val="C00000"/>
              </a:solidFill>
              <a:latin typeface="微软雅黑" panose="020B0503020204020204" pitchFamily="34" charset="-122"/>
              <a:ea typeface="微软雅黑" panose="020B0503020204020204" pitchFamily="34" charset="-122"/>
            </a:endParaRPr>
          </a:p>
          <a:p>
            <a:pPr>
              <a:spcBef>
                <a:spcPct val="50000"/>
              </a:spcBef>
            </a:pPr>
            <a:r>
              <a:rPr lang="zh-CN" altLang="en-US" dirty="0" smtClean="0">
                <a:latin typeface="微软雅黑" panose="020B0503020204020204" pitchFamily="34" charset="-122"/>
                <a:ea typeface="微软雅黑" panose="020B0503020204020204" pitchFamily="34" charset="-122"/>
              </a:rPr>
              <a:t>宾馆客房内的插座</a:t>
            </a:r>
            <a:endParaRPr lang="zh-CN" altLang="en-US" dirty="0" smtClean="0">
              <a:latin typeface="微软雅黑" panose="020B0503020204020204" pitchFamily="34" charset="-122"/>
              <a:ea typeface="微软雅黑" panose="020B0503020204020204" pitchFamily="34" charset="-122"/>
            </a:endParaRPr>
          </a:p>
          <a:p>
            <a:pPr>
              <a:spcBef>
                <a:spcPct val="50000"/>
              </a:spcBef>
            </a:pPr>
            <a:r>
              <a:rPr lang="zh-CN" altLang="en-US" dirty="0" smtClean="0">
                <a:latin typeface="微软雅黑" panose="020B0503020204020204" pitchFamily="34" charset="-122"/>
                <a:ea typeface="微软雅黑" panose="020B0503020204020204" pitchFamily="34" charset="-122"/>
              </a:rPr>
              <a:t>触电危险性较大的民用建筑物内的插座</a:t>
            </a:r>
            <a:endParaRPr lang="zh-CN" altLang="en-US" dirty="0" smtClean="0">
              <a:latin typeface="微软雅黑" panose="020B0503020204020204" pitchFamily="34" charset="-122"/>
              <a:ea typeface="微软雅黑" panose="020B0503020204020204" pitchFamily="34" charset="-122"/>
            </a:endParaRPr>
          </a:p>
          <a:p>
            <a:pPr>
              <a:spcBef>
                <a:spcPct val="50000"/>
              </a:spcBef>
            </a:pPr>
            <a:r>
              <a:rPr lang="zh-CN" altLang="en-US" dirty="0" smtClean="0">
                <a:latin typeface="微软雅黑" panose="020B0503020204020204" pitchFamily="34" charset="-122"/>
                <a:ea typeface="微软雅黑" panose="020B0503020204020204" pitchFamily="34" charset="-122"/>
              </a:rPr>
              <a:t>游泳池、喷水池或浴室类场所的水中照明设备</a:t>
            </a:r>
            <a:endParaRPr lang="zh-CN" altLang="en-US" dirty="0" smtClean="0">
              <a:latin typeface="微软雅黑" panose="020B0503020204020204" pitchFamily="34" charset="-122"/>
              <a:ea typeface="微软雅黑" panose="020B0503020204020204" pitchFamily="34" charset="-122"/>
            </a:endParaRPr>
          </a:p>
          <a:p>
            <a:pPr>
              <a:spcBef>
                <a:spcPct val="50000"/>
              </a:spcBef>
            </a:pPr>
            <a:r>
              <a:rPr lang="zh-CN" altLang="en-US" dirty="0" smtClean="0">
                <a:latin typeface="微软雅黑" panose="020B0503020204020204" pitchFamily="34" charset="-122"/>
                <a:ea typeface="微软雅黑" panose="020B0503020204020204" pitchFamily="34" charset="-122"/>
              </a:rPr>
              <a:t>安装在水中的供电线路和电气设备</a:t>
            </a:r>
            <a:endParaRPr lang="zh-CN" altLang="en-US" dirty="0" smtClean="0">
              <a:latin typeface="微软雅黑" panose="020B0503020204020204" pitchFamily="34" charset="-122"/>
              <a:ea typeface="微软雅黑" panose="020B0503020204020204" pitchFamily="34" charset="-122"/>
            </a:endParaRPr>
          </a:p>
          <a:p>
            <a:pPr>
              <a:spcBef>
                <a:spcPct val="50000"/>
              </a:spcBef>
            </a:pPr>
            <a:r>
              <a:rPr lang="zh-CN" altLang="en-US" dirty="0" smtClean="0">
                <a:latin typeface="微软雅黑" panose="020B0503020204020204" pitchFamily="34" charset="-122"/>
                <a:ea typeface="微软雅黑" panose="020B0503020204020204" pitchFamily="34" charset="-122"/>
              </a:rPr>
              <a:t>医院中直接接触人体的电气医疗设备（胸腔手术室除外）等</a:t>
            </a:r>
            <a:endParaRPr lang="zh-CN" altLang="en-US" dirty="0">
              <a:latin typeface="微软雅黑" panose="020B0503020204020204" pitchFamily="34" charset="-122"/>
              <a:ea typeface="微软雅黑" panose="020B0503020204020204" pitchFamily="34" charset="-122"/>
            </a:endParaRPr>
          </a:p>
        </p:txBody>
      </p:sp>
      <p:sp>
        <p:nvSpPr>
          <p:cNvPr id="9" name="椭圆 8"/>
          <p:cNvSpPr/>
          <p:nvPr/>
        </p:nvSpPr>
        <p:spPr>
          <a:xfrm>
            <a:off x="1835696" y="2276872"/>
            <a:ext cx="187558" cy="1730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椭圆 9"/>
          <p:cNvSpPr/>
          <p:nvPr/>
        </p:nvSpPr>
        <p:spPr>
          <a:xfrm>
            <a:off x="1835696" y="2694968"/>
            <a:ext cx="187558" cy="1730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1" name="椭圆 10"/>
          <p:cNvSpPr/>
          <p:nvPr/>
        </p:nvSpPr>
        <p:spPr>
          <a:xfrm>
            <a:off x="1835696" y="3097988"/>
            <a:ext cx="187558" cy="1730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2" name="椭圆 11"/>
          <p:cNvSpPr/>
          <p:nvPr/>
        </p:nvSpPr>
        <p:spPr>
          <a:xfrm>
            <a:off x="1835696" y="3501008"/>
            <a:ext cx="187558" cy="1730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3" name="椭圆 12"/>
          <p:cNvSpPr/>
          <p:nvPr/>
        </p:nvSpPr>
        <p:spPr>
          <a:xfrm>
            <a:off x="1835696" y="3918542"/>
            <a:ext cx="187558" cy="1730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4" name="椭圆 13"/>
          <p:cNvSpPr/>
          <p:nvPr/>
        </p:nvSpPr>
        <p:spPr>
          <a:xfrm>
            <a:off x="1821182" y="4336076"/>
            <a:ext cx="187558" cy="1730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5" name="椭圆 14"/>
          <p:cNvSpPr/>
          <p:nvPr/>
        </p:nvSpPr>
        <p:spPr>
          <a:xfrm>
            <a:off x="1835696" y="4724582"/>
            <a:ext cx="187558" cy="1730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6" name="椭圆 15"/>
          <p:cNvSpPr/>
          <p:nvPr/>
        </p:nvSpPr>
        <p:spPr>
          <a:xfrm>
            <a:off x="1835696" y="5560212"/>
            <a:ext cx="187558" cy="1730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7" name="椭圆 16"/>
          <p:cNvSpPr/>
          <p:nvPr/>
        </p:nvSpPr>
        <p:spPr>
          <a:xfrm>
            <a:off x="1835696" y="5171706"/>
            <a:ext cx="187558" cy="1730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Tree>
  </p:cSld>
  <p:clrMapOvr>
    <a:masterClrMapping/>
  </p:clrMapOvr>
  <p:transition>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299864" y="1844824"/>
          <a:ext cx="1247800" cy="316835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矩形 6"/>
          <p:cNvSpPr/>
          <p:nvPr/>
        </p:nvSpPr>
        <p:spPr>
          <a:xfrm>
            <a:off x="1619672" y="1642657"/>
            <a:ext cx="1612942" cy="461665"/>
          </a:xfrm>
          <a:prstGeom prst="rect">
            <a:avLst/>
          </a:prstGeom>
        </p:spPr>
        <p:txBody>
          <a:bodyPr wrap="none">
            <a:spAutoFit/>
          </a:bodyPr>
          <a:lstStyle/>
          <a:p>
            <a:pPr>
              <a:lnSpc>
                <a:spcPct val="150000"/>
              </a:lnSpc>
            </a:pPr>
            <a:r>
              <a:rPr lang="zh-CN" altLang="en-US" sz="1600" b="1" dirty="0" smtClean="0">
                <a:solidFill>
                  <a:srgbClr val="22518A"/>
                </a:solidFill>
                <a:latin typeface="微软雅黑" panose="020B0503020204020204" pitchFamily="34" charset="-122"/>
                <a:ea typeface="微软雅黑" panose="020B0503020204020204" pitchFamily="34" charset="-122"/>
              </a:rPr>
              <a:t>一、</a:t>
            </a:r>
            <a:r>
              <a:rPr lang="en-US" altLang="zh-CN" sz="1600" b="1" dirty="0" smtClean="0">
                <a:solidFill>
                  <a:srgbClr val="22518A"/>
                </a:solidFill>
                <a:latin typeface="微软雅黑" panose="020B0503020204020204" pitchFamily="34" charset="-122"/>
                <a:ea typeface="微软雅黑" panose="020B0503020204020204" pitchFamily="34" charset="-122"/>
              </a:rPr>
              <a:t>IT</a:t>
            </a:r>
            <a:r>
              <a:rPr lang="zh-CN" altLang="en-US" sz="1600" b="1" dirty="0" smtClean="0">
                <a:solidFill>
                  <a:srgbClr val="22518A"/>
                </a:solidFill>
                <a:latin typeface="微软雅黑" panose="020B0503020204020204" pitchFamily="34" charset="-122"/>
                <a:ea typeface="微软雅黑" panose="020B0503020204020204" pitchFamily="34" charset="-122"/>
              </a:rPr>
              <a:t>系统简介</a:t>
            </a:r>
            <a:endParaRPr lang="zh-CN" altLang="en-US" sz="1600" b="1" dirty="0" smtClean="0">
              <a:solidFill>
                <a:srgbClr val="22518A"/>
              </a:solidFill>
              <a:latin typeface="微软雅黑" panose="020B0503020204020204" pitchFamily="34" charset="-122"/>
              <a:ea typeface="微软雅黑" panose="020B0503020204020204" pitchFamily="34" charset="-122"/>
            </a:endParaRPr>
          </a:p>
        </p:txBody>
      </p:sp>
      <p:sp>
        <p:nvSpPr>
          <p:cNvPr id="8" name="Rectangle 45"/>
          <p:cNvSpPr>
            <a:spLocks noChangeArrowheads="1"/>
          </p:cNvSpPr>
          <p:nvPr/>
        </p:nvSpPr>
        <p:spPr bwMode="auto">
          <a:xfrm>
            <a:off x="2020583" y="2843480"/>
            <a:ext cx="6192838" cy="787523"/>
          </a:xfrm>
          <a:prstGeom prst="rect">
            <a:avLst/>
          </a:prstGeom>
          <a:noFill/>
          <a:ln w="9525">
            <a:noFill/>
            <a:miter lim="800000"/>
          </a:ln>
        </p:spPr>
        <p:txBody>
          <a:bodyPr>
            <a:spAutoFit/>
          </a:bodyPr>
          <a:lstStyle/>
          <a:p>
            <a:pPr>
              <a:lnSpc>
                <a:spcPct val="150000"/>
              </a:lnSpc>
              <a:spcBef>
                <a:spcPct val="50000"/>
              </a:spcBef>
            </a:pPr>
            <a:r>
              <a:rPr kumimoji="1" lang="zh-CN" altLang="en-US" sz="1600" dirty="0" smtClean="0">
                <a:latin typeface="微软雅黑" panose="020B0503020204020204" pitchFamily="34" charset="-122"/>
                <a:ea typeface="微软雅黑" panose="020B0503020204020204" pitchFamily="34" charset="-122"/>
              </a:rPr>
              <a:t>将</a:t>
            </a:r>
            <a:r>
              <a:rPr kumimoji="1" lang="zh-CN" altLang="en-US" sz="1600" dirty="0">
                <a:latin typeface="微软雅黑" panose="020B0503020204020204" pitchFamily="34" charset="-122"/>
                <a:ea typeface="微软雅黑" panose="020B0503020204020204" pitchFamily="34" charset="-122"/>
              </a:rPr>
              <a:t>电气设备正常运行情况下不带电的金属外壳和架构通过接地装置与大地连接，用来防护间接触电，称作保护接地。</a:t>
            </a:r>
            <a:endParaRPr kumimoji="1" lang="zh-CN" altLang="en-US" sz="1600" dirty="0">
              <a:latin typeface="微软雅黑" panose="020B0503020204020204" pitchFamily="34" charset="-122"/>
              <a:ea typeface="微软雅黑" panose="020B0503020204020204" pitchFamily="34" charset="-122"/>
            </a:endParaRPr>
          </a:p>
        </p:txBody>
      </p:sp>
      <p:sp>
        <p:nvSpPr>
          <p:cNvPr id="9" name="Rectangle 50"/>
          <p:cNvSpPr>
            <a:spLocks noChangeArrowheads="1"/>
          </p:cNvSpPr>
          <p:nvPr/>
        </p:nvSpPr>
        <p:spPr bwMode="auto">
          <a:xfrm>
            <a:off x="2051570" y="2103828"/>
            <a:ext cx="6192838" cy="787523"/>
          </a:xfrm>
          <a:prstGeom prst="rect">
            <a:avLst/>
          </a:prstGeom>
          <a:noFill/>
          <a:ln w="9525">
            <a:noFill/>
            <a:miter lim="800000"/>
          </a:ln>
        </p:spPr>
        <p:txBody>
          <a:bodyPr>
            <a:spAutoFit/>
          </a:bodyPr>
          <a:lstStyle/>
          <a:p>
            <a:pPr>
              <a:lnSpc>
                <a:spcPct val="150000"/>
              </a:lnSpc>
              <a:spcBef>
                <a:spcPct val="50000"/>
              </a:spcBef>
            </a:pPr>
            <a:r>
              <a:rPr kumimoji="1" lang="en-US" altLang="zh-CN" sz="1600" dirty="0" smtClean="0">
                <a:latin typeface="微软雅黑" panose="020B0503020204020204" pitchFamily="34" charset="-122"/>
                <a:ea typeface="微软雅黑" panose="020B0503020204020204" pitchFamily="34" charset="-122"/>
              </a:rPr>
              <a:t>IT</a:t>
            </a:r>
            <a:r>
              <a:rPr kumimoji="1" lang="zh-CN" altLang="en-US" sz="1600" dirty="0">
                <a:latin typeface="微软雅黑" panose="020B0503020204020204" pitchFamily="34" charset="-122"/>
                <a:ea typeface="微软雅黑" panose="020B0503020204020204" pitchFamily="34" charset="-122"/>
              </a:rPr>
              <a:t>系统就是保护接地系统。保护接地特别适用于各种不接地配电网中。</a:t>
            </a:r>
            <a:endParaRPr kumimoji="1" lang="zh-CN" altLang="en-US" sz="1600" dirty="0">
              <a:latin typeface="微软雅黑" panose="020B0503020204020204" pitchFamily="34" charset="-122"/>
              <a:ea typeface="微软雅黑" panose="020B0503020204020204" pitchFamily="34" charset="-122"/>
            </a:endParaRPr>
          </a:p>
        </p:txBody>
      </p:sp>
      <p:sp>
        <p:nvSpPr>
          <p:cNvPr id="10" name="Rectangle 51"/>
          <p:cNvSpPr>
            <a:spLocks noChangeArrowheads="1"/>
          </p:cNvSpPr>
          <p:nvPr/>
        </p:nvSpPr>
        <p:spPr bwMode="auto">
          <a:xfrm>
            <a:off x="2049049" y="3578773"/>
            <a:ext cx="6555399" cy="830997"/>
          </a:xfrm>
          <a:prstGeom prst="rect">
            <a:avLst/>
          </a:prstGeom>
          <a:noFill/>
          <a:ln w="9525">
            <a:noFill/>
            <a:miter lim="800000"/>
          </a:ln>
        </p:spPr>
        <p:txBody>
          <a:bodyPr wrap="square">
            <a:spAutoFit/>
          </a:bodyPr>
          <a:lstStyle/>
          <a:p>
            <a:pPr>
              <a:lnSpc>
                <a:spcPct val="150000"/>
              </a:lnSpc>
              <a:spcBef>
                <a:spcPct val="50000"/>
              </a:spcBef>
            </a:pPr>
            <a:r>
              <a:rPr kumimoji="1" lang="zh-CN" altLang="en-US" sz="1600" dirty="0">
                <a:latin typeface="微软雅黑" panose="020B0503020204020204" pitchFamily="34" charset="-122"/>
                <a:ea typeface="微软雅黑" panose="020B0503020204020204" pitchFamily="34" charset="-122"/>
              </a:rPr>
              <a:t>在</a:t>
            </a:r>
            <a:r>
              <a:rPr kumimoji="1" lang="en-US" altLang="zh-CN" sz="1600" dirty="0">
                <a:latin typeface="微软雅黑" panose="020B0503020204020204" pitchFamily="34" charset="-122"/>
                <a:ea typeface="微软雅黑" panose="020B0503020204020204" pitchFamily="34" charset="-122"/>
              </a:rPr>
              <a:t>380V</a:t>
            </a:r>
            <a:r>
              <a:rPr kumimoji="1" lang="zh-CN" altLang="en-US" sz="1600" dirty="0">
                <a:latin typeface="微软雅黑" panose="020B0503020204020204" pitchFamily="34" charset="-122"/>
                <a:ea typeface="微软雅黑" panose="020B0503020204020204" pitchFamily="34" charset="-122"/>
              </a:rPr>
              <a:t>不接地低压系统中，一般要求保护接地电阻</a:t>
            </a:r>
            <a:r>
              <a:rPr kumimoji="1" lang="en-US" altLang="zh-CN" sz="1600" dirty="0">
                <a:latin typeface="微软雅黑" panose="020B0503020204020204" pitchFamily="34" charset="-122"/>
                <a:ea typeface="微软雅黑" panose="020B0503020204020204" pitchFamily="34" charset="-122"/>
              </a:rPr>
              <a:t>RE≤10Ω</a:t>
            </a:r>
            <a:r>
              <a:rPr kumimoji="1" lang="zh-CN" altLang="en-US" sz="1600" dirty="0">
                <a:latin typeface="微软雅黑" panose="020B0503020204020204" pitchFamily="34" charset="-122"/>
                <a:ea typeface="微软雅黑" panose="020B0503020204020204" pitchFamily="34" charset="-122"/>
              </a:rPr>
              <a:t>。当配电变压器或发电机的容量超过</a:t>
            </a:r>
            <a:r>
              <a:rPr kumimoji="1" lang="en-US" altLang="zh-CN" sz="1600" dirty="0">
                <a:latin typeface="微软雅黑" panose="020B0503020204020204" pitchFamily="34" charset="-122"/>
                <a:ea typeface="微软雅黑" panose="020B0503020204020204" pitchFamily="34" charset="-122"/>
              </a:rPr>
              <a:t>100kV·A</a:t>
            </a:r>
            <a:r>
              <a:rPr kumimoji="1" lang="zh-CN" altLang="en-US" sz="1600" dirty="0">
                <a:latin typeface="微软雅黑" panose="020B0503020204020204" pitchFamily="34" charset="-122"/>
                <a:ea typeface="微软雅黑" panose="020B0503020204020204" pitchFamily="34" charset="-122"/>
              </a:rPr>
              <a:t>时，要求</a:t>
            </a:r>
            <a:r>
              <a:rPr kumimoji="1" lang="en-US" altLang="zh-CN" sz="1600" dirty="0">
                <a:latin typeface="微软雅黑" panose="020B0503020204020204" pitchFamily="34" charset="-122"/>
                <a:ea typeface="微软雅黑" panose="020B0503020204020204" pitchFamily="34" charset="-122"/>
              </a:rPr>
              <a:t>RE≤4Ω</a:t>
            </a:r>
            <a:endParaRPr kumimoji="1" lang="en-US" altLang="zh-CN" sz="1600" dirty="0">
              <a:latin typeface="微软雅黑" panose="020B0503020204020204" pitchFamily="34" charset="-122"/>
              <a:ea typeface="微软雅黑" panose="020B0503020204020204" pitchFamily="34" charset="-122"/>
            </a:endParaRPr>
          </a:p>
        </p:txBody>
      </p:sp>
      <p:sp>
        <p:nvSpPr>
          <p:cNvPr id="11" name="Rectangle 52"/>
          <p:cNvSpPr>
            <a:spLocks noChangeArrowheads="1"/>
          </p:cNvSpPr>
          <p:nvPr/>
        </p:nvSpPr>
        <p:spPr bwMode="auto">
          <a:xfrm>
            <a:off x="2065672" y="4354524"/>
            <a:ext cx="6193110" cy="830997"/>
          </a:xfrm>
          <a:prstGeom prst="rect">
            <a:avLst/>
          </a:prstGeom>
          <a:noFill/>
          <a:ln w="9525">
            <a:noFill/>
            <a:miter lim="800000"/>
          </a:ln>
        </p:spPr>
        <p:txBody>
          <a:bodyPr wrap="square">
            <a:spAutoFit/>
          </a:bodyPr>
          <a:lstStyle/>
          <a:p>
            <a:pPr>
              <a:lnSpc>
                <a:spcPct val="150000"/>
              </a:lnSpc>
              <a:spcBef>
                <a:spcPct val="50000"/>
              </a:spcBef>
            </a:pPr>
            <a:r>
              <a:rPr kumimoji="1" lang="zh-CN" altLang="en-US" sz="1600" dirty="0">
                <a:latin typeface="微软雅黑" panose="020B0503020204020204" pitchFamily="34" charset="-122"/>
                <a:ea typeface="微软雅黑" panose="020B0503020204020204" pitchFamily="34" charset="-122"/>
              </a:rPr>
              <a:t>在不接地的</a:t>
            </a:r>
            <a:r>
              <a:rPr kumimoji="1" lang="en-US" altLang="zh-CN" sz="1600" dirty="0">
                <a:latin typeface="微软雅黑" panose="020B0503020204020204" pitchFamily="34" charset="-122"/>
                <a:ea typeface="微软雅黑" panose="020B0503020204020204" pitchFamily="34" charset="-122"/>
              </a:rPr>
              <a:t>10kV</a:t>
            </a:r>
            <a:r>
              <a:rPr kumimoji="1" lang="zh-CN" altLang="en-US" sz="1600" dirty="0">
                <a:latin typeface="微软雅黑" panose="020B0503020204020204" pitchFamily="34" charset="-122"/>
                <a:ea typeface="微软雅黑" panose="020B0503020204020204" pitchFamily="34" charset="-122"/>
              </a:rPr>
              <a:t>配电网中，如果高压设备与低压设备公用接地装置，要求接地电阻不超过</a:t>
            </a:r>
            <a:r>
              <a:rPr kumimoji="1" lang="en-US" altLang="zh-CN" sz="1600" dirty="0">
                <a:latin typeface="微软雅黑" panose="020B0503020204020204" pitchFamily="34" charset="-122"/>
                <a:ea typeface="微软雅黑" panose="020B0503020204020204" pitchFamily="34" charset="-122"/>
              </a:rPr>
              <a:t>4Ω</a:t>
            </a:r>
            <a:r>
              <a:rPr kumimoji="1" lang="zh-CN" altLang="en-US" sz="1600" dirty="0" smtClean="0">
                <a:latin typeface="微软雅黑" panose="020B0503020204020204" pitchFamily="34" charset="-122"/>
                <a:ea typeface="微软雅黑" panose="020B0503020204020204" pitchFamily="34" charset="-122"/>
              </a:rPr>
              <a:t>。</a:t>
            </a:r>
            <a:endParaRPr kumimoji="1" lang="zh-CN" altLang="en-US" sz="1600" dirty="0">
              <a:latin typeface="微软雅黑" panose="020B0503020204020204" pitchFamily="34" charset="-122"/>
              <a:ea typeface="微软雅黑" panose="020B0503020204020204" pitchFamily="34" charset="-122"/>
            </a:endParaRPr>
          </a:p>
        </p:txBody>
      </p:sp>
    </p:spTree>
  </p:cSld>
  <p:clrMapOvr>
    <a:masterClrMapping/>
  </p:clrMapOvr>
  <p:transition>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299864" y="1844824"/>
          <a:ext cx="1247800" cy="316835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Rectangle 8"/>
          <p:cNvSpPr>
            <a:spLocks noChangeArrowheads="1"/>
          </p:cNvSpPr>
          <p:nvPr/>
        </p:nvSpPr>
        <p:spPr bwMode="auto">
          <a:xfrm>
            <a:off x="1691680" y="1747842"/>
            <a:ext cx="6840760" cy="1938992"/>
          </a:xfrm>
          <a:prstGeom prst="rect">
            <a:avLst/>
          </a:prstGeom>
          <a:noFill/>
          <a:ln w="9525">
            <a:noFill/>
            <a:miter lim="800000"/>
          </a:ln>
        </p:spPr>
        <p:txBody>
          <a:bodyPr wrap="square">
            <a:spAutoFit/>
          </a:bodyPr>
          <a:lstStyle/>
          <a:p>
            <a:pPr>
              <a:lnSpc>
                <a:spcPct val="150000"/>
              </a:lnSpc>
              <a:spcBef>
                <a:spcPct val="50000"/>
              </a:spcBef>
            </a:pPr>
            <a:r>
              <a:rPr kumimoji="1" lang="zh-CN" altLang="en-US" sz="1600" b="1" dirty="0" smtClean="0">
                <a:solidFill>
                  <a:schemeClr val="tx2"/>
                </a:solidFill>
                <a:latin typeface="微软雅黑" panose="020B0503020204020204" pitchFamily="34" charset="-122"/>
                <a:ea typeface="微软雅黑" panose="020B0503020204020204" pitchFamily="34" charset="-122"/>
              </a:rPr>
              <a:t>二、</a:t>
            </a:r>
            <a:r>
              <a:rPr kumimoji="1" lang="en-US" altLang="zh-CN" sz="1600" b="1" dirty="0" smtClean="0">
                <a:solidFill>
                  <a:schemeClr val="tx2"/>
                </a:solidFill>
                <a:latin typeface="微软雅黑" panose="020B0503020204020204" pitchFamily="34" charset="-122"/>
                <a:ea typeface="微软雅黑" panose="020B0503020204020204" pitchFamily="34" charset="-122"/>
              </a:rPr>
              <a:t>IT</a:t>
            </a:r>
            <a:r>
              <a:rPr kumimoji="1" lang="zh-CN" altLang="en-US" sz="1600" b="1" dirty="0" smtClean="0">
                <a:solidFill>
                  <a:schemeClr val="tx2"/>
                </a:solidFill>
                <a:latin typeface="微软雅黑" panose="020B0503020204020204" pitchFamily="34" charset="-122"/>
                <a:ea typeface="微软雅黑" panose="020B0503020204020204" pitchFamily="34" charset="-122"/>
              </a:rPr>
              <a:t>系统保护原理</a:t>
            </a:r>
            <a:br>
              <a:rPr kumimoji="1" lang="en-US" altLang="zh-CN" sz="1600" b="1" dirty="0" smtClean="0">
                <a:solidFill>
                  <a:schemeClr val="tx2"/>
                </a:solidFill>
                <a:latin typeface="微软雅黑" panose="020B0503020204020204" pitchFamily="34" charset="-122"/>
                <a:ea typeface="微软雅黑" panose="020B0503020204020204" pitchFamily="34" charset="-122"/>
              </a:rPr>
            </a:br>
            <a:r>
              <a:rPr kumimoji="1" lang="zh-CN" altLang="en-US" sz="1600" dirty="0" smtClean="0">
                <a:latin typeface="微软雅黑" panose="020B0503020204020204" pitchFamily="34" charset="-122"/>
                <a:ea typeface="微软雅黑" panose="020B0503020204020204" pitchFamily="34" charset="-122"/>
              </a:rPr>
              <a:t>因接地电阻</a:t>
            </a:r>
            <a:r>
              <a:rPr kumimoji="1" lang="zh-CN" altLang="en-US" sz="1600" dirty="0">
                <a:latin typeface="微软雅黑" panose="020B0503020204020204" pitchFamily="34" charset="-122"/>
                <a:ea typeface="微软雅黑" panose="020B0503020204020204" pitchFamily="34" charset="-122"/>
              </a:rPr>
              <a:t>较小</a:t>
            </a:r>
            <a:r>
              <a:rPr kumimoji="1" lang="en-US" altLang="zh-CN" sz="1600" dirty="0">
                <a:latin typeface="微软雅黑" panose="020B0503020204020204" pitchFamily="34" charset="-122"/>
                <a:ea typeface="微软雅黑" panose="020B0503020204020204" pitchFamily="34" charset="-122"/>
              </a:rPr>
              <a:t>,</a:t>
            </a:r>
            <a:r>
              <a:rPr kumimoji="1" lang="zh-CN" altLang="en-US" sz="1600" dirty="0">
                <a:latin typeface="微软雅黑" panose="020B0503020204020204" pitchFamily="34" charset="-122"/>
                <a:ea typeface="微软雅黑" panose="020B0503020204020204" pitchFamily="34" charset="-122"/>
              </a:rPr>
              <a:t>可将漏电设备的外壳电压限制在安全范围</a:t>
            </a:r>
            <a:r>
              <a:rPr kumimoji="1" lang="zh-CN" altLang="en-US" sz="1600" dirty="0" smtClean="0">
                <a:latin typeface="微软雅黑" panose="020B0503020204020204" pitchFamily="34" charset="-122"/>
                <a:ea typeface="微软雅黑" panose="020B0503020204020204" pitchFamily="34" charset="-122"/>
              </a:rPr>
              <a:t>内。</a:t>
            </a:r>
            <a:r>
              <a:rPr kumimoji="1" lang="zh-CN" altLang="en-US" sz="1600" dirty="0">
                <a:latin typeface="微软雅黑" panose="020B0503020204020204" pitchFamily="34" charset="-122"/>
                <a:ea typeface="微软雅黑" panose="020B0503020204020204" pitchFamily="34" charset="-122"/>
              </a:rPr>
              <a:t>（下面两图应选用电网中性点不接地的保护说明</a:t>
            </a:r>
            <a:r>
              <a:rPr kumimoji="1" lang="zh-CN" altLang="en-US" sz="1600" dirty="0" smtClean="0">
                <a:latin typeface="微软雅黑" panose="020B0503020204020204" pitchFamily="34" charset="-122"/>
                <a:ea typeface="微软雅黑" panose="020B0503020204020204" pitchFamily="34" charset="-122"/>
              </a:rPr>
              <a:t>图）</a:t>
            </a:r>
            <a:br>
              <a:rPr kumimoji="1" lang="en-US" altLang="zh-CN" sz="1600" dirty="0" smtClean="0">
                <a:latin typeface="微软雅黑" panose="020B0503020204020204" pitchFamily="34" charset="-122"/>
                <a:ea typeface="微软雅黑" panose="020B0503020204020204" pitchFamily="34" charset="-122"/>
              </a:rPr>
            </a:br>
            <a:r>
              <a:rPr kumimoji="1" lang="zh-CN" altLang="en-US" sz="1600" dirty="0" smtClean="0">
                <a:latin typeface="微软雅黑" panose="020B0503020204020204" pitchFamily="34" charset="-122"/>
                <a:ea typeface="微软雅黑" panose="020B0503020204020204" pitchFamily="34" charset="-122"/>
              </a:rPr>
              <a:t>人体</a:t>
            </a:r>
            <a:r>
              <a:rPr kumimoji="1" lang="zh-CN" altLang="en-US" sz="1600" dirty="0">
                <a:latin typeface="微软雅黑" panose="020B0503020204020204" pitchFamily="34" charset="-122"/>
                <a:ea typeface="微软雅黑" panose="020B0503020204020204" pitchFamily="34" charset="-122"/>
              </a:rPr>
              <a:t>接触漏电设备接地电阻的分流作用使漏电电流绝大部分从接地电阻通过</a:t>
            </a:r>
            <a:r>
              <a:rPr kumimoji="1" lang="en-US" altLang="zh-CN" sz="1600" dirty="0">
                <a:latin typeface="微软雅黑" panose="020B0503020204020204" pitchFamily="34" charset="-122"/>
                <a:ea typeface="微软雅黑" panose="020B0503020204020204" pitchFamily="34" charset="-122"/>
              </a:rPr>
              <a:t>,</a:t>
            </a:r>
            <a:r>
              <a:rPr kumimoji="1" lang="zh-CN" altLang="en-US" sz="1600" dirty="0">
                <a:latin typeface="微软雅黑" panose="020B0503020204020204" pitchFamily="34" charset="-122"/>
                <a:ea typeface="微软雅黑" panose="020B0503020204020204" pitchFamily="34" charset="-122"/>
              </a:rPr>
              <a:t>从而一定程度上保证了人体的安全。</a:t>
            </a:r>
            <a:endParaRPr kumimoji="1" lang="zh-CN" altLang="en-US" sz="1600" dirty="0">
              <a:latin typeface="微软雅黑" panose="020B0503020204020204" pitchFamily="34" charset="-122"/>
              <a:ea typeface="微软雅黑" panose="020B0503020204020204" pitchFamily="34" charset="-122"/>
            </a:endParaRPr>
          </a:p>
        </p:txBody>
      </p:sp>
      <p:pic>
        <p:nvPicPr>
          <p:cNvPr id="9" name="Picture 10"/>
          <p:cNvPicPr>
            <a:picLocks noChangeAspect="1" noChangeArrowheads="1"/>
          </p:cNvPicPr>
          <p:nvPr/>
        </p:nvPicPr>
        <p:blipFill>
          <a:blip r:embed="rId11" cstate="print">
            <a:clrChange>
              <a:clrFrom>
                <a:srgbClr val="FFFFFF"/>
              </a:clrFrom>
              <a:clrTo>
                <a:srgbClr val="FFFFFF">
                  <a:alpha val="0"/>
                </a:srgbClr>
              </a:clrTo>
            </a:clrChange>
            <a:lum bright="-6000" contrast="36000"/>
          </a:blip>
          <a:srcRect/>
          <a:stretch>
            <a:fillRect/>
          </a:stretch>
        </p:blipFill>
        <p:spPr bwMode="auto">
          <a:xfrm>
            <a:off x="1763688" y="3727782"/>
            <a:ext cx="2744540" cy="2005474"/>
          </a:xfrm>
          <a:prstGeom prst="rect">
            <a:avLst/>
          </a:prstGeom>
          <a:noFill/>
          <a:ln w="9525">
            <a:noFill/>
            <a:miter lim="800000"/>
            <a:headEnd/>
            <a:tailEnd/>
          </a:ln>
        </p:spPr>
      </p:pic>
      <p:pic>
        <p:nvPicPr>
          <p:cNvPr id="10" name="Picture 11"/>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5493984" y="3774640"/>
            <a:ext cx="2462392" cy="1829676"/>
          </a:xfrm>
          <a:prstGeom prst="rect">
            <a:avLst/>
          </a:prstGeom>
          <a:noFill/>
          <a:ln w="9525">
            <a:noFill/>
            <a:miter lim="800000"/>
            <a:headEnd/>
            <a:tailEnd/>
          </a:ln>
        </p:spPr>
      </p:pic>
      <p:sp>
        <p:nvSpPr>
          <p:cNvPr id="11" name="Text Box 12"/>
          <p:cNvSpPr txBox="1">
            <a:spLocks noChangeArrowheads="1"/>
          </p:cNvSpPr>
          <p:nvPr/>
        </p:nvSpPr>
        <p:spPr bwMode="auto">
          <a:xfrm>
            <a:off x="2411760" y="5733256"/>
            <a:ext cx="1439862" cy="338554"/>
          </a:xfrm>
          <a:prstGeom prst="rect">
            <a:avLst/>
          </a:prstGeom>
          <a:solidFill>
            <a:schemeClr val="accent1"/>
          </a:solidFill>
          <a:ln w="9525" algn="ctr">
            <a:solidFill>
              <a:schemeClr val="tx2"/>
            </a:solidFill>
            <a:miter lim="800000"/>
          </a:ln>
          <a:effectLst>
            <a:outerShdw blurRad="50800" dist="38100" dir="5400000" algn="t" rotWithShape="0">
              <a:prstClr val="black">
                <a:alpha val="40000"/>
              </a:prstClr>
            </a:outerShdw>
          </a:effectLst>
        </p:spPr>
        <p:txBody>
          <a:bodyPr>
            <a:spAutoFit/>
          </a:bodyPr>
          <a:lstStyle/>
          <a:p>
            <a:pPr algn="ctr">
              <a:spcBef>
                <a:spcPct val="50000"/>
              </a:spcBef>
            </a:pPr>
            <a:r>
              <a:rPr lang="zh-CN" altLang="en-US" sz="1600">
                <a:solidFill>
                  <a:schemeClr val="bg1"/>
                </a:solidFill>
                <a:latin typeface="微软雅黑" panose="020B0503020204020204" pitchFamily="34" charset="-122"/>
                <a:ea typeface="微软雅黑" panose="020B0503020204020204" pitchFamily="34" charset="-122"/>
              </a:rPr>
              <a:t>无保护接地</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12" name="Text Box 13"/>
          <p:cNvSpPr txBox="1">
            <a:spLocks noChangeArrowheads="1"/>
          </p:cNvSpPr>
          <p:nvPr/>
        </p:nvSpPr>
        <p:spPr bwMode="auto">
          <a:xfrm>
            <a:off x="6012457" y="5733256"/>
            <a:ext cx="1439863" cy="338554"/>
          </a:xfrm>
          <a:prstGeom prst="rect">
            <a:avLst/>
          </a:prstGeom>
          <a:solidFill>
            <a:schemeClr val="accent1"/>
          </a:solidFill>
          <a:ln w="9525" algn="ctr">
            <a:solidFill>
              <a:schemeClr val="tx2"/>
            </a:solidFill>
            <a:miter lim="800000"/>
          </a:ln>
          <a:effectLst>
            <a:outerShdw blurRad="50800" dist="38100" dir="2700000" algn="tl" rotWithShape="0">
              <a:prstClr val="black">
                <a:alpha val="40000"/>
              </a:prstClr>
            </a:outerShdw>
          </a:effectLst>
        </p:spPr>
        <p:txBody>
          <a:bodyPr>
            <a:spAutoFit/>
          </a:bodyPr>
          <a:lstStyle/>
          <a:p>
            <a:pPr algn="ctr">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有保护接地</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299864" y="1844824"/>
          <a:ext cx="1247800" cy="316835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Rectangle 10"/>
          <p:cNvSpPr>
            <a:spLocks noChangeArrowheads="1"/>
          </p:cNvSpPr>
          <p:nvPr/>
        </p:nvSpPr>
        <p:spPr bwMode="auto">
          <a:xfrm>
            <a:off x="1615028" y="1643314"/>
            <a:ext cx="2452916" cy="461665"/>
          </a:xfrm>
          <a:prstGeom prst="rect">
            <a:avLst/>
          </a:prstGeom>
          <a:noFill/>
          <a:ln w="9525">
            <a:noFill/>
            <a:miter lim="800000"/>
          </a:ln>
        </p:spPr>
        <p:txBody>
          <a:bodyPr>
            <a:spAutoFit/>
          </a:bodyPr>
          <a:lstStyle/>
          <a:p>
            <a:pPr>
              <a:lnSpc>
                <a:spcPct val="150000"/>
              </a:lnSpc>
              <a:spcBef>
                <a:spcPct val="50000"/>
              </a:spcBef>
            </a:pPr>
            <a:r>
              <a:rPr kumimoji="1" lang="zh-CN" altLang="en-US" sz="1600" b="1" dirty="0" smtClean="0">
                <a:solidFill>
                  <a:srgbClr val="22518A"/>
                </a:solidFill>
                <a:latin typeface="微软雅黑" panose="020B0503020204020204" pitchFamily="34" charset="-122"/>
                <a:ea typeface="微软雅黑" panose="020B0503020204020204" pitchFamily="34" charset="-122"/>
              </a:rPr>
              <a:t>三、保护接地</a:t>
            </a:r>
            <a:r>
              <a:rPr kumimoji="1" lang="zh-CN" altLang="en-US" sz="1600" b="1" dirty="0">
                <a:solidFill>
                  <a:srgbClr val="22518A"/>
                </a:solidFill>
                <a:latin typeface="微软雅黑" panose="020B0503020204020204" pitchFamily="34" charset="-122"/>
                <a:ea typeface="微软雅黑" panose="020B0503020204020204" pitchFamily="34" charset="-122"/>
              </a:rPr>
              <a:t>的适用范围</a:t>
            </a:r>
            <a:endParaRPr kumimoji="1" lang="zh-CN" altLang="en-US" sz="1600" b="1" dirty="0">
              <a:solidFill>
                <a:srgbClr val="22518A"/>
              </a:solidFill>
              <a:latin typeface="微软雅黑" panose="020B0503020204020204" pitchFamily="34" charset="-122"/>
              <a:ea typeface="微软雅黑" panose="020B0503020204020204" pitchFamily="34" charset="-122"/>
            </a:endParaRPr>
          </a:p>
        </p:txBody>
      </p:sp>
      <p:sp>
        <p:nvSpPr>
          <p:cNvPr id="8" name="Rectangle 32"/>
          <p:cNvSpPr>
            <a:spLocks noChangeArrowheads="1"/>
          </p:cNvSpPr>
          <p:nvPr/>
        </p:nvSpPr>
        <p:spPr bwMode="auto">
          <a:xfrm>
            <a:off x="2023254" y="1989402"/>
            <a:ext cx="6264250" cy="1200329"/>
          </a:xfrm>
          <a:prstGeom prst="rect">
            <a:avLst/>
          </a:prstGeom>
          <a:noFill/>
          <a:ln w="9525">
            <a:noFill/>
            <a:miter lim="800000"/>
          </a:ln>
        </p:spPr>
        <p:txBody>
          <a:bodyPr wrap="square">
            <a:spAutoFit/>
          </a:bodyPr>
          <a:lstStyle/>
          <a:p>
            <a:pPr>
              <a:lnSpc>
                <a:spcPct val="150000"/>
              </a:lnSpc>
              <a:spcBef>
                <a:spcPct val="50000"/>
              </a:spcBef>
            </a:pPr>
            <a:r>
              <a:rPr kumimoji="1" lang="en-US" altLang="zh-CN" sz="1600" dirty="0" smtClean="0">
                <a:latin typeface="微软雅黑" panose="020B0503020204020204" pitchFamily="34" charset="-122"/>
                <a:ea typeface="微软雅黑" panose="020B0503020204020204" pitchFamily="34" charset="-122"/>
              </a:rPr>
              <a:t>1</a:t>
            </a:r>
            <a:r>
              <a:rPr kumimoji="1" lang="zh-CN" altLang="en-US" sz="1600" dirty="0" smtClean="0">
                <a:latin typeface="微软雅黑" panose="020B0503020204020204" pitchFamily="34" charset="-122"/>
                <a:ea typeface="微软雅黑" panose="020B0503020204020204" pitchFamily="34" charset="-122"/>
              </a:rPr>
              <a:t>、在</a:t>
            </a:r>
            <a:r>
              <a:rPr kumimoji="1" lang="zh-CN" altLang="en-US" sz="1600" dirty="0">
                <a:latin typeface="微软雅黑" panose="020B0503020204020204" pitchFamily="34" charset="-122"/>
                <a:ea typeface="微软雅黑" panose="020B0503020204020204" pitchFamily="34" charset="-122"/>
              </a:rPr>
              <a:t>中性点接地的供电系统中</a:t>
            </a:r>
            <a:r>
              <a:rPr kumimoji="1" lang="en-US" altLang="zh-CN" sz="1600" dirty="0">
                <a:latin typeface="微软雅黑" panose="020B0503020204020204" pitchFamily="34" charset="-122"/>
                <a:ea typeface="微软雅黑" panose="020B0503020204020204" pitchFamily="34" charset="-122"/>
              </a:rPr>
              <a:t>,</a:t>
            </a:r>
            <a:r>
              <a:rPr kumimoji="1" lang="zh-CN" altLang="en-US" sz="1600" dirty="0">
                <a:latin typeface="微软雅黑" panose="020B0503020204020204" pitchFamily="34" charset="-122"/>
                <a:ea typeface="微软雅黑" panose="020B0503020204020204" pitchFamily="34" charset="-122"/>
              </a:rPr>
              <a:t>若电气设备采用接地保护， 当发生漏电时</a:t>
            </a:r>
            <a:r>
              <a:rPr kumimoji="1" lang="en-US" altLang="zh-CN" sz="1600" dirty="0">
                <a:latin typeface="微软雅黑" panose="020B0503020204020204" pitchFamily="34" charset="-122"/>
                <a:ea typeface="微软雅黑" panose="020B0503020204020204" pitchFamily="34" charset="-122"/>
              </a:rPr>
              <a:t>,</a:t>
            </a:r>
            <a:r>
              <a:rPr kumimoji="1" lang="zh-CN" altLang="en-US" sz="1600" dirty="0">
                <a:latin typeface="微软雅黑" panose="020B0503020204020204" pitchFamily="34" charset="-122"/>
                <a:ea typeface="微软雅黑" panose="020B0503020204020204" pitchFamily="34" charset="-122"/>
              </a:rPr>
              <a:t>外壳上仍有较高的漏电电压</a:t>
            </a:r>
            <a:r>
              <a:rPr kumimoji="1" lang="en-US" altLang="zh-CN" sz="1600" dirty="0">
                <a:latin typeface="微软雅黑" panose="020B0503020204020204" pitchFamily="34" charset="-122"/>
                <a:ea typeface="微软雅黑" panose="020B0503020204020204" pitchFamily="34" charset="-122"/>
              </a:rPr>
              <a:t>,</a:t>
            </a:r>
            <a:r>
              <a:rPr kumimoji="1" lang="zh-CN" altLang="en-US" sz="1600" dirty="0">
                <a:latin typeface="微软雅黑" panose="020B0503020204020204" pitchFamily="34" charset="-122"/>
                <a:ea typeface="微软雅黑" panose="020B0503020204020204" pitchFamily="34" charset="-122"/>
              </a:rPr>
              <a:t>并不能完全保证接触者的人身安全 </a:t>
            </a:r>
            <a:r>
              <a:rPr kumimoji="1" lang="zh-CN" altLang="en-US" sz="1600" dirty="0" smtClean="0">
                <a:latin typeface="微软雅黑" panose="020B0503020204020204" pitchFamily="34" charset="-122"/>
                <a:ea typeface="微软雅黑" panose="020B0503020204020204" pitchFamily="34" charset="-122"/>
              </a:rPr>
              <a:t>。</a:t>
            </a:r>
            <a:r>
              <a:rPr kumimoji="1" lang="zh-CN" altLang="en-US" sz="1600" dirty="0">
                <a:latin typeface="微软雅黑" panose="020B0503020204020204" pitchFamily="34" charset="-122"/>
                <a:ea typeface="微软雅黑" panose="020B0503020204020204" pitchFamily="34" charset="-122"/>
              </a:rPr>
              <a:t>　</a:t>
            </a:r>
            <a:endParaRPr kumimoji="1" lang="zh-CN" altLang="en-US" sz="1600" dirty="0">
              <a:latin typeface="微软雅黑" panose="020B0503020204020204" pitchFamily="34" charset="-122"/>
              <a:ea typeface="微软雅黑" panose="020B0503020204020204" pitchFamily="34" charset="-122"/>
            </a:endParaRPr>
          </a:p>
        </p:txBody>
      </p:sp>
      <p:grpSp>
        <p:nvGrpSpPr>
          <p:cNvPr id="9" name="Group 25"/>
          <p:cNvGrpSpPr/>
          <p:nvPr/>
        </p:nvGrpSpPr>
        <p:grpSpPr bwMode="auto">
          <a:xfrm>
            <a:off x="1980369" y="3345100"/>
            <a:ext cx="2701924" cy="2316148"/>
            <a:chOff x="2570" y="1823"/>
            <a:chExt cx="1814" cy="1555"/>
          </a:xfrm>
          <a:effectLst>
            <a:outerShdw blurRad="50800" dist="38100" dir="2700000" algn="tl" rotWithShape="0">
              <a:prstClr val="black">
                <a:alpha val="40000"/>
              </a:prstClr>
            </a:outerShdw>
          </a:effectLst>
        </p:grpSpPr>
        <p:graphicFrame>
          <p:nvGraphicFramePr>
            <p:cNvPr id="10" name="Object 42"/>
            <p:cNvGraphicFramePr>
              <a:graphicFrameLocks noChangeAspect="1"/>
            </p:cNvGraphicFramePr>
            <p:nvPr/>
          </p:nvGraphicFramePr>
          <p:xfrm>
            <a:off x="2570" y="1823"/>
            <a:ext cx="1814" cy="1555"/>
          </p:xfrm>
          <a:graphic>
            <a:graphicData uri="http://schemas.openxmlformats.org/presentationml/2006/ole">
              <mc:AlternateContent xmlns:mc="http://schemas.openxmlformats.org/markup-compatibility/2006">
                <mc:Choice xmlns:v="urn:schemas-microsoft-com:vml" Requires="v">
                  <p:oleObj spid="_x0000_s45060" name="Visio" r:id="rId11" imgW="3001645" imgH="2216150" progId="">
                    <p:embed/>
                  </p:oleObj>
                </mc:Choice>
                <mc:Fallback>
                  <p:oleObj name="Visio" r:id="rId11" imgW="3001645" imgH="2216150" progId="">
                    <p:embed/>
                    <p:pic>
                      <p:nvPicPr>
                        <p:cNvPr id="0" name="Picture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70" y="1823"/>
                          <a:ext cx="1814" cy="155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AutoShape 9"/>
            <p:cNvSpPr>
              <a:spLocks noChangeArrowheads="1"/>
            </p:cNvSpPr>
            <p:nvPr/>
          </p:nvSpPr>
          <p:spPr bwMode="auto">
            <a:xfrm flipH="1">
              <a:off x="3295" y="2575"/>
              <a:ext cx="136" cy="215"/>
            </a:xfrm>
            <a:prstGeom prst="lightningBolt">
              <a:avLst/>
            </a:prstGeom>
            <a:solidFill>
              <a:srgbClr val="FF0000"/>
            </a:solidFill>
            <a:ln w="9525" algn="ctr">
              <a:noFill/>
              <a:miter lim="800000"/>
            </a:ln>
          </p:spPr>
          <p:txBody>
            <a:bodyPr wrap="none" anchor="ctr"/>
            <a:lstStyle/>
            <a:p>
              <a:endParaRPr lang="zh-CN" altLang="zh-CN"/>
            </a:p>
          </p:txBody>
        </p:sp>
      </p:grpSp>
      <p:sp>
        <p:nvSpPr>
          <p:cNvPr id="12" name="Rectangle 33"/>
          <p:cNvSpPr>
            <a:spLocks noChangeArrowheads="1"/>
          </p:cNvSpPr>
          <p:nvPr/>
        </p:nvSpPr>
        <p:spPr bwMode="auto">
          <a:xfrm>
            <a:off x="4825181" y="3172688"/>
            <a:ext cx="3851275" cy="3170099"/>
          </a:xfrm>
          <a:prstGeom prst="rect">
            <a:avLst/>
          </a:prstGeom>
          <a:noFill/>
          <a:ln w="9525">
            <a:noFill/>
            <a:miter lim="800000"/>
          </a:ln>
        </p:spPr>
        <p:txBody>
          <a:bodyPr wrap="square">
            <a:spAutoFit/>
          </a:bodyPr>
          <a:lstStyle/>
          <a:p>
            <a:pPr>
              <a:lnSpc>
                <a:spcPct val="150000"/>
              </a:lnSpc>
              <a:spcBef>
                <a:spcPct val="50000"/>
              </a:spcBef>
            </a:pPr>
            <a:r>
              <a:rPr kumimoji="1" lang="zh-CN" altLang="en-US" sz="1600" dirty="0" smtClean="0">
                <a:latin typeface="微软雅黑" panose="020B0503020204020204" pitchFamily="34" charset="-122"/>
                <a:ea typeface="微软雅黑" panose="020B0503020204020204" pitchFamily="34" charset="-122"/>
              </a:rPr>
              <a:t>如</a:t>
            </a:r>
            <a:r>
              <a:rPr kumimoji="1" lang="zh-CN" altLang="en-US" sz="1600" dirty="0">
                <a:latin typeface="微软雅黑" panose="020B0503020204020204" pitchFamily="34" charset="-122"/>
                <a:ea typeface="微软雅黑" panose="020B0503020204020204" pitchFamily="34" charset="-122"/>
              </a:rPr>
              <a:t>图中采用保护接地之后，当发生人身触电时，由于保护接地电路的并联，人身触电电压将显著下降。</a:t>
            </a:r>
            <a:endParaRPr kumimoji="1" lang="zh-CN" altLang="en-US" sz="1600" dirty="0">
              <a:latin typeface="微软雅黑" panose="020B0503020204020204" pitchFamily="34" charset="-122"/>
              <a:ea typeface="微软雅黑" panose="020B0503020204020204" pitchFamily="34" charset="-122"/>
            </a:endParaRPr>
          </a:p>
          <a:p>
            <a:pPr>
              <a:lnSpc>
                <a:spcPct val="150000"/>
              </a:lnSpc>
              <a:spcBef>
                <a:spcPct val="50000"/>
              </a:spcBef>
            </a:pPr>
            <a:r>
              <a:rPr kumimoji="1" lang="zh-CN" altLang="en-US" sz="1600" dirty="0" smtClean="0">
                <a:latin typeface="微软雅黑" panose="020B0503020204020204" pitchFamily="34" charset="-122"/>
                <a:ea typeface="微软雅黑" panose="020B0503020204020204" pitchFamily="34" charset="-122"/>
              </a:rPr>
              <a:t>因此</a:t>
            </a:r>
            <a:r>
              <a:rPr kumimoji="1" lang="zh-CN" altLang="en-US" sz="1600" dirty="0">
                <a:latin typeface="微软雅黑" panose="020B0503020204020204" pitchFamily="34" charset="-122"/>
                <a:ea typeface="微软雅黑" panose="020B0503020204020204" pitchFamily="34" charset="-122"/>
              </a:rPr>
              <a:t>，保护接地在应用于电源中性点直接接地的低压电网时，用电设备凡可能漏电对人体造成触电的外漏金属部位均应做可靠的接地保护，并在负载电源侧安装漏电保护器配合保护。</a:t>
            </a:r>
            <a:endParaRPr kumimoji="1" lang="zh-CN" altLang="en-US" sz="1600" dirty="0">
              <a:latin typeface="微软雅黑" panose="020B0503020204020204" pitchFamily="34" charset="-122"/>
              <a:ea typeface="微软雅黑" panose="020B0503020204020204" pitchFamily="34" charset="-122"/>
            </a:endParaRPr>
          </a:p>
        </p:txBody>
      </p:sp>
      <p:sp>
        <p:nvSpPr>
          <p:cNvPr id="13" name="矩形 12"/>
          <p:cNvSpPr/>
          <p:nvPr/>
        </p:nvSpPr>
        <p:spPr>
          <a:xfrm>
            <a:off x="2267745" y="5724545"/>
            <a:ext cx="2016223" cy="584775"/>
          </a:xfrm>
          <a:prstGeom prst="rect">
            <a:avLst/>
          </a:prstGeom>
        </p:spPr>
        <p:txBody>
          <a:bodyPr wrap="square">
            <a:spAutoFit/>
          </a:bodyPr>
          <a:lstStyle/>
          <a:p>
            <a:pPr algn="ctr"/>
            <a:r>
              <a:rPr kumimoji="1" lang="zh-CN" altLang="en-US" sz="1600" dirty="0" smtClean="0">
                <a:latin typeface="微软雅黑" panose="020B0503020204020204" pitchFamily="34" charset="-122"/>
                <a:ea typeface="微软雅黑" panose="020B0503020204020204" pitchFamily="34" charset="-122"/>
              </a:rPr>
              <a:t>选用电网中性点</a:t>
            </a:r>
            <a:endParaRPr kumimoji="1" lang="en-US" altLang="zh-CN" sz="1600" dirty="0" smtClean="0">
              <a:latin typeface="微软雅黑" panose="020B0503020204020204" pitchFamily="34" charset="-122"/>
              <a:ea typeface="微软雅黑" panose="020B0503020204020204" pitchFamily="34" charset="-122"/>
            </a:endParaRPr>
          </a:p>
          <a:p>
            <a:pPr algn="ctr"/>
            <a:r>
              <a:rPr kumimoji="1" lang="zh-CN" altLang="en-US" sz="1600" dirty="0" smtClean="0">
                <a:latin typeface="微软雅黑" panose="020B0503020204020204" pitchFamily="34" charset="-122"/>
                <a:ea typeface="微软雅黑" panose="020B0503020204020204" pitchFamily="34" charset="-122"/>
              </a:rPr>
              <a:t>接地的保护说明图</a:t>
            </a:r>
            <a:endParaRPr lang="zh-CN" altLang="en-US" sz="1600" dirty="0"/>
          </a:p>
        </p:txBody>
      </p:sp>
    </p:spTree>
  </p:cSld>
  <p:clrMapOvr>
    <a:masterClrMapping/>
  </p:clrMapOvr>
  <p:transition>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7" descr="225"/>
          <p:cNvPicPr>
            <a:picLocks noChangeAspect="1" noChangeArrowheads="1"/>
          </p:cNvPicPr>
          <p:nvPr/>
        </p:nvPicPr>
        <p:blipFill>
          <a:blip r:embed="rId1" cstate="print">
            <a:lum bright="6000"/>
          </a:blip>
          <a:srcRect t="4980"/>
          <a:stretch>
            <a:fillRect/>
          </a:stretch>
        </p:blipFill>
        <p:spPr bwMode="auto">
          <a:xfrm>
            <a:off x="179512" y="1412776"/>
            <a:ext cx="1187450" cy="1368152"/>
          </a:xfrm>
          <a:prstGeom prst="rect">
            <a:avLst/>
          </a:prstGeom>
          <a:noFill/>
          <a:ln w="9525">
            <a:noFill/>
            <a:miter lim="800000"/>
            <a:headEnd/>
            <a:tailEnd/>
          </a:ln>
        </p:spPr>
      </p:pic>
      <p:grpSp>
        <p:nvGrpSpPr>
          <p:cNvPr id="11" name="Group 94"/>
          <p:cNvGrpSpPr/>
          <p:nvPr/>
        </p:nvGrpSpPr>
        <p:grpSpPr bwMode="auto">
          <a:xfrm>
            <a:off x="2153224" y="1953146"/>
            <a:ext cx="1903412" cy="539750"/>
            <a:chOff x="657" y="1887"/>
            <a:chExt cx="1044" cy="288"/>
          </a:xfrm>
          <a:solidFill>
            <a:schemeClr val="accent1"/>
          </a:solidFill>
          <a:effectLst>
            <a:outerShdw blurRad="50800" dist="38100" dir="2700000" algn="tl" rotWithShape="0">
              <a:prstClr val="black">
                <a:alpha val="40000"/>
              </a:prstClr>
            </a:outerShdw>
          </a:effectLst>
        </p:grpSpPr>
        <p:sp>
          <p:nvSpPr>
            <p:cNvPr id="12" name="AutoShape 81"/>
            <p:cNvSpPr>
              <a:spLocks noChangeArrowheads="1"/>
            </p:cNvSpPr>
            <p:nvPr/>
          </p:nvSpPr>
          <p:spPr bwMode="auto">
            <a:xfrm>
              <a:off x="657" y="1887"/>
              <a:ext cx="1044" cy="288"/>
            </a:xfrm>
            <a:prstGeom prst="roundRect">
              <a:avLst>
                <a:gd name="adj" fmla="val 16667"/>
              </a:avLst>
            </a:prstGeom>
            <a:grpFill/>
            <a:ln w="9525">
              <a:noFill/>
              <a:round/>
            </a:ln>
            <a:effectLst/>
          </p:spPr>
          <p:txBody>
            <a:bodyPr wrap="none" anchor="ctr"/>
            <a:lstStyle/>
            <a:p>
              <a:pPr algn="ctr">
                <a:defRPr/>
              </a:pPr>
              <a:endParaRPr lang="zh-CN" altLang="en-US">
                <a:solidFill>
                  <a:schemeClr val="bg1"/>
                </a:solidFill>
                <a:ea typeface="宋体" panose="02010600030101010101" pitchFamily="2" charset="-122"/>
              </a:endParaRPr>
            </a:p>
          </p:txBody>
        </p:sp>
        <p:sp>
          <p:nvSpPr>
            <p:cNvPr id="13" name="Text Box 21"/>
            <p:cNvSpPr txBox="1">
              <a:spLocks noChangeArrowheads="1"/>
            </p:cNvSpPr>
            <p:nvPr/>
          </p:nvSpPr>
          <p:spPr bwMode="auto">
            <a:xfrm>
              <a:off x="773" y="1925"/>
              <a:ext cx="772" cy="196"/>
            </a:xfrm>
            <a:prstGeom prst="rect">
              <a:avLst/>
            </a:prstGeom>
            <a:grpFill/>
            <a:ln w="9525">
              <a:noFill/>
              <a:miter lim="800000"/>
            </a:ln>
          </p:spPr>
          <p:txBody>
            <a:bodyPr>
              <a:spAutoFit/>
            </a:bodyPr>
            <a:lstStyle/>
            <a:p>
              <a:pPr algn="ctr">
                <a:spcBef>
                  <a:spcPct val="50000"/>
                </a:spcBef>
              </a:pPr>
              <a:r>
                <a:rPr lang="zh-CN" altLang="en-US" dirty="0">
                  <a:solidFill>
                    <a:schemeClr val="bg1"/>
                  </a:solidFill>
                  <a:latin typeface="微软雅黑" panose="020B0503020204020204" pitchFamily="34" charset="-122"/>
                  <a:ea typeface="微软雅黑" panose="020B0503020204020204" pitchFamily="34" charset="-122"/>
                </a:rPr>
                <a:t>电气设备</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14" name="Group 95"/>
          <p:cNvGrpSpPr/>
          <p:nvPr/>
        </p:nvGrpSpPr>
        <p:grpSpPr bwMode="auto">
          <a:xfrm>
            <a:off x="4097440" y="1953146"/>
            <a:ext cx="1903412" cy="539750"/>
            <a:chOff x="657" y="2653"/>
            <a:chExt cx="1044" cy="288"/>
          </a:xfrm>
          <a:solidFill>
            <a:schemeClr val="accent1"/>
          </a:solidFill>
          <a:effectLst>
            <a:outerShdw blurRad="50800" dist="38100" dir="2700000" algn="tl" rotWithShape="0">
              <a:prstClr val="black">
                <a:alpha val="40000"/>
              </a:prstClr>
            </a:outerShdw>
          </a:effectLst>
        </p:grpSpPr>
        <p:sp>
          <p:nvSpPr>
            <p:cNvPr id="15" name="AutoShape 26"/>
            <p:cNvSpPr>
              <a:spLocks noChangeArrowheads="1"/>
            </p:cNvSpPr>
            <p:nvPr/>
          </p:nvSpPr>
          <p:spPr bwMode="auto">
            <a:xfrm>
              <a:off x="657" y="2653"/>
              <a:ext cx="1044" cy="288"/>
            </a:xfrm>
            <a:prstGeom prst="roundRect">
              <a:avLst>
                <a:gd name="adj" fmla="val 16667"/>
              </a:avLst>
            </a:prstGeom>
            <a:grpFill/>
            <a:ln w="9525">
              <a:noFill/>
              <a:round/>
            </a:ln>
            <a:effectLst/>
          </p:spPr>
          <p:txBody>
            <a:bodyPr wrap="none" anchor="ctr"/>
            <a:lstStyle/>
            <a:p>
              <a:pPr algn="ctr"/>
              <a:endParaRPr lang="zh-CN" altLang="en-US">
                <a:solidFill>
                  <a:schemeClr val="bg1"/>
                </a:solidFill>
                <a:ea typeface="宋体" panose="02010600030101010101" pitchFamily="2" charset="-122"/>
              </a:endParaRPr>
            </a:p>
          </p:txBody>
        </p:sp>
        <p:sp>
          <p:nvSpPr>
            <p:cNvPr id="16" name="Text Box 27"/>
            <p:cNvSpPr txBox="1">
              <a:spLocks noChangeArrowheads="1"/>
            </p:cNvSpPr>
            <p:nvPr/>
          </p:nvSpPr>
          <p:spPr bwMode="auto">
            <a:xfrm>
              <a:off x="763" y="2694"/>
              <a:ext cx="772" cy="196"/>
            </a:xfrm>
            <a:prstGeom prst="rect">
              <a:avLst/>
            </a:prstGeom>
            <a:grpFill/>
            <a:ln w="9525">
              <a:noFill/>
              <a:miter lim="800000"/>
            </a:ln>
          </p:spPr>
          <p:txBody>
            <a:bodyPr>
              <a:spAutoFit/>
            </a:bodyPr>
            <a:lstStyle>
              <a:defPPr>
                <a:defRPr lang="zh-CN"/>
              </a:defPPr>
              <a:lvl1pPr algn="ctr">
                <a:spcBef>
                  <a:spcPct val="50000"/>
                </a:spcBef>
                <a:defRPr>
                  <a:latin typeface="微软雅黑" panose="020B0503020204020204" pitchFamily="34" charset="-122"/>
                  <a:ea typeface="微软雅黑" panose="020B0503020204020204" pitchFamily="34" charset="-122"/>
                </a:defRPr>
              </a:lvl1pPr>
            </a:lstStyle>
            <a:p>
              <a:r>
                <a:rPr lang="zh-CN" altLang="en-US" dirty="0">
                  <a:solidFill>
                    <a:schemeClr val="bg1"/>
                  </a:solidFill>
                </a:rPr>
                <a:t>电气装置</a:t>
              </a:r>
              <a:endParaRPr lang="zh-CN" altLang="en-US" dirty="0">
                <a:solidFill>
                  <a:schemeClr val="bg1"/>
                </a:solidFill>
              </a:endParaRPr>
            </a:p>
          </p:txBody>
        </p:sp>
      </p:grpSp>
      <p:grpSp>
        <p:nvGrpSpPr>
          <p:cNvPr id="17" name="Group 96"/>
          <p:cNvGrpSpPr/>
          <p:nvPr/>
        </p:nvGrpSpPr>
        <p:grpSpPr bwMode="auto">
          <a:xfrm>
            <a:off x="6052964" y="1953146"/>
            <a:ext cx="1903412" cy="539750"/>
            <a:chOff x="657" y="3293"/>
            <a:chExt cx="1044" cy="288"/>
          </a:xfrm>
          <a:solidFill>
            <a:schemeClr val="accent1"/>
          </a:solidFill>
          <a:effectLst>
            <a:outerShdw blurRad="50800" dist="38100" dir="2700000" algn="tl" rotWithShape="0">
              <a:prstClr val="black">
                <a:alpha val="40000"/>
              </a:prstClr>
            </a:outerShdw>
          </a:effectLst>
        </p:grpSpPr>
        <p:sp>
          <p:nvSpPr>
            <p:cNvPr id="18" name="AutoShape 32"/>
            <p:cNvSpPr>
              <a:spLocks noChangeArrowheads="1"/>
            </p:cNvSpPr>
            <p:nvPr/>
          </p:nvSpPr>
          <p:spPr bwMode="auto">
            <a:xfrm>
              <a:off x="657" y="3293"/>
              <a:ext cx="1044" cy="288"/>
            </a:xfrm>
            <a:prstGeom prst="roundRect">
              <a:avLst>
                <a:gd name="adj" fmla="val 16667"/>
              </a:avLst>
            </a:prstGeom>
            <a:grpFill/>
            <a:ln w="9525">
              <a:noFill/>
              <a:round/>
            </a:ln>
            <a:effectLst/>
          </p:spPr>
          <p:txBody>
            <a:bodyPr wrap="none" anchor="ctr"/>
            <a:lstStyle/>
            <a:p>
              <a:pPr algn="ctr"/>
              <a:endParaRPr lang="zh-CN" altLang="en-US">
                <a:solidFill>
                  <a:schemeClr val="bg1"/>
                </a:solidFill>
                <a:ea typeface="宋体" panose="02010600030101010101" pitchFamily="2" charset="-122"/>
              </a:endParaRPr>
            </a:p>
          </p:txBody>
        </p:sp>
        <p:sp>
          <p:nvSpPr>
            <p:cNvPr id="19" name="Text Box 33"/>
            <p:cNvSpPr txBox="1">
              <a:spLocks noChangeArrowheads="1"/>
            </p:cNvSpPr>
            <p:nvPr/>
          </p:nvSpPr>
          <p:spPr bwMode="auto">
            <a:xfrm>
              <a:off x="773" y="3339"/>
              <a:ext cx="772" cy="196"/>
            </a:xfrm>
            <a:prstGeom prst="rect">
              <a:avLst/>
            </a:prstGeom>
            <a:grpFill/>
            <a:ln w="9525">
              <a:noFill/>
              <a:miter lim="800000"/>
            </a:ln>
          </p:spPr>
          <p:txBody>
            <a:bodyPr>
              <a:spAutoFit/>
            </a:bodyPr>
            <a:lstStyle>
              <a:defPPr>
                <a:defRPr lang="zh-CN"/>
              </a:defPPr>
              <a:lvl1pPr algn="ctr">
                <a:spcBef>
                  <a:spcPct val="50000"/>
                </a:spcBef>
                <a:defRPr>
                  <a:latin typeface="微软雅黑" panose="020B0503020204020204" pitchFamily="34" charset="-122"/>
                  <a:ea typeface="微软雅黑" panose="020B0503020204020204" pitchFamily="34" charset="-122"/>
                </a:defRPr>
              </a:lvl1pPr>
            </a:lstStyle>
            <a:p>
              <a:r>
                <a:rPr lang="zh-CN" altLang="en-US" dirty="0">
                  <a:solidFill>
                    <a:schemeClr val="bg1"/>
                  </a:solidFill>
                </a:rPr>
                <a:t>电气作业</a:t>
              </a:r>
              <a:endParaRPr lang="zh-CN" altLang="en-US" dirty="0">
                <a:solidFill>
                  <a:schemeClr val="bg1"/>
                </a:solidFill>
              </a:endParaRPr>
            </a:p>
          </p:txBody>
        </p:sp>
      </p:grpSp>
      <p:sp>
        <p:nvSpPr>
          <p:cNvPr id="20" name="TextBox 19"/>
          <p:cNvSpPr txBox="1"/>
          <p:nvPr/>
        </p:nvSpPr>
        <p:spPr>
          <a:xfrm>
            <a:off x="1030541" y="2051556"/>
            <a:ext cx="877163" cy="369332"/>
          </a:xfrm>
          <a:prstGeom prst="rect">
            <a:avLst/>
          </a:prstGeom>
          <a:noFill/>
        </p:spPr>
        <p:txBody>
          <a:bodyPr wrap="none" rtlCol="0">
            <a:spAutoFit/>
          </a:bodyPr>
          <a:lstStyle/>
          <a:p>
            <a:r>
              <a:rPr lang="zh-CN" altLang="en-US" dirty="0" smtClean="0">
                <a:solidFill>
                  <a:srgbClr val="22518A"/>
                </a:solidFill>
                <a:latin typeface="华文中宋" panose="02010600040101010101" pitchFamily="2" charset="-122"/>
                <a:ea typeface="华文中宋" panose="02010600040101010101" pitchFamily="2" charset="-122"/>
              </a:rPr>
              <a:t>工人：</a:t>
            </a:r>
            <a:endParaRPr lang="zh-CN" altLang="en-US" dirty="0">
              <a:solidFill>
                <a:srgbClr val="22518A"/>
              </a:solidFill>
              <a:latin typeface="华文中宋" panose="02010600040101010101" pitchFamily="2" charset="-122"/>
              <a:ea typeface="华文中宋" panose="02010600040101010101" pitchFamily="2" charset="-122"/>
            </a:endParaRPr>
          </a:p>
        </p:txBody>
      </p:sp>
      <p:pic>
        <p:nvPicPr>
          <p:cNvPr id="21" name="Picture 106" descr="228"/>
          <p:cNvPicPr>
            <a:picLocks noChangeAspect="1" noChangeArrowheads="1"/>
          </p:cNvPicPr>
          <p:nvPr/>
        </p:nvPicPr>
        <p:blipFill>
          <a:blip r:embed="rId2" cstate="print"/>
          <a:srcRect t="5882"/>
          <a:stretch>
            <a:fillRect/>
          </a:stretch>
        </p:blipFill>
        <p:spPr bwMode="auto">
          <a:xfrm>
            <a:off x="107504" y="2904369"/>
            <a:ext cx="1152128" cy="1316719"/>
          </a:xfrm>
          <a:prstGeom prst="rect">
            <a:avLst/>
          </a:prstGeom>
          <a:noFill/>
          <a:ln w="9525">
            <a:noFill/>
            <a:miter lim="800000"/>
            <a:headEnd/>
            <a:tailEnd/>
          </a:ln>
        </p:spPr>
      </p:pic>
      <p:grpSp>
        <p:nvGrpSpPr>
          <p:cNvPr id="31" name="组合 30"/>
          <p:cNvGrpSpPr/>
          <p:nvPr/>
        </p:nvGrpSpPr>
        <p:grpSpPr>
          <a:xfrm>
            <a:off x="2138476" y="3393307"/>
            <a:ext cx="2721556" cy="827781"/>
            <a:chOff x="1835696" y="3429000"/>
            <a:chExt cx="2103438" cy="733087"/>
          </a:xfrm>
          <a:effectLst>
            <a:outerShdw blurRad="50800" dist="38100" dir="2700000" algn="tl" rotWithShape="0">
              <a:prstClr val="black">
                <a:alpha val="40000"/>
              </a:prstClr>
            </a:outerShdw>
          </a:effectLst>
        </p:grpSpPr>
        <p:sp>
          <p:nvSpPr>
            <p:cNvPr id="26" name="AutoShape 39"/>
            <p:cNvSpPr>
              <a:spLocks noChangeArrowheads="1"/>
            </p:cNvSpPr>
            <p:nvPr/>
          </p:nvSpPr>
          <p:spPr bwMode="auto">
            <a:xfrm>
              <a:off x="1835696" y="3429000"/>
              <a:ext cx="2103438" cy="539750"/>
            </a:xfrm>
            <a:prstGeom prst="roundRect">
              <a:avLst>
                <a:gd name="adj" fmla="val 16667"/>
              </a:avLst>
            </a:prstGeom>
            <a:solidFill>
              <a:schemeClr val="accent1"/>
            </a:solidFill>
            <a:ln w="9525">
              <a:noFill/>
              <a:round/>
            </a:ln>
            <a:effectLst/>
          </p:spPr>
          <p:txBody>
            <a:bodyPr wrap="none" anchor="ctr"/>
            <a:lstStyle/>
            <a:p>
              <a:pPr algn="ctr"/>
              <a:endParaRPr lang="zh-CN" altLang="en-US" dirty="0">
                <a:solidFill>
                  <a:schemeClr val="bg1"/>
                </a:solidFill>
                <a:ea typeface="宋体" panose="02010600030101010101" pitchFamily="2" charset="-122"/>
              </a:endParaRPr>
            </a:p>
          </p:txBody>
        </p:sp>
        <p:sp>
          <p:nvSpPr>
            <p:cNvPr id="27" name="Text Box 40"/>
            <p:cNvSpPr txBox="1">
              <a:spLocks noChangeArrowheads="1"/>
            </p:cNvSpPr>
            <p:nvPr/>
          </p:nvSpPr>
          <p:spPr bwMode="auto">
            <a:xfrm>
              <a:off x="1964964" y="3515756"/>
              <a:ext cx="1820863" cy="646331"/>
            </a:xfrm>
            <a:prstGeom prst="rect">
              <a:avLst/>
            </a:prstGeom>
            <a:noFill/>
            <a:ln w="9525">
              <a:noFill/>
              <a:miter lim="800000"/>
            </a:ln>
          </p:spPr>
          <p:txBody>
            <a:bodyPr>
              <a:spAutoFit/>
            </a:bodyPr>
            <a:lstStyle>
              <a:defPPr>
                <a:defRPr lang="zh-CN"/>
              </a:defPPr>
              <a:lvl1pPr algn="ctr">
                <a:spcBef>
                  <a:spcPct val="50000"/>
                </a:spcBef>
                <a:defRPr>
                  <a:latin typeface="微软雅黑" panose="020B0503020204020204" pitchFamily="34" charset="-122"/>
                  <a:ea typeface="微软雅黑" panose="020B0503020204020204" pitchFamily="34" charset="-122"/>
                </a:defRPr>
              </a:lvl1pPr>
            </a:lstStyle>
            <a:p>
              <a:r>
                <a:rPr lang="zh-CN" altLang="en-US" dirty="0" smtClean="0">
                  <a:solidFill>
                    <a:schemeClr val="bg1"/>
                  </a:solidFill>
                </a:rPr>
                <a:t>电动工具检查和维修</a:t>
              </a:r>
              <a:endParaRPr lang="zh-CN" altLang="en-US" dirty="0">
                <a:solidFill>
                  <a:schemeClr val="bg1"/>
                </a:solidFill>
              </a:endParaRPr>
            </a:p>
          </p:txBody>
        </p:sp>
      </p:grpSp>
      <p:grpSp>
        <p:nvGrpSpPr>
          <p:cNvPr id="32" name="组合 31"/>
          <p:cNvGrpSpPr/>
          <p:nvPr/>
        </p:nvGrpSpPr>
        <p:grpSpPr>
          <a:xfrm>
            <a:off x="5004048" y="3393306"/>
            <a:ext cx="3024336" cy="611758"/>
            <a:chOff x="3546475" y="5192713"/>
            <a:chExt cx="2103438" cy="539750"/>
          </a:xfrm>
          <a:effectLst>
            <a:outerShdw blurRad="50800" dist="38100" dir="2700000" algn="tl" rotWithShape="0">
              <a:prstClr val="black">
                <a:alpha val="40000"/>
              </a:prstClr>
            </a:outerShdw>
          </a:effectLst>
        </p:grpSpPr>
        <p:sp>
          <p:nvSpPr>
            <p:cNvPr id="28" name="AutoShape 79"/>
            <p:cNvSpPr>
              <a:spLocks noChangeArrowheads="1"/>
            </p:cNvSpPr>
            <p:nvPr/>
          </p:nvSpPr>
          <p:spPr bwMode="auto">
            <a:xfrm>
              <a:off x="3546475" y="5192713"/>
              <a:ext cx="2103438" cy="539750"/>
            </a:xfrm>
            <a:prstGeom prst="roundRect">
              <a:avLst>
                <a:gd name="adj" fmla="val 16667"/>
              </a:avLst>
            </a:prstGeom>
            <a:solidFill>
              <a:schemeClr val="accent1"/>
            </a:solidFill>
            <a:ln w="9525">
              <a:noFill/>
              <a:round/>
            </a:ln>
            <a:effectLst/>
          </p:spPr>
          <p:txBody>
            <a:bodyPr wrap="none" anchor="ctr"/>
            <a:lstStyle/>
            <a:p>
              <a:pPr algn="ctr"/>
              <a:endParaRPr lang="zh-CN" altLang="en-US">
                <a:solidFill>
                  <a:schemeClr val="bg1"/>
                </a:solidFill>
                <a:ea typeface="宋体" panose="02010600030101010101" pitchFamily="2" charset="-122"/>
              </a:endParaRPr>
            </a:p>
          </p:txBody>
        </p:sp>
        <p:sp>
          <p:nvSpPr>
            <p:cNvPr id="29" name="Text Box 80"/>
            <p:cNvSpPr txBox="1">
              <a:spLocks noChangeArrowheads="1"/>
            </p:cNvSpPr>
            <p:nvPr/>
          </p:nvSpPr>
          <p:spPr bwMode="auto">
            <a:xfrm>
              <a:off x="3687762" y="5278938"/>
              <a:ext cx="1820862" cy="369332"/>
            </a:xfrm>
            <a:prstGeom prst="rect">
              <a:avLst/>
            </a:prstGeom>
            <a:solidFill>
              <a:schemeClr val="accent1"/>
            </a:solidFill>
            <a:ln w="9525">
              <a:noFill/>
              <a:miter lim="800000"/>
            </a:ln>
          </p:spPr>
          <p:txBody>
            <a:bodyPr wrap="square">
              <a:spAutoFit/>
            </a:bodyPr>
            <a:lstStyle>
              <a:defPPr>
                <a:defRPr lang="zh-CN"/>
              </a:defPPr>
              <a:lvl1pPr algn="ctr">
                <a:spcBef>
                  <a:spcPct val="50000"/>
                </a:spcBef>
                <a:defRPr>
                  <a:latin typeface="微软雅黑" panose="020B0503020204020204" pitchFamily="34" charset="-122"/>
                  <a:ea typeface="微软雅黑" panose="020B0503020204020204" pitchFamily="34" charset="-122"/>
                </a:defRPr>
              </a:lvl1pPr>
            </a:lstStyle>
            <a:p>
              <a:r>
                <a:rPr lang="zh-CN" altLang="en-US" dirty="0" smtClean="0">
                  <a:solidFill>
                    <a:schemeClr val="bg1"/>
                  </a:solidFill>
                </a:rPr>
                <a:t>检查和维护安全</a:t>
              </a:r>
              <a:r>
                <a:rPr lang="zh-CN" altLang="en-US" dirty="0">
                  <a:solidFill>
                    <a:schemeClr val="bg1"/>
                  </a:solidFill>
                </a:rPr>
                <a:t>要求</a:t>
              </a:r>
              <a:endParaRPr lang="zh-CN" altLang="en-US" dirty="0">
                <a:solidFill>
                  <a:schemeClr val="bg1"/>
                </a:solidFill>
              </a:endParaRPr>
            </a:p>
          </p:txBody>
        </p:sp>
      </p:grpSp>
      <p:sp>
        <p:nvSpPr>
          <p:cNvPr id="30" name="TextBox 29"/>
          <p:cNvSpPr txBox="1"/>
          <p:nvPr/>
        </p:nvSpPr>
        <p:spPr>
          <a:xfrm>
            <a:off x="1030541" y="3543149"/>
            <a:ext cx="877163" cy="369332"/>
          </a:xfrm>
          <a:prstGeom prst="rect">
            <a:avLst/>
          </a:prstGeom>
          <a:noFill/>
        </p:spPr>
        <p:txBody>
          <a:bodyPr wrap="none" rtlCol="0">
            <a:spAutoFit/>
          </a:bodyPr>
          <a:lstStyle/>
          <a:p>
            <a:r>
              <a:rPr lang="zh-CN" altLang="en-US" dirty="0">
                <a:solidFill>
                  <a:srgbClr val="22518A"/>
                </a:solidFill>
                <a:latin typeface="华文中宋" panose="02010600040101010101" pitchFamily="2" charset="-122"/>
                <a:ea typeface="华文中宋" panose="02010600040101010101" pitchFamily="2" charset="-122"/>
              </a:rPr>
              <a:t>电工</a:t>
            </a:r>
            <a:r>
              <a:rPr lang="zh-CN" altLang="en-US" dirty="0" smtClean="0">
                <a:solidFill>
                  <a:srgbClr val="22518A"/>
                </a:solidFill>
                <a:latin typeface="华文中宋" panose="02010600040101010101" pitchFamily="2" charset="-122"/>
                <a:ea typeface="华文中宋" panose="02010600040101010101" pitchFamily="2" charset="-122"/>
              </a:rPr>
              <a:t>：</a:t>
            </a:r>
            <a:endParaRPr lang="zh-CN" altLang="en-US" dirty="0">
              <a:solidFill>
                <a:srgbClr val="22518A"/>
              </a:solidFill>
              <a:latin typeface="华文中宋" panose="02010600040101010101" pitchFamily="2" charset="-122"/>
              <a:ea typeface="华文中宋" panose="02010600040101010101" pitchFamily="2" charset="-122"/>
            </a:endParaRPr>
          </a:p>
        </p:txBody>
      </p:sp>
      <p:pic>
        <p:nvPicPr>
          <p:cNvPr id="33" name="Picture 108" descr="08"/>
          <p:cNvPicPr>
            <a:picLocks noChangeAspect="1" noChangeArrowheads="1"/>
          </p:cNvPicPr>
          <p:nvPr/>
        </p:nvPicPr>
        <p:blipFill>
          <a:blip r:embed="rId3" cstate="print"/>
          <a:srcRect/>
          <a:stretch>
            <a:fillRect/>
          </a:stretch>
        </p:blipFill>
        <p:spPr bwMode="auto">
          <a:xfrm flipH="1">
            <a:off x="251520" y="4508276"/>
            <a:ext cx="886023" cy="1296988"/>
          </a:xfrm>
          <a:prstGeom prst="rect">
            <a:avLst/>
          </a:prstGeom>
          <a:noFill/>
          <a:ln w="9525">
            <a:noFill/>
            <a:miter lim="800000"/>
            <a:headEnd/>
            <a:tailEnd/>
          </a:ln>
        </p:spPr>
      </p:pic>
      <p:sp>
        <p:nvSpPr>
          <p:cNvPr id="34" name="TextBox 33"/>
          <p:cNvSpPr txBox="1"/>
          <p:nvPr/>
        </p:nvSpPr>
        <p:spPr>
          <a:xfrm>
            <a:off x="1015732" y="5291916"/>
            <a:ext cx="1107996" cy="369332"/>
          </a:xfrm>
          <a:prstGeom prst="rect">
            <a:avLst/>
          </a:prstGeom>
          <a:noFill/>
        </p:spPr>
        <p:txBody>
          <a:bodyPr wrap="none" rtlCol="0">
            <a:spAutoFit/>
          </a:bodyPr>
          <a:lstStyle/>
          <a:p>
            <a:r>
              <a:rPr lang="zh-CN" altLang="en-US" dirty="0" smtClean="0">
                <a:solidFill>
                  <a:srgbClr val="22518A"/>
                </a:solidFill>
                <a:latin typeface="华文中宋" panose="02010600040101010101" pitchFamily="2" charset="-122"/>
                <a:ea typeface="华文中宋" panose="02010600040101010101" pitchFamily="2" charset="-122"/>
              </a:rPr>
              <a:t>外部因素</a:t>
            </a:r>
            <a:endParaRPr lang="zh-CN" altLang="en-US" dirty="0">
              <a:solidFill>
                <a:srgbClr val="22518A"/>
              </a:solidFill>
              <a:latin typeface="华文中宋" panose="02010600040101010101" pitchFamily="2" charset="-122"/>
              <a:ea typeface="华文中宋" panose="02010600040101010101" pitchFamily="2" charset="-122"/>
            </a:endParaRPr>
          </a:p>
        </p:txBody>
      </p:sp>
      <p:sp>
        <p:nvSpPr>
          <p:cNvPr id="35" name="AutoShape 53"/>
          <p:cNvSpPr>
            <a:spLocks noChangeArrowheads="1"/>
          </p:cNvSpPr>
          <p:nvPr/>
        </p:nvSpPr>
        <p:spPr bwMode="auto">
          <a:xfrm>
            <a:off x="6012160" y="5121498"/>
            <a:ext cx="1872208" cy="539750"/>
          </a:xfrm>
          <a:prstGeom prst="roundRect">
            <a:avLst>
              <a:gd name="adj" fmla="val 16667"/>
            </a:avLst>
          </a:prstGeom>
          <a:solidFill>
            <a:schemeClr val="accent1"/>
          </a:solidFill>
          <a:ln w="9525">
            <a:noFill/>
            <a:round/>
          </a:ln>
          <a:effectLst>
            <a:outerShdw blurRad="50800" dist="38100" dir="2700000" algn="tl" rotWithShape="0">
              <a:prstClr val="black">
                <a:alpha val="40000"/>
              </a:prstClr>
            </a:outerShdw>
          </a:effectLst>
        </p:spPr>
        <p:txBody>
          <a:bodyPr wrap="none" anchor="ctr"/>
          <a:lstStyle/>
          <a:p>
            <a:pPr algn="ctr">
              <a:spcBef>
                <a:spcPct val="50000"/>
              </a:spcBef>
            </a:pPr>
            <a:r>
              <a:rPr lang="zh-CN" altLang="en-US" dirty="0">
                <a:solidFill>
                  <a:schemeClr val="bg1"/>
                </a:solidFill>
                <a:latin typeface="微软雅黑" panose="020B0503020204020204" pitchFamily="34" charset="-122"/>
                <a:ea typeface="微软雅黑" panose="020B0503020204020204" pitchFamily="34" charset="-122"/>
              </a:rPr>
              <a:t>静电危害及防护</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6" name="AutoShape 54"/>
          <p:cNvSpPr>
            <a:spLocks noChangeArrowheads="1"/>
          </p:cNvSpPr>
          <p:nvPr/>
        </p:nvSpPr>
        <p:spPr bwMode="auto">
          <a:xfrm>
            <a:off x="2123728" y="5121498"/>
            <a:ext cx="2016224" cy="539750"/>
          </a:xfrm>
          <a:prstGeom prst="roundRect">
            <a:avLst>
              <a:gd name="adj" fmla="val 16667"/>
            </a:avLst>
          </a:prstGeom>
          <a:solidFill>
            <a:schemeClr val="accent1"/>
          </a:solidFill>
          <a:ln w="9525">
            <a:noFill/>
            <a:round/>
          </a:ln>
          <a:effectLst>
            <a:outerShdw blurRad="50800" dist="38100" dir="2700000" algn="tl" rotWithShape="0">
              <a:prstClr val="black">
                <a:alpha val="40000"/>
              </a:prstClr>
            </a:outerShdw>
          </a:effectLst>
        </p:spPr>
        <p:txBody>
          <a:bodyPr wrap="none" anchor="ctr"/>
          <a:lstStyle/>
          <a:p>
            <a:pPr algn="ctr">
              <a:spcBef>
                <a:spcPct val="50000"/>
              </a:spcBef>
            </a:pPr>
            <a:r>
              <a:rPr lang="zh-CN" altLang="en-US" dirty="0">
                <a:solidFill>
                  <a:schemeClr val="bg1"/>
                </a:solidFill>
                <a:latin typeface="微软雅黑" panose="020B0503020204020204" pitchFamily="34" charset="-122"/>
                <a:ea typeface="微软雅黑" panose="020B0503020204020204" pitchFamily="34" charset="-122"/>
              </a:rPr>
              <a:t>雷电危害及防护</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7" name="矩形 36"/>
          <p:cNvSpPr/>
          <p:nvPr/>
        </p:nvSpPr>
        <p:spPr>
          <a:xfrm>
            <a:off x="35496" y="413547"/>
            <a:ext cx="6120680" cy="341632"/>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1</a:t>
            </a:r>
            <a:r>
              <a:rPr lang="zh-CN" altLang="en-US" dirty="0" smtClean="0">
                <a:solidFill>
                  <a:schemeClr val="tx2"/>
                </a:solidFill>
                <a:latin typeface="华文隶书" panose="02010800040101010101" pitchFamily="2" charset="-122"/>
                <a:ea typeface="华文隶书" panose="02010800040101010101" pitchFamily="2" charset="-122"/>
              </a:rPr>
              <a:t>、企业常用的电气设备、电气装置和电气作业及安全要求</a:t>
            </a:r>
            <a:endParaRPr lang="zh-CN" altLang="en-US" dirty="0">
              <a:solidFill>
                <a:schemeClr val="tx2"/>
              </a:solidFill>
              <a:latin typeface="华文隶书" panose="02010800040101010101" pitchFamily="2" charset="-122"/>
              <a:ea typeface="华文隶书" panose="02010800040101010101" pitchFamily="2" charset="-122"/>
            </a:endParaRPr>
          </a:p>
        </p:txBody>
      </p:sp>
    </p:spTree>
  </p:cSld>
  <p:clrMapOvr>
    <a:masterClrMapping/>
  </p:clrMapOvr>
  <p:transition>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299864" y="1844824"/>
          <a:ext cx="1247800" cy="316835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Rectangle 10"/>
          <p:cNvSpPr>
            <a:spLocks noChangeArrowheads="1"/>
          </p:cNvSpPr>
          <p:nvPr/>
        </p:nvSpPr>
        <p:spPr bwMode="auto">
          <a:xfrm>
            <a:off x="1615028" y="1700808"/>
            <a:ext cx="4685164" cy="461665"/>
          </a:xfrm>
          <a:prstGeom prst="rect">
            <a:avLst/>
          </a:prstGeom>
          <a:noFill/>
          <a:ln w="9525">
            <a:noFill/>
            <a:miter lim="800000"/>
          </a:ln>
        </p:spPr>
        <p:txBody>
          <a:bodyPr wrap="square">
            <a:spAutoFit/>
          </a:bodyPr>
          <a:lstStyle/>
          <a:p>
            <a:pPr>
              <a:lnSpc>
                <a:spcPct val="150000"/>
              </a:lnSpc>
              <a:spcBef>
                <a:spcPct val="50000"/>
              </a:spcBef>
            </a:pPr>
            <a:r>
              <a:rPr kumimoji="1" lang="zh-CN" altLang="en-US" sz="1600" b="1" dirty="0" smtClean="0">
                <a:solidFill>
                  <a:srgbClr val="22518A"/>
                </a:solidFill>
                <a:latin typeface="微软雅黑" panose="020B0503020204020204" pitchFamily="34" charset="-122"/>
                <a:ea typeface="微软雅黑" panose="020B0503020204020204" pitchFamily="34" charset="-122"/>
              </a:rPr>
              <a:t>四、生产现场常见须接地的电气设备与装置（一）</a:t>
            </a:r>
            <a:endParaRPr kumimoji="1" lang="zh-CN" altLang="en-US" sz="1600" b="1" dirty="0">
              <a:solidFill>
                <a:srgbClr val="22518A"/>
              </a:solidFill>
              <a:latin typeface="微软雅黑" panose="020B0503020204020204" pitchFamily="34" charset="-122"/>
              <a:ea typeface="微软雅黑" panose="020B0503020204020204" pitchFamily="34" charset="-122"/>
            </a:endParaRPr>
          </a:p>
        </p:txBody>
      </p:sp>
      <p:pic>
        <p:nvPicPr>
          <p:cNvPr id="8" name="Picture 35"/>
          <p:cNvPicPr preferRelativeResize="0">
            <a:picLocks noChangeArrowheads="1"/>
          </p:cNvPicPr>
          <p:nvPr/>
        </p:nvPicPr>
        <p:blipFill>
          <a:blip r:embed="rId11" cstate="print">
            <a:lum bright="24000" contrast="12000"/>
          </a:blip>
          <a:srcRect/>
          <a:stretch>
            <a:fillRect/>
          </a:stretch>
        </p:blipFill>
        <p:spPr bwMode="auto">
          <a:xfrm>
            <a:off x="2196604" y="2271711"/>
            <a:ext cx="1511300" cy="1258887"/>
          </a:xfrm>
          <a:prstGeom prst="rect">
            <a:avLst/>
          </a:prstGeom>
          <a:noFill/>
          <a:ln w="28575" algn="ctr">
            <a:solidFill>
              <a:srgbClr val="22518A"/>
            </a:solidFill>
            <a:miter lim="800000"/>
            <a:headEnd/>
            <a:tailEnd/>
          </a:ln>
          <a:effectLst>
            <a:outerShdw blurRad="63500" sx="102000" sy="102000" algn="ctr" rotWithShape="0">
              <a:prstClr val="black">
                <a:alpha val="40000"/>
              </a:prstClr>
            </a:outerShdw>
          </a:effectLst>
        </p:spPr>
      </p:pic>
      <p:sp>
        <p:nvSpPr>
          <p:cNvPr id="9" name="Rectangle 36"/>
          <p:cNvSpPr>
            <a:spLocks noChangeArrowheads="1"/>
          </p:cNvSpPr>
          <p:nvPr/>
        </p:nvSpPr>
        <p:spPr bwMode="auto">
          <a:xfrm>
            <a:off x="2325238" y="3473104"/>
            <a:ext cx="1296144" cy="830997"/>
          </a:xfrm>
          <a:prstGeom prst="rect">
            <a:avLst/>
          </a:prstGeom>
          <a:noFill/>
          <a:ln w="9525">
            <a:noFill/>
            <a:miter lim="800000"/>
          </a:ln>
        </p:spPr>
        <p:txBody>
          <a:bodyPr wrap="square">
            <a:spAutoFit/>
          </a:bodyPr>
          <a:lstStyle/>
          <a:p>
            <a:pPr algn="ctr">
              <a:lnSpc>
                <a:spcPct val="150000"/>
              </a:lnSpc>
            </a:pPr>
            <a:r>
              <a:rPr lang="zh-CN" altLang="en-US" sz="1600" dirty="0">
                <a:latin typeface="微软雅黑" panose="020B0503020204020204" pitchFamily="34" charset="-122"/>
                <a:ea typeface="微软雅黑" panose="020B0503020204020204" pitchFamily="34" charset="-122"/>
              </a:rPr>
              <a:t>电机的</a:t>
            </a:r>
            <a:r>
              <a:rPr lang="zh-CN" altLang="en-US" sz="1600" dirty="0" smtClean="0">
                <a:latin typeface="微软雅黑" panose="020B0503020204020204" pitchFamily="34" charset="-122"/>
                <a:ea typeface="微软雅黑" panose="020B0503020204020204" pitchFamily="34" charset="-122"/>
              </a:rPr>
              <a:t>保护接地端子</a:t>
            </a:r>
            <a:endParaRPr lang="zh-CN" altLang="en-US" sz="1600" dirty="0">
              <a:latin typeface="微软雅黑" panose="020B0503020204020204" pitchFamily="34" charset="-122"/>
              <a:ea typeface="微软雅黑" panose="020B0503020204020204" pitchFamily="34" charset="-122"/>
            </a:endParaRPr>
          </a:p>
        </p:txBody>
      </p:sp>
      <p:pic>
        <p:nvPicPr>
          <p:cNvPr id="10" name="Picture 38"/>
          <p:cNvPicPr preferRelativeResize="0">
            <a:picLocks noChangeArrowheads="1"/>
          </p:cNvPicPr>
          <p:nvPr/>
        </p:nvPicPr>
        <p:blipFill>
          <a:blip r:embed="rId12" cstate="print">
            <a:lum bright="18000" contrast="18000"/>
          </a:blip>
          <a:srcRect/>
          <a:stretch>
            <a:fillRect/>
          </a:stretch>
        </p:blipFill>
        <p:spPr>
          <a:xfrm>
            <a:off x="4212828" y="2242121"/>
            <a:ext cx="1511300" cy="1258887"/>
          </a:xfrm>
          <a:prstGeom prst="rect">
            <a:avLst/>
          </a:prstGeom>
          <a:ln w="28575" cap="flat" algn="ctr">
            <a:solidFill>
              <a:srgbClr val="22518A"/>
            </a:solidFill>
          </a:ln>
          <a:effectLst>
            <a:outerShdw blurRad="63500" sx="102000" sy="102000" algn="ctr" rotWithShape="0">
              <a:prstClr val="black">
                <a:alpha val="40000"/>
              </a:prstClr>
            </a:outerShdw>
          </a:effectLst>
        </p:spPr>
      </p:pic>
      <p:sp>
        <p:nvSpPr>
          <p:cNvPr id="11" name="Rectangle 39"/>
          <p:cNvSpPr>
            <a:spLocks noChangeArrowheads="1"/>
          </p:cNvSpPr>
          <p:nvPr/>
        </p:nvSpPr>
        <p:spPr bwMode="auto">
          <a:xfrm>
            <a:off x="3779912" y="3418557"/>
            <a:ext cx="2303293" cy="830997"/>
          </a:xfrm>
          <a:prstGeom prst="rect">
            <a:avLst/>
          </a:prstGeom>
          <a:noFill/>
          <a:ln w="9525">
            <a:noFill/>
            <a:miter lim="800000"/>
          </a:ln>
        </p:spPr>
        <p:txBody>
          <a:bodyPr wrap="square">
            <a:spAutoFit/>
          </a:bodyPr>
          <a:lstStyle/>
          <a:p>
            <a:pPr algn="ctr">
              <a:lnSpc>
                <a:spcPct val="150000"/>
              </a:lnSpc>
            </a:pPr>
            <a:r>
              <a:rPr lang="zh-CN" altLang="en-US" sz="1600" dirty="0">
                <a:latin typeface="微软雅黑" panose="020B0503020204020204" pitchFamily="34" charset="-122"/>
                <a:ea typeface="微软雅黑" panose="020B0503020204020204" pitchFamily="34" charset="-122"/>
              </a:rPr>
              <a:t>寿力</a:t>
            </a:r>
            <a:r>
              <a:rPr lang="en-US" altLang="zh-CN" sz="1600" dirty="0">
                <a:latin typeface="微软雅黑" panose="020B0503020204020204" pitchFamily="34" charset="-122"/>
                <a:ea typeface="微软雅黑" panose="020B0503020204020204" pitchFamily="34" charset="-122"/>
              </a:rPr>
              <a:t>20</a:t>
            </a:r>
            <a:r>
              <a:rPr lang="zh-CN" altLang="en-US" sz="1600" dirty="0">
                <a:latin typeface="微软雅黑" panose="020B0503020204020204" pitchFamily="34" charset="-122"/>
                <a:ea typeface="微软雅黑" panose="020B0503020204020204" pitchFamily="34" charset="-122"/>
              </a:rPr>
              <a:t>立方空压机的保护接地端子和等电位排</a:t>
            </a:r>
            <a:endParaRPr lang="zh-CN" altLang="en-US" sz="1600" dirty="0">
              <a:latin typeface="微软雅黑" panose="020B0503020204020204" pitchFamily="34" charset="-122"/>
              <a:ea typeface="微软雅黑" panose="020B0503020204020204" pitchFamily="34" charset="-122"/>
            </a:endParaRPr>
          </a:p>
        </p:txBody>
      </p:sp>
      <p:pic>
        <p:nvPicPr>
          <p:cNvPr id="12" name="Picture 41"/>
          <p:cNvPicPr>
            <a:picLocks noChangeAspect="1" noChangeArrowheads="1"/>
          </p:cNvPicPr>
          <p:nvPr/>
        </p:nvPicPr>
        <p:blipFill>
          <a:blip r:embed="rId13" cstate="print">
            <a:lum bright="30000" contrast="24000"/>
          </a:blip>
          <a:srcRect/>
          <a:stretch>
            <a:fillRect/>
          </a:stretch>
        </p:blipFill>
        <p:spPr bwMode="auto">
          <a:xfrm>
            <a:off x="6228184" y="2205426"/>
            <a:ext cx="1511300" cy="1295400"/>
          </a:xfrm>
          <a:prstGeom prst="rect">
            <a:avLst/>
          </a:prstGeom>
          <a:noFill/>
          <a:ln w="28575" algn="ctr">
            <a:solidFill>
              <a:srgbClr val="22518A"/>
            </a:solidFill>
            <a:miter lim="800000"/>
            <a:headEnd/>
            <a:tailEnd/>
          </a:ln>
          <a:effectLst>
            <a:outerShdw blurRad="63500" sx="102000" sy="102000" algn="ctr" rotWithShape="0">
              <a:prstClr val="black">
                <a:alpha val="40000"/>
              </a:prstClr>
            </a:outerShdw>
          </a:effectLst>
        </p:spPr>
      </p:pic>
      <p:sp>
        <p:nvSpPr>
          <p:cNvPr id="13" name="Rectangle 42"/>
          <p:cNvSpPr>
            <a:spLocks noChangeArrowheads="1"/>
          </p:cNvSpPr>
          <p:nvPr/>
        </p:nvSpPr>
        <p:spPr bwMode="auto">
          <a:xfrm>
            <a:off x="6191403" y="3428818"/>
            <a:ext cx="1620957" cy="830997"/>
          </a:xfrm>
          <a:prstGeom prst="rect">
            <a:avLst/>
          </a:prstGeom>
          <a:noFill/>
          <a:ln w="9525">
            <a:noFill/>
            <a:miter lim="800000"/>
          </a:ln>
        </p:spPr>
        <p:txBody>
          <a:bodyPr wrap="none">
            <a:spAutoFit/>
          </a:bodyPr>
          <a:lstStyle/>
          <a:p>
            <a:pPr algn="ctr">
              <a:lnSpc>
                <a:spcPct val="150000"/>
              </a:lnSpc>
            </a:pPr>
            <a:r>
              <a:rPr lang="zh-CN" altLang="en-US" sz="1600" dirty="0">
                <a:latin typeface="微软雅黑" panose="020B0503020204020204" pitchFamily="34" charset="-122"/>
                <a:ea typeface="微软雅黑" panose="020B0503020204020204" pitchFamily="34" charset="-122"/>
              </a:rPr>
              <a:t>米勒焊机的保护</a:t>
            </a:r>
            <a:endParaRPr lang="zh-CN" altLang="en-US" sz="1600" dirty="0">
              <a:latin typeface="微软雅黑" panose="020B0503020204020204" pitchFamily="34" charset="-122"/>
              <a:ea typeface="微软雅黑" panose="020B0503020204020204" pitchFamily="34" charset="-122"/>
            </a:endParaRPr>
          </a:p>
          <a:p>
            <a:pPr algn="ctr">
              <a:lnSpc>
                <a:spcPct val="150000"/>
              </a:lnSpc>
            </a:pPr>
            <a:r>
              <a:rPr lang="zh-CN" altLang="en-US" sz="1600" dirty="0">
                <a:latin typeface="微软雅黑" panose="020B0503020204020204" pitchFamily="34" charset="-122"/>
                <a:ea typeface="微软雅黑" panose="020B0503020204020204" pitchFamily="34" charset="-122"/>
              </a:rPr>
              <a:t>接地端子</a:t>
            </a:r>
            <a:endParaRPr lang="zh-CN" altLang="en-US" sz="1600" dirty="0">
              <a:latin typeface="微软雅黑" panose="020B0503020204020204" pitchFamily="34" charset="-122"/>
              <a:ea typeface="微软雅黑" panose="020B0503020204020204" pitchFamily="34" charset="-122"/>
            </a:endParaRPr>
          </a:p>
        </p:txBody>
      </p:sp>
      <p:pic>
        <p:nvPicPr>
          <p:cNvPr id="14" name="Picture 44"/>
          <p:cNvPicPr preferRelativeResize="0">
            <a:picLocks noChangeArrowheads="1"/>
          </p:cNvPicPr>
          <p:nvPr/>
        </p:nvPicPr>
        <p:blipFill>
          <a:blip r:embed="rId14" cstate="print">
            <a:lum bright="24000" contrast="12000"/>
          </a:blip>
          <a:srcRect/>
          <a:stretch>
            <a:fillRect/>
          </a:stretch>
        </p:blipFill>
        <p:spPr bwMode="auto">
          <a:xfrm>
            <a:off x="2182703" y="4293096"/>
            <a:ext cx="1525201" cy="1248309"/>
          </a:xfrm>
          <a:prstGeom prst="rect">
            <a:avLst/>
          </a:prstGeom>
          <a:noFill/>
          <a:ln w="28575" algn="ctr">
            <a:solidFill>
              <a:srgbClr val="22518A"/>
            </a:solidFill>
            <a:miter lim="800000"/>
            <a:headEnd/>
            <a:tailEnd/>
          </a:ln>
          <a:effectLst>
            <a:outerShdw blurRad="63500" sx="102000" sy="102000" algn="ctr" rotWithShape="0">
              <a:prstClr val="black">
                <a:alpha val="40000"/>
              </a:prstClr>
            </a:outerShdw>
          </a:effectLst>
        </p:spPr>
      </p:pic>
      <p:sp>
        <p:nvSpPr>
          <p:cNvPr id="15" name="Rectangle 45"/>
          <p:cNvSpPr>
            <a:spLocks noChangeArrowheads="1"/>
          </p:cNvSpPr>
          <p:nvPr/>
        </p:nvSpPr>
        <p:spPr bwMode="auto">
          <a:xfrm>
            <a:off x="2312421" y="5622339"/>
            <a:ext cx="1210588" cy="830997"/>
          </a:xfrm>
          <a:prstGeom prst="rect">
            <a:avLst/>
          </a:prstGeom>
          <a:noFill/>
          <a:ln w="9525">
            <a:noFill/>
            <a:miter lim="800000"/>
          </a:ln>
        </p:spPr>
        <p:txBody>
          <a:bodyPr wrap="none">
            <a:spAutoFit/>
          </a:bodyPr>
          <a:lstStyle/>
          <a:p>
            <a:pPr algn="ctr">
              <a:lnSpc>
                <a:spcPct val="150000"/>
              </a:lnSpc>
            </a:pPr>
            <a:r>
              <a:rPr lang="zh-CN" altLang="en-US" sz="1600" dirty="0">
                <a:latin typeface="微软雅黑" panose="020B0503020204020204" pitchFamily="34" charset="-122"/>
                <a:ea typeface="微软雅黑" panose="020B0503020204020204" pitchFamily="34" charset="-122"/>
              </a:rPr>
              <a:t>电箱的保护</a:t>
            </a:r>
            <a:endParaRPr lang="zh-CN" altLang="en-US" sz="1600" dirty="0">
              <a:latin typeface="微软雅黑" panose="020B0503020204020204" pitchFamily="34" charset="-122"/>
              <a:ea typeface="微软雅黑" panose="020B0503020204020204" pitchFamily="34" charset="-122"/>
            </a:endParaRPr>
          </a:p>
          <a:p>
            <a:pPr algn="ctr">
              <a:lnSpc>
                <a:spcPct val="150000"/>
              </a:lnSpc>
            </a:pPr>
            <a:r>
              <a:rPr lang="zh-CN" altLang="en-US" sz="1600" dirty="0">
                <a:latin typeface="微软雅黑" panose="020B0503020204020204" pitchFamily="34" charset="-122"/>
                <a:ea typeface="微软雅黑" panose="020B0503020204020204" pitchFamily="34" charset="-122"/>
              </a:rPr>
              <a:t>接地端子</a:t>
            </a:r>
            <a:endParaRPr lang="zh-CN" altLang="en-US" sz="1600" dirty="0">
              <a:latin typeface="微软雅黑" panose="020B0503020204020204" pitchFamily="34" charset="-122"/>
              <a:ea typeface="微软雅黑" panose="020B0503020204020204" pitchFamily="34" charset="-122"/>
            </a:endParaRPr>
          </a:p>
        </p:txBody>
      </p:sp>
      <p:pic>
        <p:nvPicPr>
          <p:cNvPr id="16" name="Picture 47"/>
          <p:cNvPicPr preferRelativeResize="0">
            <a:picLocks noChangeAspect="1" noChangeArrowheads="1"/>
          </p:cNvPicPr>
          <p:nvPr/>
        </p:nvPicPr>
        <p:blipFill>
          <a:blip r:embed="rId15" cstate="print">
            <a:lum bright="24000" contrast="18000"/>
          </a:blip>
          <a:srcRect/>
          <a:stretch>
            <a:fillRect/>
          </a:stretch>
        </p:blipFill>
        <p:spPr bwMode="auto">
          <a:xfrm>
            <a:off x="4226474" y="4293840"/>
            <a:ext cx="1512168" cy="1296144"/>
          </a:xfrm>
          <a:prstGeom prst="rect">
            <a:avLst/>
          </a:prstGeom>
          <a:noFill/>
          <a:ln w="28575" algn="ctr">
            <a:solidFill>
              <a:srgbClr val="22518A"/>
            </a:solidFill>
            <a:miter lim="800000"/>
            <a:headEnd/>
            <a:tailEnd/>
          </a:ln>
          <a:effectLst>
            <a:outerShdw blurRad="63500" sx="102000" sy="102000" algn="ctr" rotWithShape="0">
              <a:prstClr val="black">
                <a:alpha val="40000"/>
              </a:prstClr>
            </a:outerShdw>
          </a:effectLst>
        </p:spPr>
      </p:pic>
      <p:sp>
        <p:nvSpPr>
          <p:cNvPr id="17" name="Rectangle 48"/>
          <p:cNvSpPr>
            <a:spLocks noChangeArrowheads="1"/>
          </p:cNvSpPr>
          <p:nvPr/>
        </p:nvSpPr>
        <p:spPr bwMode="auto">
          <a:xfrm>
            <a:off x="4154466" y="5631222"/>
            <a:ext cx="1677938" cy="830997"/>
          </a:xfrm>
          <a:prstGeom prst="rect">
            <a:avLst/>
          </a:prstGeom>
          <a:noFill/>
          <a:ln w="9525">
            <a:noFill/>
            <a:miter lim="800000"/>
          </a:ln>
        </p:spPr>
        <p:txBody>
          <a:bodyPr wrap="square">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电柜与其门的</a:t>
            </a:r>
            <a:r>
              <a:rPr lang="zh-CN" altLang="en-US" sz="1600" dirty="0" smtClean="0">
                <a:latin typeface="微软雅黑" panose="020B0503020204020204" pitchFamily="34" charset="-122"/>
                <a:ea typeface="微软雅黑" panose="020B0503020204020204" pitchFamily="34" charset="-122"/>
              </a:rPr>
              <a:t>保护接地</a:t>
            </a:r>
            <a:r>
              <a:rPr lang="zh-CN" altLang="en-US" sz="1600" dirty="0">
                <a:latin typeface="微软雅黑" panose="020B0503020204020204" pitchFamily="34" charset="-122"/>
                <a:ea typeface="微软雅黑" panose="020B0503020204020204" pitchFamily="34" charset="-122"/>
              </a:rPr>
              <a:t>端子连接</a:t>
            </a:r>
            <a:endParaRPr lang="zh-CN" altLang="en-US" sz="1600" dirty="0">
              <a:latin typeface="微软雅黑" panose="020B0503020204020204" pitchFamily="34" charset="-122"/>
              <a:ea typeface="微软雅黑" panose="020B0503020204020204" pitchFamily="34" charset="-122"/>
            </a:endParaRPr>
          </a:p>
        </p:txBody>
      </p:sp>
      <p:sp>
        <p:nvSpPr>
          <p:cNvPr id="18" name="Rectangle 57"/>
          <p:cNvSpPr>
            <a:spLocks noChangeArrowheads="1"/>
          </p:cNvSpPr>
          <p:nvPr/>
        </p:nvSpPr>
        <p:spPr bwMode="auto">
          <a:xfrm>
            <a:off x="6084168" y="4145012"/>
            <a:ext cx="2736304" cy="2308324"/>
          </a:xfrm>
          <a:prstGeom prst="rect">
            <a:avLst/>
          </a:prstGeom>
          <a:noFill/>
          <a:ln w="9525">
            <a:noFill/>
            <a:miter lim="800000"/>
          </a:ln>
        </p:spPr>
        <p:txBody>
          <a:bodyPr wrap="square">
            <a:spAutoFit/>
          </a:bodyPr>
          <a:lstStyle/>
          <a:p>
            <a:pPr>
              <a:lnSpc>
                <a:spcPct val="150000"/>
              </a:lnSpc>
            </a:pPr>
            <a:r>
              <a:rPr lang="zh-CN" altLang="en-US" sz="1600" b="1" dirty="0" smtClean="0">
                <a:solidFill>
                  <a:srgbClr val="C00000"/>
                </a:solidFill>
                <a:latin typeface="微软雅黑" panose="020B0503020204020204" pitchFamily="34" charset="-122"/>
                <a:ea typeface="微软雅黑" panose="020B0503020204020204" pitchFamily="34" charset="-122"/>
              </a:rPr>
              <a:t>提示：</a:t>
            </a:r>
            <a:r>
              <a:rPr lang="zh-CN" altLang="en-US" sz="1600" dirty="0" smtClean="0">
                <a:solidFill>
                  <a:srgbClr val="22518A"/>
                </a:solidFill>
                <a:latin typeface="微软雅黑" panose="020B0503020204020204" pitchFamily="34" charset="-122"/>
                <a:ea typeface="微软雅黑" panose="020B0503020204020204" pitchFamily="34" charset="-122"/>
              </a:rPr>
              <a:t>接地</a:t>
            </a:r>
            <a:r>
              <a:rPr lang="zh-CN" altLang="en-US" sz="1600" dirty="0">
                <a:solidFill>
                  <a:srgbClr val="22518A"/>
                </a:solidFill>
                <a:latin typeface="微软雅黑" panose="020B0503020204020204" pitchFamily="34" charset="-122"/>
                <a:ea typeface="微软雅黑" panose="020B0503020204020204" pitchFamily="34" charset="-122"/>
              </a:rPr>
              <a:t>保护线必须保证导电的连续性、连接可靠性、足够的机械强度和防损伤、防腐蚀等要求。另外与相线材料相同时，其截面面积必须按规定选取。</a:t>
            </a:r>
            <a:endParaRPr lang="zh-CN" altLang="en-US" sz="1600" dirty="0">
              <a:solidFill>
                <a:srgbClr val="22518A"/>
              </a:solidFill>
              <a:latin typeface="微软雅黑" panose="020B0503020204020204" pitchFamily="34" charset="-122"/>
              <a:ea typeface="微软雅黑" panose="020B0503020204020204" pitchFamily="34" charset="-122"/>
            </a:endParaRPr>
          </a:p>
        </p:txBody>
      </p:sp>
      <p:sp>
        <p:nvSpPr>
          <p:cNvPr id="19" name="Line 37"/>
          <p:cNvSpPr>
            <a:spLocks noChangeShapeType="1"/>
          </p:cNvSpPr>
          <p:nvPr/>
        </p:nvSpPr>
        <p:spPr bwMode="auto">
          <a:xfrm flipH="1" flipV="1">
            <a:off x="3203848" y="2924944"/>
            <a:ext cx="144463" cy="288925"/>
          </a:xfrm>
          <a:prstGeom prst="line">
            <a:avLst/>
          </a:prstGeom>
          <a:noFill/>
          <a:ln w="76200">
            <a:solidFill>
              <a:srgbClr val="C00000"/>
            </a:solidFill>
            <a:round/>
            <a:tailEnd type="triangle" w="med" len="med"/>
          </a:ln>
        </p:spPr>
        <p:txBody>
          <a:bodyPr wrap="none" anchor="ctr"/>
          <a:lstStyle/>
          <a:p>
            <a:endParaRPr lang="zh-CN" altLang="en-US"/>
          </a:p>
        </p:txBody>
      </p:sp>
      <p:sp>
        <p:nvSpPr>
          <p:cNvPr id="20" name="Line 37"/>
          <p:cNvSpPr>
            <a:spLocks noChangeShapeType="1"/>
          </p:cNvSpPr>
          <p:nvPr/>
        </p:nvSpPr>
        <p:spPr bwMode="auto">
          <a:xfrm flipH="1" flipV="1">
            <a:off x="4788024" y="2924944"/>
            <a:ext cx="144463" cy="288925"/>
          </a:xfrm>
          <a:prstGeom prst="line">
            <a:avLst/>
          </a:prstGeom>
          <a:noFill/>
          <a:ln w="76200">
            <a:solidFill>
              <a:srgbClr val="C00000"/>
            </a:solidFill>
            <a:round/>
            <a:tailEnd type="triangle" w="med" len="med"/>
          </a:ln>
        </p:spPr>
        <p:txBody>
          <a:bodyPr wrap="none" anchor="ctr"/>
          <a:lstStyle/>
          <a:p>
            <a:endParaRPr lang="zh-CN" altLang="en-US"/>
          </a:p>
        </p:txBody>
      </p:sp>
      <p:sp>
        <p:nvSpPr>
          <p:cNvPr id="21" name="Line 37"/>
          <p:cNvSpPr>
            <a:spLocks noChangeShapeType="1"/>
          </p:cNvSpPr>
          <p:nvPr/>
        </p:nvSpPr>
        <p:spPr bwMode="auto">
          <a:xfrm flipH="1" flipV="1">
            <a:off x="7020272" y="3140968"/>
            <a:ext cx="144463" cy="288925"/>
          </a:xfrm>
          <a:prstGeom prst="line">
            <a:avLst/>
          </a:prstGeom>
          <a:noFill/>
          <a:ln w="76200">
            <a:solidFill>
              <a:srgbClr val="C00000"/>
            </a:solidFill>
            <a:round/>
            <a:tailEnd type="triangle" w="med" len="med"/>
          </a:ln>
        </p:spPr>
        <p:txBody>
          <a:bodyPr wrap="none" anchor="ctr"/>
          <a:lstStyle/>
          <a:p>
            <a:endParaRPr lang="zh-CN" altLang="en-US"/>
          </a:p>
        </p:txBody>
      </p:sp>
      <p:sp>
        <p:nvSpPr>
          <p:cNvPr id="22" name="Line 37"/>
          <p:cNvSpPr>
            <a:spLocks noChangeShapeType="1"/>
          </p:cNvSpPr>
          <p:nvPr/>
        </p:nvSpPr>
        <p:spPr bwMode="auto">
          <a:xfrm flipH="1" flipV="1">
            <a:off x="3419872" y="5301208"/>
            <a:ext cx="144463" cy="288925"/>
          </a:xfrm>
          <a:prstGeom prst="line">
            <a:avLst/>
          </a:prstGeom>
          <a:noFill/>
          <a:ln w="76200">
            <a:solidFill>
              <a:srgbClr val="C00000"/>
            </a:solidFill>
            <a:round/>
            <a:tailEnd type="triangle" w="med" len="med"/>
          </a:ln>
        </p:spPr>
        <p:txBody>
          <a:bodyPr wrap="none" anchor="ctr"/>
          <a:lstStyle/>
          <a:p>
            <a:endParaRPr lang="zh-CN" altLang="en-US"/>
          </a:p>
        </p:txBody>
      </p:sp>
      <p:sp>
        <p:nvSpPr>
          <p:cNvPr id="23" name="Line 37"/>
          <p:cNvSpPr>
            <a:spLocks noChangeShapeType="1"/>
          </p:cNvSpPr>
          <p:nvPr/>
        </p:nvSpPr>
        <p:spPr bwMode="auto">
          <a:xfrm flipH="1" flipV="1">
            <a:off x="5580112" y="5013176"/>
            <a:ext cx="144463" cy="288925"/>
          </a:xfrm>
          <a:prstGeom prst="line">
            <a:avLst/>
          </a:prstGeom>
          <a:noFill/>
          <a:ln w="76200">
            <a:solidFill>
              <a:srgbClr val="C00000"/>
            </a:solidFill>
            <a:round/>
            <a:tailEnd type="triangle" w="med" len="med"/>
          </a:ln>
        </p:spPr>
        <p:txBody>
          <a:bodyPr wrap="none" anchor="ctr"/>
          <a:lstStyle/>
          <a:p>
            <a:endParaRPr lang="zh-CN" altLang="en-US"/>
          </a:p>
        </p:txBody>
      </p:sp>
    </p:spTree>
  </p:cSld>
  <p:clrMapOvr>
    <a:masterClrMapping/>
  </p:clrMapOvr>
  <p:transition>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63" name="Object 3"/>
          <p:cNvGraphicFramePr>
            <a:graphicFrameLocks noGrp="1" noChangeAspect="1"/>
          </p:cNvGraphicFramePr>
          <p:nvPr/>
        </p:nvGraphicFramePr>
        <p:xfrm>
          <a:off x="5264100" y="2420888"/>
          <a:ext cx="2908300" cy="2260600"/>
        </p:xfrm>
        <a:graphic>
          <a:graphicData uri="http://schemas.openxmlformats.org/presentationml/2006/ole">
            <mc:AlternateContent xmlns:mc="http://schemas.openxmlformats.org/markup-compatibility/2006">
              <mc:Choice xmlns:v="urn:schemas-microsoft-com:vml" Requires="v">
                <p:oleObj spid="_x0000_s66568" name="" r:id="rId1" imgW="2971800" imgH="1592580" progId="">
                  <p:embed/>
                </p:oleObj>
              </mc:Choice>
              <mc:Fallback>
                <p:oleObj name="" r:id="rId1" imgW="2971800" imgH="1592580" progId="">
                  <p:embed/>
                  <p:pic>
                    <p:nvPicPr>
                      <p:cNvPr id="0" name="Picture 3"/>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4100" y="2420888"/>
                        <a:ext cx="2908300" cy="226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图示 5"/>
          <p:cNvGraphicFramePr/>
          <p:nvPr/>
        </p:nvGraphicFramePr>
        <p:xfrm>
          <a:off x="299864" y="1844824"/>
          <a:ext cx="1247800" cy="31683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Rectangle 10"/>
          <p:cNvSpPr>
            <a:spLocks noChangeArrowheads="1"/>
          </p:cNvSpPr>
          <p:nvPr/>
        </p:nvSpPr>
        <p:spPr bwMode="auto">
          <a:xfrm>
            <a:off x="1615028" y="1700808"/>
            <a:ext cx="4685164" cy="461665"/>
          </a:xfrm>
          <a:prstGeom prst="rect">
            <a:avLst/>
          </a:prstGeom>
          <a:noFill/>
          <a:ln w="9525">
            <a:noFill/>
            <a:miter lim="800000"/>
          </a:ln>
        </p:spPr>
        <p:txBody>
          <a:bodyPr wrap="square">
            <a:spAutoFit/>
          </a:bodyPr>
          <a:lstStyle/>
          <a:p>
            <a:pPr>
              <a:lnSpc>
                <a:spcPct val="150000"/>
              </a:lnSpc>
              <a:spcBef>
                <a:spcPct val="50000"/>
              </a:spcBef>
            </a:pPr>
            <a:r>
              <a:rPr kumimoji="1" lang="zh-CN" altLang="en-US" sz="1600" b="1" dirty="0" smtClean="0">
                <a:solidFill>
                  <a:srgbClr val="22518A"/>
                </a:solidFill>
                <a:latin typeface="微软雅黑" panose="020B0503020204020204" pitchFamily="34" charset="-122"/>
                <a:ea typeface="微软雅黑" panose="020B0503020204020204" pitchFamily="34" charset="-122"/>
              </a:rPr>
              <a:t>四、生产现场常见须接地的电气设备与装置（二）</a:t>
            </a:r>
            <a:endParaRPr kumimoji="1" lang="zh-CN" altLang="en-US" sz="1600" b="1" dirty="0">
              <a:solidFill>
                <a:srgbClr val="22518A"/>
              </a:solidFill>
              <a:latin typeface="微软雅黑" panose="020B0503020204020204" pitchFamily="34" charset="-122"/>
              <a:ea typeface="微软雅黑" panose="020B0503020204020204" pitchFamily="34" charset="-122"/>
            </a:endParaRPr>
          </a:p>
        </p:txBody>
      </p:sp>
      <p:graphicFrame>
        <p:nvGraphicFramePr>
          <p:cNvPr id="66562" name="Object 2"/>
          <p:cNvGraphicFramePr>
            <a:graphicFrameLocks noGrp="1" noChangeAspect="1"/>
          </p:cNvGraphicFramePr>
          <p:nvPr/>
        </p:nvGraphicFramePr>
        <p:xfrm>
          <a:off x="2267744" y="2573953"/>
          <a:ext cx="2375702" cy="2439223"/>
        </p:xfrm>
        <a:graphic>
          <a:graphicData uri="http://schemas.openxmlformats.org/presentationml/2006/ole">
            <mc:AlternateContent xmlns:mc="http://schemas.openxmlformats.org/markup-compatibility/2006">
              <mc:Choice xmlns:v="urn:schemas-microsoft-com:vml" Requires="v">
                <p:oleObj spid="_x0000_s66569" name="文档" r:id="rId13" imgW="2257425" imgH="2324100" progId="Word.Document.8">
                  <p:embed/>
                </p:oleObj>
              </mc:Choice>
              <mc:Fallback>
                <p:oleObj name="文档" r:id="rId13" imgW="2257425" imgH="2324100" progId="Word.Document.8">
                  <p:embed/>
                  <p:pic>
                    <p:nvPicPr>
                      <p:cNvPr id="0" name="Picture 2"/>
                      <p:cNvPicPr>
                        <a:picLocks noGrp="1"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67744" y="2573953"/>
                        <a:ext cx="2375702" cy="2439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AutoShape 14"/>
          <p:cNvSpPr>
            <a:spLocks noChangeArrowheads="1"/>
          </p:cNvSpPr>
          <p:nvPr/>
        </p:nvSpPr>
        <p:spPr bwMode="auto">
          <a:xfrm>
            <a:off x="3002338" y="3299870"/>
            <a:ext cx="719137" cy="647700"/>
          </a:xfrm>
          <a:custGeom>
            <a:avLst/>
            <a:gdLst>
              <a:gd name="T0" fmla="*/ 398563826 w 21600"/>
              <a:gd name="T1" fmla="*/ 0 h 21600"/>
              <a:gd name="T2" fmla="*/ 116727446 w 21600"/>
              <a:gd name="T3" fmla="*/ 85282358 h 21600"/>
              <a:gd name="T4" fmla="*/ 0 w 21600"/>
              <a:gd name="T5" fmla="*/ 291195140 h 21600"/>
              <a:gd name="T6" fmla="*/ 116727446 w 21600"/>
              <a:gd name="T7" fmla="*/ 497107771 h 21600"/>
              <a:gd name="T8" fmla="*/ 398563826 w 21600"/>
              <a:gd name="T9" fmla="*/ 582390279 h 21600"/>
              <a:gd name="T10" fmla="*/ 680398974 w 21600"/>
              <a:gd name="T11" fmla="*/ 497107771 h 21600"/>
              <a:gd name="T12" fmla="*/ 797126587 w 21600"/>
              <a:gd name="T13" fmla="*/ 291195140 h 21600"/>
              <a:gd name="T14" fmla="*/ 680398974 w 21600"/>
              <a:gd name="T15" fmla="*/ 85282358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83" y="10800"/>
                </a:moveTo>
                <a:cubicBezTo>
                  <a:pt x="1383" y="16001"/>
                  <a:pt x="5599" y="20217"/>
                  <a:pt x="10800" y="20217"/>
                </a:cubicBezTo>
                <a:cubicBezTo>
                  <a:pt x="16001" y="20217"/>
                  <a:pt x="20217" y="16001"/>
                  <a:pt x="20217" y="10800"/>
                </a:cubicBezTo>
                <a:cubicBezTo>
                  <a:pt x="20217" y="5599"/>
                  <a:pt x="16001" y="1383"/>
                  <a:pt x="10800" y="1383"/>
                </a:cubicBezTo>
                <a:cubicBezTo>
                  <a:pt x="5599" y="1383"/>
                  <a:pt x="1383" y="5599"/>
                  <a:pt x="1383" y="10800"/>
                </a:cubicBezTo>
                <a:close/>
              </a:path>
            </a:pathLst>
          </a:custGeom>
          <a:solidFill>
            <a:srgbClr val="C00000"/>
          </a:solidFill>
          <a:ln w="9525" algn="ctr">
            <a:solidFill>
              <a:srgbClr val="C00000"/>
            </a:solidFill>
            <a:round/>
          </a:ln>
        </p:spPr>
        <p:txBody>
          <a:bodyPr wrap="none" anchor="ctr"/>
          <a:lstStyle/>
          <a:p>
            <a:endParaRPr lang="zh-CN" altLang="en-US"/>
          </a:p>
        </p:txBody>
      </p:sp>
      <p:sp>
        <p:nvSpPr>
          <p:cNvPr id="11" name="AutoShape 14"/>
          <p:cNvSpPr>
            <a:spLocks noChangeArrowheads="1"/>
          </p:cNvSpPr>
          <p:nvPr/>
        </p:nvSpPr>
        <p:spPr bwMode="auto">
          <a:xfrm>
            <a:off x="2513177" y="4365666"/>
            <a:ext cx="647129" cy="582845"/>
          </a:xfrm>
          <a:custGeom>
            <a:avLst/>
            <a:gdLst>
              <a:gd name="T0" fmla="*/ 398563826 w 21600"/>
              <a:gd name="T1" fmla="*/ 0 h 21600"/>
              <a:gd name="T2" fmla="*/ 116727446 w 21600"/>
              <a:gd name="T3" fmla="*/ 85282358 h 21600"/>
              <a:gd name="T4" fmla="*/ 0 w 21600"/>
              <a:gd name="T5" fmla="*/ 291195140 h 21600"/>
              <a:gd name="T6" fmla="*/ 116727446 w 21600"/>
              <a:gd name="T7" fmla="*/ 497107771 h 21600"/>
              <a:gd name="T8" fmla="*/ 398563826 w 21600"/>
              <a:gd name="T9" fmla="*/ 582390279 h 21600"/>
              <a:gd name="T10" fmla="*/ 680398974 w 21600"/>
              <a:gd name="T11" fmla="*/ 497107771 h 21600"/>
              <a:gd name="T12" fmla="*/ 797126587 w 21600"/>
              <a:gd name="T13" fmla="*/ 291195140 h 21600"/>
              <a:gd name="T14" fmla="*/ 680398974 w 21600"/>
              <a:gd name="T15" fmla="*/ 85282358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83" y="10800"/>
                </a:moveTo>
                <a:cubicBezTo>
                  <a:pt x="1383" y="16001"/>
                  <a:pt x="5599" y="20217"/>
                  <a:pt x="10800" y="20217"/>
                </a:cubicBezTo>
                <a:cubicBezTo>
                  <a:pt x="16001" y="20217"/>
                  <a:pt x="20217" y="16001"/>
                  <a:pt x="20217" y="10800"/>
                </a:cubicBezTo>
                <a:cubicBezTo>
                  <a:pt x="20217" y="5599"/>
                  <a:pt x="16001" y="1383"/>
                  <a:pt x="10800" y="1383"/>
                </a:cubicBezTo>
                <a:cubicBezTo>
                  <a:pt x="5599" y="1383"/>
                  <a:pt x="1383" y="5599"/>
                  <a:pt x="1383" y="10800"/>
                </a:cubicBezTo>
                <a:close/>
              </a:path>
            </a:pathLst>
          </a:custGeom>
          <a:solidFill>
            <a:srgbClr val="C00000"/>
          </a:solidFill>
          <a:ln w="9525" algn="ctr">
            <a:solidFill>
              <a:srgbClr val="C00000"/>
            </a:solidFill>
            <a:round/>
          </a:ln>
        </p:spPr>
        <p:txBody>
          <a:bodyPr wrap="none" anchor="ctr"/>
          <a:lstStyle/>
          <a:p>
            <a:endParaRPr lang="zh-CN" altLang="en-US"/>
          </a:p>
        </p:txBody>
      </p:sp>
      <p:sp>
        <p:nvSpPr>
          <p:cNvPr id="12" name="AutoShape 14"/>
          <p:cNvSpPr>
            <a:spLocks noChangeArrowheads="1"/>
          </p:cNvSpPr>
          <p:nvPr/>
        </p:nvSpPr>
        <p:spPr bwMode="auto">
          <a:xfrm>
            <a:off x="5191044" y="3991112"/>
            <a:ext cx="647129" cy="582845"/>
          </a:xfrm>
          <a:custGeom>
            <a:avLst/>
            <a:gdLst>
              <a:gd name="T0" fmla="*/ 398563826 w 21600"/>
              <a:gd name="T1" fmla="*/ 0 h 21600"/>
              <a:gd name="T2" fmla="*/ 116727446 w 21600"/>
              <a:gd name="T3" fmla="*/ 85282358 h 21600"/>
              <a:gd name="T4" fmla="*/ 0 w 21600"/>
              <a:gd name="T5" fmla="*/ 291195140 h 21600"/>
              <a:gd name="T6" fmla="*/ 116727446 w 21600"/>
              <a:gd name="T7" fmla="*/ 497107771 h 21600"/>
              <a:gd name="T8" fmla="*/ 398563826 w 21600"/>
              <a:gd name="T9" fmla="*/ 582390279 h 21600"/>
              <a:gd name="T10" fmla="*/ 680398974 w 21600"/>
              <a:gd name="T11" fmla="*/ 497107771 h 21600"/>
              <a:gd name="T12" fmla="*/ 797126587 w 21600"/>
              <a:gd name="T13" fmla="*/ 291195140 h 21600"/>
              <a:gd name="T14" fmla="*/ 680398974 w 21600"/>
              <a:gd name="T15" fmla="*/ 85282358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83" y="10800"/>
                </a:moveTo>
                <a:cubicBezTo>
                  <a:pt x="1383" y="16001"/>
                  <a:pt x="5599" y="20217"/>
                  <a:pt x="10800" y="20217"/>
                </a:cubicBezTo>
                <a:cubicBezTo>
                  <a:pt x="16001" y="20217"/>
                  <a:pt x="20217" y="16001"/>
                  <a:pt x="20217" y="10800"/>
                </a:cubicBezTo>
                <a:cubicBezTo>
                  <a:pt x="20217" y="5599"/>
                  <a:pt x="16001" y="1383"/>
                  <a:pt x="10800" y="1383"/>
                </a:cubicBezTo>
                <a:cubicBezTo>
                  <a:pt x="5599" y="1383"/>
                  <a:pt x="1383" y="5599"/>
                  <a:pt x="1383" y="10800"/>
                </a:cubicBezTo>
                <a:close/>
              </a:path>
            </a:pathLst>
          </a:custGeom>
          <a:solidFill>
            <a:srgbClr val="C00000"/>
          </a:solidFill>
          <a:ln w="9525" algn="ctr">
            <a:solidFill>
              <a:srgbClr val="C00000"/>
            </a:solidFill>
            <a:round/>
          </a:ln>
        </p:spPr>
        <p:txBody>
          <a:bodyPr wrap="none" anchor="ctr"/>
          <a:lstStyle/>
          <a:p>
            <a:endParaRPr lang="zh-CN" altLang="en-US"/>
          </a:p>
        </p:txBody>
      </p:sp>
      <p:sp>
        <p:nvSpPr>
          <p:cNvPr id="13" name="AutoShape 14"/>
          <p:cNvSpPr>
            <a:spLocks noChangeArrowheads="1"/>
          </p:cNvSpPr>
          <p:nvPr/>
        </p:nvSpPr>
        <p:spPr bwMode="auto">
          <a:xfrm>
            <a:off x="7625364" y="3486494"/>
            <a:ext cx="647129" cy="582845"/>
          </a:xfrm>
          <a:custGeom>
            <a:avLst/>
            <a:gdLst>
              <a:gd name="T0" fmla="*/ 398563826 w 21600"/>
              <a:gd name="T1" fmla="*/ 0 h 21600"/>
              <a:gd name="T2" fmla="*/ 116727446 w 21600"/>
              <a:gd name="T3" fmla="*/ 85282358 h 21600"/>
              <a:gd name="T4" fmla="*/ 0 w 21600"/>
              <a:gd name="T5" fmla="*/ 291195140 h 21600"/>
              <a:gd name="T6" fmla="*/ 116727446 w 21600"/>
              <a:gd name="T7" fmla="*/ 497107771 h 21600"/>
              <a:gd name="T8" fmla="*/ 398563826 w 21600"/>
              <a:gd name="T9" fmla="*/ 582390279 h 21600"/>
              <a:gd name="T10" fmla="*/ 680398974 w 21600"/>
              <a:gd name="T11" fmla="*/ 497107771 h 21600"/>
              <a:gd name="T12" fmla="*/ 797126587 w 21600"/>
              <a:gd name="T13" fmla="*/ 291195140 h 21600"/>
              <a:gd name="T14" fmla="*/ 680398974 w 21600"/>
              <a:gd name="T15" fmla="*/ 85282358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83" y="10800"/>
                </a:moveTo>
                <a:cubicBezTo>
                  <a:pt x="1383" y="16001"/>
                  <a:pt x="5599" y="20217"/>
                  <a:pt x="10800" y="20217"/>
                </a:cubicBezTo>
                <a:cubicBezTo>
                  <a:pt x="16001" y="20217"/>
                  <a:pt x="20217" y="16001"/>
                  <a:pt x="20217" y="10800"/>
                </a:cubicBezTo>
                <a:cubicBezTo>
                  <a:pt x="20217" y="5599"/>
                  <a:pt x="16001" y="1383"/>
                  <a:pt x="10800" y="1383"/>
                </a:cubicBezTo>
                <a:cubicBezTo>
                  <a:pt x="5599" y="1383"/>
                  <a:pt x="1383" y="5599"/>
                  <a:pt x="1383" y="10800"/>
                </a:cubicBezTo>
                <a:close/>
              </a:path>
            </a:pathLst>
          </a:custGeom>
          <a:solidFill>
            <a:srgbClr val="C00000"/>
          </a:solidFill>
          <a:ln w="9525" algn="ctr">
            <a:solidFill>
              <a:srgbClr val="C00000"/>
            </a:solidFill>
            <a:round/>
          </a:ln>
        </p:spPr>
        <p:txBody>
          <a:bodyPr wrap="none" anchor="ctr"/>
          <a:lstStyle/>
          <a:p>
            <a:endParaRPr lang="zh-CN" altLang="en-US"/>
          </a:p>
        </p:txBody>
      </p:sp>
      <p:sp>
        <p:nvSpPr>
          <p:cNvPr id="14" name="Text Box 11"/>
          <p:cNvSpPr txBox="1">
            <a:spLocks noChangeArrowheads="1"/>
          </p:cNvSpPr>
          <p:nvPr/>
        </p:nvSpPr>
        <p:spPr bwMode="auto">
          <a:xfrm>
            <a:off x="2339752" y="5308180"/>
            <a:ext cx="2232248" cy="338554"/>
          </a:xfrm>
          <a:prstGeom prst="rect">
            <a:avLst/>
          </a:prstGeom>
          <a:solidFill>
            <a:srgbClr val="22518A"/>
          </a:solidFill>
          <a:ln w="9525">
            <a:solidFill>
              <a:schemeClr val="bg1"/>
            </a:solidFill>
            <a:miter lim="800000"/>
          </a:ln>
          <a:effectLst>
            <a:outerShdw blurRad="50800" dist="38100" dir="5400000" algn="t" rotWithShape="0">
              <a:prstClr val="black">
                <a:alpha val="40000"/>
              </a:prstClr>
            </a:outerShdw>
          </a:effectLst>
        </p:spPr>
        <p:txBody>
          <a:bodyPr wrap="square">
            <a:spAutoFit/>
          </a:bodyPr>
          <a:lstStyle>
            <a:defPPr>
              <a:defRPr lang="zh-CN"/>
            </a:defPPr>
            <a:lvl1pPr>
              <a:defRPr kumimoji="1">
                <a:latin typeface="微软雅黑" panose="020B0503020204020204" pitchFamily="34" charset="-122"/>
                <a:ea typeface="微软雅黑" panose="020B0503020204020204" pitchFamily="34" charset="-122"/>
              </a:defRPr>
            </a:lvl1pPr>
          </a:lstStyle>
          <a:p>
            <a:pPr algn="ctr"/>
            <a:r>
              <a:rPr lang="zh-CN" altLang="en-US" sz="1600" dirty="0">
                <a:solidFill>
                  <a:schemeClr val="bg1"/>
                </a:solidFill>
              </a:rPr>
              <a:t>由电源线的接地线接地</a:t>
            </a:r>
            <a:endParaRPr lang="zh-CN" altLang="en-US" sz="1600" dirty="0">
              <a:solidFill>
                <a:schemeClr val="bg1"/>
              </a:solidFill>
            </a:endParaRPr>
          </a:p>
        </p:txBody>
      </p:sp>
      <p:sp>
        <p:nvSpPr>
          <p:cNvPr id="15" name="Text Box 13"/>
          <p:cNvSpPr txBox="1">
            <a:spLocks noChangeArrowheads="1"/>
          </p:cNvSpPr>
          <p:nvPr/>
        </p:nvSpPr>
        <p:spPr bwMode="auto">
          <a:xfrm>
            <a:off x="5652591" y="5294536"/>
            <a:ext cx="2303785" cy="338554"/>
          </a:xfrm>
          <a:prstGeom prst="rect">
            <a:avLst/>
          </a:prstGeom>
          <a:solidFill>
            <a:srgbClr val="22518A"/>
          </a:solidFill>
          <a:ln w="9525">
            <a:solidFill>
              <a:schemeClr val="bg1"/>
            </a:solidFill>
            <a:miter lim="800000"/>
          </a:ln>
          <a:effectLst>
            <a:outerShdw blurRad="50800" dist="38100" dir="5400000" algn="t" rotWithShape="0">
              <a:prstClr val="black">
                <a:alpha val="40000"/>
              </a:prstClr>
            </a:outerShdw>
          </a:effectLst>
        </p:spPr>
        <p:txBody>
          <a:bodyPr wrap="square">
            <a:spAutoFit/>
          </a:bodyPr>
          <a:lstStyle>
            <a:defPPr>
              <a:defRPr lang="zh-CN"/>
            </a:defPPr>
            <a:lvl1pPr>
              <a:defRPr kumimoji="1">
                <a:latin typeface="微软雅黑" panose="020B0503020204020204" pitchFamily="34" charset="-122"/>
                <a:ea typeface="微软雅黑" panose="020B0503020204020204" pitchFamily="34" charset="-122"/>
              </a:defRPr>
            </a:lvl1pPr>
          </a:lstStyle>
          <a:p>
            <a:pPr algn="ctr"/>
            <a:r>
              <a:rPr lang="zh-CN" altLang="en-US" sz="1600" dirty="0">
                <a:solidFill>
                  <a:schemeClr val="bg1"/>
                </a:solidFill>
              </a:rPr>
              <a:t>由外部专用接地线接地</a:t>
            </a:r>
            <a:endParaRPr lang="zh-CN" altLang="en-US" sz="1600" dirty="0">
              <a:solidFill>
                <a:schemeClr val="bg1"/>
              </a:solidFill>
            </a:endParaRPr>
          </a:p>
        </p:txBody>
      </p:sp>
    </p:spTree>
  </p:cSld>
  <p:clrMapOvr>
    <a:masterClrMapping/>
  </p:clrMapOvr>
  <p:transition>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299864" y="1844824"/>
          <a:ext cx="1247800" cy="316835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Rectangle 10"/>
          <p:cNvSpPr>
            <a:spLocks noChangeArrowheads="1"/>
          </p:cNvSpPr>
          <p:nvPr/>
        </p:nvSpPr>
        <p:spPr bwMode="auto">
          <a:xfrm>
            <a:off x="1615028" y="1700808"/>
            <a:ext cx="3317012" cy="461665"/>
          </a:xfrm>
          <a:prstGeom prst="rect">
            <a:avLst/>
          </a:prstGeom>
          <a:noFill/>
          <a:ln w="9525">
            <a:noFill/>
            <a:miter lim="800000"/>
          </a:ln>
        </p:spPr>
        <p:txBody>
          <a:bodyPr wrap="square">
            <a:spAutoFit/>
          </a:bodyPr>
          <a:lstStyle/>
          <a:p>
            <a:pPr>
              <a:lnSpc>
                <a:spcPct val="150000"/>
              </a:lnSpc>
              <a:spcBef>
                <a:spcPct val="50000"/>
              </a:spcBef>
            </a:pPr>
            <a:r>
              <a:rPr kumimoji="1" lang="zh-CN" altLang="en-US" sz="1600" b="1" dirty="0" smtClean="0">
                <a:solidFill>
                  <a:srgbClr val="22518A"/>
                </a:solidFill>
                <a:latin typeface="微软雅黑" panose="020B0503020204020204" pitchFamily="34" charset="-122"/>
                <a:ea typeface="微软雅黑" panose="020B0503020204020204" pitchFamily="34" charset="-122"/>
              </a:rPr>
              <a:t>五、工作现场</a:t>
            </a:r>
            <a:r>
              <a:rPr kumimoji="1" lang="en-US" altLang="zh-CN" sz="1600" b="1" dirty="0" smtClean="0">
                <a:solidFill>
                  <a:srgbClr val="22518A"/>
                </a:solidFill>
                <a:latin typeface="微软雅黑" panose="020B0503020204020204" pitchFamily="34" charset="-122"/>
                <a:ea typeface="微软雅黑" panose="020B0503020204020204" pitchFamily="34" charset="-122"/>
              </a:rPr>
              <a:t>IT</a:t>
            </a:r>
            <a:r>
              <a:rPr kumimoji="1" lang="zh-CN" altLang="en-US" sz="1600" b="1" dirty="0" smtClean="0">
                <a:solidFill>
                  <a:srgbClr val="22518A"/>
                </a:solidFill>
                <a:latin typeface="微软雅黑" panose="020B0503020204020204" pitchFamily="34" charset="-122"/>
                <a:ea typeface="微软雅黑" panose="020B0503020204020204" pitchFamily="34" charset="-122"/>
              </a:rPr>
              <a:t>系统接线事例图片</a:t>
            </a:r>
            <a:endParaRPr kumimoji="1" lang="zh-CN" altLang="en-US" sz="1600" b="1" dirty="0">
              <a:solidFill>
                <a:srgbClr val="22518A"/>
              </a:solidFill>
              <a:latin typeface="微软雅黑" panose="020B0503020204020204" pitchFamily="34" charset="-122"/>
              <a:ea typeface="微软雅黑" panose="020B0503020204020204" pitchFamily="34" charset="-122"/>
            </a:endParaRPr>
          </a:p>
        </p:txBody>
      </p:sp>
      <p:pic>
        <p:nvPicPr>
          <p:cNvPr id="8" name="Picture 3" descr="DSC02557"/>
          <p:cNvPicPr>
            <a:picLocks noChangeAspect="1" noChangeArrowheads="1"/>
          </p:cNvPicPr>
          <p:nvPr/>
        </p:nvPicPr>
        <p:blipFill>
          <a:blip r:embed="rId11" cstate="print">
            <a:lum bright="12000" contrast="24000"/>
          </a:blip>
          <a:srcRect l="27005" t="16614"/>
          <a:stretch>
            <a:fillRect/>
          </a:stretch>
        </p:blipFill>
        <p:spPr>
          <a:xfrm>
            <a:off x="2411760" y="2420888"/>
            <a:ext cx="1944216" cy="172819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4" descr="DSC02555"/>
          <p:cNvPicPr>
            <a:picLocks noChangeAspect="1" noChangeArrowheads="1"/>
          </p:cNvPicPr>
          <p:nvPr/>
        </p:nvPicPr>
        <p:blipFill>
          <a:blip r:embed="rId12" cstate="print"/>
          <a:srcRect r="10966"/>
          <a:stretch>
            <a:fillRect/>
          </a:stretch>
        </p:blipFill>
        <p:spPr>
          <a:xfrm>
            <a:off x="6410003" y="2407317"/>
            <a:ext cx="2050429" cy="172724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0" name="Oval 7"/>
          <p:cNvSpPr>
            <a:spLocks noChangeArrowheads="1"/>
          </p:cNvSpPr>
          <p:nvPr/>
        </p:nvSpPr>
        <p:spPr bwMode="auto">
          <a:xfrm>
            <a:off x="3131840" y="2924944"/>
            <a:ext cx="719138" cy="648469"/>
          </a:xfrm>
          <a:prstGeom prst="ellipse">
            <a:avLst/>
          </a:prstGeom>
          <a:noFill/>
          <a:ln w="28575" algn="ctr">
            <a:solidFill>
              <a:srgbClr val="22518A"/>
            </a:solidFill>
            <a:round/>
          </a:ln>
        </p:spPr>
        <p:txBody>
          <a:bodyPr wrap="none" anchor="ctr"/>
          <a:lstStyle/>
          <a:p>
            <a:pPr algn="ctr"/>
            <a:endParaRPr lang="zh-CN" altLang="en-US"/>
          </a:p>
        </p:txBody>
      </p:sp>
      <p:sp>
        <p:nvSpPr>
          <p:cNvPr id="11" name="Oval 9"/>
          <p:cNvSpPr>
            <a:spLocks noChangeArrowheads="1"/>
          </p:cNvSpPr>
          <p:nvPr/>
        </p:nvSpPr>
        <p:spPr bwMode="auto">
          <a:xfrm>
            <a:off x="6948264" y="2915105"/>
            <a:ext cx="792088" cy="729919"/>
          </a:xfrm>
          <a:prstGeom prst="ellipse">
            <a:avLst/>
          </a:prstGeom>
          <a:noFill/>
          <a:ln w="28575" algn="ctr">
            <a:solidFill>
              <a:srgbClr val="22518A"/>
            </a:solidFill>
            <a:round/>
          </a:ln>
        </p:spPr>
        <p:txBody>
          <a:bodyPr wrap="none" anchor="ctr"/>
          <a:lstStyle/>
          <a:p>
            <a:pPr algn="ctr"/>
            <a:endParaRPr lang="zh-CN" altLang="en-US"/>
          </a:p>
        </p:txBody>
      </p:sp>
      <p:sp>
        <p:nvSpPr>
          <p:cNvPr id="12" name="矩形 11"/>
          <p:cNvSpPr/>
          <p:nvPr/>
        </p:nvSpPr>
        <p:spPr>
          <a:xfrm>
            <a:off x="4474051" y="2852936"/>
            <a:ext cx="1826141" cy="584775"/>
          </a:xfrm>
          <a:prstGeom prst="rect">
            <a:avLst/>
          </a:prstGeom>
        </p:spPr>
        <p:txBody>
          <a:bodyPr wrap="none">
            <a:spAutoFit/>
          </a:bodyPr>
          <a:lstStyle/>
          <a:p>
            <a:pPr algn="ctr"/>
            <a:r>
              <a:rPr lang="zh-CN" altLang="en-US" sz="1600" dirty="0" smtClean="0">
                <a:solidFill>
                  <a:srgbClr val="22518A"/>
                </a:solidFill>
                <a:latin typeface="微软雅黑" panose="020B0503020204020204" pitchFamily="34" charset="-122"/>
                <a:ea typeface="微软雅黑" panose="020B0503020204020204" pitchFamily="34" charset="-122"/>
              </a:rPr>
              <a:t>用电设备接地保护</a:t>
            </a:r>
            <a:endParaRPr lang="en-US" altLang="zh-CN" sz="1600" dirty="0" smtClean="0">
              <a:solidFill>
                <a:srgbClr val="22518A"/>
              </a:solidFill>
              <a:latin typeface="微软雅黑" panose="020B0503020204020204" pitchFamily="34" charset="-122"/>
              <a:ea typeface="微软雅黑" panose="020B0503020204020204" pitchFamily="34" charset="-122"/>
            </a:endParaRPr>
          </a:p>
          <a:p>
            <a:pPr algn="ctr"/>
            <a:r>
              <a:rPr lang="zh-CN" altLang="en-US" sz="1600" dirty="0" smtClean="0">
                <a:solidFill>
                  <a:srgbClr val="22518A"/>
                </a:solidFill>
                <a:latin typeface="微软雅黑" panose="020B0503020204020204" pitchFamily="34" charset="-122"/>
                <a:ea typeface="微软雅黑" panose="020B0503020204020204" pitchFamily="34" charset="-122"/>
              </a:rPr>
              <a:t>装置连接良好</a:t>
            </a:r>
            <a:endParaRPr lang="zh-CN" altLang="en-US" sz="1600" dirty="0">
              <a:solidFill>
                <a:srgbClr val="22518A"/>
              </a:solidFill>
              <a:latin typeface="微软雅黑" panose="020B0503020204020204" pitchFamily="34" charset="-122"/>
              <a:ea typeface="微软雅黑" panose="020B0503020204020204" pitchFamily="34" charset="-122"/>
            </a:endParaRPr>
          </a:p>
        </p:txBody>
      </p:sp>
      <p:pic>
        <p:nvPicPr>
          <p:cNvPr id="14" name="Picture 4" descr="DSC02565"/>
          <p:cNvPicPr>
            <a:picLocks noChangeAspect="1" noChangeArrowheads="1"/>
          </p:cNvPicPr>
          <p:nvPr/>
        </p:nvPicPr>
        <p:blipFill>
          <a:blip r:embed="rId13" cstate="print"/>
          <a:srcRect/>
          <a:stretch>
            <a:fillRect/>
          </a:stretch>
        </p:blipFill>
        <p:spPr>
          <a:xfrm>
            <a:off x="2411760" y="4509120"/>
            <a:ext cx="2016224" cy="151216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3" descr="DSC02558"/>
          <p:cNvPicPr>
            <a:picLocks noChangeAspect="1" noChangeArrowheads="1"/>
          </p:cNvPicPr>
          <p:nvPr/>
        </p:nvPicPr>
        <p:blipFill>
          <a:blip r:embed="rId14" cstate="print"/>
          <a:srcRect/>
          <a:stretch>
            <a:fillRect/>
          </a:stretch>
        </p:blipFill>
        <p:spPr>
          <a:xfrm>
            <a:off x="6433864" y="4509120"/>
            <a:ext cx="1954560" cy="151216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6" name="矩形 15"/>
          <p:cNvSpPr/>
          <p:nvPr/>
        </p:nvSpPr>
        <p:spPr>
          <a:xfrm>
            <a:off x="4499992" y="4725144"/>
            <a:ext cx="1826141" cy="584775"/>
          </a:xfrm>
          <a:prstGeom prst="rect">
            <a:avLst/>
          </a:prstGeom>
        </p:spPr>
        <p:txBody>
          <a:bodyPr wrap="none">
            <a:spAutoFit/>
          </a:bodyPr>
          <a:lstStyle/>
          <a:p>
            <a:pPr algn="ctr"/>
            <a:r>
              <a:rPr lang="zh-CN" altLang="en-US" sz="1600" dirty="0" smtClean="0">
                <a:solidFill>
                  <a:srgbClr val="C00000"/>
                </a:solidFill>
                <a:latin typeface="微软雅黑" panose="020B0503020204020204" pitchFamily="34" charset="-122"/>
                <a:ea typeface="微软雅黑" panose="020B0503020204020204" pitchFamily="34" charset="-122"/>
              </a:rPr>
              <a:t>用电设备接地保护</a:t>
            </a:r>
            <a:endParaRPr lang="en-US" altLang="zh-CN" sz="1600" dirty="0" smtClean="0">
              <a:solidFill>
                <a:srgbClr val="C00000"/>
              </a:solidFill>
              <a:latin typeface="微软雅黑" panose="020B0503020204020204" pitchFamily="34" charset="-122"/>
              <a:ea typeface="微软雅黑" panose="020B0503020204020204" pitchFamily="34" charset="-122"/>
            </a:endParaRPr>
          </a:p>
          <a:p>
            <a:pPr algn="ctr"/>
            <a:r>
              <a:rPr lang="zh-CN" altLang="en-US" sz="1600" dirty="0" smtClean="0">
                <a:solidFill>
                  <a:srgbClr val="C00000"/>
                </a:solidFill>
                <a:latin typeface="微软雅黑" panose="020B0503020204020204" pitchFamily="34" charset="-122"/>
                <a:ea typeface="微软雅黑" panose="020B0503020204020204" pitchFamily="34" charset="-122"/>
              </a:rPr>
              <a:t>装置连接有问题</a:t>
            </a:r>
            <a:endParaRPr lang="zh-CN" altLang="en-US" sz="1600" dirty="0">
              <a:solidFill>
                <a:srgbClr val="C00000"/>
              </a:solidFill>
              <a:latin typeface="微软雅黑" panose="020B0503020204020204" pitchFamily="34" charset="-122"/>
              <a:ea typeface="微软雅黑" panose="020B0503020204020204" pitchFamily="34" charset="-122"/>
            </a:endParaRPr>
          </a:p>
        </p:txBody>
      </p:sp>
      <p:sp>
        <p:nvSpPr>
          <p:cNvPr id="19" name="Oval 9"/>
          <p:cNvSpPr>
            <a:spLocks noChangeArrowheads="1"/>
          </p:cNvSpPr>
          <p:nvPr/>
        </p:nvSpPr>
        <p:spPr bwMode="auto">
          <a:xfrm>
            <a:off x="3491880" y="4869160"/>
            <a:ext cx="792088" cy="729919"/>
          </a:xfrm>
          <a:prstGeom prst="ellipse">
            <a:avLst/>
          </a:prstGeom>
          <a:noFill/>
          <a:ln w="28575" algn="ctr">
            <a:solidFill>
              <a:srgbClr val="C00000"/>
            </a:solidFill>
            <a:round/>
          </a:ln>
        </p:spPr>
        <p:txBody>
          <a:bodyPr wrap="none" anchor="ctr"/>
          <a:lstStyle/>
          <a:p>
            <a:pPr algn="ctr"/>
            <a:endParaRPr lang="zh-CN" altLang="en-US" dirty="0">
              <a:solidFill>
                <a:srgbClr val="C00000"/>
              </a:solidFill>
            </a:endParaRPr>
          </a:p>
        </p:txBody>
      </p:sp>
      <p:sp>
        <p:nvSpPr>
          <p:cNvPr id="20" name="Oval 9"/>
          <p:cNvSpPr>
            <a:spLocks noChangeArrowheads="1"/>
          </p:cNvSpPr>
          <p:nvPr/>
        </p:nvSpPr>
        <p:spPr bwMode="auto">
          <a:xfrm>
            <a:off x="6948264" y="5157192"/>
            <a:ext cx="1152128" cy="729919"/>
          </a:xfrm>
          <a:prstGeom prst="ellipse">
            <a:avLst/>
          </a:prstGeom>
          <a:noFill/>
          <a:ln w="28575" algn="ctr">
            <a:solidFill>
              <a:srgbClr val="C00000"/>
            </a:solidFill>
            <a:round/>
          </a:ln>
        </p:spPr>
        <p:txBody>
          <a:bodyPr wrap="none" anchor="ctr"/>
          <a:lstStyle/>
          <a:p>
            <a:pPr algn="ctr"/>
            <a:endParaRPr lang="zh-CN" altLang="en-US" dirty="0">
              <a:solidFill>
                <a:srgbClr val="C00000"/>
              </a:solidFill>
            </a:endParaRPr>
          </a:p>
        </p:txBody>
      </p:sp>
      <p:sp>
        <p:nvSpPr>
          <p:cNvPr id="21" name="矩形 20"/>
          <p:cNvSpPr/>
          <p:nvPr/>
        </p:nvSpPr>
        <p:spPr>
          <a:xfrm>
            <a:off x="1907704" y="6157762"/>
            <a:ext cx="3057247" cy="338554"/>
          </a:xfrm>
          <a:prstGeom prst="rect">
            <a:avLst/>
          </a:prstGeom>
        </p:spPr>
        <p:txBody>
          <a:bodyPr wrap="none">
            <a:spAutoFit/>
          </a:bodyPr>
          <a:lstStyle/>
          <a:p>
            <a:pPr algn="ctr"/>
            <a:r>
              <a:rPr lang="zh-CN" altLang="en-US" sz="1600" dirty="0" smtClean="0">
                <a:latin typeface="微软雅黑" panose="020B0503020204020204" pitchFamily="34" charset="-122"/>
                <a:ea typeface="微软雅黑" panose="020B0503020204020204" pitchFamily="34" charset="-122"/>
              </a:rPr>
              <a:t>用电设备接地保护装置连接不良</a:t>
            </a:r>
            <a:endParaRPr lang="zh-CN" altLang="en-US" sz="1600" dirty="0">
              <a:latin typeface="微软雅黑" panose="020B0503020204020204" pitchFamily="34" charset="-122"/>
              <a:ea typeface="微软雅黑" panose="020B0503020204020204" pitchFamily="34" charset="-122"/>
            </a:endParaRPr>
          </a:p>
        </p:txBody>
      </p:sp>
      <p:sp>
        <p:nvSpPr>
          <p:cNvPr id="22" name="矩形 21"/>
          <p:cNvSpPr/>
          <p:nvPr/>
        </p:nvSpPr>
        <p:spPr>
          <a:xfrm>
            <a:off x="5424864" y="6172276"/>
            <a:ext cx="3467616" cy="338554"/>
          </a:xfrm>
          <a:prstGeom prst="rect">
            <a:avLst/>
          </a:prstGeom>
        </p:spPr>
        <p:txBody>
          <a:bodyPr wrap="none">
            <a:spAutoFit/>
          </a:bodyPr>
          <a:lstStyle/>
          <a:p>
            <a:pPr algn="ctr"/>
            <a:r>
              <a:rPr lang="zh-CN" altLang="en-US" sz="1600" dirty="0" smtClean="0">
                <a:latin typeface="微软雅黑" panose="020B0503020204020204" pitchFamily="34" charset="-122"/>
                <a:ea typeface="微软雅黑" panose="020B0503020204020204" pitchFamily="34" charset="-122"/>
              </a:rPr>
              <a:t>用电设备接地保护线受损或连接断路</a:t>
            </a: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p:transition>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299864" y="1844824"/>
          <a:ext cx="1247800" cy="316835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Picture 22" descr="[转载]什么是TT、TN-C、TN-S、TN-C-S、IT系统？">
            <a:hlinkClick r:id="rId11"/>
          </p:cNvPr>
          <p:cNvPicPr>
            <a:picLocks noChangeAspect="1" noChangeArrowheads="1"/>
          </p:cNvPicPr>
          <p:nvPr/>
        </p:nvPicPr>
        <p:blipFill>
          <a:blip r:embed="rId12" cstate="print"/>
          <a:srcRect/>
          <a:stretch>
            <a:fillRect/>
          </a:stretch>
        </p:blipFill>
        <p:spPr bwMode="auto">
          <a:xfrm>
            <a:off x="1691680" y="1628800"/>
            <a:ext cx="6840760" cy="2160240"/>
          </a:xfrm>
          <a:prstGeom prst="rect">
            <a:avLst/>
          </a:prstGeom>
          <a:noFill/>
          <a:ln w="9525">
            <a:noFill/>
            <a:miter lim="800000"/>
            <a:headEnd/>
            <a:tailEnd/>
          </a:ln>
        </p:spPr>
      </p:pic>
      <p:sp>
        <p:nvSpPr>
          <p:cNvPr id="8" name="Rectangle 23"/>
          <p:cNvSpPr>
            <a:spLocks noChangeArrowheads="1"/>
          </p:cNvSpPr>
          <p:nvPr/>
        </p:nvSpPr>
        <p:spPr bwMode="auto">
          <a:xfrm>
            <a:off x="4128266" y="3753032"/>
            <a:ext cx="1341457" cy="338554"/>
          </a:xfrm>
          <a:prstGeom prst="rect">
            <a:avLst/>
          </a:prstGeom>
          <a:noFill/>
          <a:ln w="9525">
            <a:noFill/>
            <a:miter lim="800000"/>
          </a:ln>
        </p:spPr>
        <p:txBody>
          <a:bodyPr wrap="none" anchor="ctr">
            <a:spAutoFit/>
          </a:bodyPr>
          <a:lstStyle/>
          <a:p>
            <a:r>
              <a:rPr lang="zh-CN" altLang="en-US" sz="1600" dirty="0">
                <a:latin typeface="微软雅黑" panose="020B0503020204020204" pitchFamily="34" charset="-122"/>
                <a:ea typeface="微软雅黑" panose="020B0503020204020204" pitchFamily="34" charset="-122"/>
              </a:rPr>
              <a:t>图</a:t>
            </a:r>
            <a:r>
              <a:rPr lang="en-US" altLang="zh-CN" sz="1600" dirty="0">
                <a:latin typeface="微软雅黑" panose="020B0503020204020204" pitchFamily="34" charset="-122"/>
                <a:ea typeface="微软雅黑" panose="020B0503020204020204" pitchFamily="34" charset="-122"/>
              </a:rPr>
              <a:t>1  TT</a:t>
            </a:r>
            <a:r>
              <a:rPr lang="zh-CN" altLang="en-US" sz="1600" dirty="0">
                <a:latin typeface="微软雅黑" panose="020B0503020204020204" pitchFamily="34" charset="-122"/>
                <a:ea typeface="微软雅黑" panose="020B0503020204020204" pitchFamily="34" charset="-122"/>
              </a:rPr>
              <a:t>系统 </a:t>
            </a:r>
            <a:endParaRPr lang="zh-CN" altLang="en-US" sz="1600" dirty="0">
              <a:latin typeface="微软雅黑" panose="020B0503020204020204" pitchFamily="34" charset="-122"/>
              <a:ea typeface="微软雅黑" panose="020B0503020204020204" pitchFamily="34" charset="-122"/>
            </a:endParaRPr>
          </a:p>
        </p:txBody>
      </p:sp>
      <p:sp>
        <p:nvSpPr>
          <p:cNvPr id="9" name="Rectangle 20"/>
          <p:cNvSpPr>
            <a:spLocks noChangeArrowheads="1"/>
          </p:cNvSpPr>
          <p:nvPr/>
        </p:nvSpPr>
        <p:spPr bwMode="auto">
          <a:xfrm>
            <a:off x="1979562" y="4077072"/>
            <a:ext cx="6480870" cy="2308324"/>
          </a:xfrm>
          <a:prstGeom prst="rect">
            <a:avLst/>
          </a:prstGeom>
          <a:noFill/>
          <a:ln w="9525">
            <a:noFill/>
            <a:miter lim="800000"/>
          </a:ln>
        </p:spPr>
        <p:txBody>
          <a:bodyPr wrap="square" anchor="ctr">
            <a:spAutoFit/>
          </a:bodyPr>
          <a:lstStyle/>
          <a:p>
            <a:pPr>
              <a:lnSpc>
                <a:spcPct val="150000"/>
              </a:lnSpc>
            </a:pPr>
            <a:r>
              <a:rPr lang="zh-CN" altLang="en-US" sz="1600" b="1" dirty="0" smtClean="0">
                <a:solidFill>
                  <a:srgbClr val="22518A"/>
                </a:solidFill>
                <a:latin typeface="微软雅黑" panose="020B0503020204020204" pitchFamily="34" charset="-122"/>
                <a:ea typeface="微软雅黑" panose="020B0503020204020204" pitchFamily="34" charset="-122"/>
              </a:rPr>
              <a:t>一、</a:t>
            </a:r>
            <a:r>
              <a:rPr lang="en-US" altLang="zh-CN" sz="1600" b="1" dirty="0" smtClean="0">
                <a:solidFill>
                  <a:srgbClr val="22518A"/>
                </a:solidFill>
                <a:latin typeface="微软雅黑" panose="020B0503020204020204" pitchFamily="34" charset="-122"/>
                <a:ea typeface="微软雅黑" panose="020B0503020204020204" pitchFamily="34" charset="-122"/>
              </a:rPr>
              <a:t>TT</a:t>
            </a:r>
            <a:r>
              <a:rPr lang="zh-CN" altLang="en-US" sz="1600" b="1" dirty="0" smtClean="0">
                <a:solidFill>
                  <a:srgbClr val="22518A"/>
                </a:solidFill>
                <a:latin typeface="微软雅黑" panose="020B0503020204020204" pitchFamily="34" charset="-122"/>
                <a:ea typeface="微软雅黑" panose="020B0503020204020204" pitchFamily="34" charset="-122"/>
              </a:rPr>
              <a:t>系统概念：</a:t>
            </a:r>
            <a:r>
              <a:rPr lang="zh-CN" altLang="en-US" sz="1600" dirty="0" smtClean="0">
                <a:latin typeface="微软雅黑" panose="020B0503020204020204" pitchFamily="34" charset="-122"/>
                <a:ea typeface="微软雅黑" panose="020B0503020204020204" pitchFamily="34" charset="-122"/>
              </a:rPr>
              <a:t>指</a:t>
            </a:r>
            <a:r>
              <a:rPr lang="zh-CN" altLang="en-US" sz="1600" dirty="0">
                <a:latin typeface="微软雅黑" panose="020B0503020204020204" pitchFamily="34" charset="-122"/>
                <a:ea typeface="微软雅黑" panose="020B0503020204020204" pitchFamily="34" charset="-122"/>
              </a:rPr>
              <a:t>将电气设备的金属外壳直接接地的保护系统，称为保护接地系统。</a:t>
            </a:r>
            <a:endParaRPr lang="zh-CN" altLang="en-US"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第一个符号</a:t>
            </a:r>
            <a:r>
              <a:rPr lang="en-US" altLang="zh-CN" sz="1600" dirty="0">
                <a:latin typeface="微软雅黑" panose="020B0503020204020204" pitchFamily="34" charset="-122"/>
                <a:ea typeface="微软雅黑" panose="020B0503020204020204" pitchFamily="34" charset="-122"/>
              </a:rPr>
              <a:t>T</a:t>
            </a:r>
            <a:r>
              <a:rPr lang="zh-CN" altLang="en-US" sz="1600" dirty="0">
                <a:latin typeface="微软雅黑" panose="020B0503020204020204" pitchFamily="34" charset="-122"/>
                <a:ea typeface="微软雅黑" panose="020B0503020204020204" pitchFamily="34" charset="-122"/>
              </a:rPr>
              <a:t>表示电力系统中性点直接</a:t>
            </a:r>
            <a:r>
              <a:rPr lang="zh-CN" altLang="en-US" sz="1600" dirty="0" smtClean="0">
                <a:latin typeface="微软雅黑" panose="020B0503020204020204" pitchFamily="34" charset="-122"/>
                <a:ea typeface="微软雅黑" panose="020B0503020204020204" pitchFamily="34" charset="-122"/>
              </a:rPr>
              <a:t>接地。</a:t>
            </a:r>
            <a:endParaRPr lang="zh-CN" altLang="en-US"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第二个符号</a:t>
            </a:r>
            <a:r>
              <a:rPr lang="en-US" altLang="zh-CN" sz="1600" dirty="0">
                <a:latin typeface="微软雅黑" panose="020B0503020204020204" pitchFamily="34" charset="-122"/>
                <a:ea typeface="微软雅黑" panose="020B0503020204020204" pitchFamily="34" charset="-122"/>
              </a:rPr>
              <a:t>T</a:t>
            </a:r>
            <a:r>
              <a:rPr lang="zh-CN" altLang="en-US" sz="1600" dirty="0">
                <a:latin typeface="微软雅黑" panose="020B0503020204020204" pitchFamily="34" charset="-122"/>
                <a:ea typeface="微软雅黑" panose="020B0503020204020204" pitchFamily="34" charset="-122"/>
              </a:rPr>
              <a:t>表示负载设备外露不与带电体相接的金属导电部分与大地直接联接，而与系统如何接地无关。</a:t>
            </a:r>
            <a:endParaRPr lang="zh-CN" altLang="en-US"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在</a:t>
            </a:r>
            <a:r>
              <a:rPr lang="en-US" altLang="zh-CN" sz="1600" dirty="0">
                <a:latin typeface="微软雅黑" panose="020B0503020204020204" pitchFamily="34" charset="-122"/>
                <a:ea typeface="微软雅黑" panose="020B0503020204020204" pitchFamily="34" charset="-122"/>
              </a:rPr>
              <a:t>TT</a:t>
            </a:r>
            <a:r>
              <a:rPr lang="zh-CN" altLang="en-US" sz="1600" dirty="0">
                <a:latin typeface="微软雅黑" panose="020B0503020204020204" pitchFamily="34" charset="-122"/>
                <a:ea typeface="微软雅黑" panose="020B0503020204020204" pitchFamily="34" charset="-122"/>
              </a:rPr>
              <a:t>系统中负载的所有接地均称为保护接地，如图</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所示。</a:t>
            </a: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p:transition>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299864" y="1844824"/>
          <a:ext cx="1247800" cy="316835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Rectangle 10"/>
          <p:cNvSpPr>
            <a:spLocks noChangeArrowheads="1"/>
          </p:cNvSpPr>
          <p:nvPr/>
        </p:nvSpPr>
        <p:spPr bwMode="auto">
          <a:xfrm>
            <a:off x="1591206" y="1722294"/>
            <a:ext cx="2558201" cy="338554"/>
          </a:xfrm>
          <a:prstGeom prst="rect">
            <a:avLst/>
          </a:prstGeom>
          <a:noFill/>
          <a:ln w="9525">
            <a:noFill/>
            <a:miter lim="800000"/>
          </a:ln>
        </p:spPr>
        <p:txBody>
          <a:bodyPr wrap="none" anchor="ctr">
            <a:spAutoFit/>
          </a:bodyPr>
          <a:lstStyle/>
          <a:p>
            <a:r>
              <a:rPr lang="zh-CN" altLang="en-US" sz="1600" b="1" dirty="0" smtClean="0">
                <a:solidFill>
                  <a:srgbClr val="22518A"/>
                </a:solidFill>
                <a:latin typeface="微软雅黑" panose="020B0503020204020204" pitchFamily="34" charset="-122"/>
                <a:ea typeface="微软雅黑" panose="020B0503020204020204" pitchFamily="34" charset="-122"/>
              </a:rPr>
              <a:t>二、</a:t>
            </a:r>
            <a:r>
              <a:rPr lang="en-US" altLang="zh-CN" sz="1600" b="1" dirty="0" smtClean="0">
                <a:solidFill>
                  <a:srgbClr val="22518A"/>
                </a:solidFill>
                <a:latin typeface="微软雅黑" panose="020B0503020204020204" pitchFamily="34" charset="-122"/>
                <a:ea typeface="微软雅黑" panose="020B0503020204020204" pitchFamily="34" charset="-122"/>
              </a:rPr>
              <a:t>TT</a:t>
            </a:r>
            <a:r>
              <a:rPr lang="zh-CN" altLang="en-US" sz="1600" b="1" dirty="0">
                <a:solidFill>
                  <a:srgbClr val="22518A"/>
                </a:solidFill>
                <a:latin typeface="微软雅黑" panose="020B0503020204020204" pitchFamily="34" charset="-122"/>
                <a:ea typeface="微软雅黑" panose="020B0503020204020204" pitchFamily="34" charset="-122"/>
              </a:rPr>
              <a:t>系统的特点如下： </a:t>
            </a:r>
            <a:endParaRPr lang="zh-CN" altLang="en-US" sz="1600" b="1" dirty="0">
              <a:solidFill>
                <a:srgbClr val="22518A"/>
              </a:solidFill>
              <a:latin typeface="微软雅黑" panose="020B0503020204020204" pitchFamily="34" charset="-122"/>
              <a:ea typeface="微软雅黑" panose="020B0503020204020204" pitchFamily="34" charset="-122"/>
            </a:endParaRPr>
          </a:p>
        </p:txBody>
      </p:sp>
      <p:sp>
        <p:nvSpPr>
          <p:cNvPr id="8" name="Rectangle 12"/>
          <p:cNvSpPr>
            <a:spLocks noChangeArrowheads="1"/>
          </p:cNvSpPr>
          <p:nvPr/>
        </p:nvSpPr>
        <p:spPr bwMode="auto">
          <a:xfrm>
            <a:off x="1908448" y="2132856"/>
            <a:ext cx="6407968" cy="1569660"/>
          </a:xfrm>
          <a:prstGeom prst="rect">
            <a:avLst/>
          </a:prstGeom>
          <a:noFill/>
          <a:ln w="9525">
            <a:noFill/>
            <a:miter lim="800000"/>
          </a:ln>
        </p:spPr>
        <p:txBody>
          <a:bodyPr wrap="square" anchor="ctr">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当电气设备的金属外壳带电（相线碰壳或设备绝缘损坏而漏电）时，由于有接地保护，可以大大减少触电的危险性。但是，低压断路器（自动开关）不一定能跳闸，造成漏电设备的外壳对地电压高于安全电压，属于危险电压。</a:t>
            </a:r>
            <a:endParaRPr lang="zh-CN" altLang="en-US" sz="1600" dirty="0">
              <a:latin typeface="微软雅黑" panose="020B0503020204020204" pitchFamily="34" charset="-122"/>
              <a:ea typeface="微软雅黑" panose="020B0503020204020204" pitchFamily="34" charset="-122"/>
            </a:endParaRPr>
          </a:p>
        </p:txBody>
      </p:sp>
      <p:sp>
        <p:nvSpPr>
          <p:cNvPr id="9" name="Rectangle 12"/>
          <p:cNvSpPr>
            <a:spLocks noChangeArrowheads="1"/>
          </p:cNvSpPr>
          <p:nvPr/>
        </p:nvSpPr>
        <p:spPr bwMode="auto">
          <a:xfrm>
            <a:off x="1908448" y="3731407"/>
            <a:ext cx="6407968" cy="830997"/>
          </a:xfrm>
          <a:prstGeom prst="rect">
            <a:avLst/>
          </a:prstGeom>
          <a:noFill/>
          <a:ln w="9525">
            <a:noFill/>
            <a:miter lim="800000"/>
          </a:ln>
        </p:spPr>
        <p:txBody>
          <a:bodyPr wrap="square" anchor="ctr">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当漏电电流比较小时，即使有熔断器也不一定能熔断，所以还需要漏电保护器作保护，困此</a:t>
            </a:r>
            <a:r>
              <a:rPr lang="en-US" altLang="zh-CN" sz="1600" dirty="0">
                <a:latin typeface="微软雅黑" panose="020B0503020204020204" pitchFamily="34" charset="-122"/>
                <a:ea typeface="微软雅黑" panose="020B0503020204020204" pitchFamily="34" charset="-122"/>
              </a:rPr>
              <a:t>TT</a:t>
            </a:r>
            <a:r>
              <a:rPr lang="zh-CN" altLang="en-US" sz="1600" dirty="0">
                <a:latin typeface="微软雅黑" panose="020B0503020204020204" pitchFamily="34" charset="-122"/>
                <a:ea typeface="微软雅黑" panose="020B0503020204020204" pitchFamily="34" charset="-122"/>
              </a:rPr>
              <a:t>系统难以推广。</a:t>
            </a:r>
            <a:endParaRPr lang="zh-CN" altLang="en-US" sz="1600" dirty="0">
              <a:latin typeface="微软雅黑" panose="020B0503020204020204" pitchFamily="34" charset="-122"/>
              <a:ea typeface="微软雅黑" panose="020B0503020204020204" pitchFamily="34" charset="-122"/>
            </a:endParaRPr>
          </a:p>
        </p:txBody>
      </p:sp>
      <p:sp>
        <p:nvSpPr>
          <p:cNvPr id="10" name="Rectangle 12"/>
          <p:cNvSpPr>
            <a:spLocks noChangeArrowheads="1"/>
          </p:cNvSpPr>
          <p:nvPr/>
        </p:nvSpPr>
        <p:spPr bwMode="auto">
          <a:xfrm>
            <a:off x="1908448" y="4654078"/>
            <a:ext cx="6407968" cy="830997"/>
          </a:xfrm>
          <a:prstGeom prst="rect">
            <a:avLst/>
          </a:prstGeom>
          <a:noFill/>
          <a:ln w="9525">
            <a:noFill/>
            <a:miter lim="800000"/>
          </a:ln>
        </p:spPr>
        <p:txBody>
          <a:bodyPr wrap="square" anchor="ctr">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TT</a:t>
            </a:r>
            <a:r>
              <a:rPr lang="zh-CN" altLang="en-US" sz="1600" dirty="0">
                <a:latin typeface="微软雅黑" panose="020B0503020204020204" pitchFamily="34" charset="-122"/>
                <a:ea typeface="微软雅黑" panose="020B0503020204020204" pitchFamily="34" charset="-122"/>
              </a:rPr>
              <a:t>系统接地装置耗用钢材多，而且难以回收、费工时、费料。但对低压专用供电系统的钢结构厂房，宜改造为</a:t>
            </a:r>
            <a:r>
              <a:rPr lang="en-US" altLang="zh-CN" sz="1600" dirty="0">
                <a:latin typeface="微软雅黑" panose="020B0503020204020204" pitchFamily="34" charset="-122"/>
                <a:ea typeface="微软雅黑" panose="020B0503020204020204" pitchFamily="34" charset="-122"/>
              </a:rPr>
              <a:t>TN-S</a:t>
            </a:r>
            <a:r>
              <a:rPr lang="zh-CN" altLang="en-US" sz="1600" dirty="0">
                <a:latin typeface="微软雅黑" panose="020B0503020204020204" pitchFamily="34" charset="-122"/>
                <a:ea typeface="微软雅黑" panose="020B0503020204020204" pitchFamily="34" charset="-122"/>
              </a:rPr>
              <a:t>配电系统型式。</a:t>
            </a: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p:transition>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299864" y="1844824"/>
          <a:ext cx="1247800" cy="316835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矩形 6"/>
          <p:cNvSpPr/>
          <p:nvPr/>
        </p:nvSpPr>
        <p:spPr>
          <a:xfrm>
            <a:off x="1691680" y="1701269"/>
            <a:ext cx="6768752" cy="791627"/>
          </a:xfrm>
          <a:prstGeom prst="rect">
            <a:avLst/>
          </a:prstGeom>
        </p:spPr>
        <p:txBody>
          <a:bodyPr wrap="square">
            <a:spAutoFit/>
          </a:bodyPr>
          <a:lstStyle/>
          <a:p>
            <a:pPr>
              <a:lnSpc>
                <a:spcPct val="150000"/>
              </a:lnSpc>
            </a:pPr>
            <a:r>
              <a:rPr lang="zh-CN" altLang="en-US" sz="1600" b="1" dirty="0" smtClean="0">
                <a:solidFill>
                  <a:srgbClr val="22518A"/>
                </a:solidFill>
                <a:latin typeface="微软雅黑" panose="020B0503020204020204" pitchFamily="34" charset="-122"/>
                <a:ea typeface="微软雅黑" panose="020B0503020204020204" pitchFamily="34" charset="-122"/>
              </a:rPr>
              <a:t>一、</a:t>
            </a:r>
            <a:r>
              <a:rPr lang="en-US" altLang="zh-CN" sz="1600" b="1" dirty="0" smtClean="0">
                <a:solidFill>
                  <a:srgbClr val="22518A"/>
                </a:solidFill>
                <a:latin typeface="微软雅黑" panose="020B0503020204020204" pitchFamily="34" charset="-122"/>
                <a:ea typeface="微软雅黑" panose="020B0503020204020204" pitchFamily="34" charset="-122"/>
              </a:rPr>
              <a:t>TN</a:t>
            </a:r>
            <a:r>
              <a:rPr lang="zh-CN" altLang="en-US" sz="1600" b="1" dirty="0" smtClean="0">
                <a:solidFill>
                  <a:srgbClr val="22518A"/>
                </a:solidFill>
                <a:latin typeface="微软雅黑" panose="020B0503020204020204" pitchFamily="34" charset="-122"/>
                <a:ea typeface="微软雅黑" panose="020B0503020204020204" pitchFamily="34" charset="-122"/>
              </a:rPr>
              <a:t>系统概念及其特点：</a:t>
            </a:r>
            <a:r>
              <a:rPr lang="zh-CN" altLang="en-US" sz="1600" dirty="0" smtClean="0">
                <a:latin typeface="微软雅黑" panose="020B0503020204020204" pitchFamily="34" charset="-122"/>
                <a:ea typeface="微软雅黑" panose="020B0503020204020204" pitchFamily="34" charset="-122"/>
              </a:rPr>
              <a:t>是将电气设备的金属外壳与工作零线相接的</a:t>
            </a:r>
            <a:endParaRPr lang="en-US" altLang="zh-CN" sz="1600" dirty="0" smtClean="0">
              <a:latin typeface="微软雅黑" panose="020B0503020204020204" pitchFamily="34" charset="-122"/>
              <a:ea typeface="微软雅黑" panose="020B0503020204020204" pitchFamily="34" charset="-122"/>
            </a:endParaRPr>
          </a:p>
          <a:p>
            <a:pPr>
              <a:lnSpc>
                <a:spcPct val="150000"/>
              </a:lnSpc>
            </a:pPr>
            <a:r>
              <a:rPr lang="zh-CN" altLang="en-US" sz="1600" dirty="0" smtClean="0">
                <a:latin typeface="微软雅黑" panose="020B0503020204020204" pitchFamily="34" charset="-122"/>
                <a:ea typeface="微软雅黑" panose="020B0503020204020204" pitchFamily="34" charset="-122"/>
              </a:rPr>
              <a:t>保护系统，也称作保护接零系统 。一般有如下特点：</a:t>
            </a:r>
            <a:endParaRPr lang="zh-CN" altLang="en-US" sz="1600" b="1" dirty="0">
              <a:solidFill>
                <a:srgbClr val="22518A"/>
              </a:solidFill>
            </a:endParaRPr>
          </a:p>
        </p:txBody>
      </p:sp>
      <p:sp>
        <p:nvSpPr>
          <p:cNvPr id="8" name="Rectangle 14"/>
          <p:cNvSpPr>
            <a:spLocks noChangeArrowheads="1"/>
          </p:cNvSpPr>
          <p:nvPr/>
        </p:nvSpPr>
        <p:spPr bwMode="auto">
          <a:xfrm>
            <a:off x="1762968" y="2543168"/>
            <a:ext cx="6481440" cy="1569660"/>
          </a:xfrm>
          <a:prstGeom prst="rect">
            <a:avLst/>
          </a:prstGeom>
          <a:noFill/>
          <a:ln w="9525">
            <a:noFill/>
            <a:miter lim="800000"/>
          </a:ln>
        </p:spPr>
        <p:txBody>
          <a:bodyPr wrap="square" anchor="ctr">
            <a:spAutoFit/>
          </a:bodyPr>
          <a:lstStyle/>
          <a:p>
            <a:pPr>
              <a:lnSpc>
                <a:spcPct val="150000"/>
              </a:lnSpc>
            </a:pPr>
            <a:r>
              <a:rPr lang="en-US" altLang="zh-CN" sz="1600" dirty="0" smtClean="0">
                <a:latin typeface="微软雅黑" panose="020B0503020204020204" pitchFamily="34" charset="-122"/>
                <a:ea typeface="微软雅黑" panose="020B0503020204020204" pitchFamily="34" charset="-122"/>
              </a:rPr>
              <a:t>1</a:t>
            </a:r>
            <a:r>
              <a:rPr lang="zh-CN" altLang="en-US" sz="1600" dirty="0" smtClean="0">
                <a:latin typeface="微软雅黑" panose="020B0503020204020204" pitchFamily="34" charset="-122"/>
                <a:ea typeface="微软雅黑" panose="020B0503020204020204" pitchFamily="34" charset="-122"/>
              </a:rPr>
              <a:t>、一旦</a:t>
            </a:r>
            <a:r>
              <a:rPr lang="zh-CN" altLang="en-US" sz="1600" dirty="0">
                <a:latin typeface="微软雅黑" panose="020B0503020204020204" pitchFamily="34" charset="-122"/>
                <a:ea typeface="微软雅黑" panose="020B0503020204020204" pitchFamily="34" charset="-122"/>
              </a:rPr>
              <a:t>设备出现外壳带电，接零保护系统能将漏电电流上升为短路电流，这个电流很大，是</a:t>
            </a:r>
            <a:r>
              <a:rPr lang="en-US" altLang="zh-CN" sz="1600" dirty="0">
                <a:latin typeface="微软雅黑" panose="020B0503020204020204" pitchFamily="34" charset="-122"/>
                <a:ea typeface="微软雅黑" panose="020B0503020204020204" pitchFamily="34" charset="-122"/>
              </a:rPr>
              <a:t>TT</a:t>
            </a:r>
            <a:r>
              <a:rPr lang="zh-CN" altLang="en-US" sz="1600" dirty="0">
                <a:latin typeface="微软雅黑" panose="020B0503020204020204" pitchFamily="34" charset="-122"/>
                <a:ea typeface="微软雅黑" panose="020B0503020204020204" pitchFamily="34" charset="-122"/>
              </a:rPr>
              <a:t>系统的</a:t>
            </a:r>
            <a:r>
              <a:rPr lang="en-US" altLang="zh-CN" sz="1600" dirty="0">
                <a:latin typeface="微软雅黑" panose="020B0503020204020204" pitchFamily="34" charset="-122"/>
                <a:ea typeface="微软雅黑" panose="020B0503020204020204" pitchFamily="34" charset="-122"/>
              </a:rPr>
              <a:t>5.3</a:t>
            </a:r>
            <a:r>
              <a:rPr lang="zh-CN" altLang="en-US" sz="1600" dirty="0">
                <a:latin typeface="微软雅黑" panose="020B0503020204020204" pitchFamily="34" charset="-122"/>
                <a:ea typeface="微软雅黑" panose="020B0503020204020204" pitchFamily="34" charset="-122"/>
              </a:rPr>
              <a:t>倍，实际上就是单相对地短路故障，熔断器的熔丝会熔断，低压断路器的脱扣器会立即动作而跳闸，使故障设备断电，比较安全。</a:t>
            </a:r>
            <a:endParaRPr lang="zh-CN" altLang="en-US" sz="1600" dirty="0">
              <a:latin typeface="微软雅黑" panose="020B0503020204020204" pitchFamily="34" charset="-122"/>
              <a:ea typeface="微软雅黑" panose="020B0503020204020204" pitchFamily="34" charset="-122"/>
            </a:endParaRPr>
          </a:p>
        </p:txBody>
      </p:sp>
      <p:sp>
        <p:nvSpPr>
          <p:cNvPr id="9" name="Rectangle 14"/>
          <p:cNvSpPr>
            <a:spLocks noChangeArrowheads="1"/>
          </p:cNvSpPr>
          <p:nvPr/>
        </p:nvSpPr>
        <p:spPr bwMode="auto">
          <a:xfrm>
            <a:off x="1762968" y="4127788"/>
            <a:ext cx="6481440" cy="1200329"/>
          </a:xfrm>
          <a:prstGeom prst="rect">
            <a:avLst/>
          </a:prstGeom>
          <a:noFill/>
          <a:ln w="9525">
            <a:noFill/>
            <a:miter lim="800000"/>
          </a:ln>
        </p:spPr>
        <p:txBody>
          <a:bodyPr wrap="square" anchor="ctr">
            <a:spAutoFit/>
          </a:bodyPr>
          <a:lstStyle/>
          <a:p>
            <a:pPr>
              <a:lnSpc>
                <a:spcPct val="150000"/>
              </a:lnSpc>
            </a:pPr>
            <a:r>
              <a:rPr lang="en-US" altLang="zh-CN" sz="1600" dirty="0" smtClean="0">
                <a:latin typeface="微软雅黑" panose="020B0503020204020204" pitchFamily="34" charset="-122"/>
                <a:ea typeface="微软雅黑" panose="020B0503020204020204" pitchFamily="34" charset="-122"/>
              </a:rPr>
              <a:t>2</a:t>
            </a: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TN</a:t>
            </a:r>
            <a:r>
              <a:rPr lang="zh-CN" altLang="en-US" sz="1600" dirty="0">
                <a:latin typeface="微软雅黑" panose="020B0503020204020204" pitchFamily="34" charset="-122"/>
                <a:ea typeface="微软雅黑" panose="020B0503020204020204" pitchFamily="34" charset="-122"/>
              </a:rPr>
              <a:t>系统节省材料、工时，在我国和其他许多国家广泛得到应用，可见比</a:t>
            </a:r>
            <a:r>
              <a:rPr lang="en-US" altLang="zh-CN" sz="1600" dirty="0">
                <a:latin typeface="微软雅黑" panose="020B0503020204020204" pitchFamily="34" charset="-122"/>
                <a:ea typeface="微软雅黑" panose="020B0503020204020204" pitchFamily="34" charset="-122"/>
              </a:rPr>
              <a:t>TT</a:t>
            </a:r>
            <a:r>
              <a:rPr lang="zh-CN" altLang="en-US" sz="1600" dirty="0">
                <a:latin typeface="微软雅黑" panose="020B0503020204020204" pitchFamily="34" charset="-122"/>
                <a:ea typeface="微软雅黑" panose="020B0503020204020204" pitchFamily="34" charset="-122"/>
              </a:rPr>
              <a:t>系统优点多。</a:t>
            </a:r>
            <a:r>
              <a:rPr lang="en-US" altLang="zh-CN" sz="1600" dirty="0">
                <a:latin typeface="微软雅黑" panose="020B0503020204020204" pitchFamily="34" charset="-122"/>
                <a:ea typeface="微软雅黑" panose="020B0503020204020204" pitchFamily="34" charset="-122"/>
              </a:rPr>
              <a:t>TN</a:t>
            </a:r>
            <a:r>
              <a:rPr lang="zh-CN" altLang="en-US" sz="1600" dirty="0">
                <a:latin typeface="微软雅黑" panose="020B0503020204020204" pitchFamily="34" charset="-122"/>
                <a:ea typeface="微软雅黑" panose="020B0503020204020204" pitchFamily="34" charset="-122"/>
              </a:rPr>
              <a:t>系统根据其保护零线是否与工作零线完全分开而划分为</a:t>
            </a:r>
            <a:r>
              <a:rPr lang="en-US" altLang="zh-CN" sz="1600" dirty="0">
                <a:latin typeface="微软雅黑" panose="020B0503020204020204" pitchFamily="34" charset="-122"/>
                <a:ea typeface="微软雅黑" panose="020B0503020204020204" pitchFamily="34" charset="-122"/>
              </a:rPr>
              <a:t>TN-C</a:t>
            </a:r>
            <a:r>
              <a:rPr lang="zh-CN" altLang="en-US" sz="1600" dirty="0">
                <a:latin typeface="微软雅黑" panose="020B0503020204020204" pitchFamily="34" charset="-122"/>
                <a:ea typeface="微软雅黑" panose="020B0503020204020204" pitchFamily="34" charset="-122"/>
              </a:rPr>
              <a:t>和 </a:t>
            </a:r>
            <a:r>
              <a:rPr lang="en-US" altLang="zh-CN" sz="1600" dirty="0">
                <a:latin typeface="微软雅黑" panose="020B0503020204020204" pitchFamily="34" charset="-122"/>
                <a:ea typeface="微软雅黑" panose="020B0503020204020204" pitchFamily="34" charset="-122"/>
              </a:rPr>
              <a:t>TN-S</a:t>
            </a:r>
            <a:r>
              <a:rPr lang="zh-CN" altLang="en-US" sz="1600" dirty="0">
                <a:latin typeface="微软雅黑" panose="020B0503020204020204" pitchFamily="34" charset="-122"/>
                <a:ea typeface="微软雅黑" panose="020B0503020204020204" pitchFamily="34" charset="-122"/>
              </a:rPr>
              <a:t>等两种。</a:t>
            </a: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p:transition>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299864" y="1844824"/>
          <a:ext cx="1247800" cy="316835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矩形 6"/>
          <p:cNvSpPr/>
          <p:nvPr/>
        </p:nvSpPr>
        <p:spPr>
          <a:xfrm>
            <a:off x="1626250" y="1772816"/>
            <a:ext cx="2441694" cy="338554"/>
          </a:xfrm>
          <a:prstGeom prst="rect">
            <a:avLst/>
          </a:prstGeom>
        </p:spPr>
        <p:txBody>
          <a:bodyPr wrap="none">
            <a:spAutoFit/>
          </a:bodyPr>
          <a:lstStyle/>
          <a:p>
            <a:r>
              <a:rPr lang="zh-CN" altLang="en-US" sz="1600" b="1" dirty="0" smtClean="0">
                <a:solidFill>
                  <a:srgbClr val="22518A"/>
                </a:solidFill>
                <a:latin typeface="微软雅黑" panose="020B0503020204020204" pitchFamily="34" charset="-122"/>
                <a:ea typeface="微软雅黑" panose="020B0503020204020204" pitchFamily="34" charset="-122"/>
              </a:rPr>
              <a:t>二、保护接零及工作原理</a:t>
            </a:r>
            <a:endParaRPr lang="zh-CN" altLang="en-US" sz="1600" dirty="0"/>
          </a:p>
        </p:txBody>
      </p:sp>
      <p:sp>
        <p:nvSpPr>
          <p:cNvPr id="8" name="Rectangle 15"/>
          <p:cNvSpPr>
            <a:spLocks noChangeArrowheads="1"/>
          </p:cNvSpPr>
          <p:nvPr/>
        </p:nvSpPr>
        <p:spPr bwMode="auto">
          <a:xfrm>
            <a:off x="1763688" y="2065413"/>
            <a:ext cx="6624736" cy="787523"/>
          </a:xfrm>
          <a:prstGeom prst="rect">
            <a:avLst/>
          </a:prstGeom>
          <a:noFill/>
          <a:ln w="9525">
            <a:noFill/>
            <a:miter lim="800000"/>
          </a:ln>
        </p:spPr>
        <p:txBody>
          <a:bodyPr wrap="square" anchor="ctr">
            <a:spAutoFit/>
          </a:bodyPr>
          <a:lstStyle/>
          <a:p>
            <a:pPr>
              <a:lnSpc>
                <a:spcPct val="150000"/>
              </a:lnSpc>
            </a:pPr>
            <a:r>
              <a:rPr lang="en-US" altLang="zh-CN" sz="1600" dirty="0" smtClean="0">
                <a:latin typeface="微软雅黑" panose="020B0503020204020204" pitchFamily="34" charset="-122"/>
                <a:ea typeface="微软雅黑" panose="020B0503020204020204" pitchFamily="34" charset="-122"/>
              </a:rPr>
              <a:t>1</a:t>
            </a:r>
            <a:r>
              <a:rPr lang="zh-CN" altLang="en-US" sz="1600" dirty="0" smtClean="0">
                <a:latin typeface="微软雅黑" panose="020B0503020204020204" pitchFamily="34" charset="-122"/>
                <a:ea typeface="微软雅黑" panose="020B0503020204020204" pitchFamily="34" charset="-122"/>
              </a:rPr>
              <a:t>、保护</a:t>
            </a:r>
            <a:r>
              <a:rPr lang="zh-CN" altLang="en-US" sz="1600" dirty="0">
                <a:latin typeface="微软雅黑" panose="020B0503020204020204" pitchFamily="34" charset="-122"/>
                <a:ea typeface="微软雅黑" panose="020B0503020204020204" pitchFamily="34" charset="-122"/>
              </a:rPr>
              <a:t>接</a:t>
            </a:r>
            <a:r>
              <a:rPr lang="zh-CN" altLang="en-US" sz="1600" dirty="0" smtClean="0">
                <a:latin typeface="微软雅黑" panose="020B0503020204020204" pitchFamily="34" charset="-122"/>
                <a:ea typeface="微软雅黑" panose="020B0503020204020204" pitchFamily="34" charset="-122"/>
              </a:rPr>
              <a:t>零：把电器设备的金属外壳和电网的零线可靠连接，以保护人身安全的一种用电安全措施，叫保护接零。</a:t>
            </a:r>
            <a:endParaRPr lang="zh-CN" altLang="en-US" sz="1600" dirty="0" smtClean="0">
              <a:latin typeface="微软雅黑" panose="020B0503020204020204" pitchFamily="34" charset="-122"/>
              <a:ea typeface="微软雅黑" panose="020B0503020204020204" pitchFamily="34" charset="-122"/>
            </a:endParaRPr>
          </a:p>
        </p:txBody>
      </p:sp>
      <p:pic>
        <p:nvPicPr>
          <p:cNvPr id="9" name="Picture 16"/>
          <p:cNvPicPr>
            <a:picLocks noChangeAspect="1" noChangeArrowheads="1"/>
          </p:cNvPicPr>
          <p:nvPr/>
        </p:nvPicPr>
        <p:blipFill>
          <a:blip r:embed="rId11" cstate="print">
            <a:clrChange>
              <a:clrFrom>
                <a:srgbClr val="FFFFFF"/>
              </a:clrFrom>
              <a:clrTo>
                <a:srgbClr val="FFFFFF">
                  <a:alpha val="0"/>
                </a:srgbClr>
              </a:clrTo>
            </a:clrChange>
            <a:lum bright="-12000" contrast="18000"/>
          </a:blip>
          <a:srcRect l="4410"/>
          <a:stretch>
            <a:fillRect/>
          </a:stretch>
        </p:blipFill>
        <p:spPr bwMode="auto">
          <a:xfrm>
            <a:off x="4626495" y="3069878"/>
            <a:ext cx="3295975" cy="2519362"/>
          </a:xfrm>
          <a:prstGeom prst="rect">
            <a:avLst/>
          </a:prstGeom>
          <a:noFill/>
          <a:ln w="9525">
            <a:noFill/>
            <a:miter lim="800000"/>
            <a:headEnd/>
            <a:tailEnd/>
          </a:ln>
        </p:spPr>
      </p:pic>
      <p:sp>
        <p:nvSpPr>
          <p:cNvPr id="10" name="Text Box 17"/>
          <p:cNvSpPr txBox="1">
            <a:spLocks noChangeArrowheads="1"/>
          </p:cNvSpPr>
          <p:nvPr/>
        </p:nvSpPr>
        <p:spPr bwMode="auto">
          <a:xfrm>
            <a:off x="7776095" y="3727847"/>
            <a:ext cx="468313" cy="366712"/>
          </a:xfrm>
          <a:prstGeom prst="rect">
            <a:avLst/>
          </a:prstGeom>
          <a:noFill/>
          <a:ln w="9525">
            <a:noFill/>
            <a:miter lim="800000"/>
          </a:ln>
        </p:spPr>
        <p:txBody>
          <a:bodyPr>
            <a:spAutoFit/>
          </a:bodyPr>
          <a:lstStyle/>
          <a:p>
            <a:pPr algn="ctr">
              <a:spcBef>
                <a:spcPct val="50000"/>
              </a:spcBef>
            </a:pPr>
            <a:r>
              <a:rPr lang="en-US" altLang="zh-CN">
                <a:latin typeface="Arial" panose="020B0604020202020204" pitchFamily="34" charset="0"/>
              </a:rPr>
              <a:t>N</a:t>
            </a:r>
            <a:endParaRPr lang="en-US" altLang="zh-CN">
              <a:latin typeface="Arial" panose="020B0604020202020204" pitchFamily="34" charset="0"/>
            </a:endParaRPr>
          </a:p>
        </p:txBody>
      </p:sp>
      <p:sp>
        <p:nvSpPr>
          <p:cNvPr id="11" name="Text Box 18"/>
          <p:cNvSpPr txBox="1">
            <a:spLocks noChangeArrowheads="1"/>
          </p:cNvSpPr>
          <p:nvPr/>
        </p:nvSpPr>
        <p:spPr bwMode="auto">
          <a:xfrm>
            <a:off x="7776095" y="3504009"/>
            <a:ext cx="468313" cy="366713"/>
          </a:xfrm>
          <a:prstGeom prst="rect">
            <a:avLst/>
          </a:prstGeom>
          <a:noFill/>
          <a:ln w="9525">
            <a:noFill/>
            <a:miter lim="800000"/>
          </a:ln>
        </p:spPr>
        <p:txBody>
          <a:bodyPr>
            <a:spAutoFit/>
          </a:bodyPr>
          <a:lstStyle/>
          <a:p>
            <a:pPr algn="ctr">
              <a:spcBef>
                <a:spcPct val="50000"/>
              </a:spcBef>
            </a:pPr>
            <a:r>
              <a:rPr lang="en-US" altLang="zh-CN" dirty="0">
                <a:latin typeface="Arial" panose="020B0604020202020204" pitchFamily="34" charset="0"/>
              </a:rPr>
              <a:t>L</a:t>
            </a:r>
            <a:r>
              <a:rPr lang="en-US" altLang="zh-CN" sz="1000" dirty="0">
                <a:latin typeface="Arial" panose="020B0604020202020204" pitchFamily="34" charset="0"/>
              </a:rPr>
              <a:t>3</a:t>
            </a:r>
            <a:endParaRPr lang="en-US" altLang="zh-CN" sz="1000" dirty="0">
              <a:latin typeface="Arial" panose="020B0604020202020204" pitchFamily="34" charset="0"/>
            </a:endParaRPr>
          </a:p>
        </p:txBody>
      </p:sp>
      <p:sp>
        <p:nvSpPr>
          <p:cNvPr id="12" name="Text Box 19"/>
          <p:cNvSpPr txBox="1">
            <a:spLocks noChangeArrowheads="1"/>
          </p:cNvSpPr>
          <p:nvPr/>
        </p:nvSpPr>
        <p:spPr bwMode="auto">
          <a:xfrm>
            <a:off x="7776095" y="3216672"/>
            <a:ext cx="468313" cy="366712"/>
          </a:xfrm>
          <a:prstGeom prst="rect">
            <a:avLst/>
          </a:prstGeom>
          <a:noFill/>
          <a:ln w="9525">
            <a:noFill/>
            <a:miter lim="800000"/>
          </a:ln>
        </p:spPr>
        <p:txBody>
          <a:bodyPr>
            <a:spAutoFit/>
          </a:bodyPr>
          <a:lstStyle/>
          <a:p>
            <a:pPr algn="ctr">
              <a:spcBef>
                <a:spcPct val="50000"/>
              </a:spcBef>
            </a:pPr>
            <a:r>
              <a:rPr lang="en-US" altLang="zh-CN" dirty="0">
                <a:latin typeface="Arial" panose="020B0604020202020204" pitchFamily="34" charset="0"/>
              </a:rPr>
              <a:t>L</a:t>
            </a:r>
            <a:r>
              <a:rPr lang="en-US" altLang="zh-CN" sz="1000" dirty="0">
                <a:latin typeface="Arial" panose="020B0604020202020204" pitchFamily="34" charset="0"/>
              </a:rPr>
              <a:t>2</a:t>
            </a:r>
            <a:endParaRPr lang="en-US" altLang="zh-CN" sz="1000" dirty="0">
              <a:latin typeface="Arial" panose="020B0604020202020204" pitchFamily="34" charset="0"/>
            </a:endParaRPr>
          </a:p>
        </p:txBody>
      </p:sp>
      <p:sp>
        <p:nvSpPr>
          <p:cNvPr id="13" name="Text Box 20"/>
          <p:cNvSpPr txBox="1">
            <a:spLocks noChangeArrowheads="1"/>
          </p:cNvSpPr>
          <p:nvPr/>
        </p:nvSpPr>
        <p:spPr bwMode="auto">
          <a:xfrm>
            <a:off x="7776095" y="2929334"/>
            <a:ext cx="468313" cy="366713"/>
          </a:xfrm>
          <a:prstGeom prst="rect">
            <a:avLst/>
          </a:prstGeom>
          <a:noFill/>
          <a:ln w="9525">
            <a:noFill/>
            <a:miter lim="800000"/>
          </a:ln>
        </p:spPr>
        <p:txBody>
          <a:bodyPr>
            <a:spAutoFit/>
          </a:bodyPr>
          <a:lstStyle/>
          <a:p>
            <a:pPr algn="ctr">
              <a:spcBef>
                <a:spcPct val="50000"/>
              </a:spcBef>
            </a:pPr>
            <a:r>
              <a:rPr lang="en-US" altLang="zh-CN" dirty="0">
                <a:latin typeface="Arial" panose="020B0604020202020204" pitchFamily="34" charset="0"/>
              </a:rPr>
              <a:t>L</a:t>
            </a:r>
            <a:r>
              <a:rPr lang="en-US" altLang="zh-CN" sz="1000" dirty="0">
                <a:latin typeface="Arial" panose="020B0604020202020204" pitchFamily="34" charset="0"/>
              </a:rPr>
              <a:t>1</a:t>
            </a:r>
            <a:endParaRPr lang="en-US" altLang="zh-CN" sz="1000" dirty="0">
              <a:latin typeface="Arial" panose="020B0604020202020204" pitchFamily="34" charset="0"/>
            </a:endParaRPr>
          </a:p>
        </p:txBody>
      </p:sp>
      <p:sp>
        <p:nvSpPr>
          <p:cNvPr id="14" name="Rectangle 13"/>
          <p:cNvSpPr>
            <a:spLocks noChangeArrowheads="1"/>
          </p:cNvSpPr>
          <p:nvPr/>
        </p:nvSpPr>
        <p:spPr bwMode="auto">
          <a:xfrm>
            <a:off x="1763688" y="3138934"/>
            <a:ext cx="2735263" cy="2308324"/>
          </a:xfrm>
          <a:prstGeom prst="rect">
            <a:avLst/>
          </a:prstGeom>
          <a:noFill/>
          <a:ln w="9525">
            <a:noFill/>
            <a:miter lim="800000"/>
          </a:ln>
        </p:spPr>
        <p:txBody>
          <a:bodyPr wrap="square" anchor="ctr">
            <a:spAutoFit/>
          </a:bodyPr>
          <a:lstStyle/>
          <a:p>
            <a:pPr>
              <a:lnSpc>
                <a:spcPct val="150000"/>
              </a:lnSpc>
            </a:pPr>
            <a:r>
              <a:rPr lang="en-US" altLang="zh-CN" sz="1600" dirty="0" smtClean="0">
                <a:latin typeface="微软雅黑" panose="020B0503020204020204" pitchFamily="34" charset="-122"/>
                <a:ea typeface="微软雅黑" panose="020B0503020204020204" pitchFamily="34" charset="-122"/>
              </a:rPr>
              <a:t>2</a:t>
            </a:r>
            <a:r>
              <a:rPr lang="zh-CN" altLang="en-US" sz="1600" dirty="0" smtClean="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保护原理</a:t>
            </a:r>
            <a:endParaRPr lang="zh-CN" altLang="en-US" sz="1600" dirty="0">
              <a:latin typeface="微软雅黑" panose="020B0503020204020204" pitchFamily="34" charset="-122"/>
              <a:ea typeface="微软雅黑" panose="020B0503020204020204" pitchFamily="34" charset="-122"/>
            </a:endParaRPr>
          </a:p>
          <a:p>
            <a:pPr>
              <a:lnSpc>
                <a:spcPct val="150000"/>
              </a:lnSpc>
            </a:pPr>
            <a:r>
              <a:rPr lang="zh-CN" altLang="en-US" sz="1600" dirty="0" smtClean="0">
                <a:latin typeface="微软雅黑" panose="020B0503020204020204" pitchFamily="34" charset="-122"/>
                <a:ea typeface="微软雅黑" panose="020B0503020204020204" pitchFamily="34" charset="-122"/>
              </a:rPr>
              <a:t>当</a:t>
            </a:r>
            <a:r>
              <a:rPr lang="zh-CN" altLang="en-US" sz="1600" dirty="0">
                <a:latin typeface="微软雅黑" panose="020B0503020204020204" pitchFamily="34" charset="-122"/>
                <a:ea typeface="微软雅黑" panose="020B0503020204020204" pitchFamily="34" charset="-122"/>
              </a:rPr>
              <a:t>某一相接触设备外壳时</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故障相通过外壳与零线形成短路</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较大的短路电流促使线路上的短路保护装置动作</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切除故障相。</a:t>
            </a: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p:transition>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299864" y="1844824"/>
          <a:ext cx="1247800" cy="316835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矩形 6"/>
          <p:cNvSpPr/>
          <p:nvPr/>
        </p:nvSpPr>
        <p:spPr>
          <a:xfrm>
            <a:off x="1626250" y="1772816"/>
            <a:ext cx="2646878" cy="338554"/>
          </a:xfrm>
          <a:prstGeom prst="rect">
            <a:avLst/>
          </a:prstGeom>
        </p:spPr>
        <p:txBody>
          <a:bodyPr wrap="none">
            <a:spAutoFit/>
          </a:bodyPr>
          <a:lstStyle/>
          <a:p>
            <a:r>
              <a:rPr lang="zh-CN" altLang="en-US" sz="1600" b="1" dirty="0" smtClean="0">
                <a:solidFill>
                  <a:srgbClr val="22518A"/>
                </a:solidFill>
                <a:latin typeface="微软雅黑" panose="020B0503020204020204" pitchFamily="34" charset="-122"/>
                <a:ea typeface="微软雅黑" panose="020B0503020204020204" pitchFamily="34" charset="-122"/>
              </a:rPr>
              <a:t>三、三相四线制制漏电保护</a:t>
            </a:r>
            <a:endParaRPr lang="zh-CN" altLang="en-US" sz="1600" dirty="0"/>
          </a:p>
        </p:txBody>
      </p:sp>
      <p:pic>
        <p:nvPicPr>
          <p:cNvPr id="9" name="Picture 6" descr="无保护接零不安全"/>
          <p:cNvPicPr>
            <a:picLocks noChangeArrowheads="1"/>
          </p:cNvPicPr>
          <p:nvPr/>
        </p:nvPicPr>
        <p:blipFill>
          <a:blip r:embed="rId11" cstate="print"/>
          <a:srcRect/>
          <a:stretch>
            <a:fillRect/>
          </a:stretch>
        </p:blipFill>
        <p:spPr bwMode="auto">
          <a:xfrm>
            <a:off x="2195736" y="2348880"/>
            <a:ext cx="2232159" cy="192187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0" name="AutoShape 7"/>
          <p:cNvSpPr>
            <a:spLocks noChangeArrowheads="1"/>
          </p:cNvSpPr>
          <p:nvPr/>
        </p:nvSpPr>
        <p:spPr bwMode="auto">
          <a:xfrm>
            <a:off x="3173410" y="3709174"/>
            <a:ext cx="324381" cy="228376"/>
          </a:xfrm>
          <a:prstGeom prst="lightningBolt">
            <a:avLst/>
          </a:prstGeom>
          <a:solidFill>
            <a:srgbClr val="FF0000"/>
          </a:solidFill>
          <a:ln w="9525" algn="ctr">
            <a:solidFill>
              <a:srgbClr val="FF0000"/>
            </a:solidFill>
            <a:miter lim="800000"/>
          </a:ln>
        </p:spPr>
        <p:txBody>
          <a:bodyPr wrap="none" anchor="ctr"/>
          <a:lstStyle/>
          <a:p>
            <a:endParaRPr lang="zh-CN" altLang="zh-CN">
              <a:latin typeface="Arial" panose="020B0604020202020204" pitchFamily="34" charset="0"/>
            </a:endParaRPr>
          </a:p>
        </p:txBody>
      </p:sp>
      <p:sp>
        <p:nvSpPr>
          <p:cNvPr id="11" name="Rectangle 42"/>
          <p:cNvSpPr>
            <a:spLocks noChangeArrowheads="1"/>
          </p:cNvSpPr>
          <p:nvPr/>
        </p:nvSpPr>
        <p:spPr bwMode="auto">
          <a:xfrm>
            <a:off x="4651237" y="2291388"/>
            <a:ext cx="3737187" cy="1569660"/>
          </a:xfrm>
          <a:prstGeom prst="rect">
            <a:avLst/>
          </a:prstGeom>
          <a:noFill/>
          <a:ln w="9525">
            <a:noFill/>
            <a:miter lim="800000"/>
          </a:ln>
        </p:spPr>
        <p:txBody>
          <a:bodyPr wrap="square" anchor="ctr">
            <a:spAutoFit/>
          </a:bodyPr>
          <a:lstStyle/>
          <a:p>
            <a:pPr>
              <a:lnSpc>
                <a:spcPct val="150000"/>
              </a:lnSpc>
            </a:pPr>
            <a:r>
              <a:rPr lang="zh-CN" altLang="en-US" sz="1600" dirty="0" smtClean="0">
                <a:latin typeface="微软雅黑" panose="020B0503020204020204" pitchFamily="34" charset="-122"/>
                <a:ea typeface="微软雅黑" panose="020B0503020204020204" pitchFamily="34" charset="-122"/>
              </a:rPr>
              <a:t>对</a:t>
            </a:r>
            <a:r>
              <a:rPr lang="zh-CN" altLang="en-US" sz="1600" dirty="0">
                <a:latin typeface="微软雅黑" panose="020B0503020204020204" pitchFamily="34" charset="-122"/>
                <a:ea typeface="微软雅黑" panose="020B0503020204020204" pitchFamily="34" charset="-122"/>
              </a:rPr>
              <a:t>三相四线制，如果不采用保护接零，设备漏电时，人的接触电压为火线电压，十分危险。人体触及外壳便造成单相触电事故</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pic>
        <p:nvPicPr>
          <p:cNvPr id="13" name="Picture 6" descr="采用保护接零安全"/>
          <p:cNvPicPr>
            <a:picLocks noChangeArrowheads="1"/>
          </p:cNvPicPr>
          <p:nvPr/>
        </p:nvPicPr>
        <p:blipFill>
          <a:blip r:embed="rId12" cstate="print"/>
          <a:srcRect/>
          <a:stretch>
            <a:fillRect/>
          </a:stretch>
        </p:blipFill>
        <p:spPr bwMode="auto">
          <a:xfrm>
            <a:off x="2195636" y="4580781"/>
            <a:ext cx="2304356" cy="180054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nvGrpSpPr>
          <p:cNvPr id="20" name="组合 19"/>
          <p:cNvGrpSpPr/>
          <p:nvPr/>
        </p:nvGrpSpPr>
        <p:grpSpPr>
          <a:xfrm>
            <a:off x="2969508" y="4797152"/>
            <a:ext cx="637922" cy="1080120"/>
            <a:chOff x="5343632" y="4083336"/>
            <a:chExt cx="694854" cy="1385022"/>
          </a:xfrm>
        </p:grpSpPr>
        <p:sp>
          <p:nvSpPr>
            <p:cNvPr id="14" name="Line 8"/>
            <p:cNvSpPr>
              <a:spLocks noChangeShapeType="1"/>
            </p:cNvSpPr>
            <p:nvPr/>
          </p:nvSpPr>
          <p:spPr bwMode="auto">
            <a:xfrm>
              <a:off x="5343632" y="4415546"/>
              <a:ext cx="0" cy="997852"/>
            </a:xfrm>
            <a:prstGeom prst="line">
              <a:avLst/>
            </a:prstGeom>
            <a:noFill/>
            <a:ln w="9525">
              <a:solidFill>
                <a:srgbClr val="000000"/>
              </a:solidFill>
              <a:round/>
            </a:ln>
          </p:spPr>
          <p:txBody>
            <a:bodyPr/>
            <a:lstStyle/>
            <a:p>
              <a:endParaRPr lang="zh-CN" altLang="en-US"/>
            </a:p>
          </p:txBody>
        </p:sp>
        <p:sp>
          <p:nvSpPr>
            <p:cNvPr id="15" name="Line 9"/>
            <p:cNvSpPr>
              <a:spLocks noChangeShapeType="1"/>
            </p:cNvSpPr>
            <p:nvPr/>
          </p:nvSpPr>
          <p:spPr bwMode="auto">
            <a:xfrm flipV="1">
              <a:off x="5395584" y="4723329"/>
              <a:ext cx="0" cy="388393"/>
            </a:xfrm>
            <a:prstGeom prst="line">
              <a:avLst/>
            </a:prstGeom>
            <a:noFill/>
            <a:ln w="28575">
              <a:solidFill>
                <a:srgbClr val="FF0000"/>
              </a:solidFill>
              <a:round/>
              <a:tailEnd type="triangle" w="lg" len="lg"/>
            </a:ln>
          </p:spPr>
          <p:txBody>
            <a:bodyPr/>
            <a:lstStyle/>
            <a:p>
              <a:endParaRPr lang="zh-CN" altLang="en-US"/>
            </a:p>
          </p:txBody>
        </p:sp>
        <p:sp>
          <p:nvSpPr>
            <p:cNvPr id="16" name="Line 10"/>
            <p:cNvSpPr>
              <a:spLocks noChangeShapeType="1"/>
            </p:cNvSpPr>
            <p:nvPr/>
          </p:nvSpPr>
          <p:spPr bwMode="auto">
            <a:xfrm>
              <a:off x="5841069" y="4502262"/>
              <a:ext cx="0" cy="467781"/>
            </a:xfrm>
            <a:prstGeom prst="line">
              <a:avLst/>
            </a:prstGeom>
            <a:noFill/>
            <a:ln w="28575">
              <a:solidFill>
                <a:srgbClr val="FF0000"/>
              </a:solidFill>
              <a:round/>
              <a:tailEnd type="triangle" w="lg" len="lg"/>
            </a:ln>
          </p:spPr>
          <p:txBody>
            <a:bodyPr/>
            <a:lstStyle/>
            <a:p>
              <a:endParaRPr lang="zh-CN" altLang="en-US"/>
            </a:p>
          </p:txBody>
        </p:sp>
        <p:sp>
          <p:nvSpPr>
            <p:cNvPr id="17" name="AutoShape 11"/>
            <p:cNvSpPr>
              <a:spLocks noChangeArrowheads="1"/>
            </p:cNvSpPr>
            <p:nvPr/>
          </p:nvSpPr>
          <p:spPr bwMode="auto">
            <a:xfrm>
              <a:off x="5743660" y="5247292"/>
              <a:ext cx="294826" cy="221066"/>
            </a:xfrm>
            <a:prstGeom prst="lightningBolt">
              <a:avLst/>
            </a:prstGeom>
            <a:solidFill>
              <a:srgbClr val="FF0000"/>
            </a:solidFill>
            <a:ln w="9525" algn="ctr">
              <a:solidFill>
                <a:srgbClr val="FF0000"/>
              </a:solidFill>
              <a:miter lim="800000"/>
            </a:ln>
          </p:spPr>
          <p:txBody>
            <a:bodyPr wrap="none" anchor="ctr"/>
            <a:lstStyle/>
            <a:p>
              <a:endParaRPr lang="zh-CN" altLang="zh-CN">
                <a:latin typeface="Arial" panose="020B0604020202020204" pitchFamily="34" charset="0"/>
              </a:endParaRPr>
            </a:p>
          </p:txBody>
        </p:sp>
        <p:sp>
          <p:nvSpPr>
            <p:cNvPr id="18" name="Line 12"/>
            <p:cNvSpPr>
              <a:spLocks noChangeShapeType="1"/>
            </p:cNvSpPr>
            <p:nvPr/>
          </p:nvSpPr>
          <p:spPr bwMode="auto">
            <a:xfrm>
              <a:off x="5677422" y="4083336"/>
              <a:ext cx="0" cy="996630"/>
            </a:xfrm>
            <a:prstGeom prst="line">
              <a:avLst/>
            </a:prstGeom>
            <a:noFill/>
            <a:ln w="9525">
              <a:solidFill>
                <a:srgbClr val="000000"/>
              </a:solidFill>
              <a:round/>
            </a:ln>
          </p:spPr>
          <p:txBody>
            <a:bodyPr/>
            <a:lstStyle/>
            <a:p>
              <a:endParaRPr lang="zh-CN" altLang="en-US"/>
            </a:p>
          </p:txBody>
        </p:sp>
      </p:grpSp>
      <p:sp>
        <p:nvSpPr>
          <p:cNvPr id="19" name="Oval 13"/>
          <p:cNvSpPr>
            <a:spLocks noChangeArrowheads="1"/>
          </p:cNvSpPr>
          <p:nvPr/>
        </p:nvSpPr>
        <p:spPr bwMode="auto">
          <a:xfrm>
            <a:off x="5252717" y="3861048"/>
            <a:ext cx="176636" cy="499537"/>
          </a:xfrm>
          <a:prstGeom prst="ellipse">
            <a:avLst/>
          </a:prstGeom>
          <a:noFill/>
          <a:ln w="9525">
            <a:noFill/>
            <a:round/>
          </a:ln>
        </p:spPr>
        <p:txBody>
          <a:bodyPr wrap="none" anchor="ctr"/>
          <a:lstStyle/>
          <a:p>
            <a:endParaRPr lang="zh-CN" altLang="zh-CN">
              <a:latin typeface="Arial" panose="020B0604020202020204" pitchFamily="34" charset="0"/>
            </a:endParaRPr>
          </a:p>
        </p:txBody>
      </p:sp>
      <p:sp>
        <p:nvSpPr>
          <p:cNvPr id="21" name="Rectangle 43"/>
          <p:cNvSpPr>
            <a:spLocks noChangeArrowheads="1"/>
          </p:cNvSpPr>
          <p:nvPr/>
        </p:nvSpPr>
        <p:spPr bwMode="auto">
          <a:xfrm>
            <a:off x="4644008" y="4442336"/>
            <a:ext cx="3960440" cy="1938992"/>
          </a:xfrm>
          <a:prstGeom prst="rect">
            <a:avLst/>
          </a:prstGeom>
          <a:noFill/>
          <a:ln w="9525">
            <a:noFill/>
            <a:miter lim="800000"/>
          </a:ln>
        </p:spPr>
        <p:txBody>
          <a:bodyPr wrap="square" anchor="ctr">
            <a:spAutoFit/>
          </a:bodyPr>
          <a:lstStyle/>
          <a:p>
            <a:pPr>
              <a:lnSpc>
                <a:spcPct val="150000"/>
              </a:lnSpc>
            </a:pPr>
            <a:r>
              <a:rPr lang="zh-CN" altLang="en-US" sz="1600" dirty="0" smtClean="0">
                <a:latin typeface="微软雅黑" panose="020B0503020204020204" pitchFamily="34" charset="-122"/>
                <a:ea typeface="微软雅黑" panose="020B0503020204020204" pitchFamily="34" charset="-122"/>
              </a:rPr>
              <a:t>对</a:t>
            </a:r>
            <a:r>
              <a:rPr lang="zh-CN" altLang="en-US" sz="1600" dirty="0">
                <a:latin typeface="微软雅黑" panose="020B0503020204020204" pitchFamily="34" charset="-122"/>
                <a:ea typeface="微软雅黑" panose="020B0503020204020204" pitchFamily="34" charset="-122"/>
              </a:rPr>
              <a:t>三相四线制，如果采用保护接零，当设备漏电时，将变成单相短路，造成熔断器熔断或者开关跳闸，切除电源，就消除了人的触电危险。因此采用保护接零是防止人身触电的有效手段</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Tree>
  </p:cSld>
  <p:clrMapOvr>
    <a:masterClrMapping/>
  </p:clrMapOvr>
  <p:transition>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299864" y="1844824"/>
          <a:ext cx="1247800" cy="316835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矩形 6"/>
          <p:cNvSpPr/>
          <p:nvPr/>
        </p:nvSpPr>
        <p:spPr>
          <a:xfrm>
            <a:off x="1626250" y="1772816"/>
            <a:ext cx="2441694" cy="338554"/>
          </a:xfrm>
          <a:prstGeom prst="rect">
            <a:avLst/>
          </a:prstGeom>
        </p:spPr>
        <p:txBody>
          <a:bodyPr wrap="none">
            <a:spAutoFit/>
          </a:bodyPr>
          <a:lstStyle/>
          <a:p>
            <a:r>
              <a:rPr lang="zh-CN" altLang="en-US" sz="1600" b="1" dirty="0" smtClean="0">
                <a:solidFill>
                  <a:srgbClr val="22518A"/>
                </a:solidFill>
                <a:latin typeface="微软雅黑" panose="020B0503020204020204" pitchFamily="34" charset="-122"/>
                <a:ea typeface="微软雅黑" panose="020B0503020204020204" pitchFamily="34" charset="-122"/>
              </a:rPr>
              <a:t>四、保护接零存在的问题</a:t>
            </a:r>
            <a:endParaRPr lang="zh-CN" altLang="en-US" sz="1600" dirty="0"/>
          </a:p>
        </p:txBody>
      </p:sp>
      <p:grpSp>
        <p:nvGrpSpPr>
          <p:cNvPr id="13" name="组合 12"/>
          <p:cNvGrpSpPr/>
          <p:nvPr/>
        </p:nvGrpSpPr>
        <p:grpSpPr>
          <a:xfrm>
            <a:off x="2411760" y="2521357"/>
            <a:ext cx="2088232" cy="1699731"/>
            <a:chOff x="2051620" y="2204861"/>
            <a:chExt cx="2592388" cy="1920573"/>
          </a:xfrm>
        </p:grpSpPr>
        <p:graphicFrame>
          <p:nvGraphicFramePr>
            <p:cNvPr id="10" name="Object 79"/>
            <p:cNvGraphicFramePr>
              <a:graphicFrameLocks noChangeAspect="1"/>
            </p:cNvGraphicFramePr>
            <p:nvPr/>
          </p:nvGraphicFramePr>
          <p:xfrm>
            <a:off x="2051620" y="2204861"/>
            <a:ext cx="2592388" cy="1540631"/>
          </p:xfrm>
          <a:graphic>
            <a:graphicData uri="http://schemas.openxmlformats.org/presentationml/2006/ole">
              <mc:AlternateContent xmlns:mc="http://schemas.openxmlformats.org/markup-compatibility/2006">
                <mc:Choice xmlns:v="urn:schemas-microsoft-com:vml" Requires="v">
                  <p:oleObj spid="_x0000_s67598" name="VISIO" r:id="rId11" imgW="3317240" imgH="1774825" progId="">
                    <p:embed/>
                  </p:oleObj>
                </mc:Choice>
                <mc:Fallback>
                  <p:oleObj name="VISIO" r:id="rId11" imgW="3317240" imgH="1774825" progId="">
                    <p:embed/>
                    <p:pic>
                      <p:nvPicPr>
                        <p:cNvPr id="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51620" y="2204861"/>
                          <a:ext cx="2592388" cy="154063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AutoShape 8"/>
            <p:cNvSpPr>
              <a:spLocks noChangeArrowheads="1"/>
            </p:cNvSpPr>
            <p:nvPr/>
          </p:nvSpPr>
          <p:spPr bwMode="auto">
            <a:xfrm>
              <a:off x="3212083" y="3032865"/>
              <a:ext cx="204788" cy="285051"/>
            </a:xfrm>
            <a:prstGeom prst="lightningBolt">
              <a:avLst/>
            </a:prstGeom>
            <a:solidFill>
              <a:srgbClr val="FF0000"/>
            </a:solidFill>
            <a:ln w="9525" algn="ctr">
              <a:solidFill>
                <a:srgbClr val="FF0000"/>
              </a:solidFill>
              <a:miter lim="800000"/>
            </a:ln>
          </p:spPr>
          <p:txBody>
            <a:bodyPr wrap="none" anchor="ctr"/>
            <a:lstStyle/>
            <a:p>
              <a:endParaRPr lang="zh-CN" altLang="zh-CN">
                <a:latin typeface="Arial" panose="020B0604020202020204" pitchFamily="34" charset="0"/>
              </a:endParaRPr>
            </a:p>
          </p:txBody>
        </p:sp>
        <p:sp>
          <p:nvSpPr>
            <p:cNvPr id="12" name="Text Box 11"/>
            <p:cNvSpPr txBox="1">
              <a:spLocks noChangeArrowheads="1"/>
            </p:cNvSpPr>
            <p:nvPr/>
          </p:nvSpPr>
          <p:spPr bwMode="auto">
            <a:xfrm>
              <a:off x="2531045" y="3839643"/>
              <a:ext cx="1636713" cy="285791"/>
            </a:xfrm>
            <a:prstGeom prst="rect">
              <a:avLst/>
            </a:prstGeom>
            <a:noFill/>
            <a:ln w="9525">
              <a:noFill/>
              <a:miter lim="800000"/>
            </a:ln>
          </p:spPr>
          <p:txBody>
            <a:bodyPr>
              <a:spAutoFit/>
            </a:bodyPr>
            <a:lstStyle/>
            <a:p>
              <a:pPr marL="342900" indent="-342900" algn="ctr">
                <a:lnSpc>
                  <a:spcPct val="80000"/>
                </a:lnSpc>
                <a:spcBef>
                  <a:spcPct val="50000"/>
                </a:spcBef>
                <a:buClr>
                  <a:schemeClr val="hlink"/>
                </a:buClr>
                <a:buSzPct val="70000"/>
                <a:buFont typeface="Wingdings" panose="05000000000000000000" pitchFamily="2" charset="2"/>
                <a:buNone/>
              </a:pPr>
              <a:r>
                <a:rPr lang="zh-CN" altLang="en-US" sz="1600" dirty="0">
                  <a:solidFill>
                    <a:srgbClr val="000000"/>
                  </a:solidFill>
                  <a:latin typeface="微软雅黑" panose="020B0503020204020204" pitchFamily="34" charset="-122"/>
                  <a:ea typeface="微软雅黑" panose="020B0503020204020204" pitchFamily="34" charset="-122"/>
                </a:rPr>
                <a:t>零线断线</a:t>
              </a:r>
              <a:endParaRPr lang="zh-CN" altLang="en-US" sz="1600" dirty="0">
                <a:solidFill>
                  <a:srgbClr val="000000"/>
                </a:solidFill>
                <a:latin typeface="微软雅黑" panose="020B0503020204020204" pitchFamily="34" charset="-122"/>
                <a:ea typeface="微软雅黑" panose="020B0503020204020204" pitchFamily="34" charset="-122"/>
              </a:endParaRPr>
            </a:p>
          </p:txBody>
        </p:sp>
      </p:grpSp>
      <p:grpSp>
        <p:nvGrpSpPr>
          <p:cNvPr id="14" name="Group 33"/>
          <p:cNvGrpSpPr/>
          <p:nvPr/>
        </p:nvGrpSpPr>
        <p:grpSpPr bwMode="auto">
          <a:xfrm>
            <a:off x="5148982" y="2511625"/>
            <a:ext cx="2087314" cy="1709463"/>
            <a:chOff x="3835" y="1389"/>
            <a:chExt cx="1630" cy="1189"/>
          </a:xfrm>
        </p:grpSpPr>
        <p:graphicFrame>
          <p:nvGraphicFramePr>
            <p:cNvPr id="15" name="Object 80"/>
            <p:cNvGraphicFramePr>
              <a:graphicFrameLocks noChangeAspect="1"/>
            </p:cNvGraphicFramePr>
            <p:nvPr/>
          </p:nvGraphicFramePr>
          <p:xfrm>
            <a:off x="3835" y="1389"/>
            <a:ext cx="1630" cy="951"/>
          </p:xfrm>
          <a:graphic>
            <a:graphicData uri="http://schemas.openxmlformats.org/presentationml/2006/ole">
              <mc:AlternateContent xmlns:mc="http://schemas.openxmlformats.org/markup-compatibility/2006">
                <mc:Choice xmlns:v="urn:schemas-microsoft-com:vml" Requires="v">
                  <p:oleObj spid="_x0000_s67599" name="VISIO" r:id="rId13" imgW="3317240" imgH="1819910" progId="">
                    <p:embed/>
                  </p:oleObj>
                </mc:Choice>
                <mc:Fallback>
                  <p:oleObj name="VISIO" r:id="rId13" imgW="3317240" imgH="1819910" progId="">
                    <p:embed/>
                    <p:pic>
                      <p:nvPicPr>
                        <p:cNvPr id="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35" y="1389"/>
                          <a:ext cx="1630" cy="95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AutoShape 10"/>
            <p:cNvSpPr>
              <a:spLocks noChangeArrowheads="1"/>
            </p:cNvSpPr>
            <p:nvPr/>
          </p:nvSpPr>
          <p:spPr bwMode="auto">
            <a:xfrm>
              <a:off x="4558" y="1888"/>
              <a:ext cx="136" cy="181"/>
            </a:xfrm>
            <a:prstGeom prst="lightningBolt">
              <a:avLst/>
            </a:prstGeom>
            <a:solidFill>
              <a:srgbClr val="FF0000"/>
            </a:solidFill>
            <a:ln w="9525" algn="ctr">
              <a:solidFill>
                <a:srgbClr val="FF0000"/>
              </a:solidFill>
              <a:miter lim="800000"/>
            </a:ln>
          </p:spPr>
          <p:txBody>
            <a:bodyPr wrap="none" anchor="ctr"/>
            <a:lstStyle/>
            <a:p>
              <a:endParaRPr lang="zh-CN" altLang="zh-CN">
                <a:latin typeface="Arial" panose="020B0604020202020204" pitchFamily="34" charset="0"/>
              </a:endParaRPr>
            </a:p>
          </p:txBody>
        </p:sp>
        <p:sp>
          <p:nvSpPr>
            <p:cNvPr id="17" name="Text Box 12"/>
            <p:cNvSpPr txBox="1">
              <a:spLocks noChangeArrowheads="1"/>
            </p:cNvSpPr>
            <p:nvPr/>
          </p:nvSpPr>
          <p:spPr bwMode="auto">
            <a:xfrm>
              <a:off x="4105" y="2399"/>
              <a:ext cx="1088" cy="179"/>
            </a:xfrm>
            <a:prstGeom prst="rect">
              <a:avLst/>
            </a:prstGeom>
            <a:noFill/>
            <a:ln w="9525">
              <a:noFill/>
              <a:miter lim="800000"/>
            </a:ln>
          </p:spPr>
          <p:txBody>
            <a:bodyPr>
              <a:spAutoFit/>
            </a:bodyPr>
            <a:lstStyle/>
            <a:p>
              <a:pPr marL="342900" indent="-342900" algn="ctr">
                <a:lnSpc>
                  <a:spcPct val="80000"/>
                </a:lnSpc>
                <a:spcBef>
                  <a:spcPct val="50000"/>
                </a:spcBef>
                <a:buClr>
                  <a:schemeClr val="hlink"/>
                </a:buClr>
                <a:buSzPct val="70000"/>
                <a:buFont typeface="Wingdings" panose="05000000000000000000" pitchFamily="2" charset="2"/>
                <a:buNone/>
              </a:pPr>
              <a:r>
                <a:rPr lang="zh-CN" altLang="en-US" sz="1600" dirty="0">
                  <a:solidFill>
                    <a:srgbClr val="000000"/>
                  </a:solidFill>
                  <a:latin typeface="微软雅黑" panose="020B0503020204020204" pitchFamily="34" charset="-122"/>
                  <a:ea typeface="微软雅黑" panose="020B0503020204020204" pitchFamily="34" charset="-122"/>
                </a:rPr>
                <a:t>重复接地</a:t>
              </a:r>
              <a:endParaRPr lang="zh-CN" altLang="en-US" sz="1600" dirty="0">
                <a:solidFill>
                  <a:srgbClr val="000000"/>
                </a:solidFill>
                <a:latin typeface="微软雅黑" panose="020B0503020204020204" pitchFamily="34" charset="-122"/>
                <a:ea typeface="微软雅黑" panose="020B0503020204020204" pitchFamily="34" charset="-122"/>
              </a:endParaRPr>
            </a:p>
          </p:txBody>
        </p:sp>
      </p:grpSp>
      <p:sp>
        <p:nvSpPr>
          <p:cNvPr id="18" name="矩形 17"/>
          <p:cNvSpPr/>
          <p:nvPr/>
        </p:nvSpPr>
        <p:spPr>
          <a:xfrm>
            <a:off x="1979712" y="2132856"/>
            <a:ext cx="5760640" cy="338554"/>
          </a:xfrm>
          <a:prstGeom prst="rect">
            <a:avLst/>
          </a:prstGeom>
        </p:spPr>
        <p:txBody>
          <a:bodyPr wrap="square">
            <a:spAutoFit/>
          </a:bodyPr>
          <a:lstStyle/>
          <a:p>
            <a:r>
              <a:rPr lang="en-US" altLang="zh-CN" sz="1600" dirty="0" smtClean="0">
                <a:latin typeface="微软雅黑" panose="020B0503020204020204" pitchFamily="34" charset="-122"/>
                <a:ea typeface="微软雅黑" panose="020B0503020204020204" pitchFamily="34" charset="-122"/>
              </a:rPr>
              <a:t>1</a:t>
            </a:r>
            <a:r>
              <a:rPr lang="zh-CN" altLang="en-US" sz="1600" dirty="0" smtClean="0">
                <a:latin typeface="微软雅黑" panose="020B0503020204020204" pitchFamily="34" charset="-122"/>
                <a:ea typeface="微软雅黑" panose="020B0503020204020204" pitchFamily="34" charset="-122"/>
              </a:rPr>
              <a:t>、工作零线不允许断线，为防止可将工作零线重复接地。</a:t>
            </a:r>
            <a:endParaRPr lang="zh-CN" altLang="en-US" sz="1600" dirty="0">
              <a:latin typeface="微软雅黑" panose="020B0503020204020204" pitchFamily="34" charset="-122"/>
              <a:ea typeface="微软雅黑" panose="020B0503020204020204" pitchFamily="34" charset="-122"/>
            </a:endParaRPr>
          </a:p>
        </p:txBody>
      </p:sp>
      <p:sp>
        <p:nvSpPr>
          <p:cNvPr id="19" name="矩形 18"/>
          <p:cNvSpPr/>
          <p:nvPr/>
        </p:nvSpPr>
        <p:spPr>
          <a:xfrm>
            <a:off x="1979712" y="4437112"/>
            <a:ext cx="4203395" cy="338554"/>
          </a:xfrm>
          <a:prstGeom prst="rect">
            <a:avLst/>
          </a:prstGeom>
        </p:spPr>
        <p:txBody>
          <a:bodyPr wrap="none">
            <a:spAutoFit/>
          </a:bodyPr>
          <a:lstStyle/>
          <a:p>
            <a:r>
              <a:rPr lang="en-US" altLang="zh-CN" sz="1600" dirty="0" smtClean="0">
                <a:latin typeface="微软雅黑" panose="020B0503020204020204" pitchFamily="34" charset="-122"/>
                <a:ea typeface="微软雅黑" panose="020B0503020204020204" pitchFamily="34" charset="-122"/>
              </a:rPr>
              <a:t>2</a:t>
            </a:r>
            <a:r>
              <a:rPr lang="zh-CN" altLang="en-US" sz="1600" dirty="0" smtClean="0">
                <a:latin typeface="微软雅黑" panose="020B0503020204020204" pitchFamily="34" charset="-122"/>
                <a:ea typeface="微软雅黑" panose="020B0503020204020204" pitchFamily="34" charset="-122"/>
              </a:rPr>
              <a:t>、接零线一定要真正独立地接到零线上去。</a:t>
            </a:r>
            <a:endParaRPr lang="zh-CN" altLang="en-US" sz="1600" dirty="0">
              <a:latin typeface="微软雅黑" panose="020B0503020204020204" pitchFamily="34" charset="-122"/>
              <a:ea typeface="微软雅黑" panose="020B0503020204020204" pitchFamily="34" charset="-122"/>
            </a:endParaRPr>
          </a:p>
        </p:txBody>
      </p:sp>
      <p:grpSp>
        <p:nvGrpSpPr>
          <p:cNvPr id="20" name="Group 38"/>
          <p:cNvGrpSpPr/>
          <p:nvPr/>
        </p:nvGrpSpPr>
        <p:grpSpPr bwMode="auto">
          <a:xfrm>
            <a:off x="2483958" y="4869160"/>
            <a:ext cx="1908449" cy="1605159"/>
            <a:chOff x="2868" y="2863"/>
            <a:chExt cx="1633" cy="1291"/>
          </a:xfrm>
        </p:grpSpPr>
        <p:graphicFrame>
          <p:nvGraphicFramePr>
            <p:cNvPr id="21" name="Object 81"/>
            <p:cNvGraphicFramePr/>
            <p:nvPr/>
          </p:nvGraphicFramePr>
          <p:xfrm>
            <a:off x="2868" y="2863"/>
            <a:ext cx="1633" cy="1005"/>
          </p:xfrm>
          <a:graphic>
            <a:graphicData uri="http://schemas.openxmlformats.org/presentationml/2006/ole">
              <mc:AlternateContent xmlns:mc="http://schemas.openxmlformats.org/markup-compatibility/2006">
                <mc:Choice xmlns:v="urn:schemas-microsoft-com:vml" Requires="v">
                  <p:oleObj spid="_x0000_s67600" name="VISIO" r:id="rId15" imgW="2877820" imgH="1774825" progId="">
                    <p:embed/>
                  </p:oleObj>
                </mc:Choice>
                <mc:Fallback>
                  <p:oleObj name="VISIO" r:id="rId15" imgW="2877820" imgH="1774825" progId="">
                    <p:embed/>
                    <p:pic>
                      <p:nvPicPr>
                        <p:cNvPr id="0" name="Picture 4"/>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68" y="2863"/>
                          <a:ext cx="1633" cy="100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 name="Text Box 15"/>
            <p:cNvSpPr txBox="1">
              <a:spLocks noChangeArrowheads="1"/>
            </p:cNvSpPr>
            <p:nvPr/>
          </p:nvSpPr>
          <p:spPr bwMode="auto">
            <a:xfrm>
              <a:off x="3135" y="3921"/>
              <a:ext cx="1088" cy="233"/>
            </a:xfrm>
            <a:prstGeom prst="rect">
              <a:avLst/>
            </a:prstGeom>
            <a:noFill/>
            <a:ln w="9525">
              <a:noFill/>
              <a:miter lim="800000"/>
            </a:ln>
          </p:spPr>
          <p:txBody>
            <a:bodyPr>
              <a:spAutoFit/>
            </a:bodyPr>
            <a:lstStyle/>
            <a:p>
              <a:pPr marL="342900" indent="-342900" algn="ctr">
                <a:lnSpc>
                  <a:spcPct val="80000"/>
                </a:lnSpc>
                <a:spcBef>
                  <a:spcPct val="50000"/>
                </a:spcBef>
                <a:buClr>
                  <a:schemeClr val="hlink"/>
                </a:buClr>
                <a:buSzPct val="70000"/>
                <a:buFont typeface="Wingdings" panose="05000000000000000000" pitchFamily="2" charset="2"/>
                <a:buNone/>
              </a:pPr>
              <a:r>
                <a:rPr lang="zh-CN" altLang="en-US" sz="1600" dirty="0">
                  <a:solidFill>
                    <a:srgbClr val="000000"/>
                  </a:solidFill>
                  <a:latin typeface="微软雅黑" panose="020B0503020204020204" pitchFamily="34" charset="-122"/>
                  <a:ea typeface="微软雅黑" panose="020B0503020204020204" pitchFamily="34" charset="-122"/>
                </a:rPr>
                <a:t>正确接法</a:t>
              </a:r>
              <a:endParaRPr lang="zh-CN" altLang="en-US" sz="1600" dirty="0">
                <a:solidFill>
                  <a:srgbClr val="000000"/>
                </a:solidFill>
                <a:latin typeface="微软雅黑" panose="020B0503020204020204" pitchFamily="34" charset="-122"/>
                <a:ea typeface="微软雅黑" panose="020B0503020204020204" pitchFamily="34" charset="-122"/>
              </a:endParaRPr>
            </a:p>
          </p:txBody>
        </p:sp>
      </p:grpSp>
      <p:grpSp>
        <p:nvGrpSpPr>
          <p:cNvPr id="23" name="Group 37"/>
          <p:cNvGrpSpPr/>
          <p:nvPr/>
        </p:nvGrpSpPr>
        <p:grpSpPr bwMode="auto">
          <a:xfrm>
            <a:off x="5220072" y="4869160"/>
            <a:ext cx="2160240" cy="1584405"/>
            <a:chOff x="3788" y="2931"/>
            <a:chExt cx="1723" cy="1270"/>
          </a:xfrm>
        </p:grpSpPr>
        <p:graphicFrame>
          <p:nvGraphicFramePr>
            <p:cNvPr id="24" name="Object 82"/>
            <p:cNvGraphicFramePr/>
            <p:nvPr/>
          </p:nvGraphicFramePr>
          <p:xfrm>
            <a:off x="3788" y="2931"/>
            <a:ext cx="1723" cy="998"/>
          </p:xfrm>
          <a:graphic>
            <a:graphicData uri="http://schemas.openxmlformats.org/presentationml/2006/ole">
              <mc:AlternateContent xmlns:mc="http://schemas.openxmlformats.org/markup-compatibility/2006">
                <mc:Choice xmlns:v="urn:schemas-microsoft-com:vml" Requires="v">
                  <p:oleObj spid="_x0000_s67601" name="VISIO" r:id="rId17" imgW="2877820" imgH="1774825" progId="">
                    <p:embed/>
                  </p:oleObj>
                </mc:Choice>
                <mc:Fallback>
                  <p:oleObj name="VISIO" r:id="rId17" imgW="2877820" imgH="1774825" progId="">
                    <p:embed/>
                    <p:pic>
                      <p:nvPicPr>
                        <p:cNvPr id="0" name="Picture 5"/>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88" y="2931"/>
                          <a:ext cx="1723" cy="998"/>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 name="Text Box 16"/>
            <p:cNvSpPr txBox="1">
              <a:spLocks noChangeArrowheads="1"/>
            </p:cNvSpPr>
            <p:nvPr/>
          </p:nvSpPr>
          <p:spPr bwMode="auto">
            <a:xfrm>
              <a:off x="4105" y="3969"/>
              <a:ext cx="1088" cy="232"/>
            </a:xfrm>
            <a:prstGeom prst="rect">
              <a:avLst/>
            </a:prstGeom>
            <a:noFill/>
            <a:ln w="9525">
              <a:noFill/>
              <a:miter lim="800000"/>
            </a:ln>
          </p:spPr>
          <p:txBody>
            <a:bodyPr>
              <a:spAutoFit/>
            </a:bodyPr>
            <a:lstStyle/>
            <a:p>
              <a:pPr marL="342900" indent="-342900" algn="ctr">
                <a:lnSpc>
                  <a:spcPct val="80000"/>
                </a:lnSpc>
                <a:spcBef>
                  <a:spcPct val="50000"/>
                </a:spcBef>
                <a:buClr>
                  <a:schemeClr val="hlink"/>
                </a:buClr>
                <a:buSzPct val="70000"/>
                <a:buFont typeface="Wingdings" panose="05000000000000000000" pitchFamily="2" charset="2"/>
                <a:buNone/>
              </a:pPr>
              <a:r>
                <a:rPr lang="zh-CN" altLang="en-US" sz="1600" dirty="0">
                  <a:solidFill>
                    <a:srgbClr val="000000"/>
                  </a:solidFill>
                  <a:latin typeface="微软雅黑" panose="020B0503020204020204" pitchFamily="34" charset="-122"/>
                  <a:ea typeface="微软雅黑" panose="020B0503020204020204" pitchFamily="34" charset="-122"/>
                </a:rPr>
                <a:t>错误接法</a:t>
              </a:r>
              <a:endParaRPr lang="zh-CN" altLang="en-US" sz="1600" dirty="0">
                <a:solidFill>
                  <a:srgbClr val="000000"/>
                </a:solidFill>
                <a:latin typeface="微软雅黑" panose="020B0503020204020204" pitchFamily="34" charset="-122"/>
                <a:ea typeface="微软雅黑" panose="020B0503020204020204" pitchFamily="34" charset="-122"/>
              </a:endParaRPr>
            </a:p>
          </p:txBody>
        </p:sp>
      </p:grpSp>
    </p:spTree>
  </p:cSld>
  <p:clrMapOvr>
    <a:masterClrMapping/>
  </p:clrMapOvr>
  <p:transition>
    <p:push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299864" y="1844824"/>
          <a:ext cx="1247800" cy="316835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矩形 6"/>
          <p:cNvSpPr/>
          <p:nvPr/>
        </p:nvSpPr>
        <p:spPr>
          <a:xfrm>
            <a:off x="1626250" y="1772816"/>
            <a:ext cx="2539478" cy="338554"/>
          </a:xfrm>
          <a:prstGeom prst="rect">
            <a:avLst/>
          </a:prstGeom>
        </p:spPr>
        <p:txBody>
          <a:bodyPr wrap="none">
            <a:spAutoFit/>
          </a:bodyPr>
          <a:lstStyle/>
          <a:p>
            <a:r>
              <a:rPr lang="zh-CN" altLang="en-US" sz="1600" b="1" dirty="0" smtClean="0">
                <a:solidFill>
                  <a:srgbClr val="22518A"/>
                </a:solidFill>
                <a:latin typeface="微软雅黑" panose="020B0503020204020204" pitchFamily="34" charset="-122"/>
                <a:ea typeface="微软雅黑" panose="020B0503020204020204" pitchFamily="34" charset="-122"/>
              </a:rPr>
              <a:t>五、</a:t>
            </a:r>
            <a:r>
              <a:rPr lang="en-US" altLang="zh-CN" sz="1600" b="1" dirty="0" smtClean="0">
                <a:solidFill>
                  <a:srgbClr val="22518A"/>
                </a:solidFill>
                <a:latin typeface="微软雅黑" panose="020B0503020204020204" pitchFamily="34" charset="-122"/>
                <a:ea typeface="微软雅黑" panose="020B0503020204020204" pitchFamily="34" charset="-122"/>
              </a:rPr>
              <a:t>TN</a:t>
            </a:r>
            <a:r>
              <a:rPr lang="zh-CN" altLang="en-US" sz="1600" dirty="0" smtClean="0">
                <a:solidFill>
                  <a:srgbClr val="22518A"/>
                </a:solidFill>
                <a:latin typeface="微软雅黑" panose="020B0503020204020204" pitchFamily="34" charset="-122"/>
                <a:ea typeface="微软雅黑" panose="020B0503020204020204" pitchFamily="34" charset="-122"/>
              </a:rPr>
              <a:t>接地保护接零类型</a:t>
            </a:r>
            <a:endParaRPr lang="zh-CN" altLang="en-US" sz="1600" dirty="0"/>
          </a:p>
        </p:txBody>
      </p:sp>
      <p:pic>
        <p:nvPicPr>
          <p:cNvPr id="8" name="Picture 11" descr="[转载]什么是TT、TN-C、TN-S、TN-C-S、IT系统？">
            <a:hlinkClick r:id="rId11"/>
          </p:cNvPr>
          <p:cNvPicPr>
            <a:picLocks noChangeAspect="1" noChangeArrowheads="1"/>
          </p:cNvPicPr>
          <p:nvPr/>
        </p:nvPicPr>
        <p:blipFill>
          <a:blip r:embed="rId12" cstate="print"/>
          <a:srcRect/>
          <a:stretch>
            <a:fillRect/>
          </a:stretch>
        </p:blipFill>
        <p:spPr bwMode="auto">
          <a:xfrm>
            <a:off x="1908795" y="4929212"/>
            <a:ext cx="4175373" cy="1308100"/>
          </a:xfrm>
          <a:prstGeom prst="rect">
            <a:avLst/>
          </a:prstGeom>
          <a:noFill/>
          <a:ln w="9525">
            <a:noFill/>
            <a:miter lim="800000"/>
            <a:headEnd/>
            <a:tailEnd/>
          </a:ln>
        </p:spPr>
      </p:pic>
      <p:pic>
        <p:nvPicPr>
          <p:cNvPr id="9" name="Picture 12" descr="[转载]什么是TT、TN-C、TN-S、TN-C-S、IT系统？">
            <a:hlinkClick r:id="rId11"/>
          </p:cNvPr>
          <p:cNvPicPr>
            <a:picLocks noChangeAspect="1" noChangeArrowheads="1"/>
          </p:cNvPicPr>
          <p:nvPr/>
        </p:nvPicPr>
        <p:blipFill>
          <a:blip r:embed="rId13" cstate="print"/>
          <a:srcRect/>
          <a:stretch>
            <a:fillRect/>
          </a:stretch>
        </p:blipFill>
        <p:spPr bwMode="auto">
          <a:xfrm>
            <a:off x="1935014" y="2133600"/>
            <a:ext cx="4149154" cy="1303338"/>
          </a:xfrm>
          <a:prstGeom prst="rect">
            <a:avLst/>
          </a:prstGeom>
          <a:noFill/>
          <a:ln w="9525">
            <a:noFill/>
            <a:miter lim="800000"/>
            <a:headEnd/>
            <a:tailEnd/>
          </a:ln>
        </p:spPr>
      </p:pic>
      <p:pic>
        <p:nvPicPr>
          <p:cNvPr id="10" name="Picture 18" descr="未命名"/>
          <p:cNvPicPr>
            <a:picLocks noChangeAspect="1" noChangeArrowheads="1"/>
          </p:cNvPicPr>
          <p:nvPr/>
        </p:nvPicPr>
        <p:blipFill>
          <a:blip r:embed="rId14" cstate="print"/>
          <a:srcRect l="700" t="18489" r="1787" b="26389"/>
          <a:stretch>
            <a:fillRect/>
          </a:stretch>
        </p:blipFill>
        <p:spPr bwMode="auto">
          <a:xfrm>
            <a:off x="1906885" y="3432919"/>
            <a:ext cx="4105275" cy="1292225"/>
          </a:xfrm>
          <a:prstGeom prst="rect">
            <a:avLst/>
          </a:prstGeom>
          <a:noFill/>
          <a:ln w="9525">
            <a:noFill/>
            <a:miter lim="800000"/>
            <a:headEnd/>
            <a:tailEnd/>
          </a:ln>
        </p:spPr>
      </p:pic>
      <p:sp>
        <p:nvSpPr>
          <p:cNvPr id="11" name="矩形 10"/>
          <p:cNvSpPr/>
          <p:nvPr/>
        </p:nvSpPr>
        <p:spPr>
          <a:xfrm>
            <a:off x="6031407" y="2276872"/>
            <a:ext cx="700833" cy="338554"/>
          </a:xfrm>
          <a:prstGeom prst="rect">
            <a:avLst/>
          </a:prstGeom>
        </p:spPr>
        <p:txBody>
          <a:bodyPr wrap="none">
            <a:spAutoFit/>
          </a:bodyPr>
          <a:lstStyle/>
          <a:p>
            <a:pPr algn="ctr"/>
            <a:r>
              <a:rPr lang="en-US" altLang="zh-CN" sz="1600" b="1" dirty="0" smtClean="0">
                <a:solidFill>
                  <a:srgbClr val="22518A"/>
                </a:solidFill>
                <a:latin typeface="微软雅黑" panose="020B0503020204020204" pitchFamily="34" charset="-122"/>
                <a:ea typeface="微软雅黑" panose="020B0503020204020204" pitchFamily="34" charset="-122"/>
              </a:rPr>
              <a:t>TN-S</a:t>
            </a:r>
            <a:endParaRPr lang="en-US" altLang="zh-CN" sz="1600" b="1" dirty="0">
              <a:solidFill>
                <a:srgbClr val="22518A"/>
              </a:solidFill>
              <a:latin typeface="微软雅黑" panose="020B0503020204020204" pitchFamily="34" charset="-122"/>
              <a:ea typeface="微软雅黑" panose="020B0503020204020204" pitchFamily="34" charset="-122"/>
            </a:endParaRPr>
          </a:p>
        </p:txBody>
      </p:sp>
      <p:sp>
        <p:nvSpPr>
          <p:cNvPr id="12" name="矩形 11"/>
          <p:cNvSpPr/>
          <p:nvPr/>
        </p:nvSpPr>
        <p:spPr>
          <a:xfrm>
            <a:off x="6012160" y="3635732"/>
            <a:ext cx="928459" cy="338554"/>
          </a:xfrm>
          <a:prstGeom prst="rect">
            <a:avLst/>
          </a:prstGeom>
        </p:spPr>
        <p:txBody>
          <a:bodyPr wrap="none">
            <a:spAutoFit/>
          </a:bodyPr>
          <a:lstStyle/>
          <a:p>
            <a:pPr algn="ctr"/>
            <a:r>
              <a:rPr lang="en-US" altLang="zh-CN" sz="1600" b="1" dirty="0" smtClean="0">
                <a:solidFill>
                  <a:srgbClr val="22518A"/>
                </a:solidFill>
                <a:latin typeface="微软雅黑" panose="020B0503020204020204" pitchFamily="34" charset="-122"/>
                <a:ea typeface="微软雅黑" panose="020B0503020204020204" pitchFamily="34" charset="-122"/>
              </a:rPr>
              <a:t>TN-C-S</a:t>
            </a:r>
            <a:endParaRPr lang="en-US" altLang="zh-CN" sz="1600" b="1" dirty="0">
              <a:solidFill>
                <a:srgbClr val="22518A"/>
              </a:solidFill>
              <a:latin typeface="微软雅黑" panose="020B0503020204020204" pitchFamily="34" charset="-122"/>
              <a:ea typeface="微软雅黑" panose="020B0503020204020204" pitchFamily="34" charset="-122"/>
            </a:endParaRPr>
          </a:p>
        </p:txBody>
      </p:sp>
      <p:sp>
        <p:nvSpPr>
          <p:cNvPr id="13" name="矩形 12"/>
          <p:cNvSpPr/>
          <p:nvPr/>
        </p:nvSpPr>
        <p:spPr>
          <a:xfrm>
            <a:off x="6012160" y="5013176"/>
            <a:ext cx="715260" cy="338554"/>
          </a:xfrm>
          <a:prstGeom prst="rect">
            <a:avLst/>
          </a:prstGeom>
        </p:spPr>
        <p:txBody>
          <a:bodyPr wrap="none">
            <a:spAutoFit/>
          </a:bodyPr>
          <a:lstStyle/>
          <a:p>
            <a:pPr algn="ctr"/>
            <a:r>
              <a:rPr lang="en-US" altLang="zh-CN" sz="1600" b="1" dirty="0" smtClean="0">
                <a:solidFill>
                  <a:srgbClr val="22518A"/>
                </a:solidFill>
                <a:latin typeface="微软雅黑" panose="020B0503020204020204" pitchFamily="34" charset="-122"/>
                <a:ea typeface="微软雅黑" panose="020B0503020204020204" pitchFamily="34" charset="-122"/>
              </a:rPr>
              <a:t>TN-C</a:t>
            </a:r>
            <a:endParaRPr lang="en-US" altLang="zh-CN" sz="1600" b="1" dirty="0">
              <a:solidFill>
                <a:srgbClr val="22518A"/>
              </a:solidFill>
              <a:latin typeface="微软雅黑" panose="020B0503020204020204" pitchFamily="34" charset="-122"/>
              <a:ea typeface="微软雅黑" panose="020B0503020204020204" pitchFamily="34" charset="-122"/>
            </a:endParaRPr>
          </a:p>
        </p:txBody>
      </p:sp>
      <p:sp>
        <p:nvSpPr>
          <p:cNvPr id="14" name="Rectangle 7"/>
          <p:cNvSpPr>
            <a:spLocks noChangeArrowheads="1"/>
          </p:cNvSpPr>
          <p:nvPr/>
        </p:nvSpPr>
        <p:spPr bwMode="auto">
          <a:xfrm>
            <a:off x="7308304" y="3052117"/>
            <a:ext cx="1656184" cy="1200329"/>
          </a:xfrm>
          <a:prstGeom prst="rect">
            <a:avLst/>
          </a:prstGeom>
          <a:solidFill>
            <a:schemeClr val="accent1"/>
          </a:solidFill>
          <a:ln w="9525">
            <a:solidFill>
              <a:schemeClr val="bg1"/>
            </a:solidFill>
            <a:miter lim="800000"/>
          </a:ln>
          <a:effectLst>
            <a:outerShdw blurRad="50800" dist="38100" dir="8100000" algn="tr" rotWithShape="0">
              <a:prstClr val="black">
                <a:alpha val="40000"/>
              </a:prstClr>
            </a:outerShdw>
          </a:effectLst>
        </p:spPr>
        <p:txBody>
          <a:bodyPr wrap="square" anchor="ctr">
            <a:spAutoFit/>
          </a:bodyPr>
          <a:lstStyle/>
          <a:p>
            <a:pPr>
              <a:lnSpc>
                <a:spcPct val="150000"/>
              </a:lnSpc>
            </a:pPr>
            <a:r>
              <a:rPr lang="en-US" altLang="zh-CN" sz="1600" dirty="0">
                <a:solidFill>
                  <a:schemeClr val="bg1"/>
                </a:solidFill>
                <a:latin typeface="微软雅黑" panose="020B0503020204020204" pitchFamily="34" charset="-122"/>
                <a:ea typeface="微软雅黑" panose="020B0503020204020204" pitchFamily="34" charset="-122"/>
              </a:rPr>
              <a:t>   </a:t>
            </a:r>
            <a:r>
              <a:rPr lang="zh-CN" altLang="en-US" sz="1600" dirty="0">
                <a:solidFill>
                  <a:schemeClr val="bg1"/>
                </a:solidFill>
                <a:latin typeface="微软雅黑" panose="020B0503020204020204" pitchFamily="34" charset="-122"/>
                <a:ea typeface="微软雅黑" panose="020B0503020204020204" pitchFamily="34" charset="-122"/>
              </a:rPr>
              <a:t>各种</a:t>
            </a:r>
            <a:r>
              <a:rPr lang="en-US" altLang="zh-CN" sz="1600" dirty="0">
                <a:solidFill>
                  <a:schemeClr val="bg1"/>
                </a:solidFill>
                <a:latin typeface="微软雅黑" panose="020B0503020204020204" pitchFamily="34" charset="-122"/>
                <a:ea typeface="微软雅黑" panose="020B0503020204020204" pitchFamily="34" charset="-122"/>
              </a:rPr>
              <a:t>TN</a:t>
            </a:r>
            <a:r>
              <a:rPr lang="zh-CN" altLang="en-US" sz="1600" dirty="0">
                <a:solidFill>
                  <a:schemeClr val="bg1"/>
                </a:solidFill>
                <a:latin typeface="微软雅黑" panose="020B0503020204020204" pitchFamily="34" charset="-122"/>
                <a:ea typeface="微软雅黑" panose="020B0503020204020204" pitchFamily="34" charset="-122"/>
              </a:rPr>
              <a:t>系统实质上均属于保护接零系统</a:t>
            </a:r>
            <a:r>
              <a:rPr lang="zh-CN" altLang="en-US" sz="1600" dirty="0" smtClean="0">
                <a:solidFill>
                  <a:schemeClr val="bg1"/>
                </a:solidFill>
                <a:latin typeface="微软雅黑" panose="020B0503020204020204" pitchFamily="34" charset="-122"/>
                <a:ea typeface="微软雅黑" panose="020B0503020204020204" pitchFamily="34" charset="-122"/>
              </a:rPr>
              <a:t>。</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5" name="右大括号 14"/>
          <p:cNvSpPr/>
          <p:nvPr/>
        </p:nvSpPr>
        <p:spPr>
          <a:xfrm>
            <a:off x="6775220" y="2132856"/>
            <a:ext cx="389068" cy="3456384"/>
          </a:xfrm>
          <a:prstGeom prst="rightBrace">
            <a:avLst>
              <a:gd name="adj1" fmla="val 0"/>
              <a:gd name="adj2" fmla="val 4372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Ovr>
    <a:masterClrMapping/>
  </p:clrMapOvr>
  <p:transition>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7" descr="225"/>
          <p:cNvPicPr>
            <a:picLocks noChangeAspect="1" noChangeArrowheads="1"/>
          </p:cNvPicPr>
          <p:nvPr/>
        </p:nvPicPr>
        <p:blipFill>
          <a:blip r:embed="rId1" cstate="print">
            <a:lum bright="6000"/>
          </a:blip>
          <a:srcRect t="4980"/>
          <a:stretch>
            <a:fillRect/>
          </a:stretch>
        </p:blipFill>
        <p:spPr bwMode="auto">
          <a:xfrm>
            <a:off x="395536" y="1124744"/>
            <a:ext cx="1187450" cy="1368152"/>
          </a:xfrm>
          <a:prstGeom prst="rect">
            <a:avLst/>
          </a:prstGeom>
          <a:noFill/>
          <a:ln w="9525">
            <a:noFill/>
            <a:miter lim="800000"/>
            <a:headEnd/>
            <a:tailEnd/>
          </a:ln>
        </p:spPr>
      </p:pic>
      <p:grpSp>
        <p:nvGrpSpPr>
          <p:cNvPr id="5" name="Group 94"/>
          <p:cNvGrpSpPr/>
          <p:nvPr/>
        </p:nvGrpSpPr>
        <p:grpSpPr bwMode="auto">
          <a:xfrm>
            <a:off x="2369248" y="1233066"/>
            <a:ext cx="1903412" cy="539750"/>
            <a:chOff x="657" y="1887"/>
            <a:chExt cx="1044" cy="288"/>
          </a:xfrm>
          <a:solidFill>
            <a:schemeClr val="accent1"/>
          </a:solidFill>
          <a:effectLst>
            <a:outerShdw blurRad="50800" dist="38100" dir="2700000" algn="tl" rotWithShape="0">
              <a:prstClr val="black">
                <a:alpha val="40000"/>
              </a:prstClr>
            </a:outerShdw>
          </a:effectLst>
        </p:grpSpPr>
        <p:sp>
          <p:nvSpPr>
            <p:cNvPr id="6" name="AutoShape 81"/>
            <p:cNvSpPr>
              <a:spLocks noChangeArrowheads="1"/>
            </p:cNvSpPr>
            <p:nvPr/>
          </p:nvSpPr>
          <p:spPr bwMode="auto">
            <a:xfrm>
              <a:off x="657" y="1887"/>
              <a:ext cx="1044" cy="288"/>
            </a:xfrm>
            <a:prstGeom prst="roundRect">
              <a:avLst>
                <a:gd name="adj" fmla="val 16667"/>
              </a:avLst>
            </a:prstGeom>
            <a:grpFill/>
            <a:ln w="9525">
              <a:noFill/>
              <a:round/>
            </a:ln>
            <a:effectLst/>
          </p:spPr>
          <p:txBody>
            <a:bodyPr wrap="none" anchor="ctr"/>
            <a:lstStyle/>
            <a:p>
              <a:pPr algn="ctr">
                <a:defRPr/>
              </a:pPr>
              <a:endParaRPr lang="zh-CN" altLang="en-US">
                <a:solidFill>
                  <a:schemeClr val="bg1"/>
                </a:solidFill>
                <a:ea typeface="宋体" panose="02010600030101010101" pitchFamily="2" charset="-122"/>
              </a:endParaRPr>
            </a:p>
          </p:txBody>
        </p:sp>
        <p:sp>
          <p:nvSpPr>
            <p:cNvPr id="7" name="Text Box 21"/>
            <p:cNvSpPr txBox="1">
              <a:spLocks noChangeArrowheads="1"/>
            </p:cNvSpPr>
            <p:nvPr/>
          </p:nvSpPr>
          <p:spPr bwMode="auto">
            <a:xfrm>
              <a:off x="773" y="1925"/>
              <a:ext cx="772" cy="196"/>
            </a:xfrm>
            <a:prstGeom prst="rect">
              <a:avLst/>
            </a:prstGeom>
            <a:grpFill/>
            <a:ln w="9525">
              <a:noFill/>
              <a:miter lim="800000"/>
            </a:ln>
          </p:spPr>
          <p:txBody>
            <a:bodyPr>
              <a:spAutoFit/>
            </a:bodyPr>
            <a:lstStyle/>
            <a:p>
              <a:pPr algn="ctr">
                <a:spcBef>
                  <a:spcPct val="50000"/>
                </a:spcBef>
              </a:pPr>
              <a:r>
                <a:rPr lang="zh-CN" altLang="en-US" dirty="0">
                  <a:solidFill>
                    <a:schemeClr val="bg1"/>
                  </a:solidFill>
                  <a:latin typeface="微软雅黑" panose="020B0503020204020204" pitchFamily="34" charset="-122"/>
                  <a:ea typeface="微软雅黑" panose="020B0503020204020204" pitchFamily="34" charset="-122"/>
                </a:rPr>
                <a:t>电气设备</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8" name="Group 95"/>
          <p:cNvGrpSpPr/>
          <p:nvPr/>
        </p:nvGrpSpPr>
        <p:grpSpPr bwMode="auto">
          <a:xfrm>
            <a:off x="4313464" y="1233066"/>
            <a:ext cx="1903412" cy="539750"/>
            <a:chOff x="657" y="2653"/>
            <a:chExt cx="1044" cy="288"/>
          </a:xfrm>
          <a:solidFill>
            <a:schemeClr val="accent1"/>
          </a:solidFill>
          <a:effectLst>
            <a:outerShdw blurRad="50800" dist="38100" dir="2700000" algn="tl" rotWithShape="0">
              <a:prstClr val="black">
                <a:alpha val="40000"/>
              </a:prstClr>
            </a:outerShdw>
          </a:effectLst>
        </p:grpSpPr>
        <p:sp>
          <p:nvSpPr>
            <p:cNvPr id="9" name="AutoShape 26"/>
            <p:cNvSpPr>
              <a:spLocks noChangeArrowheads="1"/>
            </p:cNvSpPr>
            <p:nvPr/>
          </p:nvSpPr>
          <p:spPr bwMode="auto">
            <a:xfrm>
              <a:off x="657" y="2653"/>
              <a:ext cx="1044" cy="288"/>
            </a:xfrm>
            <a:prstGeom prst="roundRect">
              <a:avLst>
                <a:gd name="adj" fmla="val 16667"/>
              </a:avLst>
            </a:prstGeom>
            <a:grpFill/>
            <a:ln w="9525">
              <a:noFill/>
              <a:round/>
            </a:ln>
            <a:effectLst/>
          </p:spPr>
          <p:txBody>
            <a:bodyPr wrap="none" anchor="ctr"/>
            <a:lstStyle/>
            <a:p>
              <a:pPr algn="ctr"/>
              <a:endParaRPr lang="zh-CN" altLang="en-US">
                <a:solidFill>
                  <a:schemeClr val="bg1"/>
                </a:solidFill>
                <a:ea typeface="宋体" panose="02010600030101010101" pitchFamily="2" charset="-122"/>
              </a:endParaRPr>
            </a:p>
          </p:txBody>
        </p:sp>
        <p:sp>
          <p:nvSpPr>
            <p:cNvPr id="10" name="Text Box 27"/>
            <p:cNvSpPr txBox="1">
              <a:spLocks noChangeArrowheads="1"/>
            </p:cNvSpPr>
            <p:nvPr/>
          </p:nvSpPr>
          <p:spPr bwMode="auto">
            <a:xfrm>
              <a:off x="763" y="2694"/>
              <a:ext cx="772" cy="196"/>
            </a:xfrm>
            <a:prstGeom prst="rect">
              <a:avLst/>
            </a:prstGeom>
            <a:grpFill/>
            <a:ln w="9525">
              <a:noFill/>
              <a:miter lim="800000"/>
            </a:ln>
          </p:spPr>
          <p:txBody>
            <a:bodyPr>
              <a:spAutoFit/>
            </a:bodyPr>
            <a:lstStyle>
              <a:defPPr>
                <a:defRPr lang="zh-CN"/>
              </a:defPPr>
              <a:lvl1pPr algn="ctr">
                <a:spcBef>
                  <a:spcPct val="50000"/>
                </a:spcBef>
                <a:defRPr>
                  <a:latin typeface="微软雅黑" panose="020B0503020204020204" pitchFamily="34" charset="-122"/>
                  <a:ea typeface="微软雅黑" panose="020B0503020204020204" pitchFamily="34" charset="-122"/>
                </a:defRPr>
              </a:lvl1pPr>
            </a:lstStyle>
            <a:p>
              <a:r>
                <a:rPr lang="zh-CN" altLang="en-US" dirty="0">
                  <a:solidFill>
                    <a:schemeClr val="bg1"/>
                  </a:solidFill>
                </a:rPr>
                <a:t>电气装置</a:t>
              </a:r>
              <a:endParaRPr lang="zh-CN" altLang="en-US" dirty="0">
                <a:solidFill>
                  <a:schemeClr val="bg1"/>
                </a:solidFill>
              </a:endParaRPr>
            </a:p>
          </p:txBody>
        </p:sp>
      </p:grpSp>
      <p:grpSp>
        <p:nvGrpSpPr>
          <p:cNvPr id="11" name="Group 96"/>
          <p:cNvGrpSpPr/>
          <p:nvPr/>
        </p:nvGrpSpPr>
        <p:grpSpPr bwMode="auto">
          <a:xfrm>
            <a:off x="6268988" y="1233066"/>
            <a:ext cx="1903412" cy="539750"/>
            <a:chOff x="657" y="3293"/>
            <a:chExt cx="1044" cy="288"/>
          </a:xfrm>
          <a:solidFill>
            <a:schemeClr val="accent1"/>
          </a:solidFill>
          <a:effectLst>
            <a:outerShdw blurRad="50800" dist="38100" dir="2700000" algn="tl" rotWithShape="0">
              <a:prstClr val="black">
                <a:alpha val="40000"/>
              </a:prstClr>
            </a:outerShdw>
          </a:effectLst>
        </p:grpSpPr>
        <p:sp>
          <p:nvSpPr>
            <p:cNvPr id="12" name="AutoShape 32"/>
            <p:cNvSpPr>
              <a:spLocks noChangeArrowheads="1"/>
            </p:cNvSpPr>
            <p:nvPr/>
          </p:nvSpPr>
          <p:spPr bwMode="auto">
            <a:xfrm>
              <a:off x="657" y="3293"/>
              <a:ext cx="1044" cy="288"/>
            </a:xfrm>
            <a:prstGeom prst="roundRect">
              <a:avLst>
                <a:gd name="adj" fmla="val 16667"/>
              </a:avLst>
            </a:prstGeom>
            <a:grpFill/>
            <a:ln w="9525">
              <a:noFill/>
              <a:round/>
            </a:ln>
            <a:effectLst/>
          </p:spPr>
          <p:txBody>
            <a:bodyPr wrap="none" anchor="ctr"/>
            <a:lstStyle/>
            <a:p>
              <a:pPr algn="ctr"/>
              <a:endParaRPr lang="zh-CN" altLang="en-US">
                <a:solidFill>
                  <a:schemeClr val="bg1"/>
                </a:solidFill>
                <a:ea typeface="宋体" panose="02010600030101010101" pitchFamily="2" charset="-122"/>
              </a:endParaRPr>
            </a:p>
          </p:txBody>
        </p:sp>
        <p:sp>
          <p:nvSpPr>
            <p:cNvPr id="13" name="Text Box 33"/>
            <p:cNvSpPr txBox="1">
              <a:spLocks noChangeArrowheads="1"/>
            </p:cNvSpPr>
            <p:nvPr/>
          </p:nvSpPr>
          <p:spPr bwMode="auto">
            <a:xfrm>
              <a:off x="773" y="3339"/>
              <a:ext cx="772" cy="196"/>
            </a:xfrm>
            <a:prstGeom prst="rect">
              <a:avLst/>
            </a:prstGeom>
            <a:grpFill/>
            <a:ln w="9525">
              <a:noFill/>
              <a:miter lim="800000"/>
            </a:ln>
          </p:spPr>
          <p:txBody>
            <a:bodyPr>
              <a:spAutoFit/>
            </a:bodyPr>
            <a:lstStyle>
              <a:defPPr>
                <a:defRPr lang="zh-CN"/>
              </a:defPPr>
              <a:lvl1pPr algn="ctr">
                <a:spcBef>
                  <a:spcPct val="50000"/>
                </a:spcBef>
                <a:defRPr>
                  <a:latin typeface="微软雅黑" panose="020B0503020204020204" pitchFamily="34" charset="-122"/>
                  <a:ea typeface="微软雅黑" panose="020B0503020204020204" pitchFamily="34" charset="-122"/>
                </a:defRPr>
              </a:lvl1pPr>
            </a:lstStyle>
            <a:p>
              <a:r>
                <a:rPr lang="zh-CN" altLang="en-US" dirty="0">
                  <a:solidFill>
                    <a:schemeClr val="bg1"/>
                  </a:solidFill>
                </a:rPr>
                <a:t>电气作业</a:t>
              </a:r>
              <a:endParaRPr lang="zh-CN" altLang="en-US" dirty="0">
                <a:solidFill>
                  <a:schemeClr val="bg1"/>
                </a:solidFill>
              </a:endParaRPr>
            </a:p>
          </p:txBody>
        </p:sp>
      </p:grpSp>
      <p:sp>
        <p:nvSpPr>
          <p:cNvPr id="14" name="TextBox 13"/>
          <p:cNvSpPr txBox="1"/>
          <p:nvPr/>
        </p:nvSpPr>
        <p:spPr>
          <a:xfrm>
            <a:off x="1318573" y="1763524"/>
            <a:ext cx="877163" cy="369332"/>
          </a:xfrm>
          <a:prstGeom prst="rect">
            <a:avLst/>
          </a:prstGeom>
          <a:noFill/>
        </p:spPr>
        <p:txBody>
          <a:bodyPr wrap="none" rtlCol="0">
            <a:spAutoFit/>
          </a:bodyPr>
          <a:lstStyle/>
          <a:p>
            <a:r>
              <a:rPr lang="zh-CN" altLang="en-US" dirty="0" smtClean="0">
                <a:solidFill>
                  <a:srgbClr val="22518A"/>
                </a:solidFill>
                <a:latin typeface="华文中宋" panose="02010600040101010101" pitchFamily="2" charset="-122"/>
                <a:ea typeface="华文中宋" panose="02010600040101010101" pitchFamily="2" charset="-122"/>
              </a:rPr>
              <a:t>工人：</a:t>
            </a:r>
            <a:endParaRPr lang="zh-CN" altLang="en-US" dirty="0">
              <a:solidFill>
                <a:srgbClr val="22518A"/>
              </a:solidFill>
              <a:latin typeface="华文中宋" panose="02010600040101010101" pitchFamily="2" charset="-122"/>
              <a:ea typeface="华文中宋" panose="02010600040101010101" pitchFamily="2" charset="-122"/>
            </a:endParaRPr>
          </a:p>
        </p:txBody>
      </p:sp>
      <p:grpSp>
        <p:nvGrpSpPr>
          <p:cNvPr id="41" name="组合 40"/>
          <p:cNvGrpSpPr/>
          <p:nvPr/>
        </p:nvGrpSpPr>
        <p:grpSpPr>
          <a:xfrm>
            <a:off x="2411760" y="1916831"/>
            <a:ext cx="5760640" cy="2520281"/>
            <a:chOff x="2411760" y="2348880"/>
            <a:chExt cx="5760640" cy="2520281"/>
          </a:xfrm>
        </p:grpSpPr>
        <p:grpSp>
          <p:nvGrpSpPr>
            <p:cNvPr id="39" name="组合 38"/>
            <p:cNvGrpSpPr/>
            <p:nvPr/>
          </p:nvGrpSpPr>
          <p:grpSpPr>
            <a:xfrm>
              <a:off x="2555776" y="2420889"/>
              <a:ext cx="5472310" cy="2448272"/>
              <a:chOff x="2555776" y="2410663"/>
              <a:chExt cx="5472310" cy="2457883"/>
            </a:xfrm>
          </p:grpSpPr>
          <p:grpSp>
            <p:nvGrpSpPr>
              <p:cNvPr id="20" name="Group 170"/>
              <p:cNvGrpSpPr/>
              <p:nvPr/>
            </p:nvGrpSpPr>
            <p:grpSpPr bwMode="auto">
              <a:xfrm>
                <a:off x="2555776" y="2410663"/>
                <a:ext cx="1296144" cy="1090345"/>
                <a:chOff x="1344" y="1782"/>
                <a:chExt cx="931" cy="877"/>
              </a:xfrm>
            </p:grpSpPr>
            <p:pic>
              <p:nvPicPr>
                <p:cNvPr id="21" name="Picture 107" descr="20101124103050451">
                  <a:hlinkClick r:id="rId2"/>
                </p:cNvPr>
                <p:cNvPicPr preferRelativeResize="0">
                  <a:picLocks noChangeArrowheads="1"/>
                </p:cNvPicPr>
                <p:nvPr/>
              </p:nvPicPr>
              <p:blipFill>
                <a:blip r:embed="rId3" cstate="print"/>
                <a:srcRect/>
                <a:stretch>
                  <a:fillRect/>
                </a:stretch>
              </p:blipFill>
              <p:spPr bwMode="auto">
                <a:xfrm>
                  <a:off x="1344" y="1979"/>
                  <a:ext cx="931" cy="680"/>
                </a:xfrm>
                <a:prstGeom prst="rect">
                  <a:avLst/>
                </a:prstGeom>
                <a:noFill/>
                <a:ln w="9525">
                  <a:noFill/>
                  <a:miter lim="800000"/>
                  <a:headEnd/>
                  <a:tailEnd/>
                </a:ln>
              </p:spPr>
            </p:pic>
            <p:sp>
              <p:nvSpPr>
                <p:cNvPr id="22" name="Rectangle 169"/>
                <p:cNvSpPr>
                  <a:spLocks noChangeArrowheads="1"/>
                </p:cNvSpPr>
                <p:nvPr/>
              </p:nvSpPr>
              <p:spPr bwMode="auto">
                <a:xfrm>
                  <a:off x="1582" y="1782"/>
                  <a:ext cx="427" cy="272"/>
                </a:xfrm>
                <a:prstGeom prst="rect">
                  <a:avLst/>
                </a:prstGeom>
                <a:noFill/>
                <a:ln w="9525">
                  <a:noFill/>
                  <a:miter lim="800000"/>
                </a:ln>
              </p:spPr>
              <p:txBody>
                <a:bodyPr wrap="none">
                  <a:spAutoFit/>
                </a:bodyPr>
                <a:lstStyle/>
                <a:p>
                  <a:pPr algn="ctr"/>
                  <a:r>
                    <a:rPr lang="zh-CN" altLang="en-US" sz="1600" dirty="0">
                      <a:latin typeface="华文中宋" panose="02010600040101010101" pitchFamily="2" charset="-122"/>
                      <a:ea typeface="华文中宋" panose="02010600040101010101" pitchFamily="2" charset="-122"/>
                    </a:rPr>
                    <a:t>电钻</a:t>
                  </a:r>
                  <a:endParaRPr lang="zh-CN" altLang="en-US" sz="1600" dirty="0">
                    <a:latin typeface="华文中宋" panose="02010600040101010101" pitchFamily="2" charset="-122"/>
                    <a:ea typeface="华文中宋" panose="02010600040101010101" pitchFamily="2" charset="-122"/>
                  </a:endParaRPr>
                </a:p>
              </p:txBody>
            </p:sp>
          </p:grpSp>
          <p:grpSp>
            <p:nvGrpSpPr>
              <p:cNvPr id="23" name="Group 172"/>
              <p:cNvGrpSpPr/>
              <p:nvPr/>
            </p:nvGrpSpPr>
            <p:grpSpPr bwMode="auto">
              <a:xfrm>
                <a:off x="6588224" y="2486143"/>
                <a:ext cx="1224136" cy="985048"/>
                <a:chOff x="2544" y="1297"/>
                <a:chExt cx="931" cy="938"/>
              </a:xfrm>
            </p:grpSpPr>
            <p:pic>
              <p:nvPicPr>
                <p:cNvPr id="24" name="Picture 106" descr="20101123134939665">
                  <a:hlinkClick r:id="rId4"/>
                </p:cNvPr>
                <p:cNvPicPr preferRelativeResize="0">
                  <a:picLocks noChangeArrowheads="1"/>
                </p:cNvPicPr>
                <p:nvPr/>
              </p:nvPicPr>
              <p:blipFill>
                <a:blip r:embed="rId5" cstate="print"/>
                <a:srcRect/>
                <a:stretch>
                  <a:fillRect/>
                </a:stretch>
              </p:blipFill>
              <p:spPr bwMode="auto">
                <a:xfrm>
                  <a:off x="2544" y="1555"/>
                  <a:ext cx="931" cy="680"/>
                </a:xfrm>
                <a:prstGeom prst="rect">
                  <a:avLst/>
                </a:prstGeom>
                <a:noFill/>
                <a:ln w="9525">
                  <a:noFill/>
                  <a:miter lim="800000"/>
                  <a:headEnd/>
                  <a:tailEnd/>
                </a:ln>
              </p:spPr>
            </p:pic>
            <p:sp>
              <p:nvSpPr>
                <p:cNvPr id="25" name="Rectangle 171"/>
                <p:cNvSpPr>
                  <a:spLocks noChangeArrowheads="1"/>
                </p:cNvSpPr>
                <p:nvPr/>
              </p:nvSpPr>
              <p:spPr bwMode="auto">
                <a:xfrm>
                  <a:off x="2734" y="1297"/>
                  <a:ext cx="609" cy="322"/>
                </a:xfrm>
                <a:prstGeom prst="rect">
                  <a:avLst/>
                </a:prstGeom>
                <a:noFill/>
                <a:ln w="9525">
                  <a:noFill/>
                  <a:miter lim="800000"/>
                </a:ln>
              </p:spPr>
              <p:txBody>
                <a:bodyPr wrap="none">
                  <a:spAutoFit/>
                </a:bodyPr>
                <a:lstStyle/>
                <a:p>
                  <a:pPr algn="ctr"/>
                  <a:r>
                    <a:rPr lang="zh-CN" altLang="en-US" sz="1600" dirty="0">
                      <a:latin typeface="华文中宋" panose="02010600040101010101" pitchFamily="2" charset="-122"/>
                      <a:ea typeface="华文中宋" panose="02010600040101010101" pitchFamily="2" charset="-122"/>
                    </a:rPr>
                    <a:t>冲击钻</a:t>
                  </a:r>
                  <a:endParaRPr lang="zh-CN" altLang="en-US" sz="1600" dirty="0">
                    <a:latin typeface="华文中宋" panose="02010600040101010101" pitchFamily="2" charset="-122"/>
                    <a:ea typeface="华文中宋" panose="02010600040101010101" pitchFamily="2" charset="-122"/>
                  </a:endParaRPr>
                </a:p>
              </p:txBody>
            </p:sp>
          </p:grpSp>
          <p:grpSp>
            <p:nvGrpSpPr>
              <p:cNvPr id="26" name="Group 174"/>
              <p:cNvGrpSpPr/>
              <p:nvPr/>
            </p:nvGrpSpPr>
            <p:grpSpPr bwMode="auto">
              <a:xfrm>
                <a:off x="4826124" y="2420888"/>
                <a:ext cx="900113" cy="977354"/>
                <a:chOff x="3693" y="1347"/>
                <a:chExt cx="567" cy="1079"/>
              </a:xfrm>
            </p:grpSpPr>
            <p:pic>
              <p:nvPicPr>
                <p:cNvPr id="27" name="Picture 135" descr="20110130101530564"/>
                <p:cNvPicPr>
                  <a:picLocks noChangeAspect="1" noChangeArrowheads="1"/>
                </p:cNvPicPr>
                <p:nvPr/>
              </p:nvPicPr>
              <p:blipFill>
                <a:blip r:embed="rId6" cstate="print"/>
                <a:srcRect/>
                <a:stretch>
                  <a:fillRect/>
                </a:stretch>
              </p:blipFill>
              <p:spPr bwMode="auto">
                <a:xfrm>
                  <a:off x="3696" y="1661"/>
                  <a:ext cx="564" cy="765"/>
                </a:xfrm>
                <a:prstGeom prst="rect">
                  <a:avLst/>
                </a:prstGeom>
                <a:noFill/>
                <a:ln w="9525">
                  <a:noFill/>
                  <a:miter lim="800000"/>
                  <a:headEnd/>
                  <a:tailEnd/>
                </a:ln>
              </p:spPr>
            </p:pic>
            <p:sp>
              <p:nvSpPr>
                <p:cNvPr id="28" name="Rectangle 173"/>
                <p:cNvSpPr>
                  <a:spLocks noChangeArrowheads="1"/>
                </p:cNvSpPr>
                <p:nvPr/>
              </p:nvSpPr>
              <p:spPr bwMode="auto">
                <a:xfrm>
                  <a:off x="3693" y="1347"/>
                  <a:ext cx="504" cy="374"/>
                </a:xfrm>
                <a:prstGeom prst="rect">
                  <a:avLst/>
                </a:prstGeom>
              </p:spPr>
              <p:txBody>
                <a:bodyPr wrap="none">
                  <a:spAutoFit/>
                </a:bodyPr>
                <a:lstStyle/>
                <a:p>
                  <a:pPr algn="ctr"/>
                  <a:r>
                    <a:rPr lang="zh-CN" altLang="en-US" sz="1600" dirty="0">
                      <a:latin typeface="华文中宋" panose="02010600040101010101" pitchFamily="2" charset="-122"/>
                      <a:ea typeface="华文中宋" panose="02010600040101010101" pitchFamily="2" charset="-122"/>
                    </a:rPr>
                    <a:t>磁力钻</a:t>
                  </a:r>
                  <a:endParaRPr lang="zh-CN" altLang="en-US" sz="1600" dirty="0">
                    <a:latin typeface="华文中宋" panose="02010600040101010101" pitchFamily="2" charset="-122"/>
                    <a:ea typeface="华文中宋" panose="02010600040101010101" pitchFamily="2" charset="-122"/>
                  </a:endParaRPr>
                </a:p>
              </p:txBody>
            </p:sp>
          </p:grpSp>
          <p:grpSp>
            <p:nvGrpSpPr>
              <p:cNvPr id="29" name="Group 178"/>
              <p:cNvGrpSpPr/>
              <p:nvPr/>
            </p:nvGrpSpPr>
            <p:grpSpPr bwMode="auto">
              <a:xfrm>
                <a:off x="4572298" y="3572571"/>
                <a:ext cx="1367854" cy="1224581"/>
                <a:chOff x="1791" y="1933"/>
                <a:chExt cx="907" cy="907"/>
              </a:xfrm>
            </p:grpSpPr>
            <p:pic>
              <p:nvPicPr>
                <p:cNvPr id="30" name="Picture 109" descr="20101122102031248">
                  <a:hlinkClick r:id="rId7"/>
                </p:cNvPr>
                <p:cNvPicPr preferRelativeResize="0">
                  <a:picLocks noChangeArrowheads="1"/>
                </p:cNvPicPr>
                <p:nvPr/>
              </p:nvPicPr>
              <p:blipFill>
                <a:blip r:embed="rId8" cstate="print"/>
                <a:srcRect/>
                <a:stretch>
                  <a:fillRect/>
                </a:stretch>
              </p:blipFill>
              <p:spPr bwMode="auto">
                <a:xfrm>
                  <a:off x="1791" y="2160"/>
                  <a:ext cx="907" cy="680"/>
                </a:xfrm>
                <a:prstGeom prst="rect">
                  <a:avLst/>
                </a:prstGeom>
                <a:noFill/>
                <a:ln w="9525">
                  <a:noFill/>
                  <a:miter lim="800000"/>
                  <a:headEnd/>
                  <a:tailEnd/>
                </a:ln>
              </p:spPr>
            </p:pic>
            <p:sp>
              <p:nvSpPr>
                <p:cNvPr id="31" name="Rectangle 175"/>
                <p:cNvSpPr>
                  <a:spLocks noChangeArrowheads="1"/>
                </p:cNvSpPr>
                <p:nvPr/>
              </p:nvSpPr>
              <p:spPr bwMode="auto">
                <a:xfrm>
                  <a:off x="1858" y="1933"/>
                  <a:ext cx="803" cy="251"/>
                </a:xfrm>
                <a:prstGeom prst="rect">
                  <a:avLst/>
                </a:prstGeom>
              </p:spPr>
              <p:txBody>
                <a:bodyPr wrap="none">
                  <a:spAutoFit/>
                </a:bodyPr>
                <a:lstStyle/>
                <a:p>
                  <a:pPr algn="ctr"/>
                  <a:r>
                    <a:rPr lang="zh-CN" altLang="en-US" sz="1600" dirty="0">
                      <a:latin typeface="华文中宋" panose="02010600040101010101" pitchFamily="2" charset="-122"/>
                      <a:ea typeface="华文中宋" panose="02010600040101010101" pitchFamily="2" charset="-122"/>
                    </a:rPr>
                    <a:t>型材切割机</a:t>
                  </a:r>
                  <a:endParaRPr lang="zh-CN" altLang="en-US" sz="1600" dirty="0">
                    <a:latin typeface="华文中宋" panose="02010600040101010101" pitchFamily="2" charset="-122"/>
                    <a:ea typeface="华文中宋" panose="02010600040101010101" pitchFamily="2" charset="-122"/>
                  </a:endParaRPr>
                </a:p>
              </p:txBody>
            </p:sp>
          </p:grpSp>
          <p:grpSp>
            <p:nvGrpSpPr>
              <p:cNvPr id="32" name="Group 179"/>
              <p:cNvGrpSpPr/>
              <p:nvPr/>
            </p:nvGrpSpPr>
            <p:grpSpPr bwMode="auto">
              <a:xfrm>
                <a:off x="6588224" y="3572757"/>
                <a:ext cx="1439862" cy="1224395"/>
                <a:chOff x="1882" y="2840"/>
                <a:chExt cx="907" cy="936"/>
              </a:xfrm>
            </p:grpSpPr>
            <p:pic>
              <p:nvPicPr>
                <p:cNvPr id="33" name="Picture 108" descr="2010112315750950">
                  <a:hlinkClick r:id="rId9"/>
                </p:cNvPr>
                <p:cNvPicPr preferRelativeResize="0">
                  <a:picLocks noChangeArrowheads="1"/>
                </p:cNvPicPr>
                <p:nvPr/>
              </p:nvPicPr>
              <p:blipFill>
                <a:blip r:embed="rId10" cstate="print"/>
                <a:srcRect/>
                <a:stretch>
                  <a:fillRect/>
                </a:stretch>
              </p:blipFill>
              <p:spPr bwMode="auto">
                <a:xfrm>
                  <a:off x="1882" y="3096"/>
                  <a:ext cx="907" cy="680"/>
                </a:xfrm>
                <a:prstGeom prst="rect">
                  <a:avLst/>
                </a:prstGeom>
                <a:noFill/>
                <a:ln w="9525">
                  <a:noFill/>
                  <a:miter lim="800000"/>
                  <a:headEnd/>
                  <a:tailEnd/>
                </a:ln>
              </p:spPr>
            </p:pic>
            <p:sp>
              <p:nvSpPr>
                <p:cNvPr id="34" name="Rectangle 176"/>
                <p:cNvSpPr>
                  <a:spLocks noChangeArrowheads="1"/>
                </p:cNvSpPr>
                <p:nvPr/>
              </p:nvSpPr>
              <p:spPr bwMode="auto">
                <a:xfrm>
                  <a:off x="1986" y="2840"/>
                  <a:ext cx="763" cy="259"/>
                </a:xfrm>
                <a:prstGeom prst="rect">
                  <a:avLst/>
                </a:prstGeom>
              </p:spPr>
              <p:txBody>
                <a:bodyPr wrap="none">
                  <a:spAutoFit/>
                </a:bodyPr>
                <a:lstStyle/>
                <a:p>
                  <a:pPr algn="ctr"/>
                  <a:r>
                    <a:rPr lang="zh-CN" altLang="en-US" sz="1600" dirty="0">
                      <a:latin typeface="华文中宋" panose="02010600040101010101" pitchFamily="2" charset="-122"/>
                      <a:ea typeface="华文中宋" panose="02010600040101010101" pitchFamily="2" charset="-122"/>
                    </a:rPr>
                    <a:t>电动磨光机</a:t>
                  </a:r>
                  <a:endParaRPr lang="zh-CN" altLang="en-US" sz="1600" dirty="0">
                    <a:latin typeface="华文中宋" panose="02010600040101010101" pitchFamily="2" charset="-122"/>
                    <a:ea typeface="华文中宋" panose="02010600040101010101" pitchFamily="2" charset="-122"/>
                  </a:endParaRPr>
                </a:p>
              </p:txBody>
            </p:sp>
          </p:grpSp>
          <p:grpSp>
            <p:nvGrpSpPr>
              <p:cNvPr id="35" name="Group 180"/>
              <p:cNvGrpSpPr/>
              <p:nvPr/>
            </p:nvGrpSpPr>
            <p:grpSpPr bwMode="auto">
              <a:xfrm>
                <a:off x="2625629" y="3573408"/>
                <a:ext cx="1439863" cy="1295138"/>
                <a:chOff x="3152" y="2723"/>
                <a:chExt cx="907" cy="979"/>
              </a:xfrm>
            </p:grpSpPr>
            <p:pic>
              <p:nvPicPr>
                <p:cNvPr id="36" name="Picture 112" descr="2010112384922902">
                  <a:hlinkClick r:id="rId11"/>
                </p:cNvPr>
                <p:cNvPicPr preferRelativeResize="0">
                  <a:picLocks noChangeArrowheads="1"/>
                </p:cNvPicPr>
                <p:nvPr/>
              </p:nvPicPr>
              <p:blipFill>
                <a:blip r:embed="rId12" cstate="print"/>
                <a:srcRect/>
                <a:stretch>
                  <a:fillRect/>
                </a:stretch>
              </p:blipFill>
              <p:spPr bwMode="auto">
                <a:xfrm>
                  <a:off x="3152" y="3022"/>
                  <a:ext cx="907" cy="680"/>
                </a:xfrm>
                <a:prstGeom prst="rect">
                  <a:avLst/>
                </a:prstGeom>
                <a:noFill/>
                <a:ln w="9525">
                  <a:noFill/>
                  <a:miter lim="800000"/>
                  <a:headEnd/>
                  <a:tailEnd/>
                </a:ln>
              </p:spPr>
            </p:pic>
            <p:sp>
              <p:nvSpPr>
                <p:cNvPr id="37" name="Rectangle 177"/>
                <p:cNvSpPr>
                  <a:spLocks noChangeArrowheads="1"/>
                </p:cNvSpPr>
                <p:nvPr/>
              </p:nvSpPr>
              <p:spPr bwMode="auto">
                <a:xfrm>
                  <a:off x="3258" y="2723"/>
                  <a:ext cx="763" cy="256"/>
                </a:xfrm>
                <a:prstGeom prst="rect">
                  <a:avLst/>
                </a:prstGeom>
              </p:spPr>
              <p:txBody>
                <a:bodyPr wrap="none">
                  <a:spAutoFit/>
                </a:bodyPr>
                <a:lstStyle/>
                <a:p>
                  <a:pPr algn="ctr"/>
                  <a:r>
                    <a:rPr lang="zh-CN" altLang="en-US" sz="1600" dirty="0">
                      <a:latin typeface="华文中宋" panose="02010600040101010101" pitchFamily="2" charset="-122"/>
                      <a:ea typeface="华文中宋" panose="02010600040101010101" pitchFamily="2" charset="-122"/>
                    </a:rPr>
                    <a:t>电动抛光机</a:t>
                  </a:r>
                  <a:endParaRPr lang="zh-CN" altLang="en-US" sz="1600" dirty="0">
                    <a:latin typeface="华文中宋" panose="02010600040101010101" pitchFamily="2" charset="-122"/>
                    <a:ea typeface="华文中宋" panose="02010600040101010101" pitchFamily="2" charset="-122"/>
                  </a:endParaRPr>
                </a:p>
              </p:txBody>
            </p:sp>
          </p:grpSp>
        </p:grpSp>
        <p:sp>
          <p:nvSpPr>
            <p:cNvPr id="40" name="流程图: 过程 39"/>
            <p:cNvSpPr/>
            <p:nvPr/>
          </p:nvSpPr>
          <p:spPr>
            <a:xfrm>
              <a:off x="2411760" y="2348880"/>
              <a:ext cx="5760640" cy="2520280"/>
            </a:xfrm>
            <a:prstGeom prst="flowChartProcess">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43" name="图示 42"/>
          <p:cNvGraphicFramePr/>
          <p:nvPr/>
        </p:nvGraphicFramePr>
        <p:xfrm>
          <a:off x="179512" y="2636912"/>
          <a:ext cx="2267743" cy="107837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44" name="Picture 124" descr="行灯1"/>
          <p:cNvPicPr>
            <a:picLocks noChangeAspect="1" noChangeArrowheads="1"/>
          </p:cNvPicPr>
          <p:nvPr/>
        </p:nvPicPr>
        <p:blipFill>
          <a:blip r:embed="rId18" cstate="print">
            <a:lum bright="18000" contrast="54000"/>
          </a:blip>
          <a:srcRect/>
          <a:stretch>
            <a:fillRect/>
          </a:stretch>
        </p:blipFill>
        <p:spPr bwMode="auto">
          <a:xfrm>
            <a:off x="2411760" y="4509120"/>
            <a:ext cx="1223962" cy="847155"/>
          </a:xfrm>
          <a:prstGeom prst="rect">
            <a:avLst/>
          </a:prstGeom>
          <a:noFill/>
          <a:ln w="9525">
            <a:noFill/>
            <a:miter lim="800000"/>
            <a:headEnd/>
            <a:tailEnd/>
          </a:ln>
        </p:spPr>
      </p:pic>
      <p:pic>
        <p:nvPicPr>
          <p:cNvPr id="45" name="Picture 127" descr="未命名"/>
          <p:cNvPicPr>
            <a:picLocks noChangeAspect="1" noChangeArrowheads="1"/>
          </p:cNvPicPr>
          <p:nvPr/>
        </p:nvPicPr>
        <p:blipFill>
          <a:blip r:embed="rId19" cstate="print"/>
          <a:srcRect/>
          <a:stretch>
            <a:fillRect/>
          </a:stretch>
        </p:blipFill>
        <p:spPr bwMode="auto">
          <a:xfrm>
            <a:off x="2551510" y="5373216"/>
            <a:ext cx="868362" cy="936104"/>
          </a:xfrm>
          <a:prstGeom prst="rect">
            <a:avLst/>
          </a:prstGeom>
          <a:noFill/>
          <a:ln w="9525">
            <a:noFill/>
            <a:miter lim="800000"/>
            <a:headEnd/>
            <a:tailEnd/>
          </a:ln>
        </p:spPr>
      </p:pic>
      <p:graphicFrame>
        <p:nvGraphicFramePr>
          <p:cNvPr id="46" name="图示 45"/>
          <p:cNvGraphicFramePr/>
          <p:nvPr/>
        </p:nvGraphicFramePr>
        <p:xfrm>
          <a:off x="179512" y="4941168"/>
          <a:ext cx="2267743" cy="1078379"/>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47" name="Rectangle 28"/>
          <p:cNvSpPr>
            <a:spLocks noChangeArrowheads="1"/>
          </p:cNvSpPr>
          <p:nvPr/>
        </p:nvSpPr>
        <p:spPr bwMode="auto">
          <a:xfrm>
            <a:off x="6008161" y="4796433"/>
            <a:ext cx="865942" cy="338554"/>
          </a:xfrm>
          <a:prstGeom prst="rect">
            <a:avLst/>
          </a:prstGeom>
        </p:spPr>
        <p:txBody>
          <a:bodyPr wrap="none">
            <a:spAutoFit/>
          </a:bodyPr>
          <a:lstStyle/>
          <a:p>
            <a:pPr algn="ctr"/>
            <a:r>
              <a:rPr lang="zh-CN" altLang="en-US" sz="1600" dirty="0">
                <a:latin typeface="华文中宋" panose="02010600040101010101" pitchFamily="2" charset="-122"/>
                <a:ea typeface="华文中宋" panose="02010600040101010101" pitchFamily="2" charset="-122"/>
              </a:rPr>
              <a:t>电焊机 </a:t>
            </a:r>
            <a:endParaRPr lang="zh-CN" altLang="en-US" sz="1600" dirty="0">
              <a:latin typeface="华文中宋" panose="02010600040101010101" pitchFamily="2" charset="-122"/>
              <a:ea typeface="华文中宋" panose="02010600040101010101" pitchFamily="2" charset="-122"/>
            </a:endParaRPr>
          </a:p>
        </p:txBody>
      </p:sp>
      <p:pic>
        <p:nvPicPr>
          <p:cNvPr id="48" name="Picture 129" descr="619763570_b784fa610998b18d362215ddf922511f"/>
          <p:cNvPicPr>
            <a:picLocks noChangeAspect="1" noChangeArrowheads="1"/>
          </p:cNvPicPr>
          <p:nvPr/>
        </p:nvPicPr>
        <p:blipFill>
          <a:blip r:embed="rId25" cstate="print"/>
          <a:srcRect/>
          <a:stretch>
            <a:fillRect/>
          </a:stretch>
        </p:blipFill>
        <p:spPr bwMode="auto">
          <a:xfrm>
            <a:off x="7107882" y="5156795"/>
            <a:ext cx="633413" cy="1079500"/>
          </a:xfrm>
          <a:prstGeom prst="rect">
            <a:avLst/>
          </a:prstGeom>
          <a:noFill/>
          <a:ln w="9525">
            <a:noFill/>
            <a:miter lim="800000"/>
            <a:headEnd/>
            <a:tailEnd/>
          </a:ln>
        </p:spPr>
      </p:pic>
      <p:pic>
        <p:nvPicPr>
          <p:cNvPr id="49" name="Picture 131" descr="17990872"/>
          <p:cNvPicPr>
            <a:picLocks noChangeAspect="1" noChangeArrowheads="1"/>
          </p:cNvPicPr>
          <p:nvPr/>
        </p:nvPicPr>
        <p:blipFill>
          <a:blip r:embed="rId26" cstate="print"/>
          <a:srcRect/>
          <a:stretch>
            <a:fillRect/>
          </a:stretch>
        </p:blipFill>
        <p:spPr bwMode="auto">
          <a:xfrm>
            <a:off x="7741295" y="5372695"/>
            <a:ext cx="719137" cy="719138"/>
          </a:xfrm>
          <a:prstGeom prst="rect">
            <a:avLst/>
          </a:prstGeom>
          <a:noFill/>
          <a:ln w="9525">
            <a:noFill/>
            <a:miter lim="800000"/>
            <a:headEnd/>
            <a:tailEnd/>
          </a:ln>
        </p:spPr>
      </p:pic>
      <p:pic>
        <p:nvPicPr>
          <p:cNvPr id="50" name="Picture 133" descr="200831216937"/>
          <p:cNvPicPr>
            <a:picLocks noChangeAspect="1" noChangeArrowheads="1"/>
          </p:cNvPicPr>
          <p:nvPr/>
        </p:nvPicPr>
        <p:blipFill>
          <a:blip r:embed="rId27" cstate="print"/>
          <a:srcRect/>
          <a:stretch>
            <a:fillRect/>
          </a:stretch>
        </p:blipFill>
        <p:spPr bwMode="auto">
          <a:xfrm>
            <a:off x="5904557" y="5156795"/>
            <a:ext cx="1109663" cy="1152525"/>
          </a:xfrm>
          <a:prstGeom prst="rect">
            <a:avLst/>
          </a:prstGeom>
          <a:noFill/>
          <a:ln w="9525">
            <a:noFill/>
            <a:miter lim="800000"/>
            <a:headEnd/>
            <a:tailEnd/>
          </a:ln>
        </p:spPr>
      </p:pic>
      <p:sp>
        <p:nvSpPr>
          <p:cNvPr id="51" name="Rectangle 46"/>
          <p:cNvSpPr>
            <a:spLocks noChangeArrowheads="1"/>
          </p:cNvSpPr>
          <p:nvPr/>
        </p:nvSpPr>
        <p:spPr bwMode="auto">
          <a:xfrm>
            <a:off x="7379761" y="4790083"/>
            <a:ext cx="865942" cy="338554"/>
          </a:xfrm>
          <a:prstGeom prst="rect">
            <a:avLst/>
          </a:prstGeom>
        </p:spPr>
        <p:txBody>
          <a:bodyPr wrap="none">
            <a:spAutoFit/>
          </a:bodyPr>
          <a:lstStyle/>
          <a:p>
            <a:pPr algn="ctr"/>
            <a:r>
              <a:rPr lang="zh-CN" altLang="en-US" sz="1600" dirty="0">
                <a:latin typeface="华文中宋" panose="02010600040101010101" pitchFamily="2" charset="-122"/>
                <a:ea typeface="华文中宋" panose="02010600040101010101" pitchFamily="2" charset="-122"/>
              </a:rPr>
              <a:t>电风扇 </a:t>
            </a:r>
            <a:endParaRPr lang="zh-CN" altLang="en-US" sz="1600" dirty="0">
              <a:latin typeface="华文中宋" panose="02010600040101010101" pitchFamily="2" charset="-122"/>
              <a:ea typeface="华文中宋" panose="02010600040101010101" pitchFamily="2" charset="-122"/>
            </a:endParaRPr>
          </a:p>
        </p:txBody>
      </p:sp>
      <p:graphicFrame>
        <p:nvGraphicFramePr>
          <p:cNvPr id="53" name="图示 52"/>
          <p:cNvGraphicFramePr/>
          <p:nvPr/>
        </p:nvGraphicFramePr>
        <p:xfrm>
          <a:off x="3888433" y="4941168"/>
          <a:ext cx="2267743" cy="1078379"/>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
        <p:nvSpPr>
          <p:cNvPr id="52" name="矩形 51"/>
          <p:cNvSpPr/>
          <p:nvPr/>
        </p:nvSpPr>
        <p:spPr>
          <a:xfrm>
            <a:off x="35496" y="413547"/>
            <a:ext cx="6120680" cy="341632"/>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1</a:t>
            </a:r>
            <a:r>
              <a:rPr lang="zh-CN" altLang="en-US" dirty="0" smtClean="0">
                <a:solidFill>
                  <a:schemeClr val="tx2"/>
                </a:solidFill>
                <a:latin typeface="华文隶书" panose="02010800040101010101" pitchFamily="2" charset="-122"/>
                <a:ea typeface="华文隶书" panose="02010800040101010101" pitchFamily="2" charset="-122"/>
              </a:rPr>
              <a:t>、企业常用的电气设备、电气装置和电气作业及安全要求</a:t>
            </a:r>
            <a:endParaRPr lang="zh-CN" altLang="en-US" dirty="0">
              <a:solidFill>
                <a:schemeClr val="tx2"/>
              </a:solidFill>
              <a:latin typeface="华文隶书" panose="02010800040101010101" pitchFamily="2" charset="-122"/>
              <a:ea typeface="华文隶书" panose="02010800040101010101" pitchFamily="2" charset="-122"/>
            </a:endParaRPr>
          </a:p>
        </p:txBody>
      </p:sp>
    </p:spTree>
  </p:cSld>
  <p:clrMapOvr>
    <a:masterClrMapping/>
  </p:clrMapOvr>
  <p:transition>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5206120" y="4082296"/>
            <a:ext cx="3744416" cy="1938992"/>
          </a:xfrm>
          <a:prstGeom prst="rect">
            <a:avLst/>
          </a:prstGeom>
        </p:spPr>
        <p:txBody>
          <a:bodyPr wrap="square">
            <a:spAutoFit/>
          </a:bodyPr>
          <a:lstStyle/>
          <a:p>
            <a:pPr>
              <a:lnSpc>
                <a:spcPct val="150000"/>
              </a:lnSpc>
            </a:pPr>
            <a:r>
              <a:rPr lang="zh-CN" altLang="en-US" sz="1600" b="1" dirty="0" smtClean="0">
                <a:solidFill>
                  <a:schemeClr val="tx2"/>
                </a:solidFill>
                <a:latin typeface="微软雅黑" panose="020B0503020204020204" pitchFamily="34" charset="-122"/>
                <a:ea typeface="微软雅黑" panose="020B0503020204020204" pitchFamily="34" charset="-122"/>
              </a:rPr>
              <a:t>四、电气设备上安全工作的技术措施</a:t>
            </a:r>
            <a:r>
              <a:rPr lang="en-US" altLang="zh-CN" sz="1600" b="1" dirty="0" smtClean="0">
                <a:solidFill>
                  <a:schemeClr val="tx2"/>
                </a:solidFill>
                <a:latin typeface="微软雅黑" panose="020B0503020204020204" pitchFamily="34" charset="-122"/>
                <a:ea typeface="微软雅黑" panose="020B0503020204020204" pitchFamily="34" charset="-122"/>
              </a:rPr>
              <a:t>:</a:t>
            </a:r>
            <a:endParaRPr lang="en-US" altLang="zh-CN" sz="1600" b="1" dirty="0" smtClean="0">
              <a:solidFill>
                <a:schemeClr val="tx2"/>
              </a:solidFill>
              <a:latin typeface="微软雅黑" panose="020B0503020204020204" pitchFamily="34" charset="-122"/>
              <a:ea typeface="微软雅黑" panose="020B0503020204020204" pitchFamily="34" charset="-122"/>
            </a:endParaRPr>
          </a:p>
          <a:p>
            <a:pPr>
              <a:lnSpc>
                <a:spcPct val="150000"/>
              </a:lnSpc>
            </a:pPr>
            <a:r>
              <a:rPr lang="zh-CN" altLang="en-US" sz="1600" dirty="0" smtClean="0">
                <a:latin typeface="微软雅黑" panose="020B0503020204020204" pitchFamily="34" charset="-122"/>
                <a:ea typeface="微软雅黑" panose="020B0503020204020204" pitchFamily="34" charset="-122"/>
              </a:rPr>
              <a:t>           停电</a:t>
            </a:r>
            <a:endParaRPr lang="zh-CN" altLang="en-US" sz="1600" dirty="0" smtClean="0">
              <a:latin typeface="微软雅黑" panose="020B0503020204020204" pitchFamily="34" charset="-122"/>
              <a:ea typeface="微软雅黑" panose="020B0503020204020204" pitchFamily="34" charset="-122"/>
            </a:endParaRPr>
          </a:p>
          <a:p>
            <a:pPr>
              <a:lnSpc>
                <a:spcPct val="150000"/>
              </a:lnSpc>
            </a:pPr>
            <a:r>
              <a:rPr lang="zh-CN" altLang="en-US" sz="1600" dirty="0" smtClean="0">
                <a:latin typeface="微软雅黑" panose="020B0503020204020204" pitchFamily="34" charset="-122"/>
                <a:ea typeface="微软雅黑" panose="020B0503020204020204" pitchFamily="34" charset="-122"/>
              </a:rPr>
              <a:t>           验电</a:t>
            </a:r>
            <a:endParaRPr lang="zh-CN" altLang="en-US" sz="1600" dirty="0" smtClean="0">
              <a:latin typeface="微软雅黑" panose="020B0503020204020204" pitchFamily="34" charset="-122"/>
              <a:ea typeface="微软雅黑" panose="020B0503020204020204" pitchFamily="34" charset="-122"/>
            </a:endParaRPr>
          </a:p>
          <a:p>
            <a:pPr>
              <a:lnSpc>
                <a:spcPct val="150000"/>
              </a:lnSpc>
            </a:pPr>
            <a:r>
              <a:rPr lang="zh-CN" altLang="en-US" sz="1600" dirty="0" smtClean="0">
                <a:latin typeface="微软雅黑" panose="020B0503020204020204" pitchFamily="34" charset="-122"/>
                <a:ea typeface="微软雅黑" panose="020B0503020204020204" pitchFamily="34" charset="-122"/>
              </a:rPr>
              <a:t>           接地</a:t>
            </a:r>
            <a:endParaRPr lang="zh-CN" altLang="en-US" sz="1600" dirty="0" smtClean="0">
              <a:latin typeface="微软雅黑" panose="020B0503020204020204" pitchFamily="34" charset="-122"/>
              <a:ea typeface="微软雅黑" panose="020B0503020204020204" pitchFamily="34" charset="-122"/>
            </a:endParaRPr>
          </a:p>
          <a:p>
            <a:pPr>
              <a:lnSpc>
                <a:spcPct val="150000"/>
              </a:lnSpc>
            </a:pPr>
            <a:r>
              <a:rPr lang="zh-CN" altLang="en-US" sz="1600" dirty="0" smtClean="0">
                <a:latin typeface="微软雅黑" panose="020B0503020204020204" pitchFamily="34" charset="-122"/>
                <a:ea typeface="微软雅黑" panose="020B0503020204020204" pitchFamily="34" charset="-122"/>
              </a:rPr>
              <a:t>           悬挂标示牌和装设遮栏（围栏）</a:t>
            </a:r>
            <a:endParaRPr lang="zh-CN" altLang="en-US" sz="1600" dirty="0">
              <a:latin typeface="微软雅黑" panose="020B0503020204020204" pitchFamily="34" charset="-122"/>
              <a:ea typeface="微软雅黑" panose="020B0503020204020204" pitchFamily="34" charset="-122"/>
            </a:endParaRPr>
          </a:p>
        </p:txBody>
      </p:sp>
      <p:sp>
        <p:nvSpPr>
          <p:cNvPr id="9" name="矩形 8"/>
          <p:cNvSpPr/>
          <p:nvPr/>
        </p:nvSpPr>
        <p:spPr>
          <a:xfrm>
            <a:off x="1619672" y="4077072"/>
            <a:ext cx="4176464" cy="1938992"/>
          </a:xfrm>
          <a:prstGeom prst="rect">
            <a:avLst/>
          </a:prstGeom>
        </p:spPr>
        <p:txBody>
          <a:bodyPr wrap="square">
            <a:spAutoFit/>
          </a:bodyPr>
          <a:lstStyle/>
          <a:p>
            <a:pPr>
              <a:lnSpc>
                <a:spcPct val="150000"/>
              </a:lnSpc>
            </a:pPr>
            <a:r>
              <a:rPr lang="zh-CN" altLang="en-US" sz="1600" b="1" dirty="0" smtClean="0">
                <a:solidFill>
                  <a:schemeClr val="tx2"/>
                </a:solidFill>
                <a:latin typeface="微软雅黑" panose="020B0503020204020204" pitchFamily="34" charset="-122"/>
                <a:ea typeface="微软雅黑" panose="020B0503020204020204" pitchFamily="34" charset="-122"/>
              </a:rPr>
              <a:t>三、电气设备上安全工作的组织措施：</a:t>
            </a:r>
            <a:endParaRPr lang="zh-CN" altLang="en-US" sz="1600" b="1" dirty="0" smtClean="0">
              <a:solidFill>
                <a:schemeClr val="tx2"/>
              </a:solidFill>
              <a:latin typeface="微软雅黑" panose="020B0503020204020204" pitchFamily="34" charset="-122"/>
              <a:ea typeface="微软雅黑" panose="020B0503020204020204" pitchFamily="34" charset="-122"/>
            </a:endParaRPr>
          </a:p>
          <a:p>
            <a:pPr>
              <a:lnSpc>
                <a:spcPct val="150000"/>
              </a:lnSpc>
            </a:pPr>
            <a:r>
              <a:rPr lang="zh-CN" altLang="en-US" sz="1600" dirty="0" smtClean="0">
                <a:latin typeface="微软雅黑" panose="020B0503020204020204" pitchFamily="34" charset="-122"/>
                <a:ea typeface="微软雅黑" panose="020B0503020204020204" pitchFamily="34" charset="-122"/>
              </a:rPr>
              <a:t>           工作票制度</a:t>
            </a:r>
            <a:endParaRPr lang="zh-CN" altLang="en-US" sz="1600" dirty="0" smtClean="0">
              <a:latin typeface="微软雅黑" panose="020B0503020204020204" pitchFamily="34" charset="-122"/>
              <a:ea typeface="微软雅黑" panose="020B0503020204020204" pitchFamily="34" charset="-122"/>
            </a:endParaRPr>
          </a:p>
          <a:p>
            <a:pPr>
              <a:lnSpc>
                <a:spcPct val="150000"/>
              </a:lnSpc>
            </a:pPr>
            <a:r>
              <a:rPr lang="zh-CN" altLang="en-US" sz="1600" dirty="0" smtClean="0">
                <a:latin typeface="微软雅黑" panose="020B0503020204020204" pitchFamily="34" charset="-122"/>
                <a:ea typeface="微软雅黑" panose="020B0503020204020204" pitchFamily="34" charset="-122"/>
              </a:rPr>
              <a:t>           工作许可制度</a:t>
            </a:r>
            <a:endParaRPr lang="zh-CN" altLang="en-US" sz="1600" dirty="0" smtClean="0">
              <a:latin typeface="微软雅黑" panose="020B0503020204020204" pitchFamily="34" charset="-122"/>
              <a:ea typeface="微软雅黑" panose="020B0503020204020204" pitchFamily="34" charset="-122"/>
            </a:endParaRPr>
          </a:p>
          <a:p>
            <a:pPr>
              <a:lnSpc>
                <a:spcPct val="150000"/>
              </a:lnSpc>
            </a:pPr>
            <a:r>
              <a:rPr lang="zh-CN" altLang="en-US" sz="1600" dirty="0" smtClean="0">
                <a:latin typeface="微软雅黑" panose="020B0503020204020204" pitchFamily="34" charset="-122"/>
                <a:ea typeface="微软雅黑" panose="020B0503020204020204" pitchFamily="34" charset="-122"/>
              </a:rPr>
              <a:t>           工作监护制度</a:t>
            </a:r>
            <a:endParaRPr lang="zh-CN" altLang="en-US" sz="1600" dirty="0" smtClean="0">
              <a:latin typeface="微软雅黑" panose="020B0503020204020204" pitchFamily="34" charset="-122"/>
              <a:ea typeface="微软雅黑" panose="020B0503020204020204" pitchFamily="34" charset="-122"/>
            </a:endParaRPr>
          </a:p>
          <a:p>
            <a:pPr>
              <a:lnSpc>
                <a:spcPct val="150000"/>
              </a:lnSpc>
            </a:pPr>
            <a:r>
              <a:rPr lang="zh-CN" altLang="en-US" sz="1600" dirty="0" smtClean="0">
                <a:latin typeface="微软雅黑" panose="020B0503020204020204" pitchFamily="34" charset="-122"/>
                <a:ea typeface="微软雅黑" panose="020B0503020204020204" pitchFamily="34" charset="-122"/>
              </a:rPr>
              <a:t>           工作间断、转移和终结制度</a:t>
            </a:r>
            <a:endParaRPr lang="zh-CN" altLang="en-US" sz="1600" dirty="0">
              <a:latin typeface="微软雅黑" panose="020B0503020204020204" pitchFamily="34" charset="-122"/>
              <a:ea typeface="微软雅黑" panose="020B0503020204020204" pitchFamily="34" charset="-122"/>
            </a:endParaRPr>
          </a:p>
        </p:txBody>
      </p:sp>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179512" y="1844824"/>
          <a:ext cx="1247800" cy="446449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矩形 6"/>
          <p:cNvSpPr/>
          <p:nvPr/>
        </p:nvSpPr>
        <p:spPr>
          <a:xfrm>
            <a:off x="1565920" y="1652607"/>
            <a:ext cx="6750496" cy="1200329"/>
          </a:xfrm>
          <a:prstGeom prst="rect">
            <a:avLst/>
          </a:prstGeom>
        </p:spPr>
        <p:txBody>
          <a:bodyPr wrap="square">
            <a:spAutoFit/>
          </a:bodyPr>
          <a:lstStyle/>
          <a:p>
            <a:pPr>
              <a:lnSpc>
                <a:spcPct val="150000"/>
              </a:lnSpc>
            </a:pPr>
            <a:r>
              <a:rPr kumimoji="1" lang="zh-CN" altLang="en-US" sz="1600" b="1" dirty="0" smtClean="0">
                <a:solidFill>
                  <a:schemeClr val="tx2"/>
                </a:solidFill>
                <a:latin typeface="微软雅黑" panose="020B0503020204020204" pitchFamily="34" charset="-122"/>
                <a:ea typeface="微软雅黑" panose="020B0503020204020204" pitchFamily="34" charset="-122"/>
              </a:rPr>
              <a:t>一、持证上岗：</a:t>
            </a:r>
            <a:r>
              <a:rPr kumimoji="1" lang="zh-CN" altLang="en-US" sz="1600" dirty="0" smtClean="0">
                <a:latin typeface="微软雅黑" panose="020B0503020204020204" pitchFamily="34" charset="-122"/>
                <a:ea typeface="微软雅黑" panose="020B0503020204020204" pitchFamily="34" charset="-122"/>
              </a:rPr>
              <a:t>从事电气工作的人员为特种作业人员，必须经过专门的安全技术培训和考核，经考试合格取得政府机构单位核发的</a:t>
            </a:r>
            <a:r>
              <a:rPr kumimoji="1" lang="en-US" altLang="zh-CN" sz="1600" b="1" dirty="0" smtClean="0">
                <a:solidFill>
                  <a:srgbClr val="FF3300"/>
                </a:solidFill>
                <a:latin typeface="微软雅黑" panose="020B0503020204020204" pitchFamily="34" charset="-122"/>
                <a:ea typeface="微软雅黑" panose="020B0503020204020204" pitchFamily="34" charset="-122"/>
              </a:rPr>
              <a:t>《</a:t>
            </a:r>
            <a:r>
              <a:rPr kumimoji="1" lang="zh-CN" altLang="en-US" sz="1600" b="1" dirty="0" smtClean="0">
                <a:solidFill>
                  <a:srgbClr val="FF3300"/>
                </a:solidFill>
                <a:latin typeface="微软雅黑" panose="020B0503020204020204" pitchFamily="34" charset="-122"/>
                <a:ea typeface="微软雅黑" panose="020B0503020204020204" pitchFamily="34" charset="-122"/>
              </a:rPr>
              <a:t>特种作业操作证</a:t>
            </a:r>
            <a:r>
              <a:rPr kumimoji="1" lang="en-US" altLang="zh-CN" sz="1600" b="1" dirty="0" smtClean="0">
                <a:solidFill>
                  <a:srgbClr val="FF3300"/>
                </a:solidFill>
                <a:latin typeface="微软雅黑" panose="020B0503020204020204" pitchFamily="34" charset="-122"/>
                <a:ea typeface="微软雅黑" panose="020B0503020204020204" pitchFamily="34" charset="-122"/>
              </a:rPr>
              <a:t>》</a:t>
            </a:r>
            <a:r>
              <a:rPr kumimoji="1" lang="zh-CN" altLang="en-US" sz="1600" dirty="0" smtClean="0">
                <a:latin typeface="微软雅黑" panose="020B0503020204020204" pitchFamily="34" charset="-122"/>
                <a:ea typeface="微软雅黑" panose="020B0503020204020204" pitchFamily="34" charset="-122"/>
              </a:rPr>
              <a:t>后，才能独立作业。</a:t>
            </a:r>
            <a:endParaRPr kumimoji="1" lang="zh-CN" altLang="en-US" sz="1600" dirty="0">
              <a:latin typeface="微软雅黑" panose="020B0503020204020204" pitchFamily="34" charset="-122"/>
              <a:ea typeface="微软雅黑" panose="020B0503020204020204" pitchFamily="34" charset="-122"/>
            </a:endParaRPr>
          </a:p>
        </p:txBody>
      </p:sp>
      <p:sp>
        <p:nvSpPr>
          <p:cNvPr id="8" name="矩形 7"/>
          <p:cNvSpPr/>
          <p:nvPr/>
        </p:nvSpPr>
        <p:spPr>
          <a:xfrm>
            <a:off x="1619672" y="2828837"/>
            <a:ext cx="6768752" cy="1200329"/>
          </a:xfrm>
          <a:prstGeom prst="rect">
            <a:avLst/>
          </a:prstGeom>
        </p:spPr>
        <p:txBody>
          <a:bodyPr wrap="square">
            <a:spAutoFit/>
          </a:bodyPr>
          <a:lstStyle/>
          <a:p>
            <a:pPr>
              <a:lnSpc>
                <a:spcPct val="150000"/>
              </a:lnSpc>
            </a:pPr>
            <a:r>
              <a:rPr lang="zh-CN" altLang="en-US" sz="1600" b="1" dirty="0" smtClean="0">
                <a:solidFill>
                  <a:schemeClr val="tx2"/>
                </a:solidFill>
                <a:latin typeface="微软雅黑" panose="020B0503020204020204" pitchFamily="34" charset="-122"/>
                <a:ea typeface="微软雅黑" panose="020B0503020204020204" pitchFamily="34" charset="-122"/>
              </a:rPr>
              <a:t>二、遵章守纪：</a:t>
            </a:r>
            <a:r>
              <a:rPr lang="zh-CN" altLang="en-US" sz="1600" dirty="0" smtClean="0">
                <a:latin typeface="微软雅黑" panose="020B0503020204020204" pitchFamily="34" charset="-122"/>
                <a:ea typeface="微软雅黑" panose="020B0503020204020204" pitchFamily="34" charset="-122"/>
              </a:rPr>
              <a:t>电工作业人员要遵守电工作业安全操作规程，坚持维护检修制度，特别是高压检修工作的安全，必须坚持工作票、工作监护等工作制度。</a:t>
            </a:r>
            <a:endParaRPr lang="zh-CN" altLang="en-US" sz="1600" dirty="0">
              <a:latin typeface="微软雅黑" panose="020B0503020204020204" pitchFamily="34" charset="-122"/>
              <a:ea typeface="微软雅黑" panose="020B0503020204020204" pitchFamily="34" charset="-122"/>
            </a:endParaRPr>
          </a:p>
        </p:txBody>
      </p:sp>
      <p:sp>
        <p:nvSpPr>
          <p:cNvPr id="12" name="椭圆 11"/>
          <p:cNvSpPr/>
          <p:nvPr/>
        </p:nvSpPr>
        <p:spPr>
          <a:xfrm>
            <a:off x="2166708" y="5330236"/>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2167270" y="460493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166708" y="4979486"/>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2166708" y="5713518"/>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5738642" y="5330236"/>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5753718" y="4610718"/>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5753718" y="4966314"/>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5724128" y="5719304"/>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push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179512" y="1844824"/>
          <a:ext cx="1247800" cy="446449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0" name="Picture 11" descr="Resize of IMG_0070"/>
          <p:cNvPicPr>
            <a:picLocks noChangeArrowheads="1"/>
          </p:cNvPicPr>
          <p:nvPr/>
        </p:nvPicPr>
        <p:blipFill>
          <a:blip r:embed="rId11" cstate="print">
            <a:lum bright="24000" contrast="30000"/>
          </a:blip>
          <a:srcRect/>
          <a:stretch>
            <a:fillRect/>
          </a:stretch>
        </p:blipFill>
        <p:spPr bwMode="auto">
          <a:xfrm>
            <a:off x="4106972" y="2098377"/>
            <a:ext cx="2386414" cy="392291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2" descr="Resize of IMG_0071"/>
          <p:cNvPicPr>
            <a:picLocks noChangeArrowheads="1"/>
          </p:cNvPicPr>
          <p:nvPr/>
        </p:nvPicPr>
        <p:blipFill>
          <a:blip r:embed="rId12" cstate="print">
            <a:lum bright="24000" contrast="36000"/>
          </a:blip>
          <a:srcRect/>
          <a:stretch>
            <a:fillRect/>
          </a:stretch>
        </p:blipFill>
        <p:spPr bwMode="auto">
          <a:xfrm>
            <a:off x="1681302" y="2089314"/>
            <a:ext cx="2365440" cy="391746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3" descr="Resize of IMG_0072"/>
          <p:cNvPicPr>
            <a:picLocks noChangeArrowheads="1"/>
          </p:cNvPicPr>
          <p:nvPr/>
        </p:nvPicPr>
        <p:blipFill>
          <a:blip r:embed="rId13" cstate="print">
            <a:lum bright="24000" contrast="24000"/>
          </a:blip>
          <a:srcRect/>
          <a:stretch>
            <a:fillRect/>
          </a:stretch>
        </p:blipFill>
        <p:spPr bwMode="auto">
          <a:xfrm>
            <a:off x="6541292" y="2060848"/>
            <a:ext cx="2409244" cy="396044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179512" y="1844824"/>
          <a:ext cx="1247800" cy="446449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Picture 7" descr="Resize of IMG_0073"/>
          <p:cNvPicPr>
            <a:picLocks noChangeAspect="1" noChangeArrowheads="1"/>
          </p:cNvPicPr>
          <p:nvPr/>
        </p:nvPicPr>
        <p:blipFill>
          <a:blip r:embed="rId11" cstate="print">
            <a:lum bright="12000" contrast="30000"/>
          </a:blip>
          <a:srcRect/>
          <a:stretch>
            <a:fillRect/>
          </a:stretch>
        </p:blipFill>
        <p:spPr bwMode="auto">
          <a:xfrm>
            <a:off x="6588224" y="2132856"/>
            <a:ext cx="2335142" cy="37444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8" descr="Resize of IMG_0074"/>
          <p:cNvPicPr>
            <a:picLocks noChangeAspect="1" noChangeArrowheads="1"/>
          </p:cNvPicPr>
          <p:nvPr/>
        </p:nvPicPr>
        <p:blipFill>
          <a:blip r:embed="rId12" cstate="print">
            <a:lum bright="18000" contrast="30000"/>
          </a:blip>
          <a:srcRect/>
          <a:stretch>
            <a:fillRect/>
          </a:stretch>
        </p:blipFill>
        <p:spPr bwMode="auto">
          <a:xfrm>
            <a:off x="4139952" y="2132856"/>
            <a:ext cx="2335142" cy="374441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9" descr="Resize of IMG_0069"/>
          <p:cNvPicPr>
            <a:picLocks noChangeAspect="1" noChangeArrowheads="1"/>
          </p:cNvPicPr>
          <p:nvPr/>
        </p:nvPicPr>
        <p:blipFill>
          <a:blip r:embed="rId13" cstate="print">
            <a:lum bright="18000" contrast="36000"/>
          </a:blip>
          <a:srcRect/>
          <a:stretch>
            <a:fillRect/>
          </a:stretch>
        </p:blipFill>
        <p:spPr bwMode="auto">
          <a:xfrm>
            <a:off x="1619672" y="2171977"/>
            <a:ext cx="2356674" cy="370529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push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179512" y="1844824"/>
          <a:ext cx="1247800" cy="446449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19" name="组合 18"/>
          <p:cNvGrpSpPr/>
          <p:nvPr/>
        </p:nvGrpSpPr>
        <p:grpSpPr>
          <a:xfrm>
            <a:off x="1494474" y="1945860"/>
            <a:ext cx="7325998" cy="4176464"/>
            <a:chOff x="1494474" y="1988840"/>
            <a:chExt cx="7325998" cy="4176464"/>
          </a:xfrm>
        </p:grpSpPr>
        <p:sp>
          <p:nvSpPr>
            <p:cNvPr id="13" name="椭圆 12"/>
            <p:cNvSpPr/>
            <p:nvPr/>
          </p:nvSpPr>
          <p:spPr>
            <a:xfrm>
              <a:off x="2195736" y="3976036"/>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339752" y="3773880"/>
              <a:ext cx="6480720" cy="2391424"/>
            </a:xfrm>
            <a:prstGeom prst="rect">
              <a:avLst/>
            </a:prstGeom>
          </p:spPr>
          <p:txBody>
            <a:bodyPr wrap="square">
              <a:spAutoFit/>
            </a:bodyPr>
            <a:lstStyle/>
            <a:p>
              <a:pPr marL="342900" indent="-342900">
                <a:lnSpc>
                  <a:spcPct val="150000"/>
                </a:lnSpc>
                <a:spcBef>
                  <a:spcPct val="20000"/>
                </a:spcBef>
              </a:pPr>
              <a:r>
                <a:rPr lang="zh-CN" altLang="en-US" dirty="0" smtClean="0">
                  <a:latin typeface="微软雅黑" panose="020B0503020204020204" pitchFamily="34" charset="-122"/>
                  <a:ea typeface="微软雅黑" panose="020B0503020204020204" pitchFamily="34" charset="-122"/>
                </a:rPr>
                <a:t>配电屏</a:t>
              </a:r>
              <a:r>
                <a:rPr lang="zh-CN" altLang="en-US" dirty="0" smtClean="0">
                  <a:solidFill>
                    <a:srgbClr val="C00000"/>
                  </a:solidFill>
                  <a:latin typeface="微软雅黑" panose="020B0503020204020204" pitchFamily="34" charset="-122"/>
                  <a:ea typeface="微软雅黑" panose="020B0503020204020204" pitchFamily="34" charset="-122"/>
                </a:rPr>
                <a:t>单列布置</a:t>
              </a:r>
              <a:r>
                <a:rPr lang="zh-CN" altLang="en-US" dirty="0" smtClean="0">
                  <a:latin typeface="微软雅黑" panose="020B0503020204020204" pitchFamily="34" charset="-122"/>
                  <a:ea typeface="微软雅黑" panose="020B0503020204020204" pitchFamily="34" charset="-122"/>
                </a:rPr>
                <a:t>，屏前通道为</a:t>
              </a:r>
              <a:r>
                <a:rPr lang="en-US" altLang="zh-CN" dirty="0" smtClean="0">
                  <a:solidFill>
                    <a:srgbClr val="C00000"/>
                  </a:solidFill>
                  <a:latin typeface="微软雅黑" panose="020B0503020204020204" pitchFamily="34" charset="-122"/>
                  <a:ea typeface="微软雅黑" panose="020B0503020204020204" pitchFamily="34" charset="-122"/>
                </a:rPr>
                <a:t>1.5</a:t>
              </a:r>
              <a:r>
                <a:rPr lang="zh-CN" altLang="en-US" dirty="0" smtClean="0">
                  <a:solidFill>
                    <a:srgbClr val="C00000"/>
                  </a:solidFill>
                  <a:latin typeface="微软雅黑" panose="020B0503020204020204" pitchFamily="34" charset="-122"/>
                  <a:ea typeface="微软雅黑" panose="020B0503020204020204" pitchFamily="34" charset="-122"/>
                </a:rPr>
                <a:t>米</a:t>
              </a:r>
              <a:r>
                <a:rPr lang="zh-CN" altLang="en-US" dirty="0" smtClean="0">
                  <a:latin typeface="微软雅黑" panose="020B0503020204020204" pitchFamily="34" charset="-122"/>
                  <a:ea typeface="微软雅黑" panose="020B0503020204020204" pitchFamily="34" charset="-122"/>
                </a:rPr>
                <a:t>。</a:t>
              </a:r>
              <a:endParaRPr lang="zh-CN" altLang="en-US" dirty="0" smtClean="0">
                <a:latin typeface="微软雅黑" panose="020B0503020204020204" pitchFamily="34" charset="-122"/>
                <a:ea typeface="微软雅黑" panose="020B0503020204020204" pitchFamily="34" charset="-122"/>
              </a:endParaRPr>
            </a:p>
            <a:p>
              <a:pPr marL="342900" indent="-342900">
                <a:lnSpc>
                  <a:spcPct val="150000"/>
                </a:lnSpc>
                <a:spcBef>
                  <a:spcPct val="20000"/>
                </a:spcBef>
              </a:pPr>
              <a:r>
                <a:rPr lang="zh-CN" altLang="en-US" dirty="0" smtClean="0">
                  <a:latin typeface="微软雅黑" panose="020B0503020204020204" pitchFamily="34" charset="-122"/>
                  <a:ea typeface="微软雅黑" panose="020B0503020204020204" pitchFamily="34" charset="-122"/>
                </a:rPr>
                <a:t>配电屏</a:t>
              </a:r>
              <a:r>
                <a:rPr lang="zh-CN" altLang="en-US" dirty="0" smtClean="0">
                  <a:solidFill>
                    <a:srgbClr val="C00000"/>
                  </a:solidFill>
                  <a:latin typeface="微软雅黑" panose="020B0503020204020204" pitchFamily="34" charset="-122"/>
                  <a:ea typeface="微软雅黑" panose="020B0503020204020204" pitchFamily="34" charset="-122"/>
                </a:rPr>
                <a:t>双列布置</a:t>
              </a:r>
              <a:r>
                <a:rPr lang="zh-CN" altLang="en-US" dirty="0" smtClean="0">
                  <a:latin typeface="微软雅黑" panose="020B0503020204020204" pitchFamily="34" charset="-122"/>
                  <a:ea typeface="微软雅黑" panose="020B0503020204020204" pitchFamily="34" charset="-122"/>
                </a:rPr>
                <a:t>，屏前通道为</a:t>
              </a:r>
              <a:r>
                <a:rPr lang="en-US" altLang="zh-CN" dirty="0" smtClean="0">
                  <a:solidFill>
                    <a:srgbClr val="C00000"/>
                  </a:solidFill>
                  <a:latin typeface="微软雅黑" panose="020B0503020204020204" pitchFamily="34" charset="-122"/>
                  <a:ea typeface="微软雅黑" panose="020B0503020204020204" pitchFamily="34" charset="-122"/>
                </a:rPr>
                <a:t>2</a:t>
              </a:r>
              <a:r>
                <a:rPr lang="zh-CN" altLang="en-US" dirty="0" smtClean="0">
                  <a:solidFill>
                    <a:srgbClr val="C00000"/>
                  </a:solidFill>
                  <a:latin typeface="微软雅黑" panose="020B0503020204020204" pitchFamily="34" charset="-122"/>
                  <a:ea typeface="微软雅黑" panose="020B0503020204020204" pitchFamily="34" charset="-122"/>
                </a:rPr>
                <a:t>米。</a:t>
              </a:r>
              <a:endParaRPr lang="zh-CN" altLang="en-US" dirty="0" smtClean="0">
                <a:solidFill>
                  <a:srgbClr val="C00000"/>
                </a:solidFill>
                <a:latin typeface="微软雅黑" panose="020B0503020204020204" pitchFamily="34" charset="-122"/>
                <a:ea typeface="微软雅黑" panose="020B0503020204020204" pitchFamily="34" charset="-122"/>
              </a:endParaRPr>
            </a:p>
            <a:p>
              <a:pPr marL="342900" indent="-342900">
                <a:lnSpc>
                  <a:spcPct val="150000"/>
                </a:lnSpc>
                <a:spcBef>
                  <a:spcPct val="20000"/>
                </a:spcBef>
              </a:pPr>
              <a:r>
                <a:rPr lang="zh-CN" altLang="en-US" dirty="0" smtClean="0">
                  <a:latin typeface="微软雅黑" panose="020B0503020204020204" pitchFamily="34" charset="-122"/>
                  <a:ea typeface="微软雅黑" panose="020B0503020204020204" pitchFamily="34" charset="-122"/>
                </a:rPr>
                <a:t>屏后</a:t>
              </a:r>
              <a:r>
                <a:rPr lang="zh-CN" altLang="en-US" dirty="0" smtClean="0">
                  <a:solidFill>
                    <a:srgbClr val="C00000"/>
                  </a:solidFill>
                  <a:latin typeface="微软雅黑" panose="020B0503020204020204" pitchFamily="34" charset="-122"/>
                  <a:ea typeface="微软雅黑" panose="020B0503020204020204" pitchFamily="34" charset="-122"/>
                </a:rPr>
                <a:t>维修通道：</a:t>
              </a:r>
              <a:r>
                <a:rPr lang="en-US" altLang="zh-CN" dirty="0" smtClean="0">
                  <a:solidFill>
                    <a:srgbClr val="C00000"/>
                  </a:solidFill>
                  <a:latin typeface="微软雅黑" panose="020B0503020204020204" pitchFamily="34" charset="-122"/>
                  <a:ea typeface="微软雅黑" panose="020B0503020204020204" pitchFamily="34" charset="-122"/>
                </a:rPr>
                <a:t>0.8</a:t>
              </a:r>
              <a:r>
                <a:rPr lang="zh-CN" altLang="en-US" dirty="0" smtClean="0">
                  <a:solidFill>
                    <a:srgbClr val="C00000"/>
                  </a:solidFill>
                  <a:latin typeface="微软雅黑" panose="020B0503020204020204" pitchFamily="34" charset="-122"/>
                  <a:ea typeface="微软雅黑" panose="020B0503020204020204" pitchFamily="34" charset="-122"/>
                </a:rPr>
                <a:t>米</a:t>
              </a:r>
              <a:r>
                <a:rPr lang="zh-CN" altLang="en-US" dirty="0" smtClean="0">
                  <a:latin typeface="微软雅黑" panose="020B0503020204020204" pitchFamily="34" charset="-122"/>
                  <a:ea typeface="微软雅黑" panose="020B0503020204020204" pitchFamily="34" charset="-122"/>
                </a:rPr>
                <a:t>，如个别地点有建筑物结构突出时</a:t>
              </a:r>
              <a:r>
                <a:rPr lang="en-US" altLang="zh-CN" dirty="0" smtClean="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则此</a:t>
              </a:r>
              <a:endParaRPr lang="en-US" altLang="zh-CN" dirty="0" smtClean="0">
                <a:latin typeface="微软雅黑" panose="020B0503020204020204" pitchFamily="34" charset="-122"/>
                <a:ea typeface="微软雅黑" panose="020B0503020204020204" pitchFamily="34" charset="-122"/>
              </a:endParaRPr>
            </a:p>
            <a:p>
              <a:pPr marL="342900" indent="-342900">
                <a:lnSpc>
                  <a:spcPct val="150000"/>
                </a:lnSpc>
                <a:spcBef>
                  <a:spcPct val="20000"/>
                </a:spcBef>
              </a:pPr>
              <a:r>
                <a:rPr lang="zh-CN" altLang="en-US" dirty="0" smtClean="0">
                  <a:latin typeface="微软雅黑" panose="020B0503020204020204" pitchFamily="34" charset="-122"/>
                  <a:ea typeface="微软雅黑" panose="020B0503020204020204" pitchFamily="34" charset="-122"/>
                </a:rPr>
                <a:t>处可减为</a:t>
              </a:r>
              <a:r>
                <a:rPr lang="en-US" altLang="zh-CN" dirty="0" smtClean="0">
                  <a:latin typeface="微软雅黑" panose="020B0503020204020204" pitchFamily="34" charset="-122"/>
                  <a:ea typeface="微软雅黑" panose="020B0503020204020204" pitchFamily="34" charset="-122"/>
                </a:rPr>
                <a:t>0.6</a:t>
              </a:r>
              <a:r>
                <a:rPr lang="zh-CN" altLang="en-US" dirty="0" smtClean="0">
                  <a:latin typeface="微软雅黑" panose="020B0503020204020204" pitchFamily="34" charset="-122"/>
                  <a:ea typeface="微软雅黑" panose="020B0503020204020204" pitchFamily="34" charset="-122"/>
                </a:rPr>
                <a:t>米。</a:t>
              </a:r>
              <a:endParaRPr lang="zh-CN" altLang="en-US" dirty="0" smtClean="0">
                <a:latin typeface="微软雅黑" panose="020B0503020204020204" pitchFamily="34" charset="-122"/>
                <a:ea typeface="微软雅黑" panose="020B0503020204020204" pitchFamily="34" charset="-122"/>
              </a:endParaRPr>
            </a:p>
            <a:p>
              <a:pPr marL="342900" indent="-342900">
                <a:lnSpc>
                  <a:spcPct val="150000"/>
                </a:lnSpc>
                <a:spcBef>
                  <a:spcPct val="20000"/>
                </a:spcBef>
              </a:pPr>
              <a:r>
                <a:rPr lang="zh-CN" altLang="en-US" dirty="0" smtClean="0">
                  <a:latin typeface="微软雅黑" panose="020B0503020204020204" pitchFamily="34" charset="-122"/>
                  <a:ea typeface="微软雅黑" panose="020B0503020204020204" pitchFamily="34" charset="-122"/>
                </a:rPr>
                <a:t>动力配电箱</a:t>
              </a:r>
              <a:r>
                <a:rPr lang="zh-CN" altLang="en-US" dirty="0" smtClean="0">
                  <a:solidFill>
                    <a:srgbClr val="C00000"/>
                  </a:solidFill>
                  <a:latin typeface="微软雅黑" panose="020B0503020204020204" pitchFamily="34" charset="-122"/>
                  <a:ea typeface="微软雅黑" panose="020B0503020204020204" pitchFamily="34" charset="-122"/>
                </a:rPr>
                <a:t>前通道为</a:t>
              </a:r>
              <a:r>
                <a:rPr lang="en-US" altLang="zh-CN" dirty="0" smtClean="0">
                  <a:solidFill>
                    <a:srgbClr val="C00000"/>
                  </a:solidFill>
                  <a:latin typeface="微软雅黑" panose="020B0503020204020204" pitchFamily="34" charset="-122"/>
                  <a:ea typeface="微软雅黑" panose="020B0503020204020204" pitchFamily="34" charset="-122"/>
                </a:rPr>
                <a:t>1.2</a:t>
              </a:r>
              <a:r>
                <a:rPr lang="zh-CN" altLang="en-US" dirty="0" smtClean="0">
                  <a:solidFill>
                    <a:srgbClr val="C00000"/>
                  </a:solidFill>
                  <a:latin typeface="微软雅黑" panose="020B0503020204020204" pitchFamily="34" charset="-122"/>
                  <a:ea typeface="微软雅黑" panose="020B0503020204020204" pitchFamily="34" charset="-122"/>
                </a:rPr>
                <a:t>米</a:t>
              </a:r>
              <a:r>
                <a:rPr lang="zh-CN" altLang="en-US" dirty="0" smtClean="0">
                  <a:latin typeface="微软雅黑" panose="020B0503020204020204" pitchFamily="34" charset="-122"/>
                  <a:ea typeface="微软雅黑" panose="020B0503020204020204" pitchFamily="34" charset="-122"/>
                </a:rPr>
                <a:t>。</a:t>
              </a:r>
              <a:endParaRPr lang="zh-CN" altLang="en-US" dirty="0"/>
            </a:p>
          </p:txBody>
        </p:sp>
        <p:sp>
          <p:nvSpPr>
            <p:cNvPr id="7" name="矩形 6"/>
            <p:cNvSpPr/>
            <p:nvPr/>
          </p:nvSpPr>
          <p:spPr>
            <a:xfrm>
              <a:off x="1637928" y="1988840"/>
              <a:ext cx="5238328" cy="338554"/>
            </a:xfrm>
            <a:prstGeom prst="rect">
              <a:avLst/>
            </a:prstGeom>
          </p:spPr>
          <p:txBody>
            <a:bodyPr wrap="square">
              <a:spAutoFit/>
            </a:bodyPr>
            <a:lstStyle/>
            <a:p>
              <a:pPr algn="ctr"/>
              <a:r>
                <a:rPr lang="zh-CN" altLang="en-US" sz="1600" b="1" dirty="0" smtClean="0">
                  <a:solidFill>
                    <a:srgbClr val="22518A"/>
                  </a:solidFill>
                  <a:latin typeface="微软雅黑" panose="020B0503020204020204" pitchFamily="34" charset="-122"/>
                  <a:ea typeface="微软雅黑" panose="020B0503020204020204" pitchFamily="34" charset="-122"/>
                </a:rPr>
                <a:t>一、高压配电装置室内  </a:t>
              </a:r>
              <a:r>
                <a:rPr lang="zh-CN" altLang="en-US" sz="1600" dirty="0" smtClean="0">
                  <a:latin typeface="微软雅黑" panose="020B0503020204020204" pitchFamily="34" charset="-122"/>
                  <a:ea typeface="微软雅黑" panose="020B0503020204020204" pitchFamily="34" charset="-122"/>
                </a:rPr>
                <a:t>通道的宽度应不小于下列数值</a:t>
              </a:r>
              <a:endParaRPr lang="zh-CN" altLang="en-US" sz="1600" dirty="0">
                <a:latin typeface="微软雅黑" panose="020B0503020204020204" pitchFamily="34" charset="-122"/>
                <a:ea typeface="微软雅黑" panose="020B0503020204020204" pitchFamily="34" charset="-122"/>
              </a:endParaRPr>
            </a:p>
          </p:txBody>
        </p:sp>
        <p:sp>
          <p:nvSpPr>
            <p:cNvPr id="8" name="矩形 7"/>
            <p:cNvSpPr/>
            <p:nvPr/>
          </p:nvSpPr>
          <p:spPr>
            <a:xfrm>
              <a:off x="2358008" y="2347249"/>
              <a:ext cx="6030416" cy="880241"/>
            </a:xfrm>
            <a:prstGeom prst="rect">
              <a:avLst/>
            </a:prstGeom>
          </p:spPr>
          <p:txBody>
            <a:bodyPr wrap="square">
              <a:spAutoFit/>
            </a:bodyPr>
            <a:lstStyle/>
            <a:p>
              <a:pPr marL="609600" indent="-609600">
                <a:lnSpc>
                  <a:spcPct val="150000"/>
                </a:lnSpc>
                <a:spcBef>
                  <a:spcPct val="20000"/>
                </a:spcBef>
                <a:buClr>
                  <a:srgbClr val="FF0000"/>
                </a:buClr>
              </a:pPr>
              <a:r>
                <a:rPr lang="zh-CN" altLang="en-US" sz="1600" dirty="0" smtClean="0">
                  <a:latin typeface="微软雅黑" panose="020B0503020204020204" pitchFamily="34" charset="-122"/>
                  <a:ea typeface="微软雅黑" panose="020B0503020204020204" pitchFamily="34" charset="-122"/>
                </a:rPr>
                <a:t>配电屏</a:t>
              </a:r>
              <a:r>
                <a:rPr lang="zh-CN" altLang="en-US" sz="1600" dirty="0" smtClean="0">
                  <a:solidFill>
                    <a:srgbClr val="C00000"/>
                  </a:solidFill>
                  <a:latin typeface="微软雅黑" panose="020B0503020204020204" pitchFamily="34" charset="-122"/>
                  <a:ea typeface="微软雅黑" panose="020B0503020204020204" pitchFamily="34" charset="-122"/>
                </a:rPr>
                <a:t>单列布置</a:t>
              </a:r>
              <a:r>
                <a:rPr lang="zh-CN" altLang="en-US" sz="1600" dirty="0" smtClean="0">
                  <a:latin typeface="微软雅黑" panose="020B0503020204020204" pitchFamily="34" charset="-122"/>
                  <a:ea typeface="微软雅黑" panose="020B0503020204020204" pitchFamily="34" charset="-122"/>
                </a:rPr>
                <a:t>，屏前操作通道为</a:t>
              </a:r>
              <a:r>
                <a:rPr lang="en-US" altLang="zh-CN" sz="1600" dirty="0" smtClean="0">
                  <a:solidFill>
                    <a:srgbClr val="C00000"/>
                  </a:solidFill>
                  <a:latin typeface="微软雅黑" panose="020B0503020204020204" pitchFamily="34" charset="-122"/>
                  <a:ea typeface="微软雅黑" panose="020B0503020204020204" pitchFamily="34" charset="-122"/>
                </a:rPr>
                <a:t>1.5</a:t>
              </a:r>
              <a:r>
                <a:rPr lang="zh-CN" altLang="en-US" sz="1600" dirty="0" smtClean="0">
                  <a:solidFill>
                    <a:srgbClr val="C00000"/>
                  </a:solidFill>
                  <a:latin typeface="微软雅黑" panose="020B0503020204020204" pitchFamily="34" charset="-122"/>
                  <a:ea typeface="微软雅黑" panose="020B0503020204020204" pitchFamily="34" charset="-122"/>
                </a:rPr>
                <a:t>米</a:t>
              </a:r>
              <a:r>
                <a:rPr lang="zh-CN" altLang="en-US" sz="1600" dirty="0" smtClean="0">
                  <a:latin typeface="微软雅黑" panose="020B0503020204020204" pitchFamily="34" charset="-122"/>
                  <a:ea typeface="微软雅黑" panose="020B0503020204020204" pitchFamily="34" charset="-122"/>
                </a:rPr>
                <a:t>（实际多取</a:t>
              </a:r>
              <a:r>
                <a:rPr lang="en-US" altLang="zh-CN" sz="1600" dirty="0" smtClean="0">
                  <a:latin typeface="微软雅黑" panose="020B0503020204020204" pitchFamily="34" charset="-122"/>
                  <a:ea typeface="微软雅黑" panose="020B0503020204020204" pitchFamily="34" charset="-122"/>
                </a:rPr>
                <a:t>1.8</a:t>
              </a:r>
              <a:r>
                <a:rPr lang="zh-CN" altLang="en-US" sz="1600" dirty="0" smtClean="0">
                  <a:latin typeface="微软雅黑" panose="020B0503020204020204" pitchFamily="34" charset="-122"/>
                  <a:ea typeface="微软雅黑" panose="020B0503020204020204" pitchFamily="34" charset="-122"/>
                </a:rPr>
                <a:t>米）。</a:t>
              </a:r>
              <a:endParaRPr lang="zh-CN" altLang="en-US" sz="1600" dirty="0" smtClean="0">
                <a:latin typeface="微软雅黑" panose="020B0503020204020204" pitchFamily="34" charset="-122"/>
                <a:ea typeface="微软雅黑" panose="020B0503020204020204" pitchFamily="34" charset="-122"/>
              </a:endParaRPr>
            </a:p>
            <a:p>
              <a:pPr marL="609600" indent="-609600">
                <a:lnSpc>
                  <a:spcPct val="150000"/>
                </a:lnSpc>
                <a:spcBef>
                  <a:spcPct val="20000"/>
                </a:spcBef>
                <a:buClr>
                  <a:srgbClr val="FF0000"/>
                </a:buClr>
              </a:pPr>
              <a:r>
                <a:rPr lang="zh-CN" altLang="en-US" sz="1600" dirty="0" smtClean="0">
                  <a:latin typeface="微软雅黑" panose="020B0503020204020204" pitchFamily="34" charset="-122"/>
                  <a:ea typeface="微软雅黑" panose="020B0503020204020204" pitchFamily="34" charset="-122"/>
                </a:rPr>
                <a:t>配电屏</a:t>
              </a:r>
              <a:r>
                <a:rPr lang="zh-CN" altLang="en-US" sz="1600" dirty="0" smtClean="0">
                  <a:solidFill>
                    <a:srgbClr val="C00000"/>
                  </a:solidFill>
                  <a:latin typeface="微软雅黑" panose="020B0503020204020204" pitchFamily="34" charset="-122"/>
                  <a:ea typeface="微软雅黑" panose="020B0503020204020204" pitchFamily="34" charset="-122"/>
                </a:rPr>
                <a:t>双列布置</a:t>
              </a:r>
              <a:r>
                <a:rPr lang="zh-CN" altLang="en-US" sz="1600" dirty="0" smtClean="0">
                  <a:latin typeface="微软雅黑" panose="020B0503020204020204" pitchFamily="34" charset="-122"/>
                  <a:ea typeface="微软雅黑" panose="020B0503020204020204" pitchFamily="34" charset="-122"/>
                </a:rPr>
                <a:t>，屏前通道为</a:t>
              </a:r>
              <a:r>
                <a:rPr lang="en-US" altLang="zh-CN" sz="1600" dirty="0" smtClean="0">
                  <a:solidFill>
                    <a:srgbClr val="C00000"/>
                  </a:solidFill>
                  <a:latin typeface="微软雅黑" panose="020B0503020204020204" pitchFamily="34" charset="-122"/>
                  <a:ea typeface="微软雅黑" panose="020B0503020204020204" pitchFamily="34" charset="-122"/>
                </a:rPr>
                <a:t>2</a:t>
              </a:r>
              <a:r>
                <a:rPr lang="zh-CN" altLang="en-US" sz="1600" dirty="0" smtClean="0">
                  <a:solidFill>
                    <a:srgbClr val="C00000"/>
                  </a:solidFill>
                  <a:latin typeface="微软雅黑" panose="020B0503020204020204" pitchFamily="34" charset="-122"/>
                  <a:ea typeface="微软雅黑" panose="020B0503020204020204" pitchFamily="34" charset="-122"/>
                </a:rPr>
                <a:t>米</a:t>
              </a:r>
              <a:r>
                <a:rPr lang="zh-CN" altLang="en-US" sz="1600" dirty="0" smtClean="0">
                  <a:latin typeface="微软雅黑" panose="020B0503020204020204" pitchFamily="34" charset="-122"/>
                  <a:ea typeface="微软雅黑" panose="020B0503020204020204" pitchFamily="34" charset="-122"/>
                </a:rPr>
                <a:t>（实际多取</a:t>
              </a:r>
              <a:r>
                <a:rPr lang="en-US" altLang="zh-CN" sz="1600" dirty="0" smtClean="0">
                  <a:latin typeface="微软雅黑" panose="020B0503020204020204" pitchFamily="34" charset="-122"/>
                  <a:ea typeface="微软雅黑" panose="020B0503020204020204" pitchFamily="34" charset="-122"/>
                </a:rPr>
                <a:t>2.5</a:t>
              </a:r>
              <a:r>
                <a:rPr lang="zh-CN" altLang="en-US" sz="1600" dirty="0" smtClean="0">
                  <a:latin typeface="微软雅黑" panose="020B0503020204020204" pitchFamily="34" charset="-122"/>
                  <a:ea typeface="微软雅黑" panose="020B0503020204020204" pitchFamily="34" charset="-122"/>
                </a:rPr>
                <a:t>米）。 </a:t>
              </a:r>
              <a:endParaRPr lang="zh-CN" altLang="en-US" sz="1600" dirty="0">
                <a:latin typeface="微软雅黑" panose="020B0503020204020204" pitchFamily="34" charset="-122"/>
                <a:ea typeface="微软雅黑" panose="020B0503020204020204" pitchFamily="34" charset="-122"/>
              </a:endParaRPr>
            </a:p>
          </p:txBody>
        </p:sp>
        <p:sp>
          <p:nvSpPr>
            <p:cNvPr id="9" name="椭圆 8"/>
            <p:cNvSpPr/>
            <p:nvPr/>
          </p:nvSpPr>
          <p:spPr>
            <a:xfrm>
              <a:off x="2195736" y="2521924"/>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2195736" y="2939458"/>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494474" y="3378478"/>
              <a:ext cx="5454352" cy="338554"/>
            </a:xfrm>
            <a:prstGeom prst="rect">
              <a:avLst/>
            </a:prstGeom>
          </p:spPr>
          <p:txBody>
            <a:bodyPr wrap="square">
              <a:spAutoFit/>
            </a:bodyPr>
            <a:lstStyle/>
            <a:p>
              <a:pPr algn="ctr"/>
              <a:r>
                <a:rPr lang="zh-CN" altLang="en-US" sz="1600" b="1" dirty="0" smtClean="0">
                  <a:solidFill>
                    <a:srgbClr val="22518A"/>
                  </a:solidFill>
                  <a:latin typeface="微软雅黑" panose="020B0503020204020204" pitchFamily="34" charset="-122"/>
                  <a:ea typeface="微软雅黑" panose="020B0503020204020204" pitchFamily="34" charset="-122"/>
                </a:rPr>
                <a:t>二、低压配电装置室内  </a:t>
              </a:r>
              <a:r>
                <a:rPr lang="zh-CN" altLang="en-US" sz="1600" dirty="0" smtClean="0">
                  <a:latin typeface="Arial" panose="020B0604020202020204" pitchFamily="34" charset="0"/>
                </a:rPr>
                <a:t>通道的宽度应不小于下列数值</a:t>
              </a:r>
              <a:endParaRPr lang="zh-CN" altLang="en-US" sz="1600" dirty="0">
                <a:latin typeface="Arial" panose="020B0604020202020204" pitchFamily="34" charset="0"/>
              </a:endParaRPr>
            </a:p>
          </p:txBody>
        </p:sp>
        <p:sp>
          <p:nvSpPr>
            <p:cNvPr id="14" name="椭圆 13"/>
            <p:cNvSpPr/>
            <p:nvPr/>
          </p:nvSpPr>
          <p:spPr>
            <a:xfrm>
              <a:off x="2195736" y="443711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2195736" y="4912140"/>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2195736" y="5848806"/>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push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179512" y="1844824"/>
          <a:ext cx="1247800" cy="446449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矩形 7"/>
          <p:cNvSpPr/>
          <p:nvPr/>
        </p:nvSpPr>
        <p:spPr>
          <a:xfrm>
            <a:off x="1691680" y="1724323"/>
            <a:ext cx="6984776" cy="3000821"/>
          </a:xfrm>
          <a:prstGeom prst="rect">
            <a:avLst/>
          </a:prstGeom>
        </p:spPr>
        <p:txBody>
          <a:bodyPr wrap="square">
            <a:spAutoFit/>
          </a:bodyPr>
          <a:lstStyle/>
          <a:p>
            <a:pPr fontAlgn="t">
              <a:lnSpc>
                <a:spcPct val="150000"/>
              </a:lnSpc>
            </a:pPr>
            <a:r>
              <a:rPr lang="en-US" altLang="zh-CN" dirty="0" smtClean="0">
                <a:solidFill>
                  <a:srgbClr val="000000"/>
                </a:solidFill>
                <a:latin typeface="微软雅黑" panose="020B0503020204020204" pitchFamily="34" charset="-122"/>
                <a:ea typeface="微软雅黑" panose="020B0503020204020204" pitchFamily="34" charset="-122"/>
              </a:rPr>
              <a:t>1</a:t>
            </a:r>
            <a:r>
              <a:rPr lang="zh-CN" altLang="en-US" dirty="0" smtClean="0">
                <a:solidFill>
                  <a:srgbClr val="000000"/>
                </a:solidFill>
                <a:latin typeface="微软雅黑" panose="020B0503020204020204" pitchFamily="34" charset="-122"/>
                <a:ea typeface="微软雅黑" panose="020B0503020204020204" pitchFamily="34" charset="-122"/>
              </a:rPr>
              <a:t>、任何时候不经允许</a:t>
            </a:r>
            <a:r>
              <a:rPr lang="zh-CN" altLang="en-US" dirty="0" smtClean="0">
                <a:solidFill>
                  <a:srgbClr val="C00000"/>
                </a:solidFill>
                <a:latin typeface="微软雅黑" panose="020B0503020204020204" pitchFamily="34" charset="-122"/>
                <a:ea typeface="微软雅黑" panose="020B0503020204020204" pitchFamily="34" charset="-122"/>
              </a:rPr>
              <a:t>不准触及</a:t>
            </a:r>
            <a:r>
              <a:rPr lang="zh-CN" altLang="en-US" dirty="0" smtClean="0">
                <a:solidFill>
                  <a:srgbClr val="000000"/>
                </a:solidFill>
                <a:latin typeface="微软雅黑" panose="020B0503020204020204" pitchFamily="34" charset="-122"/>
                <a:ea typeface="微软雅黑" panose="020B0503020204020204" pitchFamily="34" charset="-122"/>
              </a:rPr>
              <a:t>现场动力柜及操作台内的铜排与电线</a:t>
            </a:r>
            <a:endParaRPr lang="en-US" altLang="zh-CN" dirty="0" smtClean="0">
              <a:solidFill>
                <a:srgbClr val="000000"/>
              </a:solidFill>
              <a:latin typeface="微软雅黑" panose="020B0503020204020204" pitchFamily="34" charset="-122"/>
              <a:ea typeface="微软雅黑" panose="020B0503020204020204" pitchFamily="34" charset="-122"/>
            </a:endParaRPr>
          </a:p>
          <a:p>
            <a:pPr fontAlgn="t">
              <a:lnSpc>
                <a:spcPct val="150000"/>
              </a:lnSpc>
            </a:pPr>
            <a:r>
              <a:rPr lang="en-US" altLang="zh-CN" dirty="0" smtClean="0">
                <a:solidFill>
                  <a:srgbClr val="000000"/>
                </a:solidFill>
                <a:latin typeface="微软雅黑" panose="020B0503020204020204" pitchFamily="34" charset="-122"/>
                <a:ea typeface="微软雅黑" panose="020B0503020204020204" pitchFamily="34" charset="-122"/>
              </a:rPr>
              <a:t>2</a:t>
            </a:r>
            <a:r>
              <a:rPr lang="zh-CN" altLang="en-US" dirty="0" smtClean="0">
                <a:solidFill>
                  <a:srgbClr val="000000"/>
                </a:solidFill>
                <a:latin typeface="微软雅黑" panose="020B0503020204020204" pitchFamily="34" charset="-122"/>
                <a:ea typeface="微软雅黑" panose="020B0503020204020204" pitchFamily="34" charset="-122"/>
              </a:rPr>
              <a:t>、注意</a:t>
            </a:r>
            <a:r>
              <a:rPr lang="zh-CN" altLang="en-US" dirty="0" smtClean="0">
                <a:solidFill>
                  <a:srgbClr val="C00000"/>
                </a:solidFill>
                <a:latin typeface="微软雅黑" panose="020B0503020204020204" pitchFamily="34" charset="-122"/>
                <a:ea typeface="微软雅黑" panose="020B0503020204020204" pitchFamily="34" charset="-122"/>
              </a:rPr>
              <a:t>冲洗</a:t>
            </a:r>
            <a:r>
              <a:rPr lang="zh-CN" altLang="en-US" dirty="0" smtClean="0">
                <a:solidFill>
                  <a:srgbClr val="000000"/>
                </a:solidFill>
                <a:latin typeface="微软雅黑" panose="020B0503020204020204" pitchFamily="34" charset="-122"/>
                <a:ea typeface="微软雅黑" panose="020B0503020204020204" pitchFamily="34" charset="-122"/>
              </a:rPr>
              <a:t>设备时不要冲到电机、电柜等电气设备上</a:t>
            </a:r>
            <a:endParaRPr lang="en-US" altLang="zh-CN" dirty="0" smtClean="0">
              <a:solidFill>
                <a:srgbClr val="000000"/>
              </a:solidFill>
              <a:latin typeface="微软雅黑" panose="020B0503020204020204" pitchFamily="34" charset="-122"/>
              <a:ea typeface="微软雅黑" panose="020B0503020204020204" pitchFamily="34" charset="-122"/>
            </a:endParaRPr>
          </a:p>
          <a:p>
            <a:pPr fontAlgn="t">
              <a:lnSpc>
                <a:spcPct val="150000"/>
              </a:lnSpc>
            </a:pPr>
            <a:r>
              <a:rPr lang="en-US" altLang="zh-CN" dirty="0" smtClean="0">
                <a:solidFill>
                  <a:srgbClr val="000000"/>
                </a:solidFill>
                <a:latin typeface="微软雅黑" panose="020B0503020204020204" pitchFamily="34" charset="-122"/>
                <a:ea typeface="微软雅黑" panose="020B0503020204020204" pitchFamily="34" charset="-122"/>
              </a:rPr>
              <a:t>3</a:t>
            </a:r>
            <a:r>
              <a:rPr lang="zh-CN" altLang="en-US" dirty="0" smtClean="0">
                <a:solidFill>
                  <a:srgbClr val="000000"/>
                </a:solidFill>
                <a:latin typeface="微软雅黑" panose="020B0503020204020204" pitchFamily="34" charset="-122"/>
                <a:ea typeface="微软雅黑" panose="020B0503020204020204" pitchFamily="34" charset="-122"/>
              </a:rPr>
              <a:t>、无工作关系</a:t>
            </a:r>
            <a:r>
              <a:rPr lang="zh-CN" altLang="en-US" dirty="0" smtClean="0">
                <a:solidFill>
                  <a:srgbClr val="C00000"/>
                </a:solidFill>
                <a:latin typeface="微软雅黑" panose="020B0503020204020204" pitchFamily="34" charset="-122"/>
                <a:ea typeface="微软雅黑" panose="020B0503020204020204" pitchFamily="34" charset="-122"/>
              </a:rPr>
              <a:t>不准进入</a:t>
            </a:r>
            <a:r>
              <a:rPr lang="zh-CN" altLang="en-US" dirty="0" smtClean="0">
                <a:solidFill>
                  <a:srgbClr val="000000"/>
                </a:solidFill>
                <a:latin typeface="微软雅黑" panose="020B0503020204020204" pitchFamily="34" charset="-122"/>
                <a:ea typeface="微软雅黑" panose="020B0503020204020204" pitchFamily="34" charset="-122"/>
              </a:rPr>
              <a:t>电气变配电站、高压室及变压器室</a:t>
            </a:r>
            <a:endParaRPr lang="zh-CN" altLang="en-US" dirty="0" smtClean="0">
              <a:solidFill>
                <a:srgbClr val="000000"/>
              </a:solidFill>
              <a:latin typeface="微软雅黑" panose="020B0503020204020204" pitchFamily="34" charset="-122"/>
              <a:ea typeface="微软雅黑" panose="020B0503020204020204" pitchFamily="34" charset="-122"/>
            </a:endParaRPr>
          </a:p>
          <a:p>
            <a:pPr fontAlgn="t">
              <a:lnSpc>
                <a:spcPct val="150000"/>
              </a:lnSpc>
            </a:pPr>
            <a:r>
              <a:rPr lang="en-US" altLang="zh-CN" dirty="0" smtClean="0">
                <a:solidFill>
                  <a:srgbClr val="000000"/>
                </a:solidFill>
                <a:latin typeface="微软雅黑" panose="020B0503020204020204" pitchFamily="34" charset="-122"/>
                <a:ea typeface="微软雅黑" panose="020B0503020204020204" pitchFamily="34" charset="-122"/>
              </a:rPr>
              <a:t>4</a:t>
            </a:r>
            <a:r>
              <a:rPr lang="zh-CN" altLang="en-US" dirty="0" smtClean="0">
                <a:solidFill>
                  <a:srgbClr val="000000"/>
                </a:solidFill>
                <a:latin typeface="微软雅黑" panose="020B0503020204020204" pitchFamily="34" charset="-122"/>
                <a:ea typeface="微软雅黑" panose="020B0503020204020204" pitchFamily="34" charset="-122"/>
              </a:rPr>
              <a:t>、</a:t>
            </a:r>
            <a:r>
              <a:rPr lang="zh-CN" altLang="en-US" dirty="0" smtClean="0">
                <a:solidFill>
                  <a:srgbClr val="C00000"/>
                </a:solidFill>
                <a:latin typeface="微软雅黑" panose="020B0503020204020204" pitchFamily="34" charset="-122"/>
                <a:ea typeface="微软雅黑" panose="020B0503020204020204" pitchFamily="34" charset="-122"/>
              </a:rPr>
              <a:t>不准开启</a:t>
            </a:r>
            <a:r>
              <a:rPr lang="zh-CN" altLang="en-US" dirty="0" smtClean="0">
                <a:solidFill>
                  <a:srgbClr val="000000"/>
                </a:solidFill>
                <a:latin typeface="微软雅黑" panose="020B0503020204020204" pitchFamily="34" charset="-122"/>
                <a:ea typeface="微软雅黑" panose="020B0503020204020204" pitchFamily="34" charset="-122"/>
              </a:rPr>
              <a:t>挂有安全标示警示牌、停电牌的设备</a:t>
            </a:r>
            <a:endParaRPr lang="zh-CN" altLang="en-US" dirty="0" smtClean="0">
              <a:solidFill>
                <a:srgbClr val="FF0000"/>
              </a:solidFill>
              <a:latin typeface="微软雅黑" panose="020B0503020204020204" pitchFamily="34" charset="-122"/>
              <a:ea typeface="微软雅黑" panose="020B0503020204020204" pitchFamily="34" charset="-122"/>
            </a:endParaRPr>
          </a:p>
          <a:p>
            <a:pPr fontAlgn="t">
              <a:lnSpc>
                <a:spcPct val="150000"/>
              </a:lnSpc>
            </a:pPr>
            <a:r>
              <a:rPr lang="en-US" altLang="zh-CN" dirty="0" smtClean="0">
                <a:solidFill>
                  <a:srgbClr val="000000"/>
                </a:solidFill>
                <a:latin typeface="微软雅黑" panose="020B0503020204020204" pitchFamily="34" charset="-122"/>
                <a:ea typeface="微软雅黑" panose="020B0503020204020204" pitchFamily="34" charset="-122"/>
              </a:rPr>
              <a:t>5</a:t>
            </a:r>
            <a:r>
              <a:rPr lang="zh-CN" altLang="en-US" dirty="0" smtClean="0">
                <a:solidFill>
                  <a:srgbClr val="000000"/>
                </a:solidFill>
                <a:latin typeface="微软雅黑" panose="020B0503020204020204" pitchFamily="34" charset="-122"/>
                <a:ea typeface="微软雅黑" panose="020B0503020204020204" pitchFamily="34" charset="-122"/>
              </a:rPr>
              <a:t>、</a:t>
            </a:r>
            <a:r>
              <a:rPr lang="zh-CN" altLang="en-US" dirty="0" smtClean="0">
                <a:solidFill>
                  <a:srgbClr val="C00000"/>
                </a:solidFill>
                <a:latin typeface="微软雅黑" panose="020B0503020204020204" pitchFamily="34" charset="-122"/>
                <a:ea typeface="微软雅黑" panose="020B0503020204020204" pitchFamily="34" charset="-122"/>
              </a:rPr>
              <a:t>按规范执行</a:t>
            </a:r>
            <a:r>
              <a:rPr lang="zh-CN" altLang="en-US" dirty="0" smtClean="0">
                <a:solidFill>
                  <a:srgbClr val="000000"/>
                </a:solidFill>
                <a:latin typeface="微软雅黑" panose="020B0503020204020204" pitchFamily="34" charset="-122"/>
                <a:ea typeface="微软雅黑" panose="020B0503020204020204" pitchFamily="34" charset="-122"/>
              </a:rPr>
              <a:t>停送电步骤</a:t>
            </a:r>
            <a:r>
              <a:rPr lang="en-US" altLang="zh-CN" dirty="0" smtClean="0">
                <a:solidFill>
                  <a:srgbClr val="000000"/>
                </a:solidFill>
                <a:latin typeface="微软雅黑" panose="020B0503020204020204" pitchFamily="34" charset="-122"/>
                <a:ea typeface="微软雅黑" panose="020B0503020204020204" pitchFamily="34" charset="-122"/>
              </a:rPr>
              <a:t>,</a:t>
            </a:r>
            <a:r>
              <a:rPr lang="zh-CN" altLang="en-US" dirty="0" smtClean="0">
                <a:solidFill>
                  <a:srgbClr val="000000"/>
                </a:solidFill>
                <a:latin typeface="微软雅黑" panose="020B0503020204020204" pitchFamily="34" charset="-122"/>
                <a:ea typeface="微软雅黑" panose="020B0503020204020204" pitchFamily="34" charset="-122"/>
              </a:rPr>
              <a:t>认真填写好维修停电申请单</a:t>
            </a:r>
            <a:endParaRPr lang="zh-CN" altLang="en-US" dirty="0" smtClean="0">
              <a:solidFill>
                <a:srgbClr val="FF0000"/>
              </a:solidFill>
              <a:latin typeface="微软雅黑" panose="020B0503020204020204" pitchFamily="34" charset="-122"/>
              <a:ea typeface="微软雅黑" panose="020B0503020204020204" pitchFamily="34" charset="-122"/>
            </a:endParaRPr>
          </a:p>
          <a:p>
            <a:pPr fontAlgn="t">
              <a:lnSpc>
                <a:spcPct val="150000"/>
              </a:lnSpc>
            </a:pPr>
            <a:r>
              <a:rPr lang="en-US" altLang="zh-CN" dirty="0" smtClean="0">
                <a:solidFill>
                  <a:srgbClr val="000000"/>
                </a:solidFill>
                <a:latin typeface="微软雅黑" panose="020B0503020204020204" pitchFamily="34" charset="-122"/>
                <a:ea typeface="微软雅黑" panose="020B0503020204020204" pitchFamily="34" charset="-122"/>
              </a:rPr>
              <a:t>6</a:t>
            </a:r>
            <a:r>
              <a:rPr lang="zh-CN" altLang="en-US" dirty="0" smtClean="0">
                <a:solidFill>
                  <a:srgbClr val="000000"/>
                </a:solidFill>
                <a:latin typeface="微软雅黑" panose="020B0503020204020204" pitchFamily="34" charset="-122"/>
                <a:ea typeface="微软雅黑" panose="020B0503020204020204" pitchFamily="34" charset="-122"/>
              </a:rPr>
              <a:t>、发生电气火灾时应</a:t>
            </a:r>
            <a:r>
              <a:rPr lang="zh-CN" altLang="en-US" dirty="0" smtClean="0">
                <a:solidFill>
                  <a:srgbClr val="C00000"/>
                </a:solidFill>
                <a:latin typeface="微软雅黑" panose="020B0503020204020204" pitchFamily="34" charset="-122"/>
                <a:ea typeface="微软雅黑" panose="020B0503020204020204" pitchFamily="34" charset="-122"/>
              </a:rPr>
              <a:t>使用</a:t>
            </a:r>
            <a:r>
              <a:rPr lang="en-US" altLang="zh-CN" dirty="0" smtClean="0">
                <a:solidFill>
                  <a:srgbClr val="C00000"/>
                </a:solidFill>
                <a:latin typeface="微软雅黑" panose="020B0503020204020204" pitchFamily="34" charset="-122"/>
                <a:ea typeface="微软雅黑" panose="020B0503020204020204" pitchFamily="34" charset="-122"/>
              </a:rPr>
              <a:t>1211</a:t>
            </a:r>
            <a:r>
              <a:rPr lang="zh-CN" altLang="en-US" dirty="0" smtClean="0">
                <a:solidFill>
                  <a:srgbClr val="C00000"/>
                </a:solidFill>
                <a:latin typeface="微软雅黑" panose="020B0503020204020204" pitchFamily="34" charset="-122"/>
                <a:ea typeface="微软雅黑" panose="020B0503020204020204" pitchFamily="34" charset="-122"/>
              </a:rPr>
              <a:t>、干粉或二氧化碳灭火器</a:t>
            </a:r>
            <a:r>
              <a:rPr lang="zh-CN" altLang="en-US" dirty="0" smtClean="0">
                <a:solidFill>
                  <a:srgbClr val="000000"/>
                </a:solidFill>
                <a:latin typeface="微软雅黑" panose="020B0503020204020204" pitchFamily="34" charset="-122"/>
                <a:ea typeface="微软雅黑" panose="020B0503020204020204" pitchFamily="34" charset="-122"/>
              </a:rPr>
              <a:t>，不能用泡沫灭火器</a:t>
            </a:r>
            <a:endParaRPr lang="zh-CN" altLang="en-US" dirty="0" smtClean="0">
              <a:solidFill>
                <a:srgbClr val="000000"/>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3707904" y="4437112"/>
            <a:ext cx="2664296" cy="864096"/>
            <a:chOff x="3781400" y="4147666"/>
            <a:chExt cx="2590800" cy="1225550"/>
          </a:xfrm>
        </p:grpSpPr>
        <p:sp>
          <p:nvSpPr>
            <p:cNvPr id="9" name="Rectangle 11"/>
            <p:cNvSpPr>
              <a:spLocks noChangeArrowheads="1"/>
            </p:cNvSpPr>
            <p:nvPr/>
          </p:nvSpPr>
          <p:spPr bwMode="auto">
            <a:xfrm>
              <a:off x="5241900" y="4556850"/>
              <a:ext cx="1130300" cy="816366"/>
            </a:xfrm>
            <a:prstGeom prst="rect">
              <a:avLst/>
            </a:prstGeom>
            <a:solidFill>
              <a:schemeClr val="bg1"/>
            </a:solidFill>
            <a:ln w="38100" algn="ctr">
              <a:solidFill>
                <a:schemeClr val="tx1"/>
              </a:solidFill>
              <a:miter lim="800000"/>
            </a:ln>
          </p:spPr>
          <p:txBody>
            <a:bodyPr wrap="none" anchor="ctr"/>
            <a:lstStyle/>
            <a:p>
              <a:pPr algn="ctr"/>
              <a:r>
                <a:rPr lang="zh-CN" altLang="en-US" sz="1600" b="1" dirty="0">
                  <a:solidFill>
                    <a:srgbClr val="FF3300"/>
                  </a:solidFill>
                  <a:latin typeface="微软雅黑" panose="020B0503020204020204" pitchFamily="34" charset="-122"/>
                  <a:ea typeface="微软雅黑" panose="020B0503020204020204" pitchFamily="34" charset="-122"/>
                </a:rPr>
                <a:t>禁止合闸</a:t>
              </a:r>
              <a:endParaRPr lang="zh-CN" altLang="en-US" sz="1600" b="1" dirty="0">
                <a:solidFill>
                  <a:srgbClr val="FF3300"/>
                </a:solidFill>
                <a:latin typeface="微软雅黑" panose="020B0503020204020204" pitchFamily="34" charset="-122"/>
                <a:ea typeface="微软雅黑" panose="020B0503020204020204" pitchFamily="34" charset="-122"/>
              </a:endParaRPr>
            </a:p>
            <a:p>
              <a:pPr algn="ctr"/>
              <a:r>
                <a:rPr lang="zh-CN" altLang="en-US" sz="1600" b="1" dirty="0">
                  <a:solidFill>
                    <a:srgbClr val="FF3300"/>
                  </a:solidFill>
                  <a:latin typeface="微软雅黑" panose="020B0503020204020204" pitchFamily="34" charset="-122"/>
                  <a:ea typeface="微软雅黑" panose="020B0503020204020204" pitchFamily="34" charset="-122"/>
                </a:rPr>
                <a:t>有人工作</a:t>
              </a:r>
              <a:endParaRPr lang="zh-CN" altLang="en-US" sz="1600" b="1" dirty="0">
                <a:solidFill>
                  <a:srgbClr val="FF3300"/>
                </a:solidFill>
                <a:latin typeface="微软雅黑" panose="020B0503020204020204" pitchFamily="34" charset="-122"/>
                <a:ea typeface="微软雅黑" panose="020B0503020204020204" pitchFamily="34" charset="-122"/>
              </a:endParaRPr>
            </a:p>
          </p:txBody>
        </p:sp>
        <p:sp>
          <p:nvSpPr>
            <p:cNvPr id="10" name="Freeform 14"/>
            <p:cNvSpPr/>
            <p:nvPr/>
          </p:nvSpPr>
          <p:spPr bwMode="auto">
            <a:xfrm>
              <a:off x="5437727" y="4147666"/>
              <a:ext cx="779014" cy="454204"/>
            </a:xfrm>
            <a:custGeom>
              <a:avLst/>
              <a:gdLst>
                <a:gd name="T0" fmla="*/ 0 w 952"/>
                <a:gd name="T1" fmla="*/ 454 h 454"/>
                <a:gd name="T2" fmla="*/ 432 w 952"/>
                <a:gd name="T3" fmla="*/ 0 h 454"/>
                <a:gd name="T4" fmla="*/ 823 w 952"/>
                <a:gd name="T5" fmla="*/ 454 h 454"/>
                <a:gd name="T6" fmla="*/ 0 60000 65536"/>
                <a:gd name="T7" fmla="*/ 0 60000 65536"/>
                <a:gd name="T8" fmla="*/ 0 60000 65536"/>
                <a:gd name="T9" fmla="*/ 0 w 952"/>
                <a:gd name="T10" fmla="*/ 0 h 454"/>
                <a:gd name="T11" fmla="*/ 952 w 952"/>
                <a:gd name="T12" fmla="*/ 454 h 454"/>
              </a:gdLst>
              <a:ahLst/>
              <a:cxnLst>
                <a:cxn ang="T6">
                  <a:pos x="T0" y="T1"/>
                </a:cxn>
                <a:cxn ang="T7">
                  <a:pos x="T2" y="T3"/>
                </a:cxn>
                <a:cxn ang="T8">
                  <a:pos x="T4" y="T5"/>
                </a:cxn>
              </a:cxnLst>
              <a:rect l="T9" t="T10" r="T11" b="T12"/>
              <a:pathLst>
                <a:path w="952" h="454">
                  <a:moveTo>
                    <a:pt x="0" y="454"/>
                  </a:moveTo>
                  <a:cubicBezTo>
                    <a:pt x="170" y="227"/>
                    <a:pt x="340" y="0"/>
                    <a:pt x="499" y="0"/>
                  </a:cubicBezTo>
                  <a:cubicBezTo>
                    <a:pt x="658" y="0"/>
                    <a:pt x="805" y="227"/>
                    <a:pt x="952" y="454"/>
                  </a:cubicBezTo>
                </a:path>
              </a:pathLst>
            </a:custGeom>
            <a:noFill/>
            <a:ln w="9525" cap="flat" cmpd="sng">
              <a:solidFill>
                <a:schemeClr val="tx1"/>
              </a:solidFill>
              <a:prstDash val="solid"/>
              <a:round/>
            </a:ln>
          </p:spPr>
          <p:txBody>
            <a:bodyPr/>
            <a:lstStyle/>
            <a:p>
              <a:endParaRPr lang="zh-CN" altLang="en-US"/>
            </a:p>
          </p:txBody>
        </p:sp>
        <p:sp>
          <p:nvSpPr>
            <p:cNvPr id="11" name="Rectangle 16"/>
            <p:cNvSpPr>
              <a:spLocks noChangeArrowheads="1"/>
            </p:cNvSpPr>
            <p:nvPr/>
          </p:nvSpPr>
          <p:spPr bwMode="auto">
            <a:xfrm>
              <a:off x="3781400" y="4556850"/>
              <a:ext cx="1150938" cy="816366"/>
            </a:xfrm>
            <a:prstGeom prst="rect">
              <a:avLst/>
            </a:prstGeom>
            <a:solidFill>
              <a:srgbClr val="FF0000"/>
            </a:solidFill>
            <a:ln w="38100" algn="ctr">
              <a:solidFill>
                <a:schemeClr val="tx1"/>
              </a:solidFill>
              <a:miter lim="800000"/>
            </a:ln>
          </p:spPr>
          <p:txBody>
            <a:bodyPr wrap="none" anchor="ctr"/>
            <a:lstStyle/>
            <a:p>
              <a:pPr algn="ctr"/>
              <a:r>
                <a:rPr lang="zh-CN" altLang="en-US" sz="1400" b="1" dirty="0">
                  <a:solidFill>
                    <a:schemeClr val="bg1"/>
                  </a:solidFill>
                  <a:latin typeface="微软雅黑" panose="020B0503020204020204" pitchFamily="34" charset="-122"/>
                  <a:ea typeface="微软雅黑" panose="020B0503020204020204" pitchFamily="34" charset="-122"/>
                </a:rPr>
                <a:t>禁止合闸</a:t>
              </a:r>
              <a:endParaRPr lang="zh-CN" altLang="en-US" sz="1400" b="1" dirty="0">
                <a:solidFill>
                  <a:schemeClr val="bg1"/>
                </a:solidFill>
                <a:latin typeface="微软雅黑" panose="020B0503020204020204" pitchFamily="34" charset="-122"/>
                <a:ea typeface="微软雅黑" panose="020B0503020204020204" pitchFamily="34" charset="-122"/>
              </a:endParaRPr>
            </a:p>
            <a:p>
              <a:pPr algn="ctr"/>
              <a:r>
                <a:rPr lang="zh-CN" altLang="en-US" sz="1400" b="1" dirty="0">
                  <a:solidFill>
                    <a:schemeClr val="bg1"/>
                  </a:solidFill>
                  <a:latin typeface="微软雅黑" panose="020B0503020204020204" pitchFamily="34" charset="-122"/>
                  <a:ea typeface="微软雅黑" panose="020B0503020204020204" pitchFamily="34" charset="-122"/>
                </a:rPr>
                <a:t>线路有人工作</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12" name="Freeform 19"/>
            <p:cNvSpPr/>
            <p:nvPr/>
          </p:nvSpPr>
          <p:spPr bwMode="auto">
            <a:xfrm>
              <a:off x="3980803" y="4147666"/>
              <a:ext cx="793238" cy="454204"/>
            </a:xfrm>
            <a:custGeom>
              <a:avLst/>
              <a:gdLst>
                <a:gd name="T0" fmla="*/ 0 w 952"/>
                <a:gd name="T1" fmla="*/ 454 h 454"/>
                <a:gd name="T2" fmla="*/ 432 w 952"/>
                <a:gd name="T3" fmla="*/ 0 h 454"/>
                <a:gd name="T4" fmla="*/ 823 w 952"/>
                <a:gd name="T5" fmla="*/ 454 h 454"/>
                <a:gd name="T6" fmla="*/ 0 60000 65536"/>
                <a:gd name="T7" fmla="*/ 0 60000 65536"/>
                <a:gd name="T8" fmla="*/ 0 60000 65536"/>
                <a:gd name="T9" fmla="*/ 0 w 952"/>
                <a:gd name="T10" fmla="*/ 0 h 454"/>
                <a:gd name="T11" fmla="*/ 952 w 952"/>
                <a:gd name="T12" fmla="*/ 454 h 454"/>
              </a:gdLst>
              <a:ahLst/>
              <a:cxnLst>
                <a:cxn ang="T6">
                  <a:pos x="T0" y="T1"/>
                </a:cxn>
                <a:cxn ang="T7">
                  <a:pos x="T2" y="T3"/>
                </a:cxn>
                <a:cxn ang="T8">
                  <a:pos x="T4" y="T5"/>
                </a:cxn>
              </a:cxnLst>
              <a:rect l="T9" t="T10" r="T11" b="T12"/>
              <a:pathLst>
                <a:path w="952" h="454">
                  <a:moveTo>
                    <a:pt x="0" y="454"/>
                  </a:moveTo>
                  <a:cubicBezTo>
                    <a:pt x="170" y="227"/>
                    <a:pt x="340" y="0"/>
                    <a:pt x="499" y="0"/>
                  </a:cubicBezTo>
                  <a:cubicBezTo>
                    <a:pt x="658" y="0"/>
                    <a:pt x="805" y="227"/>
                    <a:pt x="952" y="454"/>
                  </a:cubicBezTo>
                </a:path>
              </a:pathLst>
            </a:custGeom>
            <a:noFill/>
            <a:ln w="9525" cap="flat" cmpd="sng">
              <a:solidFill>
                <a:schemeClr val="tx1"/>
              </a:solidFill>
              <a:prstDash val="solid"/>
              <a:round/>
            </a:ln>
          </p:spPr>
          <p:txBody>
            <a:bodyPr/>
            <a:lstStyle/>
            <a:p>
              <a:endParaRPr lang="zh-CN" altLang="en-US"/>
            </a:p>
          </p:txBody>
        </p:sp>
      </p:grpSp>
      <p:grpSp>
        <p:nvGrpSpPr>
          <p:cNvPr id="19" name="组合 18"/>
          <p:cNvGrpSpPr/>
          <p:nvPr/>
        </p:nvGrpSpPr>
        <p:grpSpPr>
          <a:xfrm>
            <a:off x="2267744" y="5517232"/>
            <a:ext cx="5904656" cy="792088"/>
            <a:chOff x="1835696" y="5012779"/>
            <a:chExt cx="6264696" cy="1152525"/>
          </a:xfrm>
        </p:grpSpPr>
        <p:pic>
          <p:nvPicPr>
            <p:cNvPr id="13" name="Picture 21" descr="2-31"/>
            <p:cNvPicPr preferRelativeResize="0">
              <a:picLocks noChangeAspect="1" noChangeArrowheads="1"/>
            </p:cNvPicPr>
            <p:nvPr/>
          </p:nvPicPr>
          <p:blipFill>
            <a:blip r:embed="rId11" cstate="print"/>
            <a:srcRect/>
            <a:stretch>
              <a:fillRect/>
            </a:stretch>
          </p:blipFill>
          <p:spPr bwMode="auto">
            <a:xfrm>
              <a:off x="3212281" y="5012779"/>
              <a:ext cx="855663" cy="1152525"/>
            </a:xfrm>
            <a:prstGeom prst="rect">
              <a:avLst/>
            </a:prstGeom>
            <a:noFill/>
            <a:ln w="9525">
              <a:noFill/>
              <a:miter lim="800000"/>
              <a:headEnd/>
              <a:tailEnd/>
            </a:ln>
          </p:spPr>
        </p:pic>
        <p:pic>
          <p:nvPicPr>
            <p:cNvPr id="14" name="Picture 22" descr="2-33"/>
            <p:cNvPicPr preferRelativeResize="0">
              <a:picLocks noChangeAspect="1" noChangeArrowheads="1"/>
            </p:cNvPicPr>
            <p:nvPr/>
          </p:nvPicPr>
          <p:blipFill>
            <a:blip r:embed="rId12" cstate="print"/>
            <a:srcRect/>
            <a:stretch>
              <a:fillRect/>
            </a:stretch>
          </p:blipFill>
          <p:spPr bwMode="auto">
            <a:xfrm>
              <a:off x="4508425" y="5012779"/>
              <a:ext cx="855663" cy="1152525"/>
            </a:xfrm>
            <a:prstGeom prst="rect">
              <a:avLst/>
            </a:prstGeom>
            <a:noFill/>
            <a:ln w="9525">
              <a:noFill/>
              <a:miter lim="800000"/>
              <a:headEnd/>
              <a:tailEnd/>
            </a:ln>
          </p:spPr>
        </p:pic>
        <p:pic>
          <p:nvPicPr>
            <p:cNvPr id="15" name="Picture 23" descr="2-7"/>
            <p:cNvPicPr preferRelativeResize="0">
              <a:picLocks noChangeAspect="1" noChangeArrowheads="1"/>
            </p:cNvPicPr>
            <p:nvPr/>
          </p:nvPicPr>
          <p:blipFill>
            <a:blip r:embed="rId13" cstate="print"/>
            <a:srcRect/>
            <a:stretch>
              <a:fillRect/>
            </a:stretch>
          </p:blipFill>
          <p:spPr bwMode="auto">
            <a:xfrm>
              <a:off x="1835696" y="5012779"/>
              <a:ext cx="855663" cy="1152525"/>
            </a:xfrm>
            <a:prstGeom prst="rect">
              <a:avLst/>
            </a:prstGeom>
            <a:noFill/>
            <a:ln w="9525">
              <a:noFill/>
              <a:miter lim="800000"/>
              <a:headEnd/>
              <a:tailEnd/>
            </a:ln>
          </p:spPr>
        </p:pic>
        <p:pic>
          <p:nvPicPr>
            <p:cNvPr id="16" name="Picture 24" descr="2-56"/>
            <p:cNvPicPr preferRelativeResize="0">
              <a:picLocks noChangeAspect="1" noChangeArrowheads="1"/>
            </p:cNvPicPr>
            <p:nvPr/>
          </p:nvPicPr>
          <p:blipFill>
            <a:blip r:embed="rId14" cstate="print"/>
            <a:srcRect/>
            <a:stretch>
              <a:fillRect/>
            </a:stretch>
          </p:blipFill>
          <p:spPr bwMode="auto">
            <a:xfrm>
              <a:off x="7244729" y="5012779"/>
              <a:ext cx="855663" cy="1152525"/>
            </a:xfrm>
            <a:prstGeom prst="rect">
              <a:avLst/>
            </a:prstGeom>
            <a:noFill/>
            <a:ln w="9525">
              <a:noFill/>
              <a:miter lim="800000"/>
              <a:headEnd/>
              <a:tailEnd/>
            </a:ln>
          </p:spPr>
        </p:pic>
        <p:pic>
          <p:nvPicPr>
            <p:cNvPr id="17" name="Picture 25" descr="2-8"/>
            <p:cNvPicPr>
              <a:picLocks noChangeAspect="1" noChangeArrowheads="1"/>
            </p:cNvPicPr>
            <p:nvPr/>
          </p:nvPicPr>
          <p:blipFill>
            <a:blip r:embed="rId15" cstate="print"/>
            <a:srcRect/>
            <a:stretch>
              <a:fillRect/>
            </a:stretch>
          </p:blipFill>
          <p:spPr bwMode="auto">
            <a:xfrm>
              <a:off x="5855940" y="5012779"/>
              <a:ext cx="876300" cy="1152525"/>
            </a:xfrm>
            <a:prstGeom prst="rect">
              <a:avLst/>
            </a:prstGeom>
            <a:noFill/>
            <a:ln w="9525">
              <a:noFill/>
              <a:miter lim="800000"/>
              <a:headEnd/>
              <a:tailEnd/>
            </a:ln>
          </p:spPr>
        </p:pic>
      </p:grpSp>
    </p:spTree>
  </p:cSld>
  <p:clrMapOvr>
    <a:masterClrMapping/>
  </p:clrMapOvr>
  <p:transition>
    <p:push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179512" y="1844824"/>
          <a:ext cx="1247800" cy="446449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矩形 6"/>
          <p:cNvSpPr/>
          <p:nvPr/>
        </p:nvSpPr>
        <p:spPr>
          <a:xfrm>
            <a:off x="1554242" y="1722294"/>
            <a:ext cx="2441694" cy="338554"/>
          </a:xfrm>
          <a:prstGeom prst="rect">
            <a:avLst/>
          </a:prstGeom>
        </p:spPr>
        <p:txBody>
          <a:bodyPr wrap="none">
            <a:spAutoFit/>
          </a:bodyPr>
          <a:lstStyle/>
          <a:p>
            <a:r>
              <a:rPr lang="zh-CN" altLang="en-US" sz="1600" b="1" dirty="0" smtClean="0">
                <a:solidFill>
                  <a:srgbClr val="22518A"/>
                </a:solidFill>
                <a:latin typeface="微软雅黑" panose="020B0503020204020204" pitchFamily="34" charset="-122"/>
                <a:ea typeface="微软雅黑" panose="020B0503020204020204" pitchFamily="34" charset="-122"/>
              </a:rPr>
              <a:t>一、产生危险温度的原因</a:t>
            </a:r>
            <a:endParaRPr lang="zh-CN" altLang="en-US" sz="1600" b="1" dirty="0">
              <a:solidFill>
                <a:srgbClr val="22518A"/>
              </a:solidFill>
            </a:endParaRPr>
          </a:p>
        </p:txBody>
      </p:sp>
      <p:sp>
        <p:nvSpPr>
          <p:cNvPr id="8" name="矩形 7"/>
          <p:cNvSpPr/>
          <p:nvPr/>
        </p:nvSpPr>
        <p:spPr>
          <a:xfrm>
            <a:off x="1979712" y="2014969"/>
            <a:ext cx="1741182" cy="3003515"/>
          </a:xfrm>
          <a:prstGeom prst="rect">
            <a:avLst/>
          </a:prstGeom>
        </p:spPr>
        <p:txBody>
          <a:bodyPr wrap="none">
            <a:spAutoFit/>
          </a:bodyPr>
          <a:lstStyle/>
          <a:p>
            <a:pPr>
              <a:lnSpc>
                <a:spcPct val="150000"/>
              </a:lnSpc>
            </a:pPr>
            <a:r>
              <a:rPr lang="en-US" altLang="zh-CN" sz="1600" dirty="0" smtClean="0">
                <a:latin typeface="微软雅黑" panose="020B0503020204020204" pitchFamily="34" charset="-122"/>
                <a:ea typeface="微软雅黑" panose="020B0503020204020204" pitchFamily="34" charset="-122"/>
              </a:rPr>
              <a:t>1</a:t>
            </a:r>
            <a:r>
              <a:rPr lang="zh-CN" altLang="en-US" sz="1600" dirty="0" smtClean="0">
                <a:latin typeface="微软雅黑" panose="020B0503020204020204" pitchFamily="34" charset="-122"/>
                <a:ea typeface="微软雅黑" panose="020B0503020204020204" pitchFamily="34" charset="-122"/>
              </a:rPr>
              <a:t>、短路</a:t>
            </a:r>
            <a:endParaRPr lang="en-US" altLang="zh-CN" sz="1600" dirty="0" smtClean="0">
              <a:latin typeface="微软雅黑" panose="020B0503020204020204" pitchFamily="34" charset="-122"/>
              <a:ea typeface="微软雅黑" panose="020B0503020204020204" pitchFamily="34" charset="-122"/>
            </a:endParaRPr>
          </a:p>
          <a:p>
            <a:pPr>
              <a:lnSpc>
                <a:spcPct val="150000"/>
              </a:lnSpc>
            </a:pPr>
            <a:r>
              <a:rPr lang="en-US" altLang="zh-CN" sz="1600" dirty="0" smtClean="0">
                <a:latin typeface="微软雅黑" panose="020B0503020204020204" pitchFamily="34" charset="-122"/>
                <a:ea typeface="微软雅黑" panose="020B0503020204020204" pitchFamily="34" charset="-122"/>
              </a:rPr>
              <a:t>2</a:t>
            </a:r>
            <a:r>
              <a:rPr lang="zh-CN" altLang="en-US" sz="1600" dirty="0" smtClean="0">
                <a:latin typeface="微软雅黑" panose="020B0503020204020204" pitchFamily="34" charset="-122"/>
                <a:ea typeface="微软雅黑" panose="020B0503020204020204" pitchFamily="34" charset="-122"/>
              </a:rPr>
              <a:t>、接触不良</a:t>
            </a:r>
            <a:endParaRPr lang="en-US" altLang="zh-CN" sz="1600" dirty="0" smtClean="0">
              <a:latin typeface="微软雅黑" panose="020B0503020204020204" pitchFamily="34" charset="-122"/>
              <a:ea typeface="微软雅黑" panose="020B0503020204020204" pitchFamily="34" charset="-122"/>
            </a:endParaRPr>
          </a:p>
          <a:p>
            <a:pPr>
              <a:lnSpc>
                <a:spcPct val="150000"/>
              </a:lnSpc>
            </a:pPr>
            <a:r>
              <a:rPr lang="en-US" altLang="zh-CN" sz="1600" dirty="0" smtClean="0">
                <a:latin typeface="微软雅黑" panose="020B0503020204020204" pitchFamily="34" charset="-122"/>
                <a:ea typeface="微软雅黑" panose="020B0503020204020204" pitchFamily="34" charset="-122"/>
              </a:rPr>
              <a:t>3</a:t>
            </a:r>
            <a:r>
              <a:rPr lang="zh-CN" altLang="en-US" sz="1600" dirty="0" smtClean="0">
                <a:latin typeface="微软雅黑" panose="020B0503020204020204" pitchFamily="34" charset="-122"/>
                <a:ea typeface="微软雅黑" panose="020B0503020204020204" pitchFamily="34" charset="-122"/>
              </a:rPr>
              <a:t>、严重过载</a:t>
            </a:r>
            <a:endParaRPr lang="en-US" altLang="zh-CN" sz="1600" dirty="0" smtClean="0">
              <a:latin typeface="微软雅黑" panose="020B0503020204020204" pitchFamily="34" charset="-122"/>
              <a:ea typeface="微软雅黑" panose="020B0503020204020204" pitchFamily="34" charset="-122"/>
            </a:endParaRPr>
          </a:p>
          <a:p>
            <a:pPr>
              <a:lnSpc>
                <a:spcPct val="150000"/>
              </a:lnSpc>
            </a:pPr>
            <a:r>
              <a:rPr lang="en-US" altLang="zh-CN" sz="1600" dirty="0" smtClean="0">
                <a:latin typeface="微软雅黑" panose="020B0503020204020204" pitchFamily="34" charset="-122"/>
                <a:ea typeface="微软雅黑" panose="020B0503020204020204" pitchFamily="34" charset="-122"/>
              </a:rPr>
              <a:t>4</a:t>
            </a:r>
            <a:r>
              <a:rPr lang="zh-CN" altLang="en-US" sz="1600" dirty="0" smtClean="0">
                <a:latin typeface="微软雅黑" panose="020B0503020204020204" pitchFamily="34" charset="-122"/>
                <a:ea typeface="微软雅黑" panose="020B0503020204020204" pitchFamily="34" charset="-122"/>
              </a:rPr>
              <a:t>、铁芯过热</a:t>
            </a:r>
            <a:endParaRPr lang="en-US" altLang="zh-CN" sz="1600" dirty="0" smtClean="0">
              <a:latin typeface="微软雅黑" panose="020B0503020204020204" pitchFamily="34" charset="-122"/>
              <a:ea typeface="微软雅黑" panose="020B0503020204020204" pitchFamily="34" charset="-122"/>
            </a:endParaRPr>
          </a:p>
          <a:p>
            <a:pPr>
              <a:lnSpc>
                <a:spcPct val="150000"/>
              </a:lnSpc>
            </a:pPr>
            <a:r>
              <a:rPr lang="en-US" altLang="zh-CN" sz="1600" dirty="0" smtClean="0">
                <a:latin typeface="微软雅黑" panose="020B0503020204020204" pitchFamily="34" charset="-122"/>
                <a:ea typeface="微软雅黑" panose="020B0503020204020204" pitchFamily="34" charset="-122"/>
              </a:rPr>
              <a:t>5</a:t>
            </a:r>
            <a:r>
              <a:rPr lang="zh-CN" altLang="en-US" sz="1600" dirty="0" smtClean="0">
                <a:latin typeface="微软雅黑" panose="020B0503020204020204" pitchFamily="34" charset="-122"/>
                <a:ea typeface="微软雅黑" panose="020B0503020204020204" pitchFamily="34" charset="-122"/>
              </a:rPr>
              <a:t>、散热失效</a:t>
            </a:r>
            <a:endParaRPr lang="en-US" altLang="zh-CN" sz="1600" dirty="0" smtClean="0">
              <a:latin typeface="微软雅黑" panose="020B0503020204020204" pitchFamily="34" charset="-122"/>
              <a:ea typeface="微软雅黑" panose="020B0503020204020204" pitchFamily="34" charset="-122"/>
            </a:endParaRPr>
          </a:p>
          <a:p>
            <a:pPr lvl="0">
              <a:lnSpc>
                <a:spcPct val="150000"/>
              </a:lnSpc>
            </a:pPr>
            <a:r>
              <a:rPr lang="en-US" altLang="zh-CN" sz="1600" dirty="0" smtClean="0">
                <a:latin typeface="微软雅黑" panose="020B0503020204020204" pitchFamily="34" charset="-122"/>
                <a:ea typeface="微软雅黑" panose="020B0503020204020204" pitchFamily="34" charset="-122"/>
              </a:rPr>
              <a:t>6</a:t>
            </a:r>
            <a:r>
              <a:rPr lang="zh-CN" altLang="en-US" sz="1600" dirty="0" smtClean="0">
                <a:latin typeface="微软雅黑" panose="020B0503020204020204" pitchFamily="34" charset="-122"/>
                <a:ea typeface="微软雅黑" panose="020B0503020204020204" pitchFamily="34" charset="-122"/>
              </a:rPr>
              <a:t>、接地及触电</a:t>
            </a:r>
            <a:endParaRPr lang="zh-CN" altLang="en-US" sz="1600" dirty="0" smtClean="0">
              <a:latin typeface="微软雅黑" panose="020B0503020204020204" pitchFamily="34" charset="-122"/>
              <a:ea typeface="微软雅黑" panose="020B0503020204020204" pitchFamily="34" charset="-122"/>
            </a:endParaRPr>
          </a:p>
          <a:p>
            <a:pPr lvl="0">
              <a:lnSpc>
                <a:spcPct val="150000"/>
              </a:lnSpc>
            </a:pPr>
            <a:r>
              <a:rPr lang="en-US" altLang="zh-CN" sz="1600" dirty="0" smtClean="0">
                <a:latin typeface="微软雅黑" panose="020B0503020204020204" pitchFamily="34" charset="-122"/>
                <a:ea typeface="微软雅黑" panose="020B0503020204020204" pitchFamily="34" charset="-122"/>
              </a:rPr>
              <a:t>7</a:t>
            </a:r>
            <a:r>
              <a:rPr lang="zh-CN" altLang="en-US" sz="1600" dirty="0" smtClean="0">
                <a:latin typeface="微软雅黑" panose="020B0503020204020204" pitchFamily="34" charset="-122"/>
                <a:ea typeface="微软雅黑" panose="020B0503020204020204" pitchFamily="34" charset="-122"/>
              </a:rPr>
              <a:t>、机械故障</a:t>
            </a:r>
            <a:endParaRPr lang="zh-CN" altLang="en-US" sz="1600" dirty="0" smtClean="0">
              <a:latin typeface="微软雅黑" panose="020B0503020204020204" pitchFamily="34" charset="-122"/>
              <a:ea typeface="微软雅黑" panose="020B0503020204020204" pitchFamily="34" charset="-122"/>
            </a:endParaRPr>
          </a:p>
          <a:p>
            <a:pPr lvl="0">
              <a:lnSpc>
                <a:spcPct val="150000"/>
              </a:lnSpc>
            </a:pPr>
            <a:r>
              <a:rPr lang="en-US" altLang="zh-CN" sz="1600" dirty="0" smtClean="0">
                <a:latin typeface="微软雅黑" panose="020B0503020204020204" pitchFamily="34" charset="-122"/>
                <a:ea typeface="微软雅黑" panose="020B0503020204020204" pitchFamily="34" charset="-122"/>
              </a:rPr>
              <a:t>8</a:t>
            </a:r>
            <a:r>
              <a:rPr lang="zh-CN" altLang="en-US" sz="1600" dirty="0" smtClean="0">
                <a:latin typeface="微软雅黑" panose="020B0503020204020204" pitchFamily="34" charset="-122"/>
                <a:ea typeface="微软雅黑" panose="020B0503020204020204" pitchFamily="34" charset="-122"/>
              </a:rPr>
              <a:t>、电压波动太大</a:t>
            </a:r>
            <a:endParaRPr lang="zh-CN" altLang="en-US" sz="1600" dirty="0" smtClean="0">
              <a:latin typeface="微软雅黑" panose="020B0503020204020204" pitchFamily="34" charset="-122"/>
              <a:ea typeface="微软雅黑" panose="020B0503020204020204" pitchFamily="34" charset="-122"/>
            </a:endParaRPr>
          </a:p>
        </p:txBody>
      </p:sp>
      <p:sp>
        <p:nvSpPr>
          <p:cNvPr id="9" name="矩形 8"/>
          <p:cNvSpPr/>
          <p:nvPr/>
        </p:nvSpPr>
        <p:spPr>
          <a:xfrm>
            <a:off x="5434006" y="1736808"/>
            <a:ext cx="1210588" cy="338554"/>
          </a:xfrm>
          <a:prstGeom prst="rect">
            <a:avLst/>
          </a:prstGeom>
        </p:spPr>
        <p:txBody>
          <a:bodyPr wrap="none">
            <a:spAutoFit/>
          </a:bodyPr>
          <a:lstStyle/>
          <a:p>
            <a:r>
              <a:rPr lang="zh-CN" altLang="en-US" sz="1600" b="1" dirty="0" smtClean="0">
                <a:solidFill>
                  <a:srgbClr val="22518A"/>
                </a:solidFill>
                <a:latin typeface="微软雅黑" panose="020B0503020204020204" pitchFamily="34" charset="-122"/>
                <a:ea typeface="微软雅黑" panose="020B0503020204020204" pitchFamily="34" charset="-122"/>
              </a:rPr>
              <a:t>二、电火花</a:t>
            </a:r>
            <a:endParaRPr lang="zh-CN" altLang="en-US" sz="1600" b="1" dirty="0">
              <a:solidFill>
                <a:srgbClr val="22518A"/>
              </a:solidFill>
            </a:endParaRPr>
          </a:p>
        </p:txBody>
      </p:sp>
      <p:sp>
        <p:nvSpPr>
          <p:cNvPr id="10" name="Rectangle 98"/>
          <p:cNvSpPr>
            <a:spLocks noChangeArrowheads="1"/>
          </p:cNvSpPr>
          <p:nvPr/>
        </p:nvSpPr>
        <p:spPr bwMode="auto">
          <a:xfrm>
            <a:off x="5808856" y="2017868"/>
            <a:ext cx="2520950" cy="3046988"/>
          </a:xfrm>
          <a:prstGeom prst="rect">
            <a:avLst/>
          </a:prstGeom>
          <a:noFill/>
          <a:ln w="9525">
            <a:noFill/>
            <a:miter lim="800000"/>
          </a:ln>
        </p:spPr>
        <p:txBody>
          <a:bodyPr>
            <a:spAutoFit/>
          </a:bodyPr>
          <a:lstStyle/>
          <a:p>
            <a:pPr>
              <a:lnSpc>
                <a:spcPct val="150000"/>
              </a:lnSpc>
            </a:pPr>
            <a:r>
              <a:rPr lang="zh-CN" altLang="en-US" sz="1600" dirty="0" smtClean="0">
                <a:latin typeface="微软雅黑" panose="020B0503020204020204" pitchFamily="34" charset="-122"/>
                <a:ea typeface="微软雅黑" panose="020B0503020204020204" pitchFamily="34" charset="-122"/>
              </a:rPr>
              <a:t>它</a:t>
            </a:r>
            <a:r>
              <a:rPr lang="zh-CN" altLang="en-US" sz="1600" dirty="0">
                <a:latin typeface="微软雅黑" panose="020B0503020204020204" pitchFamily="34" charset="-122"/>
                <a:ea typeface="微软雅黑" panose="020B0503020204020204" pitchFamily="34" charset="-122"/>
              </a:rPr>
              <a:t>是电极间的击穿放电，大量电火花汇集起来构成电弧，电弧温度高达</a:t>
            </a:r>
            <a:r>
              <a:rPr lang="en-US" altLang="zh-CN" sz="1600" dirty="0">
                <a:latin typeface="微软雅黑" panose="020B0503020204020204" pitchFamily="34" charset="-122"/>
                <a:ea typeface="微软雅黑" panose="020B0503020204020204" pitchFamily="34" charset="-122"/>
              </a:rPr>
              <a:t>8000℃</a:t>
            </a:r>
            <a:r>
              <a:rPr lang="zh-CN" altLang="en-US" sz="1600" dirty="0">
                <a:latin typeface="微软雅黑" panose="020B0503020204020204" pitchFamily="34" charset="-122"/>
                <a:ea typeface="微软雅黑" panose="020B0503020204020204" pitchFamily="34" charset="-122"/>
              </a:rPr>
              <a:t>。电火花和电弧不仅能引起可燃物燃烧，还能使金属熔化、飞溅，构成二次引燃源。电火花分为工作火花和事故火花。</a:t>
            </a:r>
            <a:endParaRPr lang="zh-CN" altLang="en-US" sz="1600" dirty="0">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4860032" y="2074800"/>
            <a:ext cx="0" cy="2736304"/>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1748612" y="5013176"/>
            <a:ext cx="6840760" cy="72008"/>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20" name="Picture 8" descr="u=2130668283,68198388&amp;fm=0&amp;gp=0">
            <a:hlinkClick r:id="rId11"/>
          </p:cNvPr>
          <p:cNvPicPr>
            <a:picLocks noChangeAspect="1" noChangeArrowheads="1"/>
          </p:cNvPicPr>
          <p:nvPr/>
        </p:nvPicPr>
        <p:blipFill>
          <a:blip r:embed="rId12" cstate="print"/>
          <a:srcRect/>
          <a:stretch>
            <a:fillRect/>
          </a:stretch>
        </p:blipFill>
        <p:spPr bwMode="auto">
          <a:xfrm>
            <a:off x="4283968" y="5229200"/>
            <a:ext cx="1584176" cy="873051"/>
          </a:xfrm>
          <a:prstGeom prst="rect">
            <a:avLst/>
          </a:prstGeom>
          <a:noFill/>
          <a:ln w="28575">
            <a:noFill/>
            <a:miter lim="800000"/>
            <a:headEnd/>
            <a:tailEnd/>
          </a:ln>
          <a:effectLst>
            <a:outerShdw blurRad="50800" dist="38100" dir="2700000" algn="tl" rotWithShape="0">
              <a:prstClr val="black">
                <a:alpha val="40000"/>
              </a:prstClr>
            </a:outerShdw>
          </a:effectLst>
        </p:spPr>
      </p:pic>
      <p:pic>
        <p:nvPicPr>
          <p:cNvPr id="21" name="Picture 9" descr="u=3133378565,3873129343&amp;fm=0&amp;gp=0">
            <a:hlinkClick r:id="rId13"/>
          </p:cNvPr>
          <p:cNvPicPr>
            <a:picLocks noChangeAspect="1" noChangeArrowheads="1"/>
          </p:cNvPicPr>
          <p:nvPr/>
        </p:nvPicPr>
        <p:blipFill>
          <a:blip r:embed="rId14" cstate="print"/>
          <a:srcRect/>
          <a:stretch>
            <a:fillRect/>
          </a:stretch>
        </p:blipFill>
        <p:spPr bwMode="auto">
          <a:xfrm>
            <a:off x="6732240" y="5212271"/>
            <a:ext cx="1512168" cy="881025"/>
          </a:xfrm>
          <a:prstGeom prst="rect">
            <a:avLst/>
          </a:prstGeom>
          <a:noFill/>
          <a:ln w="28575">
            <a:noFill/>
            <a:miter lim="800000"/>
            <a:headEnd/>
            <a:tailEnd/>
          </a:ln>
          <a:effectLst>
            <a:outerShdw blurRad="50800" dist="38100" dir="2700000" algn="tl" rotWithShape="0">
              <a:prstClr val="black">
                <a:alpha val="40000"/>
              </a:prstClr>
            </a:outerShdw>
          </a:effectLst>
        </p:spPr>
      </p:pic>
      <p:pic>
        <p:nvPicPr>
          <p:cNvPr id="22" name="Picture 12" descr="u=1168476598,1443769185&amp;fm=0&amp;gp=0">
            <a:hlinkClick r:id="rId15"/>
          </p:cNvPr>
          <p:cNvPicPr>
            <a:picLocks noChangeAspect="1" noChangeArrowheads="1"/>
          </p:cNvPicPr>
          <p:nvPr/>
        </p:nvPicPr>
        <p:blipFill>
          <a:blip r:embed="rId16" cstate="print"/>
          <a:srcRect/>
          <a:stretch>
            <a:fillRect/>
          </a:stretch>
        </p:blipFill>
        <p:spPr bwMode="auto">
          <a:xfrm>
            <a:off x="1907704" y="5229200"/>
            <a:ext cx="1512168" cy="882777"/>
          </a:xfrm>
          <a:prstGeom prst="rect">
            <a:avLst/>
          </a:prstGeom>
          <a:noFill/>
          <a:ln w="28575">
            <a:noFill/>
            <a:miter lim="800000"/>
            <a:headEnd/>
            <a:tailEnd/>
          </a:ln>
          <a:effectLst>
            <a:outerShdw blurRad="50800" dist="38100" dir="2700000" algn="tl" rotWithShape="0">
              <a:prstClr val="black">
                <a:alpha val="40000"/>
              </a:prstClr>
            </a:outerShdw>
          </a:effectLst>
        </p:spPr>
      </p:pic>
      <p:sp>
        <p:nvSpPr>
          <p:cNvPr id="23" name="Text Box 13"/>
          <p:cNvSpPr txBox="1">
            <a:spLocks noChangeArrowheads="1"/>
          </p:cNvSpPr>
          <p:nvPr/>
        </p:nvSpPr>
        <p:spPr bwMode="auto">
          <a:xfrm>
            <a:off x="2067549" y="6063679"/>
            <a:ext cx="1136299" cy="418191"/>
          </a:xfrm>
          <a:prstGeom prst="rect">
            <a:avLst/>
          </a:prstGeom>
          <a:noFill/>
          <a:ln w="9525">
            <a:noFill/>
            <a:miter lim="800000"/>
          </a:ln>
        </p:spPr>
        <p:txBody>
          <a:bodyPr wrap="square">
            <a:spAutoFit/>
          </a:bodyPr>
          <a:lstStyle>
            <a:defPPr>
              <a:defRPr lang="zh-CN"/>
            </a:defPPr>
            <a:lvl1pPr>
              <a:lnSpc>
                <a:spcPct val="150000"/>
              </a:lnSpc>
              <a:defRPr sz="1600">
                <a:latin typeface="微软雅黑" panose="020B0503020204020204" pitchFamily="34" charset="-122"/>
                <a:ea typeface="微软雅黑" panose="020B0503020204020204" pitchFamily="34" charset="-122"/>
              </a:defRPr>
            </a:lvl1pPr>
          </a:lstStyle>
          <a:p>
            <a:r>
              <a:rPr lang="en-US" altLang="zh-CN" dirty="0"/>
              <a:t> </a:t>
            </a:r>
            <a:r>
              <a:rPr lang="zh-CN" altLang="en-US" dirty="0"/>
              <a:t>电缆短路</a:t>
            </a:r>
            <a:endParaRPr lang="zh-CN" altLang="en-US" dirty="0"/>
          </a:p>
        </p:txBody>
      </p:sp>
      <p:sp>
        <p:nvSpPr>
          <p:cNvPr id="24" name="Text Box 10"/>
          <p:cNvSpPr txBox="1">
            <a:spLocks noChangeArrowheads="1"/>
          </p:cNvSpPr>
          <p:nvPr/>
        </p:nvSpPr>
        <p:spPr bwMode="auto">
          <a:xfrm>
            <a:off x="4429299" y="6064830"/>
            <a:ext cx="1366837" cy="415498"/>
          </a:xfrm>
          <a:prstGeom prst="rect">
            <a:avLst/>
          </a:prstGeom>
          <a:noFill/>
          <a:ln w="9525">
            <a:noFill/>
            <a:miter lim="800000"/>
          </a:ln>
        </p:spPr>
        <p:txBody>
          <a:bodyPr>
            <a:spAutoFit/>
          </a:bodyPr>
          <a:lstStyle>
            <a:defPPr>
              <a:defRPr lang="zh-CN"/>
            </a:defPPr>
            <a:lvl1pPr>
              <a:lnSpc>
                <a:spcPct val="150000"/>
              </a:lnSpc>
              <a:defRPr sz="1600">
                <a:latin typeface="微软雅黑" panose="020B0503020204020204" pitchFamily="34" charset="-122"/>
                <a:ea typeface="微软雅黑" panose="020B0503020204020204" pitchFamily="34" charset="-122"/>
              </a:defRPr>
            </a:lvl1pPr>
          </a:lstStyle>
          <a:p>
            <a:pPr algn="ctr"/>
            <a:r>
              <a:rPr lang="zh-CN" altLang="en-US" dirty="0"/>
              <a:t>引起火灾</a:t>
            </a:r>
            <a:endParaRPr lang="zh-CN" altLang="en-US" dirty="0"/>
          </a:p>
        </p:txBody>
      </p:sp>
      <p:sp>
        <p:nvSpPr>
          <p:cNvPr id="25" name="Text Box 11"/>
          <p:cNvSpPr txBox="1">
            <a:spLocks noChangeArrowheads="1"/>
          </p:cNvSpPr>
          <p:nvPr/>
        </p:nvSpPr>
        <p:spPr bwMode="auto">
          <a:xfrm>
            <a:off x="6804248" y="6063679"/>
            <a:ext cx="1541462" cy="461665"/>
          </a:xfrm>
          <a:prstGeom prst="rect">
            <a:avLst/>
          </a:prstGeom>
          <a:noFill/>
          <a:ln w="9525">
            <a:noFill/>
            <a:miter lim="800000"/>
          </a:ln>
        </p:spPr>
        <p:txBody>
          <a:bodyPr>
            <a:spAutoFit/>
          </a:bodyPr>
          <a:lstStyle>
            <a:defPPr>
              <a:defRPr lang="zh-CN"/>
            </a:defPPr>
            <a:lvl1pPr>
              <a:lnSpc>
                <a:spcPct val="150000"/>
              </a:lnSpc>
              <a:defRPr sz="1600">
                <a:latin typeface="微软雅黑" panose="020B0503020204020204" pitchFamily="34" charset="-122"/>
                <a:ea typeface="微软雅黑" panose="020B0503020204020204" pitchFamily="34" charset="-122"/>
              </a:defRPr>
            </a:lvl1pPr>
          </a:lstStyle>
          <a:p>
            <a:pPr algn="ctr"/>
            <a:r>
              <a:rPr lang="zh-CN" altLang="en-US" dirty="0"/>
              <a:t>消防队救火</a:t>
            </a:r>
            <a:endParaRPr lang="zh-CN" altLang="en-US" dirty="0"/>
          </a:p>
        </p:txBody>
      </p:sp>
      <p:sp>
        <p:nvSpPr>
          <p:cNvPr id="26" name="右箭头 25"/>
          <p:cNvSpPr/>
          <p:nvPr/>
        </p:nvSpPr>
        <p:spPr>
          <a:xfrm>
            <a:off x="3635896" y="5517232"/>
            <a:ext cx="504056" cy="432048"/>
          </a:xfrm>
          <a:prstGeom prst="rightArrow">
            <a:avLst/>
          </a:prstGeom>
          <a:solidFill>
            <a:schemeClr val="bg1"/>
          </a:solidFill>
          <a:ln>
            <a:solidFill>
              <a:srgbClr val="2251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右箭头 26"/>
          <p:cNvSpPr/>
          <p:nvPr/>
        </p:nvSpPr>
        <p:spPr>
          <a:xfrm>
            <a:off x="6084168" y="5517232"/>
            <a:ext cx="504056" cy="432048"/>
          </a:xfrm>
          <a:prstGeom prst="rightArrow">
            <a:avLst/>
          </a:prstGeom>
          <a:solidFill>
            <a:schemeClr val="bg1"/>
          </a:solidFill>
          <a:ln>
            <a:solidFill>
              <a:srgbClr val="2251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push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179512" y="1844824"/>
          <a:ext cx="1247800" cy="446449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矩形 6"/>
          <p:cNvSpPr/>
          <p:nvPr/>
        </p:nvSpPr>
        <p:spPr>
          <a:xfrm>
            <a:off x="1547664" y="1700808"/>
            <a:ext cx="1415772" cy="338554"/>
          </a:xfrm>
          <a:prstGeom prst="rect">
            <a:avLst/>
          </a:prstGeom>
        </p:spPr>
        <p:txBody>
          <a:bodyPr wrap="none">
            <a:spAutoFit/>
          </a:bodyPr>
          <a:lstStyle/>
          <a:p>
            <a:r>
              <a:rPr lang="zh-CN" altLang="en-US" sz="1600" b="1" dirty="0" smtClean="0">
                <a:solidFill>
                  <a:srgbClr val="22518A"/>
                </a:solidFill>
                <a:latin typeface="微软雅黑" panose="020B0503020204020204" pitchFamily="34" charset="-122"/>
                <a:ea typeface="微软雅黑" panose="020B0503020204020204" pitchFamily="34" charset="-122"/>
              </a:rPr>
              <a:t>三、电器设备</a:t>
            </a:r>
            <a:endParaRPr lang="zh-CN" altLang="en-US" sz="1600" b="1" dirty="0">
              <a:solidFill>
                <a:srgbClr val="22518A"/>
              </a:solidFill>
            </a:endParaRPr>
          </a:p>
        </p:txBody>
      </p:sp>
      <p:pic>
        <p:nvPicPr>
          <p:cNvPr id="8" name="Picture 18" descr="u=395513788,2907657847&amp;fm=0&amp;gp=0">
            <a:hlinkClick r:id="rId11"/>
          </p:cNvPr>
          <p:cNvPicPr preferRelativeResize="0">
            <a:picLocks noChangeArrowheads="1"/>
          </p:cNvPicPr>
          <p:nvPr/>
        </p:nvPicPr>
        <p:blipFill>
          <a:blip r:embed="rId12" cstate="print"/>
          <a:srcRect/>
          <a:stretch>
            <a:fillRect/>
          </a:stretch>
        </p:blipFill>
        <p:spPr bwMode="auto">
          <a:xfrm>
            <a:off x="1979712" y="2204865"/>
            <a:ext cx="1008112" cy="648072"/>
          </a:xfrm>
          <a:prstGeom prst="rect">
            <a:avLst/>
          </a:prstGeom>
          <a:ln>
            <a:noFill/>
          </a:ln>
          <a:effectLst>
            <a:outerShdw blurRad="292100" dist="139700" dir="2700000" algn="tl" rotWithShape="0">
              <a:srgbClr val="333333">
                <a:alpha val="65000"/>
              </a:srgbClr>
            </a:outerShdw>
          </a:effectLst>
        </p:spPr>
      </p:pic>
      <p:pic>
        <p:nvPicPr>
          <p:cNvPr id="9" name="Picture 19" descr="u=2157233185,2156592776&amp;fm=0&amp;gp=0">
            <a:hlinkClick r:id="rId13"/>
          </p:cNvPr>
          <p:cNvPicPr preferRelativeResize="0">
            <a:picLocks noChangeArrowheads="1"/>
          </p:cNvPicPr>
          <p:nvPr/>
        </p:nvPicPr>
        <p:blipFill>
          <a:blip r:embed="rId14" cstate="print">
            <a:lum bright="12000" contrast="24000"/>
          </a:blip>
          <a:srcRect/>
          <a:stretch>
            <a:fillRect/>
          </a:stretch>
        </p:blipFill>
        <p:spPr bwMode="auto">
          <a:xfrm>
            <a:off x="7236296" y="2147370"/>
            <a:ext cx="1008112" cy="705566"/>
          </a:xfrm>
          <a:prstGeom prst="rect">
            <a:avLst/>
          </a:prstGeom>
          <a:ln>
            <a:noFill/>
          </a:ln>
          <a:effectLst>
            <a:outerShdw blurRad="292100" dist="139700" dir="2700000" algn="tl" rotWithShape="0">
              <a:srgbClr val="333333">
                <a:alpha val="65000"/>
              </a:srgbClr>
            </a:outerShdw>
          </a:effectLst>
        </p:spPr>
      </p:pic>
      <p:pic>
        <p:nvPicPr>
          <p:cNvPr id="10" name="Picture 20" descr="u=880138955,3171363762&amp;fm=0&amp;gp=0">
            <a:hlinkClick r:id="rId15"/>
          </p:cNvPr>
          <p:cNvPicPr preferRelativeResize="0">
            <a:picLocks noChangeArrowheads="1"/>
          </p:cNvPicPr>
          <p:nvPr/>
        </p:nvPicPr>
        <p:blipFill>
          <a:blip r:embed="rId16" cstate="print">
            <a:lum bright="18000" contrast="18000"/>
          </a:blip>
          <a:srcRect/>
          <a:stretch>
            <a:fillRect/>
          </a:stretch>
        </p:blipFill>
        <p:spPr bwMode="auto">
          <a:xfrm>
            <a:off x="3261904" y="2204865"/>
            <a:ext cx="1008112" cy="648072"/>
          </a:xfrm>
          <a:prstGeom prst="rect">
            <a:avLst/>
          </a:prstGeom>
          <a:ln>
            <a:noFill/>
          </a:ln>
          <a:effectLst>
            <a:outerShdw blurRad="292100" dist="139700" dir="2700000" algn="tl" rotWithShape="0">
              <a:srgbClr val="333333">
                <a:alpha val="65000"/>
              </a:srgbClr>
            </a:outerShdw>
          </a:effectLst>
        </p:spPr>
      </p:pic>
      <p:pic>
        <p:nvPicPr>
          <p:cNvPr id="11" name="Picture 21" descr="u=3047430693,805449098&amp;fm=0&amp;gp=0">
            <a:hlinkClick r:id="rId17"/>
          </p:cNvPr>
          <p:cNvPicPr preferRelativeResize="0">
            <a:picLocks noChangeArrowheads="1"/>
          </p:cNvPicPr>
          <p:nvPr/>
        </p:nvPicPr>
        <p:blipFill>
          <a:blip r:embed="rId18" cstate="print"/>
          <a:srcRect/>
          <a:stretch>
            <a:fillRect/>
          </a:stretch>
        </p:blipFill>
        <p:spPr bwMode="auto">
          <a:xfrm>
            <a:off x="5897172" y="2161322"/>
            <a:ext cx="1008112" cy="677099"/>
          </a:xfrm>
          <a:prstGeom prst="rect">
            <a:avLst/>
          </a:prstGeom>
          <a:ln>
            <a:noFill/>
          </a:ln>
          <a:effectLst>
            <a:outerShdw blurRad="292100" dist="139700" dir="2700000" algn="tl" rotWithShape="0">
              <a:srgbClr val="333333">
                <a:alpha val="65000"/>
              </a:srgbClr>
            </a:outerShdw>
          </a:effectLst>
        </p:spPr>
      </p:pic>
      <p:pic>
        <p:nvPicPr>
          <p:cNvPr id="12" name="Picture 22" descr="u=2031029796,3791867513&amp;fm=15&amp;gp=0">
            <a:hlinkClick r:id="rId19"/>
          </p:cNvPr>
          <p:cNvPicPr preferRelativeResize="0">
            <a:picLocks noChangeArrowheads="1"/>
          </p:cNvPicPr>
          <p:nvPr/>
        </p:nvPicPr>
        <p:blipFill>
          <a:blip r:embed="rId20" cstate="print"/>
          <a:srcRect/>
          <a:stretch>
            <a:fillRect/>
          </a:stretch>
        </p:blipFill>
        <p:spPr bwMode="auto">
          <a:xfrm>
            <a:off x="4552044" y="2204864"/>
            <a:ext cx="985088" cy="648072"/>
          </a:xfrm>
          <a:prstGeom prst="rect">
            <a:avLst/>
          </a:prstGeom>
          <a:ln>
            <a:noFill/>
          </a:ln>
          <a:effectLst>
            <a:outerShdw blurRad="292100" dist="139700" dir="2700000" algn="tl" rotWithShape="0">
              <a:srgbClr val="333333">
                <a:alpha val="65000"/>
              </a:srgbClr>
            </a:outerShdw>
          </a:effectLst>
        </p:spPr>
      </p:pic>
      <p:sp>
        <p:nvSpPr>
          <p:cNvPr id="13" name="Text Box 23"/>
          <p:cNvSpPr txBox="1">
            <a:spLocks noChangeArrowheads="1"/>
          </p:cNvSpPr>
          <p:nvPr/>
        </p:nvSpPr>
        <p:spPr bwMode="auto">
          <a:xfrm>
            <a:off x="3131840" y="2946430"/>
            <a:ext cx="1150938" cy="338554"/>
          </a:xfrm>
          <a:prstGeom prst="rect">
            <a:avLst/>
          </a:prstGeom>
          <a:noFill/>
          <a:ln w="9525">
            <a:noFill/>
            <a:miter lim="800000"/>
          </a:ln>
        </p:spPr>
        <p:txBody>
          <a:bodyPr>
            <a:spAutoFit/>
          </a:bodyPr>
          <a:lstStyle>
            <a:defPPr>
              <a:defRPr lang="zh-CN"/>
            </a:defPPr>
            <a:lvl1pPr algn="ctr">
              <a:spcBef>
                <a:spcPct val="50000"/>
              </a:spcBef>
              <a:defRPr sz="1600">
                <a:latin typeface="微软雅黑" panose="020B0503020204020204" pitchFamily="34" charset="-122"/>
                <a:ea typeface="微软雅黑" panose="020B0503020204020204" pitchFamily="34" charset="-122"/>
              </a:defRPr>
            </a:lvl1pPr>
          </a:lstStyle>
          <a:p>
            <a:r>
              <a:rPr lang="zh-CN" altLang="en-US" dirty="0"/>
              <a:t>电 炉</a:t>
            </a:r>
            <a:endParaRPr lang="zh-CN" altLang="en-US" dirty="0"/>
          </a:p>
        </p:txBody>
      </p:sp>
      <p:sp>
        <p:nvSpPr>
          <p:cNvPr id="14" name="Text Box 24"/>
          <p:cNvSpPr txBox="1">
            <a:spLocks noChangeArrowheads="1"/>
          </p:cNvSpPr>
          <p:nvPr/>
        </p:nvSpPr>
        <p:spPr bwMode="auto">
          <a:xfrm>
            <a:off x="5869335" y="2946430"/>
            <a:ext cx="1150937" cy="338554"/>
          </a:xfrm>
          <a:prstGeom prst="rect">
            <a:avLst/>
          </a:prstGeom>
          <a:noFill/>
          <a:ln w="9525">
            <a:noFill/>
            <a:miter lim="800000"/>
          </a:ln>
        </p:spPr>
        <p:txBody>
          <a:bodyPr>
            <a:spAutoFit/>
          </a:bodyPr>
          <a:lstStyle>
            <a:defPPr>
              <a:defRPr lang="zh-CN"/>
            </a:defPPr>
            <a:lvl1pPr algn="ctr">
              <a:spcBef>
                <a:spcPct val="50000"/>
              </a:spcBef>
              <a:defRPr sz="1600">
                <a:latin typeface="微软雅黑" panose="020B0503020204020204" pitchFamily="34" charset="-122"/>
                <a:ea typeface="微软雅黑" panose="020B0503020204020204" pitchFamily="34" charset="-122"/>
              </a:defRPr>
            </a:lvl1pPr>
          </a:lstStyle>
          <a:p>
            <a:r>
              <a:rPr lang="zh-CN" altLang="en-US" dirty="0"/>
              <a:t>电熨斗</a:t>
            </a:r>
            <a:endParaRPr lang="zh-CN" altLang="en-US" dirty="0"/>
          </a:p>
        </p:txBody>
      </p:sp>
      <p:sp>
        <p:nvSpPr>
          <p:cNvPr id="15" name="Text Box 25"/>
          <p:cNvSpPr txBox="1">
            <a:spLocks noChangeArrowheads="1"/>
          </p:cNvSpPr>
          <p:nvPr/>
        </p:nvSpPr>
        <p:spPr bwMode="auto">
          <a:xfrm>
            <a:off x="4501182" y="2939458"/>
            <a:ext cx="1150938" cy="338554"/>
          </a:xfrm>
          <a:prstGeom prst="rect">
            <a:avLst/>
          </a:prstGeom>
          <a:noFill/>
          <a:ln w="9525">
            <a:noFill/>
            <a:miter lim="800000"/>
          </a:ln>
        </p:spPr>
        <p:txBody>
          <a:bodyPr>
            <a:spAutoFit/>
          </a:bodyPr>
          <a:lstStyle>
            <a:defPPr>
              <a:defRPr lang="zh-CN"/>
            </a:defPPr>
            <a:lvl1pPr algn="ctr">
              <a:spcBef>
                <a:spcPct val="50000"/>
              </a:spcBef>
              <a:defRPr sz="1600">
                <a:latin typeface="微软雅黑" panose="020B0503020204020204" pitchFamily="34" charset="-122"/>
                <a:ea typeface="微软雅黑" panose="020B0503020204020204" pitchFamily="34" charset="-122"/>
              </a:defRPr>
            </a:lvl1pPr>
          </a:lstStyle>
          <a:p>
            <a:r>
              <a:rPr lang="zh-CN" altLang="en-US" dirty="0"/>
              <a:t>电烙铁</a:t>
            </a:r>
            <a:endParaRPr lang="zh-CN" altLang="en-US" dirty="0"/>
          </a:p>
        </p:txBody>
      </p:sp>
      <p:sp>
        <p:nvSpPr>
          <p:cNvPr id="16" name="Text Box 26"/>
          <p:cNvSpPr txBox="1">
            <a:spLocks noChangeArrowheads="1"/>
          </p:cNvSpPr>
          <p:nvPr/>
        </p:nvSpPr>
        <p:spPr bwMode="auto">
          <a:xfrm>
            <a:off x="1907704" y="2946430"/>
            <a:ext cx="1116013" cy="338554"/>
          </a:xfrm>
          <a:prstGeom prst="rect">
            <a:avLst/>
          </a:prstGeom>
          <a:noFill/>
          <a:ln w="9525">
            <a:noFill/>
            <a:miter lim="800000"/>
          </a:ln>
        </p:spPr>
        <p:txBody>
          <a:bodyPr>
            <a:spAutoFit/>
          </a:bodyPr>
          <a:lstStyle/>
          <a:p>
            <a:pPr algn="ctr">
              <a:spcBef>
                <a:spcPct val="50000"/>
              </a:spcBef>
            </a:pPr>
            <a:r>
              <a:rPr lang="zh-CN" altLang="en-US" sz="1600" dirty="0">
                <a:latin typeface="微软雅黑" panose="020B0503020204020204" pitchFamily="34" charset="-122"/>
                <a:ea typeface="微软雅黑" panose="020B0503020204020204" pitchFamily="34" charset="-122"/>
              </a:rPr>
              <a:t>白炽灯</a:t>
            </a:r>
            <a:endParaRPr lang="zh-CN" altLang="en-US" sz="1600" dirty="0">
              <a:latin typeface="微软雅黑" panose="020B0503020204020204" pitchFamily="34" charset="-122"/>
              <a:ea typeface="微软雅黑" panose="020B0503020204020204" pitchFamily="34" charset="-122"/>
            </a:endParaRPr>
          </a:p>
        </p:txBody>
      </p:sp>
      <p:sp>
        <p:nvSpPr>
          <p:cNvPr id="17" name="Rectangle 27"/>
          <p:cNvSpPr>
            <a:spLocks noChangeArrowheads="1"/>
          </p:cNvSpPr>
          <p:nvPr/>
        </p:nvSpPr>
        <p:spPr bwMode="auto">
          <a:xfrm>
            <a:off x="7236916" y="2946430"/>
            <a:ext cx="1079500" cy="338554"/>
          </a:xfrm>
          <a:prstGeom prst="rect">
            <a:avLst/>
          </a:prstGeom>
          <a:noFill/>
          <a:ln w="9525">
            <a:noFill/>
            <a:miter lim="800000"/>
          </a:ln>
        </p:spPr>
        <p:txBody>
          <a:bodyPr>
            <a:spAutoFit/>
          </a:bodyPr>
          <a:lstStyle/>
          <a:p>
            <a:pPr algn="ctr">
              <a:spcBef>
                <a:spcPct val="50000"/>
              </a:spcBef>
            </a:pPr>
            <a:r>
              <a:rPr lang="zh-CN" altLang="en-US" sz="1600" dirty="0">
                <a:latin typeface="微软雅黑" panose="020B0503020204020204" pitchFamily="34" charset="-122"/>
                <a:ea typeface="微软雅黑" panose="020B0503020204020204" pitchFamily="34" charset="-122"/>
              </a:rPr>
              <a:t>碘钨灯</a:t>
            </a:r>
            <a:endParaRPr lang="zh-CN" altLang="en-US" sz="1600" dirty="0">
              <a:latin typeface="微软雅黑" panose="020B0503020204020204" pitchFamily="34" charset="-122"/>
              <a:ea typeface="微软雅黑" panose="020B0503020204020204" pitchFamily="34" charset="-122"/>
            </a:endParaRPr>
          </a:p>
        </p:txBody>
      </p:sp>
      <p:sp>
        <p:nvSpPr>
          <p:cNvPr id="18" name="矩形 17"/>
          <p:cNvSpPr/>
          <p:nvPr/>
        </p:nvSpPr>
        <p:spPr>
          <a:xfrm>
            <a:off x="1691680" y="3487648"/>
            <a:ext cx="7200800" cy="2677656"/>
          </a:xfrm>
          <a:prstGeom prst="rect">
            <a:avLst/>
          </a:prstGeom>
        </p:spPr>
        <p:txBody>
          <a:bodyPr wrap="square">
            <a:spAutoFit/>
          </a:bodyPr>
          <a:lstStyle/>
          <a:p>
            <a:pPr>
              <a:lnSpc>
                <a:spcPct val="150000"/>
              </a:lnSpc>
            </a:pPr>
            <a:r>
              <a:rPr lang="zh-CN" altLang="en-US" sz="1600" dirty="0" smtClean="0">
                <a:latin typeface="微软雅黑" panose="020B0503020204020204" pitchFamily="34" charset="-122"/>
                <a:ea typeface="微软雅黑" panose="020B0503020204020204" pitchFamily="34" charset="-122"/>
              </a:rPr>
              <a:t>电炉、电烘箱、电熨斗、电烙铁等电热器具的</a:t>
            </a:r>
            <a:r>
              <a:rPr lang="zh-CN" altLang="en-US" sz="1600" b="1" dirty="0" smtClean="0">
                <a:solidFill>
                  <a:srgbClr val="C00000"/>
                </a:solidFill>
                <a:latin typeface="微软雅黑" panose="020B0503020204020204" pitchFamily="34" charset="-122"/>
                <a:ea typeface="微软雅黑" panose="020B0503020204020204" pitchFamily="34" charset="-122"/>
              </a:rPr>
              <a:t>工作温度较高</a:t>
            </a:r>
            <a:r>
              <a:rPr lang="zh-CN" altLang="en-US" sz="1600" dirty="0" smtClean="0">
                <a:solidFill>
                  <a:srgbClr val="C00000"/>
                </a:solidFill>
                <a:latin typeface="微软雅黑" panose="020B0503020204020204" pitchFamily="34" charset="-122"/>
                <a:ea typeface="微软雅黑" panose="020B0503020204020204" pitchFamily="34" charset="-122"/>
              </a:rPr>
              <a:t>。</a:t>
            </a:r>
            <a:endParaRPr lang="en-US" altLang="zh-CN" sz="1600" dirty="0" smtClean="0">
              <a:solidFill>
                <a:srgbClr val="C00000"/>
              </a:solidFill>
              <a:latin typeface="微软雅黑" panose="020B0503020204020204" pitchFamily="34" charset="-122"/>
              <a:ea typeface="微软雅黑" panose="020B0503020204020204" pitchFamily="34" charset="-122"/>
            </a:endParaRPr>
          </a:p>
          <a:p>
            <a:pPr>
              <a:lnSpc>
                <a:spcPct val="150000"/>
              </a:lnSpc>
            </a:pPr>
            <a:r>
              <a:rPr lang="zh-CN" altLang="en-US" sz="1600" dirty="0" smtClean="0">
                <a:latin typeface="微软雅黑" panose="020B0503020204020204" pitchFamily="34" charset="-122"/>
                <a:ea typeface="微软雅黑" panose="020B0503020204020204" pitchFamily="34" charset="-122"/>
              </a:rPr>
              <a:t>电炉电热丝的工作温度达</a:t>
            </a:r>
            <a:r>
              <a:rPr lang="en-US" altLang="zh-CN" sz="1600" dirty="0" smtClean="0">
                <a:latin typeface="微软雅黑" panose="020B0503020204020204" pitchFamily="34" charset="-122"/>
                <a:ea typeface="微软雅黑" panose="020B0503020204020204" pitchFamily="34" charset="-122"/>
              </a:rPr>
              <a:t>800℃</a:t>
            </a:r>
            <a:r>
              <a:rPr lang="zh-CN" altLang="en-US" sz="1600" dirty="0" smtClean="0">
                <a:latin typeface="微软雅黑" panose="020B0503020204020204" pitchFamily="34" charset="-122"/>
                <a:ea typeface="微软雅黑" panose="020B0503020204020204" pitchFamily="34" charset="-122"/>
              </a:rPr>
              <a:t>，电熨斗和电烙铁的工作温度达</a:t>
            </a:r>
            <a:r>
              <a:rPr lang="en-US" altLang="zh-CN" sz="1600" dirty="0" smtClean="0">
                <a:latin typeface="微软雅黑" panose="020B0503020204020204" pitchFamily="34" charset="-122"/>
                <a:ea typeface="微软雅黑" panose="020B0503020204020204" pitchFamily="34" charset="-122"/>
              </a:rPr>
              <a:t>500℃-600℃</a:t>
            </a: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100W</a:t>
            </a:r>
            <a:r>
              <a:rPr lang="zh-CN" altLang="en-US" sz="1600" dirty="0" smtClean="0">
                <a:latin typeface="微软雅黑" panose="020B0503020204020204" pitchFamily="34" charset="-122"/>
                <a:ea typeface="微软雅黑" panose="020B0503020204020204" pitchFamily="34" charset="-122"/>
              </a:rPr>
              <a:t>白炽灯泡表面温度达</a:t>
            </a:r>
            <a:r>
              <a:rPr lang="en-US" altLang="zh-CN" sz="1600" dirty="0" smtClean="0">
                <a:latin typeface="微软雅黑" panose="020B0503020204020204" pitchFamily="34" charset="-122"/>
                <a:ea typeface="微软雅黑" panose="020B0503020204020204" pitchFamily="34" charset="-122"/>
              </a:rPr>
              <a:t>170℃-220℃</a:t>
            </a: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1000W</a:t>
            </a:r>
            <a:r>
              <a:rPr lang="zh-CN" altLang="en-US" sz="1600" dirty="0" smtClean="0">
                <a:latin typeface="微软雅黑" panose="020B0503020204020204" pitchFamily="34" charset="-122"/>
                <a:ea typeface="微软雅黑" panose="020B0503020204020204" pitchFamily="34" charset="-122"/>
              </a:rPr>
              <a:t>卤钨灯表面温度达</a:t>
            </a:r>
            <a:r>
              <a:rPr lang="en-US" altLang="zh-CN" sz="1600" dirty="0" smtClean="0">
                <a:latin typeface="微软雅黑" panose="020B0503020204020204" pitchFamily="34" charset="-122"/>
                <a:ea typeface="微软雅黑" panose="020B0503020204020204" pitchFamily="34" charset="-122"/>
              </a:rPr>
              <a:t>500℃-800℃.</a:t>
            </a:r>
            <a:endParaRPr lang="en-US" altLang="zh-CN" sz="1600" dirty="0" smtClean="0">
              <a:latin typeface="微软雅黑" panose="020B0503020204020204" pitchFamily="34" charset="-122"/>
              <a:ea typeface="微软雅黑" panose="020B0503020204020204" pitchFamily="34" charset="-122"/>
            </a:endParaRPr>
          </a:p>
          <a:p>
            <a:pPr>
              <a:lnSpc>
                <a:spcPct val="150000"/>
              </a:lnSpc>
            </a:pPr>
            <a:r>
              <a:rPr lang="zh-CN" altLang="en-US" sz="1600" dirty="0" smtClean="0">
                <a:latin typeface="微软雅黑" panose="020B0503020204020204" pitchFamily="34" charset="-122"/>
                <a:ea typeface="微软雅黑" panose="020B0503020204020204" pitchFamily="34" charset="-122"/>
              </a:rPr>
              <a:t>上述发热部件</a:t>
            </a:r>
            <a:r>
              <a:rPr lang="zh-CN" altLang="en-US" sz="1600" b="1" dirty="0" smtClean="0">
                <a:solidFill>
                  <a:srgbClr val="C00000"/>
                </a:solidFill>
                <a:latin typeface="微软雅黑" panose="020B0503020204020204" pitchFamily="34" charset="-122"/>
                <a:ea typeface="微软雅黑" panose="020B0503020204020204" pitchFamily="34" charset="-122"/>
              </a:rPr>
              <a:t>紧贴可燃物或离可燃物太近</a:t>
            </a:r>
            <a:r>
              <a:rPr lang="zh-CN" altLang="en-US" sz="1600" dirty="0" smtClean="0">
                <a:latin typeface="微软雅黑" panose="020B0503020204020204" pitchFamily="34" charset="-122"/>
                <a:ea typeface="微软雅黑" panose="020B0503020204020204" pitchFamily="34" charset="-122"/>
              </a:rPr>
              <a:t>，即可能引燃成火灾。</a:t>
            </a:r>
            <a:endParaRPr lang="en-US" altLang="zh-CN" sz="1600" dirty="0" smtClean="0">
              <a:latin typeface="微软雅黑" panose="020B0503020204020204" pitchFamily="34" charset="-122"/>
              <a:ea typeface="微软雅黑" panose="020B0503020204020204" pitchFamily="34" charset="-122"/>
            </a:endParaRPr>
          </a:p>
          <a:p>
            <a:pPr>
              <a:lnSpc>
                <a:spcPct val="150000"/>
              </a:lnSpc>
            </a:pPr>
            <a:r>
              <a:rPr lang="zh-CN" altLang="en-US" sz="1600" dirty="0" smtClean="0">
                <a:latin typeface="微软雅黑" panose="020B0503020204020204" pitchFamily="34" charset="-122"/>
                <a:ea typeface="微软雅黑" panose="020B0503020204020204" pitchFamily="34" charset="-122"/>
              </a:rPr>
              <a:t>白炽灯泡灯丝温度高达</a:t>
            </a:r>
            <a:r>
              <a:rPr lang="en-US" altLang="zh-CN" sz="1600" dirty="0" smtClean="0">
                <a:latin typeface="微软雅黑" panose="020B0503020204020204" pitchFamily="34" charset="-122"/>
                <a:ea typeface="微软雅黑" panose="020B0503020204020204" pitchFamily="34" charset="-122"/>
              </a:rPr>
              <a:t>2000℃-3000℃</a:t>
            </a:r>
            <a:r>
              <a:rPr lang="zh-CN" altLang="en-US" sz="1600" dirty="0" smtClean="0">
                <a:latin typeface="微软雅黑" panose="020B0503020204020204" pitchFamily="34" charset="-122"/>
                <a:ea typeface="微软雅黑" panose="020B0503020204020204" pitchFamily="34" charset="-122"/>
              </a:rPr>
              <a:t>，当灯泡爆炸时，炽热的钨丝落到可燃物上也会引起燃烧。</a:t>
            </a: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p:transition>
    <p:push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179512" y="1844824"/>
          <a:ext cx="1247800" cy="446449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Rectangle 73"/>
          <p:cNvSpPr>
            <a:spLocks noChangeArrowheads="1"/>
          </p:cNvSpPr>
          <p:nvPr/>
        </p:nvSpPr>
        <p:spPr bwMode="auto">
          <a:xfrm>
            <a:off x="1474239" y="1664238"/>
            <a:ext cx="2233665" cy="338554"/>
          </a:xfrm>
          <a:prstGeom prst="rect">
            <a:avLst/>
          </a:prstGeom>
          <a:noFill/>
          <a:ln w="9525">
            <a:noFill/>
            <a:miter lim="800000"/>
          </a:ln>
        </p:spPr>
        <p:txBody>
          <a:bodyPr wrap="square">
            <a:spAutoFit/>
          </a:bodyPr>
          <a:lstStyle/>
          <a:p>
            <a:pPr>
              <a:spcBef>
                <a:spcPct val="50000"/>
              </a:spcBef>
            </a:pPr>
            <a:r>
              <a:rPr lang="zh-CN" altLang="en-US" sz="1600" b="1" dirty="0" smtClean="0">
                <a:solidFill>
                  <a:srgbClr val="22518A"/>
                </a:solidFill>
                <a:latin typeface="微软雅黑" panose="020B0503020204020204" pitchFamily="34" charset="-122"/>
                <a:ea typeface="微软雅黑" panose="020B0503020204020204" pitchFamily="34" charset="-122"/>
              </a:rPr>
              <a:t>一、爆炸危险</a:t>
            </a:r>
            <a:r>
              <a:rPr lang="zh-CN" altLang="en-US" sz="1600" b="1" dirty="0">
                <a:solidFill>
                  <a:srgbClr val="22518A"/>
                </a:solidFill>
                <a:latin typeface="微软雅黑" panose="020B0503020204020204" pitchFamily="34" charset="-122"/>
                <a:ea typeface="微软雅黑" panose="020B0503020204020204" pitchFamily="34" charset="-122"/>
              </a:rPr>
              <a:t>物质</a:t>
            </a:r>
            <a:r>
              <a:rPr lang="zh-CN" altLang="en-US" sz="1600" b="1" dirty="0" smtClean="0">
                <a:solidFill>
                  <a:srgbClr val="22518A"/>
                </a:solidFill>
                <a:latin typeface="微软雅黑" panose="020B0503020204020204" pitchFamily="34" charset="-122"/>
                <a:ea typeface="微软雅黑" panose="020B0503020204020204" pitchFamily="34" charset="-122"/>
              </a:rPr>
              <a:t>分类</a:t>
            </a:r>
            <a:endParaRPr lang="zh-CN" altLang="en-US" sz="1600" b="1" dirty="0">
              <a:solidFill>
                <a:srgbClr val="22518A"/>
              </a:solidFill>
              <a:latin typeface="微软雅黑" panose="020B0503020204020204" pitchFamily="34" charset="-122"/>
              <a:ea typeface="微软雅黑" panose="020B0503020204020204" pitchFamily="34" charset="-122"/>
            </a:endParaRPr>
          </a:p>
        </p:txBody>
      </p:sp>
      <p:sp>
        <p:nvSpPr>
          <p:cNvPr id="8" name="Rectangle 70"/>
          <p:cNvSpPr>
            <a:spLocks noChangeArrowheads="1"/>
          </p:cNvSpPr>
          <p:nvPr/>
        </p:nvSpPr>
        <p:spPr bwMode="auto">
          <a:xfrm>
            <a:off x="1835696" y="2002884"/>
            <a:ext cx="1620957" cy="338554"/>
          </a:xfrm>
          <a:prstGeom prst="rect">
            <a:avLst/>
          </a:prstGeom>
          <a:noFill/>
          <a:ln w="9525">
            <a:noFill/>
            <a:miter lim="800000"/>
          </a:ln>
        </p:spPr>
        <p:txBody>
          <a:bodyPr>
            <a:spAutoFit/>
          </a:bodyPr>
          <a:lstStyle/>
          <a:p>
            <a:pPr algn="ctr">
              <a:spcBef>
                <a:spcPct val="50000"/>
              </a:spcBef>
            </a:pPr>
            <a:r>
              <a:rPr lang="en-US" altLang="zh-CN" sz="1600" dirty="0">
                <a:latin typeface="微软雅黑" panose="020B0503020204020204" pitchFamily="34" charset="-122"/>
                <a:ea typeface="微软雅黑" panose="020B0503020204020204" pitchFamily="34" charset="-122"/>
              </a:rPr>
              <a:t>Ⅰ</a:t>
            </a:r>
            <a:r>
              <a:rPr lang="zh-CN" altLang="en-US" sz="1600" dirty="0">
                <a:latin typeface="微软雅黑" panose="020B0503020204020204" pitchFamily="34" charset="-122"/>
                <a:ea typeface="微软雅黑" panose="020B0503020204020204" pitchFamily="34" charset="-122"/>
              </a:rPr>
              <a:t>类：矿井甲烷</a:t>
            </a:r>
            <a:endParaRPr lang="zh-CN" altLang="en-US" sz="1600" dirty="0">
              <a:latin typeface="微软雅黑" panose="020B0503020204020204" pitchFamily="34" charset="-122"/>
              <a:ea typeface="微软雅黑" panose="020B0503020204020204" pitchFamily="34" charset="-122"/>
            </a:endParaRPr>
          </a:p>
        </p:txBody>
      </p:sp>
      <p:sp>
        <p:nvSpPr>
          <p:cNvPr id="9" name="Rectangle 71"/>
          <p:cNvSpPr>
            <a:spLocks noChangeArrowheads="1"/>
          </p:cNvSpPr>
          <p:nvPr/>
        </p:nvSpPr>
        <p:spPr bwMode="auto">
          <a:xfrm>
            <a:off x="1844450" y="2431068"/>
            <a:ext cx="3057247" cy="338554"/>
          </a:xfrm>
          <a:prstGeom prst="rect">
            <a:avLst/>
          </a:prstGeom>
          <a:noFill/>
          <a:ln w="9525">
            <a:noFill/>
            <a:miter lim="800000"/>
          </a:ln>
        </p:spPr>
        <p:txBody>
          <a:bodyPr>
            <a:spAutoFit/>
          </a:bodyPr>
          <a:lstStyle/>
          <a:p>
            <a:pPr algn="ctr">
              <a:spcBef>
                <a:spcPct val="50000"/>
              </a:spcBef>
            </a:pPr>
            <a:r>
              <a:rPr lang="en-US" altLang="zh-CN" sz="1600" dirty="0">
                <a:latin typeface="微软雅黑" panose="020B0503020204020204" pitchFamily="34" charset="-122"/>
                <a:ea typeface="微软雅黑" panose="020B0503020204020204" pitchFamily="34" charset="-122"/>
              </a:rPr>
              <a:t>Ⅱ</a:t>
            </a:r>
            <a:r>
              <a:rPr lang="zh-CN" altLang="en-US" sz="1600" dirty="0">
                <a:latin typeface="微软雅黑" panose="020B0503020204020204" pitchFamily="34" charset="-122"/>
                <a:ea typeface="微软雅黑" panose="020B0503020204020204" pitchFamily="34" charset="-122"/>
              </a:rPr>
              <a:t>类：爆炸性气体、蒸气、薄雾</a:t>
            </a:r>
            <a:endParaRPr lang="zh-CN" altLang="en-US" sz="1600" dirty="0">
              <a:latin typeface="微软雅黑" panose="020B0503020204020204" pitchFamily="34" charset="-122"/>
              <a:ea typeface="微软雅黑" panose="020B0503020204020204" pitchFamily="34" charset="-122"/>
            </a:endParaRPr>
          </a:p>
        </p:txBody>
      </p:sp>
      <p:sp>
        <p:nvSpPr>
          <p:cNvPr id="10" name="Rectangle 72"/>
          <p:cNvSpPr>
            <a:spLocks noChangeArrowheads="1"/>
          </p:cNvSpPr>
          <p:nvPr/>
        </p:nvSpPr>
        <p:spPr bwMode="auto">
          <a:xfrm>
            <a:off x="1882527" y="2874422"/>
            <a:ext cx="2441694" cy="338554"/>
          </a:xfrm>
          <a:prstGeom prst="rect">
            <a:avLst/>
          </a:prstGeom>
          <a:noFill/>
          <a:ln w="9525">
            <a:noFill/>
            <a:miter lim="800000"/>
          </a:ln>
        </p:spPr>
        <p:txBody>
          <a:bodyPr>
            <a:spAutoFit/>
          </a:bodyPr>
          <a:lstStyle/>
          <a:p>
            <a:pPr algn="ctr">
              <a:spcBef>
                <a:spcPct val="50000"/>
              </a:spcBef>
            </a:pPr>
            <a:r>
              <a:rPr lang="en-US" altLang="zh-CN" sz="1600" dirty="0">
                <a:latin typeface="微软雅黑" panose="020B0503020204020204" pitchFamily="34" charset="-122"/>
                <a:ea typeface="微软雅黑" panose="020B0503020204020204" pitchFamily="34" charset="-122"/>
              </a:rPr>
              <a:t>Ⅲ</a:t>
            </a:r>
            <a:r>
              <a:rPr lang="zh-CN" altLang="en-US" sz="1600" dirty="0">
                <a:latin typeface="微软雅黑" panose="020B0503020204020204" pitchFamily="34" charset="-122"/>
                <a:ea typeface="微软雅黑" panose="020B0503020204020204" pitchFamily="34" charset="-122"/>
              </a:rPr>
              <a:t>类：爆炸性粉尘、纤维</a:t>
            </a:r>
            <a:endParaRPr lang="zh-CN" altLang="en-US" sz="1600" dirty="0">
              <a:latin typeface="微软雅黑" panose="020B0503020204020204" pitchFamily="34" charset="-122"/>
              <a:ea typeface="微软雅黑" panose="020B0503020204020204" pitchFamily="34" charset="-122"/>
            </a:endParaRPr>
          </a:p>
        </p:txBody>
      </p:sp>
      <p:grpSp>
        <p:nvGrpSpPr>
          <p:cNvPr id="11" name="Group 56"/>
          <p:cNvGrpSpPr/>
          <p:nvPr/>
        </p:nvGrpSpPr>
        <p:grpSpPr bwMode="auto">
          <a:xfrm>
            <a:off x="1403648" y="3932461"/>
            <a:ext cx="3565525" cy="1728787"/>
            <a:chOff x="1111" y="2414"/>
            <a:chExt cx="2246" cy="1089"/>
          </a:xfrm>
        </p:grpSpPr>
        <p:sp>
          <p:nvSpPr>
            <p:cNvPr id="12" name="Freeform 57"/>
            <p:cNvSpPr>
              <a:spLocks noEditPoints="1"/>
            </p:cNvSpPr>
            <p:nvPr/>
          </p:nvSpPr>
          <p:spPr bwMode="gray">
            <a:xfrm rot="-1358056">
              <a:off x="1111" y="2474"/>
              <a:ext cx="2109" cy="794"/>
            </a:xfrm>
            <a:custGeom>
              <a:avLst/>
              <a:gdLst>
                <a:gd name="T0" fmla="*/ 1692 w 4040"/>
                <a:gd name="T1" fmla="*/ 12 h 1888"/>
                <a:gd name="T2" fmla="*/ 1234 w 4040"/>
                <a:gd name="T3" fmla="*/ 74 h 1888"/>
                <a:gd name="T4" fmla="*/ 828 w 4040"/>
                <a:gd name="T5" fmla="*/ 182 h 1888"/>
                <a:gd name="T6" fmla="*/ 486 w 4040"/>
                <a:gd name="T7" fmla="*/ 330 h 1888"/>
                <a:gd name="T8" fmla="*/ 226 w 4040"/>
                <a:gd name="T9" fmla="*/ 510 h 1888"/>
                <a:gd name="T10" fmla="*/ 58 w 4040"/>
                <a:gd name="T11" fmla="*/ 718 h 1888"/>
                <a:gd name="T12" fmla="*/ 0 w 4040"/>
                <a:gd name="T13" fmla="*/ 944 h 1888"/>
                <a:gd name="T14" fmla="*/ 58 w 4040"/>
                <a:gd name="T15" fmla="*/ 1170 h 1888"/>
                <a:gd name="T16" fmla="*/ 226 w 4040"/>
                <a:gd name="T17" fmla="*/ 1378 h 1888"/>
                <a:gd name="T18" fmla="*/ 486 w 4040"/>
                <a:gd name="T19" fmla="*/ 1558 h 1888"/>
                <a:gd name="T20" fmla="*/ 828 w 4040"/>
                <a:gd name="T21" fmla="*/ 1706 h 1888"/>
                <a:gd name="T22" fmla="*/ 1234 w 4040"/>
                <a:gd name="T23" fmla="*/ 1814 h 1888"/>
                <a:gd name="T24" fmla="*/ 1692 w 4040"/>
                <a:gd name="T25" fmla="*/ 1876 h 1888"/>
                <a:gd name="T26" fmla="*/ 2186 w 4040"/>
                <a:gd name="T27" fmla="*/ 1884 h 1888"/>
                <a:gd name="T28" fmla="*/ 2658 w 4040"/>
                <a:gd name="T29" fmla="*/ 1840 h 1888"/>
                <a:gd name="T30" fmla="*/ 3084 w 4040"/>
                <a:gd name="T31" fmla="*/ 1746 h 1888"/>
                <a:gd name="T32" fmla="*/ 3448 w 4040"/>
                <a:gd name="T33" fmla="*/ 1612 h 1888"/>
                <a:gd name="T34" fmla="*/ 3738 w 4040"/>
                <a:gd name="T35" fmla="*/ 1442 h 1888"/>
                <a:gd name="T36" fmla="*/ 3938 w 4040"/>
                <a:gd name="T37" fmla="*/ 1242 h 1888"/>
                <a:gd name="T38" fmla="*/ 4034 w 4040"/>
                <a:gd name="T39" fmla="*/ 1022 h 1888"/>
                <a:gd name="T40" fmla="*/ 4014 w 4040"/>
                <a:gd name="T41" fmla="*/ 790 h 1888"/>
                <a:gd name="T42" fmla="*/ 3882 w 4040"/>
                <a:gd name="T43" fmla="*/ 576 h 1888"/>
                <a:gd name="T44" fmla="*/ 3650 w 4040"/>
                <a:gd name="T45" fmla="*/ 386 h 1888"/>
                <a:gd name="T46" fmla="*/ 3334 w 4040"/>
                <a:gd name="T47" fmla="*/ 228 h 1888"/>
                <a:gd name="T48" fmla="*/ 2948 w 4040"/>
                <a:gd name="T49" fmla="*/ 106 h 1888"/>
                <a:gd name="T50" fmla="*/ 2506 w 4040"/>
                <a:gd name="T51" fmla="*/ 28 h 1888"/>
                <a:gd name="T52" fmla="*/ 2020 w 4040"/>
                <a:gd name="T53" fmla="*/ 0 h 1888"/>
                <a:gd name="T54" fmla="*/ 1606 w 4040"/>
                <a:gd name="T55" fmla="*/ 1736 h 1888"/>
                <a:gd name="T56" fmla="*/ 1164 w 4040"/>
                <a:gd name="T57" fmla="*/ 1678 h 1888"/>
                <a:gd name="T58" fmla="*/ 776 w 4040"/>
                <a:gd name="T59" fmla="*/ 1576 h 1888"/>
                <a:gd name="T60" fmla="*/ 458 w 4040"/>
                <a:gd name="T61" fmla="*/ 1436 h 1888"/>
                <a:gd name="T62" fmla="*/ 224 w 4040"/>
                <a:gd name="T63" fmla="*/ 1266 h 1888"/>
                <a:gd name="T64" fmla="*/ 88 w 4040"/>
                <a:gd name="T65" fmla="*/ 1074 h 1888"/>
                <a:gd name="T66" fmla="*/ 68 w 4040"/>
                <a:gd name="T67" fmla="*/ 864 h 1888"/>
                <a:gd name="T68" fmla="*/ 166 w 4040"/>
                <a:gd name="T69" fmla="*/ 664 h 1888"/>
                <a:gd name="T70" fmla="*/ 370 w 4040"/>
                <a:gd name="T71" fmla="*/ 486 h 1888"/>
                <a:gd name="T72" fmla="*/ 662 w 4040"/>
                <a:gd name="T73" fmla="*/ 336 h 1888"/>
                <a:gd name="T74" fmla="*/ 1028 w 4040"/>
                <a:gd name="T75" fmla="*/ 222 h 1888"/>
                <a:gd name="T76" fmla="*/ 1454 w 4040"/>
                <a:gd name="T77" fmla="*/ 148 h 1888"/>
                <a:gd name="T78" fmla="*/ 1922 w 4040"/>
                <a:gd name="T79" fmla="*/ 120 h 1888"/>
                <a:gd name="T80" fmla="*/ 2392 w 4040"/>
                <a:gd name="T81" fmla="*/ 148 h 1888"/>
                <a:gd name="T82" fmla="*/ 2818 w 4040"/>
                <a:gd name="T83" fmla="*/ 222 h 1888"/>
                <a:gd name="T84" fmla="*/ 3184 w 4040"/>
                <a:gd name="T85" fmla="*/ 336 h 1888"/>
                <a:gd name="T86" fmla="*/ 3476 w 4040"/>
                <a:gd name="T87" fmla="*/ 486 h 1888"/>
                <a:gd name="T88" fmla="*/ 3680 w 4040"/>
                <a:gd name="T89" fmla="*/ 664 h 1888"/>
                <a:gd name="T90" fmla="*/ 3778 w 4040"/>
                <a:gd name="T91" fmla="*/ 864 h 1888"/>
                <a:gd name="T92" fmla="*/ 3758 w 4040"/>
                <a:gd name="T93" fmla="*/ 1074 h 1888"/>
                <a:gd name="T94" fmla="*/ 3622 w 4040"/>
                <a:gd name="T95" fmla="*/ 1266 h 1888"/>
                <a:gd name="T96" fmla="*/ 3388 w 4040"/>
                <a:gd name="T97" fmla="*/ 1436 h 1888"/>
                <a:gd name="T98" fmla="*/ 3070 w 4040"/>
                <a:gd name="T99" fmla="*/ 1576 h 1888"/>
                <a:gd name="T100" fmla="*/ 2682 w 4040"/>
                <a:gd name="T101" fmla="*/ 1678 h 1888"/>
                <a:gd name="T102" fmla="*/ 2240 w 4040"/>
                <a:gd name="T103" fmla="*/ 1736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40" h="1888">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gradFill rotWithShape="1">
              <a:gsLst>
                <a:gs pos="0">
                  <a:schemeClr val="bg2">
                    <a:gamma/>
                    <a:tint val="30196"/>
                    <a:invGamma/>
                    <a:alpha val="36000"/>
                  </a:schemeClr>
                </a:gs>
                <a:gs pos="100000">
                  <a:schemeClr val="bg2"/>
                </a:gs>
              </a:gsLst>
              <a:lin ang="0" scaled="1"/>
            </a:gradFill>
            <a:ln>
              <a:noFill/>
            </a:ln>
          </p:spPr>
          <p:txBody>
            <a:bodyPr/>
            <a:lstStyle/>
            <a:p>
              <a:pPr algn="ctr">
                <a:defRPr/>
              </a:pPr>
              <a:endParaRPr lang="zh-CN" altLang="en-US">
                <a:ea typeface="宋体" panose="02010600030101010101" pitchFamily="2" charset="-122"/>
              </a:endParaRPr>
            </a:p>
          </p:txBody>
        </p:sp>
        <p:sp>
          <p:nvSpPr>
            <p:cNvPr id="13" name="Oval 58"/>
            <p:cNvSpPr>
              <a:spLocks noChangeArrowheads="1"/>
            </p:cNvSpPr>
            <p:nvPr/>
          </p:nvSpPr>
          <p:spPr bwMode="gray">
            <a:xfrm rot="20056323">
              <a:off x="2988" y="2602"/>
              <a:ext cx="369" cy="101"/>
            </a:xfrm>
            <a:prstGeom prst="ellipse">
              <a:avLst/>
            </a:prstGeom>
            <a:gradFill rotWithShape="1">
              <a:gsLst>
                <a:gs pos="0">
                  <a:srgbClr val="5F5F5F"/>
                </a:gs>
                <a:gs pos="100000">
                  <a:srgbClr val="84A5CA"/>
                </a:gs>
              </a:gsLst>
              <a:lin ang="0" scaled="1"/>
            </a:gradFill>
            <a:ln w="9525">
              <a:noFill/>
              <a:round/>
            </a:ln>
          </p:spPr>
          <p:txBody>
            <a:bodyPr wrap="none" anchor="ctr"/>
            <a:lstStyle/>
            <a:p>
              <a:pPr algn="ctr"/>
              <a:endParaRPr lang="zh-CN" altLang="en-US"/>
            </a:p>
          </p:txBody>
        </p:sp>
        <p:sp>
          <p:nvSpPr>
            <p:cNvPr id="14" name="Oval 59"/>
            <p:cNvSpPr>
              <a:spLocks noChangeArrowheads="1"/>
            </p:cNvSpPr>
            <p:nvPr/>
          </p:nvSpPr>
          <p:spPr bwMode="gray">
            <a:xfrm rot="-1543677">
              <a:off x="1632" y="3378"/>
              <a:ext cx="369" cy="100"/>
            </a:xfrm>
            <a:prstGeom prst="ellipse">
              <a:avLst/>
            </a:prstGeom>
            <a:gradFill rotWithShape="1">
              <a:gsLst>
                <a:gs pos="0">
                  <a:srgbClr val="5F5F5F"/>
                </a:gs>
                <a:gs pos="100000">
                  <a:srgbClr val="84A5CA"/>
                </a:gs>
              </a:gsLst>
              <a:lin ang="0" scaled="1"/>
            </a:gradFill>
            <a:ln w="9525">
              <a:noFill/>
              <a:round/>
            </a:ln>
          </p:spPr>
          <p:txBody>
            <a:bodyPr wrap="none" anchor="ctr"/>
            <a:lstStyle/>
            <a:p>
              <a:pPr algn="ctr"/>
              <a:endParaRPr lang="zh-CN" altLang="en-US"/>
            </a:p>
          </p:txBody>
        </p:sp>
        <p:sp>
          <p:nvSpPr>
            <p:cNvPr id="15" name="Oval 60"/>
            <p:cNvSpPr>
              <a:spLocks noChangeArrowheads="1"/>
            </p:cNvSpPr>
            <p:nvPr/>
          </p:nvSpPr>
          <p:spPr bwMode="gray">
            <a:xfrm rot="-1543677">
              <a:off x="2527" y="3178"/>
              <a:ext cx="370" cy="101"/>
            </a:xfrm>
            <a:prstGeom prst="ellipse">
              <a:avLst/>
            </a:prstGeom>
            <a:gradFill rotWithShape="1">
              <a:gsLst>
                <a:gs pos="0">
                  <a:srgbClr val="5F5F5F"/>
                </a:gs>
                <a:gs pos="100000">
                  <a:srgbClr val="84A5CA"/>
                </a:gs>
              </a:gsLst>
              <a:lin ang="0" scaled="1"/>
            </a:gradFill>
            <a:ln w="9525">
              <a:noFill/>
              <a:round/>
            </a:ln>
          </p:spPr>
          <p:txBody>
            <a:bodyPr wrap="none" anchor="ctr"/>
            <a:lstStyle/>
            <a:p>
              <a:pPr algn="ctr"/>
              <a:endParaRPr lang="zh-CN" altLang="en-US"/>
            </a:p>
          </p:txBody>
        </p:sp>
        <p:sp>
          <p:nvSpPr>
            <p:cNvPr id="16" name="Oval 61"/>
            <p:cNvSpPr>
              <a:spLocks noChangeArrowheads="1"/>
            </p:cNvSpPr>
            <p:nvPr/>
          </p:nvSpPr>
          <p:spPr bwMode="gray">
            <a:xfrm>
              <a:off x="1450" y="3142"/>
              <a:ext cx="394" cy="361"/>
            </a:xfrm>
            <a:prstGeom prst="ellipse">
              <a:avLst/>
            </a:prstGeom>
            <a:solidFill>
              <a:schemeClr val="tx2">
                <a:lumMod val="60000"/>
                <a:lumOff val="40000"/>
              </a:schemeClr>
            </a:solidFill>
            <a:ln w="9525">
              <a:noFill/>
              <a:round/>
            </a:ln>
          </p:spPr>
          <p:txBody>
            <a:bodyPr wrap="none" anchor="ctr"/>
            <a:lstStyle/>
            <a:p>
              <a:pPr algn="ctr"/>
              <a:endParaRPr lang="zh-CN" altLang="zh-CN">
                <a:solidFill>
                  <a:srgbClr val="FFFF00"/>
                </a:solidFill>
              </a:endParaRPr>
            </a:p>
          </p:txBody>
        </p:sp>
        <p:sp>
          <p:nvSpPr>
            <p:cNvPr id="17" name="Oval 62"/>
            <p:cNvSpPr>
              <a:spLocks noChangeArrowheads="1"/>
            </p:cNvSpPr>
            <p:nvPr/>
          </p:nvSpPr>
          <p:spPr bwMode="gray">
            <a:xfrm>
              <a:off x="2304" y="2964"/>
              <a:ext cx="395" cy="360"/>
            </a:xfrm>
            <a:prstGeom prst="ellipse">
              <a:avLst/>
            </a:prstGeom>
            <a:solidFill>
              <a:srgbClr val="C00000"/>
            </a:solidFill>
            <a:ln w="9525">
              <a:noFill/>
              <a:round/>
            </a:ln>
          </p:spPr>
          <p:txBody>
            <a:bodyPr wrap="none" anchor="ctr"/>
            <a:lstStyle/>
            <a:p>
              <a:pPr algn="ctr"/>
              <a:endParaRPr lang="zh-CN" altLang="zh-CN">
                <a:solidFill>
                  <a:srgbClr val="FFFF00"/>
                </a:solidFill>
              </a:endParaRPr>
            </a:p>
          </p:txBody>
        </p:sp>
        <p:sp>
          <p:nvSpPr>
            <p:cNvPr id="18" name="Oval 63"/>
            <p:cNvSpPr>
              <a:spLocks noChangeArrowheads="1"/>
            </p:cNvSpPr>
            <p:nvPr/>
          </p:nvSpPr>
          <p:spPr bwMode="gray">
            <a:xfrm>
              <a:off x="2789" y="2414"/>
              <a:ext cx="373" cy="361"/>
            </a:xfrm>
            <a:prstGeom prst="ellipse">
              <a:avLst/>
            </a:prstGeom>
            <a:solidFill>
              <a:srgbClr val="FFC000"/>
            </a:solidFill>
            <a:ln w="9525">
              <a:noFill/>
              <a:round/>
            </a:ln>
          </p:spPr>
          <p:txBody>
            <a:bodyPr wrap="none" anchor="ctr"/>
            <a:lstStyle/>
            <a:p>
              <a:pPr algn="ctr"/>
              <a:endParaRPr lang="zh-CN" altLang="zh-CN" b="1">
                <a:solidFill>
                  <a:srgbClr val="FFFF00"/>
                </a:solidFill>
              </a:endParaRPr>
            </a:p>
          </p:txBody>
        </p:sp>
        <p:sp>
          <p:nvSpPr>
            <p:cNvPr id="19" name="Text Box 64"/>
            <p:cNvSpPr txBox="1">
              <a:spLocks noChangeArrowheads="1"/>
            </p:cNvSpPr>
            <p:nvPr/>
          </p:nvSpPr>
          <p:spPr bwMode="gray">
            <a:xfrm>
              <a:off x="2817" y="2471"/>
              <a:ext cx="336" cy="233"/>
            </a:xfrm>
            <a:prstGeom prst="rect">
              <a:avLst/>
            </a:prstGeom>
            <a:noFill/>
            <a:ln w="9525">
              <a:noFill/>
              <a:miter lim="800000"/>
            </a:ln>
          </p:spPr>
          <p:txBody>
            <a:bodyPr wrap="none">
              <a:spAutoFit/>
            </a:bodyPr>
            <a:lstStyle/>
            <a:p>
              <a:pPr eaLnBrk="0" hangingPunct="0"/>
              <a:r>
                <a:rPr lang="en-US" altLang="zh-CN" b="1" dirty="0">
                  <a:solidFill>
                    <a:schemeClr val="bg1"/>
                  </a:solidFill>
                </a:rPr>
                <a:t>0</a:t>
              </a:r>
              <a:r>
                <a:rPr lang="zh-CN" altLang="en-US" b="1" dirty="0">
                  <a:solidFill>
                    <a:schemeClr val="bg1"/>
                  </a:solidFill>
                </a:rPr>
                <a:t>区</a:t>
              </a:r>
              <a:endParaRPr lang="zh-CN" altLang="en-US" b="1" dirty="0">
                <a:solidFill>
                  <a:schemeClr val="bg1"/>
                </a:solidFill>
              </a:endParaRPr>
            </a:p>
          </p:txBody>
        </p:sp>
        <p:sp>
          <p:nvSpPr>
            <p:cNvPr id="20" name="Text Box 65"/>
            <p:cNvSpPr txBox="1">
              <a:spLocks noChangeArrowheads="1"/>
            </p:cNvSpPr>
            <p:nvPr/>
          </p:nvSpPr>
          <p:spPr bwMode="gray">
            <a:xfrm>
              <a:off x="2329" y="3031"/>
              <a:ext cx="336" cy="233"/>
            </a:xfrm>
            <a:prstGeom prst="rect">
              <a:avLst/>
            </a:prstGeom>
            <a:noFill/>
            <a:ln w="9525">
              <a:noFill/>
              <a:miter lim="800000"/>
            </a:ln>
          </p:spPr>
          <p:txBody>
            <a:bodyPr wrap="none">
              <a:spAutoFit/>
            </a:bodyPr>
            <a:lstStyle/>
            <a:p>
              <a:pPr eaLnBrk="0" hangingPunct="0"/>
              <a:r>
                <a:rPr lang="en-US" altLang="zh-CN" b="1" dirty="0">
                  <a:solidFill>
                    <a:schemeClr val="bg1"/>
                  </a:solidFill>
                </a:rPr>
                <a:t>1</a:t>
              </a:r>
              <a:r>
                <a:rPr lang="zh-CN" altLang="en-US" b="1" dirty="0">
                  <a:solidFill>
                    <a:schemeClr val="bg1"/>
                  </a:solidFill>
                </a:rPr>
                <a:t>区</a:t>
              </a:r>
              <a:endParaRPr lang="zh-CN" altLang="en-US" b="1" dirty="0">
                <a:solidFill>
                  <a:schemeClr val="bg1"/>
                </a:solidFill>
              </a:endParaRPr>
            </a:p>
          </p:txBody>
        </p:sp>
        <p:sp>
          <p:nvSpPr>
            <p:cNvPr id="21" name="Text Box 66"/>
            <p:cNvSpPr txBox="1">
              <a:spLocks noChangeArrowheads="1"/>
            </p:cNvSpPr>
            <p:nvPr/>
          </p:nvSpPr>
          <p:spPr bwMode="gray">
            <a:xfrm>
              <a:off x="1474" y="3203"/>
              <a:ext cx="336" cy="233"/>
            </a:xfrm>
            <a:prstGeom prst="rect">
              <a:avLst/>
            </a:prstGeom>
            <a:noFill/>
            <a:ln w="9525">
              <a:noFill/>
              <a:miter lim="800000"/>
            </a:ln>
          </p:spPr>
          <p:txBody>
            <a:bodyPr wrap="none">
              <a:spAutoFit/>
            </a:bodyPr>
            <a:lstStyle/>
            <a:p>
              <a:pPr eaLnBrk="0" hangingPunct="0"/>
              <a:r>
                <a:rPr lang="en-US" altLang="zh-CN" b="1" dirty="0">
                  <a:solidFill>
                    <a:schemeClr val="bg1"/>
                  </a:solidFill>
                </a:rPr>
                <a:t>2</a:t>
              </a:r>
              <a:r>
                <a:rPr lang="zh-CN" altLang="en-US" b="1" dirty="0">
                  <a:solidFill>
                    <a:schemeClr val="bg1"/>
                  </a:solidFill>
                </a:rPr>
                <a:t>区</a:t>
              </a:r>
              <a:endParaRPr lang="zh-CN" altLang="en-US" b="1" dirty="0">
                <a:solidFill>
                  <a:schemeClr val="bg1"/>
                </a:solidFill>
              </a:endParaRPr>
            </a:p>
          </p:txBody>
        </p:sp>
      </p:grpSp>
      <p:sp>
        <p:nvSpPr>
          <p:cNvPr id="22" name="Rectangle 67"/>
          <p:cNvSpPr>
            <a:spLocks noChangeArrowheads="1"/>
          </p:cNvSpPr>
          <p:nvPr/>
        </p:nvSpPr>
        <p:spPr bwMode="auto">
          <a:xfrm>
            <a:off x="4932040" y="3450486"/>
            <a:ext cx="2838476" cy="338554"/>
          </a:xfrm>
          <a:prstGeom prst="rect">
            <a:avLst/>
          </a:prstGeom>
          <a:noFill/>
          <a:ln w="9525">
            <a:noFill/>
            <a:miter lim="800000"/>
          </a:ln>
        </p:spPr>
        <p:txBody>
          <a:bodyPr wrap="square">
            <a:spAutoFit/>
          </a:bodyPr>
          <a:lstStyle/>
          <a:p>
            <a:pPr algn="ctr">
              <a:spcBef>
                <a:spcPct val="50000"/>
              </a:spcBef>
            </a:pPr>
            <a:r>
              <a:rPr lang="zh-CN" altLang="en-US" sz="1600" b="1" dirty="0" smtClean="0">
                <a:solidFill>
                  <a:schemeClr val="tx2"/>
                </a:solidFill>
                <a:latin typeface="微软雅黑" panose="020B0503020204020204" pitchFamily="34" charset="-122"/>
                <a:ea typeface="微软雅黑" panose="020B0503020204020204" pitchFamily="34" charset="-122"/>
              </a:rPr>
              <a:t>二、爆炸性气体环境</a:t>
            </a:r>
            <a:r>
              <a:rPr lang="zh-CN" altLang="en-US" sz="1600" b="1" dirty="0">
                <a:solidFill>
                  <a:schemeClr val="tx2"/>
                </a:solidFill>
                <a:latin typeface="微软雅黑" panose="020B0503020204020204" pitchFamily="34" charset="-122"/>
                <a:ea typeface="微软雅黑" panose="020B0503020204020204" pitchFamily="34" charset="-122"/>
              </a:rPr>
              <a:t>的分区</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pic>
        <p:nvPicPr>
          <p:cNvPr id="23" name="Picture 53" descr="u=941945036,2109067533&amp;fm=4&amp;gp=0">
            <a:hlinkClick r:id="rId11"/>
          </p:cNvPr>
          <p:cNvPicPr>
            <a:picLocks noChangeAspect="1" noChangeArrowheads="1"/>
          </p:cNvPicPr>
          <p:nvPr/>
        </p:nvPicPr>
        <p:blipFill>
          <a:blip r:embed="rId12" cstate="print">
            <a:lum bright="24000" contrast="36000"/>
          </a:blip>
          <a:srcRect/>
          <a:stretch>
            <a:fillRect/>
          </a:stretch>
        </p:blipFill>
        <p:spPr bwMode="auto">
          <a:xfrm>
            <a:off x="7460302" y="1844824"/>
            <a:ext cx="784106" cy="936104"/>
          </a:xfrm>
          <a:prstGeom prst="rect">
            <a:avLst/>
          </a:prstGeom>
          <a:noFill/>
          <a:ln w="9525">
            <a:noFill/>
            <a:miter lim="800000"/>
            <a:headEnd/>
            <a:tailEnd/>
          </a:ln>
          <a:effectLst>
            <a:outerShdw blurRad="50800" dist="38100" dir="5400000" algn="t" rotWithShape="0">
              <a:prstClr val="black">
                <a:alpha val="40000"/>
              </a:prstClr>
            </a:outerShdw>
          </a:effectLst>
        </p:spPr>
      </p:pic>
      <p:pic>
        <p:nvPicPr>
          <p:cNvPr id="24" name="Picture 54" descr="未命名2"/>
          <p:cNvPicPr>
            <a:picLocks noChangeAspect="1" noChangeArrowheads="1"/>
          </p:cNvPicPr>
          <p:nvPr/>
        </p:nvPicPr>
        <p:blipFill>
          <a:blip r:embed="rId13" cstate="print"/>
          <a:srcRect/>
          <a:stretch>
            <a:fillRect/>
          </a:stretch>
        </p:blipFill>
        <p:spPr bwMode="auto">
          <a:xfrm>
            <a:off x="5724128" y="1844824"/>
            <a:ext cx="780262" cy="935930"/>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25" name="Rectangle 68"/>
          <p:cNvSpPr>
            <a:spLocks noChangeArrowheads="1"/>
          </p:cNvSpPr>
          <p:nvPr/>
        </p:nvSpPr>
        <p:spPr bwMode="auto">
          <a:xfrm>
            <a:off x="5076056" y="3789040"/>
            <a:ext cx="3744416" cy="830997"/>
          </a:xfrm>
          <a:prstGeom prst="rect">
            <a:avLst/>
          </a:prstGeom>
          <a:noFill/>
          <a:ln w="9525">
            <a:noFill/>
            <a:miter lim="800000"/>
          </a:ln>
        </p:spPr>
        <p:txBody>
          <a:bodyPr wrap="square">
            <a:spAutoFit/>
          </a:bodyPr>
          <a:lstStyle/>
          <a:p>
            <a:pPr>
              <a:lnSpc>
                <a:spcPct val="150000"/>
              </a:lnSpc>
              <a:spcBef>
                <a:spcPct val="50000"/>
              </a:spcBef>
            </a:pPr>
            <a:r>
              <a:rPr lang="zh-CN" altLang="en-US" sz="1600" dirty="0">
                <a:latin typeface="微软雅黑" panose="020B0503020204020204" pitchFamily="34" charset="-122"/>
                <a:ea typeface="微软雅黑" panose="020B0503020204020204" pitchFamily="34" charset="-122"/>
              </a:rPr>
              <a:t>爆炸性气体环境连续出现或长时间存在的场所。如调漆场所。</a:t>
            </a:r>
            <a:endParaRPr lang="zh-CN" altLang="en-US" sz="1600" dirty="0">
              <a:latin typeface="微软雅黑" panose="020B0503020204020204" pitchFamily="34" charset="-122"/>
              <a:ea typeface="微软雅黑" panose="020B0503020204020204" pitchFamily="34" charset="-122"/>
            </a:endParaRPr>
          </a:p>
        </p:txBody>
      </p:sp>
      <p:sp>
        <p:nvSpPr>
          <p:cNvPr id="26" name="Rectangle 69"/>
          <p:cNvSpPr>
            <a:spLocks noChangeArrowheads="1"/>
          </p:cNvSpPr>
          <p:nvPr/>
        </p:nvSpPr>
        <p:spPr bwMode="auto">
          <a:xfrm>
            <a:off x="4355976" y="4686235"/>
            <a:ext cx="4176837" cy="830997"/>
          </a:xfrm>
          <a:prstGeom prst="rect">
            <a:avLst/>
          </a:prstGeom>
          <a:noFill/>
          <a:ln w="9525">
            <a:noFill/>
            <a:miter lim="800000"/>
          </a:ln>
        </p:spPr>
        <p:txBody>
          <a:bodyPr wrap="square">
            <a:spAutoFit/>
          </a:bodyPr>
          <a:lstStyle/>
          <a:p>
            <a:pPr>
              <a:lnSpc>
                <a:spcPct val="150000"/>
              </a:lnSpc>
              <a:spcBef>
                <a:spcPct val="50000"/>
              </a:spcBef>
            </a:pPr>
            <a:r>
              <a:rPr lang="zh-CN" altLang="en-US" sz="1600" dirty="0">
                <a:latin typeface="微软雅黑" panose="020B0503020204020204" pitchFamily="34" charset="-122"/>
                <a:ea typeface="微软雅黑" panose="020B0503020204020204" pitchFamily="34" charset="-122"/>
              </a:rPr>
              <a:t>指正常运行时，可能出现的爆炸性气体环境的场所。如涂装车间。</a:t>
            </a:r>
            <a:endParaRPr lang="zh-CN" altLang="en-US" sz="1600" dirty="0">
              <a:latin typeface="微软雅黑" panose="020B0503020204020204" pitchFamily="34" charset="-122"/>
              <a:ea typeface="微软雅黑" panose="020B0503020204020204" pitchFamily="34" charset="-122"/>
            </a:endParaRPr>
          </a:p>
        </p:txBody>
      </p:sp>
      <p:sp>
        <p:nvSpPr>
          <p:cNvPr id="27" name="Rectangle 55"/>
          <p:cNvSpPr>
            <a:spLocks noChangeArrowheads="1"/>
          </p:cNvSpPr>
          <p:nvPr/>
        </p:nvSpPr>
        <p:spPr bwMode="auto">
          <a:xfrm>
            <a:off x="2411760" y="5589240"/>
            <a:ext cx="6179591" cy="830997"/>
          </a:xfrm>
          <a:prstGeom prst="rect">
            <a:avLst/>
          </a:prstGeom>
          <a:noFill/>
          <a:ln w="9525">
            <a:noFill/>
            <a:miter lim="800000"/>
          </a:ln>
        </p:spPr>
        <p:txBody>
          <a:bodyPr wrap="square">
            <a:spAutoFit/>
          </a:bodyPr>
          <a:lstStyle/>
          <a:p>
            <a:pPr>
              <a:lnSpc>
                <a:spcPct val="150000"/>
              </a:lnSpc>
              <a:spcBef>
                <a:spcPct val="50000"/>
              </a:spcBef>
            </a:pPr>
            <a:r>
              <a:rPr lang="zh-CN" altLang="en-US" sz="1600" dirty="0">
                <a:latin typeface="微软雅黑" panose="020B0503020204020204" pitchFamily="34" charset="-122"/>
                <a:ea typeface="微软雅黑" panose="020B0503020204020204" pitchFamily="34" charset="-122"/>
              </a:rPr>
              <a:t>指正常运行时，不可能出现爆炸性气体环境，如果出现也是偶尔发生并且仅是短时间存在的场所。如焊装车间。</a:t>
            </a: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p:transition>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179512" y="1844824"/>
          <a:ext cx="1247800" cy="446449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17" name="组合 16"/>
          <p:cNvGrpSpPr/>
          <p:nvPr/>
        </p:nvGrpSpPr>
        <p:grpSpPr>
          <a:xfrm>
            <a:off x="1618255" y="1844824"/>
            <a:ext cx="7130209" cy="1606232"/>
            <a:chOff x="1474239" y="1678752"/>
            <a:chExt cx="7130209" cy="1606232"/>
          </a:xfrm>
        </p:grpSpPr>
        <p:sp>
          <p:nvSpPr>
            <p:cNvPr id="7" name="Rectangle 73"/>
            <p:cNvSpPr>
              <a:spLocks noChangeArrowheads="1"/>
            </p:cNvSpPr>
            <p:nvPr/>
          </p:nvSpPr>
          <p:spPr bwMode="auto">
            <a:xfrm>
              <a:off x="1474239" y="1678752"/>
              <a:ext cx="4465913" cy="338554"/>
            </a:xfrm>
            <a:prstGeom prst="rect">
              <a:avLst/>
            </a:prstGeom>
            <a:noFill/>
            <a:ln w="9525">
              <a:noFill/>
              <a:miter lim="800000"/>
            </a:ln>
          </p:spPr>
          <p:txBody>
            <a:bodyPr wrap="square">
              <a:spAutoFit/>
            </a:bodyPr>
            <a:lstStyle/>
            <a:p>
              <a:pPr>
                <a:spcBef>
                  <a:spcPct val="50000"/>
                </a:spcBef>
              </a:pPr>
              <a:r>
                <a:rPr lang="zh-CN" altLang="en-US" sz="1600" b="1" dirty="0" smtClean="0">
                  <a:solidFill>
                    <a:srgbClr val="22518A"/>
                  </a:solidFill>
                  <a:latin typeface="微软雅黑" panose="020B0503020204020204" pitchFamily="34" charset="-122"/>
                  <a:ea typeface="微软雅黑" panose="020B0503020204020204" pitchFamily="34" charset="-122"/>
                </a:rPr>
                <a:t>三、粉尘、纤维爆炸危险环境分区。</a:t>
              </a:r>
              <a:endParaRPr lang="zh-CN" altLang="en-US" sz="1600" b="1" dirty="0">
                <a:solidFill>
                  <a:srgbClr val="22518A"/>
                </a:solidFill>
                <a:latin typeface="微软雅黑" panose="020B0503020204020204" pitchFamily="34" charset="-122"/>
                <a:ea typeface="微软雅黑" panose="020B0503020204020204" pitchFamily="34" charset="-122"/>
              </a:endParaRPr>
            </a:p>
          </p:txBody>
        </p:sp>
        <p:sp>
          <p:nvSpPr>
            <p:cNvPr id="8" name="矩形 7"/>
            <p:cNvSpPr/>
            <p:nvPr/>
          </p:nvSpPr>
          <p:spPr>
            <a:xfrm>
              <a:off x="1835696" y="1946156"/>
              <a:ext cx="6768752" cy="1338828"/>
            </a:xfrm>
            <a:prstGeom prst="rect">
              <a:avLst/>
            </a:prstGeom>
          </p:spPr>
          <p:txBody>
            <a:bodyPr wrap="square">
              <a:spAutoFit/>
            </a:bodyPr>
            <a:lstStyle/>
            <a:p>
              <a:pPr>
                <a:lnSpc>
                  <a:spcPct val="150000"/>
                </a:lnSpc>
              </a:pPr>
              <a:r>
                <a:rPr lang="en-US" altLang="zh-CN" dirty="0" smtClean="0">
                  <a:latin typeface="微软雅黑" panose="020B0503020204020204" pitchFamily="34" charset="-122"/>
                  <a:ea typeface="微软雅黑" panose="020B0503020204020204" pitchFamily="34" charset="-122"/>
                </a:rPr>
                <a:t>10</a:t>
              </a:r>
              <a:r>
                <a:rPr lang="zh-CN" altLang="en-US" dirty="0" smtClean="0">
                  <a:latin typeface="微软雅黑" panose="020B0503020204020204" pitchFamily="34" charset="-122"/>
                  <a:ea typeface="微软雅黑" panose="020B0503020204020204" pitchFamily="34" charset="-122"/>
                </a:rPr>
                <a:t>区：连续出现或长期出现爆炸性粉尘环境。</a:t>
              </a:r>
              <a:endParaRPr lang="en-US" altLang="zh-CN" dirty="0" smtClean="0">
                <a:latin typeface="微软雅黑" panose="020B0503020204020204" pitchFamily="34" charset="-122"/>
                <a:ea typeface="微软雅黑" panose="020B0503020204020204" pitchFamily="34" charset="-122"/>
              </a:endParaRPr>
            </a:p>
            <a:p>
              <a:pPr>
                <a:lnSpc>
                  <a:spcPct val="150000"/>
                </a:lnSpc>
              </a:pPr>
              <a:r>
                <a:rPr lang="en-US" altLang="zh-CN" dirty="0" smtClean="0">
                  <a:latin typeface="微软雅黑" panose="020B0503020204020204" pitchFamily="34" charset="-122"/>
                  <a:ea typeface="微软雅黑" panose="020B0503020204020204" pitchFamily="34" charset="-122"/>
                </a:rPr>
                <a:t>11</a:t>
              </a:r>
              <a:r>
                <a:rPr lang="zh-CN" altLang="en-US" dirty="0" smtClean="0">
                  <a:latin typeface="微软雅黑" panose="020B0503020204020204" pitchFamily="34" charset="-122"/>
                  <a:ea typeface="微软雅黑" panose="020B0503020204020204" pitchFamily="34" charset="-122"/>
                </a:rPr>
                <a:t>区：有时会将积留下的粉尘扬起而偶然出现爆炸性粉尘混合物的环境。</a:t>
              </a:r>
              <a:endParaRPr lang="zh-CN" altLang="en-US" dirty="0">
                <a:latin typeface="微软雅黑" panose="020B0503020204020204" pitchFamily="34" charset="-122"/>
                <a:ea typeface="微软雅黑" panose="020B0503020204020204" pitchFamily="34" charset="-122"/>
              </a:endParaRPr>
            </a:p>
          </p:txBody>
        </p:sp>
        <p:sp>
          <p:nvSpPr>
            <p:cNvPr id="9" name="椭圆 8"/>
            <p:cNvSpPr/>
            <p:nvPr/>
          </p:nvSpPr>
          <p:spPr>
            <a:xfrm>
              <a:off x="1763688" y="2132856"/>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763688" y="2564904"/>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1619672" y="3645024"/>
            <a:ext cx="7056784" cy="2354778"/>
            <a:chOff x="1475656" y="3306470"/>
            <a:chExt cx="7056784" cy="2354778"/>
          </a:xfrm>
        </p:grpSpPr>
        <p:sp>
          <p:nvSpPr>
            <p:cNvPr id="11" name="矩形 10"/>
            <p:cNvSpPr/>
            <p:nvPr/>
          </p:nvSpPr>
          <p:spPr>
            <a:xfrm>
              <a:off x="1475656" y="3306470"/>
              <a:ext cx="2236510" cy="338554"/>
            </a:xfrm>
            <a:prstGeom prst="rect">
              <a:avLst/>
            </a:prstGeom>
          </p:spPr>
          <p:txBody>
            <a:bodyPr wrap="none">
              <a:spAutoFit/>
            </a:bodyPr>
            <a:lstStyle/>
            <a:p>
              <a:r>
                <a:rPr lang="zh-CN" altLang="en-US" sz="1600" b="1" dirty="0" smtClean="0">
                  <a:solidFill>
                    <a:schemeClr val="tx2"/>
                  </a:solidFill>
                  <a:latin typeface="微软雅黑" panose="020B0503020204020204" pitchFamily="34" charset="-122"/>
                  <a:ea typeface="微软雅黑" panose="020B0503020204020204" pitchFamily="34" charset="-122"/>
                </a:rPr>
                <a:t>四、火灾危险环境分区</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sp>
          <p:nvSpPr>
            <p:cNvPr id="12" name="Text Box 53"/>
            <p:cNvSpPr txBox="1">
              <a:spLocks noChangeArrowheads="1"/>
            </p:cNvSpPr>
            <p:nvPr/>
          </p:nvSpPr>
          <p:spPr bwMode="auto">
            <a:xfrm>
              <a:off x="1907704" y="3722256"/>
              <a:ext cx="6624736" cy="1938992"/>
            </a:xfrm>
            <a:prstGeom prst="rect">
              <a:avLst/>
            </a:prstGeom>
            <a:noFill/>
            <a:ln w="9525">
              <a:noFill/>
              <a:miter lim="800000"/>
            </a:ln>
          </p:spPr>
          <p:txBody>
            <a:bodyPr wrap="square">
              <a:spAutoFit/>
            </a:bodyPr>
            <a:lstStyle>
              <a:defPPr>
                <a:defRPr lang="zh-CN"/>
              </a:defPPr>
              <a:lvl1pPr>
                <a:lnSpc>
                  <a:spcPct val="150000"/>
                </a:lnSpc>
                <a:defRPr sz="1600">
                  <a:latin typeface="微软雅黑" panose="020B0503020204020204" pitchFamily="34" charset="-122"/>
                  <a:ea typeface="微软雅黑" panose="020B0503020204020204" pitchFamily="34" charset="-122"/>
                </a:defRPr>
              </a:lvl1pPr>
            </a:lstStyle>
            <a:p>
              <a:r>
                <a:rPr lang="en-US" altLang="zh-CN" dirty="0" smtClean="0"/>
                <a:t>21</a:t>
              </a:r>
              <a:r>
                <a:rPr lang="zh-CN" altLang="en-US" dirty="0" smtClean="0"/>
                <a:t>区：具有闪点高于环境温度的可燃液体，在数量和配置上能引起火灾危险的环境。</a:t>
              </a:r>
              <a:endParaRPr lang="zh-CN" altLang="en-US" dirty="0" smtClean="0"/>
            </a:p>
            <a:p>
              <a:r>
                <a:rPr lang="en-US" altLang="zh-CN" dirty="0" smtClean="0"/>
                <a:t>22</a:t>
              </a:r>
              <a:r>
                <a:rPr lang="zh-CN" altLang="en-US" dirty="0" smtClean="0"/>
                <a:t>区</a:t>
              </a:r>
              <a:r>
                <a:rPr lang="zh-CN" altLang="en-US" dirty="0"/>
                <a:t>：具有悬浮状、堆积状的可燃粉尘或可燃纤维，虽不可能形成爆炸混合物，但在数量和配置上能引起火灾危险的环境</a:t>
              </a:r>
              <a:r>
                <a:rPr lang="zh-CN" altLang="en-US" dirty="0" smtClean="0"/>
                <a:t>。</a:t>
              </a:r>
              <a:endParaRPr lang="en-US" altLang="zh-CN" dirty="0" smtClean="0"/>
            </a:p>
            <a:p>
              <a:r>
                <a:rPr lang="en-US" altLang="zh-CN" dirty="0" smtClean="0"/>
                <a:t>23</a:t>
              </a:r>
              <a:r>
                <a:rPr lang="zh-CN" altLang="en-US" dirty="0" smtClean="0"/>
                <a:t>区：具有固体状可燃物质，在数量和配置上能引起火灾危险的环境。</a:t>
              </a:r>
              <a:endParaRPr lang="zh-CN" altLang="en-US" dirty="0" smtClean="0"/>
            </a:p>
          </p:txBody>
        </p:sp>
        <p:sp>
          <p:nvSpPr>
            <p:cNvPr id="14" name="椭圆 13"/>
            <p:cNvSpPr/>
            <p:nvPr/>
          </p:nvSpPr>
          <p:spPr>
            <a:xfrm>
              <a:off x="1763688" y="391854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1763688" y="4639184"/>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772072" y="5359264"/>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push di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个性dddd标志图标下载246"/>
          <p:cNvPicPr>
            <a:picLocks noChangeAspect="1" noChangeArrowheads="1"/>
          </p:cNvPicPr>
          <p:nvPr/>
        </p:nvPicPr>
        <p:blipFill>
          <a:blip r:embed="rId1" cstate="print">
            <a:lum bright="6000" contrast="6000"/>
          </a:blip>
          <a:srcRect/>
          <a:stretch>
            <a:fillRect/>
          </a:stretch>
        </p:blipFill>
        <p:spPr bwMode="auto">
          <a:xfrm>
            <a:off x="3275856" y="2852936"/>
            <a:ext cx="2952328" cy="2952328"/>
          </a:xfrm>
          <a:prstGeom prst="rect">
            <a:avLst/>
          </a:prstGeom>
          <a:noFill/>
          <a:ln w="9525">
            <a:noFill/>
            <a:miter lim="800000"/>
            <a:headEnd/>
            <a:tailEnd/>
          </a:ln>
        </p:spPr>
      </p:pic>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图示 5"/>
          <p:cNvGraphicFramePr/>
          <p:nvPr/>
        </p:nvGraphicFramePr>
        <p:xfrm>
          <a:off x="179512" y="1844824"/>
          <a:ext cx="1247800" cy="44644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ectangle 61"/>
          <p:cNvSpPr>
            <a:spLocks noChangeArrowheads="1"/>
          </p:cNvSpPr>
          <p:nvPr/>
        </p:nvSpPr>
        <p:spPr bwMode="auto">
          <a:xfrm>
            <a:off x="1493074" y="1679314"/>
            <a:ext cx="2646878" cy="338554"/>
          </a:xfrm>
          <a:prstGeom prst="rect">
            <a:avLst/>
          </a:prstGeom>
          <a:noFill/>
          <a:ln w="9525">
            <a:noFill/>
            <a:miter lim="800000"/>
          </a:ln>
        </p:spPr>
        <p:txBody>
          <a:bodyPr wrap="none">
            <a:spAutoFit/>
          </a:bodyPr>
          <a:lstStyle/>
          <a:p>
            <a:r>
              <a:rPr kumimoji="1" lang="zh-CN" altLang="en-US" sz="1600" b="1" dirty="0" smtClean="0">
                <a:solidFill>
                  <a:schemeClr val="tx2"/>
                </a:solidFill>
                <a:latin typeface="微软雅黑" panose="020B0503020204020204" pitchFamily="34" charset="-122"/>
                <a:ea typeface="微软雅黑" panose="020B0503020204020204" pitchFamily="34" charset="-122"/>
              </a:rPr>
              <a:t>五、电气</a:t>
            </a:r>
            <a:r>
              <a:rPr kumimoji="1" lang="zh-CN" altLang="en-US" sz="1600" b="1" dirty="0">
                <a:solidFill>
                  <a:schemeClr val="tx2"/>
                </a:solidFill>
                <a:latin typeface="微软雅黑" panose="020B0503020204020204" pitchFamily="34" charset="-122"/>
                <a:ea typeface="微软雅黑" panose="020B0503020204020204" pitchFamily="34" charset="-122"/>
              </a:rPr>
              <a:t>火灾与爆炸的</a:t>
            </a:r>
            <a:r>
              <a:rPr kumimoji="1" lang="zh-CN" altLang="en-US" sz="1600" b="1" dirty="0" smtClean="0">
                <a:solidFill>
                  <a:schemeClr val="tx2"/>
                </a:solidFill>
                <a:latin typeface="微软雅黑" panose="020B0503020204020204" pitchFamily="34" charset="-122"/>
                <a:ea typeface="微软雅黑" panose="020B0503020204020204" pitchFamily="34" charset="-122"/>
              </a:rPr>
              <a:t>原因</a:t>
            </a:r>
            <a:endParaRPr kumimoji="1" lang="zh-CN" altLang="en-US" sz="1600" b="1" dirty="0">
              <a:solidFill>
                <a:schemeClr val="tx2"/>
              </a:solidFill>
              <a:latin typeface="微软雅黑" panose="020B0503020204020204" pitchFamily="34" charset="-122"/>
              <a:ea typeface="微软雅黑" panose="020B0503020204020204" pitchFamily="34" charset="-122"/>
            </a:endParaRPr>
          </a:p>
        </p:txBody>
      </p:sp>
      <p:graphicFrame>
        <p:nvGraphicFramePr>
          <p:cNvPr id="8" name="表格 7"/>
          <p:cNvGraphicFramePr>
            <a:graphicFrameLocks noGrp="1"/>
          </p:cNvGraphicFramePr>
          <p:nvPr/>
        </p:nvGraphicFramePr>
        <p:xfrm>
          <a:off x="1835696" y="2348880"/>
          <a:ext cx="4536504" cy="3672405"/>
        </p:xfrm>
        <a:graphic>
          <a:graphicData uri="http://schemas.openxmlformats.org/drawingml/2006/table">
            <a:tbl>
              <a:tblPr/>
              <a:tblGrid>
                <a:gridCol w="371664"/>
                <a:gridCol w="4164840"/>
              </a:tblGrid>
              <a:tr h="408045">
                <a:tc>
                  <a:txBody>
                    <a:bodyPr/>
                    <a:lstStyle/>
                    <a:p>
                      <a:pPr algn="ctr" rtl="0" fontAlgn="ctr"/>
                      <a:r>
                        <a:rPr lang="en-US" altLang="zh-CN" sz="1600" b="0" i="0" u="none" strike="noStrike" dirty="0">
                          <a:solidFill>
                            <a:srgbClr val="000000"/>
                          </a:solidFill>
                          <a:latin typeface="微软雅黑" panose="020B0503020204020204" pitchFamily="34" charset="-122"/>
                          <a:ea typeface="微软雅黑" panose="020B0503020204020204" pitchFamily="34" charset="-122"/>
                        </a:rPr>
                        <a:t>1</a:t>
                      </a:r>
                      <a:endParaRPr lang="en-US" altLang="zh-CN"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 短路</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（绝缘老化、机械损伤、接头不规范）</a:t>
                      </a: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8045">
                <a:tc>
                  <a:txBody>
                    <a:bodyPr/>
                    <a:lstStyle/>
                    <a:p>
                      <a:pPr algn="ctr" rtl="0" fontAlgn="ctr"/>
                      <a:r>
                        <a:rPr lang="en-US" altLang="zh-CN" sz="1600" b="0" i="0" u="none" strike="noStrike">
                          <a:solidFill>
                            <a:srgbClr val="000000"/>
                          </a:solidFill>
                          <a:latin typeface="微软雅黑" panose="020B0503020204020204" pitchFamily="34" charset="-122"/>
                          <a:ea typeface="微软雅黑" panose="020B0503020204020204" pitchFamily="34" charset="-122"/>
                        </a:rPr>
                        <a:t>2</a:t>
                      </a:r>
                      <a:endParaRPr lang="en-US" altLang="zh-CN" sz="1600" b="0" i="0" u="none" strike="noStrike">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 过载</a:t>
                      </a: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8045">
                <a:tc>
                  <a:txBody>
                    <a:bodyPr/>
                    <a:lstStyle/>
                    <a:p>
                      <a:pPr algn="ctr" rtl="0" fontAlgn="ctr"/>
                      <a:r>
                        <a:rPr lang="en-US" altLang="zh-CN" sz="1600" b="0" i="0" u="none" strike="noStrike">
                          <a:solidFill>
                            <a:srgbClr val="000000"/>
                          </a:solidFill>
                          <a:latin typeface="微软雅黑" panose="020B0503020204020204" pitchFamily="34" charset="-122"/>
                          <a:ea typeface="微软雅黑" panose="020B0503020204020204" pitchFamily="34" charset="-122"/>
                        </a:rPr>
                        <a:t>3</a:t>
                      </a:r>
                      <a:endParaRPr lang="en-US" altLang="zh-CN" sz="1600" b="0" i="0" u="none" strike="noStrike">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 漏电</a:t>
                      </a: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8045">
                <a:tc>
                  <a:txBody>
                    <a:bodyPr/>
                    <a:lstStyle/>
                    <a:p>
                      <a:pPr algn="ctr" rtl="0" fontAlgn="ctr"/>
                      <a:r>
                        <a:rPr lang="en-US" altLang="zh-CN" sz="1600" b="0" i="0" u="none" strike="noStrike">
                          <a:solidFill>
                            <a:srgbClr val="000000"/>
                          </a:solidFill>
                          <a:latin typeface="微软雅黑" panose="020B0503020204020204" pitchFamily="34" charset="-122"/>
                          <a:ea typeface="微软雅黑" panose="020B0503020204020204" pitchFamily="34" charset="-122"/>
                        </a:rPr>
                        <a:t>4</a:t>
                      </a:r>
                      <a:endParaRPr lang="en-US" altLang="zh-CN" sz="1600" b="0" i="0" u="none" strike="noStrike">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 散热</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不良</a:t>
                      </a: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8045">
                <a:tc>
                  <a:txBody>
                    <a:bodyPr/>
                    <a:lstStyle/>
                    <a:p>
                      <a:pPr algn="ctr" rtl="0" fontAlgn="ctr"/>
                      <a:r>
                        <a:rPr lang="en-US" altLang="zh-CN" sz="1600" b="0" i="0" u="none" strike="noStrike">
                          <a:solidFill>
                            <a:srgbClr val="000000"/>
                          </a:solidFill>
                          <a:latin typeface="微软雅黑" panose="020B0503020204020204" pitchFamily="34" charset="-122"/>
                          <a:ea typeface="微软雅黑" panose="020B0503020204020204" pitchFamily="34" charset="-122"/>
                        </a:rPr>
                        <a:t>5</a:t>
                      </a:r>
                      <a:endParaRPr lang="en-US" altLang="zh-CN" sz="1600" b="0" i="0" u="none" strike="noStrike">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 接触不良</a:t>
                      </a: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8045">
                <a:tc>
                  <a:txBody>
                    <a:bodyPr/>
                    <a:lstStyle/>
                    <a:p>
                      <a:pPr algn="ctr" rtl="0" fontAlgn="ctr"/>
                      <a:r>
                        <a:rPr lang="en-US" altLang="zh-CN" sz="1600" b="0" i="0" u="none" strike="noStrike">
                          <a:solidFill>
                            <a:srgbClr val="000000"/>
                          </a:solidFill>
                          <a:latin typeface="微软雅黑" panose="020B0503020204020204" pitchFamily="34" charset="-122"/>
                          <a:ea typeface="微软雅黑" panose="020B0503020204020204" pitchFamily="34" charset="-122"/>
                        </a:rPr>
                        <a:t>6</a:t>
                      </a:r>
                      <a:endParaRPr lang="en-US" altLang="zh-CN" sz="1600" b="0" i="0" u="none" strike="noStrike">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 开关</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的开合</a:t>
                      </a: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8045">
                <a:tc>
                  <a:txBody>
                    <a:bodyPr/>
                    <a:lstStyle/>
                    <a:p>
                      <a:pPr algn="ctr" rtl="0" fontAlgn="ctr"/>
                      <a:r>
                        <a:rPr lang="en-US" altLang="zh-CN" sz="1600" b="0" i="0" u="none" strike="noStrike">
                          <a:solidFill>
                            <a:srgbClr val="000000"/>
                          </a:solidFill>
                          <a:latin typeface="微软雅黑" panose="020B0503020204020204" pitchFamily="34" charset="-122"/>
                          <a:ea typeface="微软雅黑" panose="020B0503020204020204" pitchFamily="34" charset="-122"/>
                        </a:rPr>
                        <a:t>7</a:t>
                      </a:r>
                      <a:endParaRPr lang="en-US" altLang="zh-CN" sz="1600" b="0" i="0" u="none" strike="noStrike">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 电热设备</a:t>
                      </a: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8045">
                <a:tc>
                  <a:txBody>
                    <a:bodyPr/>
                    <a:lstStyle/>
                    <a:p>
                      <a:pPr algn="ctr" rtl="0" fontAlgn="ctr"/>
                      <a:r>
                        <a:rPr lang="en-US" altLang="zh-CN" sz="1600" b="0" i="0" u="none" strike="noStrike">
                          <a:solidFill>
                            <a:srgbClr val="000000"/>
                          </a:solidFill>
                          <a:latin typeface="微软雅黑" panose="020B0503020204020204" pitchFamily="34" charset="-122"/>
                          <a:ea typeface="微软雅黑" panose="020B0503020204020204" pitchFamily="34" charset="-122"/>
                        </a:rPr>
                        <a:t>8</a:t>
                      </a:r>
                      <a:endParaRPr lang="en-US" altLang="zh-CN" sz="1600" b="0" i="0" u="none" strike="noStrike">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 雷击</a:t>
                      </a: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8045">
                <a:tc>
                  <a:txBody>
                    <a:bodyPr/>
                    <a:lstStyle/>
                    <a:p>
                      <a:pPr algn="ctr" rtl="0" fontAlgn="ctr"/>
                      <a:r>
                        <a:rPr lang="en-US" altLang="zh-CN" sz="1600" b="0" i="0" u="none" strike="noStrike" dirty="0">
                          <a:solidFill>
                            <a:srgbClr val="000000"/>
                          </a:solidFill>
                          <a:latin typeface="微软雅黑" panose="020B0503020204020204" pitchFamily="34" charset="-122"/>
                          <a:ea typeface="微软雅黑" panose="020B0503020204020204" pitchFamily="34" charset="-122"/>
                        </a:rPr>
                        <a:t>9</a:t>
                      </a:r>
                      <a:endParaRPr lang="en-US" altLang="zh-CN"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 静电</a:t>
                      </a: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10" name="Picture 60" descr="94"/>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6355845" y="1658138"/>
            <a:ext cx="2680651" cy="4435158"/>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337176" y="2852936"/>
            <a:ext cx="2016224" cy="2664296"/>
          </a:xfrm>
          <a:prstGeom prst="rect">
            <a:avLst/>
          </a:prstGeom>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35496" y="413547"/>
            <a:ext cx="6120680" cy="341632"/>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1</a:t>
            </a:r>
            <a:r>
              <a:rPr lang="zh-CN" altLang="en-US" dirty="0" smtClean="0">
                <a:solidFill>
                  <a:schemeClr val="tx2"/>
                </a:solidFill>
                <a:latin typeface="华文隶书" panose="02010800040101010101" pitchFamily="2" charset="-122"/>
                <a:ea typeface="华文隶书" panose="02010800040101010101" pitchFamily="2" charset="-122"/>
              </a:rPr>
              <a:t>、企业常用的电气设备、电气装置和电气作业及安全要求</a:t>
            </a:r>
            <a:endParaRPr lang="zh-CN" altLang="en-US" dirty="0">
              <a:solidFill>
                <a:schemeClr val="tx2"/>
              </a:solidFill>
              <a:latin typeface="华文隶书" panose="02010800040101010101" pitchFamily="2" charset="-122"/>
              <a:ea typeface="华文隶书" panose="02010800040101010101" pitchFamily="2" charset="-122"/>
            </a:endParaRPr>
          </a:p>
        </p:txBody>
      </p:sp>
      <p:sp>
        <p:nvSpPr>
          <p:cNvPr id="9" name="矩形 8"/>
          <p:cNvSpPr/>
          <p:nvPr/>
        </p:nvSpPr>
        <p:spPr>
          <a:xfrm>
            <a:off x="2411760" y="1412776"/>
            <a:ext cx="4320480" cy="576064"/>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zh-CN" altLang="en-US" sz="1600" b="1" dirty="0" smtClean="0">
                <a:solidFill>
                  <a:schemeClr val="bg1"/>
                </a:solidFill>
                <a:latin typeface="方正姚体" panose="02010601030101010101" pitchFamily="2" charset="-122"/>
                <a:ea typeface="方正姚体" panose="02010601030101010101" pitchFamily="2" charset="-122"/>
              </a:rPr>
              <a:t>电气设备防护类别，</a:t>
            </a:r>
            <a:endParaRPr lang="en-US" altLang="zh-CN" sz="1600" b="1" dirty="0" smtClean="0">
              <a:solidFill>
                <a:schemeClr val="bg1"/>
              </a:solidFill>
              <a:latin typeface="方正姚体" panose="02010601030101010101" pitchFamily="2" charset="-122"/>
              <a:ea typeface="方正姚体" panose="02010601030101010101" pitchFamily="2" charset="-122"/>
            </a:endParaRPr>
          </a:p>
          <a:p>
            <a:pPr algn="ctr"/>
            <a:r>
              <a:rPr lang="zh-CN" altLang="en-US" sz="1600" b="1" dirty="0" smtClean="0">
                <a:solidFill>
                  <a:schemeClr val="bg1"/>
                </a:solidFill>
                <a:latin typeface="方正姚体" panose="02010601030101010101" pitchFamily="2" charset="-122"/>
                <a:ea typeface="方正姚体" panose="02010601030101010101" pitchFamily="2" charset="-122"/>
              </a:rPr>
              <a:t>移动式及手持式电动工具介绍</a:t>
            </a:r>
            <a:endParaRPr lang="zh-CN" altLang="en-US" sz="1600" b="1" dirty="0" smtClean="0">
              <a:solidFill>
                <a:schemeClr val="bg1"/>
              </a:solidFill>
              <a:latin typeface="方正姚体" panose="02010601030101010101" pitchFamily="2" charset="-122"/>
              <a:ea typeface="方正姚体" panose="02010601030101010101" pitchFamily="2" charset="-122"/>
            </a:endParaRPr>
          </a:p>
        </p:txBody>
      </p:sp>
      <p:pic>
        <p:nvPicPr>
          <p:cNvPr id="10" name="Picture 2" descr="63"/>
          <p:cNvPicPr>
            <a:picLocks noChangeAspect="1" noChangeArrowheads="1"/>
          </p:cNvPicPr>
          <p:nvPr/>
        </p:nvPicPr>
        <p:blipFill>
          <a:blip r:embed="rId1" cstate="print"/>
          <a:srcRect/>
          <a:stretch>
            <a:fillRect/>
          </a:stretch>
        </p:blipFill>
        <p:spPr bwMode="auto">
          <a:xfrm>
            <a:off x="35496" y="980728"/>
            <a:ext cx="2376264" cy="1819468"/>
          </a:xfrm>
          <a:prstGeom prst="rect">
            <a:avLst/>
          </a:prstGeom>
          <a:noFill/>
          <a:ln w="9525">
            <a:noFill/>
            <a:miter lim="800000"/>
            <a:headEnd/>
            <a:tailEnd/>
          </a:ln>
        </p:spPr>
      </p:pic>
      <p:sp>
        <p:nvSpPr>
          <p:cNvPr id="11" name="Rectangle 14"/>
          <p:cNvSpPr>
            <a:spLocks noChangeArrowheads="1"/>
          </p:cNvSpPr>
          <p:nvPr/>
        </p:nvSpPr>
        <p:spPr bwMode="auto">
          <a:xfrm>
            <a:off x="391768" y="2088144"/>
            <a:ext cx="1188146" cy="338554"/>
          </a:xfrm>
          <a:prstGeom prst="rect">
            <a:avLst/>
          </a:prstGeom>
          <a:noFill/>
          <a:ln w="9525">
            <a:noFill/>
            <a:miter lim="800000"/>
          </a:ln>
        </p:spPr>
        <p:txBody>
          <a:bodyPr wrap="none">
            <a:spAutoFit/>
          </a:bodyPr>
          <a:lstStyle/>
          <a:p>
            <a:pPr algn="ctr"/>
            <a:r>
              <a:rPr lang="zh-CN" altLang="en-US" sz="1600" b="1" dirty="0">
                <a:solidFill>
                  <a:srgbClr val="22518A"/>
                </a:solidFill>
                <a:latin typeface="微软雅黑" panose="020B0503020204020204" pitchFamily="34" charset="-122"/>
                <a:ea typeface="微软雅黑" panose="020B0503020204020204" pitchFamily="34" charset="-122"/>
                <a:cs typeface="幼圆" panose="02010509060101010101" charset="-122"/>
              </a:rPr>
              <a:t>电  </a:t>
            </a:r>
            <a:r>
              <a:rPr lang="zh-CN" altLang="en-US" sz="1600" b="1" dirty="0" smtClean="0">
                <a:solidFill>
                  <a:srgbClr val="22518A"/>
                </a:solidFill>
                <a:latin typeface="微软雅黑" panose="020B0503020204020204" pitchFamily="34" charset="-122"/>
                <a:ea typeface="微软雅黑" panose="020B0503020204020204" pitchFamily="34" charset="-122"/>
                <a:cs typeface="幼圆" panose="02010509060101010101" charset="-122"/>
              </a:rPr>
              <a:t>钻 </a:t>
            </a:r>
            <a:r>
              <a:rPr lang="en-US" altLang="zh-CN" sz="1600" b="1" dirty="0" smtClean="0">
                <a:solidFill>
                  <a:srgbClr val="22518A"/>
                </a:solidFill>
                <a:latin typeface="微软雅黑" panose="020B0503020204020204" pitchFamily="34" charset="-122"/>
                <a:ea typeface="微软雅黑" panose="020B0503020204020204" pitchFamily="34" charset="-122"/>
                <a:cs typeface="幼圆" panose="02010509060101010101" charset="-122"/>
              </a:rPr>
              <a:t>Ⅰ</a:t>
            </a:r>
            <a:r>
              <a:rPr lang="zh-CN" altLang="en-US" sz="1600" b="1" dirty="0" smtClean="0">
                <a:solidFill>
                  <a:srgbClr val="22518A"/>
                </a:solidFill>
                <a:latin typeface="微软雅黑" panose="020B0503020204020204" pitchFamily="34" charset="-122"/>
                <a:ea typeface="微软雅黑" panose="020B0503020204020204" pitchFamily="34" charset="-122"/>
                <a:cs typeface="幼圆" panose="02010509060101010101" charset="-122"/>
              </a:rPr>
              <a:t>类</a:t>
            </a:r>
            <a:endParaRPr lang="zh-CN" altLang="en-US" sz="1600" b="1" dirty="0">
              <a:solidFill>
                <a:srgbClr val="22518A"/>
              </a:solidFill>
              <a:latin typeface="微软雅黑" panose="020B0503020204020204" pitchFamily="34" charset="-122"/>
              <a:ea typeface="微软雅黑" panose="020B0503020204020204" pitchFamily="34" charset="-122"/>
              <a:cs typeface="幼圆" panose="02010509060101010101" charset="-122"/>
            </a:endParaRPr>
          </a:p>
        </p:txBody>
      </p:sp>
      <p:pic>
        <p:nvPicPr>
          <p:cNvPr id="12" name="Picture 3" descr="DSC02511"/>
          <p:cNvPicPr>
            <a:picLocks noChangeAspect="1" noChangeArrowheads="1"/>
          </p:cNvPicPr>
          <p:nvPr/>
        </p:nvPicPr>
        <p:blipFill>
          <a:blip r:embed="rId2" cstate="print"/>
          <a:srcRect/>
          <a:stretch>
            <a:fillRect/>
          </a:stretch>
        </p:blipFill>
        <p:spPr>
          <a:xfrm>
            <a:off x="422832" y="2965420"/>
            <a:ext cx="1844456" cy="2448272"/>
          </a:xfrm>
          <a:prstGeom prst="rect">
            <a:avLst/>
          </a:prstGeom>
        </p:spPr>
      </p:pic>
      <p:sp>
        <p:nvSpPr>
          <p:cNvPr id="13" name="AutoShape 15"/>
          <p:cNvSpPr/>
          <p:nvPr/>
        </p:nvSpPr>
        <p:spPr bwMode="auto">
          <a:xfrm>
            <a:off x="2756034" y="4509120"/>
            <a:ext cx="1152128" cy="360040"/>
          </a:xfrm>
          <a:prstGeom prst="borderCallout2">
            <a:avLst>
              <a:gd name="adj1" fmla="val -203"/>
              <a:gd name="adj2" fmla="val 3676"/>
              <a:gd name="adj3" fmla="val -26736"/>
              <a:gd name="adj4" fmla="val -58288"/>
              <a:gd name="adj5" fmla="val -60018"/>
              <a:gd name="adj6" fmla="val -106771"/>
            </a:avLst>
          </a:prstGeom>
          <a:noFill/>
          <a:ln w="25400" algn="ctr">
            <a:solidFill>
              <a:schemeClr val="tx2"/>
            </a:solidFill>
            <a:miter lim="800000"/>
          </a:ln>
        </p:spPr>
        <p:txBody>
          <a:bodyPr anchor="ctr"/>
          <a:lstStyle/>
          <a:p>
            <a:pPr algn="ctr"/>
            <a:r>
              <a:rPr lang="zh-CN" altLang="en-US" dirty="0">
                <a:latin typeface="微软雅黑" panose="020B0503020204020204" pitchFamily="34" charset="-122"/>
                <a:ea typeface="微软雅黑" panose="020B0503020204020204" pitchFamily="34" charset="-122"/>
              </a:rPr>
              <a:t>金属罩壳</a:t>
            </a:r>
            <a:endParaRPr lang="zh-CN" altLang="en-US" dirty="0">
              <a:latin typeface="微软雅黑" panose="020B0503020204020204" pitchFamily="34" charset="-122"/>
              <a:ea typeface="微软雅黑" panose="020B0503020204020204" pitchFamily="34" charset="-122"/>
            </a:endParaRPr>
          </a:p>
        </p:txBody>
      </p:sp>
      <p:sp>
        <p:nvSpPr>
          <p:cNvPr id="14" name="AutoShape 16"/>
          <p:cNvSpPr/>
          <p:nvPr/>
        </p:nvSpPr>
        <p:spPr bwMode="auto">
          <a:xfrm>
            <a:off x="2771800" y="5085184"/>
            <a:ext cx="1152128" cy="360040"/>
          </a:xfrm>
          <a:prstGeom prst="borderCallout2">
            <a:avLst>
              <a:gd name="adj1" fmla="val 18750"/>
              <a:gd name="adj2" fmla="val -4616"/>
              <a:gd name="adj3" fmla="val -87715"/>
              <a:gd name="adj4" fmla="val -44667"/>
              <a:gd name="adj5" fmla="val -149033"/>
              <a:gd name="adj6" fmla="val -67380"/>
            </a:avLst>
          </a:prstGeom>
          <a:noFill/>
          <a:ln w="25400" algn="ctr">
            <a:solidFill>
              <a:schemeClr val="tx2"/>
            </a:solidFill>
            <a:miter lim="800000"/>
          </a:ln>
        </p:spPr>
        <p:txBody>
          <a:bodyPr anchor="ctr"/>
          <a:lstStyle/>
          <a:p>
            <a:pPr algn="ctr"/>
            <a:r>
              <a:rPr lang="zh-CN" altLang="en-US" dirty="0">
                <a:latin typeface="微软雅黑" panose="020B0503020204020204" pitchFamily="34" charset="-122"/>
                <a:ea typeface="微软雅黑" panose="020B0503020204020204" pitchFamily="34" charset="-122"/>
              </a:rPr>
              <a:t>金属手柄</a:t>
            </a:r>
            <a:endParaRPr lang="zh-CN" altLang="en-US" dirty="0">
              <a:latin typeface="微软雅黑" panose="020B0503020204020204" pitchFamily="34" charset="-122"/>
              <a:ea typeface="微软雅黑" panose="020B0503020204020204" pitchFamily="34" charset="-122"/>
            </a:endParaRPr>
          </a:p>
        </p:txBody>
      </p:sp>
      <p:sp>
        <p:nvSpPr>
          <p:cNvPr id="15" name="AutoShape 17"/>
          <p:cNvSpPr/>
          <p:nvPr/>
        </p:nvSpPr>
        <p:spPr bwMode="auto">
          <a:xfrm>
            <a:off x="2756034" y="5661248"/>
            <a:ext cx="1152128" cy="360040"/>
          </a:xfrm>
          <a:prstGeom prst="borderCallout2">
            <a:avLst>
              <a:gd name="adj1" fmla="val 49402"/>
              <a:gd name="adj2" fmla="val 858"/>
              <a:gd name="adj3" fmla="val -104223"/>
              <a:gd name="adj4" fmla="val -70872"/>
              <a:gd name="adj5" fmla="val -320413"/>
              <a:gd name="adj6" fmla="val -173803"/>
            </a:avLst>
          </a:prstGeom>
          <a:noFill/>
          <a:ln w="25400" algn="ctr">
            <a:solidFill>
              <a:schemeClr val="tx2"/>
            </a:solidFill>
            <a:miter lim="800000"/>
          </a:ln>
        </p:spPr>
        <p:txBody>
          <a:bodyPr anchor="ctr"/>
          <a:lstStyle/>
          <a:p>
            <a:pPr algn="ctr"/>
            <a:r>
              <a:rPr lang="zh-CN" altLang="en-US" dirty="0">
                <a:latin typeface="微软雅黑" panose="020B0503020204020204" pitchFamily="34" charset="-122"/>
                <a:ea typeface="微软雅黑" panose="020B0503020204020204" pitchFamily="34" charset="-122"/>
              </a:rPr>
              <a:t>金属手把</a:t>
            </a:r>
            <a:endParaRPr lang="zh-CN" altLang="en-US" dirty="0">
              <a:latin typeface="微软雅黑" panose="020B0503020204020204" pitchFamily="34" charset="-122"/>
              <a:ea typeface="微软雅黑" panose="020B0503020204020204" pitchFamily="34" charset="-122"/>
            </a:endParaRPr>
          </a:p>
        </p:txBody>
      </p:sp>
      <p:pic>
        <p:nvPicPr>
          <p:cNvPr id="17" name="Picture 2" descr="63"/>
          <p:cNvPicPr>
            <a:picLocks noChangeAspect="1" noChangeArrowheads="1"/>
          </p:cNvPicPr>
          <p:nvPr/>
        </p:nvPicPr>
        <p:blipFill>
          <a:blip r:embed="rId1" cstate="print"/>
          <a:srcRect/>
          <a:stretch>
            <a:fillRect/>
          </a:stretch>
        </p:blipFill>
        <p:spPr bwMode="auto">
          <a:xfrm flipH="1">
            <a:off x="6804248" y="980728"/>
            <a:ext cx="2304256" cy="1819468"/>
          </a:xfrm>
          <a:prstGeom prst="rect">
            <a:avLst/>
          </a:prstGeom>
          <a:noFill/>
          <a:ln w="9525">
            <a:noFill/>
            <a:miter lim="800000"/>
            <a:headEnd/>
            <a:tailEnd/>
          </a:ln>
        </p:spPr>
      </p:pic>
      <p:sp>
        <p:nvSpPr>
          <p:cNvPr id="18" name="矩形 17"/>
          <p:cNvSpPr/>
          <p:nvPr/>
        </p:nvSpPr>
        <p:spPr>
          <a:xfrm>
            <a:off x="7596336" y="2082334"/>
            <a:ext cx="1224136" cy="338554"/>
          </a:xfrm>
          <a:prstGeom prst="rect">
            <a:avLst/>
          </a:prstGeom>
        </p:spPr>
        <p:txBody>
          <a:bodyPr wrap="square">
            <a:spAutoFit/>
          </a:bodyPr>
          <a:lstStyle/>
          <a:p>
            <a:r>
              <a:rPr lang="zh-CN" altLang="en-US" sz="1600" b="1" dirty="0" smtClean="0">
                <a:solidFill>
                  <a:srgbClr val="22518A"/>
                </a:solidFill>
                <a:latin typeface="微软雅黑" panose="020B0503020204020204" pitchFamily="34" charset="-122"/>
                <a:ea typeface="微软雅黑" panose="020B0503020204020204" pitchFamily="34" charset="-122"/>
              </a:rPr>
              <a:t>电 钻 </a:t>
            </a:r>
            <a:r>
              <a:rPr lang="en-US" altLang="zh-CN" sz="1600" b="1" dirty="0" smtClean="0">
                <a:solidFill>
                  <a:srgbClr val="22518A"/>
                </a:solidFill>
                <a:latin typeface="微软雅黑" panose="020B0503020204020204" pitchFamily="34" charset="-122"/>
                <a:ea typeface="微软雅黑" panose="020B0503020204020204" pitchFamily="34" charset="-122"/>
              </a:rPr>
              <a:t>Ⅱ </a:t>
            </a:r>
            <a:r>
              <a:rPr lang="zh-CN" altLang="en-US" sz="1600" b="1" dirty="0" smtClean="0">
                <a:solidFill>
                  <a:srgbClr val="22518A"/>
                </a:solidFill>
                <a:latin typeface="微软雅黑" panose="020B0503020204020204" pitchFamily="34" charset="-122"/>
                <a:ea typeface="微软雅黑" panose="020B0503020204020204" pitchFamily="34" charset="-122"/>
              </a:rPr>
              <a:t>类</a:t>
            </a:r>
            <a:endParaRPr lang="zh-CN" altLang="en-US" sz="1600" dirty="0">
              <a:solidFill>
                <a:srgbClr val="22518A"/>
              </a:solidFill>
            </a:endParaRPr>
          </a:p>
        </p:txBody>
      </p:sp>
      <p:sp>
        <p:nvSpPr>
          <p:cNvPr id="19" name="矩形 18"/>
          <p:cNvSpPr/>
          <p:nvPr/>
        </p:nvSpPr>
        <p:spPr>
          <a:xfrm>
            <a:off x="6862608" y="2852936"/>
            <a:ext cx="2016224" cy="2664296"/>
          </a:xfrm>
          <a:prstGeom prst="rect">
            <a:avLst/>
          </a:prstGeom>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Picture 15" descr="20101124103050451">
            <a:hlinkClick r:id="rId3"/>
          </p:cNvPr>
          <p:cNvPicPr preferRelativeResize="0">
            <a:picLocks noChangeArrowheads="1"/>
          </p:cNvPicPr>
          <p:nvPr/>
        </p:nvPicPr>
        <p:blipFill>
          <a:blip r:embed="rId4" cstate="print">
            <a:lum contrast="12000"/>
          </a:blip>
          <a:srcRect/>
          <a:stretch>
            <a:fillRect/>
          </a:stretch>
        </p:blipFill>
        <p:spPr bwMode="auto">
          <a:xfrm flipH="1">
            <a:off x="6961912" y="2953894"/>
            <a:ext cx="1811709" cy="2464038"/>
          </a:xfrm>
          <a:prstGeom prst="rect">
            <a:avLst/>
          </a:prstGeom>
          <a:noFill/>
          <a:ln w="9525">
            <a:noFill/>
            <a:miter lim="800000"/>
            <a:headEnd/>
            <a:tailEnd/>
          </a:ln>
        </p:spPr>
      </p:pic>
      <p:sp>
        <p:nvSpPr>
          <p:cNvPr id="24" name="AutoShape 9"/>
          <p:cNvSpPr/>
          <p:nvPr/>
        </p:nvSpPr>
        <p:spPr bwMode="auto">
          <a:xfrm flipH="1">
            <a:off x="5142880" y="4520296"/>
            <a:ext cx="1301328" cy="393576"/>
          </a:xfrm>
          <a:prstGeom prst="borderCallout2">
            <a:avLst>
              <a:gd name="adj1" fmla="val 18750"/>
              <a:gd name="adj2" fmla="val -4616"/>
              <a:gd name="adj3" fmla="val -134181"/>
              <a:gd name="adj4" fmla="val -45591"/>
              <a:gd name="adj5" fmla="val -258955"/>
              <a:gd name="adj6" fmla="val -81270"/>
            </a:avLst>
          </a:prstGeom>
          <a:noFill/>
          <a:ln w="25400" algn="ctr">
            <a:solidFill>
              <a:schemeClr val="tx2"/>
            </a:solidFill>
            <a:miter lim="800000"/>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绝缘罩壳</a:t>
            </a: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25" name="AutoShape 10"/>
          <p:cNvSpPr/>
          <p:nvPr/>
        </p:nvSpPr>
        <p:spPr bwMode="auto">
          <a:xfrm flipH="1">
            <a:off x="5142880" y="5150834"/>
            <a:ext cx="1296144" cy="360040"/>
          </a:xfrm>
          <a:prstGeom prst="borderCallout2">
            <a:avLst>
              <a:gd name="adj1" fmla="val 18750"/>
              <a:gd name="adj2" fmla="val -4616"/>
              <a:gd name="adj3" fmla="val -92278"/>
              <a:gd name="adj4" fmla="val -39410"/>
              <a:gd name="adj5" fmla="val -205028"/>
              <a:gd name="adj6" fmla="val -63434"/>
            </a:avLst>
          </a:prstGeom>
          <a:noFill/>
          <a:ln w="25400" algn="ctr">
            <a:solidFill>
              <a:schemeClr val="tx2"/>
            </a:solidFill>
            <a:miter lim="800000"/>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绝缘手柄</a:t>
            </a: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26" name="AutoShape 11"/>
          <p:cNvSpPr/>
          <p:nvPr/>
        </p:nvSpPr>
        <p:spPr bwMode="auto">
          <a:xfrm flipH="1">
            <a:off x="5142880" y="5699602"/>
            <a:ext cx="1296144" cy="393694"/>
          </a:xfrm>
          <a:prstGeom prst="borderCallout2">
            <a:avLst>
              <a:gd name="adj1" fmla="val 18750"/>
              <a:gd name="adj2" fmla="val -4616"/>
              <a:gd name="adj3" fmla="val -104376"/>
              <a:gd name="adj4" fmla="val -70238"/>
              <a:gd name="adj5" fmla="val -247609"/>
              <a:gd name="adj6" fmla="val -136686"/>
            </a:avLst>
          </a:prstGeom>
          <a:noFill/>
          <a:ln w="25400" algn="ctr">
            <a:solidFill>
              <a:schemeClr val="tx2"/>
            </a:solidFill>
            <a:miter lim="800000"/>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橡胶手把</a:t>
            </a: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29" name="Rectangle 18"/>
          <p:cNvSpPr>
            <a:spLocks noChangeArrowheads="1"/>
          </p:cNvSpPr>
          <p:nvPr/>
        </p:nvSpPr>
        <p:spPr bwMode="auto">
          <a:xfrm>
            <a:off x="2555776" y="2492896"/>
            <a:ext cx="4176464" cy="1938992"/>
          </a:xfrm>
          <a:prstGeom prst="rect">
            <a:avLst/>
          </a:prstGeom>
        </p:spPr>
        <p:txBody>
          <a:bodyPr wrap="square">
            <a:spAutoFit/>
          </a:bodyPr>
          <a:lstStyle/>
          <a:p>
            <a:pPr>
              <a:lnSpc>
                <a:spcPct val="150000"/>
              </a:lnSpc>
            </a:pPr>
            <a:r>
              <a:rPr lang="en-US" altLang="zh-CN" sz="1600" dirty="0">
                <a:solidFill>
                  <a:srgbClr val="C00000"/>
                </a:solidFill>
                <a:latin typeface="微软雅黑" panose="020B0503020204020204" pitchFamily="34" charset="-122"/>
                <a:ea typeface="微软雅黑" panose="020B0503020204020204" pitchFamily="34" charset="-122"/>
              </a:rPr>
              <a:t>Ⅰ</a:t>
            </a:r>
            <a:r>
              <a:rPr lang="zh-CN" altLang="en-US" sz="1600" dirty="0">
                <a:solidFill>
                  <a:srgbClr val="C00000"/>
                </a:solidFill>
                <a:latin typeface="微软雅黑" panose="020B0503020204020204" pitchFamily="34" charset="-122"/>
                <a:ea typeface="微软雅黑" panose="020B0503020204020204" pitchFamily="34" charset="-122"/>
              </a:rPr>
              <a:t>类：</a:t>
            </a:r>
            <a:r>
              <a:rPr lang="zh-CN" altLang="en-US" sz="1600" dirty="0">
                <a:solidFill>
                  <a:srgbClr val="22518A"/>
                </a:solidFill>
                <a:latin typeface="微软雅黑" panose="020B0503020204020204" pitchFamily="34" charset="-122"/>
                <a:ea typeface="微软雅黑" panose="020B0503020204020204" pitchFamily="34" charset="-122"/>
              </a:rPr>
              <a:t>靠基本绝缘，还将金属外壳保护接零（地） 来防止触电。</a:t>
            </a:r>
            <a:endParaRPr lang="zh-CN" altLang="en-US" sz="1600" dirty="0">
              <a:solidFill>
                <a:srgbClr val="22518A"/>
              </a:solidFill>
              <a:latin typeface="微软雅黑" panose="020B0503020204020204" pitchFamily="34" charset="-122"/>
              <a:ea typeface="微软雅黑" panose="020B0503020204020204" pitchFamily="34" charset="-122"/>
            </a:endParaRPr>
          </a:p>
          <a:p>
            <a:pPr>
              <a:lnSpc>
                <a:spcPct val="150000"/>
              </a:lnSpc>
            </a:pPr>
            <a:r>
              <a:rPr lang="en-US" altLang="zh-CN" sz="1600" dirty="0">
                <a:solidFill>
                  <a:srgbClr val="C00000"/>
                </a:solidFill>
                <a:latin typeface="微软雅黑" panose="020B0503020204020204" pitchFamily="34" charset="-122"/>
                <a:ea typeface="微软雅黑" panose="020B0503020204020204" pitchFamily="34" charset="-122"/>
              </a:rPr>
              <a:t>Ⅱ</a:t>
            </a:r>
            <a:r>
              <a:rPr lang="zh-CN" altLang="en-US" sz="1600" dirty="0">
                <a:solidFill>
                  <a:srgbClr val="C00000"/>
                </a:solidFill>
                <a:latin typeface="微软雅黑" panose="020B0503020204020204" pitchFamily="34" charset="-122"/>
                <a:ea typeface="微软雅黑" panose="020B0503020204020204" pitchFamily="34" charset="-122"/>
              </a:rPr>
              <a:t>类：</a:t>
            </a:r>
            <a:r>
              <a:rPr lang="zh-CN" altLang="en-US" sz="1600" dirty="0">
                <a:solidFill>
                  <a:srgbClr val="22518A"/>
                </a:solidFill>
                <a:latin typeface="微软雅黑" panose="020B0503020204020204" pitchFamily="34" charset="-122"/>
                <a:ea typeface="微软雅黑" panose="020B0503020204020204" pitchFamily="34" charset="-122"/>
              </a:rPr>
              <a:t>采用双重绝缘或加强绝缘来防止触电，外壳有“回”形符号；一般不需接零（地）。</a:t>
            </a:r>
            <a:endParaRPr lang="zh-CN" altLang="en-US" sz="1600" dirty="0">
              <a:solidFill>
                <a:srgbClr val="22518A"/>
              </a:solidFill>
              <a:latin typeface="微软雅黑" panose="020B0503020204020204" pitchFamily="34" charset="-122"/>
              <a:ea typeface="微软雅黑" panose="020B0503020204020204" pitchFamily="34" charset="-122"/>
            </a:endParaRPr>
          </a:p>
          <a:p>
            <a:pPr>
              <a:lnSpc>
                <a:spcPct val="150000"/>
              </a:lnSpc>
            </a:pPr>
            <a:r>
              <a:rPr lang="en-US" altLang="zh-CN" sz="1600" dirty="0">
                <a:solidFill>
                  <a:srgbClr val="C00000"/>
                </a:solidFill>
                <a:latin typeface="微软雅黑" panose="020B0503020204020204" pitchFamily="34" charset="-122"/>
                <a:ea typeface="微软雅黑" panose="020B0503020204020204" pitchFamily="34" charset="-122"/>
              </a:rPr>
              <a:t>Ⅲ</a:t>
            </a:r>
            <a:r>
              <a:rPr lang="zh-CN" altLang="en-US" sz="1600" dirty="0">
                <a:solidFill>
                  <a:srgbClr val="C00000"/>
                </a:solidFill>
                <a:latin typeface="微软雅黑" panose="020B0503020204020204" pitchFamily="34" charset="-122"/>
                <a:ea typeface="微软雅黑" panose="020B0503020204020204" pitchFamily="34" charset="-122"/>
              </a:rPr>
              <a:t>类：</a:t>
            </a:r>
            <a:r>
              <a:rPr lang="zh-CN" altLang="en-US" sz="1600" dirty="0">
                <a:solidFill>
                  <a:srgbClr val="22518A"/>
                </a:solidFill>
                <a:latin typeface="微软雅黑" panose="020B0503020204020204" pitchFamily="34" charset="-122"/>
                <a:ea typeface="微软雅黑" panose="020B0503020204020204" pitchFamily="34" charset="-122"/>
              </a:rPr>
              <a:t>采用安全电压供电来防止</a:t>
            </a:r>
            <a:r>
              <a:rPr lang="zh-CN" altLang="en-US" sz="1600" dirty="0" smtClean="0">
                <a:solidFill>
                  <a:srgbClr val="22518A"/>
                </a:solidFill>
                <a:latin typeface="微软雅黑" panose="020B0503020204020204" pitchFamily="34" charset="-122"/>
                <a:ea typeface="微软雅黑" panose="020B0503020204020204" pitchFamily="34" charset="-122"/>
              </a:rPr>
              <a:t>触电。</a:t>
            </a:r>
            <a:endParaRPr lang="zh-CN" altLang="en-US" sz="1600" dirty="0">
              <a:solidFill>
                <a:srgbClr val="22518A"/>
              </a:solidFill>
              <a:latin typeface="微软雅黑" panose="020B0503020204020204" pitchFamily="34" charset="-122"/>
              <a:ea typeface="微软雅黑" panose="020B0503020204020204" pitchFamily="34" charset="-122"/>
            </a:endParaRPr>
          </a:p>
        </p:txBody>
      </p:sp>
      <p:sp>
        <p:nvSpPr>
          <p:cNvPr id="30" name="Text Box 19"/>
          <p:cNvSpPr txBox="1">
            <a:spLocks noChangeArrowheads="1"/>
          </p:cNvSpPr>
          <p:nvPr/>
        </p:nvSpPr>
        <p:spPr bwMode="auto">
          <a:xfrm>
            <a:off x="3203848" y="2202535"/>
            <a:ext cx="2808312" cy="307777"/>
          </a:xfrm>
          <a:prstGeom prst="rect">
            <a:avLst/>
          </a:prstGeom>
          <a:noFill/>
          <a:ln w="9525">
            <a:noFill/>
            <a:miter lim="800000"/>
          </a:ln>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1" lang="zh-CN" altLang="en-US" sz="1400" b="0"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电气设备的防护</a:t>
            </a:r>
            <a:r>
              <a:rPr kumimoji="1" lang="zh-CN" altLang="en-US" sz="1400" b="0" i="0" u="none" strike="noStrike" kern="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rPr>
              <a:t>类</a:t>
            </a:r>
            <a:r>
              <a:rPr kumimoji="1" lang="en-US" altLang="zh-CN" sz="1400" b="0" i="0" u="none" strike="noStrike" kern="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rPr>
              <a:t>GB3787-2006</a:t>
            </a:r>
            <a:endParaRPr kumimoji="1" lang="en-US" altLang="zh-CN" sz="1400" b="0"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endParaRPr>
          </a:p>
        </p:txBody>
      </p:sp>
    </p:spTree>
  </p:cSld>
  <p:clrMapOvr>
    <a:masterClrMapping/>
  </p:clrMapOvr>
  <p:transition>
    <p:push di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179512" y="1844824"/>
          <a:ext cx="1247800" cy="446449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Rectangle 61"/>
          <p:cNvSpPr>
            <a:spLocks noChangeArrowheads="1"/>
          </p:cNvSpPr>
          <p:nvPr/>
        </p:nvSpPr>
        <p:spPr bwMode="auto">
          <a:xfrm>
            <a:off x="1493074" y="1679314"/>
            <a:ext cx="2031325" cy="338554"/>
          </a:xfrm>
          <a:prstGeom prst="rect">
            <a:avLst/>
          </a:prstGeom>
          <a:noFill/>
          <a:ln w="9525">
            <a:noFill/>
            <a:miter lim="800000"/>
          </a:ln>
        </p:spPr>
        <p:txBody>
          <a:bodyPr wrap="none">
            <a:spAutoFit/>
          </a:bodyPr>
          <a:lstStyle/>
          <a:p>
            <a:r>
              <a:rPr kumimoji="1" lang="zh-CN" altLang="en-US" sz="1600" b="1" dirty="0" smtClean="0">
                <a:solidFill>
                  <a:schemeClr val="tx2"/>
                </a:solidFill>
                <a:latin typeface="微软雅黑" panose="020B0503020204020204" pitchFamily="34" charset="-122"/>
                <a:ea typeface="微软雅黑" panose="020B0503020204020204" pitchFamily="34" charset="-122"/>
              </a:rPr>
              <a:t>六、防爆型电气设备</a:t>
            </a:r>
            <a:endParaRPr kumimoji="1" lang="zh-CN" altLang="en-US" sz="1600" b="1" dirty="0">
              <a:solidFill>
                <a:schemeClr val="tx2"/>
              </a:solidFill>
              <a:latin typeface="微软雅黑" panose="020B0503020204020204" pitchFamily="34" charset="-122"/>
              <a:ea typeface="微软雅黑" panose="020B0503020204020204" pitchFamily="34" charset="-122"/>
            </a:endParaRPr>
          </a:p>
        </p:txBody>
      </p:sp>
      <p:sp>
        <p:nvSpPr>
          <p:cNvPr id="9" name="Text Box 49" descr="蓝色面巾纸"/>
          <p:cNvSpPr txBox="1">
            <a:spLocks noChangeArrowheads="1"/>
          </p:cNvSpPr>
          <p:nvPr/>
        </p:nvSpPr>
        <p:spPr bwMode="auto">
          <a:xfrm>
            <a:off x="2123728" y="1916832"/>
            <a:ext cx="2016224" cy="3046988"/>
          </a:xfrm>
          <a:prstGeom prst="rect">
            <a:avLst/>
          </a:prstGeom>
          <a:noFill/>
          <a:ln w="9525">
            <a:noFill/>
            <a:miter lim="800000"/>
          </a:ln>
        </p:spPr>
        <p:txBody>
          <a:bodyPr wrap="square">
            <a:spAutoFit/>
          </a:bodyPr>
          <a:lstStyle/>
          <a:p>
            <a:pPr>
              <a:lnSpc>
                <a:spcPct val="150000"/>
              </a:lnSpc>
            </a:pPr>
            <a:r>
              <a:rPr lang="zh-CN" altLang="en-US" sz="1600" dirty="0" smtClean="0">
                <a:latin typeface="微软雅黑" panose="020B0503020204020204" pitchFamily="34" charset="-122"/>
                <a:ea typeface="微软雅黑" panose="020B0503020204020204" pitchFamily="34" charset="-122"/>
              </a:rPr>
              <a:t>隔爆</a:t>
            </a:r>
            <a:r>
              <a:rPr lang="zh-CN" altLang="en-US" sz="1600" dirty="0">
                <a:latin typeface="微软雅黑" panose="020B0503020204020204" pitchFamily="34" charset="-122"/>
                <a:ea typeface="微软雅黑" panose="020B0503020204020204" pitchFamily="34" charset="-122"/>
              </a:rPr>
              <a:t>型</a:t>
            </a:r>
            <a:r>
              <a:rPr lang="en-US" altLang="zh-CN" sz="1600" dirty="0">
                <a:latin typeface="微软雅黑" panose="020B0503020204020204" pitchFamily="34" charset="-122"/>
                <a:ea typeface="微软雅黑" panose="020B0503020204020204" pitchFamily="34" charset="-122"/>
              </a:rPr>
              <a:t>.</a:t>
            </a:r>
            <a:r>
              <a:rPr lang="zh-CN" altLang="en-US" sz="1600" dirty="0" smtClean="0">
                <a:latin typeface="微软雅黑" panose="020B0503020204020204" pitchFamily="34" charset="-122"/>
                <a:ea typeface="微软雅黑" panose="020B0503020204020204" pitchFamily="34" charset="-122"/>
              </a:rPr>
              <a:t>标志        </a:t>
            </a:r>
            <a:r>
              <a:rPr lang="en-US" altLang="zh-CN" sz="1600" dirty="0" smtClean="0">
                <a:latin typeface="微软雅黑" panose="020B0503020204020204" pitchFamily="34" charset="-122"/>
                <a:ea typeface="微软雅黑" panose="020B0503020204020204" pitchFamily="34" charset="-122"/>
              </a:rPr>
              <a:t>d</a:t>
            </a:r>
            <a:endParaRPr lang="zh-CN" altLang="en-US" sz="1600" dirty="0">
              <a:latin typeface="微软雅黑" panose="020B0503020204020204" pitchFamily="34" charset="-122"/>
              <a:ea typeface="微软雅黑" panose="020B0503020204020204" pitchFamily="34" charset="-122"/>
            </a:endParaRPr>
          </a:p>
          <a:p>
            <a:pPr>
              <a:lnSpc>
                <a:spcPct val="150000"/>
              </a:lnSpc>
            </a:pPr>
            <a:r>
              <a:rPr lang="zh-CN" altLang="en-US" sz="1600" dirty="0" smtClean="0">
                <a:latin typeface="微软雅黑" panose="020B0503020204020204" pitchFamily="34" charset="-122"/>
                <a:ea typeface="微软雅黑" panose="020B0503020204020204" pitchFamily="34" charset="-122"/>
              </a:rPr>
              <a:t>增</a:t>
            </a:r>
            <a:r>
              <a:rPr lang="zh-CN" altLang="en-US" sz="1600" dirty="0">
                <a:latin typeface="微软雅黑" panose="020B0503020204020204" pitchFamily="34" charset="-122"/>
                <a:ea typeface="微软雅黑" panose="020B0503020204020204" pitchFamily="34" charset="-122"/>
              </a:rPr>
              <a:t>安型</a:t>
            </a:r>
            <a:r>
              <a:rPr lang="en-US" altLang="zh-CN" sz="1600" dirty="0">
                <a:latin typeface="微软雅黑" panose="020B0503020204020204" pitchFamily="34" charset="-122"/>
                <a:ea typeface="微软雅黑" panose="020B0503020204020204" pitchFamily="34" charset="-122"/>
              </a:rPr>
              <a:t>.</a:t>
            </a:r>
            <a:r>
              <a:rPr lang="zh-CN" altLang="en-US" sz="1600" dirty="0" smtClean="0">
                <a:latin typeface="微软雅黑" panose="020B0503020204020204" pitchFamily="34" charset="-122"/>
                <a:ea typeface="微软雅黑" panose="020B0503020204020204" pitchFamily="34" charset="-122"/>
              </a:rPr>
              <a:t>标志        </a:t>
            </a:r>
            <a:r>
              <a:rPr lang="en-US" altLang="zh-CN" sz="1600" dirty="0" smtClean="0">
                <a:latin typeface="微软雅黑" panose="020B0503020204020204" pitchFamily="34" charset="-122"/>
                <a:ea typeface="微软雅黑" panose="020B0503020204020204" pitchFamily="34" charset="-122"/>
              </a:rPr>
              <a:t>e</a:t>
            </a:r>
            <a:endParaRPr lang="zh-CN" altLang="en-US" sz="1600" dirty="0">
              <a:latin typeface="微软雅黑" panose="020B0503020204020204" pitchFamily="34" charset="-122"/>
              <a:ea typeface="微软雅黑" panose="020B0503020204020204" pitchFamily="34" charset="-122"/>
            </a:endParaRPr>
          </a:p>
          <a:p>
            <a:pPr>
              <a:lnSpc>
                <a:spcPct val="150000"/>
              </a:lnSpc>
            </a:pPr>
            <a:r>
              <a:rPr lang="zh-CN" altLang="en-US" sz="1600" dirty="0" smtClean="0">
                <a:latin typeface="微软雅黑" panose="020B0503020204020204" pitchFamily="34" charset="-122"/>
                <a:ea typeface="微软雅黑" panose="020B0503020204020204" pitchFamily="34" charset="-122"/>
              </a:rPr>
              <a:t>充</a:t>
            </a:r>
            <a:r>
              <a:rPr lang="zh-CN" altLang="en-US" sz="1600" dirty="0">
                <a:latin typeface="微软雅黑" panose="020B0503020204020204" pitchFamily="34" charset="-122"/>
                <a:ea typeface="微软雅黑" panose="020B0503020204020204" pitchFamily="34" charset="-122"/>
              </a:rPr>
              <a:t>油型</a:t>
            </a:r>
            <a:r>
              <a:rPr lang="en-US" altLang="zh-CN" sz="1600" dirty="0">
                <a:latin typeface="微软雅黑" panose="020B0503020204020204" pitchFamily="34" charset="-122"/>
                <a:ea typeface="微软雅黑" panose="020B0503020204020204" pitchFamily="34" charset="-122"/>
              </a:rPr>
              <a:t>.</a:t>
            </a:r>
            <a:r>
              <a:rPr lang="zh-CN" altLang="en-US" sz="1600" dirty="0" smtClean="0">
                <a:latin typeface="微软雅黑" panose="020B0503020204020204" pitchFamily="34" charset="-122"/>
                <a:ea typeface="微软雅黑" panose="020B0503020204020204" pitchFamily="34" charset="-122"/>
              </a:rPr>
              <a:t>标志        </a:t>
            </a:r>
            <a:r>
              <a:rPr lang="en-US" altLang="zh-CN" sz="1600" dirty="0" smtClean="0">
                <a:latin typeface="微软雅黑" panose="020B0503020204020204" pitchFamily="34" charset="-122"/>
                <a:ea typeface="微软雅黑" panose="020B0503020204020204" pitchFamily="34" charset="-122"/>
              </a:rPr>
              <a:t>o</a:t>
            </a:r>
            <a:endParaRPr lang="zh-CN" altLang="en-US" sz="1600" dirty="0">
              <a:latin typeface="微软雅黑" panose="020B0503020204020204" pitchFamily="34" charset="-122"/>
              <a:ea typeface="微软雅黑" panose="020B0503020204020204" pitchFamily="34" charset="-122"/>
            </a:endParaRPr>
          </a:p>
          <a:p>
            <a:pPr>
              <a:lnSpc>
                <a:spcPct val="150000"/>
              </a:lnSpc>
            </a:pPr>
            <a:r>
              <a:rPr lang="zh-CN" altLang="en-US" sz="1600" dirty="0" smtClean="0">
                <a:latin typeface="微软雅黑" panose="020B0503020204020204" pitchFamily="34" charset="-122"/>
                <a:ea typeface="微软雅黑" panose="020B0503020204020204" pitchFamily="34" charset="-122"/>
              </a:rPr>
              <a:t>充</a:t>
            </a:r>
            <a:r>
              <a:rPr lang="zh-CN" altLang="en-US" sz="1600" dirty="0">
                <a:latin typeface="微软雅黑" panose="020B0503020204020204" pitchFamily="34" charset="-122"/>
                <a:ea typeface="微软雅黑" panose="020B0503020204020204" pitchFamily="34" charset="-122"/>
              </a:rPr>
              <a:t>砂型</a:t>
            </a:r>
            <a:r>
              <a:rPr lang="en-US" altLang="zh-CN" sz="1600" dirty="0">
                <a:latin typeface="微软雅黑" panose="020B0503020204020204" pitchFamily="34" charset="-122"/>
                <a:ea typeface="微软雅黑" panose="020B0503020204020204" pitchFamily="34" charset="-122"/>
              </a:rPr>
              <a:t>.</a:t>
            </a:r>
            <a:r>
              <a:rPr lang="zh-CN" altLang="en-US" sz="1600" dirty="0" smtClean="0">
                <a:latin typeface="微软雅黑" panose="020B0503020204020204" pitchFamily="34" charset="-122"/>
                <a:ea typeface="微软雅黑" panose="020B0503020204020204" pitchFamily="34" charset="-122"/>
              </a:rPr>
              <a:t>标志        </a:t>
            </a:r>
            <a:r>
              <a:rPr lang="en-US" altLang="zh-CN" sz="1600" dirty="0" smtClean="0">
                <a:latin typeface="微软雅黑" panose="020B0503020204020204" pitchFamily="34" charset="-122"/>
                <a:ea typeface="微软雅黑" panose="020B0503020204020204" pitchFamily="34" charset="-122"/>
              </a:rPr>
              <a:t>q</a:t>
            </a:r>
            <a:endParaRPr lang="zh-CN" altLang="en-US"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本质安全型</a:t>
            </a:r>
            <a:r>
              <a:rPr lang="en-US" altLang="zh-CN" sz="1600" dirty="0">
                <a:latin typeface="微软雅黑" panose="020B0503020204020204" pitchFamily="34" charset="-122"/>
                <a:ea typeface="微软雅黑" panose="020B0503020204020204" pitchFamily="34" charset="-122"/>
              </a:rPr>
              <a:t>.</a:t>
            </a:r>
            <a:r>
              <a:rPr lang="zh-CN" altLang="en-US" sz="1600" dirty="0" smtClean="0">
                <a:latin typeface="微软雅黑" panose="020B0503020204020204" pitchFamily="34" charset="-122"/>
                <a:ea typeface="微软雅黑" panose="020B0503020204020204" pitchFamily="34" charset="-122"/>
              </a:rPr>
              <a:t>标志  </a:t>
            </a:r>
            <a:r>
              <a:rPr lang="en-US" altLang="zh-CN" sz="1600" dirty="0" err="1" smtClean="0">
                <a:latin typeface="微软雅黑" panose="020B0503020204020204" pitchFamily="34" charset="-122"/>
                <a:ea typeface="微软雅黑" panose="020B0503020204020204" pitchFamily="34" charset="-122"/>
              </a:rPr>
              <a:t>i</a:t>
            </a:r>
            <a:endParaRPr lang="zh-CN" altLang="en-US" sz="1600" dirty="0">
              <a:latin typeface="微软雅黑" panose="020B0503020204020204" pitchFamily="34" charset="-122"/>
              <a:ea typeface="微软雅黑" panose="020B0503020204020204" pitchFamily="34" charset="-122"/>
            </a:endParaRPr>
          </a:p>
          <a:p>
            <a:pPr>
              <a:lnSpc>
                <a:spcPct val="150000"/>
              </a:lnSpc>
            </a:pPr>
            <a:r>
              <a:rPr lang="zh-CN" altLang="en-US" sz="1600" dirty="0" smtClean="0">
                <a:latin typeface="微软雅黑" panose="020B0503020204020204" pitchFamily="34" charset="-122"/>
                <a:ea typeface="微软雅黑" panose="020B0503020204020204" pitchFamily="34" charset="-122"/>
              </a:rPr>
              <a:t>正压</a:t>
            </a:r>
            <a:r>
              <a:rPr lang="zh-CN" altLang="en-US" sz="1600" dirty="0">
                <a:latin typeface="微软雅黑" panose="020B0503020204020204" pitchFamily="34" charset="-122"/>
                <a:ea typeface="微软雅黑" panose="020B0503020204020204" pitchFamily="34" charset="-122"/>
              </a:rPr>
              <a:t>型</a:t>
            </a:r>
            <a:r>
              <a:rPr lang="en-US" altLang="zh-CN" sz="1600" dirty="0">
                <a:latin typeface="微软雅黑" panose="020B0503020204020204" pitchFamily="34" charset="-122"/>
                <a:ea typeface="微软雅黑" panose="020B0503020204020204" pitchFamily="34" charset="-122"/>
              </a:rPr>
              <a:t>.</a:t>
            </a:r>
            <a:r>
              <a:rPr lang="zh-CN" altLang="en-US" sz="1600" dirty="0" smtClean="0">
                <a:latin typeface="微软雅黑" panose="020B0503020204020204" pitchFamily="34" charset="-122"/>
                <a:ea typeface="微软雅黑" panose="020B0503020204020204" pitchFamily="34" charset="-122"/>
              </a:rPr>
              <a:t>标志        </a:t>
            </a:r>
            <a:r>
              <a:rPr lang="en-US" altLang="zh-CN" sz="1600" dirty="0" smtClean="0">
                <a:latin typeface="微软雅黑" panose="020B0503020204020204" pitchFamily="34" charset="-122"/>
                <a:ea typeface="微软雅黑" panose="020B0503020204020204" pitchFamily="34" charset="-122"/>
              </a:rPr>
              <a:t>p</a:t>
            </a:r>
            <a:endParaRPr lang="zh-CN" altLang="en-US" sz="1600" dirty="0">
              <a:latin typeface="微软雅黑" panose="020B0503020204020204" pitchFamily="34" charset="-122"/>
              <a:ea typeface="微软雅黑" panose="020B0503020204020204" pitchFamily="34" charset="-122"/>
            </a:endParaRPr>
          </a:p>
          <a:p>
            <a:pPr>
              <a:lnSpc>
                <a:spcPct val="150000"/>
              </a:lnSpc>
            </a:pPr>
            <a:r>
              <a:rPr lang="zh-CN" altLang="en-US" sz="1600" dirty="0" smtClean="0">
                <a:latin typeface="微软雅黑" panose="020B0503020204020204" pitchFamily="34" charset="-122"/>
                <a:ea typeface="微软雅黑" panose="020B0503020204020204" pitchFamily="34" charset="-122"/>
              </a:rPr>
              <a:t>无</a:t>
            </a:r>
            <a:r>
              <a:rPr lang="zh-CN" altLang="en-US" sz="1600" dirty="0">
                <a:latin typeface="微软雅黑" panose="020B0503020204020204" pitchFamily="34" charset="-122"/>
                <a:ea typeface="微软雅黑" panose="020B0503020204020204" pitchFamily="34" charset="-122"/>
              </a:rPr>
              <a:t>火花型</a:t>
            </a:r>
            <a:r>
              <a:rPr lang="en-US" altLang="zh-CN" sz="1600" dirty="0">
                <a:latin typeface="微软雅黑" panose="020B0503020204020204" pitchFamily="34" charset="-122"/>
                <a:ea typeface="微软雅黑" panose="020B0503020204020204" pitchFamily="34" charset="-122"/>
              </a:rPr>
              <a:t>.</a:t>
            </a:r>
            <a:r>
              <a:rPr lang="zh-CN" altLang="en-US" sz="1600" dirty="0" smtClean="0">
                <a:latin typeface="微软雅黑" panose="020B0503020204020204" pitchFamily="34" charset="-122"/>
                <a:ea typeface="微软雅黑" panose="020B0503020204020204" pitchFamily="34" charset="-122"/>
              </a:rPr>
              <a:t>标志     </a:t>
            </a:r>
            <a:r>
              <a:rPr lang="en-US" altLang="zh-CN" sz="1600" dirty="0" smtClean="0">
                <a:latin typeface="微软雅黑" panose="020B0503020204020204" pitchFamily="34" charset="-122"/>
                <a:ea typeface="微软雅黑" panose="020B0503020204020204" pitchFamily="34" charset="-122"/>
              </a:rPr>
              <a:t>n</a:t>
            </a:r>
            <a:endParaRPr lang="zh-CN" altLang="en-US" sz="1600" dirty="0">
              <a:latin typeface="微软雅黑" panose="020B0503020204020204" pitchFamily="34" charset="-122"/>
              <a:ea typeface="微软雅黑" panose="020B0503020204020204" pitchFamily="34" charset="-122"/>
            </a:endParaRPr>
          </a:p>
          <a:p>
            <a:pPr>
              <a:lnSpc>
                <a:spcPct val="150000"/>
              </a:lnSpc>
            </a:pPr>
            <a:r>
              <a:rPr lang="zh-CN" altLang="en-US" sz="1600" dirty="0" smtClean="0">
                <a:latin typeface="微软雅黑" panose="020B0503020204020204" pitchFamily="34" charset="-122"/>
                <a:ea typeface="微软雅黑" panose="020B0503020204020204" pitchFamily="34" charset="-122"/>
              </a:rPr>
              <a:t>特殊</a:t>
            </a:r>
            <a:r>
              <a:rPr lang="zh-CN" altLang="en-US" sz="1600" dirty="0">
                <a:latin typeface="微软雅黑" panose="020B0503020204020204" pitchFamily="34" charset="-122"/>
                <a:ea typeface="微软雅黑" panose="020B0503020204020204" pitchFamily="34" charset="-122"/>
              </a:rPr>
              <a:t>型</a:t>
            </a:r>
            <a:r>
              <a:rPr lang="en-US" altLang="zh-CN" sz="1600" dirty="0">
                <a:latin typeface="微软雅黑" panose="020B0503020204020204" pitchFamily="34" charset="-122"/>
                <a:ea typeface="微软雅黑" panose="020B0503020204020204" pitchFamily="34" charset="-122"/>
              </a:rPr>
              <a:t>.</a:t>
            </a:r>
            <a:r>
              <a:rPr lang="zh-CN" altLang="en-US" sz="1600" dirty="0" smtClean="0">
                <a:latin typeface="微软雅黑" panose="020B0503020204020204" pitchFamily="34" charset="-122"/>
                <a:ea typeface="微软雅黑" panose="020B0503020204020204" pitchFamily="34" charset="-122"/>
              </a:rPr>
              <a:t>标志        </a:t>
            </a:r>
            <a:r>
              <a:rPr lang="en-US" altLang="zh-CN" sz="1600" dirty="0" smtClean="0">
                <a:latin typeface="微软雅黑" panose="020B0503020204020204" pitchFamily="34" charset="-122"/>
                <a:ea typeface="微软雅黑" panose="020B0503020204020204" pitchFamily="34" charset="-122"/>
              </a:rPr>
              <a:t>s</a:t>
            </a:r>
            <a:endParaRPr lang="zh-CN" altLang="en-US" sz="1600" dirty="0">
              <a:latin typeface="微软雅黑" panose="020B0503020204020204" pitchFamily="34" charset="-122"/>
              <a:ea typeface="微软雅黑" panose="020B0503020204020204" pitchFamily="34" charset="-122"/>
            </a:endParaRPr>
          </a:p>
        </p:txBody>
      </p:sp>
      <p:sp>
        <p:nvSpPr>
          <p:cNvPr id="10" name="椭圆 9"/>
          <p:cNvSpPr/>
          <p:nvPr/>
        </p:nvSpPr>
        <p:spPr>
          <a:xfrm>
            <a:off x="2023254" y="207536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023254" y="2435964"/>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2037768" y="2809956"/>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2037768" y="3183948"/>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2037768" y="3530036"/>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2051720" y="3890076"/>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2052282" y="4264068"/>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2037768" y="4639184"/>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p:nvGrpSpPr>
        <p:grpSpPr>
          <a:xfrm>
            <a:off x="5076056" y="1630235"/>
            <a:ext cx="2952328" cy="3238925"/>
            <a:chOff x="4788024" y="1558327"/>
            <a:chExt cx="2952328" cy="3238925"/>
          </a:xfrm>
        </p:grpSpPr>
        <p:pic>
          <p:nvPicPr>
            <p:cNvPr id="18" name="Picture 50" descr="100_0141"/>
            <p:cNvPicPr preferRelativeResize="0">
              <a:picLocks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4788024" y="1952625"/>
              <a:ext cx="1438944" cy="1188343"/>
            </a:xfrm>
            <a:prstGeom prst="rect">
              <a:avLst/>
            </a:prstGeom>
            <a:noFill/>
            <a:ln w="9525">
              <a:noFill/>
              <a:miter lim="800000"/>
              <a:headEnd/>
              <a:tailEnd/>
            </a:ln>
          </p:spPr>
        </p:pic>
        <p:pic>
          <p:nvPicPr>
            <p:cNvPr id="19" name="Picture 51" descr="p48"/>
            <p:cNvPicPr preferRelativeResize="0">
              <a:picLocks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5005264" y="3645024"/>
              <a:ext cx="1150912" cy="1152228"/>
            </a:xfrm>
            <a:prstGeom prst="rect">
              <a:avLst/>
            </a:prstGeom>
            <a:noFill/>
            <a:ln w="9525">
              <a:noFill/>
              <a:miter lim="800000"/>
              <a:headEnd/>
              <a:tailEnd/>
            </a:ln>
          </p:spPr>
        </p:pic>
        <p:pic>
          <p:nvPicPr>
            <p:cNvPr id="20" name="Picture 52" descr="u=1124308552,357141600&amp;fm=4&amp;gp=0">
              <a:hlinkClick r:id="rId13"/>
            </p:cNvPr>
            <p:cNvPicPr preferRelativeResize="0">
              <a:picLocks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6373317" y="1916832"/>
              <a:ext cx="1367035" cy="1260525"/>
            </a:xfrm>
            <a:prstGeom prst="rect">
              <a:avLst/>
            </a:prstGeom>
            <a:noFill/>
            <a:ln w="9525">
              <a:noFill/>
              <a:miter lim="800000"/>
              <a:headEnd/>
              <a:tailEnd/>
            </a:ln>
          </p:spPr>
        </p:pic>
        <p:pic>
          <p:nvPicPr>
            <p:cNvPr id="21" name="Picture 53" descr="2009716101630352"/>
            <p:cNvPicPr preferRelativeResize="0">
              <a:picLocks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6516216" y="3715345"/>
              <a:ext cx="1152699" cy="1009799"/>
            </a:xfrm>
            <a:prstGeom prst="rect">
              <a:avLst/>
            </a:prstGeom>
            <a:noFill/>
            <a:ln w="9525">
              <a:noFill/>
              <a:miter lim="800000"/>
              <a:headEnd/>
              <a:tailEnd/>
            </a:ln>
          </p:spPr>
        </p:pic>
        <p:sp>
          <p:nvSpPr>
            <p:cNvPr id="22" name="Rectangle 54"/>
            <p:cNvSpPr>
              <a:spLocks noChangeArrowheads="1"/>
            </p:cNvSpPr>
            <p:nvPr/>
          </p:nvSpPr>
          <p:spPr bwMode="auto">
            <a:xfrm>
              <a:off x="5148064" y="3212976"/>
              <a:ext cx="800219" cy="461665"/>
            </a:xfrm>
            <a:prstGeom prst="rect">
              <a:avLst/>
            </a:prstGeom>
            <a:noFill/>
            <a:ln w="9525">
              <a:noFill/>
              <a:miter lim="800000"/>
            </a:ln>
          </p:spPr>
          <p:txBody>
            <a:bodyPr>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防爆灯</a:t>
              </a:r>
              <a:endParaRPr lang="zh-CN" altLang="en-US" sz="1600" dirty="0">
                <a:latin typeface="微软雅黑" panose="020B0503020204020204" pitchFamily="34" charset="-122"/>
                <a:ea typeface="微软雅黑" panose="020B0503020204020204" pitchFamily="34" charset="-122"/>
              </a:endParaRPr>
            </a:p>
          </p:txBody>
        </p:sp>
        <p:sp>
          <p:nvSpPr>
            <p:cNvPr id="23" name="Rectangle 55"/>
            <p:cNvSpPr>
              <a:spLocks noChangeArrowheads="1"/>
            </p:cNvSpPr>
            <p:nvPr/>
          </p:nvSpPr>
          <p:spPr bwMode="auto">
            <a:xfrm>
              <a:off x="6385748" y="1558327"/>
              <a:ext cx="1210588" cy="461665"/>
            </a:xfrm>
            <a:prstGeom prst="rect">
              <a:avLst/>
            </a:prstGeom>
            <a:noFill/>
            <a:ln w="9525">
              <a:noFill/>
              <a:miter lim="800000"/>
            </a:ln>
          </p:spPr>
          <p:txBody>
            <a:bodyPr>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防爆控制箱</a:t>
              </a:r>
              <a:endParaRPr lang="zh-CN" altLang="en-US" sz="1600" dirty="0">
                <a:latin typeface="微软雅黑" panose="020B0503020204020204" pitchFamily="34" charset="-122"/>
                <a:ea typeface="微软雅黑" panose="020B0503020204020204" pitchFamily="34" charset="-122"/>
              </a:endParaRPr>
            </a:p>
          </p:txBody>
        </p:sp>
        <p:sp>
          <p:nvSpPr>
            <p:cNvPr id="24" name="Rectangle 56"/>
            <p:cNvSpPr>
              <a:spLocks noChangeArrowheads="1"/>
            </p:cNvSpPr>
            <p:nvPr/>
          </p:nvSpPr>
          <p:spPr bwMode="auto">
            <a:xfrm>
              <a:off x="4873580" y="1558327"/>
              <a:ext cx="1210588" cy="461665"/>
            </a:xfrm>
            <a:prstGeom prst="rect">
              <a:avLst/>
            </a:prstGeom>
            <a:noFill/>
            <a:ln w="9525">
              <a:noFill/>
              <a:miter lim="800000"/>
            </a:ln>
          </p:spPr>
          <p:txBody>
            <a:bodyPr>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防爆按钮盒</a:t>
              </a:r>
              <a:endParaRPr lang="zh-CN" altLang="en-US" sz="1600" dirty="0">
                <a:latin typeface="微软雅黑" panose="020B0503020204020204" pitchFamily="34" charset="-122"/>
                <a:ea typeface="微软雅黑" panose="020B0503020204020204" pitchFamily="34" charset="-122"/>
              </a:endParaRPr>
            </a:p>
          </p:txBody>
        </p:sp>
        <p:sp>
          <p:nvSpPr>
            <p:cNvPr id="25" name="Rectangle 57"/>
            <p:cNvSpPr>
              <a:spLocks noChangeArrowheads="1"/>
            </p:cNvSpPr>
            <p:nvPr/>
          </p:nvSpPr>
          <p:spPr bwMode="auto">
            <a:xfrm>
              <a:off x="6529764" y="3212976"/>
              <a:ext cx="1210588" cy="461665"/>
            </a:xfrm>
            <a:prstGeom prst="rect">
              <a:avLst/>
            </a:prstGeom>
            <a:noFill/>
            <a:ln w="9525">
              <a:noFill/>
              <a:miter lim="800000"/>
            </a:ln>
          </p:spPr>
          <p:txBody>
            <a:bodyPr>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防爆标志灯</a:t>
              </a:r>
              <a:endParaRPr lang="zh-CN" altLang="en-US" sz="1600" dirty="0">
                <a:latin typeface="微软雅黑" panose="020B0503020204020204" pitchFamily="34" charset="-122"/>
                <a:ea typeface="微软雅黑" panose="020B0503020204020204" pitchFamily="34" charset="-122"/>
              </a:endParaRPr>
            </a:p>
          </p:txBody>
        </p:sp>
      </p:grpSp>
      <p:sp>
        <p:nvSpPr>
          <p:cNvPr id="27" name="Text Box 58" descr="蓝色面巾纸"/>
          <p:cNvSpPr txBox="1">
            <a:spLocks noChangeArrowheads="1"/>
          </p:cNvSpPr>
          <p:nvPr/>
        </p:nvSpPr>
        <p:spPr bwMode="auto">
          <a:xfrm>
            <a:off x="1691680" y="5157192"/>
            <a:ext cx="6840760" cy="1200329"/>
          </a:xfrm>
          <a:prstGeom prst="rect">
            <a:avLst/>
          </a:prstGeom>
          <a:noFill/>
          <a:ln w="9525">
            <a:noFill/>
            <a:miter lim="800000"/>
          </a:ln>
        </p:spPr>
        <p:txBody>
          <a:bodyPr wrap="square">
            <a:spAutoFit/>
          </a:bodyPr>
          <a:lstStyle>
            <a:defPPr>
              <a:defRPr lang="zh-CN"/>
            </a:defPPr>
            <a:lvl1pPr>
              <a:lnSpc>
                <a:spcPct val="150000"/>
              </a:lnSpc>
              <a:defRPr sz="1600">
                <a:latin typeface="微软雅黑" panose="020B0503020204020204" pitchFamily="34" charset="-122"/>
                <a:ea typeface="微软雅黑" panose="020B0503020204020204" pitchFamily="34" charset="-122"/>
              </a:defRPr>
            </a:lvl1pPr>
          </a:lstStyle>
          <a:p>
            <a:r>
              <a:rPr lang="zh-CN" altLang="en-US" b="1" dirty="0" smtClean="0">
                <a:solidFill>
                  <a:srgbClr val="C00000"/>
                </a:solidFill>
              </a:rPr>
              <a:t>     特别注意：</a:t>
            </a:r>
            <a:r>
              <a:rPr lang="zh-CN" altLang="en-US" dirty="0" smtClean="0"/>
              <a:t>在</a:t>
            </a:r>
            <a:r>
              <a:rPr lang="zh-CN" altLang="en-US" dirty="0"/>
              <a:t>可燃、助燃、易燃</a:t>
            </a:r>
            <a:r>
              <a:rPr lang="en-US" altLang="zh-CN" dirty="0"/>
              <a:t>(</a:t>
            </a:r>
            <a:r>
              <a:rPr lang="zh-CN" altLang="en-US" dirty="0"/>
              <a:t>爆</a:t>
            </a:r>
            <a:r>
              <a:rPr lang="en-US" altLang="zh-CN" dirty="0"/>
              <a:t>)</a:t>
            </a:r>
            <a:r>
              <a:rPr lang="zh-CN" altLang="en-US" dirty="0"/>
              <a:t>物体的储存、生产、使用等场所或区域内使用的用电产品，其阻燃或防爆等级要求应符合特殊场所的标准规定。 </a:t>
            </a:r>
            <a:endParaRPr lang="zh-CN" altLang="en-US" dirty="0"/>
          </a:p>
        </p:txBody>
      </p:sp>
    </p:spTree>
  </p:cSld>
  <p:clrMapOvr>
    <a:masterClrMapping/>
  </p:clrMapOvr>
  <p:transition>
    <p:push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413547"/>
            <a:ext cx="6120680" cy="348557"/>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2</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、企业常用的电气的相关安全技术标准</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611560" y="836712"/>
          <a:ext cx="8208912" cy="720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179512" y="1844824"/>
          <a:ext cx="1247800" cy="446449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Rectangle 61"/>
          <p:cNvSpPr>
            <a:spLocks noChangeArrowheads="1"/>
          </p:cNvSpPr>
          <p:nvPr/>
        </p:nvSpPr>
        <p:spPr bwMode="auto">
          <a:xfrm>
            <a:off x="1493074" y="1679314"/>
            <a:ext cx="4262705" cy="338554"/>
          </a:xfrm>
          <a:prstGeom prst="rect">
            <a:avLst/>
          </a:prstGeom>
          <a:noFill/>
          <a:ln w="9525">
            <a:noFill/>
            <a:miter lim="800000"/>
          </a:ln>
        </p:spPr>
        <p:txBody>
          <a:bodyPr wrap="none">
            <a:spAutoFit/>
          </a:bodyPr>
          <a:lstStyle/>
          <a:p>
            <a:r>
              <a:rPr kumimoji="1" lang="zh-CN" altLang="en-US" sz="1600" b="1" dirty="0" smtClean="0">
                <a:solidFill>
                  <a:schemeClr val="tx2"/>
                </a:solidFill>
                <a:latin typeface="微软雅黑" panose="020B0503020204020204" pitchFamily="34" charset="-122"/>
                <a:ea typeface="微软雅黑" panose="020B0503020204020204" pitchFamily="34" charset="-122"/>
              </a:rPr>
              <a:t>七、环境</a:t>
            </a:r>
            <a:r>
              <a:rPr kumimoji="1" lang="en-US" altLang="zh-CN" sz="1600" b="1" dirty="0" smtClean="0">
                <a:solidFill>
                  <a:schemeClr val="tx2"/>
                </a:solidFill>
                <a:latin typeface="微软雅黑" panose="020B0503020204020204" pitchFamily="34" charset="-122"/>
                <a:ea typeface="微软雅黑" panose="020B0503020204020204" pitchFamily="34" charset="-122"/>
              </a:rPr>
              <a:t>-</a:t>
            </a:r>
            <a:r>
              <a:rPr kumimoji="1" lang="zh-CN" altLang="en-US" sz="1600" b="1" dirty="0" smtClean="0">
                <a:solidFill>
                  <a:schemeClr val="tx2"/>
                </a:solidFill>
                <a:latin typeface="微软雅黑" panose="020B0503020204020204" pitchFamily="34" charset="-122"/>
                <a:ea typeface="微软雅黑" panose="020B0503020204020204" pitchFamily="34" charset="-122"/>
              </a:rPr>
              <a:t>设备种类</a:t>
            </a:r>
            <a:r>
              <a:rPr kumimoji="1" lang="en-US" altLang="zh-CN" sz="1600" b="1" dirty="0" smtClean="0">
                <a:solidFill>
                  <a:schemeClr val="tx2"/>
                </a:solidFill>
                <a:latin typeface="微软雅黑" panose="020B0503020204020204" pitchFamily="34" charset="-122"/>
                <a:ea typeface="微软雅黑" panose="020B0503020204020204" pitchFamily="34" charset="-122"/>
              </a:rPr>
              <a:t>-</a:t>
            </a:r>
            <a:r>
              <a:rPr kumimoji="1" lang="zh-CN" altLang="en-US" sz="1600" b="1" dirty="0" smtClean="0">
                <a:solidFill>
                  <a:schemeClr val="tx2"/>
                </a:solidFill>
                <a:latin typeface="微软雅黑" panose="020B0503020204020204" pitchFamily="34" charset="-122"/>
                <a:ea typeface="微软雅黑" panose="020B0503020204020204" pitchFamily="34" charset="-122"/>
              </a:rPr>
              <a:t>防爆电器之间的配置关系</a:t>
            </a:r>
            <a:endParaRPr kumimoji="1" lang="zh-CN" altLang="en-US" sz="1600" b="1" dirty="0">
              <a:solidFill>
                <a:schemeClr val="tx2"/>
              </a:solidFill>
              <a:latin typeface="微软雅黑" panose="020B0503020204020204" pitchFamily="34" charset="-122"/>
              <a:ea typeface="微软雅黑" panose="020B0503020204020204" pitchFamily="34" charset="-122"/>
            </a:endParaRPr>
          </a:p>
        </p:txBody>
      </p:sp>
      <p:graphicFrame>
        <p:nvGraphicFramePr>
          <p:cNvPr id="8" name="表格 7"/>
          <p:cNvGraphicFramePr>
            <a:graphicFrameLocks noGrp="1"/>
          </p:cNvGraphicFramePr>
          <p:nvPr/>
        </p:nvGraphicFramePr>
        <p:xfrm>
          <a:off x="1524000" y="2132856"/>
          <a:ext cx="7368483" cy="3606743"/>
        </p:xfrm>
        <a:graphic>
          <a:graphicData uri="http://schemas.openxmlformats.org/drawingml/2006/table">
            <a:tbl>
              <a:tblPr/>
              <a:tblGrid>
                <a:gridCol w="720283"/>
                <a:gridCol w="511400"/>
                <a:gridCol w="511400"/>
                <a:gridCol w="511400"/>
                <a:gridCol w="511400"/>
                <a:gridCol w="511400"/>
                <a:gridCol w="511400"/>
                <a:gridCol w="511400"/>
                <a:gridCol w="511400"/>
                <a:gridCol w="511400"/>
                <a:gridCol w="511400"/>
                <a:gridCol w="511400"/>
                <a:gridCol w="511400"/>
                <a:gridCol w="511400"/>
              </a:tblGrid>
              <a:tr h="288032">
                <a:tc rowSpan="2">
                  <a:txBody>
                    <a:bodyPr/>
                    <a:lstStyle/>
                    <a:p>
                      <a:pPr algn="ctr" rtl="0" fontAlgn="ctr"/>
                      <a:r>
                        <a:rPr lang="zh-CN" altLang="en-US" sz="1200" b="0" i="0" u="none" strike="noStrike" dirty="0">
                          <a:solidFill>
                            <a:srgbClr val="000000"/>
                          </a:solidFill>
                          <a:latin typeface="微软雅黑" panose="020B0503020204020204" pitchFamily="34" charset="-122"/>
                          <a:ea typeface="微软雅黑" panose="020B0503020204020204" pitchFamily="34" charset="-122"/>
                        </a:rPr>
                        <a:t>类别</a:t>
                      </a:r>
                      <a:endParaRPr lang="zh-CN" altLang="en-US" sz="1200" b="0" i="0" u="none" strike="noStrike" dirty="0">
                        <a:solidFill>
                          <a:srgbClr val="000000"/>
                        </a:solidFill>
                        <a:latin typeface="微软雅黑" panose="020B0503020204020204" pitchFamily="34" charset="-122"/>
                        <a:ea typeface="微软雅黑" panose="020B0503020204020204" pitchFamily="34" charset="-122"/>
                      </a:endParaRPr>
                    </a:p>
                  </a:txBody>
                  <a:tcPr marL="5984" marR="5984" marT="5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200" b="0" i="0" u="none" strike="noStrike">
                          <a:solidFill>
                            <a:srgbClr val="000000"/>
                          </a:solidFill>
                          <a:latin typeface="微软雅黑" panose="020B0503020204020204" pitchFamily="34" charset="-122"/>
                          <a:ea typeface="微软雅黑" panose="020B0503020204020204" pitchFamily="34" charset="-122"/>
                        </a:rPr>
                        <a:t>0</a:t>
                      </a:r>
                      <a:r>
                        <a:rPr lang="zh-CN" altLang="en-US" sz="1200" b="0" i="0" u="none" strike="noStrike">
                          <a:solidFill>
                            <a:srgbClr val="000000"/>
                          </a:solidFill>
                          <a:latin typeface="微软雅黑" panose="020B0503020204020204" pitchFamily="34" charset="-122"/>
                          <a:ea typeface="微软雅黑" panose="020B0503020204020204" pitchFamily="34" charset="-122"/>
                        </a:rPr>
                        <a:t>区</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6">
                  <a:txBody>
                    <a:bodyPr/>
                    <a:lstStyle/>
                    <a:p>
                      <a:pPr algn="ctr" rtl="0" fontAlgn="ctr"/>
                      <a:r>
                        <a:rPr lang="en-US" altLang="zh-CN" sz="1200" b="0" i="0" u="none" strike="noStrike">
                          <a:solidFill>
                            <a:srgbClr val="000000"/>
                          </a:solidFill>
                          <a:latin typeface="微软雅黑" panose="020B0503020204020204" pitchFamily="34" charset="-122"/>
                          <a:ea typeface="微软雅黑" panose="020B0503020204020204" pitchFamily="34" charset="-122"/>
                        </a:rPr>
                        <a:t>1</a:t>
                      </a:r>
                      <a:r>
                        <a:rPr lang="zh-CN" altLang="en-US" sz="1200" b="0" i="0" u="none" strike="noStrike">
                          <a:solidFill>
                            <a:srgbClr val="000000"/>
                          </a:solidFill>
                          <a:latin typeface="微软雅黑" panose="020B0503020204020204" pitchFamily="34" charset="-122"/>
                          <a:ea typeface="微软雅黑" panose="020B0503020204020204" pitchFamily="34" charset="-122"/>
                        </a:rPr>
                        <a:t>区</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a:tc>
                <a:tc hMerge="1">
                  <a:tcPr/>
                </a:tc>
                <a:tc hMerge="1">
                  <a:tcPr/>
                </a:tc>
                <a:tc hMerge="1">
                  <a:tcPr/>
                </a:tc>
                <a:tc hMerge="1">
                  <a:tcPr/>
                </a:tc>
                <a:tc gridSpan="6">
                  <a:txBody>
                    <a:bodyPr/>
                    <a:lstStyle/>
                    <a:p>
                      <a:pPr algn="ctr" rtl="0" fontAlgn="ctr"/>
                      <a:r>
                        <a:rPr lang="en-US" altLang="zh-CN" sz="1200" b="0" i="0" u="none" strike="noStrike">
                          <a:solidFill>
                            <a:srgbClr val="000000"/>
                          </a:solidFill>
                          <a:latin typeface="微软雅黑" panose="020B0503020204020204" pitchFamily="34" charset="-122"/>
                          <a:ea typeface="微软雅黑" panose="020B0503020204020204" pitchFamily="34" charset="-122"/>
                        </a:rPr>
                        <a:t>2</a:t>
                      </a:r>
                      <a:r>
                        <a:rPr lang="zh-CN" altLang="en-US" sz="1200" b="0" i="0" u="none" strike="noStrike">
                          <a:solidFill>
                            <a:srgbClr val="000000"/>
                          </a:solidFill>
                          <a:latin typeface="微软雅黑" panose="020B0503020204020204" pitchFamily="34" charset="-122"/>
                          <a:ea typeface="微软雅黑" panose="020B0503020204020204" pitchFamily="34" charset="-122"/>
                        </a:rPr>
                        <a:t>区</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a:tc>
                <a:tc hMerge="1">
                  <a:tcPr/>
                </a:tc>
                <a:tc hMerge="1">
                  <a:tcPr/>
                </a:tc>
                <a:tc hMerge="1">
                  <a:tcPr/>
                </a:tc>
                <a:tc hMerge="1">
                  <a:tcPr/>
                </a:tc>
              </a:tr>
              <a:tr h="288032">
                <a:tc vMerge="1">
                  <a:tcPr/>
                </a:tc>
                <a:tc>
                  <a:txBody>
                    <a:bodyPr/>
                    <a:lstStyle/>
                    <a:p>
                      <a:pPr algn="ctr" rtl="0" fontAlgn="t"/>
                      <a:r>
                        <a:rPr lang="zh-CN" altLang="en-US" sz="1200" b="0" i="0" u="none" strike="noStrike">
                          <a:solidFill>
                            <a:srgbClr val="000000"/>
                          </a:solidFill>
                          <a:latin typeface="微软雅黑" panose="020B0503020204020204" pitchFamily="34" charset="-122"/>
                          <a:ea typeface="微软雅黑" panose="020B0503020204020204" pitchFamily="34" charset="-122"/>
                        </a:rPr>
                        <a:t>本安全</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a:solidFill>
                            <a:srgbClr val="000000"/>
                          </a:solidFill>
                          <a:latin typeface="微软雅黑" panose="020B0503020204020204" pitchFamily="34" charset="-122"/>
                          <a:ea typeface="微软雅黑" panose="020B0503020204020204" pitchFamily="34" charset="-122"/>
                        </a:rPr>
                        <a:t>本安全</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a:solidFill>
                            <a:srgbClr val="000000"/>
                          </a:solidFill>
                          <a:latin typeface="微软雅黑" panose="020B0503020204020204" pitchFamily="34" charset="-122"/>
                          <a:ea typeface="微软雅黑" panose="020B0503020204020204" pitchFamily="34" charset="-122"/>
                        </a:rPr>
                        <a:t>隔爆型</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a:solidFill>
                            <a:srgbClr val="000000"/>
                          </a:solidFill>
                          <a:latin typeface="微软雅黑" panose="020B0503020204020204" pitchFamily="34" charset="-122"/>
                          <a:ea typeface="微软雅黑" panose="020B0503020204020204" pitchFamily="34" charset="-122"/>
                        </a:rPr>
                        <a:t>正压型</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a:solidFill>
                            <a:srgbClr val="000000"/>
                          </a:solidFill>
                          <a:latin typeface="微软雅黑" panose="020B0503020204020204" pitchFamily="34" charset="-122"/>
                          <a:ea typeface="微软雅黑" panose="020B0503020204020204" pitchFamily="34" charset="-122"/>
                        </a:rPr>
                        <a:t>充油型</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a:solidFill>
                            <a:srgbClr val="000000"/>
                          </a:solidFill>
                          <a:latin typeface="微软雅黑" panose="020B0503020204020204" pitchFamily="34" charset="-122"/>
                          <a:ea typeface="微软雅黑" panose="020B0503020204020204" pitchFamily="34" charset="-122"/>
                        </a:rPr>
                        <a:t>增安型</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a:solidFill>
                            <a:srgbClr val="000000"/>
                          </a:solidFill>
                          <a:latin typeface="微软雅黑" panose="020B0503020204020204" pitchFamily="34" charset="-122"/>
                          <a:ea typeface="微软雅黑" panose="020B0503020204020204" pitchFamily="34" charset="-122"/>
                        </a:rPr>
                        <a:t>无火花</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a:solidFill>
                            <a:srgbClr val="000000"/>
                          </a:solidFill>
                          <a:latin typeface="微软雅黑" panose="020B0503020204020204" pitchFamily="34" charset="-122"/>
                          <a:ea typeface="微软雅黑" panose="020B0503020204020204" pitchFamily="34" charset="-122"/>
                        </a:rPr>
                        <a:t>本安全</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a:solidFill>
                            <a:srgbClr val="000000"/>
                          </a:solidFill>
                          <a:latin typeface="微软雅黑" panose="020B0503020204020204" pitchFamily="34" charset="-122"/>
                          <a:ea typeface="微软雅黑" panose="020B0503020204020204" pitchFamily="34" charset="-122"/>
                        </a:rPr>
                        <a:t>隔爆型</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a:solidFill>
                            <a:srgbClr val="000000"/>
                          </a:solidFill>
                          <a:latin typeface="微软雅黑" panose="020B0503020204020204" pitchFamily="34" charset="-122"/>
                          <a:ea typeface="微软雅黑" panose="020B0503020204020204" pitchFamily="34" charset="-122"/>
                        </a:rPr>
                        <a:t>正压型</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a:solidFill>
                            <a:srgbClr val="000000"/>
                          </a:solidFill>
                          <a:latin typeface="微软雅黑" panose="020B0503020204020204" pitchFamily="34" charset="-122"/>
                          <a:ea typeface="微软雅黑" panose="020B0503020204020204" pitchFamily="34" charset="-122"/>
                        </a:rPr>
                        <a:t>充油型</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a:solidFill>
                            <a:srgbClr val="000000"/>
                          </a:solidFill>
                          <a:latin typeface="微软雅黑" panose="020B0503020204020204" pitchFamily="34" charset="-122"/>
                          <a:ea typeface="微软雅黑" panose="020B0503020204020204" pitchFamily="34" charset="-122"/>
                        </a:rPr>
                        <a:t>增安型</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a:solidFill>
                            <a:srgbClr val="000000"/>
                          </a:solidFill>
                          <a:latin typeface="微软雅黑" panose="020B0503020204020204" pitchFamily="34" charset="-122"/>
                          <a:ea typeface="微软雅黑" panose="020B0503020204020204" pitchFamily="34" charset="-122"/>
                        </a:rPr>
                        <a:t>无火花</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8165">
                <a:tc>
                  <a:txBody>
                    <a:bodyPr/>
                    <a:lstStyle/>
                    <a:p>
                      <a:pPr algn="ctr" rtl="0" fontAlgn="t"/>
                      <a:r>
                        <a:rPr lang="zh-CN" altLang="en-US" sz="1200" b="0" i="0" u="none" strike="noStrike" dirty="0">
                          <a:solidFill>
                            <a:srgbClr val="000000"/>
                          </a:solidFill>
                          <a:latin typeface="微软雅黑" panose="020B0503020204020204" pitchFamily="34" charset="-122"/>
                          <a:ea typeface="微软雅黑" panose="020B0503020204020204" pitchFamily="34" charset="-122"/>
                        </a:rPr>
                        <a:t>笼</a:t>
                      </a:r>
                      <a:r>
                        <a:rPr lang="zh-CN" altLang="en-US" sz="1200" b="0" i="0" u="none" strike="noStrike" dirty="0" smtClean="0">
                          <a:solidFill>
                            <a:srgbClr val="000000"/>
                          </a:solidFill>
                          <a:latin typeface="微软雅黑" panose="020B0503020204020204" pitchFamily="34" charset="-122"/>
                          <a:ea typeface="微软雅黑" panose="020B0503020204020204" pitchFamily="34" charset="-122"/>
                        </a:rPr>
                        <a:t>型</a:t>
                      </a:r>
                      <a:endParaRPr lang="en-US" altLang="zh-CN" sz="1200" b="0" i="0" u="none" strike="noStrike" dirty="0" smtClean="0">
                        <a:solidFill>
                          <a:srgbClr val="000000"/>
                        </a:solidFill>
                        <a:latin typeface="微软雅黑" panose="020B0503020204020204" pitchFamily="34" charset="-122"/>
                        <a:ea typeface="微软雅黑" panose="020B0503020204020204" pitchFamily="34" charset="-122"/>
                      </a:endParaRPr>
                    </a:p>
                    <a:p>
                      <a:pPr algn="ctr" rtl="0" fontAlgn="t"/>
                      <a:r>
                        <a:rPr lang="zh-CN" altLang="en-US" sz="1200" b="0" i="0" u="none" strike="noStrike" dirty="0" smtClean="0">
                          <a:solidFill>
                            <a:srgbClr val="000000"/>
                          </a:solidFill>
                          <a:latin typeface="微软雅黑" panose="020B0503020204020204" pitchFamily="34" charset="-122"/>
                          <a:ea typeface="微软雅黑" panose="020B0503020204020204" pitchFamily="34" charset="-122"/>
                        </a:rPr>
                        <a:t>电机</a:t>
                      </a:r>
                      <a:endParaRPr lang="zh-CN" altLang="en-US" sz="1200" b="0" i="0" u="none" strike="noStrike" dirty="0">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dirty="0">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dirty="0">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dirty="0">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dirty="0">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dirty="0" smtClean="0">
                          <a:solidFill>
                            <a:srgbClr val="000000"/>
                          </a:solidFill>
                          <a:latin typeface="微软雅黑" panose="020B0503020204020204" pitchFamily="34" charset="-122"/>
                          <a:ea typeface="微软雅黑" panose="020B0503020204020204" pitchFamily="34" charset="-122"/>
                        </a:rPr>
                        <a:t>√</a:t>
                      </a:r>
                      <a:endParaRPr lang="zh-CN" altLang="en-US" sz="1200" b="0" i="0" u="none" strike="noStrike" dirty="0">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dirty="0">
                          <a:solidFill>
                            <a:srgbClr val="000000"/>
                          </a:solidFill>
                          <a:latin typeface="微软雅黑" panose="020B0503020204020204" pitchFamily="34" charset="-122"/>
                          <a:ea typeface="微软雅黑" panose="020B0503020204020204" pitchFamily="34" charset="-122"/>
                        </a:rPr>
                        <a:t>√</a:t>
                      </a:r>
                      <a:endParaRPr lang="zh-CN" altLang="en-US" sz="1200" b="0" i="0" u="none" strike="noStrike" dirty="0">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dirty="0">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dirty="0">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dirty="0">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dirty="0">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dirty="0">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dirty="0">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dirty="0">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dirty="0">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a:solidFill>
                            <a:srgbClr val="000000"/>
                          </a:solidFill>
                          <a:latin typeface="微软雅黑" panose="020B0503020204020204" pitchFamily="34" charset="-122"/>
                          <a:ea typeface="微软雅黑" panose="020B0503020204020204" pitchFamily="34" charset="-122"/>
                        </a:rPr>
                        <a:t>√</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a:solidFill>
                            <a:srgbClr val="000000"/>
                          </a:solidFill>
                          <a:latin typeface="微软雅黑" panose="020B0503020204020204" pitchFamily="34" charset="-122"/>
                          <a:ea typeface="微软雅黑" panose="020B0503020204020204" pitchFamily="34" charset="-122"/>
                        </a:rPr>
                        <a:t>√</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a:solidFill>
                            <a:srgbClr val="000000"/>
                          </a:solidFill>
                          <a:latin typeface="微软雅黑" panose="020B0503020204020204" pitchFamily="34" charset="-122"/>
                          <a:ea typeface="微软雅黑" panose="020B0503020204020204" pitchFamily="34" charset="-122"/>
                        </a:rPr>
                        <a:t>√</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a:solidFill>
                            <a:srgbClr val="000000"/>
                          </a:solidFill>
                          <a:latin typeface="微软雅黑" panose="020B0503020204020204" pitchFamily="34" charset="-122"/>
                          <a:ea typeface="微软雅黑" panose="020B0503020204020204" pitchFamily="34" charset="-122"/>
                        </a:rPr>
                        <a:t>√</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8165">
                <a:tc>
                  <a:txBody>
                    <a:bodyPr/>
                    <a:lstStyle/>
                    <a:p>
                      <a:pPr algn="ctr" rtl="0" fontAlgn="t"/>
                      <a:r>
                        <a:rPr lang="zh-CN" altLang="en-US" sz="1200" b="0" i="0" u="none" strike="noStrike" dirty="0" smtClean="0">
                          <a:solidFill>
                            <a:srgbClr val="000000"/>
                          </a:solidFill>
                          <a:latin typeface="微软雅黑" panose="020B0503020204020204" pitchFamily="34" charset="-122"/>
                          <a:ea typeface="微软雅黑" panose="020B0503020204020204" pitchFamily="34" charset="-122"/>
                        </a:rPr>
                        <a:t>直流</a:t>
                      </a:r>
                      <a:endParaRPr lang="en-US" altLang="zh-CN" sz="1200" b="0" i="0" u="none" strike="noStrike" dirty="0" smtClean="0">
                        <a:solidFill>
                          <a:srgbClr val="000000"/>
                        </a:solidFill>
                        <a:latin typeface="微软雅黑" panose="020B0503020204020204" pitchFamily="34" charset="-122"/>
                        <a:ea typeface="微软雅黑" panose="020B0503020204020204" pitchFamily="34" charset="-122"/>
                      </a:endParaRPr>
                    </a:p>
                    <a:p>
                      <a:pPr algn="ctr" rtl="0" fontAlgn="t"/>
                      <a:r>
                        <a:rPr lang="zh-CN" altLang="en-US" sz="1200" b="0" i="0" u="none" strike="noStrike" dirty="0" smtClean="0">
                          <a:solidFill>
                            <a:srgbClr val="000000"/>
                          </a:solidFill>
                          <a:latin typeface="微软雅黑" panose="020B0503020204020204" pitchFamily="34" charset="-122"/>
                          <a:ea typeface="微软雅黑" panose="020B0503020204020204" pitchFamily="34" charset="-122"/>
                        </a:rPr>
                        <a:t>电机</a:t>
                      </a:r>
                      <a:endParaRPr lang="zh-CN" altLang="en-US" sz="1200" b="0" i="0" u="none" strike="noStrike" dirty="0">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dirty="0">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dirty="0">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dirty="0">
                          <a:solidFill>
                            <a:srgbClr val="000000"/>
                          </a:solidFill>
                          <a:latin typeface="微软雅黑" panose="020B0503020204020204" pitchFamily="34" charset="-122"/>
                          <a:ea typeface="微软雅黑" panose="020B0503020204020204" pitchFamily="34" charset="-122"/>
                        </a:rPr>
                        <a:t>√</a:t>
                      </a:r>
                      <a:endParaRPr lang="zh-CN" altLang="en-US" sz="1200" b="0" i="0" u="none" strike="noStrike" dirty="0">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dirty="0">
                          <a:solidFill>
                            <a:srgbClr val="000000"/>
                          </a:solidFill>
                          <a:latin typeface="微软雅黑" panose="020B0503020204020204" pitchFamily="34" charset="-122"/>
                          <a:ea typeface="微软雅黑" panose="020B0503020204020204" pitchFamily="34" charset="-122"/>
                        </a:rPr>
                        <a:t>√</a:t>
                      </a:r>
                      <a:endParaRPr lang="zh-CN" altLang="en-US" sz="1200" b="0" i="0" u="none" strike="noStrike" dirty="0">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8165">
                <a:tc>
                  <a:txBody>
                    <a:bodyPr/>
                    <a:lstStyle/>
                    <a:p>
                      <a:pPr algn="ctr" rtl="0" fontAlgn="t"/>
                      <a:r>
                        <a:rPr lang="zh-CN" altLang="en-US" sz="1200" b="0" i="0" u="none" strike="noStrike" dirty="0" smtClean="0">
                          <a:solidFill>
                            <a:srgbClr val="000000"/>
                          </a:solidFill>
                          <a:latin typeface="微软雅黑" panose="020B0503020204020204" pitchFamily="34" charset="-122"/>
                          <a:ea typeface="微软雅黑" panose="020B0503020204020204" pitchFamily="34" charset="-122"/>
                        </a:rPr>
                        <a:t>绕线</a:t>
                      </a:r>
                      <a:endParaRPr lang="en-US" altLang="zh-CN" sz="1200" b="0" i="0" u="none" strike="noStrike" dirty="0" smtClean="0">
                        <a:solidFill>
                          <a:srgbClr val="000000"/>
                        </a:solidFill>
                        <a:latin typeface="微软雅黑" panose="020B0503020204020204" pitchFamily="34" charset="-122"/>
                        <a:ea typeface="微软雅黑" panose="020B0503020204020204" pitchFamily="34" charset="-122"/>
                      </a:endParaRPr>
                    </a:p>
                    <a:p>
                      <a:pPr algn="ctr" rtl="0" fontAlgn="t"/>
                      <a:r>
                        <a:rPr lang="zh-CN" altLang="en-US" sz="1200" b="0" i="0" u="none" strike="noStrike" dirty="0" smtClean="0">
                          <a:solidFill>
                            <a:srgbClr val="000000"/>
                          </a:solidFill>
                          <a:latin typeface="微软雅黑" panose="020B0503020204020204" pitchFamily="34" charset="-122"/>
                          <a:ea typeface="微软雅黑" panose="020B0503020204020204" pitchFamily="34" charset="-122"/>
                        </a:rPr>
                        <a:t>电机</a:t>
                      </a:r>
                      <a:endParaRPr lang="zh-CN" altLang="en-US" sz="1200" b="0" i="0" u="none" strike="noStrike" dirty="0">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a:solidFill>
                            <a:srgbClr val="000000"/>
                          </a:solidFill>
                          <a:latin typeface="微软雅黑" panose="020B0503020204020204" pitchFamily="34" charset="-122"/>
                          <a:ea typeface="微软雅黑" panose="020B0503020204020204" pitchFamily="34" charset="-122"/>
                        </a:rPr>
                        <a:t>√</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dirty="0">
                          <a:solidFill>
                            <a:srgbClr val="000000"/>
                          </a:solidFill>
                          <a:latin typeface="微软雅黑" panose="020B0503020204020204" pitchFamily="34" charset="-122"/>
                          <a:ea typeface="微软雅黑" panose="020B0503020204020204" pitchFamily="34" charset="-122"/>
                        </a:rPr>
                        <a:t>√</a:t>
                      </a:r>
                      <a:endParaRPr lang="zh-CN" altLang="en-US" sz="1200" b="0" i="0" u="none" strike="noStrike" dirty="0">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a:solidFill>
                            <a:srgbClr val="000000"/>
                          </a:solidFill>
                          <a:latin typeface="微软雅黑" panose="020B0503020204020204" pitchFamily="34" charset="-122"/>
                          <a:ea typeface="微软雅黑" panose="020B0503020204020204" pitchFamily="34" charset="-122"/>
                        </a:rPr>
                        <a:t>√</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1689">
                <a:tc>
                  <a:txBody>
                    <a:bodyPr/>
                    <a:lstStyle/>
                    <a:p>
                      <a:pPr algn="ctr" rtl="0" fontAlgn="t"/>
                      <a:r>
                        <a:rPr lang="zh-CN" altLang="en-US" sz="1200" b="0" i="0" u="none" strike="noStrike">
                          <a:solidFill>
                            <a:srgbClr val="000000"/>
                          </a:solidFill>
                          <a:latin typeface="微软雅黑" panose="020B0503020204020204" pitchFamily="34" charset="-122"/>
                          <a:ea typeface="微软雅黑" panose="020B0503020204020204" pitchFamily="34" charset="-122"/>
                        </a:rPr>
                        <a:t>刀开关</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a:solidFill>
                            <a:srgbClr val="000000"/>
                          </a:solidFill>
                          <a:latin typeface="微软雅黑" panose="020B0503020204020204" pitchFamily="34" charset="-122"/>
                          <a:ea typeface="微软雅黑" panose="020B0503020204020204" pitchFamily="34" charset="-122"/>
                        </a:rPr>
                        <a:t>√</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a:solidFill>
                            <a:srgbClr val="000000"/>
                          </a:solidFill>
                          <a:latin typeface="微软雅黑" panose="020B0503020204020204" pitchFamily="34" charset="-122"/>
                          <a:ea typeface="微软雅黑" panose="020B0503020204020204" pitchFamily="34" charset="-122"/>
                        </a:rPr>
                        <a:t>√</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dirty="0">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dirty="0">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dirty="0">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dirty="0">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8165">
                <a:tc>
                  <a:txBody>
                    <a:bodyPr/>
                    <a:lstStyle/>
                    <a:p>
                      <a:pPr algn="ctr" rtl="0" fontAlgn="t"/>
                      <a:r>
                        <a:rPr lang="zh-CN" altLang="en-US" sz="1200" b="0" i="0" u="none" strike="noStrike" dirty="0" smtClean="0">
                          <a:solidFill>
                            <a:srgbClr val="000000"/>
                          </a:solidFill>
                          <a:latin typeface="微软雅黑" panose="020B0503020204020204" pitchFamily="34" charset="-122"/>
                          <a:ea typeface="微软雅黑" panose="020B0503020204020204" pitchFamily="34" charset="-122"/>
                        </a:rPr>
                        <a:t>控制</a:t>
                      </a:r>
                      <a:endParaRPr lang="en-US" altLang="zh-CN" sz="1200" b="0" i="0" u="none" strike="noStrike" dirty="0" smtClean="0">
                        <a:solidFill>
                          <a:srgbClr val="000000"/>
                        </a:solidFill>
                        <a:latin typeface="微软雅黑" panose="020B0503020204020204" pitchFamily="34" charset="-122"/>
                        <a:ea typeface="微软雅黑" panose="020B0503020204020204" pitchFamily="34" charset="-122"/>
                      </a:endParaRPr>
                    </a:p>
                    <a:p>
                      <a:pPr algn="ctr" rtl="0" fontAlgn="t"/>
                      <a:r>
                        <a:rPr lang="zh-CN" altLang="en-US" sz="1200" b="0" i="0" u="none" strike="noStrike" dirty="0" smtClean="0">
                          <a:solidFill>
                            <a:srgbClr val="000000"/>
                          </a:solidFill>
                          <a:latin typeface="微软雅黑" panose="020B0503020204020204" pitchFamily="34" charset="-122"/>
                          <a:ea typeface="微软雅黑" panose="020B0503020204020204" pitchFamily="34" charset="-122"/>
                        </a:rPr>
                        <a:t>按钮</a:t>
                      </a:r>
                      <a:endParaRPr lang="zh-CN" altLang="en-US" sz="1200" b="0" i="0" u="none" strike="noStrike" dirty="0">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a:solidFill>
                            <a:srgbClr val="000000"/>
                          </a:solidFill>
                          <a:latin typeface="微软雅黑" panose="020B0503020204020204" pitchFamily="34" charset="-122"/>
                          <a:ea typeface="微软雅黑" panose="020B0503020204020204" pitchFamily="34" charset="-122"/>
                        </a:rPr>
                        <a:t>√</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a:solidFill>
                            <a:srgbClr val="000000"/>
                          </a:solidFill>
                          <a:latin typeface="微软雅黑" panose="020B0503020204020204" pitchFamily="34" charset="-122"/>
                          <a:ea typeface="微软雅黑" panose="020B0503020204020204" pitchFamily="34" charset="-122"/>
                        </a:rPr>
                        <a:t>√</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a:solidFill>
                            <a:srgbClr val="000000"/>
                          </a:solidFill>
                          <a:latin typeface="微软雅黑" panose="020B0503020204020204" pitchFamily="34" charset="-122"/>
                          <a:ea typeface="微软雅黑" panose="020B0503020204020204" pitchFamily="34" charset="-122"/>
                        </a:rPr>
                        <a:t>√</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a:solidFill>
                            <a:srgbClr val="000000"/>
                          </a:solidFill>
                          <a:latin typeface="微软雅黑" panose="020B0503020204020204" pitchFamily="34" charset="-122"/>
                          <a:ea typeface="微软雅黑" panose="020B0503020204020204" pitchFamily="34" charset="-122"/>
                        </a:rPr>
                        <a:t>√</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a:solidFill>
                            <a:srgbClr val="000000"/>
                          </a:solidFill>
                          <a:latin typeface="微软雅黑" panose="020B0503020204020204" pitchFamily="34" charset="-122"/>
                          <a:ea typeface="微软雅黑" panose="020B0503020204020204" pitchFamily="34" charset="-122"/>
                        </a:rPr>
                        <a:t>√</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a:solidFill>
                            <a:srgbClr val="000000"/>
                          </a:solidFill>
                          <a:latin typeface="微软雅黑" panose="020B0503020204020204" pitchFamily="34" charset="-122"/>
                          <a:ea typeface="微软雅黑" panose="020B0503020204020204" pitchFamily="34" charset="-122"/>
                        </a:rPr>
                        <a:t>√</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dirty="0">
                          <a:solidFill>
                            <a:srgbClr val="000000"/>
                          </a:solidFill>
                          <a:latin typeface="微软雅黑" panose="020B0503020204020204" pitchFamily="34" charset="-122"/>
                          <a:ea typeface="微软雅黑" panose="020B0503020204020204" pitchFamily="34" charset="-122"/>
                        </a:rPr>
                        <a:t>√</a:t>
                      </a:r>
                      <a:endParaRPr lang="zh-CN" altLang="en-US" sz="1200" b="0" i="0" u="none" strike="noStrike" dirty="0">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8165">
                <a:tc>
                  <a:txBody>
                    <a:bodyPr/>
                    <a:lstStyle/>
                    <a:p>
                      <a:pPr algn="ctr" rtl="0" fontAlgn="t"/>
                      <a:r>
                        <a:rPr lang="zh-CN" altLang="en-US" sz="1200" b="0" i="0" u="none" strike="noStrike" dirty="0" smtClean="0">
                          <a:solidFill>
                            <a:srgbClr val="000000"/>
                          </a:solidFill>
                          <a:latin typeface="微软雅黑" panose="020B0503020204020204" pitchFamily="34" charset="-122"/>
                          <a:ea typeface="微软雅黑" panose="020B0503020204020204" pitchFamily="34" charset="-122"/>
                        </a:rPr>
                        <a:t>固定</a:t>
                      </a:r>
                      <a:endParaRPr lang="en-US" altLang="zh-CN" sz="1200" b="0" i="0" u="none" strike="noStrike" dirty="0" smtClean="0">
                        <a:solidFill>
                          <a:srgbClr val="000000"/>
                        </a:solidFill>
                        <a:latin typeface="微软雅黑" panose="020B0503020204020204" pitchFamily="34" charset="-122"/>
                        <a:ea typeface="微软雅黑" panose="020B0503020204020204" pitchFamily="34" charset="-122"/>
                      </a:endParaRPr>
                    </a:p>
                    <a:p>
                      <a:pPr algn="ctr" rtl="0" fontAlgn="t"/>
                      <a:r>
                        <a:rPr lang="zh-CN" altLang="en-US" sz="1200" b="0" i="0" u="none" strike="noStrike" dirty="0" smtClean="0">
                          <a:solidFill>
                            <a:srgbClr val="000000"/>
                          </a:solidFill>
                          <a:latin typeface="微软雅黑" panose="020B0503020204020204" pitchFamily="34" charset="-122"/>
                          <a:ea typeface="微软雅黑" panose="020B0503020204020204" pitchFamily="34" charset="-122"/>
                        </a:rPr>
                        <a:t>灯具</a:t>
                      </a:r>
                      <a:endParaRPr lang="zh-CN" altLang="en-US" sz="1200" b="0" i="0" u="none" strike="noStrike" dirty="0">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a:solidFill>
                            <a:srgbClr val="000000"/>
                          </a:solidFill>
                          <a:latin typeface="微软雅黑" panose="020B0503020204020204" pitchFamily="34" charset="-122"/>
                          <a:ea typeface="微软雅黑" panose="020B0503020204020204" pitchFamily="34" charset="-122"/>
                        </a:rPr>
                        <a:t>√</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a:solidFill>
                            <a:srgbClr val="000000"/>
                          </a:solidFill>
                          <a:latin typeface="微软雅黑" panose="020B0503020204020204" pitchFamily="34" charset="-122"/>
                          <a:ea typeface="微软雅黑" panose="020B0503020204020204" pitchFamily="34" charset="-122"/>
                        </a:rPr>
                        <a:t>√</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dirty="0">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dirty="0">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a:solidFill>
                            <a:srgbClr val="000000"/>
                          </a:solidFill>
                          <a:latin typeface="微软雅黑" panose="020B0503020204020204" pitchFamily="34" charset="-122"/>
                          <a:ea typeface="微软雅黑" panose="020B0503020204020204" pitchFamily="34" charset="-122"/>
                        </a:rPr>
                        <a:t>√</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8165">
                <a:tc>
                  <a:txBody>
                    <a:bodyPr/>
                    <a:lstStyle/>
                    <a:p>
                      <a:pPr algn="ctr" rtl="0" fontAlgn="t"/>
                      <a:r>
                        <a:rPr lang="zh-CN" altLang="en-US" sz="1200" b="0" i="0" u="none" strike="noStrike" dirty="0" smtClean="0">
                          <a:solidFill>
                            <a:srgbClr val="000000"/>
                          </a:solidFill>
                          <a:latin typeface="微软雅黑" panose="020B0503020204020204" pitchFamily="34" charset="-122"/>
                          <a:ea typeface="微软雅黑" panose="020B0503020204020204" pitchFamily="34" charset="-122"/>
                        </a:rPr>
                        <a:t>移动</a:t>
                      </a:r>
                      <a:endParaRPr lang="en-US" altLang="zh-CN" sz="1200" b="0" i="0" u="none" strike="noStrike" dirty="0" smtClean="0">
                        <a:solidFill>
                          <a:srgbClr val="000000"/>
                        </a:solidFill>
                        <a:latin typeface="微软雅黑" panose="020B0503020204020204" pitchFamily="34" charset="-122"/>
                        <a:ea typeface="微软雅黑" panose="020B0503020204020204" pitchFamily="34" charset="-122"/>
                      </a:endParaRPr>
                    </a:p>
                    <a:p>
                      <a:pPr algn="ctr" rtl="0" fontAlgn="t"/>
                      <a:r>
                        <a:rPr lang="zh-CN" altLang="en-US" sz="1200" b="0" i="0" u="none" strike="noStrike" dirty="0" smtClean="0">
                          <a:solidFill>
                            <a:srgbClr val="000000"/>
                          </a:solidFill>
                          <a:latin typeface="微软雅黑" panose="020B0503020204020204" pitchFamily="34" charset="-122"/>
                          <a:ea typeface="微软雅黑" panose="020B0503020204020204" pitchFamily="34" charset="-122"/>
                        </a:rPr>
                        <a:t>灯具</a:t>
                      </a:r>
                      <a:endParaRPr lang="zh-CN" altLang="en-US" sz="1200" b="0" i="0" u="none" strike="noStrike" dirty="0">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a:solidFill>
                            <a:srgbClr val="000000"/>
                          </a:solidFill>
                          <a:latin typeface="微软雅黑" panose="020B0503020204020204" pitchFamily="34" charset="-122"/>
                          <a:ea typeface="微软雅黑" panose="020B0503020204020204" pitchFamily="34" charset="-122"/>
                        </a:rPr>
                        <a:t>√</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dirty="0">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dirty="0">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zh-CN" altLang="en-US" sz="1200" b="0" i="0" u="none" strike="noStrike" dirty="0">
                          <a:solidFill>
                            <a:srgbClr val="000000"/>
                          </a:solidFill>
                          <a:latin typeface="微软雅黑" panose="020B0503020204020204" pitchFamily="34" charset="-122"/>
                          <a:ea typeface="微软雅黑" panose="020B0503020204020204" pitchFamily="34" charset="-122"/>
                        </a:rPr>
                        <a:t>√</a:t>
                      </a:r>
                      <a:endParaRPr lang="zh-CN" altLang="en-US" sz="1200" b="0" i="0" u="none" strike="noStrike" dirty="0">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200" b="0" i="0" u="none" strike="noStrike" dirty="0">
                          <a:solidFill>
                            <a:srgbClr val="000000"/>
                          </a:solidFill>
                          <a:latin typeface="微软雅黑" panose="020B0503020204020204" pitchFamily="34" charset="-122"/>
                          <a:ea typeface="微软雅黑" panose="020B0503020204020204" pitchFamily="34" charset="-122"/>
                        </a:rPr>
                        <a:t>　</a:t>
                      </a:r>
                      <a:endParaRPr lang="zh-CN" altLang="en-US" sz="1200" b="0" i="0" u="none" strike="noStrike" dirty="0">
                        <a:solidFill>
                          <a:srgbClr val="000000"/>
                        </a:solidFill>
                        <a:latin typeface="微软雅黑" panose="020B0503020204020204" pitchFamily="34" charset="-122"/>
                        <a:ea typeface="微软雅黑" panose="020B0503020204020204" pitchFamily="34" charset="-122"/>
                      </a:endParaRPr>
                    </a:p>
                  </a:txBody>
                  <a:tcPr marL="5984" marR="5984" marT="59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9" name="矩形 8"/>
          <p:cNvSpPr/>
          <p:nvPr/>
        </p:nvSpPr>
        <p:spPr>
          <a:xfrm>
            <a:off x="1475656" y="5819121"/>
            <a:ext cx="7416824" cy="418191"/>
          </a:xfrm>
          <a:prstGeom prst="rect">
            <a:avLst/>
          </a:prstGeom>
        </p:spPr>
        <p:txBody>
          <a:bodyPr wrap="square">
            <a:spAutoFit/>
          </a:bodyPr>
          <a:lstStyle/>
          <a:p>
            <a:pPr>
              <a:lnSpc>
                <a:spcPct val="150000"/>
              </a:lnSpc>
            </a:pPr>
            <a:r>
              <a:rPr lang="zh-CN" altLang="en-US" sz="1600" dirty="0" smtClean="0">
                <a:solidFill>
                  <a:srgbClr val="C00000"/>
                </a:solidFill>
                <a:latin typeface="微软雅黑" panose="020B0503020204020204" pitchFamily="34" charset="-122"/>
                <a:ea typeface="微软雅黑" panose="020B0503020204020204" pitchFamily="34" charset="-122"/>
              </a:rPr>
              <a:t>应根据电气设备安装环境的类型和等级、电气设备的种类选用防爆型电气设备。</a:t>
            </a:r>
            <a:endParaRPr lang="zh-CN" altLang="en-US" sz="1600"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p:push di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153" y="323364"/>
            <a:ext cx="4209807" cy="369332"/>
          </a:xfrm>
          <a:prstGeom prst="rect">
            <a:avLst/>
          </a:prstGeom>
        </p:spPr>
        <p:txBody>
          <a:bodyPr wrap="none">
            <a:spAutoFit/>
          </a:bodyPr>
          <a:lstStyle/>
          <a:p>
            <a:pPr lvl="0"/>
            <a:r>
              <a:rPr lang="en-US" altLang="zh-CN" dirty="0" smtClean="0">
                <a:solidFill>
                  <a:schemeClr val="tx2"/>
                </a:solidFill>
                <a:latin typeface="华文隶书" panose="02010800040101010101" pitchFamily="2" charset="-122"/>
                <a:ea typeface="华文隶书" panose="02010800040101010101" pitchFamily="2" charset="-122"/>
              </a:rPr>
              <a:t>3</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、企业常用的电气的相关安全管理措施</a:t>
            </a:r>
            <a:endParaRPr lang="zh-CN" altLang="en-US" dirty="0">
              <a:solidFill>
                <a:schemeClr val="tx2"/>
              </a:solidFill>
              <a:latin typeface="华文隶书" panose="02010800040101010101" pitchFamily="2" charset="-122"/>
              <a:ea typeface="华文隶书" panose="02010800040101010101" pitchFamily="2" charset="-122"/>
            </a:endParaRPr>
          </a:p>
        </p:txBody>
      </p:sp>
      <p:graphicFrame>
        <p:nvGraphicFramePr>
          <p:cNvPr id="3" name="图示 2"/>
          <p:cNvGraphicFramePr/>
          <p:nvPr/>
        </p:nvGraphicFramePr>
        <p:xfrm>
          <a:off x="251520" y="836712"/>
          <a:ext cx="1440160" cy="532859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5" name="图片 4" descr="黑板.jpg"/>
          <p:cNvPicPr>
            <a:picLocks noChangeAspect="1"/>
          </p:cNvPicPr>
          <p:nvPr/>
        </p:nvPicPr>
        <p:blipFill>
          <a:blip r:embed="rId6" cstate="print">
            <a:clrChange>
              <a:clrFrom>
                <a:srgbClr val="FFFFFF"/>
              </a:clrFrom>
              <a:clrTo>
                <a:srgbClr val="FFFFFF">
                  <a:alpha val="0"/>
                </a:srgbClr>
              </a:clrTo>
            </a:clrChange>
          </a:blip>
          <a:srcRect r="2135" b="7161"/>
          <a:stretch>
            <a:fillRect/>
          </a:stretch>
        </p:blipFill>
        <p:spPr>
          <a:xfrm>
            <a:off x="2273178" y="1484784"/>
            <a:ext cx="6403278" cy="3888432"/>
          </a:xfrm>
          <a:prstGeom prst="rect">
            <a:avLst/>
          </a:prstGeom>
        </p:spPr>
      </p:pic>
      <p:sp>
        <p:nvSpPr>
          <p:cNvPr id="6" name="Rectangle 24"/>
          <p:cNvSpPr>
            <a:spLocks noChangeArrowheads="1"/>
          </p:cNvSpPr>
          <p:nvPr/>
        </p:nvSpPr>
        <p:spPr bwMode="auto">
          <a:xfrm>
            <a:off x="4283968" y="1686294"/>
            <a:ext cx="3600400" cy="2593018"/>
          </a:xfrm>
          <a:prstGeom prst="rect">
            <a:avLst/>
          </a:prstGeom>
          <a:noFill/>
          <a:ln w="9525">
            <a:noFill/>
            <a:miter lim="800000"/>
          </a:ln>
        </p:spPr>
        <p:txBody>
          <a:bodyPr wrap="square">
            <a:spAutoFit/>
          </a:bodyPr>
          <a:lstStyle/>
          <a:p>
            <a:pPr>
              <a:lnSpc>
                <a:spcPct val="125000"/>
              </a:lnSpc>
            </a:pPr>
            <a:r>
              <a:rPr lang="en-US" altLang="zh-CN" sz="1600" dirty="0">
                <a:solidFill>
                  <a:schemeClr val="bg1"/>
                </a:solidFill>
                <a:latin typeface="微软雅黑" panose="020B0503020204020204" pitchFamily="34" charset="-122"/>
                <a:ea typeface="微软雅黑" panose="020B0503020204020204" pitchFamily="34" charset="-122"/>
              </a:rPr>
              <a:t>   </a:t>
            </a:r>
            <a:r>
              <a:rPr lang="en-US" altLang="zh-CN" sz="1600" dirty="0" smtClean="0">
                <a:solidFill>
                  <a:schemeClr val="bg1"/>
                </a:solidFill>
                <a:latin typeface="微软雅黑" panose="020B0503020204020204" pitchFamily="34" charset="-122"/>
                <a:ea typeface="微软雅黑" panose="020B0503020204020204" pitchFamily="34" charset="-122"/>
              </a:rPr>
              <a:t>1</a:t>
            </a:r>
            <a:r>
              <a:rPr lang="zh-CN" altLang="en-US" sz="1600" dirty="0" smtClean="0">
                <a:solidFill>
                  <a:schemeClr val="bg1"/>
                </a:solidFill>
                <a:latin typeface="微软雅黑" panose="020B0503020204020204" pitchFamily="34" charset="-122"/>
                <a:ea typeface="微软雅黑" panose="020B0503020204020204" pitchFamily="34" charset="-122"/>
              </a:rPr>
              <a:t>、电气安全</a:t>
            </a:r>
            <a:r>
              <a:rPr lang="zh-CN" altLang="en-US" sz="1600" dirty="0">
                <a:solidFill>
                  <a:schemeClr val="bg1"/>
                </a:solidFill>
                <a:latin typeface="微软雅黑" panose="020B0503020204020204" pitchFamily="34" charset="-122"/>
                <a:ea typeface="微软雅黑" panose="020B0503020204020204" pitchFamily="34" charset="-122"/>
              </a:rPr>
              <a:t>检查制度</a:t>
            </a:r>
            <a:endParaRPr lang="zh-CN" altLang="en-US" sz="1600"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1600" dirty="0">
                <a:solidFill>
                  <a:schemeClr val="bg1"/>
                </a:solidFill>
                <a:latin typeface="微软雅黑" panose="020B0503020204020204" pitchFamily="34" charset="-122"/>
                <a:ea typeface="微软雅黑" panose="020B0503020204020204" pitchFamily="34" charset="-122"/>
              </a:rPr>
              <a:t>   </a:t>
            </a:r>
            <a:r>
              <a:rPr lang="en-US" altLang="zh-CN" sz="1600" dirty="0" smtClean="0">
                <a:solidFill>
                  <a:schemeClr val="bg1"/>
                </a:solidFill>
                <a:latin typeface="微软雅黑" panose="020B0503020204020204" pitchFamily="34" charset="-122"/>
                <a:ea typeface="微软雅黑" panose="020B0503020204020204" pitchFamily="34" charset="-122"/>
              </a:rPr>
              <a:t>2</a:t>
            </a:r>
            <a:r>
              <a:rPr lang="zh-CN" altLang="en-US" sz="1600" dirty="0" smtClean="0">
                <a:solidFill>
                  <a:schemeClr val="bg1"/>
                </a:solidFill>
                <a:latin typeface="微软雅黑" panose="020B0503020204020204" pitchFamily="34" charset="-122"/>
                <a:ea typeface="微软雅黑" panose="020B0503020204020204" pitchFamily="34" charset="-122"/>
              </a:rPr>
              <a:t>、接地装置</a:t>
            </a:r>
            <a:r>
              <a:rPr lang="zh-CN" altLang="en-US" sz="1600" dirty="0">
                <a:solidFill>
                  <a:schemeClr val="bg1"/>
                </a:solidFill>
                <a:latin typeface="微软雅黑" panose="020B0503020204020204" pitchFamily="34" charset="-122"/>
                <a:ea typeface="微软雅黑" panose="020B0503020204020204" pitchFamily="34" charset="-122"/>
              </a:rPr>
              <a:t>的维护与检查</a:t>
            </a:r>
            <a:endParaRPr lang="zh-CN" altLang="en-US" sz="1600"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1600" dirty="0">
                <a:solidFill>
                  <a:schemeClr val="bg1"/>
                </a:solidFill>
                <a:latin typeface="微软雅黑" panose="020B0503020204020204" pitchFamily="34" charset="-122"/>
                <a:ea typeface="微软雅黑" panose="020B0503020204020204" pitchFamily="34" charset="-122"/>
              </a:rPr>
              <a:t>   </a:t>
            </a:r>
            <a:r>
              <a:rPr lang="en-US" altLang="zh-CN" sz="1600" dirty="0" smtClean="0">
                <a:solidFill>
                  <a:schemeClr val="bg1"/>
                </a:solidFill>
                <a:latin typeface="微软雅黑" panose="020B0503020204020204" pitchFamily="34" charset="-122"/>
                <a:ea typeface="微软雅黑" panose="020B0503020204020204" pitchFamily="34" charset="-122"/>
              </a:rPr>
              <a:t>3</a:t>
            </a:r>
            <a:r>
              <a:rPr lang="zh-CN" altLang="en-US" sz="1600" dirty="0" smtClean="0">
                <a:solidFill>
                  <a:schemeClr val="bg1"/>
                </a:solidFill>
                <a:latin typeface="微软雅黑" panose="020B0503020204020204" pitchFamily="34" charset="-122"/>
                <a:ea typeface="微软雅黑" panose="020B0503020204020204" pitchFamily="34" charset="-122"/>
              </a:rPr>
              <a:t>、变压器</a:t>
            </a:r>
            <a:r>
              <a:rPr lang="zh-CN" altLang="en-US" sz="1600" dirty="0">
                <a:solidFill>
                  <a:schemeClr val="bg1"/>
                </a:solidFill>
                <a:latin typeface="微软雅黑" panose="020B0503020204020204" pitchFamily="34" charset="-122"/>
                <a:ea typeface="微软雅黑" panose="020B0503020204020204" pitchFamily="34" charset="-122"/>
              </a:rPr>
              <a:t>的现场检查</a:t>
            </a:r>
            <a:endParaRPr lang="zh-CN" altLang="en-US" sz="1600"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1600" dirty="0">
                <a:solidFill>
                  <a:schemeClr val="bg1"/>
                </a:solidFill>
                <a:latin typeface="微软雅黑" panose="020B0503020204020204" pitchFamily="34" charset="-122"/>
                <a:ea typeface="微软雅黑" panose="020B0503020204020204" pitchFamily="34" charset="-122"/>
              </a:rPr>
              <a:t>   </a:t>
            </a:r>
            <a:r>
              <a:rPr lang="en-US" altLang="zh-CN" sz="1600" dirty="0" smtClean="0">
                <a:solidFill>
                  <a:schemeClr val="bg1"/>
                </a:solidFill>
                <a:latin typeface="微软雅黑" panose="020B0503020204020204" pitchFamily="34" charset="-122"/>
                <a:ea typeface="微软雅黑" panose="020B0503020204020204" pitchFamily="34" charset="-122"/>
              </a:rPr>
              <a:t>4</a:t>
            </a:r>
            <a:r>
              <a:rPr lang="zh-CN" altLang="en-US" sz="1600" dirty="0" smtClean="0">
                <a:solidFill>
                  <a:schemeClr val="bg1"/>
                </a:solidFill>
                <a:latin typeface="微软雅黑" panose="020B0503020204020204" pitchFamily="34" charset="-122"/>
                <a:ea typeface="微软雅黑" panose="020B0503020204020204" pitchFamily="34" charset="-122"/>
              </a:rPr>
              <a:t>、继电器</a:t>
            </a:r>
            <a:r>
              <a:rPr lang="zh-CN" altLang="en-US" sz="1600" dirty="0">
                <a:solidFill>
                  <a:schemeClr val="bg1"/>
                </a:solidFill>
                <a:latin typeface="微软雅黑" panose="020B0503020204020204" pitchFamily="34" charset="-122"/>
                <a:ea typeface="微软雅黑" panose="020B0503020204020204" pitchFamily="34" charset="-122"/>
              </a:rPr>
              <a:t>的一般性检查</a:t>
            </a:r>
            <a:endParaRPr lang="zh-CN" altLang="en-US" sz="1600"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1600" dirty="0">
                <a:solidFill>
                  <a:schemeClr val="bg1"/>
                </a:solidFill>
                <a:latin typeface="微软雅黑" panose="020B0503020204020204" pitchFamily="34" charset="-122"/>
                <a:ea typeface="微软雅黑" panose="020B0503020204020204" pitchFamily="34" charset="-122"/>
              </a:rPr>
              <a:t>   </a:t>
            </a:r>
            <a:r>
              <a:rPr lang="en-US" altLang="zh-CN" sz="1600" dirty="0" smtClean="0">
                <a:solidFill>
                  <a:schemeClr val="bg1"/>
                </a:solidFill>
                <a:latin typeface="微软雅黑" panose="020B0503020204020204" pitchFamily="34" charset="-122"/>
                <a:ea typeface="微软雅黑" panose="020B0503020204020204" pitchFamily="34" charset="-122"/>
              </a:rPr>
              <a:t>5</a:t>
            </a:r>
            <a:r>
              <a:rPr lang="zh-CN" altLang="en-US" sz="1600" dirty="0" smtClean="0">
                <a:solidFill>
                  <a:schemeClr val="bg1"/>
                </a:solidFill>
                <a:latin typeface="微软雅黑" panose="020B0503020204020204" pitchFamily="34" charset="-122"/>
                <a:ea typeface="微软雅黑" panose="020B0503020204020204" pitchFamily="34" charset="-122"/>
              </a:rPr>
              <a:t>、电压互感器</a:t>
            </a:r>
            <a:r>
              <a:rPr lang="zh-CN" altLang="en-US" sz="1600" dirty="0">
                <a:solidFill>
                  <a:schemeClr val="bg1"/>
                </a:solidFill>
                <a:latin typeface="微软雅黑" panose="020B0503020204020204" pitchFamily="34" charset="-122"/>
                <a:ea typeface="微软雅黑" panose="020B0503020204020204" pitchFamily="34" charset="-122"/>
              </a:rPr>
              <a:t>的巡视检查</a:t>
            </a:r>
            <a:endParaRPr lang="zh-CN" altLang="en-US" sz="1600"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1600" dirty="0">
                <a:solidFill>
                  <a:schemeClr val="bg1"/>
                </a:solidFill>
                <a:latin typeface="微软雅黑" panose="020B0503020204020204" pitchFamily="34" charset="-122"/>
                <a:ea typeface="微软雅黑" panose="020B0503020204020204" pitchFamily="34" charset="-122"/>
              </a:rPr>
              <a:t>   </a:t>
            </a:r>
            <a:r>
              <a:rPr lang="en-US" altLang="zh-CN" sz="1600" dirty="0" smtClean="0">
                <a:solidFill>
                  <a:schemeClr val="bg1"/>
                </a:solidFill>
                <a:latin typeface="微软雅黑" panose="020B0503020204020204" pitchFamily="34" charset="-122"/>
                <a:ea typeface="微软雅黑" panose="020B0503020204020204" pitchFamily="34" charset="-122"/>
              </a:rPr>
              <a:t>6</a:t>
            </a:r>
            <a:r>
              <a:rPr lang="zh-CN" altLang="en-US" sz="1600" dirty="0" smtClean="0">
                <a:solidFill>
                  <a:schemeClr val="bg1"/>
                </a:solidFill>
                <a:latin typeface="微软雅黑" panose="020B0503020204020204" pitchFamily="34" charset="-122"/>
                <a:ea typeface="微软雅黑" panose="020B0503020204020204" pitchFamily="34" charset="-122"/>
              </a:rPr>
              <a:t>、电流互感器</a:t>
            </a:r>
            <a:r>
              <a:rPr lang="zh-CN" altLang="en-US" sz="1600" dirty="0">
                <a:solidFill>
                  <a:schemeClr val="bg1"/>
                </a:solidFill>
                <a:latin typeface="微软雅黑" panose="020B0503020204020204" pitchFamily="34" charset="-122"/>
                <a:ea typeface="微软雅黑" panose="020B0503020204020204" pitchFamily="34" charset="-122"/>
              </a:rPr>
              <a:t>在运行中的</a:t>
            </a:r>
            <a:r>
              <a:rPr lang="zh-CN" altLang="en-US" sz="1600" dirty="0" smtClean="0">
                <a:solidFill>
                  <a:schemeClr val="bg1"/>
                </a:solidFill>
                <a:latin typeface="微软雅黑" panose="020B0503020204020204" pitchFamily="34" charset="-122"/>
                <a:ea typeface="微软雅黑" panose="020B0503020204020204" pitchFamily="34" charset="-122"/>
              </a:rPr>
              <a:t>巡视检</a:t>
            </a:r>
            <a:endParaRPr lang="zh-CN" altLang="en-US" sz="1600"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1600" dirty="0">
                <a:solidFill>
                  <a:schemeClr val="bg1"/>
                </a:solidFill>
                <a:latin typeface="微软雅黑" panose="020B0503020204020204" pitchFamily="34" charset="-122"/>
                <a:ea typeface="微软雅黑" panose="020B0503020204020204" pitchFamily="34" charset="-122"/>
              </a:rPr>
              <a:t>   </a:t>
            </a:r>
            <a:r>
              <a:rPr lang="en-US" altLang="zh-CN" sz="1600" dirty="0" smtClean="0">
                <a:solidFill>
                  <a:schemeClr val="bg1"/>
                </a:solidFill>
                <a:latin typeface="微软雅黑" panose="020B0503020204020204" pitchFamily="34" charset="-122"/>
                <a:ea typeface="微软雅黑" panose="020B0503020204020204" pitchFamily="34" charset="-122"/>
              </a:rPr>
              <a:t>7</a:t>
            </a:r>
            <a:r>
              <a:rPr lang="zh-CN" altLang="en-US" sz="1600" dirty="0" smtClean="0">
                <a:solidFill>
                  <a:schemeClr val="bg1"/>
                </a:solidFill>
                <a:latin typeface="微软雅黑" panose="020B0503020204020204" pitchFamily="34" charset="-122"/>
                <a:ea typeface="微软雅黑" panose="020B0503020204020204" pitchFamily="34" charset="-122"/>
              </a:rPr>
              <a:t>、断路器</a:t>
            </a:r>
            <a:r>
              <a:rPr lang="zh-CN" altLang="en-US" sz="1600" dirty="0">
                <a:solidFill>
                  <a:schemeClr val="bg1"/>
                </a:solidFill>
                <a:latin typeface="微软雅黑" panose="020B0503020204020204" pitchFamily="34" charset="-122"/>
                <a:ea typeface="微软雅黑" panose="020B0503020204020204" pitchFamily="34" charset="-122"/>
              </a:rPr>
              <a:t>运行中巡视检查</a:t>
            </a:r>
            <a:endParaRPr lang="zh-CN" altLang="en-US" sz="1600"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1600" dirty="0">
                <a:solidFill>
                  <a:schemeClr val="bg1"/>
                </a:solidFill>
                <a:latin typeface="微软雅黑" panose="020B0503020204020204" pitchFamily="34" charset="-122"/>
                <a:ea typeface="微软雅黑" panose="020B0503020204020204" pitchFamily="34" charset="-122"/>
              </a:rPr>
              <a:t>   </a:t>
            </a:r>
            <a:r>
              <a:rPr lang="en-US" altLang="zh-CN" sz="1600" dirty="0" smtClean="0">
                <a:solidFill>
                  <a:schemeClr val="bg1"/>
                </a:solidFill>
                <a:latin typeface="微软雅黑" panose="020B0503020204020204" pitchFamily="34" charset="-122"/>
                <a:ea typeface="微软雅黑" panose="020B0503020204020204" pitchFamily="34" charset="-122"/>
              </a:rPr>
              <a:t>8</a:t>
            </a:r>
            <a:r>
              <a:rPr lang="zh-CN" altLang="en-US" sz="1600" dirty="0" smtClean="0">
                <a:solidFill>
                  <a:schemeClr val="bg1"/>
                </a:solidFill>
                <a:latin typeface="微软雅黑" panose="020B0503020204020204" pitchFamily="34" charset="-122"/>
                <a:ea typeface="微软雅黑" panose="020B0503020204020204" pitchFamily="34" charset="-122"/>
              </a:rPr>
              <a:t>、交流接触器</a:t>
            </a:r>
            <a:r>
              <a:rPr lang="zh-CN" altLang="en-US" sz="1600" dirty="0">
                <a:solidFill>
                  <a:schemeClr val="bg1"/>
                </a:solidFill>
                <a:latin typeface="微软雅黑" panose="020B0503020204020204" pitchFamily="34" charset="-122"/>
                <a:ea typeface="微软雅黑" panose="020B0503020204020204" pitchFamily="34" charset="-122"/>
              </a:rPr>
              <a:t>的巡视检查</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push di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153" y="323364"/>
            <a:ext cx="4209807" cy="369332"/>
          </a:xfrm>
          <a:prstGeom prst="rect">
            <a:avLst/>
          </a:prstGeom>
        </p:spPr>
        <p:txBody>
          <a:bodyPr wrap="none">
            <a:spAutoFit/>
          </a:bodyPr>
          <a:lstStyle/>
          <a:p>
            <a:pPr lvl="0"/>
            <a:r>
              <a:rPr lang="en-US" altLang="zh-CN" dirty="0" smtClean="0">
                <a:solidFill>
                  <a:schemeClr val="tx2"/>
                </a:solidFill>
                <a:latin typeface="华文隶书" panose="02010800040101010101" pitchFamily="2" charset="-122"/>
                <a:ea typeface="华文隶书" panose="02010800040101010101" pitchFamily="2" charset="-122"/>
              </a:rPr>
              <a:t>3</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、企业常用的电气的相关安全管理措施</a:t>
            </a:r>
            <a:endParaRPr lang="zh-CN" altLang="en-US" dirty="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251520" y="836712"/>
          <a:ext cx="1440160" cy="532859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Rectangle 61"/>
          <p:cNvSpPr>
            <a:spLocks noChangeArrowheads="1"/>
          </p:cNvSpPr>
          <p:nvPr/>
        </p:nvSpPr>
        <p:spPr bwMode="auto">
          <a:xfrm>
            <a:off x="1979712" y="1002214"/>
            <a:ext cx="2852063" cy="338554"/>
          </a:xfrm>
          <a:prstGeom prst="rect">
            <a:avLst/>
          </a:prstGeom>
          <a:noFill/>
          <a:ln w="9525">
            <a:noFill/>
            <a:miter lim="800000"/>
          </a:ln>
        </p:spPr>
        <p:txBody>
          <a:bodyPr wrap="none">
            <a:spAutoFit/>
          </a:bodyPr>
          <a:lstStyle/>
          <a:p>
            <a:r>
              <a:rPr kumimoji="1" lang="zh-CN" altLang="en-US" sz="1600" b="1" dirty="0" smtClean="0">
                <a:solidFill>
                  <a:schemeClr val="tx2"/>
                </a:solidFill>
                <a:latin typeface="微软雅黑" panose="020B0503020204020204" pitchFamily="34" charset="-122"/>
                <a:ea typeface="微软雅黑" panose="020B0503020204020204" pitchFamily="34" charset="-122"/>
              </a:rPr>
              <a:t>一、电气作业安全教育的人员</a:t>
            </a:r>
            <a:endParaRPr kumimoji="1" lang="zh-CN" altLang="en-US" sz="1600" b="1" dirty="0">
              <a:solidFill>
                <a:schemeClr val="tx2"/>
              </a:solidFill>
              <a:latin typeface="微软雅黑" panose="020B0503020204020204" pitchFamily="34" charset="-122"/>
              <a:ea typeface="微软雅黑" panose="020B0503020204020204" pitchFamily="34" charset="-122"/>
            </a:endParaRPr>
          </a:p>
        </p:txBody>
      </p:sp>
      <p:sp>
        <p:nvSpPr>
          <p:cNvPr id="7" name="矩形 6"/>
          <p:cNvSpPr/>
          <p:nvPr/>
        </p:nvSpPr>
        <p:spPr>
          <a:xfrm>
            <a:off x="2086699" y="1397675"/>
            <a:ext cx="5639685" cy="1815882"/>
          </a:xfrm>
          <a:prstGeom prst="rect">
            <a:avLst/>
          </a:prstGeom>
        </p:spPr>
        <p:txBody>
          <a:bodyPr wrap="none">
            <a:spAutoFit/>
          </a:bodyPr>
          <a:lstStyle/>
          <a:p>
            <a:pPr marL="342900" indent="-342900">
              <a:spcBef>
                <a:spcPct val="50000"/>
              </a:spcBef>
            </a:pPr>
            <a:r>
              <a:rPr lang="en-US" altLang="zh-CN" sz="1600" dirty="0" smtClean="0">
                <a:latin typeface="微软雅黑" panose="020B0503020204020204" pitchFamily="34" charset="-122"/>
                <a:ea typeface="微软雅黑" panose="020B0503020204020204" pitchFamily="34" charset="-122"/>
              </a:rPr>
              <a:t>1</a:t>
            </a:r>
            <a:r>
              <a:rPr lang="zh-CN" altLang="en-US" sz="1600" dirty="0" smtClean="0">
                <a:latin typeface="微软雅黑" panose="020B0503020204020204" pitchFamily="34" charset="-122"/>
                <a:ea typeface="微软雅黑" panose="020B0503020204020204" pitchFamily="34" charset="-122"/>
              </a:rPr>
              <a:t>、新入厂员工</a:t>
            </a:r>
            <a:endParaRPr lang="en-US" altLang="zh-CN" sz="1600" dirty="0" smtClean="0">
              <a:latin typeface="微软雅黑" panose="020B0503020204020204" pitchFamily="34" charset="-122"/>
              <a:ea typeface="微软雅黑" panose="020B0503020204020204" pitchFamily="34" charset="-122"/>
            </a:endParaRPr>
          </a:p>
          <a:p>
            <a:pPr marL="342900" indent="-342900">
              <a:spcBef>
                <a:spcPct val="50000"/>
              </a:spcBef>
            </a:pPr>
            <a:r>
              <a:rPr lang="en-US" altLang="zh-CN" sz="1600" dirty="0" smtClean="0">
                <a:latin typeface="微软雅黑" panose="020B0503020204020204" pitchFamily="34" charset="-122"/>
                <a:ea typeface="微软雅黑" panose="020B0503020204020204" pitchFamily="34" charset="-122"/>
              </a:rPr>
              <a:t>2</a:t>
            </a:r>
            <a:r>
              <a:rPr lang="zh-CN" altLang="en-US" sz="1600" dirty="0" smtClean="0">
                <a:latin typeface="微软雅黑" panose="020B0503020204020204" pitchFamily="34" charset="-122"/>
                <a:ea typeface="微软雅黑" panose="020B0503020204020204" pitchFamily="34" charset="-122"/>
              </a:rPr>
              <a:t>、一般职工</a:t>
            </a:r>
            <a:endParaRPr lang="en-US" altLang="zh-CN" sz="1600" dirty="0" smtClean="0">
              <a:latin typeface="微软雅黑" panose="020B0503020204020204" pitchFamily="34" charset="-122"/>
              <a:ea typeface="微软雅黑" panose="020B0503020204020204" pitchFamily="34" charset="-122"/>
            </a:endParaRPr>
          </a:p>
          <a:p>
            <a:pPr marL="342900" indent="-342900">
              <a:spcBef>
                <a:spcPct val="50000"/>
              </a:spcBef>
            </a:pPr>
            <a:r>
              <a:rPr lang="en-US" altLang="zh-CN" sz="1600" dirty="0" smtClean="0">
                <a:latin typeface="微软雅黑" panose="020B0503020204020204" pitchFamily="34" charset="-122"/>
                <a:ea typeface="微软雅黑" panose="020B0503020204020204" pitchFamily="34" charset="-122"/>
              </a:rPr>
              <a:t>3</a:t>
            </a:r>
            <a:r>
              <a:rPr lang="zh-CN" altLang="en-US" sz="1600" dirty="0" smtClean="0">
                <a:latin typeface="微软雅黑" panose="020B0503020204020204" pitchFamily="34" charset="-122"/>
                <a:ea typeface="微软雅黑" panose="020B0503020204020204" pitchFamily="34" charset="-122"/>
              </a:rPr>
              <a:t>、使用电气设备的一般生产工人</a:t>
            </a:r>
            <a:endParaRPr lang="en-US" altLang="zh-CN" sz="1600" dirty="0" smtClean="0">
              <a:latin typeface="微软雅黑" panose="020B0503020204020204" pitchFamily="34" charset="-122"/>
              <a:ea typeface="微软雅黑" panose="020B0503020204020204" pitchFamily="34" charset="-122"/>
            </a:endParaRPr>
          </a:p>
          <a:p>
            <a:pPr marL="342900" indent="-342900">
              <a:spcBef>
                <a:spcPct val="50000"/>
              </a:spcBef>
            </a:pPr>
            <a:r>
              <a:rPr lang="en-US" altLang="zh-CN" sz="1600" dirty="0" smtClean="0">
                <a:latin typeface="微软雅黑" panose="020B0503020204020204" pitchFamily="34" charset="-122"/>
                <a:ea typeface="微软雅黑" panose="020B0503020204020204" pitchFamily="34" charset="-122"/>
              </a:rPr>
              <a:t>4</a:t>
            </a:r>
            <a:r>
              <a:rPr lang="zh-CN" altLang="en-US" sz="1600" dirty="0" smtClean="0">
                <a:latin typeface="微软雅黑" panose="020B0503020204020204" pitchFamily="34" charset="-122"/>
                <a:ea typeface="微软雅黑" panose="020B0503020204020204" pitchFamily="34" charset="-122"/>
              </a:rPr>
              <a:t>、独立工作的电气工作人员</a:t>
            </a:r>
            <a:endParaRPr lang="zh-CN" altLang="en-US" sz="1600" dirty="0" smtClean="0">
              <a:latin typeface="微软雅黑" panose="020B0503020204020204" pitchFamily="34" charset="-122"/>
              <a:ea typeface="微软雅黑" panose="020B0503020204020204" pitchFamily="34" charset="-122"/>
            </a:endParaRPr>
          </a:p>
          <a:p>
            <a:pPr marL="342900" indent="-342900">
              <a:spcBef>
                <a:spcPct val="50000"/>
              </a:spcBef>
            </a:pPr>
            <a:r>
              <a:rPr lang="en-US" altLang="zh-CN" sz="1600" dirty="0" smtClean="0">
                <a:latin typeface="微软雅黑" panose="020B0503020204020204" pitchFamily="34" charset="-122"/>
                <a:ea typeface="微软雅黑" panose="020B0503020204020204" pitchFamily="34" charset="-122"/>
              </a:rPr>
              <a:t>5</a:t>
            </a:r>
            <a:r>
              <a:rPr lang="zh-CN" altLang="en-US" sz="1600" dirty="0" smtClean="0">
                <a:latin typeface="微软雅黑" panose="020B0503020204020204" pitchFamily="34" charset="-122"/>
                <a:ea typeface="微软雅黑" panose="020B0503020204020204" pitchFamily="34" charset="-122"/>
              </a:rPr>
              <a:t>、新参加电气工作的人员、实习人员、临时参加劳动的人员</a:t>
            </a:r>
            <a:endParaRPr lang="zh-CN" altLang="en-US" sz="1600" dirty="0">
              <a:latin typeface="微软雅黑" panose="020B0503020204020204" pitchFamily="34" charset="-122"/>
              <a:ea typeface="微软雅黑" panose="020B0503020204020204" pitchFamily="34" charset="-122"/>
            </a:endParaRPr>
          </a:p>
        </p:txBody>
      </p:sp>
      <p:pic>
        <p:nvPicPr>
          <p:cNvPr id="8" name="Picture 33" descr="未命名"/>
          <p:cNvPicPr>
            <a:picLocks noChangeAspect="1" noChangeArrowheads="1"/>
          </p:cNvPicPr>
          <p:nvPr/>
        </p:nvPicPr>
        <p:blipFill>
          <a:blip r:embed="rId6" cstate="print">
            <a:clrChange>
              <a:clrFrom>
                <a:srgbClr val="FFFFFF"/>
              </a:clrFrom>
              <a:clrTo>
                <a:srgbClr val="FFFFFF">
                  <a:alpha val="0"/>
                </a:srgbClr>
              </a:clrTo>
            </a:clrChange>
          </a:blip>
          <a:srcRect r="48399" b="44000"/>
          <a:stretch>
            <a:fillRect/>
          </a:stretch>
        </p:blipFill>
        <p:spPr bwMode="auto">
          <a:xfrm>
            <a:off x="5796136" y="980728"/>
            <a:ext cx="2171700" cy="1885950"/>
          </a:xfrm>
          <a:prstGeom prst="rect">
            <a:avLst/>
          </a:prstGeom>
          <a:noFill/>
          <a:ln w="9525">
            <a:noFill/>
            <a:miter lim="800000"/>
            <a:headEnd/>
            <a:tailEnd/>
          </a:ln>
        </p:spPr>
      </p:pic>
      <p:sp>
        <p:nvSpPr>
          <p:cNvPr id="9" name="Rectangle 61"/>
          <p:cNvSpPr>
            <a:spLocks noChangeArrowheads="1"/>
          </p:cNvSpPr>
          <p:nvPr/>
        </p:nvSpPr>
        <p:spPr bwMode="auto">
          <a:xfrm>
            <a:off x="1979712" y="3378478"/>
            <a:ext cx="2852063" cy="338554"/>
          </a:xfrm>
          <a:prstGeom prst="rect">
            <a:avLst/>
          </a:prstGeom>
          <a:noFill/>
          <a:ln w="9525">
            <a:noFill/>
            <a:miter lim="800000"/>
          </a:ln>
        </p:spPr>
        <p:txBody>
          <a:bodyPr wrap="none">
            <a:spAutoFit/>
          </a:bodyPr>
          <a:lstStyle/>
          <a:p>
            <a:r>
              <a:rPr kumimoji="1" lang="zh-CN" altLang="en-US" sz="1600" b="1" dirty="0" smtClean="0">
                <a:solidFill>
                  <a:schemeClr val="tx2"/>
                </a:solidFill>
                <a:latin typeface="微软雅黑" panose="020B0503020204020204" pitchFamily="34" charset="-122"/>
                <a:ea typeface="微软雅黑" panose="020B0503020204020204" pitchFamily="34" charset="-122"/>
              </a:rPr>
              <a:t>二、电气作业安全教育的内容</a:t>
            </a:r>
            <a:endParaRPr kumimoji="1" lang="zh-CN" altLang="en-US" sz="1600" b="1" dirty="0">
              <a:solidFill>
                <a:schemeClr val="tx2"/>
              </a:solidFill>
              <a:latin typeface="微软雅黑" panose="020B0503020204020204" pitchFamily="34" charset="-122"/>
              <a:ea typeface="微软雅黑" panose="020B0503020204020204" pitchFamily="34" charset="-122"/>
            </a:endParaRPr>
          </a:p>
        </p:txBody>
      </p:sp>
      <p:sp>
        <p:nvSpPr>
          <p:cNvPr id="10" name="矩形 9"/>
          <p:cNvSpPr/>
          <p:nvPr/>
        </p:nvSpPr>
        <p:spPr>
          <a:xfrm>
            <a:off x="2109214" y="3784972"/>
            <a:ext cx="5904656" cy="2308324"/>
          </a:xfrm>
          <a:prstGeom prst="rect">
            <a:avLst/>
          </a:prstGeom>
        </p:spPr>
        <p:txBody>
          <a:bodyPr wrap="square">
            <a:spAutoFit/>
          </a:bodyPr>
          <a:lstStyle/>
          <a:p>
            <a:pPr>
              <a:lnSpc>
                <a:spcPct val="150000"/>
              </a:lnSpc>
            </a:pPr>
            <a:r>
              <a:rPr lang="en-US" altLang="zh-CN" sz="1600" dirty="0" smtClean="0">
                <a:latin typeface="微软雅黑" panose="020B0503020204020204" pitchFamily="34" charset="-122"/>
                <a:ea typeface="微软雅黑" panose="020B0503020204020204" pitchFamily="34" charset="-122"/>
              </a:rPr>
              <a:t>1</a:t>
            </a:r>
            <a:r>
              <a:rPr lang="zh-CN" altLang="en-US" sz="1600" dirty="0" smtClean="0">
                <a:latin typeface="微软雅黑" panose="020B0503020204020204" pitchFamily="34" charset="-122"/>
                <a:ea typeface="微软雅黑" panose="020B0503020204020204" pitchFamily="34" charset="-122"/>
              </a:rPr>
              <a:t>、电气安全基础知识教育</a:t>
            </a:r>
            <a:endParaRPr lang="en-US" altLang="zh-CN" sz="1600" dirty="0" smtClean="0">
              <a:latin typeface="微软雅黑" panose="020B0503020204020204" pitchFamily="34" charset="-122"/>
              <a:ea typeface="微软雅黑" panose="020B0503020204020204" pitchFamily="34" charset="-122"/>
            </a:endParaRPr>
          </a:p>
          <a:p>
            <a:pPr>
              <a:lnSpc>
                <a:spcPct val="150000"/>
              </a:lnSpc>
            </a:pPr>
            <a:r>
              <a:rPr lang="en-US" altLang="zh-CN" sz="1600" dirty="0" smtClean="0">
                <a:latin typeface="微软雅黑" panose="020B0503020204020204" pitchFamily="34" charset="-122"/>
                <a:ea typeface="微软雅黑" panose="020B0503020204020204" pitchFamily="34" charset="-122"/>
              </a:rPr>
              <a:t>2</a:t>
            </a: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一般电气安全知识</a:t>
            </a:r>
            <a:r>
              <a:rPr lang="en-US" altLang="zh-CN" sz="1600" dirty="0" smtClean="0">
                <a:latin typeface="微软雅黑" panose="020B0503020204020204" pitchFamily="34" charset="-122"/>
                <a:ea typeface="微软雅黑" panose="020B0503020204020204" pitchFamily="34" charset="-122"/>
              </a:rPr>
              <a:t>+</a:t>
            </a:r>
            <a:r>
              <a:rPr lang="zh-CN" altLang="en-US" sz="1600" dirty="0" smtClean="0">
                <a:latin typeface="微软雅黑" panose="020B0503020204020204" pitchFamily="34" charset="-122"/>
                <a:ea typeface="微软雅黑" panose="020B0503020204020204" pitchFamily="34" charset="-122"/>
              </a:rPr>
              <a:t>有关的安全操作规程</a:t>
            </a:r>
            <a:endParaRPr lang="en-US" altLang="zh-CN" sz="1600" dirty="0" smtClean="0">
              <a:latin typeface="微软雅黑" panose="020B0503020204020204" pitchFamily="34" charset="-122"/>
              <a:ea typeface="微软雅黑" panose="020B0503020204020204" pitchFamily="34" charset="-122"/>
            </a:endParaRPr>
          </a:p>
          <a:p>
            <a:pPr>
              <a:lnSpc>
                <a:spcPct val="150000"/>
              </a:lnSpc>
            </a:pPr>
            <a:r>
              <a:rPr lang="en-US" altLang="zh-CN" sz="1600" dirty="0" smtClean="0">
                <a:latin typeface="微软雅黑" panose="020B0503020204020204" pitchFamily="34" charset="-122"/>
                <a:ea typeface="微软雅黑" panose="020B0503020204020204" pitchFamily="34" charset="-122"/>
              </a:rPr>
              <a:t>3</a:t>
            </a:r>
            <a:r>
              <a:rPr lang="zh-CN" altLang="en-US" sz="1600" dirty="0" smtClean="0">
                <a:latin typeface="微软雅黑" panose="020B0503020204020204" pitchFamily="34" charset="-122"/>
                <a:ea typeface="微软雅黑" panose="020B0503020204020204" pitchFamily="34" charset="-122"/>
              </a:rPr>
              <a:t>、取得国家颁发的上岗证、电气装置在安装、使用、维护、检修过程中的安全要求、电气安全操作规程、电气灭火的方法、触电急救</a:t>
            </a:r>
            <a:endParaRPr lang="en-US" altLang="zh-CN" sz="1600" dirty="0" smtClean="0">
              <a:latin typeface="微软雅黑" panose="020B0503020204020204" pitchFamily="34" charset="-122"/>
              <a:ea typeface="微软雅黑" panose="020B0503020204020204" pitchFamily="34" charset="-122"/>
            </a:endParaRPr>
          </a:p>
          <a:p>
            <a:pPr>
              <a:lnSpc>
                <a:spcPct val="150000"/>
              </a:lnSpc>
            </a:pPr>
            <a:r>
              <a:rPr lang="en-US" altLang="zh-CN" sz="1600" dirty="0" smtClean="0">
                <a:latin typeface="微软雅黑" panose="020B0503020204020204" pitchFamily="34" charset="-122"/>
                <a:ea typeface="微软雅黑" panose="020B0503020204020204" pitchFamily="34" charset="-122"/>
              </a:rPr>
              <a:t>4</a:t>
            </a:r>
            <a:r>
              <a:rPr lang="zh-CN" altLang="en-US" sz="1600" dirty="0" smtClean="0">
                <a:latin typeface="微软雅黑" panose="020B0503020204020204" pitchFamily="34" charset="-122"/>
                <a:ea typeface="微软雅黑" panose="020B0503020204020204" pitchFamily="34" charset="-122"/>
              </a:rPr>
              <a:t>、电气安全基础知识教育</a:t>
            </a:r>
            <a:endParaRPr lang="zh-CN" altLang="en-US" sz="1600" dirty="0" smtClean="0">
              <a:latin typeface="微软雅黑" panose="020B0503020204020204" pitchFamily="34" charset="-122"/>
              <a:ea typeface="微软雅黑" panose="020B0503020204020204" pitchFamily="34" charset="-122"/>
            </a:endParaRPr>
          </a:p>
        </p:txBody>
      </p:sp>
      <p:pic>
        <p:nvPicPr>
          <p:cNvPr id="11" name="Picture 32" descr="j0178141"/>
          <p:cNvPicPr>
            <a:picLocks noChangeAspect="1" noChangeArrowheads="1" noCrop="1"/>
          </p:cNvPicPr>
          <p:nvPr/>
        </p:nvPicPr>
        <p:blipFill>
          <a:blip r:embed="rId7" cstate="print"/>
          <a:srcRect/>
          <a:stretch>
            <a:fillRect/>
          </a:stretch>
        </p:blipFill>
        <p:spPr bwMode="auto">
          <a:xfrm>
            <a:off x="6437039" y="3352908"/>
            <a:ext cx="1159297" cy="1300228"/>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153" y="323364"/>
            <a:ext cx="4209807" cy="369332"/>
          </a:xfrm>
          <a:prstGeom prst="rect">
            <a:avLst/>
          </a:prstGeom>
        </p:spPr>
        <p:txBody>
          <a:bodyPr wrap="none">
            <a:spAutoFit/>
          </a:bodyPr>
          <a:lstStyle/>
          <a:p>
            <a:pPr lvl="0"/>
            <a:r>
              <a:rPr lang="en-US" altLang="zh-CN" dirty="0" smtClean="0">
                <a:solidFill>
                  <a:schemeClr val="tx2"/>
                </a:solidFill>
                <a:latin typeface="华文隶书" panose="02010800040101010101" pitchFamily="2" charset="-122"/>
                <a:ea typeface="华文隶书" panose="02010800040101010101" pitchFamily="2" charset="-122"/>
              </a:rPr>
              <a:t>3</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、企业常用的电气的相关安全管理措施</a:t>
            </a:r>
            <a:endParaRPr lang="zh-CN" altLang="en-US" dirty="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251520" y="836712"/>
          <a:ext cx="1440160" cy="532859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7" name="表格 6"/>
          <p:cNvGraphicFramePr>
            <a:graphicFrameLocks noGrp="1"/>
          </p:cNvGraphicFramePr>
          <p:nvPr/>
        </p:nvGraphicFramePr>
        <p:xfrm>
          <a:off x="1907705" y="908720"/>
          <a:ext cx="7056783" cy="5112568"/>
        </p:xfrm>
        <a:graphic>
          <a:graphicData uri="http://schemas.openxmlformats.org/drawingml/2006/table">
            <a:tbl>
              <a:tblPr/>
              <a:tblGrid>
                <a:gridCol w="510539"/>
                <a:gridCol w="1384127"/>
                <a:gridCol w="2155609"/>
                <a:gridCol w="3006508"/>
              </a:tblGrid>
              <a:tr h="500842">
                <a:tc>
                  <a:txBody>
                    <a:bodyPr/>
                    <a:lstStyle/>
                    <a:p>
                      <a:pPr algn="ctr" rtl="0" fontAlgn="ctr"/>
                      <a:r>
                        <a:rPr lang="zh-CN" altLang="en-US" sz="1400" b="1" i="0" u="none" strike="noStrike" dirty="0">
                          <a:solidFill>
                            <a:srgbClr val="000000"/>
                          </a:solidFill>
                          <a:latin typeface="微软雅黑" panose="020B0503020204020204" pitchFamily="34" charset="-122"/>
                          <a:ea typeface="微软雅黑" panose="020B0503020204020204" pitchFamily="34" charset="-122"/>
                        </a:rPr>
                        <a:t>颜 色</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 </a:t>
                      </a:r>
                      <a:endParaRPr lang="zh-CN" altLang="en-US" sz="1400" b="1" i="0" u="none" strike="noStrike" dirty="0">
                        <a:solidFill>
                          <a:srgbClr val="000000"/>
                        </a:solidFill>
                        <a:latin typeface="微软雅黑" panose="020B0503020204020204" pitchFamily="34" charset="-122"/>
                        <a:ea typeface="微软雅黑" panose="020B0503020204020204" pitchFamily="34" charset="-122"/>
                      </a:endParaRPr>
                    </a:p>
                  </a:txBody>
                  <a:tcPr marL="7350" marR="7350" marT="7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400" b="1" i="0" u="none" strike="noStrike">
                          <a:solidFill>
                            <a:srgbClr val="000000"/>
                          </a:solidFill>
                          <a:latin typeface="微软雅黑" panose="020B0503020204020204" pitchFamily="34" charset="-122"/>
                          <a:ea typeface="微软雅黑" panose="020B0503020204020204" pitchFamily="34" charset="-122"/>
                        </a:rPr>
                        <a:t>含   义</a:t>
                      </a:r>
                      <a:r>
                        <a:rPr lang="zh-CN" altLang="en-US" sz="1400" b="0" i="0" u="none" strike="noStrike">
                          <a:solidFill>
                            <a:srgbClr val="000000"/>
                          </a:solidFill>
                          <a:latin typeface="微软雅黑" panose="020B0503020204020204" pitchFamily="34" charset="-122"/>
                          <a:ea typeface="微软雅黑" panose="020B0503020204020204" pitchFamily="34" charset="-122"/>
                        </a:rPr>
                        <a:t> </a:t>
                      </a:r>
                      <a:endParaRPr lang="zh-CN" altLang="en-US" sz="1400" b="1" i="0" u="none" strike="noStrike">
                        <a:solidFill>
                          <a:srgbClr val="000000"/>
                        </a:solidFill>
                        <a:latin typeface="微软雅黑" panose="020B0503020204020204" pitchFamily="34" charset="-122"/>
                        <a:ea typeface="微软雅黑" panose="020B0503020204020204" pitchFamily="34" charset="-122"/>
                      </a:endParaRPr>
                    </a:p>
                  </a:txBody>
                  <a:tcPr marL="7350" marR="7350" marT="7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400" b="1" i="0" u="none" strike="noStrike">
                          <a:solidFill>
                            <a:srgbClr val="000000"/>
                          </a:solidFill>
                          <a:latin typeface="微软雅黑" panose="020B0503020204020204" pitchFamily="34" charset="-122"/>
                          <a:ea typeface="微软雅黑" panose="020B0503020204020204" pitchFamily="34" charset="-122"/>
                        </a:rPr>
                        <a:t>适用标准</a:t>
                      </a:r>
                      <a:r>
                        <a:rPr lang="zh-CN" altLang="en-US" sz="1400" b="0" i="0" u="none" strike="noStrike">
                          <a:solidFill>
                            <a:srgbClr val="000000"/>
                          </a:solidFill>
                          <a:latin typeface="微软雅黑" panose="020B0503020204020204" pitchFamily="34" charset="-122"/>
                          <a:ea typeface="微软雅黑" panose="020B0503020204020204" pitchFamily="34" charset="-122"/>
                        </a:rPr>
                        <a:t> </a:t>
                      </a:r>
                      <a:endParaRPr lang="zh-CN" altLang="en-US" sz="1400" b="1" i="0" u="none" strike="noStrike">
                        <a:solidFill>
                          <a:srgbClr val="000000"/>
                        </a:solidFill>
                        <a:latin typeface="微软雅黑" panose="020B0503020204020204" pitchFamily="34" charset="-122"/>
                        <a:ea typeface="微软雅黑" panose="020B0503020204020204" pitchFamily="34" charset="-122"/>
                      </a:endParaRPr>
                    </a:p>
                  </a:txBody>
                  <a:tcPr marL="7350" marR="7350" marT="7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400" b="1" i="0" u="none" strike="noStrike">
                          <a:solidFill>
                            <a:srgbClr val="000000"/>
                          </a:solidFill>
                          <a:latin typeface="微软雅黑" panose="020B0503020204020204" pitchFamily="34" charset="-122"/>
                          <a:ea typeface="微软雅黑" panose="020B0503020204020204" pitchFamily="34" charset="-122"/>
                        </a:rPr>
                        <a:t>适用对象</a:t>
                      </a:r>
                      <a:r>
                        <a:rPr lang="zh-CN" altLang="en-US" sz="1400" b="0" i="0" u="none" strike="noStrike">
                          <a:solidFill>
                            <a:srgbClr val="000000"/>
                          </a:solidFill>
                          <a:latin typeface="微软雅黑" panose="020B0503020204020204" pitchFamily="34" charset="-122"/>
                          <a:ea typeface="微软雅黑" panose="020B0503020204020204" pitchFamily="34" charset="-122"/>
                        </a:rPr>
                        <a:t> </a:t>
                      </a:r>
                      <a:endParaRPr lang="zh-CN" altLang="en-US" sz="1400" b="1" i="0" u="none" strike="noStrike">
                        <a:solidFill>
                          <a:srgbClr val="000000"/>
                        </a:solidFill>
                        <a:latin typeface="微软雅黑" panose="020B0503020204020204" pitchFamily="34" charset="-122"/>
                        <a:ea typeface="微软雅黑" panose="020B0503020204020204" pitchFamily="34" charset="-122"/>
                      </a:endParaRPr>
                    </a:p>
                  </a:txBody>
                  <a:tcPr marL="7350" marR="7350" marT="7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71366">
                <a:tc>
                  <a:txBody>
                    <a:bodyPr/>
                    <a:lstStyle/>
                    <a:p>
                      <a:pPr algn="ctr" rtl="0" fontAlgn="ctr"/>
                      <a:r>
                        <a:rPr lang="zh-CN" altLang="en-US" sz="1400" b="0" i="0" u="none" strike="noStrike">
                          <a:solidFill>
                            <a:srgbClr val="FFFFFF"/>
                          </a:solidFill>
                          <a:latin typeface="微软雅黑" panose="020B0503020204020204" pitchFamily="34" charset="-122"/>
                          <a:ea typeface="微软雅黑" panose="020B0503020204020204" pitchFamily="34" charset="-122"/>
                        </a:rPr>
                        <a:t>红色 </a:t>
                      </a:r>
                      <a:endParaRPr lang="zh-CN" altLang="en-US" sz="1400" b="0" i="0" u="none" strike="noStrike">
                        <a:solidFill>
                          <a:srgbClr val="FFFFFF"/>
                        </a:solidFill>
                        <a:latin typeface="微软雅黑" panose="020B0503020204020204" pitchFamily="34" charset="-122"/>
                        <a:ea typeface="微软雅黑" panose="020B0503020204020204" pitchFamily="34" charset="-122"/>
                      </a:endParaRPr>
                    </a:p>
                  </a:txBody>
                  <a:tcPr marL="7350" marR="7350" marT="7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3300"/>
                    </a:solidFill>
                  </a:tcPr>
                </a:tc>
                <a:tc>
                  <a:txBody>
                    <a:bodyPr/>
                    <a:lstStyle/>
                    <a:p>
                      <a:pPr algn="l" rtl="0" fontAlgn="ct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 禁止</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、停止</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紧急  </a:t>
                      </a:r>
                      <a:endParaRPr lang="en-US" altLang="zh-CN" sz="1400" b="0" i="0" u="none" strike="noStrike" dirty="0" smtClean="0">
                        <a:solidFill>
                          <a:srgbClr val="000000"/>
                        </a:solidFill>
                        <a:latin typeface="微软雅黑" panose="020B0503020204020204" pitchFamily="34" charset="-122"/>
                        <a:ea typeface="微软雅黑" panose="020B0503020204020204" pitchFamily="34" charset="-122"/>
                      </a:endParaRPr>
                    </a:p>
                    <a:p>
                      <a:pPr algn="l" rtl="0" fontAlgn="ct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停止</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）危险、</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禁</a:t>
                      </a:r>
                      <a:endParaRPr lang="en-US" altLang="zh-CN" sz="1400" b="0" i="0" u="none" strike="noStrike" dirty="0" smtClean="0">
                        <a:solidFill>
                          <a:srgbClr val="000000"/>
                        </a:solidFill>
                        <a:latin typeface="微软雅黑" panose="020B0503020204020204" pitchFamily="34" charset="-122"/>
                        <a:ea typeface="微软雅黑" panose="020B0503020204020204" pitchFamily="34" charset="-122"/>
                      </a:endParaRPr>
                    </a:p>
                    <a:p>
                      <a:pPr algn="l" rtl="0" fontAlgn="ct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火</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及消防设施</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表</a:t>
                      </a:r>
                      <a:endParaRPr lang="en-US" altLang="zh-CN" sz="1400" b="0" i="0" u="none" strike="noStrike" dirty="0" smtClean="0">
                        <a:solidFill>
                          <a:srgbClr val="000000"/>
                        </a:solidFill>
                        <a:latin typeface="微软雅黑" panose="020B0503020204020204" pitchFamily="34" charset="-122"/>
                        <a:ea typeface="微软雅黑" panose="020B0503020204020204" pitchFamily="34" charset="-122"/>
                      </a:endParaRPr>
                    </a:p>
                    <a:p>
                      <a:pPr algn="l" rtl="0" fontAlgn="ct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示</a:t>
                      </a:r>
                      <a:endParaRPr lang="zh-CN" altLang="en-US" sz="1400" b="0" i="0" u="none" strike="noStrike" dirty="0">
                        <a:solidFill>
                          <a:srgbClr val="000000"/>
                        </a:solidFill>
                        <a:latin typeface="微软雅黑" panose="020B0503020204020204" pitchFamily="34" charset="-122"/>
                        <a:ea typeface="微软雅黑" panose="020B0503020204020204" pitchFamily="34" charset="-122"/>
                      </a:endParaRPr>
                    </a:p>
                  </a:txBody>
                  <a:tcPr marL="7350" marR="7350" marT="7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 ①</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禁止行为的表示</a:t>
                      </a:r>
                      <a:br>
                        <a:rPr lang="zh-CN" altLang="en-US" sz="1400" b="0" i="0" u="none" strike="noStrike" dirty="0">
                          <a:solidFill>
                            <a:srgbClr val="000000"/>
                          </a:solidFill>
                          <a:latin typeface="微软雅黑" panose="020B0503020204020204" pitchFamily="34" charset="-122"/>
                          <a:ea typeface="微软雅黑" panose="020B0503020204020204" pitchFamily="34" charset="-122"/>
                        </a:rPr>
                      </a:b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 ②</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停止操作机器（紧急</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停 </a:t>
                      </a:r>
                      <a:endParaRPr lang="en-US" altLang="zh-CN" sz="1400" b="0" i="0" u="none" strike="noStrike" dirty="0" smtClean="0">
                        <a:solidFill>
                          <a:srgbClr val="000000"/>
                        </a:solidFill>
                        <a:latin typeface="微软雅黑" panose="020B0503020204020204" pitchFamily="34" charset="-122"/>
                        <a:ea typeface="微软雅黑" panose="020B0503020204020204" pitchFamily="34" charset="-122"/>
                      </a:endParaRPr>
                    </a:p>
                    <a:p>
                      <a:pPr algn="l" rtl="0" fontAlgn="ct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止</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）表示</a:t>
                      </a:r>
                      <a:br>
                        <a:rPr lang="zh-CN" altLang="en-US" sz="1400" b="0" i="0" u="none" strike="noStrike" dirty="0">
                          <a:solidFill>
                            <a:srgbClr val="000000"/>
                          </a:solidFill>
                          <a:latin typeface="微软雅黑" panose="020B0503020204020204" pitchFamily="34" charset="-122"/>
                          <a:ea typeface="微软雅黑" panose="020B0503020204020204" pitchFamily="34" charset="-122"/>
                        </a:rPr>
                      </a:b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 ③</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危险状态的表示</a:t>
                      </a:r>
                      <a:br>
                        <a:rPr lang="zh-CN" altLang="en-US" sz="1400" b="0" i="0" u="none" strike="noStrike" dirty="0">
                          <a:solidFill>
                            <a:srgbClr val="000000"/>
                          </a:solidFill>
                          <a:latin typeface="微软雅黑" panose="020B0503020204020204" pitchFamily="34" charset="-122"/>
                          <a:ea typeface="微软雅黑" panose="020B0503020204020204" pitchFamily="34" charset="-122"/>
                        </a:rPr>
                      </a:b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 ④</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消防灭火及设施表示</a:t>
                      </a:r>
                      <a:endParaRPr lang="zh-CN" altLang="en-US" sz="1400" b="0" i="0" u="none" strike="noStrike" dirty="0">
                        <a:solidFill>
                          <a:srgbClr val="000000"/>
                        </a:solidFill>
                        <a:latin typeface="微软雅黑" panose="020B0503020204020204" pitchFamily="34" charset="-122"/>
                        <a:ea typeface="微软雅黑" panose="020B0503020204020204" pitchFamily="34" charset="-122"/>
                      </a:endParaRPr>
                    </a:p>
                  </a:txBody>
                  <a:tcPr marL="7350" marR="7350" marT="7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 各种</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禁止标志、交通禁令标志、</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消防 </a:t>
                      </a:r>
                      <a:endParaRPr lang="en-US" altLang="zh-CN" sz="1400" b="0" i="0" u="none" strike="noStrike" dirty="0" smtClean="0">
                        <a:solidFill>
                          <a:srgbClr val="000000"/>
                        </a:solidFill>
                        <a:latin typeface="微软雅黑" panose="020B0503020204020204" pitchFamily="34" charset="-122"/>
                        <a:ea typeface="微软雅黑" panose="020B0503020204020204" pitchFamily="34" charset="-122"/>
                      </a:endParaRPr>
                    </a:p>
                    <a:p>
                      <a:pPr algn="l" rtl="0" fontAlgn="ct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设施</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标志，机械的停止按钮、刹车</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及</a:t>
                      </a:r>
                      <a:endParaRPr lang="en-US" altLang="zh-CN" sz="1400" b="0" i="0" u="none" strike="noStrike" dirty="0" smtClean="0">
                        <a:solidFill>
                          <a:srgbClr val="000000"/>
                        </a:solidFill>
                        <a:latin typeface="微软雅黑" panose="020B0503020204020204" pitchFamily="34" charset="-122"/>
                        <a:ea typeface="微软雅黑" panose="020B0503020204020204" pitchFamily="34" charset="-122"/>
                      </a:endParaRPr>
                    </a:p>
                    <a:p>
                      <a:pPr algn="l" rtl="0" fontAlgn="ct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停车</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装置的操作手柄，机器转动</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部件</a:t>
                      </a:r>
                      <a:endParaRPr lang="en-US" altLang="zh-CN" sz="1400" b="0" i="0" u="none" strike="noStrike" dirty="0" smtClean="0">
                        <a:solidFill>
                          <a:srgbClr val="000000"/>
                        </a:solidFill>
                        <a:latin typeface="微软雅黑" panose="020B0503020204020204" pitchFamily="34" charset="-122"/>
                        <a:ea typeface="微软雅黑" panose="020B0503020204020204" pitchFamily="34" charset="-122"/>
                      </a:endParaRPr>
                    </a:p>
                    <a:p>
                      <a:pPr algn="l" rtl="0" fontAlgn="ct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的</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裸露部分；设备（电气）仪表上</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的</a:t>
                      </a:r>
                      <a:endParaRPr lang="en-US" altLang="zh-CN" sz="1400" b="0" i="0" u="none" strike="noStrike" dirty="0" smtClean="0">
                        <a:solidFill>
                          <a:srgbClr val="000000"/>
                        </a:solidFill>
                        <a:latin typeface="微软雅黑" panose="020B0503020204020204" pitchFamily="34" charset="-122"/>
                        <a:ea typeface="微软雅黑" panose="020B0503020204020204" pitchFamily="34" charset="-122"/>
                      </a:endParaRPr>
                    </a:p>
                    <a:p>
                      <a:pPr algn="l" rtl="0" fontAlgn="ct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各种</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表头的极限位置的刻度；各种</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危</a:t>
                      </a:r>
                      <a:endParaRPr lang="en-US" altLang="zh-CN" sz="1400" b="0" i="0" u="none" strike="noStrike" dirty="0" smtClean="0">
                        <a:solidFill>
                          <a:srgbClr val="000000"/>
                        </a:solidFill>
                        <a:latin typeface="微软雅黑" panose="020B0503020204020204" pitchFamily="34" charset="-122"/>
                        <a:ea typeface="微软雅黑" panose="020B0503020204020204" pitchFamily="34" charset="-122"/>
                      </a:endParaRPr>
                    </a:p>
                    <a:p>
                      <a:pPr algn="l" rtl="0" fontAlgn="ct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险</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信号旗等。</a:t>
                      </a:r>
                      <a:endParaRPr lang="zh-CN" altLang="en-US" sz="1400" b="0" i="0" u="none" strike="noStrike" dirty="0">
                        <a:solidFill>
                          <a:srgbClr val="000000"/>
                        </a:solidFill>
                        <a:latin typeface="微软雅黑" panose="020B0503020204020204" pitchFamily="34" charset="-122"/>
                        <a:ea typeface="微软雅黑" panose="020B0503020204020204" pitchFamily="34" charset="-122"/>
                      </a:endParaRPr>
                    </a:p>
                  </a:txBody>
                  <a:tcPr marL="7350" marR="7350" marT="7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48072">
                <a:tc>
                  <a:txBody>
                    <a:bodyPr/>
                    <a:lstStyle/>
                    <a:p>
                      <a:pPr algn="ctr" rtl="0" fontAlgn="ctr"/>
                      <a:r>
                        <a:rPr lang="zh-CN" altLang="en-US" sz="1400" b="0" i="0" u="none" strike="noStrike">
                          <a:solidFill>
                            <a:srgbClr val="000000"/>
                          </a:solidFill>
                          <a:latin typeface="微软雅黑" panose="020B0503020204020204" pitchFamily="34" charset="-122"/>
                          <a:ea typeface="微软雅黑" panose="020B0503020204020204" pitchFamily="34" charset="-122"/>
                        </a:rPr>
                        <a:t>蓝色</a:t>
                      </a:r>
                      <a:endParaRPr lang="zh-CN" altLang="en-US" sz="1400" b="0" i="0" u="none" strike="noStrike">
                        <a:solidFill>
                          <a:srgbClr val="000000"/>
                        </a:solidFill>
                        <a:latin typeface="微软雅黑" panose="020B0503020204020204" pitchFamily="34" charset="-122"/>
                        <a:ea typeface="微软雅黑" panose="020B0503020204020204" pitchFamily="34" charset="-122"/>
                      </a:endParaRPr>
                    </a:p>
                  </a:txBody>
                  <a:tcPr marL="7350" marR="7350" marT="7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99FF"/>
                    </a:solidFill>
                  </a:tcPr>
                </a:tc>
                <a:tc>
                  <a:txBody>
                    <a:bodyPr/>
                    <a:lstStyle/>
                    <a:p>
                      <a:pPr algn="l" rtl="0" fontAlgn="ctr"/>
                      <a:r>
                        <a:rPr lang="en-US" altLang="zh-CN" sz="1400" b="0" i="0" u="none" strike="noStrike" baseline="0" dirty="0" smtClean="0">
                          <a:solidFill>
                            <a:srgbClr val="000000"/>
                          </a:solidFill>
                          <a:latin typeface="微软雅黑" panose="020B0503020204020204" pitchFamily="34" charset="-122"/>
                          <a:ea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各种</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指令的表示</a:t>
                      </a:r>
                      <a:endParaRPr lang="zh-CN" altLang="en-US" sz="1400" b="0" i="0" u="none" strike="noStrike" dirty="0">
                        <a:solidFill>
                          <a:srgbClr val="000000"/>
                        </a:solidFill>
                        <a:latin typeface="微软雅黑" panose="020B0503020204020204" pitchFamily="34" charset="-122"/>
                        <a:ea typeface="微软雅黑" panose="020B0503020204020204" pitchFamily="34" charset="-122"/>
                      </a:endParaRPr>
                    </a:p>
                  </a:txBody>
                  <a:tcPr marL="7350" marR="7350" marT="7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 要求</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人们必须遵守的规定</a:t>
                      </a:r>
                      <a:endParaRPr lang="zh-CN" altLang="en-US" sz="1400" b="0" i="0" u="none" strike="noStrike" dirty="0">
                        <a:solidFill>
                          <a:srgbClr val="000000"/>
                        </a:solidFill>
                        <a:latin typeface="微软雅黑" panose="020B0503020204020204" pitchFamily="34" charset="-122"/>
                        <a:ea typeface="微软雅黑" panose="020B0503020204020204" pitchFamily="34" charset="-122"/>
                      </a:endParaRPr>
                    </a:p>
                  </a:txBody>
                  <a:tcPr marL="7350" marR="7350" marT="7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zh-CN" sz="1400" b="0" i="0" u="none" strike="noStrike" baseline="0" dirty="0" smtClean="0">
                          <a:solidFill>
                            <a:srgbClr val="000000"/>
                          </a:solidFill>
                          <a:latin typeface="微软雅黑" panose="020B0503020204020204" pitchFamily="34" charset="-122"/>
                          <a:ea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各种</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指令标志；交通指示车辆和</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行人</a:t>
                      </a:r>
                      <a:endParaRPr lang="en-US" altLang="zh-CN" sz="1400" b="0" i="0" u="none" strike="noStrike" dirty="0" smtClean="0">
                        <a:solidFill>
                          <a:srgbClr val="000000"/>
                        </a:solidFill>
                        <a:latin typeface="微软雅黑" panose="020B0503020204020204" pitchFamily="34" charset="-122"/>
                        <a:ea typeface="微软雅黑" panose="020B0503020204020204" pitchFamily="34" charset="-122"/>
                      </a:endParaRPr>
                    </a:p>
                    <a:p>
                      <a:pPr algn="l" rtl="0" fontAlgn="ct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行驶</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方向的各种标线等标志。</a:t>
                      </a:r>
                      <a:endParaRPr lang="zh-CN" altLang="en-US" sz="1400" b="0" i="0" u="none" strike="noStrike" dirty="0">
                        <a:solidFill>
                          <a:srgbClr val="000000"/>
                        </a:solidFill>
                        <a:latin typeface="微软雅黑" panose="020B0503020204020204" pitchFamily="34" charset="-122"/>
                        <a:ea typeface="微软雅黑" panose="020B0503020204020204" pitchFamily="34" charset="-122"/>
                      </a:endParaRPr>
                    </a:p>
                  </a:txBody>
                  <a:tcPr marL="7350" marR="7350" marT="7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24136">
                <a:tc>
                  <a:txBody>
                    <a:bodyPr/>
                    <a:lstStyle/>
                    <a:p>
                      <a:pPr algn="ctr" rtl="0" fontAlgn="ctr"/>
                      <a:r>
                        <a:rPr lang="zh-CN" altLang="en-US" sz="1400" b="0" i="0" u="none" strike="noStrike">
                          <a:solidFill>
                            <a:srgbClr val="000000"/>
                          </a:solidFill>
                          <a:latin typeface="微软雅黑" panose="020B0503020204020204" pitchFamily="34" charset="-122"/>
                          <a:ea typeface="微软雅黑" panose="020B0503020204020204" pitchFamily="34" charset="-122"/>
                        </a:rPr>
                        <a:t>黄色 </a:t>
                      </a:r>
                      <a:endParaRPr lang="zh-CN" altLang="en-US" sz="1400" b="0" i="0" u="none" strike="noStrike">
                        <a:solidFill>
                          <a:srgbClr val="000000"/>
                        </a:solidFill>
                        <a:latin typeface="微软雅黑" panose="020B0503020204020204" pitchFamily="34" charset="-122"/>
                        <a:ea typeface="微软雅黑" panose="020B0503020204020204" pitchFamily="34" charset="-122"/>
                      </a:endParaRPr>
                    </a:p>
                  </a:txBody>
                  <a:tcPr marL="7350" marR="7350" marT="7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rtl="0" fontAlgn="ctr"/>
                      <a:r>
                        <a:rPr lang="en-US" altLang="zh-CN" sz="1400" b="0" i="0" u="none" strike="noStrike" baseline="0" dirty="0" smtClean="0">
                          <a:solidFill>
                            <a:srgbClr val="000000"/>
                          </a:solidFill>
                          <a:latin typeface="微软雅黑" panose="020B0503020204020204" pitchFamily="34" charset="-122"/>
                          <a:ea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提醒</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人们注意</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的 </a:t>
                      </a:r>
                      <a:endParaRPr lang="en-US" altLang="zh-CN" sz="1400" b="0" i="0" u="none" strike="noStrike" dirty="0" smtClean="0">
                        <a:solidFill>
                          <a:srgbClr val="000000"/>
                        </a:solidFill>
                        <a:latin typeface="微软雅黑" panose="020B0503020204020204" pitchFamily="34" charset="-122"/>
                        <a:ea typeface="微软雅黑" panose="020B0503020204020204" pitchFamily="34" charset="-122"/>
                      </a:endParaRPr>
                    </a:p>
                    <a:p>
                      <a:pPr algn="l" rtl="0" fontAlgn="ct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表示</a:t>
                      </a:r>
                      <a:endParaRPr lang="zh-CN" altLang="en-US" sz="1400" b="0" i="0" u="none" strike="noStrike" dirty="0">
                        <a:solidFill>
                          <a:srgbClr val="000000"/>
                        </a:solidFill>
                        <a:latin typeface="微软雅黑" panose="020B0503020204020204" pitchFamily="34" charset="-122"/>
                        <a:ea typeface="微软雅黑" panose="020B0503020204020204" pitchFamily="34" charset="-122"/>
                      </a:endParaRPr>
                    </a:p>
                  </a:txBody>
                  <a:tcPr marL="7350" marR="7350" marT="7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 凡是</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警告人们注意的器件</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 </a:t>
                      </a:r>
                      <a:endParaRPr lang="en-US" altLang="zh-CN" sz="1400" b="0" i="0" u="none" strike="noStrike" dirty="0" smtClean="0">
                        <a:solidFill>
                          <a:srgbClr val="000000"/>
                        </a:solidFill>
                        <a:latin typeface="微软雅黑" panose="020B0503020204020204" pitchFamily="34" charset="-122"/>
                        <a:ea typeface="微软雅黑" panose="020B0503020204020204" pitchFamily="34" charset="-122"/>
                      </a:endParaRPr>
                    </a:p>
                    <a:p>
                      <a:pPr algn="l" rtl="0" fontAlgn="ct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设备</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及环境都应以黄色</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表</a:t>
                      </a:r>
                      <a:endParaRPr lang="en-US" altLang="zh-CN" sz="1400" b="0" i="0" u="none" strike="noStrike" dirty="0" smtClean="0">
                        <a:solidFill>
                          <a:srgbClr val="000000"/>
                        </a:solidFill>
                        <a:latin typeface="微软雅黑" panose="020B0503020204020204" pitchFamily="34" charset="-122"/>
                        <a:ea typeface="微软雅黑" panose="020B0503020204020204" pitchFamily="34" charset="-122"/>
                      </a:endParaRPr>
                    </a:p>
                    <a:p>
                      <a:pPr algn="l" rtl="0" fontAlgn="ct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示</a:t>
                      </a:r>
                      <a:endParaRPr lang="zh-CN" altLang="en-US" sz="1400" b="0" i="0" u="none" strike="noStrike" dirty="0">
                        <a:solidFill>
                          <a:srgbClr val="000000"/>
                        </a:solidFill>
                        <a:latin typeface="微软雅黑" panose="020B0503020204020204" pitchFamily="34" charset="-122"/>
                        <a:ea typeface="微软雅黑" panose="020B0503020204020204" pitchFamily="34" charset="-122"/>
                      </a:endParaRPr>
                    </a:p>
                  </a:txBody>
                  <a:tcPr marL="7350" marR="7350" marT="7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zh-CN" sz="1400" b="0" i="0" u="none" strike="noStrike" baseline="0" dirty="0" smtClean="0">
                          <a:solidFill>
                            <a:srgbClr val="000000"/>
                          </a:solidFill>
                          <a:latin typeface="微软雅黑" panose="020B0503020204020204" pitchFamily="34" charset="-122"/>
                          <a:ea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各种</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警告标志；道路交通标志和标线</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a:t>
                      </a:r>
                      <a:endParaRPr lang="en-US" altLang="zh-CN" sz="1400" b="0" i="0" u="none" strike="noStrike" dirty="0" smtClean="0">
                        <a:solidFill>
                          <a:srgbClr val="000000"/>
                        </a:solidFill>
                        <a:latin typeface="微软雅黑" panose="020B0503020204020204" pitchFamily="34" charset="-122"/>
                        <a:ea typeface="微软雅黑" panose="020B0503020204020204" pitchFamily="34" charset="-122"/>
                      </a:endParaRPr>
                    </a:p>
                    <a:p>
                      <a:pPr algn="l" rtl="0" fontAlgn="ct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警戒</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标记；如危险机器和坑池周围</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的</a:t>
                      </a:r>
                      <a:endParaRPr lang="en-US" altLang="zh-CN" sz="1400" b="0" i="0" u="none" strike="noStrike" dirty="0" smtClean="0">
                        <a:solidFill>
                          <a:srgbClr val="000000"/>
                        </a:solidFill>
                        <a:latin typeface="微软雅黑" panose="020B0503020204020204" pitchFamily="34" charset="-122"/>
                        <a:ea typeface="微软雅黑" panose="020B0503020204020204" pitchFamily="34" charset="-122"/>
                      </a:endParaRPr>
                    </a:p>
                    <a:p>
                      <a:pPr algn="l" rtl="0" fontAlgn="ct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警戒线</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等；各种飞轮、皮带轮及</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防护</a:t>
                      </a:r>
                      <a:endParaRPr lang="en-US" altLang="zh-CN" sz="1400" b="0" i="0" u="none" strike="noStrike" dirty="0" smtClean="0">
                        <a:solidFill>
                          <a:srgbClr val="000000"/>
                        </a:solidFill>
                        <a:latin typeface="微软雅黑" panose="020B0503020204020204" pitchFamily="34" charset="-122"/>
                        <a:ea typeface="微软雅黑" panose="020B0503020204020204" pitchFamily="34" charset="-122"/>
                      </a:endParaRPr>
                    </a:p>
                    <a:p>
                      <a:pPr algn="l" rtl="0" fontAlgn="ct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罩</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、防护栏的外壁涂色、警告信号</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旗</a:t>
                      </a:r>
                      <a:endParaRPr lang="en-US" altLang="zh-CN" sz="1400" b="0" i="0" u="none" strike="noStrike" dirty="0" smtClean="0">
                        <a:solidFill>
                          <a:srgbClr val="000000"/>
                        </a:solidFill>
                        <a:latin typeface="微软雅黑" panose="020B0503020204020204" pitchFamily="34" charset="-122"/>
                        <a:ea typeface="微软雅黑" panose="020B0503020204020204" pitchFamily="34" charset="-122"/>
                      </a:endParaRPr>
                    </a:p>
                    <a:p>
                      <a:pPr algn="l" rtl="0" fontAlgn="ct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等</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a:t>
                      </a:r>
                      <a:endParaRPr lang="zh-CN" altLang="en-US" sz="1400" b="0" i="0" u="none" strike="noStrike" dirty="0">
                        <a:solidFill>
                          <a:srgbClr val="000000"/>
                        </a:solidFill>
                        <a:latin typeface="微软雅黑" panose="020B0503020204020204" pitchFamily="34" charset="-122"/>
                        <a:ea typeface="微软雅黑" panose="020B0503020204020204" pitchFamily="34" charset="-122"/>
                      </a:endParaRPr>
                    </a:p>
                  </a:txBody>
                  <a:tcPr marL="7350" marR="7350" marT="7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68152">
                <a:tc>
                  <a:txBody>
                    <a:bodyPr/>
                    <a:lstStyle/>
                    <a:p>
                      <a:pPr algn="ctr" rtl="0" fontAlgn="ctr"/>
                      <a:r>
                        <a:rPr lang="zh-CN" altLang="en-US" sz="1400" b="0" i="0" u="none" strike="noStrike">
                          <a:solidFill>
                            <a:srgbClr val="000000"/>
                          </a:solidFill>
                          <a:latin typeface="微软雅黑" panose="020B0503020204020204" pitchFamily="34" charset="-122"/>
                          <a:ea typeface="微软雅黑" panose="020B0503020204020204" pitchFamily="34" charset="-122"/>
                        </a:rPr>
                        <a:t>绿色</a:t>
                      </a:r>
                      <a:endParaRPr lang="zh-CN" altLang="en-US" sz="1400" b="0" i="0" u="none" strike="noStrike">
                        <a:solidFill>
                          <a:srgbClr val="000000"/>
                        </a:solidFill>
                        <a:latin typeface="微软雅黑" panose="020B0503020204020204" pitchFamily="34" charset="-122"/>
                        <a:ea typeface="微软雅黑" panose="020B0503020204020204" pitchFamily="34" charset="-122"/>
                      </a:endParaRPr>
                    </a:p>
                  </a:txBody>
                  <a:tcPr marL="7350" marR="7350" marT="7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00"/>
                    </a:solidFill>
                  </a:tcPr>
                </a:tc>
                <a:tc>
                  <a:txBody>
                    <a:bodyPr/>
                    <a:lstStyle/>
                    <a:p>
                      <a:pPr algn="l" rtl="0" fontAlgn="ctr"/>
                      <a:r>
                        <a:rPr lang="en-US" altLang="zh-CN" sz="1400" b="0" i="0" u="none" strike="noStrike" baseline="0" dirty="0" smtClean="0">
                          <a:solidFill>
                            <a:srgbClr val="000000"/>
                          </a:solidFill>
                          <a:latin typeface="微软雅黑" panose="020B0503020204020204" pitchFamily="34" charset="-122"/>
                          <a:ea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安全</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、避难</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通道</a:t>
                      </a:r>
                      <a:endParaRPr lang="en-US" altLang="zh-CN" sz="1400" b="0" i="0" u="none" strike="noStrike" dirty="0" smtClean="0">
                        <a:solidFill>
                          <a:srgbClr val="000000"/>
                        </a:solidFill>
                        <a:latin typeface="微软雅黑" panose="020B0503020204020204" pitchFamily="34" charset="-122"/>
                        <a:ea typeface="微软雅黑" panose="020B0503020204020204" pitchFamily="34" charset="-122"/>
                      </a:endParaRPr>
                    </a:p>
                    <a:p>
                      <a:pPr algn="l" rtl="0" fontAlgn="ct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的</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表示</a:t>
                      </a:r>
                      <a:endParaRPr lang="zh-CN" altLang="en-US" sz="1400" b="0" i="0" u="none" strike="noStrike" dirty="0">
                        <a:solidFill>
                          <a:srgbClr val="000000"/>
                        </a:solidFill>
                        <a:latin typeface="微软雅黑" panose="020B0503020204020204" pitchFamily="34" charset="-122"/>
                        <a:ea typeface="微软雅黑" panose="020B0503020204020204" pitchFamily="34" charset="-122"/>
                      </a:endParaRPr>
                    </a:p>
                  </a:txBody>
                  <a:tcPr marL="7350" marR="7350" marT="7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zh-CN" sz="1400" b="0" i="0" u="none" strike="noStrike" baseline="0" dirty="0" smtClean="0">
                          <a:solidFill>
                            <a:srgbClr val="000000"/>
                          </a:solidFill>
                          <a:latin typeface="微软雅黑" panose="020B0503020204020204" pitchFamily="34" charset="-122"/>
                          <a:ea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表示</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给人们提供允许和</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安</a:t>
                      </a:r>
                      <a:endParaRPr lang="en-US" altLang="zh-CN" sz="1400" b="0" i="0" u="none" strike="noStrike" dirty="0" smtClean="0">
                        <a:solidFill>
                          <a:srgbClr val="000000"/>
                        </a:solidFill>
                        <a:latin typeface="微软雅黑" panose="020B0503020204020204" pitchFamily="34" charset="-122"/>
                        <a:ea typeface="微软雅黑" panose="020B0503020204020204" pitchFamily="34" charset="-122"/>
                      </a:endParaRPr>
                    </a:p>
                    <a:p>
                      <a:pPr algn="l" rtl="0" fontAlgn="ct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全</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的信息</a:t>
                      </a:r>
                      <a:endParaRPr lang="zh-CN" altLang="en-US" sz="1400" b="0" i="0" u="none" strike="noStrike" dirty="0">
                        <a:solidFill>
                          <a:srgbClr val="000000"/>
                        </a:solidFill>
                        <a:latin typeface="微软雅黑" panose="020B0503020204020204" pitchFamily="34" charset="-122"/>
                        <a:ea typeface="微软雅黑" panose="020B0503020204020204" pitchFamily="34" charset="-122"/>
                      </a:endParaRPr>
                    </a:p>
                  </a:txBody>
                  <a:tcPr marL="7350" marR="7350" marT="7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 各种</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提示标志，车间厂房内的安全</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通 </a:t>
                      </a:r>
                      <a:endParaRPr lang="en-US" altLang="zh-CN" sz="1400" b="0" i="0" u="none" strike="noStrike" dirty="0" smtClean="0">
                        <a:solidFill>
                          <a:srgbClr val="000000"/>
                        </a:solidFill>
                        <a:latin typeface="微软雅黑" panose="020B0503020204020204" pitchFamily="34" charset="-122"/>
                        <a:ea typeface="微软雅黑" panose="020B0503020204020204" pitchFamily="34" charset="-122"/>
                      </a:endParaRPr>
                    </a:p>
                    <a:p>
                      <a:pPr algn="l" rtl="0" fontAlgn="ct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道</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；机器设备外壳安全部位；行人</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和</a:t>
                      </a:r>
                      <a:endParaRPr lang="en-US" altLang="zh-CN" sz="1400" b="0" i="0" u="none" strike="noStrike" dirty="0" smtClean="0">
                        <a:solidFill>
                          <a:srgbClr val="000000"/>
                        </a:solidFill>
                        <a:latin typeface="微软雅黑" panose="020B0503020204020204" pitchFamily="34" charset="-122"/>
                        <a:ea typeface="微软雅黑" panose="020B0503020204020204" pitchFamily="34" charset="-122"/>
                      </a:endParaRPr>
                    </a:p>
                    <a:p>
                      <a:pPr algn="l" rtl="0" fontAlgn="ct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车辆</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通行标志；急救站和救护站等</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a:t>
                      </a:r>
                      <a:endParaRPr lang="en-US" altLang="zh-CN" sz="1400" b="0" i="0" u="none" strike="noStrike" dirty="0" smtClean="0">
                        <a:solidFill>
                          <a:srgbClr val="000000"/>
                        </a:solidFill>
                        <a:latin typeface="微软雅黑" panose="020B0503020204020204" pitchFamily="34" charset="-122"/>
                        <a:ea typeface="微软雅黑" panose="020B0503020204020204" pitchFamily="34" charset="-122"/>
                      </a:endParaRPr>
                    </a:p>
                    <a:p>
                      <a:pPr algn="l" rtl="0" fontAlgn="ct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消防</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安全疏散道路和其它安全防护</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设</a:t>
                      </a:r>
                      <a:endParaRPr lang="en-US" altLang="zh-CN" sz="1400" b="0" i="0" u="none" strike="noStrike" dirty="0" smtClean="0">
                        <a:solidFill>
                          <a:srgbClr val="000000"/>
                        </a:solidFill>
                        <a:latin typeface="微软雅黑" panose="020B0503020204020204" pitchFamily="34" charset="-122"/>
                        <a:ea typeface="微软雅黑" panose="020B0503020204020204" pitchFamily="34" charset="-122"/>
                      </a:endParaRPr>
                    </a:p>
                    <a:p>
                      <a:pPr algn="l" rtl="0" fontAlgn="ctr"/>
                      <a:r>
                        <a:rPr lang="en-US" altLang="zh-CN" sz="1400" b="0" i="0" u="none" strike="noStrike" dirty="0" smtClean="0">
                          <a:solidFill>
                            <a:srgbClr val="000000"/>
                          </a:solidFill>
                          <a:latin typeface="微软雅黑" panose="020B0503020204020204" pitchFamily="34" charset="-122"/>
                          <a:ea typeface="微软雅黑" panose="020B0503020204020204" pitchFamily="34" charset="-122"/>
                        </a:rPr>
                        <a:t> </a:t>
                      </a:r>
                      <a:r>
                        <a:rPr lang="zh-CN" altLang="en-US" sz="1400" b="0" i="0" u="none" strike="noStrike" dirty="0" smtClean="0">
                          <a:solidFill>
                            <a:srgbClr val="000000"/>
                          </a:solidFill>
                          <a:latin typeface="微软雅黑" panose="020B0503020204020204" pitchFamily="34" charset="-122"/>
                          <a:ea typeface="微软雅黑" panose="020B0503020204020204" pitchFamily="34" charset="-122"/>
                        </a:rPr>
                        <a:t>备</a:t>
                      </a:r>
                      <a:r>
                        <a:rPr lang="zh-CN" altLang="en-US" sz="1400" b="0" i="0" u="none" strike="noStrike" dirty="0">
                          <a:solidFill>
                            <a:srgbClr val="000000"/>
                          </a:solidFill>
                          <a:latin typeface="微软雅黑" panose="020B0503020204020204" pitchFamily="34" charset="-122"/>
                          <a:ea typeface="微软雅黑" panose="020B0503020204020204" pitchFamily="34" charset="-122"/>
                        </a:rPr>
                        <a:t>标志，机器启动按钮；安全信号旗。</a:t>
                      </a:r>
                      <a:endParaRPr lang="zh-CN" altLang="en-US" sz="1400" b="0" i="0" u="none" strike="noStrike" dirty="0">
                        <a:solidFill>
                          <a:srgbClr val="000000"/>
                        </a:solidFill>
                        <a:latin typeface="微软雅黑" panose="020B0503020204020204" pitchFamily="34" charset="-122"/>
                        <a:ea typeface="微软雅黑" panose="020B0503020204020204" pitchFamily="34" charset="-122"/>
                      </a:endParaRPr>
                    </a:p>
                  </a:txBody>
                  <a:tcPr marL="7350" marR="7350" marT="7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push di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153" y="323364"/>
            <a:ext cx="4209807" cy="369332"/>
          </a:xfrm>
          <a:prstGeom prst="rect">
            <a:avLst/>
          </a:prstGeom>
        </p:spPr>
        <p:txBody>
          <a:bodyPr wrap="none">
            <a:spAutoFit/>
          </a:bodyPr>
          <a:lstStyle/>
          <a:p>
            <a:pPr lvl="0"/>
            <a:r>
              <a:rPr lang="en-US" altLang="zh-CN" dirty="0" smtClean="0">
                <a:solidFill>
                  <a:schemeClr val="tx2"/>
                </a:solidFill>
                <a:latin typeface="华文隶书" panose="02010800040101010101" pitchFamily="2" charset="-122"/>
                <a:ea typeface="华文隶书" panose="02010800040101010101" pitchFamily="2" charset="-122"/>
              </a:rPr>
              <a:t>3</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、企业常用的电气的相关安全管理措施</a:t>
            </a:r>
            <a:endParaRPr lang="zh-CN" altLang="en-US" dirty="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251520" y="836712"/>
          <a:ext cx="1440160" cy="532859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8" name="表格 7"/>
          <p:cNvGraphicFramePr>
            <a:graphicFrameLocks noGrp="1"/>
          </p:cNvGraphicFramePr>
          <p:nvPr/>
        </p:nvGraphicFramePr>
        <p:xfrm>
          <a:off x="1979713" y="2132856"/>
          <a:ext cx="6840759" cy="3073813"/>
        </p:xfrm>
        <a:graphic>
          <a:graphicData uri="http://schemas.openxmlformats.org/drawingml/2006/table">
            <a:tbl>
              <a:tblPr/>
              <a:tblGrid>
                <a:gridCol w="486993"/>
                <a:gridCol w="1025174"/>
                <a:gridCol w="1409788"/>
                <a:gridCol w="3918804"/>
              </a:tblGrid>
              <a:tr h="576064">
                <a:tc rowSpan="2">
                  <a:txBody>
                    <a:bodyPr/>
                    <a:lstStyle/>
                    <a:p>
                      <a:pPr algn="ctr" rtl="0" fontAlgn="ctr"/>
                      <a:r>
                        <a:rPr lang="en-US" altLang="zh-CN" sz="1600" b="0" i="0" u="none" strike="noStrike" dirty="0">
                          <a:solidFill>
                            <a:srgbClr val="000000"/>
                          </a:solidFill>
                          <a:latin typeface="微软雅黑" panose="020B0503020204020204" pitchFamily="34" charset="-122"/>
                          <a:ea typeface="微软雅黑" panose="020B0503020204020204" pitchFamily="34" charset="-122"/>
                        </a:rPr>
                        <a:t>1</a:t>
                      </a:r>
                      <a:endParaRPr lang="en-US" altLang="zh-CN" sz="1600" b="0" i="0" u="none" strike="noStrike" dirty="0">
                        <a:solidFill>
                          <a:srgbClr val="000000"/>
                        </a:solidFill>
                        <a:latin typeface="微软雅黑" panose="020B0503020204020204" pitchFamily="34" charset="-122"/>
                        <a:ea typeface="微软雅黑" panose="020B0503020204020204" pitchFamily="34" charset="-122"/>
                      </a:endParaRPr>
                    </a:p>
                  </a:txBody>
                  <a:tcPr marL="6896"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ctr"/>
                      <a:r>
                        <a:rPr lang="zh-CN" altLang="en-US" sz="1600" b="0" i="0" u="none" strike="noStrike" dirty="0">
                          <a:solidFill>
                            <a:srgbClr val="000000"/>
                          </a:solidFill>
                          <a:latin typeface="微软雅黑" panose="020B0503020204020204" pitchFamily="34" charset="-122"/>
                          <a:ea typeface="微软雅黑" panose="020B0503020204020204" pitchFamily="34" charset="-122"/>
                        </a:rPr>
                        <a:t>相序 排列 </a:t>
                      </a: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6896"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600" b="0" i="0" u="none" strike="noStrike">
                          <a:solidFill>
                            <a:srgbClr val="000000"/>
                          </a:solidFill>
                          <a:latin typeface="微软雅黑" panose="020B0503020204020204" pitchFamily="34" charset="-122"/>
                          <a:ea typeface="微软雅黑" panose="020B0503020204020204" pitchFamily="34" charset="-122"/>
                        </a:rPr>
                        <a:t>上下 布线 </a:t>
                      </a:r>
                      <a:endParaRPr lang="zh-CN" altLang="en-US" sz="1600" b="0" i="0" u="none" strike="noStrike">
                        <a:solidFill>
                          <a:srgbClr val="000000"/>
                        </a:solidFill>
                        <a:latin typeface="微软雅黑" panose="020B0503020204020204" pitchFamily="34" charset="-122"/>
                        <a:ea typeface="微软雅黑" panose="020B0503020204020204" pitchFamily="34" charset="-122"/>
                      </a:endParaRPr>
                    </a:p>
                  </a:txBody>
                  <a:tcPr marL="6896"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zh-CN" sz="1600" b="0" i="0" u="none" strike="noStrike" baseline="0" dirty="0" smtClean="0">
                          <a:solidFill>
                            <a:srgbClr val="000000"/>
                          </a:solidFill>
                          <a:latin typeface="微软雅黑" panose="020B0503020204020204" pitchFamily="34" charset="-122"/>
                          <a:ea typeface="微软雅黑" panose="020B0503020204020204" pitchFamily="34" charset="-122"/>
                        </a:rPr>
                        <a:t> </a:t>
                      </a: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交流</a:t>
                      </a:r>
                      <a:r>
                        <a:rPr lang="en-US" altLang="zh-CN" sz="1600" b="0" i="0" u="none" strike="noStrike" dirty="0">
                          <a:solidFill>
                            <a:srgbClr val="000000"/>
                          </a:solidFill>
                          <a:latin typeface="微软雅黑" panose="020B0503020204020204" pitchFamily="34" charset="-122"/>
                          <a:ea typeface="微软雅黑" panose="020B0503020204020204" pitchFamily="34" charset="-122"/>
                        </a:rPr>
                        <a:t>A</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a:t>
                      </a:r>
                      <a:r>
                        <a:rPr lang="en-US" altLang="zh-CN" sz="1600" b="0" i="0" u="none" strike="noStrike" dirty="0">
                          <a:solidFill>
                            <a:srgbClr val="000000"/>
                          </a:solidFill>
                          <a:latin typeface="微软雅黑" panose="020B0503020204020204" pitchFamily="34" charset="-122"/>
                          <a:ea typeface="微软雅黑" panose="020B0503020204020204" pitchFamily="34" charset="-122"/>
                        </a:rPr>
                        <a:t>N</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a:t>
                      </a:r>
                      <a:r>
                        <a:rPr lang="en-US" altLang="zh-CN" sz="1600" b="0" i="0" u="none" strike="noStrike" dirty="0">
                          <a:solidFill>
                            <a:srgbClr val="000000"/>
                          </a:solidFill>
                          <a:latin typeface="微软雅黑" panose="020B0503020204020204" pitchFamily="34" charset="-122"/>
                          <a:ea typeface="微软雅黑" panose="020B0503020204020204" pitchFamily="34" charset="-122"/>
                        </a:rPr>
                        <a:t>B</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a:t>
                      </a:r>
                      <a:r>
                        <a:rPr lang="en-US" altLang="zh-CN" sz="1600" b="0" i="0" u="none" strike="noStrike" dirty="0">
                          <a:solidFill>
                            <a:srgbClr val="000000"/>
                          </a:solidFill>
                          <a:latin typeface="微软雅黑" panose="020B0503020204020204" pitchFamily="34" charset="-122"/>
                          <a:ea typeface="微软雅黑" panose="020B0503020204020204" pitchFamily="34" charset="-122"/>
                        </a:rPr>
                        <a:t>C</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或直流正、负极由上向下</a:t>
                      </a: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6896"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36104">
                <a:tc vMerge="1">
                  <a:tcPr/>
                </a:tc>
                <a:tc vMerge="1">
                  <a:tcPr/>
                </a:tc>
                <a:tc>
                  <a:txBody>
                    <a:bodyPr/>
                    <a:lstStyle/>
                    <a:p>
                      <a:pPr algn="ctr" rtl="0" fontAlgn="ctr"/>
                      <a:r>
                        <a:rPr lang="zh-CN" altLang="en-US" sz="1600" b="0" i="0" u="none" strike="noStrike">
                          <a:solidFill>
                            <a:srgbClr val="000000"/>
                          </a:solidFill>
                          <a:latin typeface="微软雅黑" panose="020B0503020204020204" pitchFamily="34" charset="-122"/>
                          <a:ea typeface="微软雅黑" panose="020B0503020204020204" pitchFamily="34" charset="-122"/>
                        </a:rPr>
                        <a:t>水平 布线 </a:t>
                      </a:r>
                      <a:endParaRPr lang="zh-CN" altLang="en-US" sz="1600" b="0" i="0" u="none" strike="noStrike">
                        <a:solidFill>
                          <a:srgbClr val="000000"/>
                        </a:solidFill>
                        <a:latin typeface="微软雅黑" panose="020B0503020204020204" pitchFamily="34" charset="-122"/>
                        <a:ea typeface="微软雅黑" panose="020B0503020204020204" pitchFamily="34" charset="-122"/>
                      </a:endParaRPr>
                    </a:p>
                  </a:txBody>
                  <a:tcPr marL="6896"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 交流</a:t>
                      </a:r>
                      <a:r>
                        <a:rPr lang="en-US" altLang="zh-CN" sz="1600" b="0" i="0" u="none" strike="noStrike" dirty="0">
                          <a:solidFill>
                            <a:srgbClr val="000000"/>
                          </a:solidFill>
                          <a:latin typeface="微软雅黑" panose="020B0503020204020204" pitchFamily="34" charset="-122"/>
                          <a:ea typeface="微软雅黑" panose="020B0503020204020204" pitchFamily="34" charset="-122"/>
                        </a:rPr>
                        <a:t>A</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a:t>
                      </a:r>
                      <a:r>
                        <a:rPr lang="en-US" altLang="zh-CN" sz="1600" b="0" i="0" u="none" strike="noStrike" dirty="0">
                          <a:solidFill>
                            <a:srgbClr val="000000"/>
                          </a:solidFill>
                          <a:latin typeface="微软雅黑" panose="020B0503020204020204" pitchFamily="34" charset="-122"/>
                          <a:ea typeface="微软雅黑" panose="020B0503020204020204" pitchFamily="34" charset="-122"/>
                        </a:rPr>
                        <a:t>N</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a:t>
                      </a:r>
                      <a:r>
                        <a:rPr lang="en-US" altLang="zh-CN" sz="1600" b="0" i="0" u="none" strike="noStrike" dirty="0">
                          <a:solidFill>
                            <a:srgbClr val="000000"/>
                          </a:solidFill>
                          <a:latin typeface="微软雅黑" panose="020B0503020204020204" pitchFamily="34" charset="-122"/>
                          <a:ea typeface="微软雅黑" panose="020B0503020204020204" pitchFamily="34" charset="-122"/>
                        </a:rPr>
                        <a:t>B</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a:t>
                      </a:r>
                      <a:r>
                        <a:rPr lang="en-US" altLang="zh-CN" sz="1600" b="0" i="0" u="none" strike="noStrike" dirty="0">
                          <a:solidFill>
                            <a:srgbClr val="000000"/>
                          </a:solidFill>
                          <a:latin typeface="微软雅黑" panose="020B0503020204020204" pitchFamily="34" charset="-122"/>
                          <a:ea typeface="微软雅黑" panose="020B0503020204020204" pitchFamily="34" charset="-122"/>
                        </a:rPr>
                        <a:t>C</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或直流正、负极由内向</a:t>
                      </a: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外</a:t>
                      </a:r>
                      <a:endParaRPr lang="en-US" altLang="zh-CN" sz="1600" b="0" i="0" u="none" strike="noStrike" dirty="0" smtClean="0">
                        <a:solidFill>
                          <a:srgbClr val="000000"/>
                        </a:solidFill>
                        <a:latin typeface="微软雅黑" panose="020B0503020204020204" pitchFamily="34" charset="-122"/>
                        <a:ea typeface="微软雅黑" panose="020B0503020204020204" pitchFamily="34" charset="-122"/>
                      </a:endParaRPr>
                    </a:p>
                    <a:p>
                      <a:pPr algn="l" rtl="0" fontAlgn="ctr"/>
                      <a:r>
                        <a:rPr lang="en-US" altLang="zh-CN" sz="1600" b="0" i="0" u="none" strike="noStrike" dirty="0" smtClean="0">
                          <a:solidFill>
                            <a:srgbClr val="000000"/>
                          </a:solidFill>
                          <a:latin typeface="微软雅黑" panose="020B0503020204020204" pitchFamily="34" charset="-122"/>
                          <a:ea typeface="微软雅黑" panose="020B0503020204020204" pitchFamily="34" charset="-122"/>
                        </a:rPr>
                        <a:t> </a:t>
                      </a: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面对</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负荷：交流</a:t>
                      </a:r>
                      <a:r>
                        <a:rPr lang="en-US" altLang="zh-CN" sz="1600" b="0" i="0" u="none" strike="noStrike" dirty="0">
                          <a:solidFill>
                            <a:srgbClr val="000000"/>
                          </a:solidFill>
                          <a:latin typeface="微软雅黑" panose="020B0503020204020204" pitchFamily="34" charset="-122"/>
                          <a:ea typeface="微软雅黑" panose="020B0503020204020204" pitchFamily="34" charset="-122"/>
                        </a:rPr>
                        <a:t>A</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a:t>
                      </a:r>
                      <a:r>
                        <a:rPr lang="en-US" altLang="zh-CN" sz="1600" b="0" i="0" u="none" strike="noStrike" dirty="0">
                          <a:solidFill>
                            <a:srgbClr val="000000"/>
                          </a:solidFill>
                          <a:latin typeface="微软雅黑" panose="020B0503020204020204" pitchFamily="34" charset="-122"/>
                          <a:ea typeface="微软雅黑" panose="020B0503020204020204" pitchFamily="34" charset="-122"/>
                        </a:rPr>
                        <a:t>N</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a:t>
                      </a:r>
                      <a:r>
                        <a:rPr lang="en-US" altLang="zh-CN" sz="1600" b="0" i="0" u="none" strike="noStrike" dirty="0">
                          <a:solidFill>
                            <a:srgbClr val="000000"/>
                          </a:solidFill>
                          <a:latin typeface="微软雅黑" panose="020B0503020204020204" pitchFamily="34" charset="-122"/>
                          <a:ea typeface="微软雅黑" panose="020B0503020204020204" pitchFamily="34" charset="-122"/>
                        </a:rPr>
                        <a:t>B</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a:t>
                      </a:r>
                      <a:r>
                        <a:rPr lang="en-US" altLang="zh-CN" sz="1600" b="0" i="0" u="none" strike="noStrike" dirty="0">
                          <a:solidFill>
                            <a:srgbClr val="000000"/>
                          </a:solidFill>
                          <a:latin typeface="微软雅黑" panose="020B0503020204020204" pitchFamily="34" charset="-122"/>
                          <a:ea typeface="微软雅黑" panose="020B0503020204020204" pitchFamily="34" charset="-122"/>
                        </a:rPr>
                        <a:t>C</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或直流正、</a:t>
                      </a: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负</a:t>
                      </a:r>
                      <a:endParaRPr lang="en-US" altLang="zh-CN" sz="1600" b="0" i="0" u="none" strike="noStrike" dirty="0" smtClean="0">
                        <a:solidFill>
                          <a:srgbClr val="000000"/>
                        </a:solidFill>
                        <a:latin typeface="微软雅黑" panose="020B0503020204020204" pitchFamily="34" charset="-122"/>
                        <a:ea typeface="微软雅黑" panose="020B0503020204020204" pitchFamily="34" charset="-122"/>
                      </a:endParaRPr>
                    </a:p>
                    <a:p>
                      <a:pPr algn="l" rtl="0" fontAlgn="ctr"/>
                      <a:r>
                        <a:rPr lang="en-US" altLang="zh-CN" sz="1600" b="0" i="0" u="none" strike="noStrike" dirty="0" smtClean="0">
                          <a:solidFill>
                            <a:srgbClr val="000000"/>
                          </a:solidFill>
                          <a:latin typeface="微软雅黑" panose="020B0503020204020204" pitchFamily="34" charset="-122"/>
                          <a:ea typeface="微软雅黑" panose="020B0503020204020204" pitchFamily="34" charset="-122"/>
                        </a:rPr>
                        <a:t> </a:t>
                      </a: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极</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由左向右</a:t>
                      </a: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6896"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3524">
                <a:tc rowSpan="2">
                  <a:txBody>
                    <a:bodyPr/>
                    <a:lstStyle/>
                    <a:p>
                      <a:pPr algn="ctr" rtl="0" fontAlgn="ctr"/>
                      <a:r>
                        <a:rPr lang="en-US" altLang="zh-CN" sz="1600" b="0" i="0" u="none" strike="noStrike">
                          <a:solidFill>
                            <a:srgbClr val="000000"/>
                          </a:solidFill>
                          <a:latin typeface="微软雅黑" panose="020B0503020204020204" pitchFamily="34" charset="-122"/>
                          <a:ea typeface="微软雅黑" panose="020B0503020204020204" pitchFamily="34" charset="-122"/>
                        </a:rPr>
                        <a:t>2</a:t>
                      </a:r>
                      <a:endParaRPr lang="en-US" altLang="zh-CN" sz="1600" b="0" i="0" u="none" strike="noStrike">
                        <a:solidFill>
                          <a:srgbClr val="000000"/>
                        </a:solidFill>
                        <a:latin typeface="微软雅黑" panose="020B0503020204020204" pitchFamily="34" charset="-122"/>
                        <a:ea typeface="微软雅黑" panose="020B0503020204020204" pitchFamily="34" charset="-122"/>
                      </a:endParaRPr>
                    </a:p>
                  </a:txBody>
                  <a:tcPr marL="6896"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ctr"/>
                      <a:r>
                        <a:rPr lang="zh-CN" altLang="en-US" sz="1600" b="0" i="0" u="none" strike="noStrike">
                          <a:solidFill>
                            <a:srgbClr val="000000"/>
                          </a:solidFill>
                          <a:latin typeface="微软雅黑" panose="020B0503020204020204" pitchFamily="34" charset="-122"/>
                          <a:ea typeface="微软雅黑" panose="020B0503020204020204" pitchFamily="34" charset="-122"/>
                        </a:rPr>
                        <a:t>线路 相色</a:t>
                      </a:r>
                      <a:endParaRPr lang="zh-CN" altLang="en-US" sz="1600" b="0" i="0" u="none" strike="noStrike">
                        <a:solidFill>
                          <a:srgbClr val="000000"/>
                        </a:solidFill>
                        <a:latin typeface="微软雅黑" panose="020B0503020204020204" pitchFamily="34" charset="-122"/>
                        <a:ea typeface="微软雅黑" panose="020B0503020204020204" pitchFamily="34" charset="-122"/>
                      </a:endParaRPr>
                    </a:p>
                  </a:txBody>
                  <a:tcPr marL="6896"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600" b="0" i="0" u="none" strike="noStrike">
                          <a:solidFill>
                            <a:srgbClr val="000000"/>
                          </a:solidFill>
                          <a:latin typeface="微软雅黑" panose="020B0503020204020204" pitchFamily="34" charset="-122"/>
                          <a:ea typeface="微软雅黑" panose="020B0503020204020204" pitchFamily="34" charset="-122"/>
                        </a:rPr>
                        <a:t>交流</a:t>
                      </a:r>
                      <a:endParaRPr lang="zh-CN" altLang="en-US" sz="1600" b="0" i="0" u="none" strike="noStrike">
                        <a:solidFill>
                          <a:srgbClr val="000000"/>
                        </a:solidFill>
                        <a:latin typeface="微软雅黑" panose="020B0503020204020204" pitchFamily="34" charset="-122"/>
                        <a:ea typeface="微软雅黑" panose="020B0503020204020204" pitchFamily="34" charset="-122"/>
                      </a:endParaRPr>
                    </a:p>
                  </a:txBody>
                  <a:tcPr marL="6896"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zh-CN" sz="1600" b="0" i="0" u="none" strike="noStrike" dirty="0" smtClean="0">
                          <a:solidFill>
                            <a:srgbClr val="000000"/>
                          </a:solidFill>
                          <a:latin typeface="微软雅黑" panose="020B0503020204020204" pitchFamily="34" charset="-122"/>
                          <a:ea typeface="微软雅黑" panose="020B0503020204020204" pitchFamily="34" charset="-122"/>
                        </a:rPr>
                        <a:t> A</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相：黄色，</a:t>
                      </a:r>
                      <a:r>
                        <a:rPr lang="en-US" altLang="zh-CN" sz="1600" b="0" i="0" u="none" strike="noStrike" dirty="0">
                          <a:solidFill>
                            <a:srgbClr val="000000"/>
                          </a:solidFill>
                          <a:latin typeface="微软雅黑" panose="020B0503020204020204" pitchFamily="34" charset="-122"/>
                          <a:ea typeface="微软雅黑" panose="020B0503020204020204" pitchFamily="34" charset="-122"/>
                        </a:rPr>
                        <a:t>N</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相：黑色，</a:t>
                      </a:r>
                      <a:r>
                        <a:rPr lang="en-US" altLang="zh-CN" sz="1600" b="0" i="0" u="none" strike="noStrike" dirty="0">
                          <a:solidFill>
                            <a:srgbClr val="000000"/>
                          </a:solidFill>
                          <a:latin typeface="微软雅黑" panose="020B0503020204020204" pitchFamily="34" charset="-122"/>
                          <a:ea typeface="微软雅黑" panose="020B0503020204020204" pitchFamily="34" charset="-122"/>
                        </a:rPr>
                        <a:t>B</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相：绿色，</a:t>
                      </a:r>
                      <a:r>
                        <a:rPr lang="en-US" altLang="zh-CN" sz="1600" b="0" i="0" u="none" strike="noStrike" dirty="0">
                          <a:solidFill>
                            <a:srgbClr val="000000"/>
                          </a:solidFill>
                          <a:latin typeface="微软雅黑" panose="020B0503020204020204" pitchFamily="34" charset="-122"/>
                          <a:ea typeface="微软雅黑" panose="020B0503020204020204" pitchFamily="34" charset="-122"/>
                        </a:rPr>
                        <a:t>C</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相</a:t>
                      </a: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a:t>
                      </a:r>
                      <a:endParaRPr lang="en-US" altLang="zh-CN" sz="1600" b="0" i="0" u="none" strike="noStrike" dirty="0" smtClean="0">
                        <a:solidFill>
                          <a:srgbClr val="000000"/>
                        </a:solidFill>
                        <a:latin typeface="微软雅黑" panose="020B0503020204020204" pitchFamily="34" charset="-122"/>
                        <a:ea typeface="微软雅黑" panose="020B0503020204020204" pitchFamily="34" charset="-122"/>
                      </a:endParaRPr>
                    </a:p>
                    <a:p>
                      <a:pPr algn="l" rtl="0" fontAlgn="ctr"/>
                      <a:r>
                        <a:rPr lang="en-US" altLang="zh-CN" sz="1600" b="0" i="0" u="none" strike="noStrike" dirty="0" smtClean="0">
                          <a:solidFill>
                            <a:srgbClr val="000000"/>
                          </a:solidFill>
                          <a:latin typeface="微软雅黑" panose="020B0503020204020204" pitchFamily="34" charset="-122"/>
                          <a:ea typeface="微软雅黑" panose="020B0503020204020204" pitchFamily="34" charset="-122"/>
                        </a:rPr>
                        <a:t> </a:t>
                      </a: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红色</a:t>
                      </a: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6896"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0581">
                <a:tc vMerge="1">
                  <a:tcPr/>
                </a:tc>
                <a:tc vMerge="1">
                  <a:tcPr/>
                </a:tc>
                <a:tc>
                  <a:txBody>
                    <a:bodyPr/>
                    <a:lstStyle/>
                    <a:p>
                      <a:pPr algn="ctr" rtl="0" fontAlgn="ctr"/>
                      <a:r>
                        <a:rPr lang="zh-CN" altLang="en-US" sz="1600" b="0" i="0" u="none" strike="noStrike">
                          <a:solidFill>
                            <a:srgbClr val="000000"/>
                          </a:solidFill>
                          <a:latin typeface="微软雅黑" panose="020B0503020204020204" pitchFamily="34" charset="-122"/>
                          <a:ea typeface="微软雅黑" panose="020B0503020204020204" pitchFamily="34" charset="-122"/>
                        </a:rPr>
                        <a:t>直流</a:t>
                      </a:r>
                      <a:endParaRPr lang="zh-CN" altLang="en-US" sz="1600" b="0" i="0" u="none" strike="noStrike">
                        <a:solidFill>
                          <a:srgbClr val="000000"/>
                        </a:solidFill>
                        <a:latin typeface="微软雅黑" panose="020B0503020204020204" pitchFamily="34" charset="-122"/>
                        <a:ea typeface="微软雅黑" panose="020B0503020204020204" pitchFamily="34" charset="-122"/>
                      </a:endParaRPr>
                    </a:p>
                  </a:txBody>
                  <a:tcPr marL="6896"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zh-CN" altLang="en-US" sz="1600" b="0" i="0" u="none" strike="noStrike" dirty="0" smtClean="0">
                          <a:solidFill>
                            <a:srgbClr val="000000"/>
                          </a:solidFill>
                          <a:latin typeface="微软雅黑" panose="020B0503020204020204" pitchFamily="34" charset="-122"/>
                          <a:ea typeface="微软雅黑" panose="020B0503020204020204" pitchFamily="34" charset="-122"/>
                        </a:rPr>
                        <a:t> 正极</a:t>
                      </a:r>
                      <a:r>
                        <a:rPr lang="zh-CN" altLang="en-US" sz="1600" b="0" i="0" u="none" strike="noStrike" dirty="0">
                          <a:solidFill>
                            <a:srgbClr val="000000"/>
                          </a:solidFill>
                          <a:latin typeface="微软雅黑" panose="020B0503020204020204" pitchFamily="34" charset="-122"/>
                          <a:ea typeface="微软雅黑" panose="020B0503020204020204" pitchFamily="34" charset="-122"/>
                        </a:rPr>
                        <a:t>：赭色，负极：兰色</a:t>
                      </a: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6896"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67540">
                <a:tc>
                  <a:txBody>
                    <a:bodyPr/>
                    <a:lstStyle/>
                    <a:p>
                      <a:pPr algn="ctr" rtl="0" fontAlgn="ctr"/>
                      <a:r>
                        <a:rPr lang="en-US" altLang="zh-CN" sz="1600" b="0" i="0" u="none" strike="noStrike" dirty="0">
                          <a:solidFill>
                            <a:srgbClr val="000000"/>
                          </a:solidFill>
                          <a:latin typeface="微软雅黑" panose="020B0503020204020204" pitchFamily="34" charset="-122"/>
                          <a:ea typeface="微软雅黑" panose="020B0503020204020204" pitchFamily="34" charset="-122"/>
                        </a:rPr>
                        <a:t>3</a:t>
                      </a:r>
                      <a:endParaRPr lang="en-US" altLang="zh-CN" sz="1600" b="0" i="0" u="none" strike="noStrike" dirty="0">
                        <a:solidFill>
                          <a:srgbClr val="000000"/>
                        </a:solidFill>
                        <a:latin typeface="微软雅黑" panose="020B0503020204020204" pitchFamily="34" charset="-122"/>
                        <a:ea typeface="微软雅黑" panose="020B0503020204020204" pitchFamily="34" charset="-122"/>
                      </a:endParaRPr>
                    </a:p>
                  </a:txBody>
                  <a:tcPr marL="6896"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600" b="0" i="0" u="none" strike="noStrike">
                          <a:solidFill>
                            <a:srgbClr val="000000"/>
                          </a:solidFill>
                          <a:latin typeface="微软雅黑" panose="020B0503020204020204" pitchFamily="34" charset="-122"/>
                          <a:ea typeface="微软雅黑" panose="020B0503020204020204" pitchFamily="34" charset="-122"/>
                        </a:rPr>
                        <a:t>地下 线路 </a:t>
                      </a:r>
                      <a:endParaRPr lang="zh-CN" altLang="en-US" sz="1600" b="0" i="0" u="none" strike="noStrike">
                        <a:solidFill>
                          <a:srgbClr val="000000"/>
                        </a:solidFill>
                        <a:latin typeface="微软雅黑" panose="020B0503020204020204" pitchFamily="34" charset="-122"/>
                        <a:ea typeface="微软雅黑" panose="020B0503020204020204" pitchFamily="34" charset="-122"/>
                      </a:endParaRPr>
                    </a:p>
                  </a:txBody>
                  <a:tcPr marL="6896"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0" fontAlgn="ctr"/>
                      <a:r>
                        <a:rPr lang="zh-CN" altLang="en-US" sz="1600" b="0" i="0" u="none" strike="noStrike" dirty="0">
                          <a:solidFill>
                            <a:srgbClr val="000000"/>
                          </a:solidFill>
                          <a:latin typeface="微软雅黑" panose="020B0503020204020204" pitchFamily="34" charset="-122"/>
                          <a:ea typeface="微软雅黑" panose="020B0503020204020204" pitchFamily="34" charset="-122"/>
                        </a:rPr>
                        <a:t>应有清晰的坐标或标志以及施工图</a:t>
                      </a:r>
                      <a:endParaRPr lang="zh-CN" altLang="en-US" sz="1600" b="0" i="0" u="none" strike="noStrike" dirty="0">
                        <a:solidFill>
                          <a:srgbClr val="000000"/>
                        </a:solidFill>
                        <a:latin typeface="微软雅黑" panose="020B0503020204020204" pitchFamily="34" charset="-122"/>
                        <a:ea typeface="微软雅黑" panose="020B0503020204020204" pitchFamily="34" charset="-122"/>
                      </a:endParaRPr>
                    </a:p>
                  </a:txBody>
                  <a:tcPr marL="6896"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a:tc>
              </a:tr>
            </a:tbl>
          </a:graphicData>
        </a:graphic>
      </p:graphicFrame>
      <p:sp>
        <p:nvSpPr>
          <p:cNvPr id="9" name="Text Box 38"/>
          <p:cNvSpPr txBox="1">
            <a:spLocks noChangeArrowheads="1"/>
          </p:cNvSpPr>
          <p:nvPr/>
        </p:nvSpPr>
        <p:spPr bwMode="auto">
          <a:xfrm>
            <a:off x="1836390" y="1066593"/>
            <a:ext cx="3671714" cy="418191"/>
          </a:xfrm>
          <a:prstGeom prst="rect">
            <a:avLst/>
          </a:prstGeom>
          <a:noFill/>
          <a:ln w="9525">
            <a:noFill/>
            <a:miter lim="800000"/>
          </a:ln>
        </p:spPr>
        <p:txBody>
          <a:bodyPr wrap="square">
            <a:spAutoFit/>
          </a:bodyPr>
          <a:lstStyle/>
          <a:p>
            <a:pPr>
              <a:lnSpc>
                <a:spcPct val="150000"/>
              </a:lnSpc>
              <a:spcBef>
                <a:spcPct val="20000"/>
              </a:spcBef>
            </a:pPr>
            <a:r>
              <a:rPr lang="zh-CN" altLang="en-US" sz="1600" b="1" dirty="0">
                <a:solidFill>
                  <a:srgbClr val="22518A"/>
                </a:solidFill>
                <a:latin typeface="微软雅黑" panose="020B0503020204020204" pitchFamily="34" charset="-122"/>
                <a:ea typeface="微软雅黑" panose="020B0503020204020204" pitchFamily="34" charset="-122"/>
              </a:rPr>
              <a:t>线路相序、相色正确，标志齐全、清晰</a:t>
            </a:r>
            <a:endParaRPr lang="zh-CN" altLang="en-US" sz="1600" b="1" dirty="0">
              <a:solidFill>
                <a:srgbClr val="22518A"/>
              </a:solidFill>
              <a:latin typeface="微软雅黑" panose="020B0503020204020204" pitchFamily="34" charset="-122"/>
              <a:ea typeface="微软雅黑" panose="020B0503020204020204" pitchFamily="34" charset="-122"/>
            </a:endParaRPr>
          </a:p>
        </p:txBody>
      </p:sp>
      <p:pic>
        <p:nvPicPr>
          <p:cNvPr id="10" name="Picture 121" descr="5"/>
          <p:cNvPicPr>
            <a:picLocks noChangeAspect="1" noChangeArrowheads="1"/>
          </p:cNvPicPr>
          <p:nvPr/>
        </p:nvPicPr>
        <p:blipFill>
          <a:blip r:embed="rId6" cstate="print"/>
          <a:srcRect/>
          <a:stretch>
            <a:fillRect/>
          </a:stretch>
        </p:blipFill>
        <p:spPr bwMode="auto">
          <a:xfrm>
            <a:off x="7019925" y="908050"/>
            <a:ext cx="1225550" cy="1225550"/>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1"/>
          <p:cNvGrpSpPr/>
          <p:nvPr/>
        </p:nvGrpSpPr>
        <p:grpSpPr bwMode="auto">
          <a:xfrm>
            <a:off x="2267744" y="1699094"/>
            <a:ext cx="5688632" cy="3386090"/>
            <a:chOff x="295" y="1026"/>
            <a:chExt cx="4214" cy="2627"/>
          </a:xfrm>
        </p:grpSpPr>
        <p:grpSp>
          <p:nvGrpSpPr>
            <p:cNvPr id="5" name="Group 18"/>
            <p:cNvGrpSpPr/>
            <p:nvPr/>
          </p:nvGrpSpPr>
          <p:grpSpPr bwMode="auto">
            <a:xfrm>
              <a:off x="295" y="1103"/>
              <a:ext cx="3314" cy="2550"/>
              <a:chOff x="68" y="1162"/>
              <a:chExt cx="3554" cy="2994"/>
            </a:xfrm>
          </p:grpSpPr>
          <p:pic>
            <p:nvPicPr>
              <p:cNvPr id="17" name="Picture 19" descr="1-9"/>
              <p:cNvPicPr preferRelativeResize="0">
                <a:picLocks noChangeArrowheads="1"/>
              </p:cNvPicPr>
              <p:nvPr/>
            </p:nvPicPr>
            <p:blipFill>
              <a:blip r:embed="rId1" cstate="print"/>
              <a:srcRect/>
              <a:stretch>
                <a:fillRect/>
              </a:stretch>
            </p:blipFill>
            <p:spPr bwMode="auto">
              <a:xfrm>
                <a:off x="1520" y="1162"/>
                <a:ext cx="680" cy="907"/>
              </a:xfrm>
              <a:prstGeom prst="rect">
                <a:avLst/>
              </a:prstGeom>
              <a:noFill/>
              <a:ln w="9525">
                <a:noFill/>
                <a:miter lim="800000"/>
                <a:headEnd/>
                <a:tailEnd/>
              </a:ln>
            </p:spPr>
          </p:pic>
          <p:pic>
            <p:nvPicPr>
              <p:cNvPr id="18" name="Picture 20" descr="1-12"/>
              <p:cNvPicPr preferRelativeResize="0">
                <a:picLocks noChangeArrowheads="1"/>
              </p:cNvPicPr>
              <p:nvPr/>
            </p:nvPicPr>
            <p:blipFill>
              <a:blip r:embed="rId2" cstate="print"/>
              <a:srcRect/>
              <a:stretch>
                <a:fillRect/>
              </a:stretch>
            </p:blipFill>
            <p:spPr bwMode="auto">
              <a:xfrm>
                <a:off x="84" y="2205"/>
                <a:ext cx="680" cy="907"/>
              </a:xfrm>
              <a:prstGeom prst="rect">
                <a:avLst/>
              </a:prstGeom>
              <a:noFill/>
              <a:ln w="9525">
                <a:noFill/>
                <a:miter lim="800000"/>
                <a:headEnd/>
                <a:tailEnd/>
              </a:ln>
            </p:spPr>
          </p:pic>
          <p:pic>
            <p:nvPicPr>
              <p:cNvPr id="19" name="Picture 21" descr="1-13"/>
              <p:cNvPicPr>
                <a:picLocks noChangeAspect="1" noChangeArrowheads="1"/>
              </p:cNvPicPr>
              <p:nvPr/>
            </p:nvPicPr>
            <p:blipFill>
              <a:blip r:embed="rId3" cstate="print"/>
              <a:srcRect/>
              <a:stretch>
                <a:fillRect/>
              </a:stretch>
            </p:blipFill>
            <p:spPr bwMode="auto">
              <a:xfrm>
                <a:off x="1513" y="2205"/>
                <a:ext cx="680" cy="877"/>
              </a:xfrm>
              <a:prstGeom prst="rect">
                <a:avLst/>
              </a:prstGeom>
              <a:noFill/>
              <a:ln w="9525">
                <a:noFill/>
                <a:miter lim="800000"/>
                <a:headEnd/>
                <a:tailEnd/>
              </a:ln>
            </p:spPr>
          </p:pic>
          <p:pic>
            <p:nvPicPr>
              <p:cNvPr id="20" name="Picture 22" descr="1-18"/>
              <p:cNvPicPr preferRelativeResize="0">
                <a:picLocks noChangeArrowheads="1"/>
              </p:cNvPicPr>
              <p:nvPr/>
            </p:nvPicPr>
            <p:blipFill>
              <a:blip r:embed="rId4" cstate="print"/>
              <a:srcRect/>
              <a:stretch>
                <a:fillRect/>
              </a:stretch>
            </p:blipFill>
            <p:spPr bwMode="auto">
              <a:xfrm>
                <a:off x="2236" y="2205"/>
                <a:ext cx="680" cy="907"/>
              </a:xfrm>
              <a:prstGeom prst="rect">
                <a:avLst/>
              </a:prstGeom>
              <a:noFill/>
              <a:ln w="9525">
                <a:noFill/>
                <a:miter lim="800000"/>
                <a:headEnd/>
                <a:tailEnd/>
              </a:ln>
            </p:spPr>
          </p:pic>
          <p:pic>
            <p:nvPicPr>
              <p:cNvPr id="21" name="Picture 23" descr="1-7"/>
              <p:cNvPicPr preferRelativeResize="0">
                <a:picLocks noChangeArrowheads="1"/>
              </p:cNvPicPr>
              <p:nvPr/>
            </p:nvPicPr>
            <p:blipFill>
              <a:blip r:embed="rId5" cstate="print"/>
              <a:srcRect/>
              <a:stretch>
                <a:fillRect/>
              </a:stretch>
            </p:blipFill>
            <p:spPr bwMode="auto">
              <a:xfrm>
                <a:off x="68" y="3249"/>
                <a:ext cx="680" cy="907"/>
              </a:xfrm>
              <a:prstGeom prst="rect">
                <a:avLst/>
              </a:prstGeom>
              <a:noFill/>
              <a:ln w="9525">
                <a:noFill/>
                <a:miter lim="800000"/>
                <a:headEnd/>
                <a:tailEnd/>
              </a:ln>
            </p:spPr>
          </p:pic>
          <p:pic>
            <p:nvPicPr>
              <p:cNvPr id="22" name="Picture 24" descr="1-8"/>
              <p:cNvPicPr preferRelativeResize="0">
                <a:picLocks noChangeArrowheads="1"/>
              </p:cNvPicPr>
              <p:nvPr/>
            </p:nvPicPr>
            <p:blipFill>
              <a:blip r:embed="rId6" cstate="print"/>
              <a:srcRect/>
              <a:stretch>
                <a:fillRect/>
              </a:stretch>
            </p:blipFill>
            <p:spPr bwMode="auto">
              <a:xfrm>
                <a:off x="793" y="1162"/>
                <a:ext cx="680" cy="907"/>
              </a:xfrm>
              <a:prstGeom prst="rect">
                <a:avLst/>
              </a:prstGeom>
              <a:noFill/>
              <a:ln w="9525">
                <a:noFill/>
                <a:miter lim="800000"/>
                <a:headEnd/>
                <a:tailEnd/>
              </a:ln>
            </p:spPr>
          </p:pic>
          <p:pic>
            <p:nvPicPr>
              <p:cNvPr id="23" name="Picture 25" descr="1-19"/>
              <p:cNvPicPr preferRelativeResize="0">
                <a:picLocks noChangeArrowheads="1"/>
              </p:cNvPicPr>
              <p:nvPr/>
            </p:nvPicPr>
            <p:blipFill>
              <a:blip r:embed="rId7" cstate="print"/>
              <a:srcRect/>
              <a:stretch>
                <a:fillRect/>
              </a:stretch>
            </p:blipFill>
            <p:spPr bwMode="auto">
              <a:xfrm>
                <a:off x="2942" y="2205"/>
                <a:ext cx="680" cy="907"/>
              </a:xfrm>
              <a:prstGeom prst="rect">
                <a:avLst/>
              </a:prstGeom>
              <a:noFill/>
              <a:ln w="9525">
                <a:noFill/>
                <a:miter lim="800000"/>
                <a:headEnd/>
                <a:tailEnd/>
              </a:ln>
            </p:spPr>
          </p:pic>
          <p:pic>
            <p:nvPicPr>
              <p:cNvPr id="24" name="Picture 26" descr="1-34"/>
              <p:cNvPicPr preferRelativeResize="0">
                <a:picLocks noChangeArrowheads="1"/>
              </p:cNvPicPr>
              <p:nvPr/>
            </p:nvPicPr>
            <p:blipFill>
              <a:blip r:embed="rId8" cstate="print"/>
              <a:srcRect/>
              <a:stretch>
                <a:fillRect/>
              </a:stretch>
            </p:blipFill>
            <p:spPr bwMode="auto">
              <a:xfrm>
                <a:off x="2926" y="1162"/>
                <a:ext cx="680" cy="907"/>
              </a:xfrm>
              <a:prstGeom prst="rect">
                <a:avLst/>
              </a:prstGeom>
              <a:noFill/>
              <a:ln w="9525">
                <a:noFill/>
                <a:miter lim="800000"/>
                <a:headEnd/>
                <a:tailEnd/>
              </a:ln>
            </p:spPr>
          </p:pic>
          <p:pic>
            <p:nvPicPr>
              <p:cNvPr id="25" name="Picture 27" descr="1-33"/>
              <p:cNvPicPr preferRelativeResize="0">
                <a:picLocks noChangeArrowheads="1"/>
              </p:cNvPicPr>
              <p:nvPr/>
            </p:nvPicPr>
            <p:blipFill>
              <a:blip r:embed="rId9" cstate="print"/>
              <a:srcRect/>
              <a:stretch>
                <a:fillRect/>
              </a:stretch>
            </p:blipFill>
            <p:spPr bwMode="auto">
              <a:xfrm>
                <a:off x="2223" y="1162"/>
                <a:ext cx="680" cy="907"/>
              </a:xfrm>
              <a:prstGeom prst="rect">
                <a:avLst/>
              </a:prstGeom>
              <a:noFill/>
              <a:ln w="9525">
                <a:noFill/>
                <a:miter lim="800000"/>
                <a:headEnd/>
                <a:tailEnd/>
              </a:ln>
            </p:spPr>
          </p:pic>
          <p:pic>
            <p:nvPicPr>
              <p:cNvPr id="26" name="Picture 28" descr="1-35"/>
              <p:cNvPicPr preferRelativeResize="0">
                <a:picLocks noChangeArrowheads="1"/>
              </p:cNvPicPr>
              <p:nvPr/>
            </p:nvPicPr>
            <p:blipFill>
              <a:blip r:embed="rId10" cstate="print"/>
              <a:srcRect/>
              <a:stretch>
                <a:fillRect/>
              </a:stretch>
            </p:blipFill>
            <p:spPr bwMode="auto">
              <a:xfrm>
                <a:off x="794" y="2205"/>
                <a:ext cx="680" cy="907"/>
              </a:xfrm>
              <a:prstGeom prst="rect">
                <a:avLst/>
              </a:prstGeom>
              <a:noFill/>
              <a:ln w="9525">
                <a:noFill/>
                <a:miter lim="800000"/>
                <a:headEnd/>
                <a:tailEnd/>
              </a:ln>
            </p:spPr>
          </p:pic>
          <p:pic>
            <p:nvPicPr>
              <p:cNvPr id="27" name="Picture 29" descr="1-39"/>
              <p:cNvPicPr preferRelativeResize="0">
                <a:picLocks noChangeArrowheads="1"/>
              </p:cNvPicPr>
              <p:nvPr/>
            </p:nvPicPr>
            <p:blipFill>
              <a:blip r:embed="rId11" cstate="print"/>
              <a:srcRect/>
              <a:stretch>
                <a:fillRect/>
              </a:stretch>
            </p:blipFill>
            <p:spPr bwMode="auto">
              <a:xfrm>
                <a:off x="2237" y="3249"/>
                <a:ext cx="680" cy="907"/>
              </a:xfrm>
              <a:prstGeom prst="rect">
                <a:avLst/>
              </a:prstGeom>
              <a:noFill/>
              <a:ln w="9525">
                <a:noFill/>
                <a:miter lim="800000"/>
                <a:headEnd/>
                <a:tailEnd/>
              </a:ln>
            </p:spPr>
          </p:pic>
          <p:pic>
            <p:nvPicPr>
              <p:cNvPr id="28" name="Picture 30" descr="1-45"/>
              <p:cNvPicPr preferRelativeResize="0">
                <a:picLocks noChangeArrowheads="1"/>
              </p:cNvPicPr>
              <p:nvPr/>
            </p:nvPicPr>
            <p:blipFill>
              <a:blip r:embed="rId12" cstate="print"/>
              <a:srcRect/>
              <a:stretch>
                <a:fillRect/>
              </a:stretch>
            </p:blipFill>
            <p:spPr bwMode="auto">
              <a:xfrm>
                <a:off x="2942" y="3249"/>
                <a:ext cx="680" cy="907"/>
              </a:xfrm>
              <a:prstGeom prst="rect">
                <a:avLst/>
              </a:prstGeom>
              <a:noFill/>
              <a:ln w="9525">
                <a:noFill/>
                <a:miter lim="800000"/>
                <a:headEnd/>
                <a:tailEnd/>
              </a:ln>
            </p:spPr>
          </p:pic>
          <p:pic>
            <p:nvPicPr>
              <p:cNvPr id="29" name="Picture 31" descr="1-46"/>
              <p:cNvPicPr preferRelativeResize="0">
                <a:picLocks noChangeArrowheads="1"/>
              </p:cNvPicPr>
              <p:nvPr/>
            </p:nvPicPr>
            <p:blipFill>
              <a:blip r:embed="rId13" cstate="print"/>
              <a:srcRect/>
              <a:stretch>
                <a:fillRect/>
              </a:stretch>
            </p:blipFill>
            <p:spPr bwMode="auto">
              <a:xfrm>
                <a:off x="794" y="3248"/>
                <a:ext cx="680" cy="907"/>
              </a:xfrm>
              <a:prstGeom prst="rect">
                <a:avLst/>
              </a:prstGeom>
              <a:noFill/>
              <a:ln w="9525">
                <a:noFill/>
                <a:miter lim="800000"/>
                <a:headEnd/>
                <a:tailEnd/>
              </a:ln>
            </p:spPr>
          </p:pic>
          <p:pic>
            <p:nvPicPr>
              <p:cNvPr id="30" name="Picture 32" descr="1-48"/>
              <p:cNvPicPr preferRelativeResize="0">
                <a:picLocks noChangeArrowheads="1"/>
              </p:cNvPicPr>
              <p:nvPr/>
            </p:nvPicPr>
            <p:blipFill>
              <a:blip r:embed="rId14" cstate="print"/>
              <a:srcRect/>
              <a:stretch>
                <a:fillRect/>
              </a:stretch>
            </p:blipFill>
            <p:spPr bwMode="auto">
              <a:xfrm>
                <a:off x="68" y="1162"/>
                <a:ext cx="680" cy="907"/>
              </a:xfrm>
              <a:prstGeom prst="rect">
                <a:avLst/>
              </a:prstGeom>
              <a:noFill/>
              <a:ln w="9525">
                <a:noFill/>
                <a:miter lim="800000"/>
                <a:headEnd/>
                <a:tailEnd/>
              </a:ln>
            </p:spPr>
          </p:pic>
          <p:pic>
            <p:nvPicPr>
              <p:cNvPr id="31" name="Picture 33" descr="1-49"/>
              <p:cNvPicPr preferRelativeResize="0">
                <a:picLocks noChangeArrowheads="1"/>
              </p:cNvPicPr>
              <p:nvPr/>
            </p:nvPicPr>
            <p:blipFill>
              <a:blip r:embed="rId15" cstate="print"/>
              <a:srcRect/>
              <a:stretch>
                <a:fillRect/>
              </a:stretch>
            </p:blipFill>
            <p:spPr bwMode="auto">
              <a:xfrm>
                <a:off x="1519" y="3249"/>
                <a:ext cx="680" cy="907"/>
              </a:xfrm>
              <a:prstGeom prst="rect">
                <a:avLst/>
              </a:prstGeom>
              <a:noFill/>
              <a:ln w="9525">
                <a:noFill/>
                <a:miter lim="800000"/>
                <a:headEnd/>
                <a:tailEnd/>
              </a:ln>
            </p:spPr>
          </p:pic>
        </p:grpSp>
        <p:grpSp>
          <p:nvGrpSpPr>
            <p:cNvPr id="6" name="Group 34"/>
            <p:cNvGrpSpPr/>
            <p:nvPr/>
          </p:nvGrpSpPr>
          <p:grpSpPr bwMode="auto">
            <a:xfrm>
              <a:off x="3682" y="1026"/>
              <a:ext cx="827" cy="2595"/>
              <a:chOff x="3715" y="1071"/>
              <a:chExt cx="889" cy="3046"/>
            </a:xfrm>
          </p:grpSpPr>
          <p:grpSp>
            <p:nvGrpSpPr>
              <p:cNvPr id="7" name="Group 35"/>
              <p:cNvGrpSpPr/>
              <p:nvPr/>
            </p:nvGrpSpPr>
            <p:grpSpPr bwMode="auto">
              <a:xfrm>
                <a:off x="3715" y="3209"/>
                <a:ext cx="818" cy="908"/>
                <a:chOff x="569" y="3603"/>
                <a:chExt cx="1316" cy="1289"/>
              </a:xfrm>
            </p:grpSpPr>
            <p:sp>
              <p:nvSpPr>
                <p:cNvPr id="13" name="Rectangle 36"/>
                <p:cNvSpPr>
                  <a:spLocks noChangeArrowheads="1"/>
                </p:cNvSpPr>
                <p:nvPr/>
              </p:nvSpPr>
              <p:spPr bwMode="auto">
                <a:xfrm>
                  <a:off x="569" y="4075"/>
                  <a:ext cx="1316" cy="817"/>
                </a:xfrm>
                <a:prstGeom prst="rect">
                  <a:avLst/>
                </a:prstGeom>
                <a:solidFill>
                  <a:schemeClr val="bg1"/>
                </a:solidFill>
                <a:ln w="38100" algn="ctr">
                  <a:solidFill>
                    <a:schemeClr val="tx1"/>
                  </a:solidFill>
                  <a:miter lim="800000"/>
                </a:ln>
              </p:spPr>
              <p:txBody>
                <a:bodyPr wrap="none" anchor="ctr"/>
                <a:lstStyle/>
                <a:p>
                  <a:pPr algn="ctr"/>
                  <a:r>
                    <a:rPr lang="zh-CN" altLang="en-US" sz="1600" b="1" dirty="0">
                      <a:solidFill>
                        <a:srgbClr val="FF3300"/>
                      </a:solidFill>
                      <a:latin typeface="Arial" panose="020B0604020202020204" pitchFamily="34" charset="0"/>
                      <a:ea typeface="黑体" panose="02010609060101010101" pitchFamily="2" charset="-122"/>
                    </a:rPr>
                    <a:t>禁止合闸</a:t>
                  </a:r>
                  <a:endParaRPr lang="zh-CN" altLang="en-US" sz="1600" b="1" dirty="0">
                    <a:solidFill>
                      <a:srgbClr val="FF3300"/>
                    </a:solidFill>
                    <a:latin typeface="Arial" panose="020B0604020202020204" pitchFamily="34" charset="0"/>
                    <a:ea typeface="黑体" panose="02010609060101010101" pitchFamily="2" charset="-122"/>
                  </a:endParaRPr>
                </a:p>
                <a:p>
                  <a:pPr algn="ctr"/>
                  <a:r>
                    <a:rPr lang="zh-CN" altLang="en-US" sz="1600" b="1" dirty="0">
                      <a:solidFill>
                        <a:srgbClr val="FF3300"/>
                      </a:solidFill>
                      <a:latin typeface="Arial" panose="020B0604020202020204" pitchFamily="34" charset="0"/>
                      <a:ea typeface="黑体" panose="02010609060101010101" pitchFamily="2" charset="-122"/>
                    </a:rPr>
                    <a:t>有人工作</a:t>
                  </a:r>
                  <a:endParaRPr lang="zh-CN" altLang="en-US" sz="1600" b="1" dirty="0">
                    <a:solidFill>
                      <a:srgbClr val="FF3300"/>
                    </a:solidFill>
                    <a:latin typeface="Arial" panose="020B0604020202020204" pitchFamily="34" charset="0"/>
                    <a:ea typeface="黑体" panose="02010609060101010101" pitchFamily="2" charset="-122"/>
                  </a:endParaRPr>
                </a:p>
              </p:txBody>
            </p:sp>
            <p:sp>
              <p:nvSpPr>
                <p:cNvPr id="14" name="AutoShape 37"/>
                <p:cNvSpPr>
                  <a:spLocks noChangeArrowheads="1"/>
                </p:cNvSpPr>
                <p:nvPr/>
              </p:nvSpPr>
              <p:spPr bwMode="auto">
                <a:xfrm>
                  <a:off x="772" y="4075"/>
                  <a:ext cx="45" cy="45"/>
                </a:xfrm>
                <a:prstGeom prst="octagon">
                  <a:avLst>
                    <a:gd name="adj" fmla="val 29287"/>
                  </a:avLst>
                </a:prstGeom>
                <a:noFill/>
                <a:ln w="9525" algn="ctr">
                  <a:solidFill>
                    <a:schemeClr val="tx1"/>
                  </a:solidFill>
                  <a:miter lim="800000"/>
                </a:ln>
              </p:spPr>
              <p:txBody>
                <a:bodyPr wrap="none" anchor="ctr"/>
                <a:lstStyle/>
                <a:p>
                  <a:pPr algn="ctr"/>
                  <a:endParaRPr lang="zh-CN" altLang="en-US"/>
                </a:p>
              </p:txBody>
            </p:sp>
            <p:sp>
              <p:nvSpPr>
                <p:cNvPr id="15" name="AutoShape 38"/>
                <p:cNvSpPr>
                  <a:spLocks noChangeArrowheads="1"/>
                </p:cNvSpPr>
                <p:nvPr/>
              </p:nvSpPr>
              <p:spPr bwMode="auto">
                <a:xfrm>
                  <a:off x="1726" y="4075"/>
                  <a:ext cx="45" cy="45"/>
                </a:xfrm>
                <a:prstGeom prst="octagon">
                  <a:avLst>
                    <a:gd name="adj" fmla="val 29287"/>
                  </a:avLst>
                </a:prstGeom>
                <a:noFill/>
                <a:ln w="9525" algn="ctr">
                  <a:solidFill>
                    <a:schemeClr val="tx1"/>
                  </a:solidFill>
                  <a:miter lim="800000"/>
                </a:ln>
              </p:spPr>
              <p:txBody>
                <a:bodyPr wrap="none" anchor="ctr"/>
                <a:lstStyle/>
                <a:p>
                  <a:pPr algn="ctr"/>
                  <a:endParaRPr lang="zh-CN" altLang="en-US"/>
                </a:p>
              </p:txBody>
            </p:sp>
            <p:sp>
              <p:nvSpPr>
                <p:cNvPr id="16" name="Freeform 39"/>
                <p:cNvSpPr/>
                <p:nvPr/>
              </p:nvSpPr>
              <p:spPr bwMode="auto">
                <a:xfrm>
                  <a:off x="759" y="3603"/>
                  <a:ext cx="907" cy="454"/>
                </a:xfrm>
                <a:custGeom>
                  <a:avLst/>
                  <a:gdLst>
                    <a:gd name="T0" fmla="*/ 0 w 952"/>
                    <a:gd name="T1" fmla="*/ 454 h 454"/>
                    <a:gd name="T2" fmla="*/ 432 w 952"/>
                    <a:gd name="T3" fmla="*/ 0 h 454"/>
                    <a:gd name="T4" fmla="*/ 823 w 952"/>
                    <a:gd name="T5" fmla="*/ 454 h 454"/>
                    <a:gd name="T6" fmla="*/ 0 60000 65536"/>
                    <a:gd name="T7" fmla="*/ 0 60000 65536"/>
                    <a:gd name="T8" fmla="*/ 0 60000 65536"/>
                    <a:gd name="T9" fmla="*/ 0 w 952"/>
                    <a:gd name="T10" fmla="*/ 0 h 454"/>
                    <a:gd name="T11" fmla="*/ 952 w 952"/>
                    <a:gd name="T12" fmla="*/ 454 h 454"/>
                  </a:gdLst>
                  <a:ahLst/>
                  <a:cxnLst>
                    <a:cxn ang="T6">
                      <a:pos x="T0" y="T1"/>
                    </a:cxn>
                    <a:cxn ang="T7">
                      <a:pos x="T2" y="T3"/>
                    </a:cxn>
                    <a:cxn ang="T8">
                      <a:pos x="T4" y="T5"/>
                    </a:cxn>
                  </a:cxnLst>
                  <a:rect l="T9" t="T10" r="T11" b="T12"/>
                  <a:pathLst>
                    <a:path w="952" h="454">
                      <a:moveTo>
                        <a:pt x="0" y="454"/>
                      </a:moveTo>
                      <a:cubicBezTo>
                        <a:pt x="170" y="227"/>
                        <a:pt x="340" y="0"/>
                        <a:pt x="499" y="0"/>
                      </a:cubicBezTo>
                      <a:cubicBezTo>
                        <a:pt x="658" y="0"/>
                        <a:pt x="805" y="227"/>
                        <a:pt x="952" y="454"/>
                      </a:cubicBezTo>
                    </a:path>
                  </a:pathLst>
                </a:custGeom>
                <a:noFill/>
                <a:ln w="9525" cap="flat" cmpd="sng">
                  <a:solidFill>
                    <a:schemeClr val="tx1"/>
                  </a:solidFill>
                  <a:prstDash val="solid"/>
                  <a:round/>
                </a:ln>
              </p:spPr>
              <p:txBody>
                <a:bodyPr/>
                <a:lstStyle/>
                <a:p>
                  <a:endParaRPr lang="zh-CN" altLang="en-US"/>
                </a:p>
              </p:txBody>
            </p:sp>
          </p:grpSp>
          <p:grpSp>
            <p:nvGrpSpPr>
              <p:cNvPr id="8" name="Group 40"/>
              <p:cNvGrpSpPr/>
              <p:nvPr/>
            </p:nvGrpSpPr>
            <p:grpSpPr bwMode="auto">
              <a:xfrm>
                <a:off x="3718" y="1071"/>
                <a:ext cx="886" cy="862"/>
                <a:chOff x="2179" y="572"/>
                <a:chExt cx="1427" cy="1225"/>
              </a:xfrm>
            </p:grpSpPr>
            <p:sp>
              <p:nvSpPr>
                <p:cNvPr id="9" name="Rectangle 41"/>
                <p:cNvSpPr>
                  <a:spLocks noChangeArrowheads="1"/>
                </p:cNvSpPr>
                <p:nvPr/>
              </p:nvSpPr>
              <p:spPr bwMode="auto">
                <a:xfrm>
                  <a:off x="2179" y="981"/>
                  <a:ext cx="1427" cy="816"/>
                </a:xfrm>
                <a:prstGeom prst="rect">
                  <a:avLst/>
                </a:prstGeom>
                <a:solidFill>
                  <a:srgbClr val="FF0000"/>
                </a:solidFill>
                <a:ln w="38100" algn="ctr">
                  <a:solidFill>
                    <a:schemeClr val="tx1"/>
                  </a:solidFill>
                  <a:miter lim="800000"/>
                </a:ln>
              </p:spPr>
              <p:txBody>
                <a:bodyPr wrap="none" anchor="ctr"/>
                <a:lstStyle/>
                <a:p>
                  <a:pPr algn="ctr"/>
                  <a:r>
                    <a:rPr lang="zh-CN" altLang="en-US" sz="1200" b="1" dirty="0">
                      <a:solidFill>
                        <a:schemeClr val="bg1"/>
                      </a:solidFill>
                      <a:latin typeface="Arial" panose="020B0604020202020204" pitchFamily="34" charset="0"/>
                      <a:ea typeface="黑体" panose="02010609060101010101" pitchFamily="2" charset="-122"/>
                    </a:rPr>
                    <a:t>禁止合闸</a:t>
                  </a:r>
                  <a:endParaRPr lang="zh-CN" altLang="en-US" sz="1200" b="1" dirty="0">
                    <a:solidFill>
                      <a:schemeClr val="bg1"/>
                    </a:solidFill>
                    <a:latin typeface="Arial" panose="020B0604020202020204" pitchFamily="34" charset="0"/>
                    <a:ea typeface="黑体" panose="02010609060101010101" pitchFamily="2" charset="-122"/>
                  </a:endParaRPr>
                </a:p>
                <a:p>
                  <a:pPr algn="ctr"/>
                  <a:r>
                    <a:rPr lang="zh-CN" altLang="en-US" sz="1200" b="1" dirty="0">
                      <a:solidFill>
                        <a:schemeClr val="bg1"/>
                      </a:solidFill>
                      <a:latin typeface="Arial" panose="020B0604020202020204" pitchFamily="34" charset="0"/>
                      <a:ea typeface="黑体" panose="02010609060101010101" pitchFamily="2" charset="-122"/>
                    </a:rPr>
                    <a:t>线路有人工作</a:t>
                  </a:r>
                  <a:endParaRPr lang="zh-CN" altLang="en-US" sz="1200" b="1" dirty="0">
                    <a:solidFill>
                      <a:schemeClr val="bg1"/>
                    </a:solidFill>
                    <a:latin typeface="Arial" panose="020B0604020202020204" pitchFamily="34" charset="0"/>
                    <a:ea typeface="黑体" panose="02010609060101010101" pitchFamily="2" charset="-122"/>
                  </a:endParaRPr>
                </a:p>
              </p:txBody>
            </p:sp>
            <p:sp>
              <p:nvSpPr>
                <p:cNvPr id="10" name="AutoShape 42"/>
                <p:cNvSpPr>
                  <a:spLocks noChangeArrowheads="1"/>
                </p:cNvSpPr>
                <p:nvPr/>
              </p:nvSpPr>
              <p:spPr bwMode="auto">
                <a:xfrm>
                  <a:off x="2472" y="1026"/>
                  <a:ext cx="45" cy="45"/>
                </a:xfrm>
                <a:prstGeom prst="octagon">
                  <a:avLst>
                    <a:gd name="adj" fmla="val 29287"/>
                  </a:avLst>
                </a:prstGeom>
                <a:noFill/>
                <a:ln w="9525" algn="ctr">
                  <a:solidFill>
                    <a:schemeClr val="tx1"/>
                  </a:solidFill>
                  <a:miter lim="800000"/>
                </a:ln>
              </p:spPr>
              <p:txBody>
                <a:bodyPr wrap="none" anchor="ctr"/>
                <a:lstStyle/>
                <a:p>
                  <a:pPr algn="ctr"/>
                  <a:endParaRPr lang="zh-CN" altLang="en-US"/>
                </a:p>
              </p:txBody>
            </p:sp>
            <p:sp>
              <p:nvSpPr>
                <p:cNvPr id="11" name="AutoShape 43"/>
                <p:cNvSpPr>
                  <a:spLocks noChangeArrowheads="1"/>
                </p:cNvSpPr>
                <p:nvPr/>
              </p:nvSpPr>
              <p:spPr bwMode="auto">
                <a:xfrm>
                  <a:off x="3424" y="1026"/>
                  <a:ext cx="45" cy="45"/>
                </a:xfrm>
                <a:prstGeom prst="octagon">
                  <a:avLst>
                    <a:gd name="adj" fmla="val 29287"/>
                  </a:avLst>
                </a:prstGeom>
                <a:noFill/>
                <a:ln w="9525" algn="ctr">
                  <a:solidFill>
                    <a:schemeClr val="tx1"/>
                  </a:solidFill>
                  <a:miter lim="800000"/>
                </a:ln>
              </p:spPr>
              <p:txBody>
                <a:bodyPr wrap="none" anchor="ctr"/>
                <a:lstStyle/>
                <a:p>
                  <a:pPr algn="ctr"/>
                  <a:endParaRPr lang="zh-CN" altLang="en-US"/>
                </a:p>
              </p:txBody>
            </p:sp>
            <p:sp>
              <p:nvSpPr>
                <p:cNvPr id="12" name="Freeform 44"/>
                <p:cNvSpPr/>
                <p:nvPr/>
              </p:nvSpPr>
              <p:spPr bwMode="auto">
                <a:xfrm>
                  <a:off x="2518" y="572"/>
                  <a:ext cx="907" cy="454"/>
                </a:xfrm>
                <a:custGeom>
                  <a:avLst/>
                  <a:gdLst>
                    <a:gd name="T0" fmla="*/ 0 w 952"/>
                    <a:gd name="T1" fmla="*/ 454 h 454"/>
                    <a:gd name="T2" fmla="*/ 432 w 952"/>
                    <a:gd name="T3" fmla="*/ 0 h 454"/>
                    <a:gd name="T4" fmla="*/ 823 w 952"/>
                    <a:gd name="T5" fmla="*/ 454 h 454"/>
                    <a:gd name="T6" fmla="*/ 0 60000 65536"/>
                    <a:gd name="T7" fmla="*/ 0 60000 65536"/>
                    <a:gd name="T8" fmla="*/ 0 60000 65536"/>
                    <a:gd name="T9" fmla="*/ 0 w 952"/>
                    <a:gd name="T10" fmla="*/ 0 h 454"/>
                    <a:gd name="T11" fmla="*/ 952 w 952"/>
                    <a:gd name="T12" fmla="*/ 454 h 454"/>
                  </a:gdLst>
                  <a:ahLst/>
                  <a:cxnLst>
                    <a:cxn ang="T6">
                      <a:pos x="T0" y="T1"/>
                    </a:cxn>
                    <a:cxn ang="T7">
                      <a:pos x="T2" y="T3"/>
                    </a:cxn>
                    <a:cxn ang="T8">
                      <a:pos x="T4" y="T5"/>
                    </a:cxn>
                  </a:cxnLst>
                  <a:rect l="T9" t="T10" r="T11" b="T12"/>
                  <a:pathLst>
                    <a:path w="952" h="454">
                      <a:moveTo>
                        <a:pt x="0" y="454"/>
                      </a:moveTo>
                      <a:cubicBezTo>
                        <a:pt x="170" y="227"/>
                        <a:pt x="340" y="0"/>
                        <a:pt x="499" y="0"/>
                      </a:cubicBezTo>
                      <a:cubicBezTo>
                        <a:pt x="658" y="0"/>
                        <a:pt x="805" y="227"/>
                        <a:pt x="952" y="454"/>
                      </a:cubicBezTo>
                    </a:path>
                  </a:pathLst>
                </a:custGeom>
                <a:noFill/>
                <a:ln w="9525" cap="flat" cmpd="sng">
                  <a:solidFill>
                    <a:schemeClr val="tx1"/>
                  </a:solidFill>
                  <a:prstDash val="solid"/>
                  <a:round/>
                </a:ln>
              </p:spPr>
              <p:txBody>
                <a:bodyPr/>
                <a:lstStyle/>
                <a:p>
                  <a:endParaRPr lang="zh-CN" altLang="en-US"/>
                </a:p>
              </p:txBody>
            </p:sp>
          </p:grpSp>
        </p:grpSp>
      </p:grpSp>
      <p:sp>
        <p:nvSpPr>
          <p:cNvPr id="32" name="矩形 31"/>
          <p:cNvSpPr/>
          <p:nvPr/>
        </p:nvSpPr>
        <p:spPr>
          <a:xfrm>
            <a:off x="2153" y="323364"/>
            <a:ext cx="4209807" cy="369332"/>
          </a:xfrm>
          <a:prstGeom prst="rect">
            <a:avLst/>
          </a:prstGeom>
        </p:spPr>
        <p:txBody>
          <a:bodyPr wrap="none">
            <a:spAutoFit/>
          </a:bodyPr>
          <a:lstStyle/>
          <a:p>
            <a:pPr lvl="0"/>
            <a:r>
              <a:rPr lang="en-US" altLang="zh-CN" dirty="0" smtClean="0">
                <a:solidFill>
                  <a:schemeClr val="tx2"/>
                </a:solidFill>
                <a:latin typeface="华文隶书" panose="02010800040101010101" pitchFamily="2" charset="-122"/>
                <a:ea typeface="华文隶书" panose="02010800040101010101" pitchFamily="2" charset="-122"/>
              </a:rPr>
              <a:t>3</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、企业常用的电气的相关安全管理措施</a:t>
            </a:r>
            <a:endParaRPr lang="zh-CN" altLang="en-US" dirty="0">
              <a:solidFill>
                <a:schemeClr val="tx2"/>
              </a:solidFill>
              <a:latin typeface="华文隶书" panose="02010800040101010101" pitchFamily="2" charset="-122"/>
              <a:ea typeface="华文隶书" panose="02010800040101010101" pitchFamily="2" charset="-122"/>
            </a:endParaRPr>
          </a:p>
        </p:txBody>
      </p:sp>
      <p:graphicFrame>
        <p:nvGraphicFramePr>
          <p:cNvPr id="33" name="图示 32"/>
          <p:cNvGraphicFramePr/>
          <p:nvPr/>
        </p:nvGraphicFramePr>
        <p:xfrm>
          <a:off x="251520" y="836712"/>
          <a:ext cx="1440160" cy="5328592"/>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37" name="Text Box 38"/>
          <p:cNvSpPr txBox="1">
            <a:spLocks noChangeArrowheads="1"/>
          </p:cNvSpPr>
          <p:nvPr/>
        </p:nvSpPr>
        <p:spPr bwMode="auto">
          <a:xfrm>
            <a:off x="2268438" y="1023119"/>
            <a:ext cx="6191994" cy="461665"/>
          </a:xfrm>
          <a:prstGeom prst="rect">
            <a:avLst/>
          </a:prstGeom>
          <a:solidFill>
            <a:schemeClr val="bg1">
              <a:lumMod val="85000"/>
            </a:schemeClr>
          </a:solidFill>
          <a:ln w="9525">
            <a:solidFill>
              <a:schemeClr val="bg1"/>
            </a:solidFill>
            <a:miter lim="800000"/>
          </a:ln>
          <a:effectLst>
            <a:outerShdw blurRad="50800" dist="38100" dir="5400000" algn="t" rotWithShape="0">
              <a:prstClr val="black">
                <a:alpha val="40000"/>
              </a:prstClr>
            </a:outerShdw>
          </a:effectLst>
        </p:spPr>
        <p:txBody>
          <a:bodyPr wrap="square">
            <a:spAutoFit/>
          </a:bodyPr>
          <a:lstStyle/>
          <a:p>
            <a:pPr>
              <a:lnSpc>
                <a:spcPct val="150000"/>
              </a:lnSpc>
              <a:spcBef>
                <a:spcPct val="20000"/>
              </a:spcBef>
            </a:pPr>
            <a:r>
              <a:rPr lang="zh-CN" altLang="en-US" sz="1600" b="1" dirty="0" smtClean="0">
                <a:solidFill>
                  <a:srgbClr val="C00000"/>
                </a:solidFill>
                <a:latin typeface="微软雅黑" panose="020B0503020204020204" pitchFamily="34" charset="-122"/>
                <a:ea typeface="微软雅黑" panose="020B0503020204020204" pitchFamily="34" charset="-122"/>
              </a:rPr>
              <a:t>这些标识，大家都认识吗？在实际工作中，我们是正确运用了吗？</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pic>
        <p:nvPicPr>
          <p:cNvPr id="38" name="Picture 37" descr="2-31"/>
          <p:cNvPicPr preferRelativeResize="0">
            <a:picLocks noChangeAspect="1" noChangeArrowheads="1"/>
          </p:cNvPicPr>
          <p:nvPr/>
        </p:nvPicPr>
        <p:blipFill>
          <a:blip r:embed="rId21" cstate="print"/>
          <a:srcRect/>
          <a:stretch>
            <a:fillRect/>
          </a:stretch>
        </p:blipFill>
        <p:spPr bwMode="auto">
          <a:xfrm>
            <a:off x="4558610" y="5157192"/>
            <a:ext cx="1008112" cy="1249018"/>
          </a:xfrm>
          <a:prstGeom prst="rect">
            <a:avLst/>
          </a:prstGeom>
          <a:noFill/>
          <a:ln w="9525">
            <a:noFill/>
            <a:miter lim="800000"/>
            <a:headEnd/>
            <a:tailEnd/>
          </a:ln>
        </p:spPr>
      </p:pic>
      <p:pic>
        <p:nvPicPr>
          <p:cNvPr id="39" name="Picture 38" descr="2-33"/>
          <p:cNvPicPr preferRelativeResize="0">
            <a:picLocks noChangeAspect="1" noChangeArrowheads="1"/>
          </p:cNvPicPr>
          <p:nvPr/>
        </p:nvPicPr>
        <p:blipFill>
          <a:blip r:embed="rId22" cstate="print"/>
          <a:srcRect/>
          <a:stretch>
            <a:fillRect/>
          </a:stretch>
        </p:blipFill>
        <p:spPr bwMode="auto">
          <a:xfrm>
            <a:off x="5744773" y="5157192"/>
            <a:ext cx="988029" cy="1224136"/>
          </a:xfrm>
          <a:prstGeom prst="rect">
            <a:avLst/>
          </a:prstGeom>
          <a:noFill/>
          <a:ln w="9525">
            <a:noFill/>
            <a:miter lim="800000"/>
            <a:headEnd/>
            <a:tailEnd/>
          </a:ln>
        </p:spPr>
      </p:pic>
      <p:pic>
        <p:nvPicPr>
          <p:cNvPr id="40" name="Picture 39" descr="2-7"/>
          <p:cNvPicPr preferRelativeResize="0">
            <a:picLocks noChangeAspect="1" noChangeArrowheads="1"/>
          </p:cNvPicPr>
          <p:nvPr/>
        </p:nvPicPr>
        <p:blipFill>
          <a:blip r:embed="rId23" cstate="print"/>
          <a:srcRect/>
          <a:stretch>
            <a:fillRect/>
          </a:stretch>
        </p:blipFill>
        <p:spPr bwMode="auto">
          <a:xfrm>
            <a:off x="3405920" y="5157192"/>
            <a:ext cx="1023193" cy="1267703"/>
          </a:xfrm>
          <a:prstGeom prst="rect">
            <a:avLst/>
          </a:prstGeom>
          <a:noFill/>
          <a:ln w="9525">
            <a:noFill/>
            <a:miter lim="800000"/>
            <a:headEnd/>
            <a:tailEnd/>
          </a:ln>
        </p:spPr>
      </p:pic>
      <p:pic>
        <p:nvPicPr>
          <p:cNvPr id="41" name="Picture 40" descr="2-56"/>
          <p:cNvPicPr preferRelativeResize="0">
            <a:picLocks noChangeAspect="1" noChangeArrowheads="1"/>
          </p:cNvPicPr>
          <p:nvPr/>
        </p:nvPicPr>
        <p:blipFill>
          <a:blip r:embed="rId24" cstate="print"/>
          <a:srcRect/>
          <a:stretch>
            <a:fillRect/>
          </a:stretch>
        </p:blipFill>
        <p:spPr bwMode="auto">
          <a:xfrm>
            <a:off x="2267744" y="5157192"/>
            <a:ext cx="1022697" cy="1267088"/>
          </a:xfrm>
          <a:prstGeom prst="rect">
            <a:avLst/>
          </a:prstGeom>
          <a:noFill/>
          <a:ln w="9525">
            <a:noFill/>
            <a:miter lim="800000"/>
            <a:headEnd/>
            <a:tailEnd/>
          </a:ln>
        </p:spPr>
      </p:pic>
      <p:pic>
        <p:nvPicPr>
          <p:cNvPr id="42" name="Picture 41" descr="2-8"/>
          <p:cNvPicPr>
            <a:picLocks noChangeAspect="1" noChangeArrowheads="1"/>
          </p:cNvPicPr>
          <p:nvPr/>
        </p:nvPicPr>
        <p:blipFill>
          <a:blip r:embed="rId25" cstate="print"/>
          <a:srcRect/>
          <a:stretch>
            <a:fillRect/>
          </a:stretch>
        </p:blipFill>
        <p:spPr bwMode="auto">
          <a:xfrm>
            <a:off x="6864114" y="5157192"/>
            <a:ext cx="1020254" cy="1232276"/>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104909" y="1034727"/>
            <a:ext cx="4203395" cy="4770537"/>
          </a:xfrm>
          <a:prstGeom prst="rect">
            <a:avLst/>
          </a:prstGeom>
          <a:solidFill>
            <a:srgbClr val="22518A"/>
          </a:solidFill>
          <a:ln>
            <a:solidFill>
              <a:schemeClr val="bg1"/>
            </a:solidFill>
          </a:ln>
          <a:effectLst>
            <a:outerShdw blurRad="50800" dist="38100" dir="10800000" algn="r" rotWithShape="0">
              <a:prstClr val="black">
                <a:alpha val="40000"/>
              </a:prstClr>
            </a:outerShdw>
          </a:effectLst>
        </p:spPr>
        <p:txBody>
          <a:bodyPr wrap="none">
            <a:spAutoFit/>
          </a:bodyPr>
          <a:lstStyle/>
          <a:p>
            <a:pPr>
              <a:spcBef>
                <a:spcPct val="50000"/>
              </a:spcBef>
            </a:pPr>
            <a:r>
              <a:rPr lang="en-US" altLang="zh-CN" sz="1600" dirty="0" smtClean="0">
                <a:solidFill>
                  <a:schemeClr val="bg1"/>
                </a:solidFill>
                <a:latin typeface="微软雅黑" panose="020B0503020204020204" pitchFamily="34" charset="-122"/>
                <a:ea typeface="微软雅黑" panose="020B0503020204020204" pitchFamily="34" charset="-122"/>
              </a:rPr>
              <a:t>1</a:t>
            </a:r>
            <a:r>
              <a:rPr lang="zh-CN" altLang="en-US" sz="1600" dirty="0" smtClean="0">
                <a:solidFill>
                  <a:schemeClr val="bg1"/>
                </a:solidFill>
                <a:latin typeface="微软雅黑" panose="020B0503020204020204" pitchFamily="34" charset="-122"/>
                <a:ea typeface="微软雅黑" panose="020B0503020204020204" pitchFamily="34" charset="-122"/>
              </a:rPr>
              <a:t>、常见的安全用电措施</a:t>
            </a:r>
            <a:endParaRPr lang="en-US" altLang="zh-CN" sz="1600" dirty="0" smtClean="0">
              <a:solidFill>
                <a:schemeClr val="bg1"/>
              </a:solidFill>
              <a:latin typeface="微软雅黑" panose="020B0503020204020204" pitchFamily="34" charset="-122"/>
              <a:ea typeface="微软雅黑" panose="020B0503020204020204" pitchFamily="34" charset="-122"/>
            </a:endParaRPr>
          </a:p>
          <a:p>
            <a:pPr>
              <a:spcBef>
                <a:spcPct val="50000"/>
              </a:spcBef>
            </a:pPr>
            <a:r>
              <a:rPr lang="en-US" altLang="zh-CN" sz="1600" dirty="0" smtClean="0">
                <a:solidFill>
                  <a:schemeClr val="bg1"/>
                </a:solidFill>
                <a:latin typeface="微软雅黑" panose="020B0503020204020204" pitchFamily="34" charset="-122"/>
                <a:ea typeface="微软雅黑" panose="020B0503020204020204" pitchFamily="34" charset="-122"/>
              </a:rPr>
              <a:t>2</a:t>
            </a:r>
            <a:r>
              <a:rPr lang="zh-CN" altLang="en-US" sz="1600" dirty="0" smtClean="0">
                <a:solidFill>
                  <a:schemeClr val="bg1"/>
                </a:solidFill>
                <a:latin typeface="微软雅黑" panose="020B0503020204020204" pitchFamily="34" charset="-122"/>
                <a:ea typeface="微软雅黑" panose="020B0503020204020204" pitchFamily="34" charset="-122"/>
              </a:rPr>
              <a:t>、一般安全用电常识</a:t>
            </a:r>
            <a:endParaRPr lang="en-US" altLang="zh-CN" sz="1600" dirty="0" smtClean="0">
              <a:solidFill>
                <a:schemeClr val="bg1"/>
              </a:solidFill>
              <a:latin typeface="微软雅黑" panose="020B0503020204020204" pitchFamily="34" charset="-122"/>
              <a:ea typeface="微软雅黑" panose="020B0503020204020204" pitchFamily="34" charset="-122"/>
            </a:endParaRPr>
          </a:p>
          <a:p>
            <a:pPr>
              <a:spcBef>
                <a:spcPct val="50000"/>
              </a:spcBef>
            </a:pPr>
            <a:r>
              <a:rPr lang="en-US" altLang="zh-CN" sz="1600" dirty="0" smtClean="0">
                <a:solidFill>
                  <a:schemeClr val="bg1"/>
                </a:solidFill>
                <a:latin typeface="微软雅黑" panose="020B0503020204020204" pitchFamily="34" charset="-122"/>
                <a:ea typeface="微软雅黑" panose="020B0503020204020204" pitchFamily="34" charset="-122"/>
              </a:rPr>
              <a:t>3</a:t>
            </a:r>
            <a:r>
              <a:rPr lang="zh-CN" altLang="en-US" sz="1600" dirty="0" smtClean="0">
                <a:solidFill>
                  <a:schemeClr val="bg1"/>
                </a:solidFill>
                <a:latin typeface="微软雅黑" panose="020B0503020204020204" pitchFamily="34" charset="-122"/>
                <a:ea typeface="微软雅黑" panose="020B0503020204020204" pitchFamily="34" charset="-122"/>
              </a:rPr>
              <a:t>、电气安全用具</a:t>
            </a:r>
            <a:endParaRPr lang="zh-CN" altLang="en-US" sz="1600" dirty="0" smtClean="0">
              <a:solidFill>
                <a:schemeClr val="bg1"/>
              </a:solidFill>
              <a:latin typeface="微软雅黑" panose="020B0503020204020204" pitchFamily="34" charset="-122"/>
              <a:ea typeface="微软雅黑" panose="020B0503020204020204" pitchFamily="34" charset="-122"/>
            </a:endParaRPr>
          </a:p>
          <a:p>
            <a:pPr>
              <a:spcBef>
                <a:spcPct val="50000"/>
              </a:spcBef>
            </a:pPr>
            <a:r>
              <a:rPr lang="en-US" altLang="zh-CN" sz="1600" dirty="0" smtClean="0">
                <a:solidFill>
                  <a:schemeClr val="bg1"/>
                </a:solidFill>
                <a:latin typeface="微软雅黑" panose="020B0503020204020204" pitchFamily="34" charset="-122"/>
                <a:ea typeface="微软雅黑" panose="020B0503020204020204" pitchFamily="34" charset="-122"/>
              </a:rPr>
              <a:t>4</a:t>
            </a:r>
            <a:r>
              <a:rPr lang="zh-CN" altLang="en-US" sz="1600" dirty="0" smtClean="0">
                <a:solidFill>
                  <a:schemeClr val="bg1"/>
                </a:solidFill>
                <a:latin typeface="微软雅黑" panose="020B0503020204020204" pitchFamily="34" charset="-122"/>
                <a:ea typeface="微软雅黑" panose="020B0503020204020204" pitchFamily="34" charset="-122"/>
              </a:rPr>
              <a:t>、绝缘工具</a:t>
            </a:r>
            <a:endParaRPr lang="zh-CN" altLang="en-US" sz="1600" dirty="0" smtClean="0">
              <a:solidFill>
                <a:schemeClr val="bg1"/>
              </a:solidFill>
              <a:latin typeface="微软雅黑" panose="020B0503020204020204" pitchFamily="34" charset="-122"/>
              <a:ea typeface="微软雅黑" panose="020B0503020204020204" pitchFamily="34" charset="-122"/>
            </a:endParaRPr>
          </a:p>
          <a:p>
            <a:pPr>
              <a:spcBef>
                <a:spcPct val="50000"/>
              </a:spcBef>
            </a:pPr>
            <a:r>
              <a:rPr lang="en-US" altLang="zh-CN" sz="1600" dirty="0" smtClean="0">
                <a:solidFill>
                  <a:schemeClr val="bg1"/>
                </a:solidFill>
                <a:latin typeface="微软雅黑" panose="020B0503020204020204" pitchFamily="34" charset="-122"/>
                <a:ea typeface="微软雅黑" panose="020B0503020204020204" pitchFamily="34" charset="-122"/>
              </a:rPr>
              <a:t>5</a:t>
            </a:r>
            <a:r>
              <a:rPr lang="zh-CN" altLang="en-US" sz="1600" dirty="0" smtClean="0">
                <a:solidFill>
                  <a:schemeClr val="bg1"/>
                </a:solidFill>
                <a:latin typeface="微软雅黑" panose="020B0503020204020204" pitchFamily="34" charset="-122"/>
                <a:ea typeface="微软雅黑" panose="020B0503020204020204" pitchFamily="34" charset="-122"/>
              </a:rPr>
              <a:t>、手持电动工具日常检查</a:t>
            </a:r>
            <a:endParaRPr lang="en-US" altLang="zh-CN" sz="1600" dirty="0" smtClean="0">
              <a:solidFill>
                <a:schemeClr val="bg1"/>
              </a:solidFill>
              <a:latin typeface="微软雅黑" panose="020B0503020204020204" pitchFamily="34" charset="-122"/>
              <a:ea typeface="微软雅黑" panose="020B0503020204020204" pitchFamily="34" charset="-122"/>
            </a:endParaRPr>
          </a:p>
          <a:p>
            <a:pPr>
              <a:spcBef>
                <a:spcPct val="50000"/>
              </a:spcBef>
            </a:pPr>
            <a:r>
              <a:rPr lang="en-US" altLang="zh-CN" sz="1600" dirty="0" smtClean="0">
                <a:solidFill>
                  <a:schemeClr val="bg1"/>
                </a:solidFill>
                <a:latin typeface="微软雅黑" panose="020B0503020204020204" pitchFamily="34" charset="-122"/>
                <a:ea typeface="微软雅黑" panose="020B0503020204020204" pitchFamily="34" charset="-122"/>
              </a:rPr>
              <a:t>6</a:t>
            </a:r>
            <a:r>
              <a:rPr lang="zh-CN" altLang="en-US" sz="1600" dirty="0" smtClean="0">
                <a:solidFill>
                  <a:schemeClr val="bg1"/>
                </a:solidFill>
                <a:latin typeface="微软雅黑" panose="020B0503020204020204" pitchFamily="34" charset="-122"/>
                <a:ea typeface="微软雅黑" panose="020B0503020204020204" pitchFamily="34" charset="-122"/>
              </a:rPr>
              <a:t>、三相短路接地线使用时注意事项</a:t>
            </a:r>
            <a:endParaRPr lang="zh-CN" altLang="en-US" sz="1600" dirty="0" smtClean="0">
              <a:solidFill>
                <a:schemeClr val="bg1"/>
              </a:solidFill>
              <a:latin typeface="微软雅黑" panose="020B0503020204020204" pitchFamily="34" charset="-122"/>
              <a:ea typeface="微软雅黑" panose="020B0503020204020204" pitchFamily="34" charset="-122"/>
            </a:endParaRPr>
          </a:p>
          <a:p>
            <a:pPr>
              <a:spcBef>
                <a:spcPct val="50000"/>
              </a:spcBef>
            </a:pPr>
            <a:r>
              <a:rPr lang="en-US" altLang="zh-CN" sz="1600" dirty="0" smtClean="0">
                <a:solidFill>
                  <a:schemeClr val="bg1"/>
                </a:solidFill>
                <a:latin typeface="微软雅黑" panose="020B0503020204020204" pitchFamily="34" charset="-122"/>
                <a:ea typeface="微软雅黑" panose="020B0503020204020204" pitchFamily="34" charset="-122"/>
              </a:rPr>
              <a:t>7</a:t>
            </a:r>
            <a:r>
              <a:rPr lang="zh-CN" altLang="en-US" sz="1600" dirty="0" smtClean="0">
                <a:solidFill>
                  <a:schemeClr val="bg1"/>
                </a:solidFill>
                <a:latin typeface="微软雅黑" panose="020B0503020204020204" pitchFamily="34" charset="-122"/>
                <a:ea typeface="微软雅黑" panose="020B0503020204020204" pitchFamily="34" charset="-122"/>
              </a:rPr>
              <a:t>、高压验电器使用时注意事项</a:t>
            </a:r>
            <a:endParaRPr lang="zh-CN" altLang="en-US" sz="1600" dirty="0" smtClean="0">
              <a:solidFill>
                <a:schemeClr val="bg1"/>
              </a:solidFill>
              <a:latin typeface="微软雅黑" panose="020B0503020204020204" pitchFamily="34" charset="-122"/>
              <a:ea typeface="微软雅黑" panose="020B0503020204020204" pitchFamily="34" charset="-122"/>
            </a:endParaRPr>
          </a:p>
          <a:p>
            <a:pPr>
              <a:spcBef>
                <a:spcPct val="50000"/>
              </a:spcBef>
            </a:pPr>
            <a:r>
              <a:rPr lang="en-US" altLang="zh-CN" sz="1600" dirty="0" smtClean="0">
                <a:solidFill>
                  <a:schemeClr val="bg1"/>
                </a:solidFill>
                <a:latin typeface="微软雅黑" panose="020B0503020204020204" pitchFamily="34" charset="-122"/>
                <a:ea typeface="微软雅黑" panose="020B0503020204020204" pitchFamily="34" charset="-122"/>
              </a:rPr>
              <a:t>8</a:t>
            </a:r>
            <a:r>
              <a:rPr lang="zh-CN" altLang="en-US" sz="1600" dirty="0" smtClean="0">
                <a:solidFill>
                  <a:schemeClr val="bg1"/>
                </a:solidFill>
                <a:latin typeface="微软雅黑" panose="020B0503020204020204" pitchFamily="34" charset="-122"/>
                <a:ea typeface="微软雅黑" panose="020B0503020204020204" pitchFamily="34" charset="-122"/>
              </a:rPr>
              <a:t>、在低压配电柜内带电工作时应注意的事项</a:t>
            </a:r>
            <a:endParaRPr lang="en-US" altLang="zh-CN" sz="1600" dirty="0" smtClean="0">
              <a:solidFill>
                <a:schemeClr val="bg1"/>
              </a:solidFill>
              <a:latin typeface="微软雅黑" panose="020B0503020204020204" pitchFamily="34" charset="-122"/>
              <a:ea typeface="微软雅黑" panose="020B0503020204020204" pitchFamily="34" charset="-122"/>
            </a:endParaRPr>
          </a:p>
          <a:p>
            <a:pPr>
              <a:spcBef>
                <a:spcPct val="50000"/>
              </a:spcBef>
            </a:pPr>
            <a:r>
              <a:rPr lang="en-US" altLang="zh-CN" sz="1600" dirty="0" smtClean="0">
                <a:solidFill>
                  <a:schemeClr val="bg1"/>
                </a:solidFill>
                <a:latin typeface="微软雅黑" panose="020B0503020204020204" pitchFamily="34" charset="-122"/>
                <a:ea typeface="微软雅黑" panose="020B0503020204020204" pitchFamily="34" charset="-122"/>
              </a:rPr>
              <a:t>9</a:t>
            </a:r>
            <a:r>
              <a:rPr lang="zh-CN" altLang="en-US" sz="1600" dirty="0" smtClean="0">
                <a:solidFill>
                  <a:schemeClr val="bg1"/>
                </a:solidFill>
                <a:latin typeface="微软雅黑" panose="020B0503020204020204" pitchFamily="34" charset="-122"/>
                <a:ea typeface="微软雅黑" panose="020B0503020204020204" pitchFamily="34" charset="-122"/>
              </a:rPr>
              <a:t>、停电操作程序</a:t>
            </a:r>
            <a:endParaRPr lang="zh-CN" altLang="en-US" sz="1600" dirty="0" smtClean="0">
              <a:solidFill>
                <a:schemeClr val="bg1"/>
              </a:solidFill>
              <a:latin typeface="微软雅黑" panose="020B0503020204020204" pitchFamily="34" charset="-122"/>
              <a:ea typeface="微软雅黑" panose="020B0503020204020204" pitchFamily="34" charset="-122"/>
            </a:endParaRPr>
          </a:p>
          <a:p>
            <a:pPr>
              <a:spcBef>
                <a:spcPct val="50000"/>
              </a:spcBef>
            </a:pPr>
            <a:r>
              <a:rPr lang="en-US" altLang="zh-CN" sz="1600" dirty="0" smtClean="0">
                <a:solidFill>
                  <a:schemeClr val="bg1"/>
                </a:solidFill>
                <a:latin typeface="微软雅黑" panose="020B0503020204020204" pitchFamily="34" charset="-122"/>
                <a:ea typeface="微软雅黑" panose="020B0503020204020204" pitchFamily="34" charset="-122"/>
              </a:rPr>
              <a:t>10</a:t>
            </a:r>
            <a:r>
              <a:rPr lang="zh-CN" altLang="en-US" sz="1600" dirty="0" smtClean="0">
                <a:solidFill>
                  <a:schemeClr val="bg1"/>
                </a:solidFill>
                <a:latin typeface="微软雅黑" panose="020B0503020204020204" pitchFamily="34" charset="-122"/>
                <a:ea typeface="微软雅黑" panose="020B0503020204020204" pitchFamily="34" charset="-122"/>
              </a:rPr>
              <a:t>、停电作业安全制度</a:t>
            </a:r>
            <a:endParaRPr lang="zh-CN" altLang="en-US" sz="1600" dirty="0" smtClean="0">
              <a:solidFill>
                <a:schemeClr val="bg1"/>
              </a:solidFill>
              <a:latin typeface="微软雅黑" panose="020B0503020204020204" pitchFamily="34" charset="-122"/>
              <a:ea typeface="微软雅黑" panose="020B0503020204020204" pitchFamily="34" charset="-122"/>
            </a:endParaRPr>
          </a:p>
          <a:p>
            <a:pPr>
              <a:spcBef>
                <a:spcPct val="50000"/>
              </a:spcBef>
            </a:pPr>
            <a:r>
              <a:rPr lang="en-US" altLang="zh-CN" sz="1600" dirty="0" smtClean="0">
                <a:solidFill>
                  <a:schemeClr val="bg1"/>
                </a:solidFill>
                <a:latin typeface="微软雅黑" panose="020B0503020204020204" pitchFamily="34" charset="-122"/>
                <a:ea typeface="微软雅黑" panose="020B0503020204020204" pitchFamily="34" charset="-122"/>
              </a:rPr>
              <a:t>11</a:t>
            </a:r>
            <a:r>
              <a:rPr lang="zh-CN" altLang="en-US" sz="1600" dirty="0" smtClean="0">
                <a:solidFill>
                  <a:schemeClr val="bg1"/>
                </a:solidFill>
                <a:latin typeface="微软雅黑" panose="020B0503020204020204" pitchFamily="34" charset="-122"/>
                <a:ea typeface="微软雅黑" panose="020B0503020204020204" pitchFamily="34" charset="-122"/>
              </a:rPr>
              <a:t>、送电操作程序</a:t>
            </a:r>
            <a:endParaRPr lang="zh-CN" altLang="en-US" sz="1600" dirty="0" smtClean="0">
              <a:solidFill>
                <a:schemeClr val="bg1"/>
              </a:solidFill>
              <a:latin typeface="微软雅黑" panose="020B0503020204020204" pitchFamily="34" charset="-122"/>
              <a:ea typeface="微软雅黑" panose="020B0503020204020204" pitchFamily="34" charset="-122"/>
            </a:endParaRPr>
          </a:p>
          <a:p>
            <a:pPr>
              <a:spcBef>
                <a:spcPct val="50000"/>
              </a:spcBef>
            </a:pPr>
            <a:r>
              <a:rPr lang="en-US" altLang="zh-CN" sz="1600" dirty="0" smtClean="0">
                <a:solidFill>
                  <a:schemeClr val="bg1"/>
                </a:solidFill>
                <a:latin typeface="微软雅黑" panose="020B0503020204020204" pitchFamily="34" charset="-122"/>
                <a:ea typeface="微软雅黑" panose="020B0503020204020204" pitchFamily="34" charset="-122"/>
              </a:rPr>
              <a:t>12</a:t>
            </a:r>
            <a:r>
              <a:rPr lang="zh-CN" altLang="en-US" sz="1600" dirty="0" smtClean="0">
                <a:solidFill>
                  <a:schemeClr val="bg1"/>
                </a:solidFill>
                <a:latin typeface="微软雅黑" panose="020B0503020204020204" pitchFamily="34" charset="-122"/>
                <a:ea typeface="微软雅黑" panose="020B0503020204020204" pitchFamily="34" charset="-122"/>
              </a:rPr>
              <a:t>、隔离开关操作注意事项</a:t>
            </a:r>
            <a:endParaRPr lang="en-US" altLang="zh-CN" sz="1600" dirty="0" smtClean="0">
              <a:solidFill>
                <a:schemeClr val="bg1"/>
              </a:solidFill>
              <a:latin typeface="微软雅黑" panose="020B0503020204020204" pitchFamily="34" charset="-122"/>
              <a:ea typeface="微软雅黑" panose="020B0503020204020204" pitchFamily="34" charset="-122"/>
            </a:endParaRPr>
          </a:p>
          <a:p>
            <a:pPr>
              <a:spcBef>
                <a:spcPct val="50000"/>
              </a:spcBef>
            </a:pPr>
            <a:r>
              <a:rPr lang="en-US" altLang="zh-CN" sz="1600" dirty="0" smtClean="0">
                <a:solidFill>
                  <a:schemeClr val="bg1"/>
                </a:solidFill>
                <a:latin typeface="微软雅黑" panose="020B0503020204020204" pitchFamily="34" charset="-122"/>
                <a:ea typeface="微软雅黑" panose="020B0503020204020204" pitchFamily="34" charset="-122"/>
              </a:rPr>
              <a:t>13</a:t>
            </a:r>
            <a:r>
              <a:rPr lang="zh-CN" altLang="en-US" sz="1600" dirty="0" smtClean="0">
                <a:solidFill>
                  <a:schemeClr val="bg1"/>
                </a:solidFill>
                <a:latin typeface="微软雅黑" panose="020B0503020204020204" pitchFamily="34" charset="-122"/>
                <a:ea typeface="微软雅黑" panose="020B0503020204020204" pitchFamily="34" charset="-122"/>
              </a:rPr>
              <a:t>、使用万用表应注意的问题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2153" y="323364"/>
            <a:ext cx="4209807" cy="369332"/>
          </a:xfrm>
          <a:prstGeom prst="rect">
            <a:avLst/>
          </a:prstGeom>
        </p:spPr>
        <p:txBody>
          <a:bodyPr wrap="none">
            <a:spAutoFit/>
          </a:bodyPr>
          <a:lstStyle/>
          <a:p>
            <a:pPr lvl="0"/>
            <a:r>
              <a:rPr lang="en-US" altLang="zh-CN" dirty="0" smtClean="0">
                <a:solidFill>
                  <a:schemeClr val="tx2"/>
                </a:solidFill>
                <a:latin typeface="华文隶书" panose="02010800040101010101" pitchFamily="2" charset="-122"/>
                <a:ea typeface="华文隶书" panose="02010800040101010101" pitchFamily="2" charset="-122"/>
              </a:rPr>
              <a:t>3</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、企业常用的电气的相关安全管理措施</a:t>
            </a:r>
            <a:endParaRPr lang="zh-CN" altLang="en-US" dirty="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251520" y="836712"/>
          <a:ext cx="1440160" cy="532859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7" name="Picture 27" descr="BS00554_"/>
          <p:cNvPicPr>
            <a:picLocks noChangeAspect="1" noChangeArrowheads="1"/>
          </p:cNvPicPr>
          <p:nvPr/>
        </p:nvPicPr>
        <p:blipFill>
          <a:blip r:embed="rId6" cstate="print"/>
          <a:srcRect/>
          <a:stretch>
            <a:fillRect/>
          </a:stretch>
        </p:blipFill>
        <p:spPr bwMode="auto">
          <a:xfrm>
            <a:off x="6515943" y="767473"/>
            <a:ext cx="1152401" cy="1005343"/>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153" y="323364"/>
            <a:ext cx="4209807" cy="369332"/>
          </a:xfrm>
          <a:prstGeom prst="rect">
            <a:avLst/>
          </a:prstGeom>
        </p:spPr>
        <p:txBody>
          <a:bodyPr wrap="none">
            <a:spAutoFit/>
          </a:bodyPr>
          <a:lstStyle/>
          <a:p>
            <a:pPr lvl="0"/>
            <a:r>
              <a:rPr lang="en-US" altLang="zh-CN" dirty="0" smtClean="0">
                <a:solidFill>
                  <a:schemeClr val="tx2"/>
                </a:solidFill>
                <a:latin typeface="华文隶书" panose="02010800040101010101" pitchFamily="2" charset="-122"/>
                <a:ea typeface="华文隶书" panose="02010800040101010101" pitchFamily="2" charset="-122"/>
              </a:rPr>
              <a:t>3</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、企业常用的电气的相关安全管理措施</a:t>
            </a:r>
            <a:endParaRPr lang="zh-CN" altLang="en-US" dirty="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251520" y="836712"/>
          <a:ext cx="1440160" cy="532859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6" name="Picture 35" descr="238"/>
          <p:cNvPicPr>
            <a:picLocks noChangeAspect="1" noChangeArrowheads="1"/>
          </p:cNvPicPr>
          <p:nvPr/>
        </p:nvPicPr>
        <p:blipFill>
          <a:blip r:embed="rId6" cstate="print"/>
          <a:srcRect/>
          <a:stretch>
            <a:fillRect/>
          </a:stretch>
        </p:blipFill>
        <p:spPr bwMode="auto">
          <a:xfrm>
            <a:off x="2051720" y="692696"/>
            <a:ext cx="1401967" cy="1872208"/>
          </a:xfrm>
          <a:prstGeom prst="rect">
            <a:avLst/>
          </a:prstGeom>
          <a:noFill/>
          <a:ln w="9525">
            <a:noFill/>
            <a:miter lim="800000"/>
            <a:headEnd/>
            <a:tailEnd/>
          </a:ln>
        </p:spPr>
      </p:pic>
      <p:pic>
        <p:nvPicPr>
          <p:cNvPr id="7" name="Picture 33" descr="1"/>
          <p:cNvPicPr>
            <a:picLocks noChangeAspect="1" noChangeArrowheads="1"/>
          </p:cNvPicPr>
          <p:nvPr/>
        </p:nvPicPr>
        <p:blipFill>
          <a:blip r:embed="rId7" cstate="print"/>
          <a:srcRect/>
          <a:stretch>
            <a:fillRect/>
          </a:stretch>
        </p:blipFill>
        <p:spPr bwMode="auto">
          <a:xfrm>
            <a:off x="3707904" y="1747111"/>
            <a:ext cx="2088232" cy="1609881"/>
          </a:xfrm>
          <a:prstGeom prst="rect">
            <a:avLst/>
          </a:prstGeom>
          <a:ln>
            <a:noFill/>
          </a:ln>
          <a:effectLst>
            <a:outerShdw blurRad="190500" algn="tl" rotWithShape="0">
              <a:srgbClr val="000000">
                <a:alpha val="70000"/>
              </a:srgbClr>
            </a:outerShdw>
          </a:effectLst>
        </p:spPr>
      </p:pic>
      <p:sp>
        <p:nvSpPr>
          <p:cNvPr id="8" name="Text Box 21"/>
          <p:cNvSpPr txBox="1">
            <a:spLocks noChangeArrowheads="1"/>
          </p:cNvSpPr>
          <p:nvPr/>
        </p:nvSpPr>
        <p:spPr bwMode="auto">
          <a:xfrm>
            <a:off x="4355977" y="1196752"/>
            <a:ext cx="1368151" cy="523220"/>
          </a:xfrm>
          <a:prstGeom prst="rect">
            <a:avLst/>
          </a:prstGeom>
          <a:noFill/>
          <a:ln w="9525">
            <a:noFill/>
            <a:miter lim="800000"/>
          </a:ln>
        </p:spPr>
        <p:txBody>
          <a:bodyPr wrap="square">
            <a:spAutoFit/>
          </a:bodyPr>
          <a:lstStyle/>
          <a:p>
            <a:pPr>
              <a:spcBef>
                <a:spcPct val="50000"/>
              </a:spcBef>
            </a:pPr>
            <a:r>
              <a:rPr lang="zh-CN" altLang="en-US" sz="1400" dirty="0" smtClean="0">
                <a:solidFill>
                  <a:srgbClr val="22518A"/>
                </a:solidFill>
                <a:latin typeface="微软雅黑" panose="020B0503020204020204" pitchFamily="34" charset="-122"/>
                <a:ea typeface="微软雅黑" panose="020B0503020204020204" pitchFamily="34" charset="-122"/>
              </a:rPr>
              <a:t>无</a:t>
            </a:r>
            <a:r>
              <a:rPr lang="zh-CN" altLang="en-US" sz="1400" dirty="0">
                <a:solidFill>
                  <a:srgbClr val="22518A"/>
                </a:solidFill>
                <a:latin typeface="微软雅黑" panose="020B0503020204020204" pitchFamily="34" charset="-122"/>
                <a:ea typeface="微软雅黑" panose="020B0503020204020204" pitchFamily="34" charset="-122"/>
              </a:rPr>
              <a:t>证电工不准装拆电气设备</a:t>
            </a:r>
            <a:endParaRPr lang="zh-CN" altLang="en-US" sz="1400" dirty="0">
              <a:solidFill>
                <a:srgbClr val="22518A"/>
              </a:solidFill>
              <a:latin typeface="微软雅黑" panose="020B0503020204020204" pitchFamily="34" charset="-122"/>
              <a:ea typeface="微软雅黑" panose="020B0503020204020204" pitchFamily="34" charset="-122"/>
            </a:endParaRPr>
          </a:p>
        </p:txBody>
      </p:sp>
      <p:pic>
        <p:nvPicPr>
          <p:cNvPr id="9" name="Picture 34" descr="1-2"/>
          <p:cNvPicPr>
            <a:picLocks noChangeAspect="1" noChangeArrowheads="1"/>
          </p:cNvPicPr>
          <p:nvPr/>
        </p:nvPicPr>
        <p:blipFill>
          <a:blip r:embed="rId8" cstate="print"/>
          <a:srcRect/>
          <a:stretch>
            <a:fillRect/>
          </a:stretch>
        </p:blipFill>
        <p:spPr bwMode="auto">
          <a:xfrm>
            <a:off x="6443570" y="2349252"/>
            <a:ext cx="2016862" cy="1583804"/>
          </a:xfrm>
          <a:prstGeom prst="rect">
            <a:avLst/>
          </a:prstGeom>
          <a:ln>
            <a:noFill/>
          </a:ln>
          <a:effectLst>
            <a:outerShdw blurRad="190500" algn="tl" rotWithShape="0">
              <a:srgbClr val="000000">
                <a:alpha val="70000"/>
              </a:srgbClr>
            </a:outerShdw>
          </a:effectLst>
        </p:spPr>
      </p:pic>
      <p:sp>
        <p:nvSpPr>
          <p:cNvPr id="10" name="Text Box 23"/>
          <p:cNvSpPr txBox="1">
            <a:spLocks noChangeArrowheads="1"/>
          </p:cNvSpPr>
          <p:nvPr/>
        </p:nvSpPr>
        <p:spPr bwMode="auto">
          <a:xfrm>
            <a:off x="7020272" y="1772816"/>
            <a:ext cx="1440160" cy="523220"/>
          </a:xfrm>
          <a:prstGeom prst="rect">
            <a:avLst/>
          </a:prstGeom>
          <a:noFill/>
          <a:ln w="9525">
            <a:noFill/>
            <a:miter lim="800000"/>
          </a:ln>
        </p:spPr>
        <p:txBody>
          <a:bodyPr wrap="square">
            <a:spAutoFit/>
          </a:bodyPr>
          <a:lstStyle>
            <a:defPPr>
              <a:defRPr lang="zh-CN"/>
            </a:defPPr>
            <a:lvl1pPr>
              <a:spcBef>
                <a:spcPct val="50000"/>
              </a:spcBef>
              <a:defRPr>
                <a:latin typeface="微软雅黑" panose="020B0503020204020204" pitchFamily="34" charset="-122"/>
                <a:ea typeface="微软雅黑" panose="020B0503020204020204" pitchFamily="34" charset="-122"/>
              </a:defRPr>
            </a:lvl1pPr>
          </a:lstStyle>
          <a:p>
            <a:r>
              <a:rPr lang="zh-CN" altLang="en-US" sz="1400" dirty="0">
                <a:solidFill>
                  <a:srgbClr val="22518A"/>
                </a:solidFill>
              </a:rPr>
              <a:t>任何人不准玩弄电气设备和开关</a:t>
            </a:r>
            <a:endParaRPr lang="zh-CN" altLang="en-US" sz="1400" dirty="0">
              <a:solidFill>
                <a:srgbClr val="22518A"/>
              </a:solidFill>
            </a:endParaRPr>
          </a:p>
        </p:txBody>
      </p:sp>
      <p:pic>
        <p:nvPicPr>
          <p:cNvPr id="11" name="Picture 15" descr="3"/>
          <p:cNvPicPr>
            <a:picLocks noChangeAspect="1" noChangeArrowheads="1"/>
          </p:cNvPicPr>
          <p:nvPr/>
        </p:nvPicPr>
        <p:blipFill>
          <a:blip r:embed="rId9" cstate="print"/>
          <a:srcRect/>
          <a:stretch>
            <a:fillRect/>
          </a:stretch>
        </p:blipFill>
        <p:spPr bwMode="auto">
          <a:xfrm>
            <a:off x="2483768" y="4024583"/>
            <a:ext cx="2087786" cy="1636665"/>
          </a:xfrm>
          <a:prstGeom prst="rect">
            <a:avLst/>
          </a:prstGeom>
          <a:ln>
            <a:noFill/>
          </a:ln>
          <a:effectLst>
            <a:outerShdw blurRad="190500" algn="tl" rotWithShape="0">
              <a:srgbClr val="000000">
                <a:alpha val="70000"/>
              </a:srgbClr>
            </a:outerShdw>
          </a:effectLst>
        </p:spPr>
      </p:pic>
      <p:pic>
        <p:nvPicPr>
          <p:cNvPr id="12" name="Picture 16" descr="4"/>
          <p:cNvPicPr>
            <a:picLocks noChangeAspect="1" noChangeArrowheads="1"/>
          </p:cNvPicPr>
          <p:nvPr/>
        </p:nvPicPr>
        <p:blipFill>
          <a:blip r:embed="rId10" cstate="print"/>
          <a:srcRect/>
          <a:stretch>
            <a:fillRect/>
          </a:stretch>
        </p:blipFill>
        <p:spPr bwMode="auto">
          <a:xfrm>
            <a:off x="5652120" y="4709437"/>
            <a:ext cx="2160240" cy="1599883"/>
          </a:xfrm>
          <a:prstGeom prst="rect">
            <a:avLst/>
          </a:prstGeom>
          <a:ln>
            <a:noFill/>
          </a:ln>
          <a:effectLst>
            <a:outerShdw blurRad="190500" algn="tl" rotWithShape="0">
              <a:srgbClr val="000000">
                <a:alpha val="70000"/>
              </a:srgbClr>
            </a:outerShdw>
          </a:effectLst>
        </p:spPr>
      </p:pic>
      <p:sp>
        <p:nvSpPr>
          <p:cNvPr id="13" name="Text Box 4"/>
          <p:cNvSpPr txBox="1">
            <a:spLocks noChangeArrowheads="1"/>
          </p:cNvSpPr>
          <p:nvPr/>
        </p:nvSpPr>
        <p:spPr bwMode="auto">
          <a:xfrm>
            <a:off x="3060477" y="3501008"/>
            <a:ext cx="1439515" cy="523220"/>
          </a:xfrm>
          <a:prstGeom prst="rect">
            <a:avLst/>
          </a:prstGeom>
          <a:noFill/>
          <a:ln w="9525">
            <a:noFill/>
            <a:miter lim="800000"/>
          </a:ln>
        </p:spPr>
        <p:txBody>
          <a:bodyPr wrap="square">
            <a:spAutoFit/>
          </a:bodyPr>
          <a:lstStyle>
            <a:defPPr>
              <a:defRPr lang="zh-CN"/>
            </a:defPPr>
            <a:lvl1pPr>
              <a:spcBef>
                <a:spcPct val="50000"/>
              </a:spcBef>
              <a:defRPr>
                <a:latin typeface="微软雅黑" panose="020B0503020204020204" pitchFamily="34" charset="-122"/>
                <a:ea typeface="微软雅黑" panose="020B0503020204020204" pitchFamily="34" charset="-122"/>
              </a:defRPr>
            </a:lvl1pPr>
          </a:lstStyle>
          <a:p>
            <a:r>
              <a:rPr lang="zh-CN" altLang="en-US" sz="1400" dirty="0">
                <a:solidFill>
                  <a:srgbClr val="22518A"/>
                </a:solidFill>
              </a:rPr>
              <a:t>不准使用绝缘损坏的电气设备</a:t>
            </a:r>
            <a:endParaRPr lang="zh-CN" altLang="en-US" sz="1400" dirty="0">
              <a:solidFill>
                <a:srgbClr val="22518A"/>
              </a:solidFill>
            </a:endParaRPr>
          </a:p>
        </p:txBody>
      </p:sp>
      <p:sp>
        <p:nvSpPr>
          <p:cNvPr id="14" name="Text Box 5"/>
          <p:cNvSpPr txBox="1">
            <a:spLocks noChangeArrowheads="1"/>
          </p:cNvSpPr>
          <p:nvPr/>
        </p:nvSpPr>
        <p:spPr bwMode="auto">
          <a:xfrm>
            <a:off x="6444208" y="4201924"/>
            <a:ext cx="1468626" cy="523220"/>
          </a:xfrm>
          <a:prstGeom prst="rect">
            <a:avLst/>
          </a:prstGeom>
          <a:noFill/>
          <a:ln w="9525">
            <a:noFill/>
            <a:miter lim="800000"/>
          </a:ln>
        </p:spPr>
        <p:txBody>
          <a:bodyPr wrap="square">
            <a:spAutoFit/>
          </a:bodyPr>
          <a:lstStyle>
            <a:defPPr>
              <a:defRPr lang="zh-CN"/>
            </a:defPPr>
            <a:lvl1pPr>
              <a:spcBef>
                <a:spcPct val="50000"/>
              </a:spcBef>
              <a:defRPr>
                <a:latin typeface="微软雅黑" panose="020B0503020204020204" pitchFamily="34" charset="-122"/>
                <a:ea typeface="微软雅黑" panose="020B0503020204020204" pitchFamily="34" charset="-122"/>
              </a:defRPr>
            </a:lvl1pPr>
          </a:lstStyle>
          <a:p>
            <a:r>
              <a:rPr lang="zh-CN" altLang="en-US" sz="1400" dirty="0">
                <a:solidFill>
                  <a:srgbClr val="22518A"/>
                </a:solidFill>
              </a:rPr>
              <a:t>不准利用电热设备和灯泡取暖</a:t>
            </a:r>
            <a:endParaRPr lang="zh-CN" altLang="en-US" sz="1400" dirty="0">
              <a:solidFill>
                <a:srgbClr val="22518A"/>
              </a:solidFill>
            </a:endParaRPr>
          </a:p>
        </p:txBody>
      </p:sp>
      <p:grpSp>
        <p:nvGrpSpPr>
          <p:cNvPr id="17" name="组合 16"/>
          <p:cNvGrpSpPr/>
          <p:nvPr/>
        </p:nvGrpSpPr>
        <p:grpSpPr>
          <a:xfrm>
            <a:off x="3491880" y="1412776"/>
            <a:ext cx="504254" cy="504254"/>
            <a:chOff x="4355976" y="908720"/>
            <a:chExt cx="504254" cy="504254"/>
          </a:xfrm>
        </p:grpSpPr>
        <p:pic>
          <p:nvPicPr>
            <p:cNvPr id="15" name="Picture 10" descr="饼orange_button"/>
            <p:cNvPicPr>
              <a:picLocks noChangeAspect="1" noChangeArrowheads="1"/>
            </p:cNvPicPr>
            <p:nvPr/>
          </p:nvPicPr>
          <p:blipFill>
            <a:blip r:embed="rId11" cstate="print"/>
            <a:srcRect/>
            <a:stretch>
              <a:fillRect/>
            </a:stretch>
          </p:blipFill>
          <p:spPr bwMode="auto">
            <a:xfrm>
              <a:off x="4355976" y="908720"/>
              <a:ext cx="504254" cy="504254"/>
            </a:xfrm>
            <a:prstGeom prst="rect">
              <a:avLst/>
            </a:prstGeom>
            <a:noFill/>
            <a:ln w="9525">
              <a:noFill/>
              <a:miter lim="800000"/>
              <a:headEnd/>
              <a:tailEnd/>
            </a:ln>
          </p:spPr>
        </p:pic>
        <p:sp>
          <p:nvSpPr>
            <p:cNvPr id="16" name="Text Box 11"/>
            <p:cNvSpPr txBox="1">
              <a:spLocks noChangeArrowheads="1"/>
            </p:cNvSpPr>
            <p:nvPr/>
          </p:nvSpPr>
          <p:spPr bwMode="auto">
            <a:xfrm>
              <a:off x="4427662" y="943893"/>
              <a:ext cx="360362" cy="396875"/>
            </a:xfrm>
            <a:prstGeom prst="rect">
              <a:avLst/>
            </a:prstGeom>
            <a:noFill/>
            <a:ln w="9525">
              <a:noFill/>
              <a:miter lim="800000"/>
            </a:ln>
          </p:spPr>
          <p:txBody>
            <a:bodyPr>
              <a:spAutoFit/>
            </a:bodyPr>
            <a:lstStyle/>
            <a:p>
              <a:pPr algn="ctr">
                <a:spcBef>
                  <a:spcPct val="50000"/>
                </a:spcBef>
              </a:pPr>
              <a:r>
                <a:rPr lang="en-US" altLang="zh-CN" sz="2000" b="1" dirty="0">
                  <a:latin typeface="黑体" panose="02010609060101010101" pitchFamily="2" charset="-122"/>
                  <a:ea typeface="黑体" panose="02010609060101010101" pitchFamily="2" charset="-122"/>
                </a:rPr>
                <a:t>1</a:t>
              </a:r>
              <a:endParaRPr lang="en-US" altLang="zh-CN" sz="2000" b="1" dirty="0">
                <a:latin typeface="黑体" panose="02010609060101010101" pitchFamily="2" charset="-122"/>
                <a:ea typeface="黑体" panose="02010609060101010101" pitchFamily="2" charset="-122"/>
              </a:endParaRPr>
            </a:p>
          </p:txBody>
        </p:sp>
      </p:grpSp>
      <p:grpSp>
        <p:nvGrpSpPr>
          <p:cNvPr id="18" name="组合 17"/>
          <p:cNvGrpSpPr/>
          <p:nvPr/>
        </p:nvGrpSpPr>
        <p:grpSpPr>
          <a:xfrm>
            <a:off x="6299994" y="2060650"/>
            <a:ext cx="504254" cy="504254"/>
            <a:chOff x="4355976" y="908720"/>
            <a:chExt cx="504254" cy="504254"/>
          </a:xfrm>
        </p:grpSpPr>
        <p:pic>
          <p:nvPicPr>
            <p:cNvPr id="19" name="Picture 10" descr="饼orange_button"/>
            <p:cNvPicPr>
              <a:picLocks noChangeAspect="1" noChangeArrowheads="1"/>
            </p:cNvPicPr>
            <p:nvPr/>
          </p:nvPicPr>
          <p:blipFill>
            <a:blip r:embed="rId11" cstate="print"/>
            <a:srcRect/>
            <a:stretch>
              <a:fillRect/>
            </a:stretch>
          </p:blipFill>
          <p:spPr bwMode="auto">
            <a:xfrm>
              <a:off x="4355976" y="908720"/>
              <a:ext cx="504254" cy="504254"/>
            </a:xfrm>
            <a:prstGeom prst="rect">
              <a:avLst/>
            </a:prstGeom>
            <a:noFill/>
            <a:ln w="9525">
              <a:noFill/>
              <a:miter lim="800000"/>
              <a:headEnd/>
              <a:tailEnd/>
            </a:ln>
          </p:spPr>
        </p:pic>
        <p:sp>
          <p:nvSpPr>
            <p:cNvPr id="20" name="Text Box 11"/>
            <p:cNvSpPr txBox="1">
              <a:spLocks noChangeArrowheads="1"/>
            </p:cNvSpPr>
            <p:nvPr/>
          </p:nvSpPr>
          <p:spPr bwMode="auto">
            <a:xfrm>
              <a:off x="4427662" y="943893"/>
              <a:ext cx="360362" cy="396875"/>
            </a:xfrm>
            <a:prstGeom prst="rect">
              <a:avLst/>
            </a:prstGeom>
            <a:noFill/>
            <a:ln w="9525">
              <a:noFill/>
              <a:miter lim="800000"/>
            </a:ln>
          </p:spPr>
          <p:txBody>
            <a:bodyPr>
              <a:spAutoFit/>
            </a:bodyPr>
            <a:lstStyle/>
            <a:p>
              <a:pPr algn="ctr">
                <a:spcBef>
                  <a:spcPct val="50000"/>
                </a:spcBef>
              </a:pPr>
              <a:r>
                <a:rPr lang="en-US" altLang="zh-CN" sz="2000" b="1" dirty="0" smtClean="0">
                  <a:latin typeface="黑体" panose="02010609060101010101" pitchFamily="2" charset="-122"/>
                  <a:ea typeface="黑体" panose="02010609060101010101" pitchFamily="2" charset="-122"/>
                </a:rPr>
                <a:t>2</a:t>
              </a:r>
              <a:endParaRPr lang="en-US" altLang="zh-CN" sz="2000" b="1" dirty="0">
                <a:latin typeface="黑体" panose="02010609060101010101" pitchFamily="2" charset="-122"/>
                <a:ea typeface="黑体" panose="02010609060101010101" pitchFamily="2" charset="-122"/>
              </a:endParaRPr>
            </a:p>
          </p:txBody>
        </p:sp>
      </p:grpSp>
      <p:grpSp>
        <p:nvGrpSpPr>
          <p:cNvPr id="21" name="组合 20"/>
          <p:cNvGrpSpPr/>
          <p:nvPr/>
        </p:nvGrpSpPr>
        <p:grpSpPr>
          <a:xfrm>
            <a:off x="2339752" y="3788842"/>
            <a:ext cx="504254" cy="504254"/>
            <a:chOff x="4355976" y="908720"/>
            <a:chExt cx="504254" cy="504254"/>
          </a:xfrm>
        </p:grpSpPr>
        <p:pic>
          <p:nvPicPr>
            <p:cNvPr id="22" name="Picture 10" descr="饼orange_button"/>
            <p:cNvPicPr>
              <a:picLocks noChangeAspect="1" noChangeArrowheads="1"/>
            </p:cNvPicPr>
            <p:nvPr/>
          </p:nvPicPr>
          <p:blipFill>
            <a:blip r:embed="rId11" cstate="print"/>
            <a:srcRect/>
            <a:stretch>
              <a:fillRect/>
            </a:stretch>
          </p:blipFill>
          <p:spPr bwMode="auto">
            <a:xfrm>
              <a:off x="4355976" y="908720"/>
              <a:ext cx="504254" cy="504254"/>
            </a:xfrm>
            <a:prstGeom prst="rect">
              <a:avLst/>
            </a:prstGeom>
            <a:noFill/>
            <a:ln w="9525">
              <a:noFill/>
              <a:miter lim="800000"/>
              <a:headEnd/>
              <a:tailEnd/>
            </a:ln>
          </p:spPr>
        </p:pic>
        <p:sp>
          <p:nvSpPr>
            <p:cNvPr id="23" name="Text Box 11"/>
            <p:cNvSpPr txBox="1">
              <a:spLocks noChangeArrowheads="1"/>
            </p:cNvSpPr>
            <p:nvPr/>
          </p:nvSpPr>
          <p:spPr bwMode="auto">
            <a:xfrm>
              <a:off x="4427662" y="943893"/>
              <a:ext cx="360362" cy="396875"/>
            </a:xfrm>
            <a:prstGeom prst="rect">
              <a:avLst/>
            </a:prstGeom>
            <a:noFill/>
            <a:ln w="9525">
              <a:noFill/>
              <a:miter lim="800000"/>
            </a:ln>
          </p:spPr>
          <p:txBody>
            <a:bodyPr>
              <a:spAutoFit/>
            </a:bodyPr>
            <a:lstStyle/>
            <a:p>
              <a:pPr algn="ctr">
                <a:spcBef>
                  <a:spcPct val="50000"/>
                </a:spcBef>
              </a:pPr>
              <a:r>
                <a:rPr lang="en-US" altLang="zh-CN" sz="2000" b="1" dirty="0" smtClean="0">
                  <a:latin typeface="黑体" panose="02010609060101010101" pitchFamily="2" charset="-122"/>
                  <a:ea typeface="黑体" panose="02010609060101010101" pitchFamily="2" charset="-122"/>
                </a:rPr>
                <a:t>3</a:t>
              </a:r>
              <a:endParaRPr lang="en-US" altLang="zh-CN" sz="2000" b="1" dirty="0">
                <a:latin typeface="黑体" panose="02010609060101010101" pitchFamily="2" charset="-122"/>
                <a:ea typeface="黑体" panose="02010609060101010101" pitchFamily="2" charset="-122"/>
              </a:endParaRPr>
            </a:p>
          </p:txBody>
        </p:sp>
      </p:grpSp>
      <p:grpSp>
        <p:nvGrpSpPr>
          <p:cNvPr id="24" name="组合 23"/>
          <p:cNvGrpSpPr/>
          <p:nvPr/>
        </p:nvGrpSpPr>
        <p:grpSpPr>
          <a:xfrm>
            <a:off x="5507906" y="4437112"/>
            <a:ext cx="504254" cy="504254"/>
            <a:chOff x="4355976" y="908720"/>
            <a:chExt cx="504254" cy="504254"/>
          </a:xfrm>
        </p:grpSpPr>
        <p:pic>
          <p:nvPicPr>
            <p:cNvPr id="25" name="Picture 10" descr="饼orange_button"/>
            <p:cNvPicPr>
              <a:picLocks noChangeAspect="1" noChangeArrowheads="1"/>
            </p:cNvPicPr>
            <p:nvPr/>
          </p:nvPicPr>
          <p:blipFill>
            <a:blip r:embed="rId11" cstate="print"/>
            <a:srcRect/>
            <a:stretch>
              <a:fillRect/>
            </a:stretch>
          </p:blipFill>
          <p:spPr bwMode="auto">
            <a:xfrm>
              <a:off x="4355976" y="908720"/>
              <a:ext cx="504254" cy="504254"/>
            </a:xfrm>
            <a:prstGeom prst="rect">
              <a:avLst/>
            </a:prstGeom>
            <a:noFill/>
            <a:ln w="9525">
              <a:noFill/>
              <a:miter lim="800000"/>
              <a:headEnd/>
              <a:tailEnd/>
            </a:ln>
          </p:spPr>
        </p:pic>
        <p:sp>
          <p:nvSpPr>
            <p:cNvPr id="26" name="Text Box 11"/>
            <p:cNvSpPr txBox="1">
              <a:spLocks noChangeArrowheads="1"/>
            </p:cNvSpPr>
            <p:nvPr/>
          </p:nvSpPr>
          <p:spPr bwMode="auto">
            <a:xfrm>
              <a:off x="4427662" y="943893"/>
              <a:ext cx="360362" cy="396875"/>
            </a:xfrm>
            <a:prstGeom prst="rect">
              <a:avLst/>
            </a:prstGeom>
            <a:noFill/>
            <a:ln w="9525">
              <a:noFill/>
              <a:miter lim="800000"/>
            </a:ln>
          </p:spPr>
          <p:txBody>
            <a:bodyPr>
              <a:spAutoFit/>
            </a:bodyPr>
            <a:lstStyle/>
            <a:p>
              <a:pPr algn="ctr">
                <a:spcBef>
                  <a:spcPct val="50000"/>
                </a:spcBef>
              </a:pPr>
              <a:r>
                <a:rPr lang="en-US" altLang="zh-CN" sz="2000" b="1" dirty="0" smtClean="0">
                  <a:latin typeface="黑体" panose="02010609060101010101" pitchFamily="2" charset="-122"/>
                  <a:ea typeface="黑体" panose="02010609060101010101" pitchFamily="2" charset="-122"/>
                </a:rPr>
                <a:t>4</a:t>
              </a:r>
              <a:endParaRPr lang="en-US" altLang="zh-CN" sz="2000" b="1" dirty="0">
                <a:latin typeface="黑体" panose="02010609060101010101" pitchFamily="2" charset="-122"/>
                <a:ea typeface="黑体" panose="02010609060101010101" pitchFamily="2" charset="-122"/>
              </a:endParaRPr>
            </a:p>
          </p:txBody>
        </p:sp>
      </p:grpSp>
      <p:pic>
        <p:nvPicPr>
          <p:cNvPr id="27" name="图片 26" descr="0240bd9f6f244072b4a4b397c2b22cff (1).jpg"/>
          <p:cNvPicPr>
            <a:picLocks noChangeAspect="1"/>
          </p:cNvPicPr>
          <p:nvPr/>
        </p:nvPicPr>
        <p:blipFill>
          <a:blip r:embed="rId12" cstate="print">
            <a:clrChange>
              <a:clrFrom>
                <a:srgbClr val="FFFFFF"/>
              </a:clrFrom>
              <a:clrTo>
                <a:srgbClr val="FFFFFF">
                  <a:alpha val="0"/>
                </a:srgbClr>
              </a:clrTo>
            </a:clrChange>
          </a:blip>
          <a:stretch>
            <a:fillRect/>
          </a:stretch>
        </p:blipFill>
        <p:spPr>
          <a:xfrm>
            <a:off x="4139952" y="1268760"/>
            <a:ext cx="288032" cy="288032"/>
          </a:xfrm>
          <a:prstGeom prst="rect">
            <a:avLst/>
          </a:prstGeom>
        </p:spPr>
      </p:pic>
      <p:pic>
        <p:nvPicPr>
          <p:cNvPr id="28" name="图片 27" descr="0240bd9f6f244072b4a4b397c2b22cff (1).jpg"/>
          <p:cNvPicPr>
            <a:picLocks noChangeAspect="1"/>
          </p:cNvPicPr>
          <p:nvPr/>
        </p:nvPicPr>
        <p:blipFill>
          <a:blip r:embed="rId12" cstate="print">
            <a:clrChange>
              <a:clrFrom>
                <a:srgbClr val="FFFFFF"/>
              </a:clrFrom>
              <a:clrTo>
                <a:srgbClr val="FFFFFF">
                  <a:alpha val="0"/>
                </a:srgbClr>
              </a:clrTo>
            </a:clrChange>
          </a:blip>
          <a:stretch>
            <a:fillRect/>
          </a:stretch>
        </p:blipFill>
        <p:spPr>
          <a:xfrm>
            <a:off x="6732240" y="1844824"/>
            <a:ext cx="288032" cy="288032"/>
          </a:xfrm>
          <a:prstGeom prst="rect">
            <a:avLst/>
          </a:prstGeom>
        </p:spPr>
      </p:pic>
      <p:pic>
        <p:nvPicPr>
          <p:cNvPr id="29" name="图片 28" descr="0240bd9f6f244072b4a4b397c2b22cff (1).jpg"/>
          <p:cNvPicPr>
            <a:picLocks noChangeAspect="1"/>
          </p:cNvPicPr>
          <p:nvPr/>
        </p:nvPicPr>
        <p:blipFill>
          <a:blip r:embed="rId12" cstate="print">
            <a:clrChange>
              <a:clrFrom>
                <a:srgbClr val="FFFFFF"/>
              </a:clrFrom>
              <a:clrTo>
                <a:srgbClr val="FFFFFF">
                  <a:alpha val="0"/>
                </a:srgbClr>
              </a:clrTo>
            </a:clrChange>
          </a:blip>
          <a:stretch>
            <a:fillRect/>
          </a:stretch>
        </p:blipFill>
        <p:spPr>
          <a:xfrm>
            <a:off x="2843808" y="3573016"/>
            <a:ext cx="288032" cy="288032"/>
          </a:xfrm>
          <a:prstGeom prst="rect">
            <a:avLst/>
          </a:prstGeom>
        </p:spPr>
      </p:pic>
      <p:pic>
        <p:nvPicPr>
          <p:cNvPr id="30" name="图片 29" descr="0240bd9f6f244072b4a4b397c2b22cff (1).jpg"/>
          <p:cNvPicPr>
            <a:picLocks noChangeAspect="1"/>
          </p:cNvPicPr>
          <p:nvPr/>
        </p:nvPicPr>
        <p:blipFill>
          <a:blip r:embed="rId12" cstate="print">
            <a:clrChange>
              <a:clrFrom>
                <a:srgbClr val="FFFFFF"/>
              </a:clrFrom>
              <a:clrTo>
                <a:srgbClr val="FFFFFF">
                  <a:alpha val="0"/>
                </a:srgbClr>
              </a:clrTo>
            </a:clrChange>
          </a:blip>
          <a:stretch>
            <a:fillRect/>
          </a:stretch>
        </p:blipFill>
        <p:spPr>
          <a:xfrm>
            <a:off x="6156176" y="4293096"/>
            <a:ext cx="288032" cy="288032"/>
          </a:xfrm>
          <a:prstGeom prst="rect">
            <a:avLst/>
          </a:prstGeom>
        </p:spPr>
      </p:pic>
    </p:spTree>
  </p:cSld>
  <p:clrMapOvr>
    <a:masterClrMapping/>
  </p:clrMapOvr>
  <p:transition>
    <p:push dir="u"/>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153" y="323364"/>
            <a:ext cx="4209807" cy="369332"/>
          </a:xfrm>
          <a:prstGeom prst="rect">
            <a:avLst/>
          </a:prstGeom>
        </p:spPr>
        <p:txBody>
          <a:bodyPr wrap="none">
            <a:spAutoFit/>
          </a:bodyPr>
          <a:lstStyle/>
          <a:p>
            <a:pPr lvl="0"/>
            <a:r>
              <a:rPr lang="en-US" altLang="zh-CN" dirty="0" smtClean="0">
                <a:solidFill>
                  <a:schemeClr val="tx2"/>
                </a:solidFill>
                <a:latin typeface="华文隶书" panose="02010800040101010101" pitchFamily="2" charset="-122"/>
                <a:ea typeface="华文隶书" panose="02010800040101010101" pitchFamily="2" charset="-122"/>
              </a:rPr>
              <a:t>3</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、企业常用的电气的相关安全管理措施</a:t>
            </a:r>
            <a:endParaRPr lang="zh-CN" altLang="en-US" dirty="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251520" y="836712"/>
          <a:ext cx="1440160" cy="532859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7" name="Picture 17" descr="5"/>
          <p:cNvPicPr>
            <a:picLocks noChangeAspect="1" noChangeArrowheads="1"/>
          </p:cNvPicPr>
          <p:nvPr/>
        </p:nvPicPr>
        <p:blipFill>
          <a:blip r:embed="rId6" cstate="print"/>
          <a:srcRect/>
          <a:stretch>
            <a:fillRect/>
          </a:stretch>
        </p:blipFill>
        <p:spPr bwMode="auto">
          <a:xfrm>
            <a:off x="2051174" y="1628800"/>
            <a:ext cx="2030722" cy="1656184"/>
          </a:xfrm>
          <a:prstGeom prst="rect">
            <a:avLst/>
          </a:prstGeom>
          <a:ln>
            <a:noFill/>
          </a:ln>
          <a:effectLst>
            <a:outerShdw blurRad="292100" dist="139700" dir="2700000" algn="tl" rotWithShape="0">
              <a:srgbClr val="333333">
                <a:alpha val="65000"/>
              </a:srgbClr>
            </a:outerShdw>
          </a:effectLst>
        </p:spPr>
      </p:pic>
      <p:pic>
        <p:nvPicPr>
          <p:cNvPr id="8" name="Picture 19" descr="未命名"/>
          <p:cNvPicPr>
            <a:picLocks noChangeAspect="1" noChangeArrowheads="1"/>
          </p:cNvPicPr>
          <p:nvPr/>
        </p:nvPicPr>
        <p:blipFill>
          <a:blip r:embed="rId7" cstate="print"/>
          <a:srcRect/>
          <a:stretch>
            <a:fillRect/>
          </a:stretch>
        </p:blipFill>
        <p:spPr bwMode="auto">
          <a:xfrm>
            <a:off x="6660232" y="1628800"/>
            <a:ext cx="2088232" cy="1692304"/>
          </a:xfrm>
          <a:prstGeom prst="rect">
            <a:avLst/>
          </a:prstGeom>
          <a:ln>
            <a:noFill/>
          </a:ln>
          <a:effectLst>
            <a:outerShdw blurRad="292100" dist="139700" dir="2700000" algn="tl" rotWithShape="0">
              <a:srgbClr val="333333">
                <a:alpha val="65000"/>
              </a:srgbClr>
            </a:outerShdw>
          </a:effectLst>
        </p:spPr>
      </p:pic>
      <p:pic>
        <p:nvPicPr>
          <p:cNvPr id="9" name="Picture 17" descr="未命名"/>
          <p:cNvPicPr>
            <a:picLocks noChangeAspect="1" noChangeArrowheads="1"/>
          </p:cNvPicPr>
          <p:nvPr/>
        </p:nvPicPr>
        <p:blipFill>
          <a:blip r:embed="rId8" cstate="print">
            <a:lum contrast="12000"/>
          </a:blip>
          <a:srcRect/>
          <a:stretch>
            <a:fillRect/>
          </a:stretch>
        </p:blipFill>
        <p:spPr bwMode="auto">
          <a:xfrm>
            <a:off x="4355977" y="2060847"/>
            <a:ext cx="2016223" cy="1656185"/>
          </a:xfrm>
          <a:prstGeom prst="rect">
            <a:avLst/>
          </a:prstGeom>
          <a:ln>
            <a:noFill/>
          </a:ln>
          <a:effectLst>
            <a:outerShdw blurRad="292100" dist="139700" dir="2700000" algn="tl" rotWithShape="0">
              <a:srgbClr val="333333">
                <a:alpha val="65000"/>
              </a:srgbClr>
            </a:outerShdw>
          </a:effectLst>
        </p:spPr>
      </p:pic>
      <p:pic>
        <p:nvPicPr>
          <p:cNvPr id="10" name="Picture 19" descr="8"/>
          <p:cNvPicPr>
            <a:picLocks noChangeAspect="1" noChangeArrowheads="1"/>
          </p:cNvPicPr>
          <p:nvPr/>
        </p:nvPicPr>
        <p:blipFill>
          <a:blip r:embed="rId9" cstate="print">
            <a:lum contrast="12000"/>
          </a:blip>
          <a:srcRect/>
          <a:stretch>
            <a:fillRect/>
          </a:stretch>
        </p:blipFill>
        <p:spPr bwMode="auto">
          <a:xfrm>
            <a:off x="2037206" y="4653136"/>
            <a:ext cx="2016224" cy="1675023"/>
          </a:xfrm>
          <a:prstGeom prst="rect">
            <a:avLst/>
          </a:prstGeom>
          <a:ln>
            <a:noFill/>
          </a:ln>
          <a:effectLst>
            <a:outerShdw blurRad="292100" dist="139700" dir="2700000" algn="tl" rotWithShape="0">
              <a:srgbClr val="333333">
                <a:alpha val="65000"/>
              </a:srgbClr>
            </a:outerShdw>
          </a:effectLst>
        </p:spPr>
      </p:pic>
      <p:pic>
        <p:nvPicPr>
          <p:cNvPr id="11" name="Picture 19" descr="9"/>
          <p:cNvPicPr>
            <a:picLocks noChangeAspect="1" noChangeArrowheads="1"/>
          </p:cNvPicPr>
          <p:nvPr/>
        </p:nvPicPr>
        <p:blipFill>
          <a:blip r:embed="rId10" cstate="print">
            <a:lum contrast="12000"/>
          </a:blip>
          <a:srcRect/>
          <a:stretch>
            <a:fillRect/>
          </a:stretch>
        </p:blipFill>
        <p:spPr bwMode="auto">
          <a:xfrm>
            <a:off x="4355976" y="3861048"/>
            <a:ext cx="2088232" cy="1582762"/>
          </a:xfrm>
          <a:prstGeom prst="rect">
            <a:avLst/>
          </a:prstGeom>
          <a:ln>
            <a:noFill/>
          </a:ln>
          <a:effectLst>
            <a:outerShdw blurRad="292100" dist="139700" dir="2700000" algn="tl" rotWithShape="0">
              <a:srgbClr val="333333">
                <a:alpha val="65000"/>
              </a:srgbClr>
            </a:outerShdw>
          </a:effectLst>
        </p:spPr>
      </p:pic>
      <p:pic>
        <p:nvPicPr>
          <p:cNvPr id="12" name="Picture 22" descr="10"/>
          <p:cNvPicPr>
            <a:picLocks noChangeAspect="1" noChangeArrowheads="1"/>
          </p:cNvPicPr>
          <p:nvPr/>
        </p:nvPicPr>
        <p:blipFill>
          <a:blip r:embed="rId11" cstate="print"/>
          <a:srcRect/>
          <a:stretch>
            <a:fillRect/>
          </a:stretch>
        </p:blipFill>
        <p:spPr bwMode="auto">
          <a:xfrm>
            <a:off x="6804248" y="4725144"/>
            <a:ext cx="2088232" cy="1573283"/>
          </a:xfrm>
          <a:prstGeom prst="rect">
            <a:avLst/>
          </a:prstGeom>
          <a:ln>
            <a:noFill/>
          </a:ln>
          <a:effectLst>
            <a:outerShdw blurRad="292100" dist="139700" dir="2700000" algn="tl" rotWithShape="0">
              <a:srgbClr val="333333">
                <a:alpha val="65000"/>
              </a:srgbClr>
            </a:outerShdw>
          </a:effectLst>
        </p:spPr>
      </p:pic>
      <p:sp>
        <p:nvSpPr>
          <p:cNvPr id="13" name="Text Box 5"/>
          <p:cNvSpPr txBox="1">
            <a:spLocks noChangeArrowheads="1"/>
          </p:cNvSpPr>
          <p:nvPr/>
        </p:nvSpPr>
        <p:spPr bwMode="auto">
          <a:xfrm>
            <a:off x="2195736" y="1105580"/>
            <a:ext cx="2376264" cy="523220"/>
          </a:xfrm>
          <a:prstGeom prst="rect">
            <a:avLst/>
          </a:prstGeom>
          <a:noFill/>
          <a:ln w="9525">
            <a:noFill/>
            <a:miter lim="800000"/>
          </a:ln>
        </p:spPr>
        <p:txBody>
          <a:bodyPr wrap="square">
            <a:spAutoFit/>
          </a:bodyPr>
          <a:lstStyle>
            <a:defPPr>
              <a:defRPr lang="zh-CN"/>
            </a:defPPr>
            <a:lvl1pPr>
              <a:spcBef>
                <a:spcPct val="50000"/>
              </a:spcBef>
              <a:defRPr>
                <a:latin typeface="微软雅黑" panose="020B0503020204020204" pitchFamily="34" charset="-122"/>
                <a:ea typeface="微软雅黑" panose="020B0503020204020204" pitchFamily="34" charset="-122"/>
              </a:defRPr>
            </a:lvl1pPr>
          </a:lstStyle>
          <a:p>
            <a:r>
              <a:rPr lang="zh-CN" altLang="en-US" sz="1400" dirty="0">
                <a:solidFill>
                  <a:srgbClr val="22518A"/>
                </a:solidFill>
              </a:rPr>
              <a:t>任何人不准启动挂有警告牌和拔去熔断器的电气设备</a:t>
            </a:r>
            <a:endParaRPr lang="zh-CN" altLang="en-US" sz="1400" dirty="0">
              <a:solidFill>
                <a:srgbClr val="22518A"/>
              </a:solidFill>
            </a:endParaRPr>
          </a:p>
        </p:txBody>
      </p:sp>
      <p:sp>
        <p:nvSpPr>
          <p:cNvPr id="14" name="Text Box 6"/>
          <p:cNvSpPr txBox="1">
            <a:spLocks noChangeArrowheads="1"/>
          </p:cNvSpPr>
          <p:nvPr/>
        </p:nvSpPr>
        <p:spPr bwMode="auto">
          <a:xfrm>
            <a:off x="7525296" y="1105580"/>
            <a:ext cx="1367184" cy="523220"/>
          </a:xfrm>
          <a:prstGeom prst="rect">
            <a:avLst/>
          </a:prstGeom>
          <a:noFill/>
          <a:ln w="9525">
            <a:noFill/>
            <a:miter lim="800000"/>
          </a:ln>
        </p:spPr>
        <p:txBody>
          <a:bodyPr wrap="square">
            <a:spAutoFit/>
          </a:bodyPr>
          <a:lstStyle>
            <a:defPPr>
              <a:defRPr lang="zh-CN"/>
            </a:defPPr>
            <a:lvl1pPr>
              <a:spcBef>
                <a:spcPct val="50000"/>
              </a:spcBef>
              <a:defRPr>
                <a:latin typeface="微软雅黑" panose="020B0503020204020204" pitchFamily="34" charset="-122"/>
                <a:ea typeface="微软雅黑" panose="020B0503020204020204" pitchFamily="34" charset="-122"/>
              </a:defRPr>
            </a:lvl1pPr>
          </a:lstStyle>
          <a:p>
            <a:r>
              <a:rPr lang="zh-CN" altLang="en-US" sz="1400" dirty="0">
                <a:solidFill>
                  <a:srgbClr val="22518A"/>
                </a:solidFill>
              </a:rPr>
              <a:t>不准用水冲洗揩擦电气设备</a:t>
            </a:r>
            <a:endParaRPr lang="zh-CN" altLang="en-US" sz="1400" dirty="0">
              <a:solidFill>
                <a:srgbClr val="22518A"/>
              </a:solidFill>
            </a:endParaRPr>
          </a:p>
        </p:txBody>
      </p:sp>
      <p:sp>
        <p:nvSpPr>
          <p:cNvPr id="15" name="Text Box 5"/>
          <p:cNvSpPr txBox="1">
            <a:spLocks noChangeArrowheads="1"/>
          </p:cNvSpPr>
          <p:nvPr/>
        </p:nvSpPr>
        <p:spPr bwMode="auto">
          <a:xfrm>
            <a:off x="4831069" y="1412776"/>
            <a:ext cx="1728689" cy="523220"/>
          </a:xfrm>
          <a:prstGeom prst="rect">
            <a:avLst/>
          </a:prstGeom>
          <a:noFill/>
          <a:ln w="9525">
            <a:noFill/>
            <a:miter lim="800000"/>
          </a:ln>
        </p:spPr>
        <p:txBody>
          <a:bodyPr wrap="square">
            <a:spAutoFit/>
          </a:bodyPr>
          <a:lstStyle>
            <a:defPPr>
              <a:defRPr lang="zh-CN"/>
            </a:defPPr>
            <a:lvl1pPr>
              <a:spcBef>
                <a:spcPct val="50000"/>
              </a:spcBef>
              <a:defRPr>
                <a:latin typeface="微软雅黑" panose="020B0503020204020204" pitchFamily="34" charset="-122"/>
                <a:ea typeface="微软雅黑" panose="020B0503020204020204" pitchFamily="34" charset="-122"/>
              </a:defRPr>
            </a:lvl1pPr>
          </a:lstStyle>
          <a:p>
            <a:r>
              <a:rPr lang="zh-CN" altLang="en-US" sz="1400" dirty="0">
                <a:solidFill>
                  <a:srgbClr val="22518A"/>
                </a:solidFill>
              </a:rPr>
              <a:t>熔丝熔断时不准调换容量不符的熔丝</a:t>
            </a:r>
            <a:endParaRPr lang="zh-CN" altLang="en-US" sz="1400" dirty="0">
              <a:solidFill>
                <a:srgbClr val="22518A"/>
              </a:solidFill>
            </a:endParaRPr>
          </a:p>
        </p:txBody>
      </p:sp>
      <p:sp>
        <p:nvSpPr>
          <p:cNvPr id="16" name="Text Box 6"/>
          <p:cNvSpPr txBox="1">
            <a:spLocks noChangeArrowheads="1"/>
          </p:cNvSpPr>
          <p:nvPr/>
        </p:nvSpPr>
        <p:spPr bwMode="auto">
          <a:xfrm>
            <a:off x="2264272" y="4129916"/>
            <a:ext cx="2163712" cy="523220"/>
          </a:xfrm>
          <a:prstGeom prst="rect">
            <a:avLst/>
          </a:prstGeom>
          <a:noFill/>
          <a:ln w="9525">
            <a:noFill/>
            <a:miter lim="800000"/>
          </a:ln>
        </p:spPr>
        <p:txBody>
          <a:bodyPr wrap="square">
            <a:spAutoFit/>
          </a:bodyPr>
          <a:lstStyle>
            <a:defPPr>
              <a:defRPr lang="zh-CN"/>
            </a:defPPr>
            <a:lvl1pPr>
              <a:lnSpc>
                <a:spcPct val="150000"/>
              </a:lnSpc>
              <a:spcBef>
                <a:spcPct val="50000"/>
              </a:spcBef>
              <a:defRPr>
                <a:latin typeface="微软雅黑" panose="020B0503020204020204" pitchFamily="34" charset="-122"/>
                <a:ea typeface="微软雅黑" panose="020B0503020204020204" pitchFamily="34" charset="-122"/>
              </a:defRPr>
            </a:lvl1pPr>
          </a:lstStyle>
          <a:p>
            <a:pPr>
              <a:lnSpc>
                <a:spcPct val="100000"/>
              </a:lnSpc>
            </a:pPr>
            <a:r>
              <a:rPr lang="zh-CN" altLang="en-US" sz="1400" dirty="0">
                <a:solidFill>
                  <a:srgbClr val="22518A"/>
                </a:solidFill>
              </a:rPr>
              <a:t>不准在埋有电缆的地方未办理任何手续打桩动土</a:t>
            </a:r>
            <a:endParaRPr lang="zh-CN" altLang="en-US" sz="1400" dirty="0">
              <a:solidFill>
                <a:srgbClr val="22518A"/>
              </a:solidFill>
            </a:endParaRPr>
          </a:p>
        </p:txBody>
      </p:sp>
      <p:sp>
        <p:nvSpPr>
          <p:cNvPr id="17" name="Text Box 10"/>
          <p:cNvSpPr txBox="1">
            <a:spLocks noChangeArrowheads="1"/>
          </p:cNvSpPr>
          <p:nvPr/>
        </p:nvSpPr>
        <p:spPr bwMode="auto">
          <a:xfrm>
            <a:off x="4139018" y="5714092"/>
            <a:ext cx="2736676" cy="523220"/>
          </a:xfrm>
          <a:prstGeom prst="rect">
            <a:avLst/>
          </a:prstGeom>
          <a:noFill/>
          <a:ln w="9525">
            <a:noFill/>
            <a:miter lim="800000"/>
          </a:ln>
        </p:spPr>
        <p:txBody>
          <a:bodyPr wrap="square">
            <a:spAutoFit/>
          </a:bodyPr>
          <a:lstStyle>
            <a:defPPr>
              <a:defRPr lang="zh-CN"/>
            </a:defPPr>
            <a:lvl1pPr>
              <a:spcBef>
                <a:spcPct val="50000"/>
              </a:spcBef>
              <a:defRPr>
                <a:latin typeface="微软雅黑" panose="020B0503020204020204" pitchFamily="34" charset="-122"/>
                <a:ea typeface="微软雅黑" panose="020B0503020204020204" pitchFamily="34" charset="-122"/>
              </a:defRPr>
            </a:lvl1pPr>
          </a:lstStyle>
          <a:p>
            <a:r>
              <a:rPr lang="zh-CN" altLang="en-US" sz="1400" dirty="0" smtClean="0">
                <a:solidFill>
                  <a:srgbClr val="22518A"/>
                </a:solidFill>
              </a:rPr>
              <a:t>触电</a:t>
            </a:r>
            <a:r>
              <a:rPr lang="zh-CN" altLang="en-US" sz="1400" dirty="0">
                <a:solidFill>
                  <a:srgbClr val="22518A"/>
                </a:solidFill>
              </a:rPr>
              <a:t>时应立即切断电源，在未脱离电源前不准直接接触触电者</a:t>
            </a:r>
            <a:endParaRPr lang="zh-CN" altLang="en-US" sz="1400" dirty="0">
              <a:solidFill>
                <a:srgbClr val="22518A"/>
              </a:solidFill>
            </a:endParaRPr>
          </a:p>
        </p:txBody>
      </p:sp>
      <p:sp>
        <p:nvSpPr>
          <p:cNvPr id="18" name="Text Box 11"/>
          <p:cNvSpPr txBox="1">
            <a:spLocks noChangeArrowheads="1"/>
          </p:cNvSpPr>
          <p:nvPr/>
        </p:nvSpPr>
        <p:spPr bwMode="auto">
          <a:xfrm>
            <a:off x="7164288" y="4221088"/>
            <a:ext cx="1798215" cy="523220"/>
          </a:xfrm>
          <a:prstGeom prst="rect">
            <a:avLst/>
          </a:prstGeom>
          <a:noFill/>
          <a:ln w="9525">
            <a:noFill/>
            <a:miter lim="800000"/>
          </a:ln>
        </p:spPr>
        <p:txBody>
          <a:bodyPr wrap="square">
            <a:spAutoFit/>
          </a:bodyPr>
          <a:lstStyle>
            <a:defPPr>
              <a:defRPr lang="zh-CN"/>
            </a:defPPr>
            <a:lvl1pPr>
              <a:spcBef>
                <a:spcPct val="50000"/>
              </a:spcBef>
              <a:defRPr>
                <a:latin typeface="微软雅黑" panose="020B0503020204020204" pitchFamily="34" charset="-122"/>
                <a:ea typeface="微软雅黑" panose="020B0503020204020204" pitchFamily="34" charset="-122"/>
              </a:defRPr>
            </a:lvl1pPr>
          </a:lstStyle>
          <a:p>
            <a:r>
              <a:rPr lang="zh-CN" altLang="en-US" sz="1400" dirty="0">
                <a:solidFill>
                  <a:srgbClr val="22518A"/>
                </a:solidFill>
              </a:rPr>
              <a:t>雷电时不准接近避雷器和避雷针</a:t>
            </a:r>
            <a:endParaRPr lang="zh-CN" altLang="en-US" sz="1400" dirty="0">
              <a:solidFill>
                <a:srgbClr val="22518A"/>
              </a:solidFill>
            </a:endParaRPr>
          </a:p>
        </p:txBody>
      </p:sp>
      <p:grpSp>
        <p:nvGrpSpPr>
          <p:cNvPr id="19" name="组合 18"/>
          <p:cNvGrpSpPr/>
          <p:nvPr/>
        </p:nvGrpSpPr>
        <p:grpSpPr>
          <a:xfrm>
            <a:off x="1907704" y="1484784"/>
            <a:ext cx="504254" cy="504254"/>
            <a:chOff x="4355976" y="908720"/>
            <a:chExt cx="504254" cy="504254"/>
          </a:xfrm>
        </p:grpSpPr>
        <p:pic>
          <p:nvPicPr>
            <p:cNvPr id="20" name="Picture 10" descr="饼orange_button"/>
            <p:cNvPicPr>
              <a:picLocks noChangeAspect="1" noChangeArrowheads="1"/>
            </p:cNvPicPr>
            <p:nvPr/>
          </p:nvPicPr>
          <p:blipFill>
            <a:blip r:embed="rId12" cstate="print"/>
            <a:srcRect/>
            <a:stretch>
              <a:fillRect/>
            </a:stretch>
          </p:blipFill>
          <p:spPr bwMode="auto">
            <a:xfrm>
              <a:off x="4355976" y="908720"/>
              <a:ext cx="504254" cy="504254"/>
            </a:xfrm>
            <a:prstGeom prst="rect">
              <a:avLst/>
            </a:prstGeom>
            <a:noFill/>
            <a:ln w="9525">
              <a:noFill/>
              <a:miter lim="800000"/>
              <a:headEnd/>
              <a:tailEnd/>
            </a:ln>
          </p:spPr>
        </p:pic>
        <p:sp>
          <p:nvSpPr>
            <p:cNvPr id="21" name="Text Box 11"/>
            <p:cNvSpPr txBox="1">
              <a:spLocks noChangeArrowheads="1"/>
            </p:cNvSpPr>
            <p:nvPr/>
          </p:nvSpPr>
          <p:spPr bwMode="auto">
            <a:xfrm>
              <a:off x="4427662" y="943893"/>
              <a:ext cx="360362" cy="396875"/>
            </a:xfrm>
            <a:prstGeom prst="rect">
              <a:avLst/>
            </a:prstGeom>
            <a:noFill/>
            <a:ln w="9525">
              <a:noFill/>
              <a:miter lim="800000"/>
            </a:ln>
          </p:spPr>
          <p:txBody>
            <a:bodyPr>
              <a:spAutoFit/>
            </a:bodyPr>
            <a:lstStyle/>
            <a:p>
              <a:pPr algn="ctr">
                <a:spcBef>
                  <a:spcPct val="50000"/>
                </a:spcBef>
              </a:pPr>
              <a:r>
                <a:rPr lang="en-US" altLang="zh-CN" sz="2000" b="1" dirty="0" smtClean="0">
                  <a:latin typeface="黑体" panose="02010609060101010101" pitchFamily="2" charset="-122"/>
                  <a:ea typeface="黑体" panose="02010609060101010101" pitchFamily="2" charset="-122"/>
                </a:rPr>
                <a:t>5</a:t>
              </a:r>
              <a:endParaRPr lang="en-US" altLang="zh-CN" sz="2000" b="1" dirty="0">
                <a:latin typeface="黑体" panose="02010609060101010101" pitchFamily="2" charset="-122"/>
                <a:ea typeface="黑体" panose="02010609060101010101" pitchFamily="2" charset="-122"/>
              </a:endParaRPr>
            </a:p>
          </p:txBody>
        </p:sp>
      </p:grpSp>
      <p:grpSp>
        <p:nvGrpSpPr>
          <p:cNvPr id="22" name="组合 21"/>
          <p:cNvGrpSpPr/>
          <p:nvPr/>
        </p:nvGrpSpPr>
        <p:grpSpPr>
          <a:xfrm>
            <a:off x="4283770" y="1772816"/>
            <a:ext cx="504254" cy="504254"/>
            <a:chOff x="4355976" y="908720"/>
            <a:chExt cx="504254" cy="504254"/>
          </a:xfrm>
        </p:grpSpPr>
        <p:pic>
          <p:nvPicPr>
            <p:cNvPr id="23" name="Picture 10" descr="饼orange_button"/>
            <p:cNvPicPr>
              <a:picLocks noChangeAspect="1" noChangeArrowheads="1"/>
            </p:cNvPicPr>
            <p:nvPr/>
          </p:nvPicPr>
          <p:blipFill>
            <a:blip r:embed="rId12" cstate="print"/>
            <a:srcRect/>
            <a:stretch>
              <a:fillRect/>
            </a:stretch>
          </p:blipFill>
          <p:spPr bwMode="auto">
            <a:xfrm>
              <a:off x="4355976" y="908720"/>
              <a:ext cx="504254" cy="504254"/>
            </a:xfrm>
            <a:prstGeom prst="rect">
              <a:avLst/>
            </a:prstGeom>
            <a:noFill/>
            <a:ln w="9525">
              <a:noFill/>
              <a:miter lim="800000"/>
              <a:headEnd/>
              <a:tailEnd/>
            </a:ln>
          </p:spPr>
        </p:pic>
        <p:sp>
          <p:nvSpPr>
            <p:cNvPr id="24" name="Text Box 11"/>
            <p:cNvSpPr txBox="1">
              <a:spLocks noChangeArrowheads="1"/>
            </p:cNvSpPr>
            <p:nvPr/>
          </p:nvSpPr>
          <p:spPr bwMode="auto">
            <a:xfrm>
              <a:off x="4427662" y="943893"/>
              <a:ext cx="360362" cy="396875"/>
            </a:xfrm>
            <a:prstGeom prst="rect">
              <a:avLst/>
            </a:prstGeom>
            <a:noFill/>
            <a:ln w="9525">
              <a:noFill/>
              <a:miter lim="800000"/>
            </a:ln>
          </p:spPr>
          <p:txBody>
            <a:bodyPr>
              <a:spAutoFit/>
            </a:bodyPr>
            <a:lstStyle/>
            <a:p>
              <a:pPr algn="ctr">
                <a:spcBef>
                  <a:spcPct val="50000"/>
                </a:spcBef>
              </a:pPr>
              <a:r>
                <a:rPr lang="en-US" altLang="zh-CN" sz="2000" b="1" dirty="0" smtClean="0">
                  <a:latin typeface="黑体" panose="02010609060101010101" pitchFamily="2" charset="-122"/>
                  <a:ea typeface="黑体" panose="02010609060101010101" pitchFamily="2" charset="-122"/>
                </a:rPr>
                <a:t>6</a:t>
              </a:r>
              <a:endParaRPr lang="en-US" altLang="zh-CN" sz="2000" b="1" dirty="0">
                <a:latin typeface="黑体" panose="02010609060101010101" pitchFamily="2" charset="-122"/>
                <a:ea typeface="黑体" panose="02010609060101010101" pitchFamily="2" charset="-122"/>
              </a:endParaRPr>
            </a:p>
          </p:txBody>
        </p:sp>
      </p:grpSp>
      <p:grpSp>
        <p:nvGrpSpPr>
          <p:cNvPr id="25" name="组合 24"/>
          <p:cNvGrpSpPr/>
          <p:nvPr/>
        </p:nvGrpSpPr>
        <p:grpSpPr>
          <a:xfrm>
            <a:off x="6516018" y="1340768"/>
            <a:ext cx="504254" cy="504254"/>
            <a:chOff x="4355976" y="908720"/>
            <a:chExt cx="504254" cy="504254"/>
          </a:xfrm>
        </p:grpSpPr>
        <p:pic>
          <p:nvPicPr>
            <p:cNvPr id="26" name="Picture 10" descr="饼orange_button"/>
            <p:cNvPicPr>
              <a:picLocks noChangeAspect="1" noChangeArrowheads="1"/>
            </p:cNvPicPr>
            <p:nvPr/>
          </p:nvPicPr>
          <p:blipFill>
            <a:blip r:embed="rId12" cstate="print"/>
            <a:srcRect/>
            <a:stretch>
              <a:fillRect/>
            </a:stretch>
          </p:blipFill>
          <p:spPr bwMode="auto">
            <a:xfrm>
              <a:off x="4355976" y="908720"/>
              <a:ext cx="504254" cy="504254"/>
            </a:xfrm>
            <a:prstGeom prst="rect">
              <a:avLst/>
            </a:prstGeom>
            <a:noFill/>
            <a:ln w="9525">
              <a:noFill/>
              <a:miter lim="800000"/>
              <a:headEnd/>
              <a:tailEnd/>
            </a:ln>
          </p:spPr>
        </p:pic>
        <p:sp>
          <p:nvSpPr>
            <p:cNvPr id="27" name="Text Box 11"/>
            <p:cNvSpPr txBox="1">
              <a:spLocks noChangeArrowheads="1"/>
            </p:cNvSpPr>
            <p:nvPr/>
          </p:nvSpPr>
          <p:spPr bwMode="auto">
            <a:xfrm>
              <a:off x="4427662" y="943893"/>
              <a:ext cx="360362" cy="396875"/>
            </a:xfrm>
            <a:prstGeom prst="rect">
              <a:avLst/>
            </a:prstGeom>
            <a:noFill/>
            <a:ln w="9525">
              <a:noFill/>
              <a:miter lim="800000"/>
            </a:ln>
          </p:spPr>
          <p:txBody>
            <a:bodyPr>
              <a:spAutoFit/>
            </a:bodyPr>
            <a:lstStyle/>
            <a:p>
              <a:pPr algn="ctr">
                <a:spcBef>
                  <a:spcPct val="50000"/>
                </a:spcBef>
              </a:pPr>
              <a:r>
                <a:rPr lang="en-US" altLang="zh-CN" sz="2000" b="1" dirty="0" smtClean="0">
                  <a:latin typeface="黑体" panose="02010609060101010101" pitchFamily="2" charset="-122"/>
                  <a:ea typeface="黑体" panose="02010609060101010101" pitchFamily="2" charset="-122"/>
                </a:rPr>
                <a:t>7</a:t>
              </a:r>
              <a:endParaRPr lang="en-US" altLang="zh-CN" sz="2000" b="1" dirty="0">
                <a:latin typeface="黑体" panose="02010609060101010101" pitchFamily="2" charset="-122"/>
                <a:ea typeface="黑体" panose="02010609060101010101" pitchFamily="2" charset="-122"/>
              </a:endParaRPr>
            </a:p>
          </p:txBody>
        </p:sp>
      </p:grpSp>
      <p:grpSp>
        <p:nvGrpSpPr>
          <p:cNvPr id="28" name="组合 27"/>
          <p:cNvGrpSpPr/>
          <p:nvPr/>
        </p:nvGrpSpPr>
        <p:grpSpPr>
          <a:xfrm>
            <a:off x="1835498" y="4436914"/>
            <a:ext cx="504254" cy="504254"/>
            <a:chOff x="4355976" y="908720"/>
            <a:chExt cx="504254" cy="504254"/>
          </a:xfrm>
        </p:grpSpPr>
        <p:pic>
          <p:nvPicPr>
            <p:cNvPr id="29" name="Picture 10" descr="饼orange_button"/>
            <p:cNvPicPr>
              <a:picLocks noChangeAspect="1" noChangeArrowheads="1"/>
            </p:cNvPicPr>
            <p:nvPr/>
          </p:nvPicPr>
          <p:blipFill>
            <a:blip r:embed="rId12" cstate="print"/>
            <a:srcRect/>
            <a:stretch>
              <a:fillRect/>
            </a:stretch>
          </p:blipFill>
          <p:spPr bwMode="auto">
            <a:xfrm>
              <a:off x="4355976" y="908720"/>
              <a:ext cx="504254" cy="504254"/>
            </a:xfrm>
            <a:prstGeom prst="rect">
              <a:avLst/>
            </a:prstGeom>
            <a:noFill/>
            <a:ln w="9525">
              <a:noFill/>
              <a:miter lim="800000"/>
              <a:headEnd/>
              <a:tailEnd/>
            </a:ln>
          </p:spPr>
        </p:pic>
        <p:sp>
          <p:nvSpPr>
            <p:cNvPr id="30" name="Text Box 11"/>
            <p:cNvSpPr txBox="1">
              <a:spLocks noChangeArrowheads="1"/>
            </p:cNvSpPr>
            <p:nvPr/>
          </p:nvSpPr>
          <p:spPr bwMode="auto">
            <a:xfrm>
              <a:off x="4427662" y="943893"/>
              <a:ext cx="360362" cy="396875"/>
            </a:xfrm>
            <a:prstGeom prst="rect">
              <a:avLst/>
            </a:prstGeom>
            <a:noFill/>
            <a:ln w="9525">
              <a:noFill/>
              <a:miter lim="800000"/>
            </a:ln>
          </p:spPr>
          <p:txBody>
            <a:bodyPr>
              <a:spAutoFit/>
            </a:bodyPr>
            <a:lstStyle/>
            <a:p>
              <a:pPr algn="ctr">
                <a:spcBef>
                  <a:spcPct val="50000"/>
                </a:spcBef>
              </a:pPr>
              <a:r>
                <a:rPr lang="en-US" altLang="zh-CN" sz="2000" b="1" dirty="0" smtClean="0">
                  <a:latin typeface="黑体" panose="02010609060101010101" pitchFamily="2" charset="-122"/>
                  <a:ea typeface="黑体" panose="02010609060101010101" pitchFamily="2" charset="-122"/>
                </a:rPr>
                <a:t>8</a:t>
              </a:r>
              <a:endParaRPr lang="en-US" altLang="zh-CN" sz="2000" b="1" dirty="0">
                <a:latin typeface="黑体" panose="02010609060101010101" pitchFamily="2" charset="-122"/>
                <a:ea typeface="黑体" panose="02010609060101010101" pitchFamily="2" charset="-122"/>
              </a:endParaRPr>
            </a:p>
          </p:txBody>
        </p:sp>
      </p:grpSp>
      <p:grpSp>
        <p:nvGrpSpPr>
          <p:cNvPr id="31" name="组合 30"/>
          <p:cNvGrpSpPr/>
          <p:nvPr/>
        </p:nvGrpSpPr>
        <p:grpSpPr>
          <a:xfrm>
            <a:off x="4211960" y="3788842"/>
            <a:ext cx="504254" cy="504254"/>
            <a:chOff x="4355976" y="908720"/>
            <a:chExt cx="504254" cy="504254"/>
          </a:xfrm>
        </p:grpSpPr>
        <p:pic>
          <p:nvPicPr>
            <p:cNvPr id="32" name="Picture 10" descr="饼orange_button"/>
            <p:cNvPicPr>
              <a:picLocks noChangeAspect="1" noChangeArrowheads="1"/>
            </p:cNvPicPr>
            <p:nvPr/>
          </p:nvPicPr>
          <p:blipFill>
            <a:blip r:embed="rId12" cstate="print"/>
            <a:srcRect/>
            <a:stretch>
              <a:fillRect/>
            </a:stretch>
          </p:blipFill>
          <p:spPr bwMode="auto">
            <a:xfrm>
              <a:off x="4355976" y="908720"/>
              <a:ext cx="504254" cy="504254"/>
            </a:xfrm>
            <a:prstGeom prst="rect">
              <a:avLst/>
            </a:prstGeom>
            <a:noFill/>
            <a:ln w="9525">
              <a:noFill/>
              <a:miter lim="800000"/>
              <a:headEnd/>
              <a:tailEnd/>
            </a:ln>
          </p:spPr>
        </p:pic>
        <p:sp>
          <p:nvSpPr>
            <p:cNvPr id="33" name="Text Box 11"/>
            <p:cNvSpPr txBox="1">
              <a:spLocks noChangeArrowheads="1"/>
            </p:cNvSpPr>
            <p:nvPr/>
          </p:nvSpPr>
          <p:spPr bwMode="auto">
            <a:xfrm>
              <a:off x="4427662" y="943893"/>
              <a:ext cx="360362" cy="396875"/>
            </a:xfrm>
            <a:prstGeom prst="rect">
              <a:avLst/>
            </a:prstGeom>
            <a:noFill/>
            <a:ln w="9525">
              <a:noFill/>
              <a:miter lim="800000"/>
            </a:ln>
          </p:spPr>
          <p:txBody>
            <a:bodyPr>
              <a:spAutoFit/>
            </a:bodyPr>
            <a:lstStyle/>
            <a:p>
              <a:pPr algn="ctr">
                <a:spcBef>
                  <a:spcPct val="50000"/>
                </a:spcBef>
              </a:pPr>
              <a:r>
                <a:rPr lang="en-US" altLang="zh-CN" sz="2000" b="1" dirty="0" smtClean="0">
                  <a:latin typeface="黑体" panose="02010609060101010101" pitchFamily="2" charset="-122"/>
                  <a:ea typeface="黑体" panose="02010609060101010101" pitchFamily="2" charset="-122"/>
                </a:rPr>
                <a:t>9</a:t>
              </a:r>
              <a:endParaRPr lang="en-US" altLang="zh-CN" sz="2000" b="1" dirty="0">
                <a:latin typeface="黑体" panose="02010609060101010101" pitchFamily="2" charset="-122"/>
                <a:ea typeface="黑体" panose="02010609060101010101" pitchFamily="2" charset="-122"/>
              </a:endParaRPr>
            </a:p>
          </p:txBody>
        </p:sp>
      </p:grpSp>
      <p:grpSp>
        <p:nvGrpSpPr>
          <p:cNvPr id="34" name="组合 33"/>
          <p:cNvGrpSpPr/>
          <p:nvPr/>
        </p:nvGrpSpPr>
        <p:grpSpPr>
          <a:xfrm>
            <a:off x="6588224" y="4436914"/>
            <a:ext cx="504254" cy="504254"/>
            <a:chOff x="4355976" y="908720"/>
            <a:chExt cx="504254" cy="504254"/>
          </a:xfrm>
        </p:grpSpPr>
        <p:pic>
          <p:nvPicPr>
            <p:cNvPr id="35" name="Picture 10" descr="饼orange_button"/>
            <p:cNvPicPr>
              <a:picLocks noChangeAspect="1" noChangeArrowheads="1"/>
            </p:cNvPicPr>
            <p:nvPr/>
          </p:nvPicPr>
          <p:blipFill>
            <a:blip r:embed="rId12" cstate="print"/>
            <a:srcRect/>
            <a:stretch>
              <a:fillRect/>
            </a:stretch>
          </p:blipFill>
          <p:spPr bwMode="auto">
            <a:xfrm>
              <a:off x="4355976" y="908720"/>
              <a:ext cx="504254" cy="504254"/>
            </a:xfrm>
            <a:prstGeom prst="rect">
              <a:avLst/>
            </a:prstGeom>
            <a:noFill/>
            <a:ln w="9525">
              <a:noFill/>
              <a:miter lim="800000"/>
              <a:headEnd/>
              <a:tailEnd/>
            </a:ln>
          </p:spPr>
        </p:pic>
        <p:sp>
          <p:nvSpPr>
            <p:cNvPr id="36" name="Text Box 11"/>
            <p:cNvSpPr txBox="1">
              <a:spLocks noChangeArrowheads="1"/>
            </p:cNvSpPr>
            <p:nvPr/>
          </p:nvSpPr>
          <p:spPr bwMode="auto">
            <a:xfrm>
              <a:off x="4427662" y="991959"/>
              <a:ext cx="360362" cy="276999"/>
            </a:xfrm>
            <a:prstGeom prst="rect">
              <a:avLst/>
            </a:prstGeom>
            <a:noFill/>
            <a:ln w="9525">
              <a:noFill/>
              <a:miter lim="800000"/>
            </a:ln>
          </p:spPr>
          <p:txBody>
            <a:bodyPr>
              <a:spAutoFit/>
            </a:bodyPr>
            <a:lstStyle/>
            <a:p>
              <a:pPr algn="ctr">
                <a:spcBef>
                  <a:spcPct val="50000"/>
                </a:spcBef>
              </a:pPr>
              <a:r>
                <a:rPr lang="en-US" altLang="zh-CN" sz="1200" b="1" dirty="0" smtClean="0">
                  <a:latin typeface="黑体" panose="02010609060101010101" pitchFamily="2" charset="-122"/>
                  <a:ea typeface="黑体" panose="02010609060101010101" pitchFamily="2" charset="-122"/>
                </a:rPr>
                <a:t>10</a:t>
              </a:r>
              <a:endParaRPr lang="en-US" altLang="zh-CN" sz="1200" b="1" dirty="0">
                <a:latin typeface="黑体" panose="02010609060101010101" pitchFamily="2" charset="-122"/>
                <a:ea typeface="黑体" panose="02010609060101010101" pitchFamily="2" charset="-122"/>
              </a:endParaRPr>
            </a:p>
          </p:txBody>
        </p:sp>
      </p:grpSp>
      <p:pic>
        <p:nvPicPr>
          <p:cNvPr id="37" name="图片 36" descr="0240bd9f6f244072b4a4b397c2b22cff (1).jpg"/>
          <p:cNvPicPr>
            <a:picLocks noChangeAspect="1"/>
          </p:cNvPicPr>
          <p:nvPr/>
        </p:nvPicPr>
        <p:blipFill>
          <a:blip r:embed="rId13" cstate="print">
            <a:clrChange>
              <a:clrFrom>
                <a:srgbClr val="FFFFFF"/>
              </a:clrFrom>
              <a:clrTo>
                <a:srgbClr val="FFFFFF">
                  <a:alpha val="0"/>
                </a:srgbClr>
              </a:clrTo>
            </a:clrChange>
          </a:blip>
          <a:stretch>
            <a:fillRect/>
          </a:stretch>
        </p:blipFill>
        <p:spPr>
          <a:xfrm>
            <a:off x="4572562" y="1470270"/>
            <a:ext cx="288032" cy="288032"/>
          </a:xfrm>
          <a:prstGeom prst="rect">
            <a:avLst/>
          </a:prstGeom>
        </p:spPr>
      </p:pic>
      <p:pic>
        <p:nvPicPr>
          <p:cNvPr id="38" name="图片 37" descr="0240bd9f6f244072b4a4b397c2b22cff (1).jpg"/>
          <p:cNvPicPr>
            <a:picLocks noChangeAspect="1"/>
          </p:cNvPicPr>
          <p:nvPr/>
        </p:nvPicPr>
        <p:blipFill>
          <a:blip r:embed="rId13" cstate="print">
            <a:clrChange>
              <a:clrFrom>
                <a:srgbClr val="FFFFFF"/>
              </a:clrFrom>
              <a:clrTo>
                <a:srgbClr val="FFFFFF">
                  <a:alpha val="0"/>
                </a:srgbClr>
              </a:clrTo>
            </a:clrChange>
          </a:blip>
          <a:stretch>
            <a:fillRect/>
          </a:stretch>
        </p:blipFill>
        <p:spPr>
          <a:xfrm>
            <a:off x="7279838" y="1124744"/>
            <a:ext cx="288032" cy="288032"/>
          </a:xfrm>
          <a:prstGeom prst="rect">
            <a:avLst/>
          </a:prstGeom>
        </p:spPr>
      </p:pic>
      <p:pic>
        <p:nvPicPr>
          <p:cNvPr id="39" name="图片 38" descr="0240bd9f6f244072b4a4b397c2b22cff (1).jpg"/>
          <p:cNvPicPr>
            <a:picLocks noChangeAspect="1"/>
          </p:cNvPicPr>
          <p:nvPr/>
        </p:nvPicPr>
        <p:blipFill>
          <a:blip r:embed="rId13" cstate="print">
            <a:clrChange>
              <a:clrFrom>
                <a:srgbClr val="FFFFFF"/>
              </a:clrFrom>
              <a:clrTo>
                <a:srgbClr val="FFFFFF">
                  <a:alpha val="0"/>
                </a:srgbClr>
              </a:clrTo>
            </a:clrChange>
          </a:blip>
          <a:stretch>
            <a:fillRect/>
          </a:stretch>
        </p:blipFill>
        <p:spPr>
          <a:xfrm>
            <a:off x="1979712" y="1124744"/>
            <a:ext cx="288032" cy="288032"/>
          </a:xfrm>
          <a:prstGeom prst="rect">
            <a:avLst/>
          </a:prstGeom>
        </p:spPr>
      </p:pic>
      <p:pic>
        <p:nvPicPr>
          <p:cNvPr id="40" name="图片 39" descr="0240bd9f6f244072b4a4b397c2b22cff (1).jpg"/>
          <p:cNvPicPr>
            <a:picLocks noChangeAspect="1"/>
          </p:cNvPicPr>
          <p:nvPr/>
        </p:nvPicPr>
        <p:blipFill>
          <a:blip r:embed="rId13" cstate="print">
            <a:clrChange>
              <a:clrFrom>
                <a:srgbClr val="FFFFFF"/>
              </a:clrFrom>
              <a:clrTo>
                <a:srgbClr val="FFFFFF">
                  <a:alpha val="0"/>
                </a:srgbClr>
              </a:clrTo>
            </a:clrChange>
          </a:blip>
          <a:stretch>
            <a:fillRect/>
          </a:stretch>
        </p:blipFill>
        <p:spPr>
          <a:xfrm>
            <a:off x="2037206" y="4149080"/>
            <a:ext cx="288032" cy="288032"/>
          </a:xfrm>
          <a:prstGeom prst="rect">
            <a:avLst/>
          </a:prstGeom>
        </p:spPr>
      </p:pic>
      <p:pic>
        <p:nvPicPr>
          <p:cNvPr id="41" name="图片 40" descr="0240bd9f6f244072b4a4b397c2b22cff (1).jpg"/>
          <p:cNvPicPr>
            <a:picLocks noChangeAspect="1"/>
          </p:cNvPicPr>
          <p:nvPr/>
        </p:nvPicPr>
        <p:blipFill>
          <a:blip r:embed="rId13" cstate="print">
            <a:clrChange>
              <a:clrFrom>
                <a:srgbClr val="FFFFFF"/>
              </a:clrFrom>
              <a:clrTo>
                <a:srgbClr val="FFFFFF">
                  <a:alpha val="0"/>
                </a:srgbClr>
              </a:clrTo>
            </a:clrChange>
          </a:blip>
          <a:stretch>
            <a:fillRect/>
          </a:stretch>
        </p:blipFill>
        <p:spPr>
          <a:xfrm>
            <a:off x="6876256" y="4206574"/>
            <a:ext cx="288032" cy="288032"/>
          </a:xfrm>
          <a:prstGeom prst="rect">
            <a:avLst/>
          </a:prstGeom>
        </p:spPr>
      </p:pic>
      <p:pic>
        <p:nvPicPr>
          <p:cNvPr id="42" name="图片 41" descr="0240bd9f6f244072b4a4b397c2b22cff (1).jpg"/>
          <p:cNvPicPr>
            <a:picLocks noChangeAspect="1"/>
          </p:cNvPicPr>
          <p:nvPr/>
        </p:nvPicPr>
        <p:blipFill>
          <a:blip r:embed="rId13" cstate="print">
            <a:clrChange>
              <a:clrFrom>
                <a:srgbClr val="FFFFFF"/>
              </a:clrFrom>
              <a:clrTo>
                <a:srgbClr val="FFFFFF">
                  <a:alpha val="0"/>
                </a:srgbClr>
              </a:clrTo>
            </a:clrChange>
          </a:blip>
          <a:stretch>
            <a:fillRect/>
          </a:stretch>
        </p:blipFill>
        <p:spPr>
          <a:xfrm>
            <a:off x="4067944" y="5445224"/>
            <a:ext cx="288032" cy="288032"/>
          </a:xfrm>
          <a:prstGeom prst="rect">
            <a:avLst/>
          </a:prstGeom>
        </p:spPr>
      </p:pic>
    </p:spTree>
  </p:cSld>
  <p:clrMapOvr>
    <a:masterClrMapping/>
  </p:clrMapOvr>
  <p:transition>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流程图: 过程 27"/>
          <p:cNvSpPr/>
          <p:nvPr/>
        </p:nvSpPr>
        <p:spPr>
          <a:xfrm>
            <a:off x="179512" y="3174876"/>
            <a:ext cx="1944216" cy="432048"/>
          </a:xfrm>
          <a:prstGeom prst="flowChartProcess">
            <a:avLst/>
          </a:prstGeom>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latin typeface="华文中宋" panose="02010600040101010101" pitchFamily="2" charset="-122"/>
                <a:ea typeface="华文中宋" panose="02010600040101010101" pitchFamily="2" charset="-122"/>
              </a:rPr>
              <a:t>Ⅰ</a:t>
            </a:r>
            <a:r>
              <a:rPr lang="zh-CN" altLang="en-US" sz="1600" dirty="0" smtClean="0">
                <a:latin typeface="华文中宋" panose="02010600040101010101" pitchFamily="2" charset="-122"/>
                <a:ea typeface="华文中宋" panose="02010600040101010101" pitchFamily="2" charset="-122"/>
              </a:rPr>
              <a:t>类工具防护措施</a:t>
            </a:r>
            <a:endParaRPr lang="zh-CN" altLang="en-US" sz="1600" dirty="0">
              <a:latin typeface="华文中宋" panose="02010600040101010101" pitchFamily="2" charset="-122"/>
              <a:ea typeface="华文中宋" panose="02010600040101010101" pitchFamily="2" charset="-122"/>
            </a:endParaRPr>
          </a:p>
        </p:txBody>
      </p:sp>
      <p:pic>
        <p:nvPicPr>
          <p:cNvPr id="4" name="Picture 107" descr="225"/>
          <p:cNvPicPr>
            <a:picLocks noChangeAspect="1" noChangeArrowheads="1"/>
          </p:cNvPicPr>
          <p:nvPr/>
        </p:nvPicPr>
        <p:blipFill>
          <a:blip r:embed="rId1" cstate="print">
            <a:lum bright="6000"/>
          </a:blip>
          <a:srcRect t="4980"/>
          <a:stretch>
            <a:fillRect/>
          </a:stretch>
        </p:blipFill>
        <p:spPr bwMode="auto">
          <a:xfrm>
            <a:off x="159134" y="980728"/>
            <a:ext cx="812466" cy="936104"/>
          </a:xfrm>
          <a:prstGeom prst="rect">
            <a:avLst/>
          </a:prstGeom>
          <a:noFill/>
          <a:ln w="9525">
            <a:noFill/>
            <a:miter lim="800000"/>
            <a:headEnd/>
            <a:tailEnd/>
          </a:ln>
        </p:spPr>
      </p:pic>
      <p:sp>
        <p:nvSpPr>
          <p:cNvPr id="5" name="TextBox 4"/>
          <p:cNvSpPr txBox="1"/>
          <p:nvPr/>
        </p:nvSpPr>
        <p:spPr>
          <a:xfrm>
            <a:off x="715893" y="1537047"/>
            <a:ext cx="543739" cy="307777"/>
          </a:xfrm>
          <a:prstGeom prst="rect">
            <a:avLst/>
          </a:prstGeom>
          <a:noFill/>
        </p:spPr>
        <p:txBody>
          <a:bodyPr wrap="none" rtlCol="0">
            <a:spAutoFit/>
          </a:bodyPr>
          <a:lstStyle/>
          <a:p>
            <a:r>
              <a:rPr lang="zh-CN" altLang="en-US" sz="1400" dirty="0" smtClean="0">
                <a:solidFill>
                  <a:srgbClr val="22518A"/>
                </a:solidFill>
                <a:latin typeface="华文中宋" panose="02010600040101010101" pitchFamily="2" charset="-122"/>
                <a:ea typeface="华文中宋" panose="02010600040101010101" pitchFamily="2" charset="-122"/>
              </a:rPr>
              <a:t>工人</a:t>
            </a:r>
            <a:endParaRPr lang="zh-CN" altLang="en-US" sz="1400" dirty="0">
              <a:solidFill>
                <a:srgbClr val="22518A"/>
              </a:solidFill>
              <a:latin typeface="华文中宋" panose="02010600040101010101" pitchFamily="2" charset="-122"/>
              <a:ea typeface="华文中宋" panose="02010600040101010101" pitchFamily="2" charset="-122"/>
            </a:endParaRPr>
          </a:p>
        </p:txBody>
      </p:sp>
      <p:sp>
        <p:nvSpPr>
          <p:cNvPr id="8" name="矩形 7"/>
          <p:cNvSpPr/>
          <p:nvPr/>
        </p:nvSpPr>
        <p:spPr>
          <a:xfrm>
            <a:off x="35496" y="413547"/>
            <a:ext cx="6120680" cy="341632"/>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1</a:t>
            </a:r>
            <a:r>
              <a:rPr lang="zh-CN" altLang="en-US" dirty="0" smtClean="0">
                <a:solidFill>
                  <a:schemeClr val="tx2"/>
                </a:solidFill>
                <a:latin typeface="华文隶书" panose="02010800040101010101" pitchFamily="2" charset="-122"/>
                <a:ea typeface="华文隶书" panose="02010800040101010101" pitchFamily="2" charset="-122"/>
              </a:rPr>
              <a:t>、企业常用的电气设备、电气装置和电气作业及安全要求</a:t>
            </a:r>
            <a:endParaRPr lang="zh-CN" altLang="en-US" dirty="0">
              <a:solidFill>
                <a:schemeClr val="tx2"/>
              </a:solidFill>
              <a:latin typeface="华文隶书" panose="02010800040101010101" pitchFamily="2" charset="-122"/>
              <a:ea typeface="华文隶书" panose="02010800040101010101" pitchFamily="2" charset="-122"/>
            </a:endParaRPr>
          </a:p>
        </p:txBody>
      </p:sp>
      <p:sp>
        <p:nvSpPr>
          <p:cNvPr id="13" name="Rectangle 27"/>
          <p:cNvSpPr>
            <a:spLocks noChangeArrowheads="1"/>
          </p:cNvSpPr>
          <p:nvPr/>
        </p:nvSpPr>
        <p:spPr bwMode="auto">
          <a:xfrm>
            <a:off x="2505055" y="1218238"/>
            <a:ext cx="4083169" cy="338554"/>
          </a:xfrm>
          <a:prstGeom prst="rect">
            <a:avLst/>
          </a:prstGeom>
        </p:spPr>
        <p:txBody>
          <a:bodyPr wrap="none">
            <a:spAutoFit/>
          </a:bodyPr>
          <a:lstStyle/>
          <a:p>
            <a:pPr algn="ctr"/>
            <a:r>
              <a:rPr lang="zh-CN" altLang="en-US" sz="1600" dirty="0" smtClean="0">
                <a:solidFill>
                  <a:srgbClr val="22518A"/>
                </a:solidFill>
                <a:latin typeface="华文中宋" panose="02010600040101010101" pitchFamily="2" charset="-122"/>
                <a:ea typeface="华文中宋" panose="02010600040101010101" pitchFamily="2" charset="-122"/>
              </a:rPr>
              <a:t>（一）移动式</a:t>
            </a:r>
            <a:r>
              <a:rPr lang="zh-CN" altLang="en-US" sz="1600" dirty="0">
                <a:solidFill>
                  <a:srgbClr val="22518A"/>
                </a:solidFill>
                <a:latin typeface="华文中宋" panose="02010600040101010101" pitchFamily="2" charset="-122"/>
                <a:ea typeface="华文中宋" panose="02010600040101010101" pitchFamily="2" charset="-122"/>
              </a:rPr>
              <a:t>及</a:t>
            </a:r>
            <a:r>
              <a:rPr lang="zh-CN" altLang="en-US" sz="1600" dirty="0" smtClean="0">
                <a:solidFill>
                  <a:srgbClr val="22518A"/>
                </a:solidFill>
                <a:latin typeface="华文中宋" panose="02010600040101010101" pitchFamily="2" charset="-122"/>
                <a:ea typeface="华文中宋" panose="02010600040101010101" pitchFamily="2" charset="-122"/>
              </a:rPr>
              <a:t>手持式电动工具</a:t>
            </a:r>
            <a:r>
              <a:rPr lang="zh-CN" altLang="en-US" sz="1600" dirty="0">
                <a:solidFill>
                  <a:srgbClr val="22518A"/>
                </a:solidFill>
                <a:latin typeface="华文中宋" panose="02010600040101010101" pitchFamily="2" charset="-122"/>
                <a:ea typeface="华文中宋" panose="02010600040101010101" pitchFamily="2" charset="-122"/>
              </a:rPr>
              <a:t>的</a:t>
            </a:r>
            <a:r>
              <a:rPr lang="zh-CN" altLang="en-US" sz="1600" dirty="0" smtClean="0">
                <a:solidFill>
                  <a:srgbClr val="22518A"/>
                </a:solidFill>
                <a:latin typeface="华文中宋" panose="02010600040101010101" pitchFamily="2" charset="-122"/>
                <a:ea typeface="华文中宋" panose="02010600040101010101" pitchFamily="2" charset="-122"/>
              </a:rPr>
              <a:t>合理选用</a:t>
            </a:r>
            <a:endParaRPr lang="zh-CN" altLang="en-US" sz="1600" dirty="0">
              <a:solidFill>
                <a:srgbClr val="22518A"/>
              </a:solidFill>
              <a:latin typeface="华文中宋" panose="02010600040101010101" pitchFamily="2" charset="-122"/>
              <a:ea typeface="华文中宋" panose="02010600040101010101" pitchFamily="2" charset="-122"/>
            </a:endParaRPr>
          </a:p>
        </p:txBody>
      </p:sp>
      <p:sp>
        <p:nvSpPr>
          <p:cNvPr id="15" name="流程图: 过程 14"/>
          <p:cNvSpPr/>
          <p:nvPr/>
        </p:nvSpPr>
        <p:spPr>
          <a:xfrm>
            <a:off x="179512" y="2023656"/>
            <a:ext cx="2016224" cy="360040"/>
          </a:xfrm>
          <a:prstGeom prst="flowChartProcess">
            <a:avLst/>
          </a:prstGeom>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latin typeface="华文中宋" panose="02010600040101010101" pitchFamily="2" charset="-122"/>
                <a:ea typeface="华文中宋" panose="02010600040101010101" pitchFamily="2" charset="-122"/>
              </a:rPr>
              <a:t>一般场所</a:t>
            </a:r>
            <a:endParaRPr lang="zh-CN" altLang="en-US" sz="1600" dirty="0">
              <a:latin typeface="华文中宋" panose="02010600040101010101" pitchFamily="2" charset="-122"/>
              <a:ea typeface="华文中宋" panose="02010600040101010101" pitchFamily="2" charset="-122"/>
            </a:endParaRPr>
          </a:p>
        </p:txBody>
      </p:sp>
      <p:sp>
        <p:nvSpPr>
          <p:cNvPr id="16" name="流程图: 过程 15"/>
          <p:cNvSpPr/>
          <p:nvPr/>
        </p:nvSpPr>
        <p:spPr>
          <a:xfrm>
            <a:off x="2292454" y="2023656"/>
            <a:ext cx="2520280" cy="360040"/>
          </a:xfrm>
          <a:prstGeom prst="flowChartProcess">
            <a:avLst/>
          </a:prstGeom>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latin typeface="华文中宋" panose="02010600040101010101" pitchFamily="2" charset="-122"/>
                <a:ea typeface="华文中宋" panose="02010600040101010101" pitchFamily="2" charset="-122"/>
              </a:rPr>
              <a:t>潮湿、金属架等导电场所</a:t>
            </a:r>
            <a:endParaRPr lang="zh-CN" altLang="en-US" sz="1600" dirty="0">
              <a:latin typeface="华文中宋" panose="02010600040101010101" pitchFamily="2" charset="-122"/>
              <a:ea typeface="华文中宋" panose="02010600040101010101" pitchFamily="2" charset="-122"/>
            </a:endParaRPr>
          </a:p>
        </p:txBody>
      </p:sp>
      <p:sp>
        <p:nvSpPr>
          <p:cNvPr id="17" name="流程图: 过程 16"/>
          <p:cNvSpPr/>
          <p:nvPr/>
        </p:nvSpPr>
        <p:spPr>
          <a:xfrm>
            <a:off x="4918396" y="2023656"/>
            <a:ext cx="1885852" cy="360040"/>
          </a:xfrm>
          <a:prstGeom prst="flowChartProcess">
            <a:avLst/>
          </a:prstGeom>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华文中宋" panose="02010600040101010101" pitchFamily="2" charset="-122"/>
                <a:ea typeface="华文中宋" panose="02010600040101010101" pitchFamily="2" charset="-122"/>
              </a:rPr>
              <a:t>狭窄</a:t>
            </a:r>
            <a:r>
              <a:rPr lang="zh-CN" altLang="en-US" sz="1600" dirty="0" smtClean="0">
                <a:latin typeface="华文中宋" panose="02010600040101010101" pitchFamily="2" charset="-122"/>
                <a:ea typeface="华文中宋" panose="02010600040101010101" pitchFamily="2" charset="-122"/>
              </a:rPr>
              <a:t>场所</a:t>
            </a:r>
            <a:endParaRPr lang="zh-CN" altLang="en-US" sz="1600" dirty="0">
              <a:latin typeface="华文中宋" panose="02010600040101010101" pitchFamily="2" charset="-122"/>
              <a:ea typeface="华文中宋" panose="02010600040101010101" pitchFamily="2" charset="-122"/>
            </a:endParaRPr>
          </a:p>
        </p:txBody>
      </p:sp>
      <p:sp>
        <p:nvSpPr>
          <p:cNvPr id="18" name="流程图: 过程 17"/>
          <p:cNvSpPr/>
          <p:nvPr/>
        </p:nvSpPr>
        <p:spPr>
          <a:xfrm>
            <a:off x="6907788" y="2007890"/>
            <a:ext cx="2088232" cy="360040"/>
          </a:xfrm>
          <a:prstGeom prst="flowChartProcess">
            <a:avLst/>
          </a:prstGeom>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latin typeface="华文中宋" panose="02010600040101010101" pitchFamily="2" charset="-122"/>
                <a:ea typeface="华文中宋" panose="02010600040101010101" pitchFamily="2" charset="-122"/>
              </a:rPr>
              <a:t>特殊环境场所</a:t>
            </a:r>
            <a:endParaRPr lang="zh-CN" altLang="en-US" sz="1600" dirty="0">
              <a:latin typeface="华文中宋" panose="02010600040101010101" pitchFamily="2" charset="-122"/>
              <a:ea typeface="华文中宋" panose="02010600040101010101" pitchFamily="2" charset="-122"/>
            </a:endParaRPr>
          </a:p>
        </p:txBody>
      </p:sp>
      <p:sp>
        <p:nvSpPr>
          <p:cNvPr id="19" name="下箭头 18"/>
          <p:cNvSpPr/>
          <p:nvPr/>
        </p:nvSpPr>
        <p:spPr>
          <a:xfrm>
            <a:off x="899592" y="2436861"/>
            <a:ext cx="504056" cy="360040"/>
          </a:xfrm>
          <a:prstGeom prst="downArrow">
            <a:avLst/>
          </a:prstGeom>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0" name="下箭头 19"/>
          <p:cNvSpPr/>
          <p:nvPr/>
        </p:nvSpPr>
        <p:spPr>
          <a:xfrm>
            <a:off x="3203848" y="2424172"/>
            <a:ext cx="504056" cy="360040"/>
          </a:xfrm>
          <a:prstGeom prst="downArrow">
            <a:avLst/>
          </a:prstGeom>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1" name="下箭头 20"/>
          <p:cNvSpPr/>
          <p:nvPr/>
        </p:nvSpPr>
        <p:spPr>
          <a:xfrm>
            <a:off x="5620588" y="2445071"/>
            <a:ext cx="504056" cy="360040"/>
          </a:xfrm>
          <a:prstGeom prst="downArrow">
            <a:avLst/>
          </a:prstGeom>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下箭头 21"/>
          <p:cNvSpPr/>
          <p:nvPr/>
        </p:nvSpPr>
        <p:spPr>
          <a:xfrm>
            <a:off x="7627868" y="2424172"/>
            <a:ext cx="504056" cy="360040"/>
          </a:xfrm>
          <a:prstGeom prst="downArrow">
            <a:avLst/>
          </a:prstGeom>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3" name="TextBox 22"/>
          <p:cNvSpPr txBox="1"/>
          <p:nvPr/>
        </p:nvSpPr>
        <p:spPr>
          <a:xfrm>
            <a:off x="467544" y="2806452"/>
            <a:ext cx="1338828" cy="369332"/>
          </a:xfrm>
          <a:prstGeom prst="rect">
            <a:avLst/>
          </a:prstGeom>
          <a:noFill/>
          <a:ln w="12700">
            <a:noFill/>
          </a:ln>
        </p:spPr>
        <p:txBody>
          <a:bodyPr wrap="none" rtlCol="0">
            <a:spAutoFit/>
          </a:bodyPr>
          <a:lstStyle/>
          <a:p>
            <a:r>
              <a:rPr lang="zh-CN" altLang="en-US" dirty="0" smtClean="0">
                <a:solidFill>
                  <a:srgbClr val="22518A"/>
                </a:solidFill>
                <a:latin typeface="华文中宋" panose="02010600040101010101" pitchFamily="2" charset="-122"/>
                <a:ea typeface="华文中宋" panose="02010600040101010101" pitchFamily="2" charset="-122"/>
              </a:rPr>
              <a:t>选</a:t>
            </a:r>
            <a:r>
              <a:rPr lang="en-US" altLang="zh-CN" dirty="0" smtClean="0">
                <a:solidFill>
                  <a:srgbClr val="FF0000"/>
                </a:solidFill>
                <a:latin typeface="华文中宋" panose="02010600040101010101" pitchFamily="2" charset="-122"/>
                <a:ea typeface="华文中宋" panose="02010600040101010101" pitchFamily="2" charset="-122"/>
              </a:rPr>
              <a:t>Ⅱ</a:t>
            </a:r>
            <a:r>
              <a:rPr lang="zh-CN" altLang="en-US" dirty="0" smtClean="0">
                <a:solidFill>
                  <a:srgbClr val="FF0000"/>
                </a:solidFill>
                <a:latin typeface="华文中宋" panose="02010600040101010101" pitchFamily="2" charset="-122"/>
                <a:ea typeface="华文中宋" panose="02010600040101010101" pitchFamily="2" charset="-122"/>
              </a:rPr>
              <a:t>类</a:t>
            </a:r>
            <a:r>
              <a:rPr lang="zh-CN" altLang="en-US" dirty="0" smtClean="0">
                <a:solidFill>
                  <a:srgbClr val="22518A"/>
                </a:solidFill>
                <a:latin typeface="华文中宋" panose="02010600040101010101" pitchFamily="2" charset="-122"/>
                <a:ea typeface="华文中宋" panose="02010600040101010101" pitchFamily="2" charset="-122"/>
              </a:rPr>
              <a:t>工具</a:t>
            </a:r>
            <a:endParaRPr lang="zh-CN" altLang="en-US" dirty="0">
              <a:solidFill>
                <a:srgbClr val="22518A"/>
              </a:solidFill>
              <a:latin typeface="华文中宋" panose="02010600040101010101" pitchFamily="2" charset="-122"/>
              <a:ea typeface="华文中宋" panose="02010600040101010101" pitchFamily="2" charset="-122"/>
            </a:endParaRPr>
          </a:p>
        </p:txBody>
      </p:sp>
      <p:sp>
        <p:nvSpPr>
          <p:cNvPr id="24" name="TextBox 23"/>
          <p:cNvSpPr txBox="1"/>
          <p:nvPr/>
        </p:nvSpPr>
        <p:spPr>
          <a:xfrm>
            <a:off x="2453858" y="2784212"/>
            <a:ext cx="2262158" cy="369332"/>
          </a:xfrm>
          <a:prstGeom prst="rect">
            <a:avLst/>
          </a:prstGeom>
          <a:noFill/>
          <a:ln w="12700">
            <a:noFill/>
          </a:ln>
        </p:spPr>
        <p:txBody>
          <a:bodyPr wrap="none" rtlCol="0">
            <a:spAutoFit/>
          </a:bodyPr>
          <a:lstStyle/>
          <a:p>
            <a:r>
              <a:rPr lang="zh-CN" altLang="en-US" dirty="0" smtClean="0">
                <a:solidFill>
                  <a:srgbClr val="22518A"/>
                </a:solidFill>
                <a:latin typeface="华文中宋" panose="02010600040101010101" pitchFamily="2" charset="-122"/>
                <a:ea typeface="华文中宋" panose="02010600040101010101" pitchFamily="2" charset="-122"/>
              </a:rPr>
              <a:t>必须</a:t>
            </a:r>
            <a:r>
              <a:rPr lang="en-US" altLang="zh-CN" dirty="0" smtClean="0">
                <a:solidFill>
                  <a:srgbClr val="FF0000"/>
                </a:solidFill>
                <a:latin typeface="华文中宋" panose="02010600040101010101" pitchFamily="2" charset="-122"/>
                <a:ea typeface="华文中宋" panose="02010600040101010101" pitchFamily="2" charset="-122"/>
              </a:rPr>
              <a:t>Ⅱ</a:t>
            </a:r>
            <a:r>
              <a:rPr lang="zh-CN" altLang="en-US" dirty="0" smtClean="0">
                <a:solidFill>
                  <a:srgbClr val="FF0000"/>
                </a:solidFill>
                <a:latin typeface="华文中宋" panose="02010600040101010101" pitchFamily="2" charset="-122"/>
                <a:ea typeface="华文中宋" panose="02010600040101010101" pitchFamily="2" charset="-122"/>
              </a:rPr>
              <a:t>类</a:t>
            </a:r>
            <a:r>
              <a:rPr lang="zh-CN" altLang="en-US" dirty="0" smtClean="0">
                <a:solidFill>
                  <a:srgbClr val="22518A"/>
                </a:solidFill>
                <a:latin typeface="华文中宋" panose="02010600040101010101" pitchFamily="2" charset="-122"/>
                <a:ea typeface="华文中宋" panose="02010600040101010101" pitchFamily="2" charset="-122"/>
              </a:rPr>
              <a:t>或</a:t>
            </a:r>
            <a:r>
              <a:rPr lang="en-US" altLang="zh-CN" dirty="0" smtClean="0">
                <a:solidFill>
                  <a:srgbClr val="FF0000"/>
                </a:solidFill>
                <a:latin typeface="华文中宋" panose="02010600040101010101" pitchFamily="2" charset="-122"/>
                <a:ea typeface="华文中宋" panose="02010600040101010101" pitchFamily="2" charset="-122"/>
              </a:rPr>
              <a:t>Ⅲ</a:t>
            </a:r>
            <a:r>
              <a:rPr lang="zh-CN" altLang="en-US" dirty="0" smtClean="0">
                <a:solidFill>
                  <a:srgbClr val="FF0000"/>
                </a:solidFill>
                <a:latin typeface="华文中宋" panose="02010600040101010101" pitchFamily="2" charset="-122"/>
                <a:ea typeface="华文中宋" panose="02010600040101010101" pitchFamily="2" charset="-122"/>
              </a:rPr>
              <a:t>类</a:t>
            </a:r>
            <a:r>
              <a:rPr lang="zh-CN" altLang="en-US" dirty="0" smtClean="0">
                <a:solidFill>
                  <a:srgbClr val="22518A"/>
                </a:solidFill>
                <a:latin typeface="华文中宋" panose="02010600040101010101" pitchFamily="2" charset="-122"/>
                <a:ea typeface="华文中宋" panose="02010600040101010101" pitchFamily="2" charset="-122"/>
              </a:rPr>
              <a:t>工具</a:t>
            </a:r>
            <a:endParaRPr lang="zh-CN" altLang="en-US" dirty="0">
              <a:solidFill>
                <a:srgbClr val="22518A"/>
              </a:solidFill>
              <a:latin typeface="华文中宋" panose="02010600040101010101" pitchFamily="2" charset="-122"/>
              <a:ea typeface="华文中宋" panose="02010600040101010101" pitchFamily="2" charset="-122"/>
            </a:endParaRPr>
          </a:p>
        </p:txBody>
      </p:sp>
      <p:sp>
        <p:nvSpPr>
          <p:cNvPr id="25" name="TextBox 24"/>
          <p:cNvSpPr txBox="1"/>
          <p:nvPr/>
        </p:nvSpPr>
        <p:spPr>
          <a:xfrm>
            <a:off x="4788024" y="2790686"/>
            <a:ext cx="1800200" cy="369332"/>
          </a:xfrm>
          <a:prstGeom prst="rect">
            <a:avLst/>
          </a:prstGeom>
          <a:noFill/>
          <a:ln w="12700">
            <a:noFill/>
          </a:ln>
        </p:spPr>
        <p:txBody>
          <a:bodyPr wrap="square" rtlCol="0">
            <a:spAutoFit/>
          </a:bodyPr>
          <a:lstStyle/>
          <a:p>
            <a:r>
              <a:rPr lang="zh-CN" altLang="en-US" dirty="0" smtClean="0">
                <a:solidFill>
                  <a:srgbClr val="22518A"/>
                </a:solidFill>
                <a:latin typeface="华文中宋" panose="02010600040101010101" pitchFamily="2" charset="-122"/>
                <a:ea typeface="华文中宋" panose="02010600040101010101" pitchFamily="2" charset="-122"/>
              </a:rPr>
              <a:t>应使用</a:t>
            </a:r>
            <a:r>
              <a:rPr lang="en-US" altLang="zh-CN" dirty="0" smtClean="0">
                <a:solidFill>
                  <a:srgbClr val="FF0000"/>
                </a:solidFill>
                <a:latin typeface="华文中宋" panose="02010600040101010101" pitchFamily="2" charset="-122"/>
                <a:ea typeface="华文中宋" panose="02010600040101010101" pitchFamily="2" charset="-122"/>
              </a:rPr>
              <a:t>Ⅲ</a:t>
            </a:r>
            <a:r>
              <a:rPr lang="zh-CN" altLang="en-US" dirty="0" smtClean="0">
                <a:solidFill>
                  <a:srgbClr val="FF0000"/>
                </a:solidFill>
                <a:latin typeface="华文中宋" panose="02010600040101010101" pitchFamily="2" charset="-122"/>
                <a:ea typeface="华文中宋" panose="02010600040101010101" pitchFamily="2" charset="-122"/>
              </a:rPr>
              <a:t>类</a:t>
            </a:r>
            <a:r>
              <a:rPr lang="zh-CN" altLang="en-US" dirty="0" smtClean="0">
                <a:solidFill>
                  <a:srgbClr val="22518A"/>
                </a:solidFill>
                <a:latin typeface="华文中宋" panose="02010600040101010101" pitchFamily="2" charset="-122"/>
                <a:ea typeface="华文中宋" panose="02010600040101010101" pitchFamily="2" charset="-122"/>
              </a:rPr>
              <a:t>工具</a:t>
            </a:r>
            <a:endParaRPr lang="zh-CN" altLang="en-US" dirty="0">
              <a:solidFill>
                <a:srgbClr val="22518A"/>
              </a:solidFill>
              <a:latin typeface="华文中宋" panose="02010600040101010101" pitchFamily="2" charset="-122"/>
              <a:ea typeface="华文中宋" panose="02010600040101010101" pitchFamily="2" charset="-122"/>
            </a:endParaRPr>
          </a:p>
        </p:txBody>
      </p:sp>
      <p:sp>
        <p:nvSpPr>
          <p:cNvPr id="26" name="TextBox 25"/>
          <p:cNvSpPr txBox="1"/>
          <p:nvPr/>
        </p:nvSpPr>
        <p:spPr>
          <a:xfrm>
            <a:off x="6615514" y="2768446"/>
            <a:ext cx="2492990" cy="369332"/>
          </a:xfrm>
          <a:prstGeom prst="rect">
            <a:avLst/>
          </a:prstGeom>
          <a:noFill/>
        </p:spPr>
        <p:txBody>
          <a:bodyPr wrap="none" rtlCol="0">
            <a:spAutoFit/>
          </a:bodyPr>
          <a:lstStyle/>
          <a:p>
            <a:r>
              <a:rPr lang="zh-CN" altLang="en-US" dirty="0" smtClean="0">
                <a:solidFill>
                  <a:srgbClr val="22518A"/>
                </a:solidFill>
                <a:latin typeface="华文中宋" panose="02010600040101010101" pitchFamily="2" charset="-122"/>
                <a:ea typeface="华文中宋" panose="02010600040101010101" pitchFamily="2" charset="-122"/>
              </a:rPr>
              <a:t>工具符合防护等级要求</a:t>
            </a:r>
            <a:endParaRPr lang="zh-CN" altLang="en-US" dirty="0">
              <a:solidFill>
                <a:srgbClr val="22518A"/>
              </a:solidFill>
              <a:latin typeface="华文中宋" panose="02010600040101010101" pitchFamily="2" charset="-122"/>
              <a:ea typeface="华文中宋" panose="02010600040101010101" pitchFamily="2" charset="-122"/>
            </a:endParaRPr>
          </a:p>
        </p:txBody>
      </p:sp>
      <p:grpSp>
        <p:nvGrpSpPr>
          <p:cNvPr id="46" name="组合 45"/>
          <p:cNvGrpSpPr/>
          <p:nvPr/>
        </p:nvGrpSpPr>
        <p:grpSpPr>
          <a:xfrm>
            <a:off x="179512" y="3839498"/>
            <a:ext cx="1909167" cy="1245686"/>
            <a:chOff x="179512" y="3822948"/>
            <a:chExt cx="1909167" cy="1245686"/>
          </a:xfrm>
        </p:grpSpPr>
        <p:sp>
          <p:nvSpPr>
            <p:cNvPr id="34" name="流程图: 过程 33"/>
            <p:cNvSpPr/>
            <p:nvPr/>
          </p:nvSpPr>
          <p:spPr>
            <a:xfrm>
              <a:off x="189037" y="4208730"/>
              <a:ext cx="1872208" cy="576064"/>
            </a:xfrm>
            <a:prstGeom prst="flowChartProcess">
              <a:avLst/>
            </a:prstGeom>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矩形 28"/>
            <p:cNvSpPr/>
            <p:nvPr/>
          </p:nvSpPr>
          <p:spPr>
            <a:xfrm>
              <a:off x="179512" y="3822948"/>
              <a:ext cx="1311578" cy="336631"/>
            </a:xfrm>
            <a:prstGeom prst="rect">
              <a:avLst/>
            </a:prstGeom>
          </p:spPr>
          <p:txBody>
            <a:bodyPr wrap="none">
              <a:spAutoFit/>
            </a:bodyPr>
            <a:lstStyle/>
            <a:p>
              <a:pPr>
                <a:lnSpc>
                  <a:spcPct val="150000"/>
                </a:lnSpc>
              </a:pPr>
              <a:r>
                <a:rPr lang="zh-CN" altLang="en-US" sz="1200" dirty="0" smtClean="0">
                  <a:latin typeface="华文中宋" panose="02010600040101010101" pitchFamily="2" charset="-122"/>
                  <a:ea typeface="华文中宋" panose="02010600040101010101" pitchFamily="2" charset="-122"/>
                </a:rPr>
                <a:t>● 使用绝缘用具</a:t>
              </a:r>
              <a:endParaRPr lang="zh-CN" altLang="en-US" sz="1200" dirty="0">
                <a:latin typeface="华文中宋" panose="02010600040101010101" pitchFamily="2" charset="-122"/>
                <a:ea typeface="华文中宋" panose="02010600040101010101" pitchFamily="2" charset="-122"/>
              </a:endParaRPr>
            </a:p>
          </p:txBody>
        </p:sp>
        <p:pic>
          <p:nvPicPr>
            <p:cNvPr id="31" name="Picture 17" descr="u=2908610894,2849469088&amp;fm=0&amp;gp=0">
              <a:hlinkClick r:id="rId2"/>
            </p:cNvPr>
            <p:cNvPicPr>
              <a:picLocks noChangeAspect="1" noChangeArrowheads="1"/>
            </p:cNvPicPr>
            <p:nvPr/>
          </p:nvPicPr>
          <p:blipFill>
            <a:blip r:embed="rId3" cstate="print"/>
            <a:srcRect/>
            <a:stretch>
              <a:fillRect/>
            </a:stretch>
          </p:blipFill>
          <p:spPr bwMode="auto">
            <a:xfrm>
              <a:off x="875209" y="4233113"/>
              <a:ext cx="595114" cy="528990"/>
            </a:xfrm>
            <a:prstGeom prst="rect">
              <a:avLst/>
            </a:prstGeom>
            <a:noFill/>
            <a:ln w="9525">
              <a:noFill/>
              <a:miter lim="800000"/>
              <a:headEnd/>
              <a:tailEnd/>
            </a:ln>
          </p:spPr>
        </p:pic>
        <p:pic>
          <p:nvPicPr>
            <p:cNvPr id="32" name="Picture 18" descr="u=1827820503,2155983005&amp;fm=0&amp;gp=0">
              <a:hlinkClick r:id="rId4"/>
            </p:cNvPr>
            <p:cNvPicPr>
              <a:picLocks noChangeAspect="1" noChangeArrowheads="1"/>
            </p:cNvPicPr>
            <p:nvPr/>
          </p:nvPicPr>
          <p:blipFill>
            <a:blip r:embed="rId5" cstate="print"/>
            <a:srcRect/>
            <a:stretch>
              <a:fillRect/>
            </a:stretch>
          </p:blipFill>
          <p:spPr bwMode="auto">
            <a:xfrm>
              <a:off x="1509564" y="4242638"/>
              <a:ext cx="504056" cy="504056"/>
            </a:xfrm>
            <a:prstGeom prst="rect">
              <a:avLst/>
            </a:prstGeom>
            <a:noFill/>
            <a:ln w="9525">
              <a:noFill/>
              <a:miter lim="800000"/>
              <a:headEnd/>
              <a:tailEnd/>
            </a:ln>
          </p:spPr>
        </p:pic>
        <p:pic>
          <p:nvPicPr>
            <p:cNvPr id="33" name="Picture 25"/>
            <p:cNvPicPr>
              <a:picLocks noChangeArrowheads="1"/>
            </p:cNvPicPr>
            <p:nvPr/>
          </p:nvPicPr>
          <p:blipFill>
            <a:blip r:embed="rId6" cstate="print"/>
            <a:srcRect r="5324" b="6017"/>
            <a:stretch>
              <a:fillRect/>
            </a:stretch>
          </p:blipFill>
          <p:spPr bwMode="auto">
            <a:xfrm>
              <a:off x="228132" y="4241100"/>
              <a:ext cx="603843" cy="501402"/>
            </a:xfrm>
            <a:prstGeom prst="rect">
              <a:avLst/>
            </a:prstGeom>
            <a:noFill/>
            <a:ln w="9525">
              <a:noFill/>
              <a:miter lim="800000"/>
              <a:headEnd/>
              <a:tailEnd/>
            </a:ln>
          </p:spPr>
        </p:pic>
        <p:sp>
          <p:nvSpPr>
            <p:cNvPr id="35" name="TextBox 34"/>
            <p:cNvSpPr txBox="1"/>
            <p:nvPr/>
          </p:nvSpPr>
          <p:spPr>
            <a:xfrm>
              <a:off x="179512" y="4807024"/>
              <a:ext cx="720080" cy="253916"/>
            </a:xfrm>
            <a:prstGeom prst="rect">
              <a:avLst/>
            </a:prstGeom>
            <a:noFill/>
          </p:spPr>
          <p:txBody>
            <a:bodyPr wrap="square" rtlCol="0">
              <a:spAutoFit/>
            </a:bodyPr>
            <a:lstStyle/>
            <a:p>
              <a:r>
                <a:rPr lang="zh-CN" altLang="en-US" sz="1050" dirty="0" smtClean="0">
                  <a:solidFill>
                    <a:schemeClr val="tx2"/>
                  </a:solidFill>
                  <a:latin typeface="华文中宋" panose="02010600040101010101" pitchFamily="2" charset="-122"/>
                  <a:ea typeface="华文中宋" panose="02010600040101010101" pitchFamily="2" charset="-122"/>
                </a:rPr>
                <a:t>绝缘手套</a:t>
              </a:r>
              <a:endParaRPr lang="zh-CN" altLang="en-US" sz="1050" dirty="0">
                <a:solidFill>
                  <a:schemeClr val="tx2"/>
                </a:solidFill>
                <a:latin typeface="华文中宋" panose="02010600040101010101" pitchFamily="2" charset="-122"/>
                <a:ea typeface="华文中宋" panose="02010600040101010101" pitchFamily="2" charset="-122"/>
              </a:endParaRPr>
            </a:p>
          </p:txBody>
        </p:sp>
        <p:sp>
          <p:nvSpPr>
            <p:cNvPr id="36" name="TextBox 35"/>
            <p:cNvSpPr txBox="1"/>
            <p:nvPr/>
          </p:nvSpPr>
          <p:spPr>
            <a:xfrm>
              <a:off x="837109" y="4814718"/>
              <a:ext cx="648072" cy="253916"/>
            </a:xfrm>
            <a:prstGeom prst="rect">
              <a:avLst/>
            </a:prstGeom>
            <a:noFill/>
          </p:spPr>
          <p:txBody>
            <a:bodyPr wrap="square" rtlCol="0">
              <a:spAutoFit/>
            </a:bodyPr>
            <a:lstStyle/>
            <a:p>
              <a:r>
                <a:rPr lang="zh-CN" altLang="en-US" sz="1050" dirty="0" smtClean="0">
                  <a:solidFill>
                    <a:schemeClr val="tx2"/>
                  </a:solidFill>
                  <a:latin typeface="华文中宋" panose="02010600040101010101" pitchFamily="2" charset="-122"/>
                  <a:ea typeface="华文中宋" panose="02010600040101010101" pitchFamily="2" charset="-122"/>
                </a:rPr>
                <a:t>绝缘鞋</a:t>
              </a:r>
              <a:endParaRPr lang="zh-CN" altLang="en-US" sz="1050" dirty="0">
                <a:solidFill>
                  <a:schemeClr val="tx2"/>
                </a:solidFill>
                <a:latin typeface="华文中宋" panose="02010600040101010101" pitchFamily="2" charset="-122"/>
                <a:ea typeface="华文中宋" panose="02010600040101010101" pitchFamily="2" charset="-122"/>
              </a:endParaRPr>
            </a:p>
          </p:txBody>
        </p:sp>
        <p:sp>
          <p:nvSpPr>
            <p:cNvPr id="37" name="TextBox 36"/>
            <p:cNvSpPr txBox="1"/>
            <p:nvPr/>
          </p:nvSpPr>
          <p:spPr>
            <a:xfrm>
              <a:off x="1440607" y="4814718"/>
              <a:ext cx="648072" cy="253916"/>
            </a:xfrm>
            <a:prstGeom prst="rect">
              <a:avLst/>
            </a:prstGeom>
            <a:noFill/>
          </p:spPr>
          <p:txBody>
            <a:bodyPr wrap="square" rtlCol="0">
              <a:spAutoFit/>
            </a:bodyPr>
            <a:lstStyle/>
            <a:p>
              <a:r>
                <a:rPr lang="zh-CN" altLang="en-US" sz="1050" dirty="0" smtClean="0">
                  <a:solidFill>
                    <a:schemeClr val="tx2"/>
                  </a:solidFill>
                  <a:latin typeface="华文中宋" panose="02010600040101010101" pitchFamily="2" charset="-122"/>
                  <a:ea typeface="华文中宋" panose="02010600040101010101" pitchFamily="2" charset="-122"/>
                </a:rPr>
                <a:t>绝缘台</a:t>
              </a:r>
              <a:endParaRPr lang="zh-CN" altLang="en-US" sz="1050" dirty="0">
                <a:solidFill>
                  <a:schemeClr val="tx2"/>
                </a:solidFill>
                <a:latin typeface="华文中宋" panose="02010600040101010101" pitchFamily="2" charset="-122"/>
                <a:ea typeface="华文中宋" panose="02010600040101010101" pitchFamily="2" charset="-122"/>
              </a:endParaRPr>
            </a:p>
          </p:txBody>
        </p:sp>
      </p:grpSp>
      <p:grpSp>
        <p:nvGrpSpPr>
          <p:cNvPr id="65" name="组合 64"/>
          <p:cNvGrpSpPr/>
          <p:nvPr/>
        </p:nvGrpSpPr>
        <p:grpSpPr>
          <a:xfrm>
            <a:off x="179512" y="5085184"/>
            <a:ext cx="1881733" cy="1248144"/>
            <a:chOff x="179512" y="5085184"/>
            <a:chExt cx="1881733" cy="1248144"/>
          </a:xfrm>
        </p:grpSpPr>
        <p:sp>
          <p:nvSpPr>
            <p:cNvPr id="42" name="流程图: 过程 41"/>
            <p:cNvSpPr/>
            <p:nvPr/>
          </p:nvSpPr>
          <p:spPr>
            <a:xfrm>
              <a:off x="189037" y="5478757"/>
              <a:ext cx="1872208" cy="576064"/>
            </a:xfrm>
            <a:prstGeom prst="flowChartProcess">
              <a:avLst/>
            </a:prstGeom>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矩形 29"/>
            <p:cNvSpPr/>
            <p:nvPr/>
          </p:nvSpPr>
          <p:spPr>
            <a:xfrm>
              <a:off x="179512" y="5085184"/>
              <a:ext cx="1465466" cy="336631"/>
            </a:xfrm>
            <a:prstGeom prst="rect">
              <a:avLst/>
            </a:prstGeom>
          </p:spPr>
          <p:txBody>
            <a:bodyPr wrap="none">
              <a:spAutoFit/>
            </a:bodyPr>
            <a:lstStyle/>
            <a:p>
              <a:pPr>
                <a:lnSpc>
                  <a:spcPct val="150000"/>
                </a:lnSpc>
              </a:pPr>
              <a:r>
                <a:rPr lang="zh-CN" altLang="en-US" sz="1200" dirty="0" smtClean="0">
                  <a:latin typeface="华文中宋" panose="02010600040101010101" pitchFamily="2" charset="-122"/>
                  <a:ea typeface="华文中宋" panose="02010600040101010101" pitchFamily="2" charset="-122"/>
                </a:rPr>
                <a:t>● 装设漏电保护器</a:t>
              </a:r>
              <a:endParaRPr lang="zh-CN" altLang="en-US" sz="1200" dirty="0">
                <a:latin typeface="华文中宋" panose="02010600040101010101" pitchFamily="2" charset="-122"/>
                <a:ea typeface="华文中宋" panose="02010600040101010101" pitchFamily="2" charset="-122"/>
              </a:endParaRPr>
            </a:p>
          </p:txBody>
        </p:sp>
        <p:sp>
          <p:nvSpPr>
            <p:cNvPr id="43" name="TextBox 42"/>
            <p:cNvSpPr txBox="1"/>
            <p:nvPr/>
          </p:nvSpPr>
          <p:spPr>
            <a:xfrm>
              <a:off x="1403648" y="6079412"/>
              <a:ext cx="504056" cy="253916"/>
            </a:xfrm>
            <a:prstGeom prst="rect">
              <a:avLst/>
            </a:prstGeom>
            <a:noFill/>
          </p:spPr>
          <p:txBody>
            <a:bodyPr wrap="square" rtlCol="0">
              <a:spAutoFit/>
            </a:bodyPr>
            <a:lstStyle/>
            <a:p>
              <a:r>
                <a:rPr lang="zh-CN" altLang="en-US" sz="1050" dirty="0" smtClean="0">
                  <a:solidFill>
                    <a:schemeClr val="tx2"/>
                  </a:solidFill>
                  <a:latin typeface="华文中宋" panose="02010600040101010101" pitchFamily="2" charset="-122"/>
                  <a:ea typeface="华文中宋" panose="02010600040101010101" pitchFamily="2" charset="-122"/>
                </a:rPr>
                <a:t>三相</a:t>
              </a:r>
              <a:endParaRPr lang="zh-CN" altLang="en-US" sz="1050" dirty="0">
                <a:solidFill>
                  <a:schemeClr val="tx2"/>
                </a:solidFill>
                <a:latin typeface="华文中宋" panose="02010600040101010101" pitchFamily="2" charset="-122"/>
                <a:ea typeface="华文中宋" panose="02010600040101010101" pitchFamily="2" charset="-122"/>
              </a:endParaRPr>
            </a:p>
          </p:txBody>
        </p:sp>
        <p:pic>
          <p:nvPicPr>
            <p:cNvPr id="39" name="Picture 20" descr="未命名17"/>
            <p:cNvPicPr>
              <a:picLocks noChangeArrowheads="1"/>
            </p:cNvPicPr>
            <p:nvPr/>
          </p:nvPicPr>
          <p:blipFill>
            <a:blip r:embed="rId7" cstate="print">
              <a:lum bright="18000"/>
            </a:blip>
            <a:srcRect/>
            <a:stretch>
              <a:fillRect/>
            </a:stretch>
          </p:blipFill>
          <p:spPr bwMode="auto">
            <a:xfrm>
              <a:off x="1212007" y="5512873"/>
              <a:ext cx="792088" cy="521749"/>
            </a:xfrm>
            <a:prstGeom prst="rect">
              <a:avLst/>
            </a:prstGeom>
            <a:noFill/>
            <a:ln w="9525">
              <a:noFill/>
              <a:miter lim="800000"/>
              <a:headEnd/>
              <a:tailEnd/>
            </a:ln>
          </p:spPr>
        </p:pic>
        <p:sp>
          <p:nvSpPr>
            <p:cNvPr id="44" name="TextBox 43"/>
            <p:cNvSpPr txBox="1"/>
            <p:nvPr/>
          </p:nvSpPr>
          <p:spPr>
            <a:xfrm>
              <a:off x="380678" y="6079412"/>
              <a:ext cx="504056" cy="253916"/>
            </a:xfrm>
            <a:prstGeom prst="rect">
              <a:avLst/>
            </a:prstGeom>
            <a:noFill/>
          </p:spPr>
          <p:txBody>
            <a:bodyPr wrap="square" rtlCol="0">
              <a:spAutoFit/>
            </a:bodyPr>
            <a:lstStyle/>
            <a:p>
              <a:r>
                <a:rPr lang="zh-CN" altLang="en-US" sz="1050" dirty="0" smtClean="0">
                  <a:solidFill>
                    <a:schemeClr val="tx2"/>
                  </a:solidFill>
                  <a:latin typeface="华文中宋" panose="02010600040101010101" pitchFamily="2" charset="-122"/>
                  <a:ea typeface="华文中宋" panose="02010600040101010101" pitchFamily="2" charset="-122"/>
                </a:rPr>
                <a:t>单相</a:t>
              </a:r>
              <a:endParaRPr lang="zh-CN" altLang="en-US" sz="1050" dirty="0">
                <a:solidFill>
                  <a:schemeClr val="tx2"/>
                </a:solidFill>
                <a:latin typeface="华文中宋" panose="02010600040101010101" pitchFamily="2" charset="-122"/>
                <a:ea typeface="华文中宋" panose="02010600040101010101" pitchFamily="2" charset="-122"/>
              </a:endParaRPr>
            </a:p>
          </p:txBody>
        </p:sp>
        <p:pic>
          <p:nvPicPr>
            <p:cNvPr id="38" name="Picture 19" descr="未命名16"/>
            <p:cNvPicPr>
              <a:picLocks noChangeAspect="1" noChangeArrowheads="1"/>
            </p:cNvPicPr>
            <p:nvPr/>
          </p:nvPicPr>
          <p:blipFill>
            <a:blip r:embed="rId8" cstate="print">
              <a:lum bright="18000"/>
            </a:blip>
            <a:srcRect/>
            <a:stretch>
              <a:fillRect/>
            </a:stretch>
          </p:blipFill>
          <p:spPr bwMode="auto">
            <a:xfrm>
              <a:off x="232470" y="5520414"/>
              <a:ext cx="792088" cy="501848"/>
            </a:xfrm>
            <a:prstGeom prst="rect">
              <a:avLst/>
            </a:prstGeom>
            <a:noFill/>
            <a:ln w="9525">
              <a:noFill/>
              <a:miter lim="800000"/>
              <a:headEnd/>
              <a:tailEnd/>
            </a:ln>
          </p:spPr>
        </p:pic>
      </p:grpSp>
      <p:sp>
        <p:nvSpPr>
          <p:cNvPr id="49" name="流程图: 过程 48"/>
          <p:cNvSpPr/>
          <p:nvPr/>
        </p:nvSpPr>
        <p:spPr>
          <a:xfrm>
            <a:off x="2593876" y="3169543"/>
            <a:ext cx="1944216" cy="432048"/>
          </a:xfrm>
          <a:prstGeom prst="flowChartProcess">
            <a:avLst/>
          </a:prstGeom>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latin typeface="华文中宋" panose="02010600040101010101" pitchFamily="2" charset="-122"/>
                <a:ea typeface="华文中宋" panose="02010600040101010101" pitchFamily="2" charset="-122"/>
              </a:rPr>
              <a:t>Ⅰ</a:t>
            </a:r>
            <a:r>
              <a:rPr lang="zh-CN" altLang="en-US" sz="1600" dirty="0" smtClean="0">
                <a:latin typeface="华文中宋" panose="02010600040101010101" pitchFamily="2" charset="-122"/>
                <a:ea typeface="华文中宋" panose="02010600040101010101" pitchFamily="2" charset="-122"/>
              </a:rPr>
              <a:t>类工具防护措施</a:t>
            </a:r>
            <a:endParaRPr lang="zh-CN" altLang="en-US" sz="1600" dirty="0">
              <a:latin typeface="华文中宋" panose="02010600040101010101" pitchFamily="2" charset="-122"/>
              <a:ea typeface="华文中宋" panose="02010600040101010101" pitchFamily="2" charset="-122"/>
            </a:endParaRPr>
          </a:p>
        </p:txBody>
      </p:sp>
      <p:grpSp>
        <p:nvGrpSpPr>
          <p:cNvPr id="61" name="组合 60"/>
          <p:cNvGrpSpPr/>
          <p:nvPr/>
        </p:nvGrpSpPr>
        <p:grpSpPr>
          <a:xfrm>
            <a:off x="2618259" y="3847192"/>
            <a:ext cx="1881733" cy="1237992"/>
            <a:chOff x="2590825" y="3839498"/>
            <a:chExt cx="1881733" cy="1237992"/>
          </a:xfrm>
        </p:grpSpPr>
        <p:sp>
          <p:nvSpPr>
            <p:cNvPr id="51" name="流程图: 过程 50"/>
            <p:cNvSpPr/>
            <p:nvPr/>
          </p:nvSpPr>
          <p:spPr>
            <a:xfrm>
              <a:off x="2600350" y="4225280"/>
              <a:ext cx="1872208" cy="576064"/>
            </a:xfrm>
            <a:prstGeom prst="flowChartProcess">
              <a:avLst/>
            </a:prstGeom>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 name="矩形 51"/>
            <p:cNvSpPr/>
            <p:nvPr/>
          </p:nvSpPr>
          <p:spPr>
            <a:xfrm>
              <a:off x="2590825" y="3839498"/>
              <a:ext cx="1311578" cy="369332"/>
            </a:xfrm>
            <a:prstGeom prst="rect">
              <a:avLst/>
            </a:prstGeom>
          </p:spPr>
          <p:txBody>
            <a:bodyPr wrap="none">
              <a:spAutoFit/>
            </a:bodyPr>
            <a:lstStyle/>
            <a:p>
              <a:pPr>
                <a:lnSpc>
                  <a:spcPct val="150000"/>
                </a:lnSpc>
              </a:pPr>
              <a:r>
                <a:rPr lang="zh-CN" altLang="en-US" sz="1200" dirty="0" smtClean="0">
                  <a:latin typeface="华文中宋" panose="02010600040101010101" pitchFamily="2" charset="-122"/>
                  <a:ea typeface="华文中宋" panose="02010600040101010101" pitchFamily="2" charset="-122"/>
                </a:rPr>
                <a:t>● 使用防护用品</a:t>
              </a:r>
              <a:endParaRPr lang="zh-CN" altLang="en-US" sz="1200" dirty="0">
                <a:latin typeface="华文中宋" panose="02010600040101010101" pitchFamily="2" charset="-122"/>
                <a:ea typeface="华文中宋" panose="02010600040101010101" pitchFamily="2" charset="-122"/>
              </a:endParaRPr>
            </a:p>
          </p:txBody>
        </p:sp>
        <p:sp>
          <p:nvSpPr>
            <p:cNvPr id="56" name="TextBox 55"/>
            <p:cNvSpPr txBox="1"/>
            <p:nvPr/>
          </p:nvSpPr>
          <p:spPr>
            <a:xfrm>
              <a:off x="2699792" y="4823574"/>
              <a:ext cx="720080" cy="253916"/>
            </a:xfrm>
            <a:prstGeom prst="rect">
              <a:avLst/>
            </a:prstGeom>
            <a:noFill/>
          </p:spPr>
          <p:txBody>
            <a:bodyPr wrap="square" rtlCol="0">
              <a:spAutoFit/>
            </a:bodyPr>
            <a:lstStyle/>
            <a:p>
              <a:r>
                <a:rPr lang="zh-CN" altLang="en-US" sz="1050" dirty="0" smtClean="0">
                  <a:solidFill>
                    <a:schemeClr val="tx2"/>
                  </a:solidFill>
                  <a:latin typeface="华文中宋" panose="02010600040101010101" pitchFamily="2" charset="-122"/>
                  <a:ea typeface="华文中宋" panose="02010600040101010101" pitchFamily="2" charset="-122"/>
                </a:rPr>
                <a:t>绝缘手套</a:t>
              </a:r>
              <a:endParaRPr lang="zh-CN" altLang="en-US" sz="1050" dirty="0">
                <a:solidFill>
                  <a:schemeClr val="tx2"/>
                </a:solidFill>
                <a:latin typeface="华文中宋" panose="02010600040101010101" pitchFamily="2" charset="-122"/>
                <a:ea typeface="华文中宋" panose="02010600040101010101" pitchFamily="2" charset="-122"/>
              </a:endParaRPr>
            </a:p>
          </p:txBody>
        </p:sp>
        <p:sp>
          <p:nvSpPr>
            <p:cNvPr id="57" name="TextBox 56"/>
            <p:cNvSpPr txBox="1"/>
            <p:nvPr/>
          </p:nvSpPr>
          <p:spPr>
            <a:xfrm>
              <a:off x="3679329" y="4821743"/>
              <a:ext cx="648072" cy="253916"/>
            </a:xfrm>
            <a:prstGeom prst="rect">
              <a:avLst/>
            </a:prstGeom>
            <a:noFill/>
          </p:spPr>
          <p:txBody>
            <a:bodyPr wrap="square" rtlCol="0">
              <a:spAutoFit/>
            </a:bodyPr>
            <a:lstStyle/>
            <a:p>
              <a:r>
                <a:rPr lang="zh-CN" altLang="en-US" sz="1050" dirty="0" smtClean="0">
                  <a:solidFill>
                    <a:schemeClr val="tx2"/>
                  </a:solidFill>
                  <a:latin typeface="华文中宋" panose="02010600040101010101" pitchFamily="2" charset="-122"/>
                  <a:ea typeface="华文中宋" panose="02010600040101010101" pitchFamily="2" charset="-122"/>
                </a:rPr>
                <a:t>绝缘鞋</a:t>
              </a:r>
              <a:endParaRPr lang="zh-CN" altLang="en-US" sz="1050" dirty="0">
                <a:solidFill>
                  <a:schemeClr val="tx2"/>
                </a:solidFill>
                <a:latin typeface="华文中宋" panose="02010600040101010101" pitchFamily="2" charset="-122"/>
                <a:ea typeface="华文中宋" panose="02010600040101010101" pitchFamily="2" charset="-122"/>
              </a:endParaRPr>
            </a:p>
          </p:txBody>
        </p:sp>
        <p:pic>
          <p:nvPicPr>
            <p:cNvPr id="59" name="图片 58" descr="手套.jpg"/>
            <p:cNvPicPr>
              <a:picLocks noChangeAspect="1"/>
            </p:cNvPicPr>
            <p:nvPr/>
          </p:nvPicPr>
          <p:blipFill>
            <a:blip r:embed="rId9" cstate="print">
              <a:clrChange>
                <a:clrFrom>
                  <a:srgbClr val="FDFDFD"/>
                </a:clrFrom>
                <a:clrTo>
                  <a:srgbClr val="FDFDFD">
                    <a:alpha val="0"/>
                  </a:srgbClr>
                </a:clrTo>
              </a:clrChange>
            </a:blip>
            <a:stretch>
              <a:fillRect/>
            </a:stretch>
          </p:blipFill>
          <p:spPr>
            <a:xfrm>
              <a:off x="2680742" y="4238451"/>
              <a:ext cx="720080" cy="530756"/>
            </a:xfrm>
            <a:prstGeom prst="rect">
              <a:avLst/>
            </a:prstGeom>
          </p:spPr>
        </p:pic>
        <p:pic>
          <p:nvPicPr>
            <p:cNvPr id="60" name="图片 59" descr="鞋.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3564268" y="4197256"/>
              <a:ext cx="858383" cy="624279"/>
            </a:xfrm>
            <a:prstGeom prst="rect">
              <a:avLst/>
            </a:prstGeom>
          </p:spPr>
        </p:pic>
      </p:grpSp>
      <p:sp>
        <p:nvSpPr>
          <p:cNvPr id="62" name="矩形 61"/>
          <p:cNvSpPr/>
          <p:nvPr/>
        </p:nvSpPr>
        <p:spPr>
          <a:xfrm>
            <a:off x="2555776" y="5085184"/>
            <a:ext cx="1296144" cy="1361911"/>
          </a:xfrm>
          <a:prstGeom prst="rect">
            <a:avLst/>
          </a:prstGeom>
        </p:spPr>
        <p:txBody>
          <a:bodyPr wrap="square">
            <a:spAutoFit/>
          </a:bodyPr>
          <a:lstStyle/>
          <a:p>
            <a:pPr>
              <a:lnSpc>
                <a:spcPct val="150000"/>
              </a:lnSpc>
            </a:pPr>
            <a:r>
              <a:rPr lang="zh-CN" altLang="en-US" sz="1100" dirty="0" smtClean="0">
                <a:solidFill>
                  <a:prstClr val="black"/>
                </a:solidFill>
                <a:latin typeface="华文中宋" panose="02010600040101010101" pitchFamily="2" charset="-122"/>
                <a:ea typeface="华文中宋" panose="02010600040101010101" pitchFamily="2" charset="-122"/>
              </a:rPr>
              <a:t>●</a:t>
            </a:r>
            <a:r>
              <a:rPr lang="zh-CN" altLang="en-US" sz="1100" dirty="0" smtClean="0">
                <a:latin typeface="华文中宋" panose="02010600040101010101" pitchFamily="2" charset="-122"/>
                <a:ea typeface="华文中宋" panose="02010600040101010101" pitchFamily="2" charset="-122"/>
              </a:rPr>
              <a:t>必须装设额定漏电动作电流不大于</a:t>
            </a:r>
            <a:r>
              <a:rPr lang="en-US" altLang="zh-CN" sz="1100" dirty="0" smtClean="0">
                <a:latin typeface="华文中宋" panose="02010600040101010101" pitchFamily="2" charset="-122"/>
                <a:ea typeface="华文中宋" panose="02010600040101010101" pitchFamily="2" charset="-122"/>
              </a:rPr>
              <a:t>30mA</a:t>
            </a:r>
            <a:r>
              <a:rPr lang="zh-CN" altLang="en-US" sz="1100" dirty="0" smtClean="0">
                <a:latin typeface="华文中宋" panose="02010600040101010101" pitchFamily="2" charset="-122"/>
                <a:ea typeface="华文中宋" panose="02010600040101010101" pitchFamily="2" charset="-122"/>
              </a:rPr>
              <a:t>、动作时间不大于</a:t>
            </a:r>
            <a:r>
              <a:rPr lang="en-US" altLang="zh-CN" sz="1100" dirty="0" smtClean="0">
                <a:latin typeface="华文中宋" panose="02010600040101010101" pitchFamily="2" charset="-122"/>
                <a:ea typeface="华文中宋" panose="02010600040101010101" pitchFamily="2" charset="-122"/>
              </a:rPr>
              <a:t>0.1</a:t>
            </a:r>
            <a:r>
              <a:rPr lang="zh-CN" altLang="en-US" sz="1100" dirty="0" smtClean="0">
                <a:latin typeface="华文中宋" panose="02010600040101010101" pitchFamily="2" charset="-122"/>
                <a:ea typeface="华文中宋" panose="02010600040101010101" pitchFamily="2" charset="-122"/>
              </a:rPr>
              <a:t>秒的漏电保护电器。</a:t>
            </a:r>
            <a:endParaRPr lang="zh-CN" altLang="en-US" sz="1100" dirty="0" smtClean="0">
              <a:latin typeface="华文中宋" panose="02010600040101010101" pitchFamily="2" charset="-122"/>
              <a:ea typeface="华文中宋" panose="02010600040101010101" pitchFamily="2" charset="-122"/>
            </a:endParaRPr>
          </a:p>
        </p:txBody>
      </p:sp>
      <p:grpSp>
        <p:nvGrpSpPr>
          <p:cNvPr id="67" name="组合 66"/>
          <p:cNvGrpSpPr/>
          <p:nvPr/>
        </p:nvGrpSpPr>
        <p:grpSpPr>
          <a:xfrm>
            <a:off x="3779912" y="5229200"/>
            <a:ext cx="720080" cy="936104"/>
            <a:chOff x="2627784" y="5229200"/>
            <a:chExt cx="720080" cy="936104"/>
          </a:xfrm>
        </p:grpSpPr>
        <p:sp>
          <p:nvSpPr>
            <p:cNvPr id="64" name="流程图: 过程 63"/>
            <p:cNvSpPr/>
            <p:nvPr/>
          </p:nvSpPr>
          <p:spPr>
            <a:xfrm>
              <a:off x="2627784" y="5229200"/>
              <a:ext cx="720080" cy="936104"/>
            </a:xfrm>
            <a:prstGeom prst="flowChartProcess">
              <a:avLst/>
            </a:prstGeom>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6" name="Picture 30" descr="旋轉P28"/>
            <p:cNvPicPr>
              <a:picLocks noChangeAspect="1" noChangeArrowheads="1"/>
            </p:cNvPicPr>
            <p:nvPr/>
          </p:nvPicPr>
          <p:blipFill>
            <a:blip r:embed="rId11" cstate="print">
              <a:lum bright="12000" contrast="24000"/>
            </a:blip>
            <a:srcRect/>
            <a:stretch>
              <a:fillRect/>
            </a:stretch>
          </p:blipFill>
          <p:spPr bwMode="auto">
            <a:xfrm>
              <a:off x="2671763" y="5301208"/>
              <a:ext cx="627543" cy="792088"/>
            </a:xfrm>
            <a:prstGeom prst="rect">
              <a:avLst/>
            </a:prstGeom>
            <a:noFill/>
            <a:ln w="9525">
              <a:noFill/>
              <a:miter lim="800000"/>
              <a:headEnd/>
              <a:tailEnd/>
            </a:ln>
          </p:spPr>
        </p:pic>
      </p:grpSp>
      <p:sp>
        <p:nvSpPr>
          <p:cNvPr id="68" name="流程图: 过程 67"/>
          <p:cNvSpPr/>
          <p:nvPr/>
        </p:nvSpPr>
        <p:spPr>
          <a:xfrm>
            <a:off x="4860032" y="3169543"/>
            <a:ext cx="1944216" cy="432048"/>
          </a:xfrm>
          <a:prstGeom prst="flowChartProcess">
            <a:avLst/>
          </a:prstGeom>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latin typeface="微软雅黑" panose="020B0503020204020204" pitchFamily="34" charset="-122"/>
                <a:ea typeface="微软雅黑" panose="020B0503020204020204" pitchFamily="34" charset="-122"/>
              </a:rPr>
              <a:t>Ⅱ</a:t>
            </a:r>
            <a:r>
              <a:rPr lang="zh-CN" altLang="en-US" sz="1600" dirty="0" smtClean="0">
                <a:latin typeface="微软雅黑" panose="020B0503020204020204" pitchFamily="34" charset="-122"/>
                <a:ea typeface="微软雅黑" panose="020B0503020204020204" pitchFamily="34" charset="-122"/>
              </a:rPr>
              <a:t>类</a:t>
            </a:r>
            <a:r>
              <a:rPr lang="zh-CN" altLang="en-US" sz="1600" dirty="0" smtClean="0">
                <a:latin typeface="华文中宋" panose="02010600040101010101" pitchFamily="2" charset="-122"/>
                <a:ea typeface="华文中宋" panose="02010600040101010101" pitchFamily="2" charset="-122"/>
              </a:rPr>
              <a:t>工具防护措施</a:t>
            </a:r>
            <a:endParaRPr lang="zh-CN" altLang="en-US" sz="1600" dirty="0">
              <a:latin typeface="华文中宋" panose="02010600040101010101" pitchFamily="2" charset="-122"/>
              <a:ea typeface="华文中宋" panose="02010600040101010101" pitchFamily="2" charset="-122"/>
            </a:endParaRPr>
          </a:p>
        </p:txBody>
      </p:sp>
      <p:sp>
        <p:nvSpPr>
          <p:cNvPr id="69" name="矩形 68"/>
          <p:cNvSpPr/>
          <p:nvPr/>
        </p:nvSpPr>
        <p:spPr>
          <a:xfrm>
            <a:off x="4788024" y="3923531"/>
            <a:ext cx="2016224" cy="769441"/>
          </a:xfrm>
          <a:prstGeom prst="rect">
            <a:avLst/>
          </a:prstGeom>
        </p:spPr>
        <p:txBody>
          <a:bodyPr wrap="square">
            <a:spAutoFit/>
          </a:bodyPr>
          <a:lstStyle/>
          <a:p>
            <a:r>
              <a:rPr lang="zh-CN" altLang="en-US" sz="1100" dirty="0" smtClean="0">
                <a:solidFill>
                  <a:prstClr val="black"/>
                </a:solidFill>
                <a:latin typeface="华文中宋" panose="02010600040101010101" pitchFamily="2" charset="-122"/>
                <a:ea typeface="华文中宋" panose="02010600040101010101" pitchFamily="2" charset="-122"/>
              </a:rPr>
              <a:t>●</a:t>
            </a:r>
            <a:r>
              <a:rPr lang="zh-CN" altLang="en-US" sz="1100" dirty="0" smtClean="0">
                <a:latin typeface="华文中宋" panose="02010600040101010101" pitchFamily="2" charset="-122"/>
                <a:ea typeface="华文中宋" panose="02010600040101010101" pitchFamily="2" charset="-122"/>
              </a:rPr>
              <a:t>选</a:t>
            </a:r>
            <a:r>
              <a:rPr lang="en-US" altLang="zh-CN" sz="1100" dirty="0" smtClean="0">
                <a:latin typeface="华文中宋" panose="02010600040101010101" pitchFamily="2" charset="-122"/>
                <a:ea typeface="华文中宋" panose="02010600040101010101" pitchFamily="2" charset="-122"/>
              </a:rPr>
              <a:t>Ⅱ</a:t>
            </a:r>
            <a:r>
              <a:rPr lang="zh-CN" altLang="en-US" sz="1100" dirty="0" smtClean="0">
                <a:latin typeface="华文中宋" panose="02010600040101010101" pitchFamily="2" charset="-122"/>
                <a:ea typeface="华文中宋" panose="02010600040101010101" pitchFamily="2" charset="-122"/>
              </a:rPr>
              <a:t>类，必须装设额定漏电动作电流不大于</a:t>
            </a:r>
            <a:r>
              <a:rPr lang="en-US" altLang="zh-CN" sz="1100" dirty="0" smtClean="0">
                <a:latin typeface="华文中宋" panose="02010600040101010101" pitchFamily="2" charset="-122"/>
                <a:ea typeface="华文中宋" panose="02010600040101010101" pitchFamily="2" charset="-122"/>
              </a:rPr>
              <a:t>15mA</a:t>
            </a:r>
            <a:r>
              <a:rPr lang="zh-CN" altLang="en-US" sz="1100" dirty="0" smtClean="0">
                <a:latin typeface="华文中宋" panose="02010600040101010101" pitchFamily="2" charset="-122"/>
                <a:ea typeface="华文中宋" panose="02010600040101010101" pitchFamily="2" charset="-122"/>
              </a:rPr>
              <a:t>，动作时间不大于</a:t>
            </a:r>
            <a:r>
              <a:rPr lang="en-US" altLang="zh-CN" sz="1100" dirty="0" smtClean="0">
                <a:latin typeface="华文中宋" panose="02010600040101010101" pitchFamily="2" charset="-122"/>
                <a:ea typeface="华文中宋" panose="02010600040101010101" pitchFamily="2" charset="-122"/>
              </a:rPr>
              <a:t>0.1</a:t>
            </a:r>
            <a:r>
              <a:rPr lang="zh-CN" altLang="en-US" sz="1100" dirty="0" smtClean="0">
                <a:latin typeface="华文中宋" panose="02010600040101010101" pitchFamily="2" charset="-122"/>
                <a:ea typeface="华文中宋" panose="02010600040101010101" pitchFamily="2" charset="-122"/>
              </a:rPr>
              <a:t>秒的漏电保护电器。</a:t>
            </a:r>
            <a:endParaRPr lang="zh-CN" altLang="en-US" sz="1100" dirty="0" smtClean="0">
              <a:latin typeface="华文中宋" panose="02010600040101010101" pitchFamily="2" charset="-122"/>
              <a:ea typeface="华文中宋" panose="02010600040101010101" pitchFamily="2" charset="-122"/>
            </a:endParaRPr>
          </a:p>
        </p:txBody>
      </p:sp>
      <p:sp>
        <p:nvSpPr>
          <p:cNvPr id="70" name="矩形 69"/>
          <p:cNvSpPr/>
          <p:nvPr/>
        </p:nvSpPr>
        <p:spPr>
          <a:xfrm>
            <a:off x="4788024" y="4960039"/>
            <a:ext cx="2088232" cy="1107996"/>
          </a:xfrm>
          <a:prstGeom prst="rect">
            <a:avLst/>
          </a:prstGeom>
        </p:spPr>
        <p:txBody>
          <a:bodyPr wrap="square">
            <a:spAutoFit/>
          </a:bodyPr>
          <a:lstStyle/>
          <a:p>
            <a:r>
              <a:rPr lang="zh-CN" altLang="en-US" sz="1100" dirty="0" smtClean="0">
                <a:solidFill>
                  <a:prstClr val="black"/>
                </a:solidFill>
                <a:latin typeface="华文中宋" panose="02010600040101010101" pitchFamily="2" charset="-122"/>
                <a:ea typeface="华文中宋" panose="02010600040101010101" pitchFamily="2" charset="-122"/>
              </a:rPr>
              <a:t>● </a:t>
            </a:r>
            <a:r>
              <a:rPr lang="en-US" altLang="zh-CN" sz="1100" dirty="0" smtClean="0">
                <a:latin typeface="华文中宋" panose="02010600040101010101" pitchFamily="2" charset="-122"/>
                <a:ea typeface="华文中宋" panose="02010600040101010101" pitchFamily="2" charset="-122"/>
              </a:rPr>
              <a:t>Ⅲ</a:t>
            </a:r>
            <a:r>
              <a:rPr lang="zh-CN" altLang="en-US" sz="1100" dirty="0" smtClean="0">
                <a:latin typeface="华文中宋" panose="02010600040101010101" pitchFamily="2" charset="-122"/>
                <a:ea typeface="华文中宋" panose="02010600040101010101" pitchFamily="2" charset="-122"/>
              </a:rPr>
              <a:t>类工具的安全电压隔离变压器，</a:t>
            </a:r>
            <a:r>
              <a:rPr lang="en-US" altLang="zh-CN" sz="1100" dirty="0" smtClean="0">
                <a:latin typeface="华文中宋" panose="02010600040101010101" pitchFamily="2" charset="-122"/>
                <a:ea typeface="华文中宋" panose="02010600040101010101" pitchFamily="2" charset="-122"/>
              </a:rPr>
              <a:t>Ⅱ</a:t>
            </a:r>
            <a:r>
              <a:rPr lang="zh-CN" altLang="en-US" sz="1100" dirty="0" smtClean="0">
                <a:latin typeface="华文中宋" panose="02010600040101010101" pitchFamily="2" charset="-122"/>
                <a:ea typeface="华文中宋" panose="02010600040101010101" pitchFamily="2" charset="-122"/>
              </a:rPr>
              <a:t>类工具的漏电保护电器，以及</a:t>
            </a:r>
            <a:r>
              <a:rPr lang="en-US" altLang="zh-CN" sz="1100" dirty="0" smtClean="0">
                <a:latin typeface="华文中宋" panose="02010600040101010101" pitchFamily="2" charset="-122"/>
                <a:ea typeface="华文中宋" panose="02010600040101010101" pitchFamily="2" charset="-122"/>
              </a:rPr>
              <a:t>Ⅱ</a:t>
            </a:r>
            <a:r>
              <a:rPr lang="zh-CN" altLang="en-US" sz="1100" dirty="0" smtClean="0">
                <a:latin typeface="华文中宋" panose="02010600040101010101" pitchFamily="2" charset="-122"/>
                <a:ea typeface="华文中宋" panose="02010600040101010101" pitchFamily="2" charset="-122"/>
              </a:rPr>
              <a:t>类、</a:t>
            </a:r>
            <a:r>
              <a:rPr lang="en-US" altLang="zh-CN" sz="1100" dirty="0" smtClean="0">
                <a:latin typeface="华文中宋" panose="02010600040101010101" pitchFamily="2" charset="-122"/>
                <a:ea typeface="华文中宋" panose="02010600040101010101" pitchFamily="2" charset="-122"/>
              </a:rPr>
              <a:t>Ⅲ</a:t>
            </a:r>
            <a:r>
              <a:rPr lang="zh-CN" altLang="en-US" sz="1100" dirty="0" smtClean="0">
                <a:latin typeface="华文中宋" panose="02010600040101010101" pitchFamily="2" charset="-122"/>
                <a:ea typeface="华文中宋" panose="02010600040101010101" pitchFamily="2" charset="-122"/>
              </a:rPr>
              <a:t>类工具的控制箱和电源联接器等必须放在狭窄场所的外面，同时应有人在外监护。 </a:t>
            </a:r>
            <a:endParaRPr lang="zh-CN" altLang="en-US" sz="1100" dirty="0" smtClean="0">
              <a:latin typeface="华文中宋" panose="02010600040101010101" pitchFamily="2" charset="-122"/>
              <a:ea typeface="华文中宋" panose="02010600040101010101" pitchFamily="2" charset="-122"/>
            </a:endParaRPr>
          </a:p>
        </p:txBody>
      </p:sp>
      <p:sp>
        <p:nvSpPr>
          <p:cNvPr id="71" name="矩形 70"/>
          <p:cNvSpPr/>
          <p:nvPr/>
        </p:nvSpPr>
        <p:spPr>
          <a:xfrm>
            <a:off x="6948264" y="4938553"/>
            <a:ext cx="1944216" cy="938719"/>
          </a:xfrm>
          <a:prstGeom prst="rect">
            <a:avLst/>
          </a:prstGeom>
        </p:spPr>
        <p:txBody>
          <a:bodyPr wrap="square">
            <a:spAutoFit/>
          </a:bodyPr>
          <a:lstStyle/>
          <a:p>
            <a:r>
              <a:rPr lang="zh-CN" altLang="en-US" sz="1100" dirty="0" smtClean="0">
                <a:solidFill>
                  <a:prstClr val="black"/>
                </a:solidFill>
                <a:latin typeface="华文中宋" panose="02010600040101010101" pitchFamily="2" charset="-122"/>
                <a:ea typeface="华文中宋" panose="02010600040101010101" pitchFamily="2" charset="-122"/>
              </a:rPr>
              <a:t>●</a:t>
            </a:r>
            <a:r>
              <a:rPr lang="zh-CN" altLang="en-US" sz="1100" dirty="0" smtClean="0">
                <a:latin typeface="华文中宋" panose="02010600040101010101" pitchFamily="2" charset="-122"/>
                <a:ea typeface="华文中宋" panose="02010600040101010101" pitchFamily="2" charset="-122"/>
              </a:rPr>
              <a:t>在特殊环境如湿热、雨雪以及存在爆炸性或腐蚀性气体的场所，使用的工具必须符合相应的防护等级的安全技术要求（如防爆电器等）。 </a:t>
            </a:r>
            <a:endParaRPr lang="zh-CN" altLang="en-US" sz="1100" dirty="0" smtClean="0">
              <a:latin typeface="华文中宋" panose="02010600040101010101" pitchFamily="2" charset="-122"/>
              <a:ea typeface="华文中宋" panose="02010600040101010101" pitchFamily="2" charset="-122"/>
            </a:endParaRPr>
          </a:p>
        </p:txBody>
      </p:sp>
      <p:pic>
        <p:nvPicPr>
          <p:cNvPr id="72" name="Picture 12" descr="sleet-icon"/>
          <p:cNvPicPr>
            <a:picLocks noChangeAspect="1" noChangeArrowheads="1"/>
          </p:cNvPicPr>
          <p:nvPr/>
        </p:nvPicPr>
        <p:blipFill>
          <a:blip r:embed="rId12" cstate="print">
            <a:lum bright="6000"/>
          </a:blip>
          <a:srcRect/>
          <a:stretch>
            <a:fillRect/>
          </a:stretch>
        </p:blipFill>
        <p:spPr bwMode="auto">
          <a:xfrm>
            <a:off x="7019578" y="3789734"/>
            <a:ext cx="576064" cy="576064"/>
          </a:xfrm>
          <a:prstGeom prst="rect">
            <a:avLst/>
          </a:prstGeom>
          <a:noFill/>
          <a:ln w="9525">
            <a:noFill/>
            <a:miter lim="800000"/>
            <a:headEnd/>
            <a:tailEnd/>
          </a:ln>
        </p:spPr>
      </p:pic>
      <p:pic>
        <p:nvPicPr>
          <p:cNvPr id="74" name="Picture 15" descr="thunder-icon"/>
          <p:cNvPicPr>
            <a:picLocks noChangeAspect="1" noChangeArrowheads="1"/>
          </p:cNvPicPr>
          <p:nvPr/>
        </p:nvPicPr>
        <p:blipFill>
          <a:blip r:embed="rId13" cstate="print">
            <a:lum bright="6000"/>
          </a:blip>
          <a:srcRect/>
          <a:stretch>
            <a:fillRect/>
          </a:stretch>
        </p:blipFill>
        <p:spPr bwMode="auto">
          <a:xfrm>
            <a:off x="8099698" y="3789040"/>
            <a:ext cx="576758" cy="576758"/>
          </a:xfrm>
          <a:prstGeom prst="rect">
            <a:avLst/>
          </a:prstGeom>
          <a:noFill/>
          <a:ln w="9525">
            <a:noFill/>
            <a:miter lim="800000"/>
            <a:headEnd/>
            <a:tailEnd/>
          </a:ln>
        </p:spPr>
      </p:pic>
      <p:sp>
        <p:nvSpPr>
          <p:cNvPr id="75" name="流程图: 过程 74"/>
          <p:cNvSpPr/>
          <p:nvPr/>
        </p:nvSpPr>
        <p:spPr>
          <a:xfrm>
            <a:off x="6941790" y="3160018"/>
            <a:ext cx="1944216" cy="432048"/>
          </a:xfrm>
          <a:prstGeom prst="flowChartProcess">
            <a:avLst/>
          </a:prstGeom>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latin typeface="微软雅黑" panose="020B0503020204020204" pitchFamily="34" charset="-122"/>
                <a:ea typeface="微软雅黑" panose="020B0503020204020204" pitchFamily="34" charset="-122"/>
              </a:rPr>
              <a:t>特殊环境</a:t>
            </a:r>
            <a:endParaRPr lang="zh-CN" altLang="en-US" sz="1600" dirty="0">
              <a:latin typeface="华文中宋" panose="02010600040101010101" pitchFamily="2" charset="-122"/>
              <a:ea typeface="华文中宋" panose="02010600040101010101" pitchFamily="2" charset="-122"/>
            </a:endParaRPr>
          </a:p>
        </p:txBody>
      </p:sp>
      <p:pic>
        <p:nvPicPr>
          <p:cNvPr id="76" name="Picture 11" descr="rain-icon"/>
          <p:cNvPicPr>
            <a:picLocks noChangeAspect="1" noChangeArrowheads="1"/>
          </p:cNvPicPr>
          <p:nvPr/>
        </p:nvPicPr>
        <p:blipFill>
          <a:blip r:embed="rId14" cstate="print">
            <a:lum bright="6000"/>
          </a:blip>
          <a:srcRect/>
          <a:stretch>
            <a:fillRect/>
          </a:stretch>
        </p:blipFill>
        <p:spPr bwMode="auto">
          <a:xfrm>
            <a:off x="7019578" y="4293790"/>
            <a:ext cx="575493" cy="575493"/>
          </a:xfrm>
          <a:prstGeom prst="rect">
            <a:avLst/>
          </a:prstGeom>
          <a:noFill/>
          <a:ln w="9525">
            <a:noFill/>
            <a:miter lim="800000"/>
            <a:headEnd/>
            <a:tailEnd/>
          </a:ln>
        </p:spPr>
      </p:pic>
      <p:pic>
        <p:nvPicPr>
          <p:cNvPr id="77" name="Picture 13" descr="snow-icon"/>
          <p:cNvPicPr>
            <a:picLocks noChangeAspect="1" noChangeArrowheads="1"/>
          </p:cNvPicPr>
          <p:nvPr/>
        </p:nvPicPr>
        <p:blipFill>
          <a:blip r:embed="rId15" cstate="print">
            <a:lum bright="6000"/>
          </a:blip>
          <a:srcRect/>
          <a:stretch>
            <a:fillRect/>
          </a:stretch>
        </p:blipFill>
        <p:spPr bwMode="auto">
          <a:xfrm>
            <a:off x="8170268" y="4364360"/>
            <a:ext cx="505494" cy="505494"/>
          </a:xfrm>
          <a:prstGeom prst="rect">
            <a:avLst/>
          </a:prstGeom>
          <a:noFill/>
          <a:ln w="9525">
            <a:noFill/>
            <a:miter lim="800000"/>
            <a:headEnd/>
            <a:tailEnd/>
          </a:ln>
        </p:spPr>
      </p:pic>
      <p:pic>
        <p:nvPicPr>
          <p:cNvPr id="79" name="Picture 14" descr="dew-icon"/>
          <p:cNvPicPr>
            <a:picLocks noChangeAspect="1" noChangeArrowheads="1"/>
          </p:cNvPicPr>
          <p:nvPr/>
        </p:nvPicPr>
        <p:blipFill>
          <a:blip r:embed="rId16" cstate="print">
            <a:lum bright="6000"/>
          </a:blip>
          <a:srcRect/>
          <a:stretch>
            <a:fillRect/>
          </a:stretch>
        </p:blipFill>
        <p:spPr bwMode="auto">
          <a:xfrm>
            <a:off x="7611765" y="4010397"/>
            <a:ext cx="503485" cy="503485"/>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153" y="323364"/>
            <a:ext cx="4209807" cy="369332"/>
          </a:xfrm>
          <a:prstGeom prst="rect">
            <a:avLst/>
          </a:prstGeom>
        </p:spPr>
        <p:txBody>
          <a:bodyPr wrap="none">
            <a:spAutoFit/>
          </a:bodyPr>
          <a:lstStyle/>
          <a:p>
            <a:pPr lvl="0"/>
            <a:r>
              <a:rPr lang="en-US" altLang="zh-CN" dirty="0" smtClean="0">
                <a:solidFill>
                  <a:schemeClr val="tx2"/>
                </a:solidFill>
                <a:latin typeface="华文隶书" panose="02010800040101010101" pitchFamily="2" charset="-122"/>
                <a:ea typeface="华文隶书" panose="02010800040101010101" pitchFamily="2" charset="-122"/>
              </a:rPr>
              <a:t>3</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、企业常用的电气的相关安全管理措施</a:t>
            </a:r>
            <a:endParaRPr lang="zh-CN" altLang="en-US" dirty="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251520" y="908720"/>
          <a:ext cx="1512168" cy="288032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6" name="Picture 6" descr="照片 165"/>
          <p:cNvPicPr>
            <a:picLocks noChangeAspect="1" noChangeArrowheads="1"/>
          </p:cNvPicPr>
          <p:nvPr/>
        </p:nvPicPr>
        <p:blipFill>
          <a:blip r:embed="rId6" cstate="print">
            <a:lum bright="6000" contrast="12000"/>
          </a:blip>
          <a:srcRect/>
          <a:stretch>
            <a:fillRect/>
          </a:stretch>
        </p:blipFill>
        <p:spPr bwMode="auto">
          <a:xfrm>
            <a:off x="1979712" y="1412205"/>
            <a:ext cx="3216275" cy="4537075"/>
          </a:xfrm>
          <a:prstGeom prst="rect">
            <a:avLst/>
          </a:prstGeom>
          <a:ln>
            <a:noFill/>
          </a:ln>
          <a:effectLst>
            <a:outerShdw blurRad="292100" dist="139700" dir="2700000" algn="tl" rotWithShape="0">
              <a:srgbClr val="333333">
                <a:alpha val="65000"/>
              </a:srgbClr>
            </a:outerShdw>
          </a:effectLst>
        </p:spPr>
      </p:pic>
      <p:sp>
        <p:nvSpPr>
          <p:cNvPr id="7" name="Oval 7"/>
          <p:cNvSpPr>
            <a:spLocks noChangeArrowheads="1"/>
          </p:cNvSpPr>
          <p:nvPr/>
        </p:nvSpPr>
        <p:spPr bwMode="auto">
          <a:xfrm>
            <a:off x="2436291" y="2996531"/>
            <a:ext cx="2639765" cy="720502"/>
          </a:xfrm>
          <a:prstGeom prst="ellipse">
            <a:avLst/>
          </a:prstGeom>
          <a:noFill/>
          <a:ln w="9525" algn="ctr">
            <a:solidFill>
              <a:srgbClr val="FF0000"/>
            </a:solidFill>
            <a:round/>
          </a:ln>
        </p:spPr>
        <p:txBody>
          <a:bodyPr wrap="none" anchor="ctr"/>
          <a:lstStyle/>
          <a:p>
            <a:pPr algn="ctr"/>
            <a:endParaRPr lang="zh-CN" altLang="en-US"/>
          </a:p>
        </p:txBody>
      </p:sp>
      <p:sp>
        <p:nvSpPr>
          <p:cNvPr id="8" name="矩形 7"/>
          <p:cNvSpPr/>
          <p:nvPr/>
        </p:nvSpPr>
        <p:spPr>
          <a:xfrm>
            <a:off x="5436096" y="1412776"/>
            <a:ext cx="3528392" cy="1077218"/>
          </a:xfrm>
          <a:prstGeom prst="rect">
            <a:avLst/>
          </a:prstGeom>
        </p:spPr>
        <p:txBody>
          <a:bodyPr wrap="square">
            <a:spAutoFit/>
          </a:bodyPr>
          <a:lstStyle/>
          <a:p>
            <a:r>
              <a:rPr lang="zh-CN" altLang="en-US" sz="1600" dirty="0" smtClean="0">
                <a:latin typeface="微软雅黑" panose="020B0503020204020204" pitchFamily="34" charset="-122"/>
                <a:ea typeface="微软雅黑" panose="020B0503020204020204" pitchFamily="34" charset="-122"/>
              </a:rPr>
              <a:t>进入生产区域，必须遵守相关规定并</a:t>
            </a:r>
            <a:r>
              <a:rPr lang="zh-CN" altLang="en-US" sz="1600" dirty="0" smtClean="0">
                <a:solidFill>
                  <a:srgbClr val="C00000"/>
                </a:solidFill>
                <a:latin typeface="微软雅黑" panose="020B0503020204020204" pitchFamily="34" charset="-122"/>
                <a:ea typeface="微软雅黑" panose="020B0503020204020204" pitchFamily="34" charset="-122"/>
              </a:rPr>
              <a:t>穿戴好劳动防护用品。</a:t>
            </a:r>
            <a:r>
              <a:rPr lang="zh-CN" altLang="en-US" sz="1600" dirty="0" smtClean="0">
                <a:latin typeface="微软雅黑" panose="020B0503020204020204" pitchFamily="34" charset="-122"/>
                <a:ea typeface="微软雅黑" panose="020B0503020204020204" pitchFamily="34" charset="-122"/>
              </a:rPr>
              <a:t>在公司期间如遇紧急情况，应按安全指示标识或紧急疏散标识进行疏散。</a:t>
            </a:r>
            <a:endParaRPr lang="zh-CN" altLang="en-US" sz="1600" dirty="0"/>
          </a:p>
        </p:txBody>
      </p:sp>
      <p:sp>
        <p:nvSpPr>
          <p:cNvPr id="9" name="矩形 8"/>
          <p:cNvSpPr/>
          <p:nvPr/>
        </p:nvSpPr>
        <p:spPr>
          <a:xfrm>
            <a:off x="5436096" y="2609617"/>
            <a:ext cx="3438128" cy="1323439"/>
          </a:xfrm>
          <a:prstGeom prst="rect">
            <a:avLst/>
          </a:prstGeom>
        </p:spPr>
        <p:txBody>
          <a:bodyPr wrap="square">
            <a:spAutoFit/>
          </a:bodyPr>
          <a:lstStyle/>
          <a:p>
            <a:r>
              <a:rPr lang="zh-CN" altLang="en-US" sz="1600" dirty="0" smtClean="0">
                <a:latin typeface="微软雅黑" panose="020B0503020204020204" pitchFamily="34" charset="-122"/>
                <a:ea typeface="微软雅黑" panose="020B0503020204020204" pitchFamily="34" charset="-122"/>
              </a:rPr>
              <a:t>严禁私自开启、动用公司设备及工具，尤其是特种设备。确需动用及使用的，应事先得到相关部门同意。需动用特种设备的，操作人员必须持有相关特种作业操作资格证书。 </a:t>
            </a:r>
            <a:endParaRPr lang="zh-CN" altLang="en-US" sz="1600" dirty="0"/>
          </a:p>
        </p:txBody>
      </p:sp>
      <p:sp>
        <p:nvSpPr>
          <p:cNvPr id="10" name="矩形 9"/>
          <p:cNvSpPr/>
          <p:nvPr/>
        </p:nvSpPr>
        <p:spPr>
          <a:xfrm>
            <a:off x="5439838" y="4049777"/>
            <a:ext cx="3294112" cy="1323439"/>
          </a:xfrm>
          <a:prstGeom prst="rect">
            <a:avLst/>
          </a:prstGeom>
        </p:spPr>
        <p:txBody>
          <a:bodyPr wrap="square">
            <a:spAutoFit/>
          </a:bodyPr>
          <a:lstStyle/>
          <a:p>
            <a:r>
              <a:rPr lang="en-US" altLang="zh-CN" sz="1600" dirty="0" smtClean="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作业过程中需要</a:t>
            </a:r>
            <a:r>
              <a:rPr lang="zh-CN" altLang="en-US" sz="1600" dirty="0" smtClean="0">
                <a:solidFill>
                  <a:srgbClr val="C00000"/>
                </a:solidFill>
                <a:latin typeface="微软雅黑" panose="020B0503020204020204" pitchFamily="34" charset="-122"/>
                <a:ea typeface="微软雅黑" panose="020B0503020204020204" pitchFamily="34" charset="-122"/>
              </a:rPr>
              <a:t>使用临时电源时，须经装备动力部门同意，</a:t>
            </a:r>
            <a:r>
              <a:rPr lang="zh-CN" altLang="en-US" sz="1600" dirty="0" smtClean="0">
                <a:latin typeface="微软雅黑" panose="020B0503020204020204" pitchFamily="34" charset="-122"/>
                <a:ea typeface="微软雅黑" panose="020B0503020204020204" pitchFamily="34" charset="-122"/>
              </a:rPr>
              <a:t>并由设备部门指定的电工负责接线，</a:t>
            </a:r>
            <a:r>
              <a:rPr lang="zh-CN" altLang="en-US" sz="1600" dirty="0" smtClean="0">
                <a:solidFill>
                  <a:srgbClr val="C00000"/>
                </a:solidFill>
                <a:latin typeface="微软雅黑" panose="020B0503020204020204" pitchFamily="34" charset="-122"/>
                <a:ea typeface="微软雅黑" panose="020B0503020204020204" pitchFamily="34" charset="-122"/>
              </a:rPr>
              <a:t>严禁外来作业人员擅自在公司的电气开关上乱接、乱搭电线。 </a:t>
            </a:r>
            <a:endParaRPr lang="zh-CN" altLang="en-US" sz="1600" dirty="0">
              <a:solidFill>
                <a:srgbClr val="C00000"/>
              </a:solidFill>
            </a:endParaRPr>
          </a:p>
        </p:txBody>
      </p:sp>
    </p:spTree>
  </p:cSld>
  <p:clrMapOvr>
    <a:masterClrMapping/>
  </p:clrMapOvr>
  <p:transition>
    <p:push dir="u"/>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153" y="395372"/>
            <a:ext cx="4209807" cy="369332"/>
          </a:xfrm>
          <a:prstGeom prst="rect">
            <a:avLst/>
          </a:prstGeom>
        </p:spPr>
        <p:txBody>
          <a:bodyPr wrap="none">
            <a:spAutoFit/>
          </a:bodyPr>
          <a:lstStyle/>
          <a:p>
            <a:pPr lvl="0"/>
            <a:r>
              <a:rPr lang="en-US" altLang="zh-CN" dirty="0" smtClean="0">
                <a:solidFill>
                  <a:schemeClr val="tx2"/>
                </a:solidFill>
                <a:latin typeface="华文隶书" panose="02010800040101010101" pitchFamily="2" charset="-122"/>
                <a:ea typeface="华文隶书" panose="02010800040101010101" pitchFamily="2" charset="-122"/>
              </a:rPr>
              <a:t>3</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、企业常用的电气的相关安全管理措施</a:t>
            </a:r>
            <a:endParaRPr lang="zh-CN" altLang="en-US" dirty="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251520" y="908720"/>
          <a:ext cx="1512168" cy="288032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矩形 5"/>
          <p:cNvSpPr/>
          <p:nvPr/>
        </p:nvSpPr>
        <p:spPr>
          <a:xfrm>
            <a:off x="2079977" y="1043444"/>
            <a:ext cx="2852063" cy="338554"/>
          </a:xfrm>
          <a:prstGeom prst="rect">
            <a:avLst/>
          </a:prstGeom>
        </p:spPr>
        <p:txBody>
          <a:bodyPr wrap="none">
            <a:spAutoFit/>
          </a:bodyPr>
          <a:lstStyle/>
          <a:p>
            <a:pPr algn="ctr">
              <a:buClr>
                <a:schemeClr val="tx2"/>
              </a:buClr>
              <a:buSzPct val="70000"/>
              <a:defRPr/>
            </a:pPr>
            <a:r>
              <a:rPr lang="zh-CN" altLang="en-US" sz="1600" b="1" dirty="0" smtClean="0">
                <a:solidFill>
                  <a:srgbClr val="22518A"/>
                </a:solidFill>
                <a:latin typeface="微软雅黑" panose="020B0503020204020204" pitchFamily="34" charset="-122"/>
                <a:ea typeface="微软雅黑" panose="020B0503020204020204" pitchFamily="34" charset="-122"/>
              </a:rPr>
              <a:t>一、临时用电作业许可证制度</a:t>
            </a:r>
            <a:endParaRPr lang="zh-CN" altLang="en-US" sz="1600" b="1" dirty="0">
              <a:solidFill>
                <a:srgbClr val="22518A"/>
              </a:solidFill>
              <a:latin typeface="微软雅黑" panose="020B0503020204020204" pitchFamily="34" charset="-122"/>
              <a:ea typeface="微软雅黑" panose="020B0503020204020204" pitchFamily="34" charset="-122"/>
            </a:endParaRPr>
          </a:p>
        </p:txBody>
      </p:sp>
      <p:sp>
        <p:nvSpPr>
          <p:cNvPr id="7" name="矩形 6"/>
          <p:cNvSpPr/>
          <p:nvPr/>
        </p:nvSpPr>
        <p:spPr>
          <a:xfrm>
            <a:off x="2502024" y="1343670"/>
            <a:ext cx="5670376" cy="1569660"/>
          </a:xfrm>
          <a:prstGeom prst="rect">
            <a:avLst/>
          </a:prstGeom>
        </p:spPr>
        <p:txBody>
          <a:bodyPr wrap="square">
            <a:spAutoFit/>
          </a:bodyPr>
          <a:lstStyle/>
          <a:p>
            <a:pPr>
              <a:lnSpc>
                <a:spcPct val="150000"/>
              </a:lnSpc>
            </a:pPr>
            <a:r>
              <a:rPr lang="zh-CN" altLang="en-US" sz="1600" dirty="0" smtClean="0">
                <a:latin typeface="微软雅黑" panose="020B0503020204020204" pitchFamily="34" charset="-122"/>
                <a:ea typeface="微软雅黑" panose="020B0503020204020204" pitchFamily="34" charset="-122"/>
              </a:rPr>
              <a:t>非标准配置的临时性用电线路是指除按标准成套配置的，有插头、连线和插座的专用接线排和接线盘以外的，所有其他用于临时性用电的电缆、电线、电气开关、设备等。</a:t>
            </a:r>
            <a:r>
              <a:rPr lang="zh-CN" altLang="en-US" sz="1600" b="1" dirty="0" smtClean="0">
                <a:solidFill>
                  <a:srgbClr val="C00000"/>
                </a:solidFill>
                <a:latin typeface="微软雅黑" panose="020B0503020204020204" pitchFamily="34" charset="-122"/>
                <a:ea typeface="微软雅黑" panose="020B0503020204020204" pitchFamily="34" charset="-122"/>
              </a:rPr>
              <a:t>超过</a:t>
            </a:r>
            <a:r>
              <a:rPr lang="en-US" altLang="zh-CN" sz="1600" b="1" dirty="0" smtClean="0">
                <a:solidFill>
                  <a:srgbClr val="C00000"/>
                </a:solidFill>
                <a:latin typeface="微软雅黑" panose="020B0503020204020204" pitchFamily="34" charset="-122"/>
                <a:ea typeface="微软雅黑" panose="020B0503020204020204" pitchFamily="34" charset="-122"/>
              </a:rPr>
              <a:t>6</a:t>
            </a:r>
            <a:r>
              <a:rPr lang="zh-CN" altLang="en-US" sz="1600" b="1" dirty="0" smtClean="0">
                <a:solidFill>
                  <a:srgbClr val="C00000"/>
                </a:solidFill>
                <a:latin typeface="微软雅黑" panose="020B0503020204020204" pitchFamily="34" charset="-122"/>
                <a:ea typeface="微软雅黑" panose="020B0503020204020204" pitchFamily="34" charset="-122"/>
              </a:rPr>
              <a:t>个月的用电，不能视为临时用电</a:t>
            </a:r>
            <a:r>
              <a:rPr lang="zh-CN" altLang="en-US" sz="1600" dirty="0" smtClean="0">
                <a:solidFill>
                  <a:srgbClr val="C00000"/>
                </a:solidFill>
                <a:latin typeface="微软雅黑" panose="020B0503020204020204" pitchFamily="34" charset="-122"/>
                <a:ea typeface="微软雅黑" panose="020B0503020204020204" pitchFamily="34" charset="-122"/>
              </a:rPr>
              <a:t>，</a:t>
            </a:r>
            <a:r>
              <a:rPr lang="zh-CN" altLang="en-US" sz="1600" dirty="0" smtClean="0">
                <a:latin typeface="微软雅黑" panose="020B0503020204020204" pitchFamily="34" charset="-122"/>
                <a:ea typeface="微软雅黑" panose="020B0503020204020204" pitchFamily="34" charset="-122"/>
              </a:rPr>
              <a:t>必须按照规定执行。</a:t>
            </a:r>
            <a:endParaRPr lang="zh-CN" altLang="en-US" sz="1600" dirty="0"/>
          </a:p>
        </p:txBody>
      </p:sp>
      <p:pic>
        <p:nvPicPr>
          <p:cNvPr id="8" name="Picture 6" descr="200910610475194212"/>
          <p:cNvPicPr>
            <a:picLocks noChangeAspect="1" noChangeArrowheads="1"/>
          </p:cNvPicPr>
          <p:nvPr/>
        </p:nvPicPr>
        <p:blipFill>
          <a:blip r:embed="rId6" cstate="print">
            <a:clrChange>
              <a:clrFrom>
                <a:srgbClr val="F8F8FA"/>
              </a:clrFrom>
              <a:clrTo>
                <a:srgbClr val="F8F8FA">
                  <a:alpha val="0"/>
                </a:srgbClr>
              </a:clrTo>
            </a:clrChange>
            <a:lum bright="6000" contrast="18000"/>
          </a:blip>
          <a:srcRect/>
          <a:stretch>
            <a:fillRect/>
          </a:stretch>
        </p:blipFill>
        <p:spPr bwMode="auto">
          <a:xfrm>
            <a:off x="4499471" y="2996952"/>
            <a:ext cx="3960961" cy="2520280"/>
          </a:xfrm>
          <a:prstGeom prst="rect">
            <a:avLst/>
          </a:prstGeom>
          <a:noFill/>
          <a:ln w="9525">
            <a:noFill/>
            <a:miter lim="800000"/>
            <a:headEnd/>
            <a:tailEnd/>
          </a:ln>
        </p:spPr>
      </p:pic>
      <p:sp>
        <p:nvSpPr>
          <p:cNvPr id="9" name="矩形 8"/>
          <p:cNvSpPr/>
          <p:nvPr/>
        </p:nvSpPr>
        <p:spPr>
          <a:xfrm>
            <a:off x="2627491" y="3162454"/>
            <a:ext cx="1800493" cy="307777"/>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algn="ctr"/>
            <a:r>
              <a:rPr lang="zh-CN" altLang="en-US" sz="1400" dirty="0" smtClean="0">
                <a:latin typeface="微软雅黑" panose="020B0503020204020204" pitchFamily="34" charset="-122"/>
                <a:ea typeface="微软雅黑" panose="020B0503020204020204" pitchFamily="34" charset="-122"/>
              </a:rPr>
              <a:t>临时用电许可证审批</a:t>
            </a:r>
            <a:endParaRPr lang="zh-CN" altLang="en-US" sz="1400" dirty="0">
              <a:latin typeface="微软雅黑" panose="020B0503020204020204" pitchFamily="34" charset="-122"/>
              <a:ea typeface="微软雅黑" panose="020B0503020204020204" pitchFamily="34" charset="-122"/>
            </a:endParaRPr>
          </a:p>
        </p:txBody>
      </p:sp>
      <p:sp>
        <p:nvSpPr>
          <p:cNvPr id="10" name="矩形 9"/>
          <p:cNvSpPr/>
          <p:nvPr/>
        </p:nvSpPr>
        <p:spPr>
          <a:xfrm>
            <a:off x="2613992" y="3645024"/>
            <a:ext cx="1800493" cy="307777"/>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algn="ctr"/>
            <a:r>
              <a:rPr lang="zh-CN" altLang="en-US" sz="1400" dirty="0" smtClean="0">
                <a:latin typeface="微软雅黑" panose="020B0503020204020204" pitchFamily="34" charset="-122"/>
                <a:ea typeface="微软雅黑" panose="020B0503020204020204" pitchFamily="34" charset="-122"/>
              </a:rPr>
              <a:t>临时用电许可证取消</a:t>
            </a:r>
            <a:endParaRPr lang="zh-CN" altLang="en-US" sz="1400" dirty="0">
              <a:latin typeface="微软雅黑" panose="020B0503020204020204" pitchFamily="34" charset="-122"/>
              <a:ea typeface="微软雅黑" panose="020B0503020204020204" pitchFamily="34" charset="-122"/>
            </a:endParaRPr>
          </a:p>
        </p:txBody>
      </p:sp>
      <p:sp>
        <p:nvSpPr>
          <p:cNvPr id="11" name="矩形 10"/>
          <p:cNvSpPr/>
          <p:nvPr/>
        </p:nvSpPr>
        <p:spPr>
          <a:xfrm>
            <a:off x="2627491" y="4151328"/>
            <a:ext cx="1800493" cy="307777"/>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algn="ctr"/>
            <a:r>
              <a:rPr lang="zh-CN" altLang="en-US" sz="1400" dirty="0" smtClean="0">
                <a:latin typeface="微软雅黑" panose="020B0503020204020204" pitchFamily="34" charset="-122"/>
                <a:ea typeface="微软雅黑" panose="020B0503020204020204" pitchFamily="34" charset="-122"/>
              </a:rPr>
              <a:t>临时用电许可证变更</a:t>
            </a:r>
            <a:endParaRPr lang="zh-CN" altLang="en-US" sz="1400" dirty="0">
              <a:latin typeface="微软雅黑" panose="020B0503020204020204" pitchFamily="34" charset="-122"/>
              <a:ea typeface="微软雅黑" panose="020B0503020204020204" pitchFamily="34" charset="-122"/>
            </a:endParaRPr>
          </a:p>
        </p:txBody>
      </p:sp>
      <p:sp>
        <p:nvSpPr>
          <p:cNvPr id="12" name="矩形 11"/>
          <p:cNvSpPr/>
          <p:nvPr/>
        </p:nvSpPr>
        <p:spPr>
          <a:xfrm>
            <a:off x="2613564" y="4661232"/>
            <a:ext cx="1800493" cy="307777"/>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algn="ctr"/>
            <a:r>
              <a:rPr lang="zh-CN" altLang="en-US" sz="1400" dirty="0" smtClean="0">
                <a:latin typeface="微软雅黑" panose="020B0503020204020204" pitchFamily="34" charset="-122"/>
                <a:ea typeface="微软雅黑" panose="020B0503020204020204" pitchFamily="34" charset="-122"/>
              </a:rPr>
              <a:t>临时用电许可证期限</a:t>
            </a:r>
            <a:endParaRPr lang="zh-CN" altLang="en-US" sz="1400" dirty="0">
              <a:latin typeface="微软雅黑" panose="020B0503020204020204" pitchFamily="34" charset="-122"/>
              <a:ea typeface="微软雅黑" panose="020B0503020204020204" pitchFamily="34" charset="-122"/>
            </a:endParaRPr>
          </a:p>
        </p:txBody>
      </p:sp>
      <p:sp>
        <p:nvSpPr>
          <p:cNvPr id="13" name="矩形 12"/>
          <p:cNvSpPr/>
          <p:nvPr/>
        </p:nvSpPr>
        <p:spPr>
          <a:xfrm>
            <a:off x="2613564" y="5230886"/>
            <a:ext cx="1800493" cy="307777"/>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algn="ctr"/>
            <a:r>
              <a:rPr lang="zh-CN" altLang="en-US" sz="1400" dirty="0" smtClean="0">
                <a:latin typeface="微软雅黑" panose="020B0503020204020204" pitchFamily="34" charset="-122"/>
                <a:ea typeface="微软雅黑" panose="020B0503020204020204" pitchFamily="34" charset="-122"/>
              </a:rPr>
              <a:t>临时用电许可证分发</a:t>
            </a:r>
            <a:endParaRPr lang="zh-CN" altLang="en-US" sz="1400" dirty="0">
              <a:latin typeface="微软雅黑" panose="020B0503020204020204" pitchFamily="34" charset="-122"/>
              <a:ea typeface="微软雅黑" panose="020B0503020204020204" pitchFamily="34" charset="-122"/>
            </a:endParaRPr>
          </a:p>
        </p:txBody>
      </p:sp>
    </p:spTree>
  </p:cSld>
  <p:clrMapOvr>
    <a:masterClrMapping/>
  </p:clrMapOvr>
  <p:transition>
    <p:push dir="u"/>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153" y="395372"/>
            <a:ext cx="4209807" cy="369332"/>
          </a:xfrm>
          <a:prstGeom prst="rect">
            <a:avLst/>
          </a:prstGeom>
        </p:spPr>
        <p:txBody>
          <a:bodyPr wrap="none">
            <a:spAutoFit/>
          </a:bodyPr>
          <a:lstStyle/>
          <a:p>
            <a:pPr lvl="0"/>
            <a:r>
              <a:rPr lang="en-US" altLang="zh-CN" dirty="0" smtClean="0">
                <a:solidFill>
                  <a:schemeClr val="tx2"/>
                </a:solidFill>
                <a:latin typeface="华文隶书" panose="02010800040101010101" pitchFamily="2" charset="-122"/>
                <a:ea typeface="华文隶书" panose="02010800040101010101" pitchFamily="2" charset="-122"/>
              </a:rPr>
              <a:t>3</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、企业常用的电气的相关安全管理措施</a:t>
            </a:r>
            <a:endParaRPr lang="zh-CN" altLang="en-US" dirty="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251520" y="908720"/>
          <a:ext cx="1512168" cy="288032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Text Box 8"/>
          <p:cNvSpPr txBox="1">
            <a:spLocks noChangeArrowheads="1"/>
          </p:cNvSpPr>
          <p:nvPr/>
        </p:nvSpPr>
        <p:spPr bwMode="auto">
          <a:xfrm>
            <a:off x="1835696" y="786190"/>
            <a:ext cx="3529161" cy="338554"/>
          </a:xfrm>
          <a:prstGeom prst="rect">
            <a:avLst/>
          </a:prstGeom>
          <a:noFill/>
          <a:ln>
            <a:noFill/>
          </a:ln>
          <a:effectLst/>
        </p:spPr>
        <p:txBody>
          <a:bodyPr wrap="square">
            <a:spAutoFit/>
          </a:bodyPr>
          <a:lstStyle>
            <a:defPPr>
              <a:defRPr lang="zh-CN"/>
            </a:defPPr>
            <a:lvl1pPr algn="ctr">
              <a:buClr>
                <a:schemeClr val="tx2"/>
              </a:buClr>
              <a:buSzPct val="70000"/>
              <a:buFont typeface="Wingdings" panose="05000000000000000000" pitchFamily="2" charset="2"/>
              <a:buChar char="Ø"/>
              <a:defRPr sz="2000">
                <a:latin typeface="微软雅黑" panose="020B0503020204020204" pitchFamily="34" charset="-122"/>
                <a:ea typeface="微软雅黑" panose="020B0503020204020204" pitchFamily="34" charset="-122"/>
              </a:defRPr>
            </a:lvl1pPr>
          </a:lstStyle>
          <a:p>
            <a:pPr algn="l">
              <a:buNone/>
            </a:pPr>
            <a:r>
              <a:rPr lang="zh-CN" altLang="en-US" sz="1600" b="1" dirty="0" smtClean="0">
                <a:solidFill>
                  <a:srgbClr val="22518A"/>
                </a:solidFill>
              </a:rPr>
              <a:t>二、临时</a:t>
            </a:r>
            <a:r>
              <a:rPr lang="zh-CN" altLang="en-US" sz="1600" b="1" dirty="0">
                <a:solidFill>
                  <a:srgbClr val="22518A"/>
                </a:solidFill>
              </a:rPr>
              <a:t>用电作业许可证的管理职责</a:t>
            </a:r>
            <a:endParaRPr lang="zh-CN" altLang="en-US" sz="1600" b="1" dirty="0">
              <a:solidFill>
                <a:srgbClr val="22518A"/>
              </a:solidFill>
            </a:endParaRPr>
          </a:p>
        </p:txBody>
      </p:sp>
      <p:pic>
        <p:nvPicPr>
          <p:cNvPr id="7" name="Picture 11" descr="71"/>
          <p:cNvPicPr>
            <a:picLocks noChangeAspect="1" noChangeArrowheads="1"/>
          </p:cNvPicPr>
          <p:nvPr/>
        </p:nvPicPr>
        <p:blipFill>
          <a:blip r:embed="rId6" cstate="print"/>
          <a:srcRect/>
          <a:stretch>
            <a:fillRect/>
          </a:stretch>
        </p:blipFill>
        <p:spPr bwMode="auto">
          <a:xfrm>
            <a:off x="1979712" y="1251918"/>
            <a:ext cx="1468656" cy="880938"/>
          </a:xfrm>
          <a:prstGeom prst="rect">
            <a:avLst/>
          </a:prstGeom>
          <a:noFill/>
          <a:ln w="9525">
            <a:noFill/>
            <a:miter lim="800000"/>
            <a:headEnd/>
            <a:tailEnd/>
          </a:ln>
        </p:spPr>
      </p:pic>
      <p:sp>
        <p:nvSpPr>
          <p:cNvPr id="8" name="Text Box 13"/>
          <p:cNvSpPr txBox="1">
            <a:spLocks noChangeArrowheads="1"/>
          </p:cNvSpPr>
          <p:nvPr/>
        </p:nvSpPr>
        <p:spPr bwMode="auto">
          <a:xfrm>
            <a:off x="2340149" y="2132856"/>
            <a:ext cx="647675" cy="338554"/>
          </a:xfrm>
          <a:prstGeom prst="rect">
            <a:avLst/>
          </a:prstGeom>
          <a:noFill/>
          <a:ln w="9525">
            <a:noFill/>
            <a:miter lim="800000"/>
          </a:ln>
        </p:spPr>
        <p:txBody>
          <a:bodyPr wrap="square">
            <a:spAutoFit/>
          </a:bodyPr>
          <a:lstStyle/>
          <a:p>
            <a:pPr algn="ctr">
              <a:spcBef>
                <a:spcPct val="50000"/>
              </a:spcBef>
            </a:pPr>
            <a:r>
              <a:rPr lang="zh-CN" altLang="en-US" sz="1600" dirty="0">
                <a:latin typeface="微软雅黑" panose="020B0503020204020204" pitchFamily="34" charset="-122"/>
                <a:ea typeface="微软雅黑" panose="020B0503020204020204" pitchFamily="34" charset="-122"/>
              </a:rPr>
              <a:t>编制</a:t>
            </a:r>
            <a:endParaRPr lang="zh-CN" altLang="en-US" sz="1600" dirty="0">
              <a:latin typeface="微软雅黑" panose="020B0503020204020204" pitchFamily="34" charset="-122"/>
              <a:ea typeface="微软雅黑" panose="020B0503020204020204" pitchFamily="34" charset="-122"/>
            </a:endParaRPr>
          </a:p>
        </p:txBody>
      </p:sp>
      <p:pic>
        <p:nvPicPr>
          <p:cNvPr id="9" name="Picture 12" descr="236"/>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851920" y="1196752"/>
            <a:ext cx="720080" cy="959753"/>
          </a:xfrm>
          <a:prstGeom prst="rect">
            <a:avLst/>
          </a:prstGeom>
          <a:noFill/>
          <a:ln w="9525">
            <a:noFill/>
            <a:miter lim="800000"/>
            <a:headEnd/>
            <a:tailEnd/>
          </a:ln>
        </p:spPr>
      </p:pic>
      <p:sp>
        <p:nvSpPr>
          <p:cNvPr id="10" name="Text Box 14"/>
          <p:cNvSpPr txBox="1">
            <a:spLocks noChangeArrowheads="1"/>
          </p:cNvSpPr>
          <p:nvPr/>
        </p:nvSpPr>
        <p:spPr bwMode="auto">
          <a:xfrm>
            <a:off x="3708524" y="2132856"/>
            <a:ext cx="1079500" cy="338554"/>
          </a:xfrm>
          <a:prstGeom prst="rect">
            <a:avLst/>
          </a:prstGeom>
          <a:noFill/>
          <a:ln w="9525">
            <a:noFill/>
            <a:miter lim="800000"/>
          </a:ln>
        </p:spPr>
        <p:txBody>
          <a:bodyPr>
            <a:spAutoFit/>
          </a:bodyPr>
          <a:lstStyle/>
          <a:p>
            <a:pPr algn="ctr">
              <a:spcBef>
                <a:spcPct val="50000"/>
              </a:spcBef>
            </a:pPr>
            <a:r>
              <a:rPr lang="zh-CN" altLang="en-US" sz="1600" dirty="0">
                <a:latin typeface="微软雅黑" panose="020B0503020204020204" pitchFamily="34" charset="-122"/>
                <a:ea typeface="微软雅黑" panose="020B0503020204020204" pitchFamily="34" charset="-122"/>
              </a:rPr>
              <a:t>审核</a:t>
            </a:r>
            <a:endParaRPr lang="zh-CN" altLang="en-US" sz="1600" dirty="0">
              <a:latin typeface="微软雅黑" panose="020B0503020204020204" pitchFamily="34" charset="-122"/>
              <a:ea typeface="微软雅黑" panose="020B0503020204020204" pitchFamily="34" charset="-122"/>
            </a:endParaRPr>
          </a:p>
        </p:txBody>
      </p:sp>
      <p:pic>
        <p:nvPicPr>
          <p:cNvPr id="11" name="Picture 9" descr="36"/>
          <p:cNvPicPr>
            <a:picLocks noChangeAspect="1" noChangeArrowheads="1"/>
          </p:cNvPicPr>
          <p:nvPr/>
        </p:nvPicPr>
        <p:blipFill>
          <a:blip r:embed="rId8" cstate="print">
            <a:clrChange>
              <a:clrFrom>
                <a:srgbClr val="FFFFFF"/>
              </a:clrFrom>
              <a:clrTo>
                <a:srgbClr val="FFFFFF">
                  <a:alpha val="0"/>
                </a:srgbClr>
              </a:clrTo>
            </a:clrChange>
            <a:lum contrast="12000"/>
          </a:blip>
          <a:srcRect/>
          <a:stretch>
            <a:fillRect/>
          </a:stretch>
        </p:blipFill>
        <p:spPr bwMode="auto">
          <a:xfrm>
            <a:off x="5148064" y="1178099"/>
            <a:ext cx="1283932" cy="810741"/>
          </a:xfrm>
          <a:prstGeom prst="rect">
            <a:avLst/>
          </a:prstGeom>
          <a:noFill/>
          <a:ln w="9525">
            <a:noFill/>
            <a:miter lim="800000"/>
            <a:headEnd/>
            <a:tailEnd/>
          </a:ln>
        </p:spPr>
      </p:pic>
      <p:sp>
        <p:nvSpPr>
          <p:cNvPr id="12" name="Text Box 16"/>
          <p:cNvSpPr txBox="1">
            <a:spLocks noChangeArrowheads="1"/>
          </p:cNvSpPr>
          <p:nvPr/>
        </p:nvSpPr>
        <p:spPr bwMode="auto">
          <a:xfrm>
            <a:off x="5439267" y="2147370"/>
            <a:ext cx="647203" cy="338554"/>
          </a:xfrm>
          <a:prstGeom prst="rect">
            <a:avLst/>
          </a:prstGeom>
          <a:noFill/>
          <a:ln w="9525">
            <a:noFill/>
            <a:miter lim="800000"/>
          </a:ln>
        </p:spPr>
        <p:txBody>
          <a:bodyPr wrap="square">
            <a:spAutoFit/>
          </a:bodyPr>
          <a:lstStyle/>
          <a:p>
            <a:pPr algn="ctr">
              <a:spcBef>
                <a:spcPct val="50000"/>
              </a:spcBef>
            </a:pPr>
            <a:r>
              <a:rPr lang="zh-CN" altLang="en-US" sz="1600" dirty="0">
                <a:latin typeface="微软雅黑" panose="020B0503020204020204" pitchFamily="34" charset="-122"/>
                <a:ea typeface="微软雅黑" panose="020B0503020204020204" pitchFamily="34" charset="-122"/>
              </a:rPr>
              <a:t>批准</a:t>
            </a:r>
            <a:endParaRPr lang="zh-CN" altLang="en-US" sz="1600" dirty="0">
              <a:latin typeface="微软雅黑" panose="020B0503020204020204" pitchFamily="34" charset="-122"/>
              <a:ea typeface="微软雅黑" panose="020B0503020204020204" pitchFamily="34" charset="-122"/>
            </a:endParaRPr>
          </a:p>
        </p:txBody>
      </p:sp>
      <p:pic>
        <p:nvPicPr>
          <p:cNvPr id="13" name="Picture 10" descr="40"/>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6857423" y="1124744"/>
            <a:ext cx="954937" cy="864096"/>
          </a:xfrm>
          <a:prstGeom prst="rect">
            <a:avLst/>
          </a:prstGeom>
          <a:noFill/>
          <a:ln w="9525">
            <a:noFill/>
            <a:miter lim="800000"/>
            <a:headEnd/>
            <a:tailEnd/>
          </a:ln>
        </p:spPr>
      </p:pic>
      <p:sp>
        <p:nvSpPr>
          <p:cNvPr id="14" name="Text Box 15"/>
          <p:cNvSpPr txBox="1">
            <a:spLocks noChangeArrowheads="1"/>
          </p:cNvSpPr>
          <p:nvPr/>
        </p:nvSpPr>
        <p:spPr bwMode="auto">
          <a:xfrm>
            <a:off x="6732860" y="2154342"/>
            <a:ext cx="1079500" cy="338554"/>
          </a:xfrm>
          <a:prstGeom prst="rect">
            <a:avLst/>
          </a:prstGeom>
          <a:noFill/>
          <a:ln w="9525">
            <a:noFill/>
            <a:miter lim="800000"/>
          </a:ln>
        </p:spPr>
        <p:txBody>
          <a:bodyPr>
            <a:spAutoFit/>
          </a:bodyPr>
          <a:lstStyle/>
          <a:p>
            <a:pPr algn="ctr">
              <a:spcBef>
                <a:spcPct val="50000"/>
              </a:spcBef>
            </a:pPr>
            <a:r>
              <a:rPr lang="zh-CN" altLang="en-US" sz="1600" dirty="0">
                <a:latin typeface="微软雅黑" panose="020B0503020204020204" pitchFamily="34" charset="-122"/>
                <a:ea typeface="微软雅黑" panose="020B0503020204020204" pitchFamily="34" charset="-122"/>
              </a:rPr>
              <a:t>发布</a:t>
            </a:r>
            <a:endParaRPr lang="zh-CN" altLang="en-US" sz="1600" dirty="0">
              <a:latin typeface="微软雅黑" panose="020B0503020204020204" pitchFamily="34" charset="-122"/>
              <a:ea typeface="微软雅黑" panose="020B0503020204020204" pitchFamily="34" charset="-122"/>
            </a:endParaRPr>
          </a:p>
        </p:txBody>
      </p:sp>
      <p:sp>
        <p:nvSpPr>
          <p:cNvPr id="15" name="右箭头 14"/>
          <p:cNvSpPr/>
          <p:nvPr/>
        </p:nvSpPr>
        <p:spPr>
          <a:xfrm>
            <a:off x="3347864" y="1484784"/>
            <a:ext cx="360040" cy="36004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右箭头 15"/>
          <p:cNvSpPr/>
          <p:nvPr/>
        </p:nvSpPr>
        <p:spPr>
          <a:xfrm>
            <a:off x="4788024" y="1484784"/>
            <a:ext cx="360040" cy="36004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右箭头 16"/>
          <p:cNvSpPr/>
          <p:nvPr/>
        </p:nvSpPr>
        <p:spPr>
          <a:xfrm>
            <a:off x="6372200" y="1484784"/>
            <a:ext cx="360040" cy="36004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 Box 6" descr="花束"/>
          <p:cNvSpPr txBox="1">
            <a:spLocks noChangeArrowheads="1"/>
          </p:cNvSpPr>
          <p:nvPr/>
        </p:nvSpPr>
        <p:spPr bwMode="auto">
          <a:xfrm>
            <a:off x="2123728" y="2435404"/>
            <a:ext cx="5832648" cy="1569660"/>
          </a:xfrm>
          <a:prstGeom prst="rect">
            <a:avLst/>
          </a:prstGeom>
          <a:noFill/>
          <a:ln w="9525">
            <a:noFill/>
            <a:miter lim="800000"/>
          </a:ln>
        </p:spPr>
        <p:txBody>
          <a:bodyPr wrap="square">
            <a:spAutoFit/>
          </a:bodyPr>
          <a:lstStyle/>
          <a:p>
            <a:pPr>
              <a:lnSpc>
                <a:spcPct val="150000"/>
              </a:lnSpc>
              <a:spcBef>
                <a:spcPct val="50000"/>
              </a:spcBef>
            </a:pPr>
            <a:r>
              <a:rPr lang="en-US" altLang="zh-CN" sz="1600" dirty="0" smtClean="0">
                <a:latin typeface="微软雅黑" panose="020B0503020204020204" pitchFamily="34" charset="-122"/>
                <a:ea typeface="微软雅黑" panose="020B0503020204020204" pitchFamily="34" charset="-122"/>
              </a:rPr>
              <a:t>1</a:t>
            </a:r>
            <a:r>
              <a:rPr lang="zh-CN" altLang="en-US" sz="1600" dirty="0" smtClean="0">
                <a:latin typeface="微软雅黑" panose="020B0503020204020204" pitchFamily="34" charset="-122"/>
                <a:ea typeface="微软雅黑" panose="020B0503020204020204" pitchFamily="34" charset="-122"/>
              </a:rPr>
              <a:t>、临时</a:t>
            </a:r>
            <a:r>
              <a:rPr lang="zh-CN" altLang="en-US" sz="1600" dirty="0">
                <a:latin typeface="微软雅黑" panose="020B0503020204020204" pitchFamily="34" charset="-122"/>
                <a:ea typeface="微软雅黑" panose="020B0503020204020204" pitchFamily="34" charset="-122"/>
              </a:rPr>
              <a:t>用电组织设计必须履行</a:t>
            </a:r>
            <a:r>
              <a:rPr lang="zh-CN" altLang="en-US" sz="1600" dirty="0">
                <a:solidFill>
                  <a:srgbClr val="C00000"/>
                </a:solidFill>
                <a:latin typeface="微软雅黑" panose="020B0503020204020204" pitchFamily="34" charset="-122"/>
                <a:ea typeface="微软雅黑" panose="020B0503020204020204" pitchFamily="34" charset="-122"/>
              </a:rPr>
              <a:t>“</a:t>
            </a:r>
            <a:r>
              <a:rPr lang="zh-CN" altLang="en-US" sz="1600" b="1" dirty="0">
                <a:solidFill>
                  <a:srgbClr val="C00000"/>
                </a:solidFill>
                <a:latin typeface="微软雅黑" panose="020B0503020204020204" pitchFamily="34" charset="-122"/>
                <a:ea typeface="微软雅黑" panose="020B0503020204020204" pitchFamily="34" charset="-122"/>
              </a:rPr>
              <a:t>编制、审批、批准、发布</a:t>
            </a:r>
            <a:r>
              <a:rPr lang="zh-CN" altLang="en-US" sz="1600" dirty="0">
                <a:solidFill>
                  <a:srgbClr val="C00000"/>
                </a:solidFill>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程序，由公司电气工程技术人员组织相关安全技术人员、工艺技术人员等进行编制，经公司各部门负责人审核及公司负责人批准后发布实施</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19" name="Text Box 6" descr="花束"/>
          <p:cNvSpPr txBox="1">
            <a:spLocks noChangeArrowheads="1"/>
          </p:cNvSpPr>
          <p:nvPr/>
        </p:nvSpPr>
        <p:spPr bwMode="auto">
          <a:xfrm>
            <a:off x="2123042" y="3866272"/>
            <a:ext cx="5905342" cy="1938992"/>
          </a:xfrm>
          <a:prstGeom prst="rect">
            <a:avLst/>
          </a:prstGeom>
          <a:noFill/>
          <a:ln w="9525">
            <a:noFill/>
            <a:miter lim="800000"/>
          </a:ln>
        </p:spPr>
        <p:txBody>
          <a:bodyPr wrap="square">
            <a:spAutoFit/>
          </a:bodyPr>
          <a:lstStyle>
            <a:defPPr>
              <a:defRPr lang="zh-CN"/>
            </a:defPPr>
            <a:lvl1pPr>
              <a:lnSpc>
                <a:spcPct val="150000"/>
              </a:lnSpc>
              <a:spcBef>
                <a:spcPct val="50000"/>
              </a:spcBef>
              <a:buFontTx/>
              <a:buBlip>
                <a:blip r:embed="rId10"/>
              </a:buBlip>
              <a:defRPr sz="1600">
                <a:latin typeface="微软雅黑" panose="020B0503020204020204" pitchFamily="34" charset="-122"/>
                <a:ea typeface="微软雅黑" panose="020B0503020204020204" pitchFamily="34" charset="-122"/>
              </a:defRPr>
            </a:lvl1pPr>
          </a:lstStyle>
          <a:p>
            <a:pPr>
              <a:buNone/>
            </a:pPr>
            <a:r>
              <a:rPr lang="en-US" altLang="zh-CN" dirty="0" smtClean="0"/>
              <a:t>2</a:t>
            </a:r>
            <a:r>
              <a:rPr lang="zh-CN" altLang="en-US" dirty="0" smtClean="0"/>
              <a:t>、生产</a:t>
            </a:r>
            <a:r>
              <a:rPr lang="zh-CN" altLang="en-US" dirty="0"/>
              <a:t>部门是临时</a:t>
            </a:r>
            <a:r>
              <a:rPr lang="zh-CN" altLang="en-US" dirty="0" smtClean="0"/>
              <a:t>用电</a:t>
            </a:r>
            <a:r>
              <a:rPr lang="zh-CN" altLang="en-US" dirty="0"/>
              <a:t>的主管部门，安全部门是临时用电的监督部门。临时用电作业必须办理“临时用电许可证”，必要时编制临时用电施工方案和应急措施。临时用电许可证由相关方负责人提出申请。生产部门负责人同意，提交安全部门审核之后，由公司负责人批准执行。</a:t>
            </a:r>
            <a:endParaRPr lang="zh-CN" altLang="en-US" dirty="0"/>
          </a:p>
        </p:txBody>
      </p:sp>
      <p:sp>
        <p:nvSpPr>
          <p:cNvPr id="20" name="Text Box 6" descr="花束"/>
          <p:cNvSpPr txBox="1">
            <a:spLocks noChangeArrowheads="1"/>
          </p:cNvSpPr>
          <p:nvPr/>
        </p:nvSpPr>
        <p:spPr bwMode="auto">
          <a:xfrm>
            <a:off x="2123728" y="5704201"/>
            <a:ext cx="4895850" cy="461665"/>
          </a:xfrm>
          <a:prstGeom prst="rect">
            <a:avLst/>
          </a:prstGeom>
          <a:noFill/>
          <a:ln w="9525">
            <a:noFill/>
            <a:miter lim="800000"/>
          </a:ln>
        </p:spPr>
        <p:txBody>
          <a:bodyPr>
            <a:spAutoFit/>
          </a:bodyPr>
          <a:lstStyle>
            <a:defPPr>
              <a:defRPr lang="zh-CN"/>
            </a:defPPr>
            <a:lvl1pPr>
              <a:lnSpc>
                <a:spcPct val="150000"/>
              </a:lnSpc>
              <a:spcBef>
                <a:spcPct val="50000"/>
              </a:spcBef>
              <a:buFontTx/>
              <a:buBlip>
                <a:blip r:embed="rId10"/>
              </a:buBlip>
              <a:defRPr sz="1600">
                <a:latin typeface="微软雅黑" panose="020B0503020204020204" pitchFamily="34" charset="-122"/>
                <a:ea typeface="微软雅黑" panose="020B0503020204020204" pitchFamily="34" charset="-122"/>
              </a:defRPr>
            </a:lvl1pPr>
          </a:lstStyle>
          <a:p>
            <a:pPr>
              <a:buNone/>
            </a:pPr>
            <a:r>
              <a:rPr lang="en-US" altLang="zh-CN" dirty="0" smtClean="0"/>
              <a:t>3</a:t>
            </a:r>
            <a:r>
              <a:rPr lang="zh-CN" altLang="en-US" dirty="0" smtClean="0"/>
              <a:t>、临时</a:t>
            </a:r>
            <a:r>
              <a:rPr lang="zh-CN" altLang="en-US" dirty="0"/>
              <a:t>用电结束后，临时用电许可证自动失效。</a:t>
            </a:r>
            <a:endParaRPr lang="zh-CN" altLang="en-US" dirty="0"/>
          </a:p>
        </p:txBody>
      </p:sp>
      <p:sp>
        <p:nvSpPr>
          <p:cNvPr id="21" name="Text Box 6" descr="花束"/>
          <p:cNvSpPr txBox="1">
            <a:spLocks noChangeArrowheads="1"/>
          </p:cNvSpPr>
          <p:nvPr/>
        </p:nvSpPr>
        <p:spPr bwMode="auto">
          <a:xfrm>
            <a:off x="2123728" y="6049165"/>
            <a:ext cx="4895850" cy="461665"/>
          </a:xfrm>
          <a:prstGeom prst="rect">
            <a:avLst/>
          </a:prstGeom>
          <a:noFill/>
          <a:ln w="9525">
            <a:noFill/>
            <a:miter lim="800000"/>
          </a:ln>
        </p:spPr>
        <p:txBody>
          <a:bodyPr>
            <a:spAutoFit/>
          </a:bodyPr>
          <a:lstStyle>
            <a:defPPr>
              <a:defRPr lang="zh-CN"/>
            </a:defPPr>
            <a:lvl1pPr>
              <a:lnSpc>
                <a:spcPct val="150000"/>
              </a:lnSpc>
              <a:spcBef>
                <a:spcPct val="50000"/>
              </a:spcBef>
              <a:buFontTx/>
              <a:buBlip>
                <a:blip r:embed="rId10"/>
              </a:buBlip>
              <a:defRPr sz="1600">
                <a:latin typeface="微软雅黑" panose="020B0503020204020204" pitchFamily="34" charset="-122"/>
                <a:ea typeface="微软雅黑" panose="020B0503020204020204" pitchFamily="34" charset="-122"/>
              </a:defRPr>
            </a:lvl1pPr>
          </a:lstStyle>
          <a:p>
            <a:pPr>
              <a:buNone/>
            </a:pPr>
            <a:r>
              <a:rPr lang="en-US" altLang="zh-CN" dirty="0" smtClean="0"/>
              <a:t>4</a:t>
            </a:r>
            <a:r>
              <a:rPr lang="zh-CN" altLang="en-US" dirty="0" smtClean="0"/>
              <a:t>、临时</a:t>
            </a:r>
            <a:r>
              <a:rPr lang="zh-CN" altLang="en-US" dirty="0"/>
              <a:t>用电许可证保存期为</a:t>
            </a:r>
            <a:r>
              <a:rPr lang="en-US" altLang="zh-CN" dirty="0"/>
              <a:t>1</a:t>
            </a:r>
            <a:r>
              <a:rPr lang="zh-CN" altLang="en-US" dirty="0"/>
              <a:t>年。</a:t>
            </a:r>
            <a:endParaRPr lang="zh-CN" altLang="en-US" dirty="0"/>
          </a:p>
        </p:txBody>
      </p:sp>
    </p:spTree>
  </p:cSld>
  <p:clrMapOvr>
    <a:masterClrMapping/>
  </p:clrMapOvr>
  <p:transition>
    <p:push dir="u"/>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153" y="395372"/>
            <a:ext cx="4209807" cy="369332"/>
          </a:xfrm>
          <a:prstGeom prst="rect">
            <a:avLst/>
          </a:prstGeom>
        </p:spPr>
        <p:txBody>
          <a:bodyPr wrap="none">
            <a:spAutoFit/>
          </a:bodyPr>
          <a:lstStyle/>
          <a:p>
            <a:pPr lvl="0"/>
            <a:r>
              <a:rPr lang="en-US" altLang="zh-CN" dirty="0" smtClean="0">
                <a:solidFill>
                  <a:schemeClr val="tx2"/>
                </a:solidFill>
                <a:latin typeface="华文隶书" panose="02010800040101010101" pitchFamily="2" charset="-122"/>
                <a:ea typeface="华文隶书" panose="02010800040101010101" pitchFamily="2" charset="-122"/>
              </a:rPr>
              <a:t>3</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、企业常用的电气的相关安全管理措施</a:t>
            </a:r>
            <a:endParaRPr lang="zh-CN" altLang="en-US" dirty="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251520" y="908720"/>
          <a:ext cx="1512168" cy="288032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Text Box 8"/>
          <p:cNvSpPr txBox="1">
            <a:spLocks noChangeArrowheads="1"/>
          </p:cNvSpPr>
          <p:nvPr/>
        </p:nvSpPr>
        <p:spPr bwMode="auto">
          <a:xfrm>
            <a:off x="1835696" y="786190"/>
            <a:ext cx="3529161" cy="338554"/>
          </a:xfrm>
          <a:prstGeom prst="rect">
            <a:avLst/>
          </a:prstGeom>
          <a:noFill/>
          <a:ln>
            <a:noFill/>
          </a:ln>
          <a:effectLst/>
        </p:spPr>
        <p:txBody>
          <a:bodyPr wrap="square">
            <a:spAutoFit/>
          </a:bodyPr>
          <a:lstStyle>
            <a:defPPr>
              <a:defRPr lang="zh-CN"/>
            </a:defPPr>
            <a:lvl1pPr algn="ctr">
              <a:buClr>
                <a:schemeClr val="tx2"/>
              </a:buClr>
              <a:buSzPct val="70000"/>
              <a:buFont typeface="Wingdings" panose="05000000000000000000" pitchFamily="2" charset="2"/>
              <a:buChar char="Ø"/>
              <a:defRPr sz="2000">
                <a:latin typeface="微软雅黑" panose="020B0503020204020204" pitchFamily="34" charset="-122"/>
                <a:ea typeface="微软雅黑" panose="020B0503020204020204" pitchFamily="34" charset="-122"/>
              </a:defRPr>
            </a:lvl1pPr>
          </a:lstStyle>
          <a:p>
            <a:pPr algn="l">
              <a:buNone/>
            </a:pPr>
            <a:r>
              <a:rPr lang="zh-CN" altLang="en-US" sz="1600" b="1" dirty="0" smtClean="0">
                <a:solidFill>
                  <a:srgbClr val="22518A"/>
                </a:solidFill>
              </a:rPr>
              <a:t>三、临时用电作业</a:t>
            </a:r>
            <a:r>
              <a:rPr lang="en-US" altLang="zh-CN" sz="1600" b="1" dirty="0" smtClean="0">
                <a:solidFill>
                  <a:srgbClr val="22518A"/>
                </a:solidFill>
              </a:rPr>
              <a:t>26</a:t>
            </a:r>
            <a:r>
              <a:rPr lang="zh-CN" altLang="en-US" sz="1600" b="1" dirty="0" smtClean="0">
                <a:solidFill>
                  <a:srgbClr val="22518A"/>
                </a:solidFill>
              </a:rPr>
              <a:t>项安全措施</a:t>
            </a:r>
            <a:endParaRPr lang="zh-CN" altLang="en-US" sz="1600" b="1" dirty="0" smtClean="0">
              <a:solidFill>
                <a:srgbClr val="22518A"/>
              </a:solidFill>
            </a:endParaRPr>
          </a:p>
        </p:txBody>
      </p:sp>
      <p:sp>
        <p:nvSpPr>
          <p:cNvPr id="7" name="矩形 6"/>
          <p:cNvSpPr/>
          <p:nvPr/>
        </p:nvSpPr>
        <p:spPr>
          <a:xfrm>
            <a:off x="2051720" y="1085835"/>
            <a:ext cx="6408712" cy="830997"/>
          </a:xfrm>
          <a:prstGeom prst="rect">
            <a:avLst/>
          </a:prstGeom>
        </p:spPr>
        <p:txBody>
          <a:bodyPr wrap="square">
            <a:spAutoFit/>
          </a:bodyPr>
          <a:lstStyle/>
          <a:p>
            <a:pPr lvl="0" fontAlgn="base">
              <a:lnSpc>
                <a:spcPct val="150000"/>
              </a:lnSpc>
              <a:spcBef>
                <a:spcPct val="20000"/>
              </a:spcBef>
              <a:spcAft>
                <a:spcPct val="0"/>
              </a:spcAft>
            </a:pPr>
            <a:r>
              <a:rPr lang="en-US" altLang="zh-CN" sz="1600" dirty="0" smtClean="0">
                <a:latin typeface="微软雅黑" panose="020B0503020204020204" pitchFamily="34" charset="-122"/>
                <a:ea typeface="微软雅黑" panose="020B0503020204020204" pitchFamily="34" charset="-122"/>
              </a:rPr>
              <a:t>1</a:t>
            </a:r>
            <a:r>
              <a:rPr lang="zh-CN" altLang="en-US" sz="1600" dirty="0" smtClean="0">
                <a:latin typeface="微软雅黑" panose="020B0503020204020204" pitchFamily="34" charset="-122"/>
                <a:ea typeface="微软雅黑" panose="020B0503020204020204" pitchFamily="34" charset="-122"/>
              </a:rPr>
              <a:t>、临时用所用电器元件必须</a:t>
            </a:r>
            <a:r>
              <a:rPr lang="zh-CN" altLang="en-US" sz="1600" dirty="0" smtClean="0">
                <a:solidFill>
                  <a:srgbClr val="C00000"/>
                </a:solidFill>
                <a:latin typeface="微软雅黑" panose="020B0503020204020204" pitchFamily="34" charset="-122"/>
                <a:ea typeface="微软雅黑" panose="020B0503020204020204" pitchFamily="34" charset="-122"/>
              </a:rPr>
              <a:t>符合</a:t>
            </a:r>
            <a:r>
              <a:rPr lang="zh-CN" altLang="en-US" sz="1600" dirty="0" smtClean="0">
                <a:latin typeface="微软雅黑" panose="020B0503020204020204" pitchFamily="34" charset="-122"/>
                <a:ea typeface="微软雅黑" panose="020B0503020204020204" pitchFamily="34" charset="-122"/>
              </a:rPr>
              <a:t>国家规范标准要求，临时用电电源施工、安装必须严格</a:t>
            </a:r>
            <a:r>
              <a:rPr lang="zh-CN" altLang="en-US" sz="1600" dirty="0" smtClean="0">
                <a:solidFill>
                  <a:srgbClr val="C00000"/>
                </a:solidFill>
                <a:latin typeface="微软雅黑" panose="020B0503020204020204" pitchFamily="34" charset="-122"/>
                <a:ea typeface="微软雅黑" panose="020B0503020204020204" pitchFamily="34" charset="-122"/>
              </a:rPr>
              <a:t>执行</a:t>
            </a:r>
            <a:r>
              <a:rPr lang="zh-CN" altLang="en-US" sz="1600" dirty="0" smtClean="0">
                <a:latin typeface="微软雅黑" panose="020B0503020204020204" pitchFamily="34" charset="-122"/>
                <a:ea typeface="微软雅黑" panose="020B0503020204020204" pitchFamily="34" charset="-122"/>
              </a:rPr>
              <a:t>电气施工、安装规范。</a:t>
            </a:r>
            <a:endParaRPr lang="zh-CN" altLang="en-US" sz="1600" dirty="0" smtClean="0">
              <a:latin typeface="微软雅黑" panose="020B0503020204020204" pitchFamily="34" charset="-122"/>
              <a:ea typeface="微软雅黑" panose="020B0503020204020204" pitchFamily="34" charset="-122"/>
            </a:endParaRPr>
          </a:p>
        </p:txBody>
      </p:sp>
      <p:sp>
        <p:nvSpPr>
          <p:cNvPr id="8" name="矩形 7"/>
          <p:cNvSpPr/>
          <p:nvPr/>
        </p:nvSpPr>
        <p:spPr>
          <a:xfrm>
            <a:off x="2051720" y="1796623"/>
            <a:ext cx="6408712" cy="1200329"/>
          </a:xfrm>
          <a:prstGeom prst="rect">
            <a:avLst/>
          </a:prstGeom>
        </p:spPr>
        <p:txBody>
          <a:bodyPr wrap="square">
            <a:spAutoFit/>
          </a:bodyPr>
          <a:lstStyle/>
          <a:p>
            <a:pPr lvl="0" fontAlgn="base">
              <a:lnSpc>
                <a:spcPct val="150000"/>
              </a:lnSpc>
              <a:spcBef>
                <a:spcPct val="20000"/>
              </a:spcBef>
              <a:spcAft>
                <a:spcPct val="0"/>
              </a:spcAft>
            </a:pPr>
            <a:r>
              <a:rPr lang="en-US" altLang="zh-CN" sz="1600" dirty="0" smtClean="0">
                <a:latin typeface="微软雅黑" panose="020B0503020204020204" pitchFamily="34" charset="-122"/>
                <a:ea typeface="微软雅黑" panose="020B0503020204020204" pitchFamily="34" charset="-122"/>
              </a:rPr>
              <a:t>2</a:t>
            </a:r>
            <a:r>
              <a:rPr lang="zh-CN" altLang="en-US" sz="1600" dirty="0" smtClean="0">
                <a:latin typeface="微软雅黑" panose="020B0503020204020204" pitchFamily="34" charset="-122"/>
                <a:ea typeface="微软雅黑" panose="020B0503020204020204" pitchFamily="34" charset="-122"/>
              </a:rPr>
              <a:t>、安装临时用电线路的作业人员，必须具有电工操作证方可施工。严禁擅自接用电源，对擅自接用的按严重违章和窃电处理。</a:t>
            </a:r>
            <a:r>
              <a:rPr lang="zh-CN" altLang="en-US" sz="1600" dirty="0" smtClean="0">
                <a:solidFill>
                  <a:srgbClr val="C00000"/>
                </a:solidFill>
                <a:latin typeface="微软雅黑" panose="020B0503020204020204" pitchFamily="34" charset="-122"/>
                <a:ea typeface="微软雅黑" panose="020B0503020204020204" pitchFamily="34" charset="-122"/>
              </a:rPr>
              <a:t>电气故障应由电工排除。</a:t>
            </a:r>
            <a:endParaRPr lang="zh-CN" altLang="en-US" sz="1600" dirty="0" smtClean="0">
              <a:solidFill>
                <a:srgbClr val="C00000"/>
              </a:solidFill>
              <a:latin typeface="微软雅黑" panose="020B0503020204020204" pitchFamily="34" charset="-122"/>
              <a:ea typeface="微软雅黑" panose="020B0503020204020204" pitchFamily="34" charset="-122"/>
            </a:endParaRPr>
          </a:p>
        </p:txBody>
      </p:sp>
      <p:sp>
        <p:nvSpPr>
          <p:cNvPr id="9" name="矩形 8"/>
          <p:cNvSpPr/>
          <p:nvPr/>
        </p:nvSpPr>
        <p:spPr>
          <a:xfrm>
            <a:off x="2037206" y="2852936"/>
            <a:ext cx="6423226" cy="830997"/>
          </a:xfrm>
          <a:prstGeom prst="rect">
            <a:avLst/>
          </a:prstGeom>
        </p:spPr>
        <p:txBody>
          <a:bodyPr wrap="square">
            <a:spAutoFit/>
          </a:bodyPr>
          <a:lstStyle/>
          <a:p>
            <a:pPr lvl="0" fontAlgn="base">
              <a:lnSpc>
                <a:spcPct val="150000"/>
              </a:lnSpc>
              <a:spcBef>
                <a:spcPct val="20000"/>
              </a:spcBef>
              <a:spcAft>
                <a:spcPct val="0"/>
              </a:spcAft>
            </a:pPr>
            <a:r>
              <a:rPr lang="en-US" altLang="zh-CN" sz="1600" dirty="0" smtClean="0">
                <a:latin typeface="微软雅黑" panose="020B0503020204020204" pitchFamily="34" charset="-122"/>
                <a:ea typeface="微软雅黑" panose="020B0503020204020204" pitchFamily="34" charset="-122"/>
              </a:rPr>
              <a:t>3</a:t>
            </a:r>
            <a:r>
              <a:rPr lang="zh-CN" altLang="en-US" sz="1600" dirty="0" smtClean="0">
                <a:latin typeface="微软雅黑" panose="020B0503020204020204" pitchFamily="34" charset="-122"/>
                <a:ea typeface="微软雅黑" panose="020B0503020204020204" pitchFamily="34" charset="-122"/>
              </a:rPr>
              <a:t>、在</a:t>
            </a:r>
            <a:r>
              <a:rPr lang="zh-CN" altLang="en-US" sz="1600" dirty="0" smtClean="0">
                <a:solidFill>
                  <a:srgbClr val="C00000"/>
                </a:solidFill>
                <a:latin typeface="微软雅黑" panose="020B0503020204020204" pitchFamily="34" charset="-122"/>
                <a:ea typeface="微软雅黑" panose="020B0503020204020204" pitchFamily="34" charset="-122"/>
              </a:rPr>
              <a:t>防爆场所</a:t>
            </a:r>
            <a:r>
              <a:rPr lang="zh-CN" altLang="en-US" sz="1600" dirty="0" smtClean="0">
                <a:latin typeface="微软雅黑" panose="020B0503020204020204" pitchFamily="34" charset="-122"/>
                <a:ea typeface="微软雅黑" panose="020B0503020204020204" pitchFamily="34" charset="-122"/>
              </a:rPr>
              <a:t>使用的临时电源，电气元件和线路要达到相应的防爆等级要求，并采取相应的</a:t>
            </a:r>
            <a:r>
              <a:rPr lang="zh-CN" altLang="en-US" sz="1600" dirty="0" smtClean="0">
                <a:solidFill>
                  <a:srgbClr val="C00000"/>
                </a:solidFill>
                <a:latin typeface="微软雅黑" panose="020B0503020204020204" pitchFamily="34" charset="-122"/>
                <a:ea typeface="微软雅黑" panose="020B0503020204020204" pitchFamily="34" charset="-122"/>
              </a:rPr>
              <a:t>防爆安全措施</a:t>
            </a:r>
            <a:r>
              <a:rPr lang="zh-CN" altLang="en-US" sz="1600" dirty="0" smtClean="0">
                <a:latin typeface="微软雅黑" panose="020B0503020204020204" pitchFamily="34" charset="-122"/>
                <a:ea typeface="微软雅黑" panose="020B0503020204020204" pitchFamily="34" charset="-122"/>
              </a:rPr>
              <a:t>。</a:t>
            </a:r>
            <a:endParaRPr lang="zh-CN" altLang="en-US" sz="1600" dirty="0" smtClean="0">
              <a:latin typeface="微软雅黑" panose="020B0503020204020204" pitchFamily="34" charset="-122"/>
              <a:ea typeface="微软雅黑" panose="020B0503020204020204" pitchFamily="34" charset="-122"/>
            </a:endParaRPr>
          </a:p>
        </p:txBody>
      </p:sp>
      <p:sp>
        <p:nvSpPr>
          <p:cNvPr id="10" name="矩形 9"/>
          <p:cNvSpPr/>
          <p:nvPr/>
        </p:nvSpPr>
        <p:spPr>
          <a:xfrm>
            <a:off x="2035629" y="3572427"/>
            <a:ext cx="4408579" cy="418191"/>
          </a:xfrm>
          <a:prstGeom prst="rect">
            <a:avLst/>
          </a:prstGeom>
        </p:spPr>
        <p:txBody>
          <a:bodyPr wrap="none">
            <a:spAutoFit/>
          </a:bodyPr>
          <a:lstStyle/>
          <a:p>
            <a:pPr lvl="0" fontAlgn="base">
              <a:lnSpc>
                <a:spcPct val="150000"/>
              </a:lnSpc>
              <a:spcBef>
                <a:spcPct val="20000"/>
              </a:spcBef>
              <a:spcAft>
                <a:spcPct val="0"/>
              </a:spcAft>
            </a:pPr>
            <a:r>
              <a:rPr lang="en-US" altLang="zh-CN" sz="1600" dirty="0" smtClean="0">
                <a:latin typeface="微软雅黑" panose="020B0503020204020204" pitchFamily="34" charset="-122"/>
                <a:ea typeface="微软雅黑" panose="020B0503020204020204" pitchFamily="34" charset="-122"/>
              </a:rPr>
              <a:t>4</a:t>
            </a:r>
            <a:r>
              <a:rPr lang="zh-CN" altLang="en-US" sz="1600" dirty="0" smtClean="0">
                <a:latin typeface="微软雅黑" panose="020B0503020204020204" pitchFamily="34" charset="-122"/>
                <a:ea typeface="微软雅黑" panose="020B0503020204020204" pitchFamily="34" charset="-122"/>
              </a:rPr>
              <a:t>、临时用电的单相和混用线路应采用</a:t>
            </a:r>
            <a:r>
              <a:rPr lang="zh-CN" altLang="en-US" sz="1600" dirty="0" smtClean="0">
                <a:solidFill>
                  <a:srgbClr val="C00000"/>
                </a:solidFill>
                <a:latin typeface="微软雅黑" panose="020B0503020204020204" pitchFamily="34" charset="-122"/>
                <a:ea typeface="微软雅黑" panose="020B0503020204020204" pitchFamily="34" charset="-122"/>
              </a:rPr>
              <a:t>五线制。</a:t>
            </a:r>
            <a:endParaRPr lang="zh-CN" altLang="en-US" sz="1600" dirty="0" smtClean="0">
              <a:solidFill>
                <a:srgbClr val="C00000"/>
              </a:solidFill>
              <a:latin typeface="微软雅黑" panose="020B0503020204020204" pitchFamily="34" charset="-122"/>
              <a:ea typeface="微软雅黑" panose="020B0503020204020204" pitchFamily="34" charset="-122"/>
            </a:endParaRPr>
          </a:p>
        </p:txBody>
      </p:sp>
      <p:sp>
        <p:nvSpPr>
          <p:cNvPr id="11" name="矩形 10"/>
          <p:cNvSpPr/>
          <p:nvPr/>
        </p:nvSpPr>
        <p:spPr>
          <a:xfrm>
            <a:off x="2051720" y="3933056"/>
            <a:ext cx="6336704" cy="1200329"/>
          </a:xfrm>
          <a:prstGeom prst="rect">
            <a:avLst/>
          </a:prstGeom>
        </p:spPr>
        <p:txBody>
          <a:bodyPr wrap="square">
            <a:spAutoFit/>
          </a:bodyPr>
          <a:lstStyle/>
          <a:p>
            <a:pPr lvl="0" fontAlgn="base">
              <a:lnSpc>
                <a:spcPct val="150000"/>
              </a:lnSpc>
              <a:spcBef>
                <a:spcPct val="20000"/>
              </a:spcBef>
              <a:spcAft>
                <a:spcPct val="0"/>
              </a:spcAft>
            </a:pPr>
            <a:r>
              <a:rPr lang="en-US" altLang="zh-CN" sz="1600" dirty="0" smtClean="0">
                <a:latin typeface="微软雅黑" panose="020B0503020204020204" pitchFamily="34" charset="-122"/>
                <a:ea typeface="微软雅黑" panose="020B0503020204020204" pitchFamily="34" charset="-122"/>
              </a:rPr>
              <a:t>5</a:t>
            </a:r>
            <a:r>
              <a:rPr lang="zh-CN" altLang="en-US" sz="1600" dirty="0" smtClean="0">
                <a:latin typeface="微软雅黑" panose="020B0503020204020204" pitchFamily="34" charset="-122"/>
                <a:ea typeface="微软雅黑" panose="020B0503020204020204" pitchFamily="34" charset="-122"/>
              </a:rPr>
              <a:t>、临时用电线路架空时，不能采用裸线，架空高度在装置内不得低于</a:t>
            </a:r>
            <a:r>
              <a:rPr lang="en-US" altLang="zh-CN" sz="1600" dirty="0" smtClean="0">
                <a:latin typeface="微软雅黑" panose="020B0503020204020204" pitchFamily="34" charset="-122"/>
                <a:ea typeface="微软雅黑" panose="020B0503020204020204" pitchFamily="34" charset="-122"/>
              </a:rPr>
              <a:t>2.5</a:t>
            </a:r>
            <a:r>
              <a:rPr lang="zh-CN" altLang="en-US" sz="1600" dirty="0" smtClean="0">
                <a:latin typeface="微软雅黑" panose="020B0503020204020204" pitchFamily="34" charset="-122"/>
                <a:ea typeface="微软雅黑" panose="020B0503020204020204" pitchFamily="34" charset="-122"/>
              </a:rPr>
              <a:t>米；穿越道路不得低于</a:t>
            </a:r>
            <a:r>
              <a:rPr lang="en-US" altLang="zh-CN" sz="1600" dirty="0" smtClean="0">
                <a:latin typeface="微软雅黑" panose="020B0503020204020204" pitchFamily="34" charset="-122"/>
                <a:ea typeface="微软雅黑" panose="020B0503020204020204" pitchFamily="34" charset="-122"/>
              </a:rPr>
              <a:t>1.5</a:t>
            </a:r>
            <a:r>
              <a:rPr lang="zh-CN" altLang="en-US" sz="1600" dirty="0" smtClean="0">
                <a:latin typeface="微软雅黑" panose="020B0503020204020204" pitchFamily="34" charset="-122"/>
                <a:ea typeface="微软雅黑" panose="020B0503020204020204" pitchFamily="34" charset="-122"/>
              </a:rPr>
              <a:t>米；横穿道路时要有可靠的保护措施，</a:t>
            </a:r>
            <a:r>
              <a:rPr lang="zh-CN" altLang="en-US" sz="1600" dirty="0" smtClean="0">
                <a:solidFill>
                  <a:srgbClr val="C00000"/>
                </a:solidFill>
                <a:latin typeface="微软雅黑" panose="020B0503020204020204" pitchFamily="34" charset="-122"/>
                <a:ea typeface="微软雅黑" panose="020B0503020204020204" pitchFamily="34" charset="-122"/>
              </a:rPr>
              <a:t>严禁在树上或脚手架上架设临时用电线路。</a:t>
            </a:r>
            <a:endParaRPr lang="zh-CN" altLang="en-US" sz="1600" dirty="0" smtClean="0">
              <a:solidFill>
                <a:srgbClr val="C00000"/>
              </a:solidFill>
              <a:latin typeface="微软雅黑" panose="020B0503020204020204" pitchFamily="34" charset="-122"/>
              <a:ea typeface="微软雅黑" panose="020B0503020204020204" pitchFamily="34" charset="-122"/>
            </a:endParaRPr>
          </a:p>
        </p:txBody>
      </p:sp>
      <p:sp>
        <p:nvSpPr>
          <p:cNvPr id="12" name="矩形 11"/>
          <p:cNvSpPr/>
          <p:nvPr/>
        </p:nvSpPr>
        <p:spPr>
          <a:xfrm>
            <a:off x="2051720" y="5036983"/>
            <a:ext cx="6408712" cy="1200329"/>
          </a:xfrm>
          <a:prstGeom prst="rect">
            <a:avLst/>
          </a:prstGeom>
        </p:spPr>
        <p:txBody>
          <a:bodyPr wrap="square">
            <a:spAutoFit/>
          </a:bodyPr>
          <a:lstStyle/>
          <a:p>
            <a:pPr lvl="0" fontAlgn="base">
              <a:lnSpc>
                <a:spcPct val="150000"/>
              </a:lnSpc>
              <a:spcBef>
                <a:spcPct val="20000"/>
              </a:spcBef>
              <a:spcAft>
                <a:spcPct val="0"/>
              </a:spcAft>
            </a:pPr>
            <a:r>
              <a:rPr lang="en-US" altLang="zh-CN" sz="1600" dirty="0" smtClean="0">
                <a:latin typeface="微软雅黑" panose="020B0503020204020204" pitchFamily="34" charset="-122"/>
                <a:ea typeface="微软雅黑" panose="020B0503020204020204" pitchFamily="34" charset="-122"/>
              </a:rPr>
              <a:t>6</a:t>
            </a:r>
            <a:r>
              <a:rPr lang="zh-CN" altLang="en-US" sz="1600" dirty="0" smtClean="0">
                <a:latin typeface="微软雅黑" panose="020B0503020204020204" pitchFamily="34" charset="-122"/>
                <a:ea typeface="微软雅黑" panose="020B0503020204020204" pitchFamily="34" charset="-122"/>
              </a:rPr>
              <a:t>、采用暗管埋设及地下电缆线路必须</a:t>
            </a:r>
            <a:r>
              <a:rPr lang="zh-CN" altLang="en-US" sz="1600" dirty="0" smtClean="0">
                <a:solidFill>
                  <a:srgbClr val="C00000"/>
                </a:solidFill>
                <a:latin typeface="微软雅黑" panose="020B0503020204020204" pitchFamily="34" charset="-122"/>
                <a:ea typeface="微软雅黑" panose="020B0503020204020204" pitchFamily="34" charset="-122"/>
              </a:rPr>
              <a:t>设有“走向标志”和安全标志</a:t>
            </a:r>
            <a:r>
              <a:rPr lang="zh-CN" altLang="en-US" sz="1600" dirty="0" smtClean="0">
                <a:latin typeface="微软雅黑" panose="020B0503020204020204" pitchFamily="34" charset="-122"/>
                <a:ea typeface="微软雅黑" panose="020B0503020204020204" pitchFamily="34" charset="-122"/>
              </a:rPr>
              <a:t>。电缆埋深不得小于</a:t>
            </a:r>
            <a:r>
              <a:rPr lang="en-US" altLang="zh-CN" sz="1600" dirty="0" smtClean="0">
                <a:latin typeface="微软雅黑" panose="020B0503020204020204" pitchFamily="34" charset="-122"/>
                <a:ea typeface="微软雅黑" panose="020B0503020204020204" pitchFamily="34" charset="-122"/>
              </a:rPr>
              <a:t>0.7</a:t>
            </a:r>
            <a:r>
              <a:rPr lang="zh-CN" altLang="en-US" sz="1600" dirty="0" smtClean="0">
                <a:latin typeface="微软雅黑" panose="020B0503020204020204" pitchFamily="34" charset="-122"/>
                <a:ea typeface="微软雅黑" panose="020B0503020204020204" pitchFamily="34" charset="-122"/>
              </a:rPr>
              <a:t>米，穿越公路在有可能受到机械伤害的地段应采取</a:t>
            </a:r>
            <a:r>
              <a:rPr lang="zh-CN" altLang="en-US" sz="1600" dirty="0" smtClean="0">
                <a:solidFill>
                  <a:srgbClr val="C00000"/>
                </a:solidFill>
                <a:latin typeface="微软雅黑" panose="020B0503020204020204" pitchFamily="34" charset="-122"/>
                <a:ea typeface="微软雅黑" panose="020B0503020204020204" pitchFamily="34" charset="-122"/>
              </a:rPr>
              <a:t>保护套管、盖板</a:t>
            </a:r>
            <a:r>
              <a:rPr lang="zh-CN" altLang="en-US" sz="1600" dirty="0" smtClean="0">
                <a:latin typeface="微软雅黑" panose="020B0503020204020204" pitchFamily="34" charset="-122"/>
                <a:ea typeface="微软雅黑" panose="020B0503020204020204" pitchFamily="34" charset="-122"/>
              </a:rPr>
              <a:t>等措施。</a:t>
            </a:r>
            <a:endParaRPr lang="zh-CN" altLang="en-US" sz="1600" dirty="0" smtClean="0">
              <a:latin typeface="微软雅黑" panose="020B0503020204020204" pitchFamily="34" charset="-122"/>
              <a:ea typeface="微软雅黑" panose="020B0503020204020204" pitchFamily="34" charset="-122"/>
            </a:endParaRPr>
          </a:p>
        </p:txBody>
      </p:sp>
    </p:spTree>
  </p:cSld>
  <p:clrMapOvr>
    <a:masterClrMapping/>
  </p:clrMapOvr>
  <p:transition>
    <p:push dir="u"/>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153" y="395372"/>
            <a:ext cx="4209807" cy="369332"/>
          </a:xfrm>
          <a:prstGeom prst="rect">
            <a:avLst/>
          </a:prstGeom>
        </p:spPr>
        <p:txBody>
          <a:bodyPr wrap="none">
            <a:spAutoFit/>
          </a:bodyPr>
          <a:lstStyle/>
          <a:p>
            <a:pPr lvl="0"/>
            <a:r>
              <a:rPr lang="en-US" altLang="zh-CN" dirty="0" smtClean="0">
                <a:solidFill>
                  <a:schemeClr val="tx2"/>
                </a:solidFill>
                <a:latin typeface="华文隶书" panose="02010800040101010101" pitchFamily="2" charset="-122"/>
                <a:ea typeface="华文隶书" panose="02010800040101010101" pitchFamily="2" charset="-122"/>
              </a:rPr>
              <a:t>3</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、企业常用的电气的相关安全管理措施</a:t>
            </a:r>
            <a:endParaRPr lang="zh-CN" altLang="en-US" dirty="0">
              <a:solidFill>
                <a:schemeClr val="tx2"/>
              </a:solidFill>
              <a:latin typeface="华文隶书" panose="02010800040101010101" pitchFamily="2" charset="-122"/>
              <a:ea typeface="华文隶书" panose="02010800040101010101" pitchFamily="2" charset="-122"/>
            </a:endParaRPr>
          </a:p>
        </p:txBody>
      </p:sp>
      <p:graphicFrame>
        <p:nvGraphicFramePr>
          <p:cNvPr id="8" name="图示 7"/>
          <p:cNvGraphicFramePr/>
          <p:nvPr/>
        </p:nvGraphicFramePr>
        <p:xfrm>
          <a:off x="251520" y="908720"/>
          <a:ext cx="1512168" cy="288032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9" name="Text Box 8"/>
          <p:cNvSpPr txBox="1">
            <a:spLocks noChangeArrowheads="1"/>
          </p:cNvSpPr>
          <p:nvPr/>
        </p:nvSpPr>
        <p:spPr bwMode="auto">
          <a:xfrm>
            <a:off x="1835696" y="786190"/>
            <a:ext cx="3529161" cy="338554"/>
          </a:xfrm>
          <a:prstGeom prst="rect">
            <a:avLst/>
          </a:prstGeom>
          <a:noFill/>
          <a:ln>
            <a:noFill/>
          </a:ln>
          <a:effectLst/>
        </p:spPr>
        <p:txBody>
          <a:bodyPr wrap="square">
            <a:spAutoFit/>
          </a:bodyPr>
          <a:lstStyle>
            <a:defPPr>
              <a:defRPr lang="zh-CN"/>
            </a:defPPr>
            <a:lvl1pPr algn="ctr">
              <a:buClr>
                <a:schemeClr val="tx2"/>
              </a:buClr>
              <a:buSzPct val="70000"/>
              <a:buFont typeface="Wingdings" panose="05000000000000000000" pitchFamily="2" charset="2"/>
              <a:buChar char="Ø"/>
              <a:defRPr sz="2000">
                <a:latin typeface="微软雅黑" panose="020B0503020204020204" pitchFamily="34" charset="-122"/>
                <a:ea typeface="微软雅黑" panose="020B0503020204020204" pitchFamily="34" charset="-122"/>
              </a:defRPr>
            </a:lvl1pPr>
          </a:lstStyle>
          <a:p>
            <a:pPr algn="l">
              <a:buNone/>
            </a:pPr>
            <a:r>
              <a:rPr lang="zh-CN" altLang="en-US" sz="1600" b="1" dirty="0" smtClean="0">
                <a:solidFill>
                  <a:srgbClr val="22518A"/>
                </a:solidFill>
              </a:rPr>
              <a:t>三、临时用电作业</a:t>
            </a:r>
            <a:r>
              <a:rPr lang="en-US" altLang="zh-CN" sz="1600" b="1" dirty="0" smtClean="0">
                <a:solidFill>
                  <a:srgbClr val="22518A"/>
                </a:solidFill>
              </a:rPr>
              <a:t>26</a:t>
            </a:r>
            <a:r>
              <a:rPr lang="zh-CN" altLang="en-US" sz="1600" b="1" dirty="0" smtClean="0">
                <a:solidFill>
                  <a:srgbClr val="22518A"/>
                </a:solidFill>
              </a:rPr>
              <a:t>项安全措施</a:t>
            </a:r>
            <a:endParaRPr lang="zh-CN" altLang="en-US" sz="1600" b="1" dirty="0" smtClean="0">
              <a:solidFill>
                <a:srgbClr val="22518A"/>
              </a:solidFill>
            </a:endParaRPr>
          </a:p>
        </p:txBody>
      </p:sp>
      <p:sp>
        <p:nvSpPr>
          <p:cNvPr id="11" name="矩形 10"/>
          <p:cNvSpPr/>
          <p:nvPr/>
        </p:nvSpPr>
        <p:spPr>
          <a:xfrm>
            <a:off x="1979712" y="1052736"/>
            <a:ext cx="6120680" cy="830997"/>
          </a:xfrm>
          <a:prstGeom prst="rect">
            <a:avLst/>
          </a:prstGeom>
        </p:spPr>
        <p:txBody>
          <a:bodyPr wrap="square">
            <a:spAutoFit/>
          </a:bodyPr>
          <a:lstStyle/>
          <a:p>
            <a:pPr lvl="0" fontAlgn="base">
              <a:lnSpc>
                <a:spcPct val="150000"/>
              </a:lnSpc>
              <a:spcBef>
                <a:spcPct val="20000"/>
              </a:spcBef>
              <a:spcAft>
                <a:spcPct val="0"/>
              </a:spcAft>
            </a:pPr>
            <a:r>
              <a:rPr lang="en-US" altLang="zh-CN" sz="1600" dirty="0" smtClean="0">
                <a:latin typeface="微软雅黑" panose="020B0503020204020204" pitchFamily="34" charset="-122"/>
                <a:ea typeface="微软雅黑" panose="020B0503020204020204" pitchFamily="34" charset="-122"/>
              </a:rPr>
              <a:t>7</a:t>
            </a:r>
            <a:r>
              <a:rPr lang="zh-CN" altLang="en-US" sz="1600" dirty="0" smtClean="0">
                <a:latin typeface="微软雅黑" panose="020B0503020204020204" pitchFamily="34" charset="-122"/>
                <a:ea typeface="微软雅黑" panose="020B0503020204020204" pitchFamily="34" charset="-122"/>
              </a:rPr>
              <a:t>、对现场临时用电配电盘、配电箱要有编号和防御措施，</a:t>
            </a:r>
            <a:r>
              <a:rPr lang="zh-CN" altLang="en-US" sz="1600" dirty="0" smtClean="0">
                <a:solidFill>
                  <a:srgbClr val="C00000"/>
                </a:solidFill>
                <a:latin typeface="微软雅黑" panose="020B0503020204020204" pitchFamily="34" charset="-122"/>
                <a:ea typeface="微软雅黑" panose="020B0503020204020204" pitchFamily="34" charset="-122"/>
              </a:rPr>
              <a:t>配电盘箱门必须能牢靠关闭。</a:t>
            </a:r>
            <a:endParaRPr lang="zh-CN" altLang="en-US" sz="1600" dirty="0" smtClean="0">
              <a:solidFill>
                <a:srgbClr val="C00000"/>
              </a:solidFill>
              <a:latin typeface="微软雅黑" panose="020B0503020204020204" pitchFamily="34" charset="-122"/>
              <a:ea typeface="微软雅黑" panose="020B0503020204020204" pitchFamily="34" charset="-122"/>
            </a:endParaRPr>
          </a:p>
        </p:txBody>
      </p:sp>
      <p:sp>
        <p:nvSpPr>
          <p:cNvPr id="12" name="矩形 11"/>
          <p:cNvSpPr/>
          <p:nvPr/>
        </p:nvSpPr>
        <p:spPr>
          <a:xfrm>
            <a:off x="1979712" y="1772816"/>
            <a:ext cx="5904656" cy="830997"/>
          </a:xfrm>
          <a:prstGeom prst="rect">
            <a:avLst/>
          </a:prstGeom>
        </p:spPr>
        <p:txBody>
          <a:bodyPr wrap="square">
            <a:spAutoFit/>
          </a:bodyPr>
          <a:lstStyle/>
          <a:p>
            <a:pPr lvl="0" fontAlgn="base">
              <a:lnSpc>
                <a:spcPct val="150000"/>
              </a:lnSpc>
              <a:spcBef>
                <a:spcPct val="20000"/>
              </a:spcBef>
              <a:spcAft>
                <a:spcPct val="0"/>
              </a:spcAft>
            </a:pPr>
            <a:r>
              <a:rPr lang="en-US" altLang="zh-CN" sz="1600" dirty="0" smtClean="0">
                <a:latin typeface="微软雅黑" panose="020B0503020204020204" pitchFamily="34" charset="-122"/>
                <a:ea typeface="微软雅黑" panose="020B0503020204020204" pitchFamily="34" charset="-122"/>
              </a:rPr>
              <a:t>8</a:t>
            </a:r>
            <a:r>
              <a:rPr lang="zh-CN" altLang="en-US" sz="1600" dirty="0" smtClean="0">
                <a:latin typeface="微软雅黑" panose="020B0503020204020204" pitchFamily="34" charset="-122"/>
                <a:ea typeface="微软雅黑" panose="020B0503020204020204" pitchFamily="34" charset="-122"/>
              </a:rPr>
              <a:t>、行灯电压不得超过</a:t>
            </a:r>
            <a:r>
              <a:rPr lang="en-US" altLang="zh-CN" sz="1600" dirty="0" smtClean="0">
                <a:latin typeface="微软雅黑" panose="020B0503020204020204" pitchFamily="34" charset="-122"/>
                <a:ea typeface="微软雅黑" panose="020B0503020204020204" pitchFamily="34" charset="-122"/>
              </a:rPr>
              <a:t>36V</a:t>
            </a:r>
            <a:r>
              <a:rPr lang="zh-CN" altLang="en-US" sz="1600" dirty="0" smtClean="0">
                <a:latin typeface="微软雅黑" panose="020B0503020204020204" pitchFamily="34" charset="-122"/>
                <a:ea typeface="微软雅黑" panose="020B0503020204020204" pitchFamily="34" charset="-122"/>
              </a:rPr>
              <a:t>；在</a:t>
            </a:r>
            <a:r>
              <a:rPr lang="zh-CN" altLang="en-US" sz="1600" dirty="0" smtClean="0">
                <a:solidFill>
                  <a:srgbClr val="C00000"/>
                </a:solidFill>
                <a:latin typeface="微软雅黑" panose="020B0503020204020204" pitchFamily="34" charset="-122"/>
                <a:ea typeface="微软雅黑" panose="020B0503020204020204" pitchFamily="34" charset="-122"/>
              </a:rPr>
              <a:t>特别潮湿</a:t>
            </a:r>
            <a:r>
              <a:rPr lang="zh-CN" altLang="en-US" sz="1600" dirty="0" smtClean="0">
                <a:latin typeface="微软雅黑" panose="020B0503020204020204" pitchFamily="34" charset="-122"/>
                <a:ea typeface="微软雅黑" panose="020B0503020204020204" pitchFamily="34" charset="-122"/>
              </a:rPr>
              <a:t>的场所或塔、槽、罐等金属设备内作业装设的临时照明行灯电压</a:t>
            </a:r>
            <a:r>
              <a:rPr lang="zh-CN" altLang="en-US" sz="1600" dirty="0" smtClean="0">
                <a:solidFill>
                  <a:srgbClr val="C00000"/>
                </a:solidFill>
                <a:latin typeface="微软雅黑" panose="020B0503020204020204" pitchFamily="34" charset="-122"/>
                <a:ea typeface="微软雅黑" panose="020B0503020204020204" pitchFamily="34" charset="-122"/>
              </a:rPr>
              <a:t>不得超过</a:t>
            </a:r>
            <a:r>
              <a:rPr lang="en-US" altLang="zh-CN" sz="1600" dirty="0" smtClean="0">
                <a:solidFill>
                  <a:srgbClr val="C00000"/>
                </a:solidFill>
                <a:latin typeface="微软雅黑" panose="020B0503020204020204" pitchFamily="34" charset="-122"/>
                <a:ea typeface="微软雅黑" panose="020B0503020204020204" pitchFamily="34" charset="-122"/>
              </a:rPr>
              <a:t>12V</a:t>
            </a:r>
            <a:r>
              <a:rPr lang="zh-CN" altLang="en-US" sz="1600" dirty="0" smtClean="0">
                <a:solidFill>
                  <a:srgbClr val="C00000"/>
                </a:solidFill>
                <a:latin typeface="微软雅黑" panose="020B0503020204020204" pitchFamily="34" charset="-122"/>
                <a:ea typeface="微软雅黑" panose="020B0503020204020204" pitchFamily="34" charset="-122"/>
              </a:rPr>
              <a:t>。</a:t>
            </a:r>
            <a:endParaRPr lang="zh-CN" altLang="en-US" sz="1600" dirty="0" smtClean="0">
              <a:solidFill>
                <a:srgbClr val="C00000"/>
              </a:solidFill>
              <a:latin typeface="微软雅黑" panose="020B0503020204020204" pitchFamily="34" charset="-122"/>
              <a:ea typeface="微软雅黑" panose="020B0503020204020204" pitchFamily="34" charset="-122"/>
            </a:endParaRPr>
          </a:p>
        </p:txBody>
      </p:sp>
      <p:sp>
        <p:nvSpPr>
          <p:cNvPr id="13" name="矩形 12"/>
          <p:cNvSpPr/>
          <p:nvPr/>
        </p:nvSpPr>
        <p:spPr>
          <a:xfrm>
            <a:off x="1994226" y="2468501"/>
            <a:ext cx="5814392" cy="830997"/>
          </a:xfrm>
          <a:prstGeom prst="rect">
            <a:avLst/>
          </a:prstGeom>
        </p:spPr>
        <p:txBody>
          <a:bodyPr wrap="square">
            <a:spAutoFit/>
          </a:bodyPr>
          <a:lstStyle/>
          <a:p>
            <a:pPr lvl="0" fontAlgn="base">
              <a:lnSpc>
                <a:spcPct val="150000"/>
              </a:lnSpc>
              <a:spcBef>
                <a:spcPct val="20000"/>
              </a:spcBef>
              <a:spcAft>
                <a:spcPct val="0"/>
              </a:spcAft>
            </a:pPr>
            <a:r>
              <a:rPr lang="en-US" altLang="zh-CN" sz="1600" dirty="0" smtClean="0">
                <a:latin typeface="微软雅黑" panose="020B0503020204020204" pitchFamily="34" charset="-122"/>
                <a:ea typeface="微软雅黑" panose="020B0503020204020204" pitchFamily="34" charset="-122"/>
              </a:rPr>
              <a:t>9</a:t>
            </a:r>
            <a:r>
              <a:rPr lang="zh-CN" altLang="en-US" sz="1600" dirty="0" smtClean="0">
                <a:latin typeface="微软雅黑" panose="020B0503020204020204" pitchFamily="34" charset="-122"/>
                <a:ea typeface="微软雅黑" panose="020B0503020204020204" pitchFamily="34" charset="-122"/>
              </a:rPr>
              <a:t>、临时用电设施必须安装符合规范要求的漏电保护器，移动工具、手持式电动工具应</a:t>
            </a:r>
            <a:r>
              <a:rPr lang="zh-CN" altLang="en-US" sz="1600" dirty="0" smtClean="0">
                <a:solidFill>
                  <a:srgbClr val="C00000"/>
                </a:solidFill>
                <a:latin typeface="微软雅黑" panose="020B0503020204020204" pitchFamily="34" charset="-122"/>
                <a:ea typeface="微软雅黑" panose="020B0503020204020204" pitchFamily="34" charset="-122"/>
              </a:rPr>
              <a:t>一机一闸一保护。</a:t>
            </a:r>
            <a:endParaRPr lang="zh-CN" altLang="en-US" sz="1600" dirty="0" smtClean="0">
              <a:solidFill>
                <a:srgbClr val="C00000"/>
              </a:solidFill>
              <a:latin typeface="微软雅黑" panose="020B0503020204020204" pitchFamily="34" charset="-122"/>
              <a:ea typeface="微软雅黑" panose="020B0503020204020204" pitchFamily="34" charset="-122"/>
            </a:endParaRPr>
          </a:p>
        </p:txBody>
      </p:sp>
      <p:sp>
        <p:nvSpPr>
          <p:cNvPr id="14" name="矩形 13"/>
          <p:cNvSpPr/>
          <p:nvPr/>
        </p:nvSpPr>
        <p:spPr>
          <a:xfrm>
            <a:off x="1864724" y="3198462"/>
            <a:ext cx="6235668" cy="830997"/>
          </a:xfrm>
          <a:prstGeom prst="rect">
            <a:avLst/>
          </a:prstGeom>
        </p:spPr>
        <p:txBody>
          <a:bodyPr wrap="square">
            <a:spAutoFit/>
          </a:bodyPr>
          <a:lstStyle/>
          <a:p>
            <a:pPr lvl="0" fontAlgn="base">
              <a:lnSpc>
                <a:spcPct val="150000"/>
              </a:lnSpc>
              <a:spcBef>
                <a:spcPct val="20000"/>
              </a:spcBef>
              <a:spcAft>
                <a:spcPct val="0"/>
              </a:spcAft>
            </a:pPr>
            <a:r>
              <a:rPr lang="en-US" altLang="zh-CN" sz="1600" dirty="0" smtClean="0">
                <a:latin typeface="微软雅黑" panose="020B0503020204020204" pitchFamily="34" charset="-122"/>
                <a:ea typeface="微软雅黑" panose="020B0503020204020204" pitchFamily="34" charset="-122"/>
              </a:rPr>
              <a:t>10</a:t>
            </a:r>
            <a:r>
              <a:rPr lang="zh-CN" altLang="en-US" sz="1600" dirty="0" smtClean="0">
                <a:latin typeface="微软雅黑" panose="020B0503020204020204" pitchFamily="34" charset="-122"/>
                <a:ea typeface="微软雅黑" panose="020B0503020204020204" pitchFamily="34" charset="-122"/>
              </a:rPr>
              <a:t>、临时供电执行部门送电前要对临时用电线路、电气元件进行检查确认，满足条件后送电。</a:t>
            </a:r>
            <a:endParaRPr lang="zh-CN" altLang="en-US" sz="1600" dirty="0" smtClean="0">
              <a:latin typeface="微软雅黑" panose="020B0503020204020204" pitchFamily="34" charset="-122"/>
              <a:ea typeface="微软雅黑" panose="020B0503020204020204" pitchFamily="34" charset="-122"/>
            </a:endParaRPr>
          </a:p>
        </p:txBody>
      </p:sp>
      <p:sp>
        <p:nvSpPr>
          <p:cNvPr id="15" name="矩形 14"/>
          <p:cNvSpPr/>
          <p:nvPr/>
        </p:nvSpPr>
        <p:spPr>
          <a:xfrm>
            <a:off x="1872208" y="3971377"/>
            <a:ext cx="6660232" cy="830997"/>
          </a:xfrm>
          <a:prstGeom prst="rect">
            <a:avLst/>
          </a:prstGeom>
        </p:spPr>
        <p:txBody>
          <a:bodyPr wrap="square">
            <a:spAutoFit/>
          </a:bodyPr>
          <a:lstStyle/>
          <a:p>
            <a:pPr lvl="0" fontAlgn="base">
              <a:lnSpc>
                <a:spcPct val="150000"/>
              </a:lnSpc>
              <a:spcBef>
                <a:spcPct val="20000"/>
              </a:spcBef>
              <a:spcAft>
                <a:spcPct val="0"/>
              </a:spcAft>
            </a:pPr>
            <a:r>
              <a:rPr lang="en-US" altLang="zh-CN" sz="1600" dirty="0" smtClean="0">
                <a:latin typeface="微软雅黑" panose="020B0503020204020204" pitchFamily="34" charset="-122"/>
                <a:ea typeface="微软雅黑" panose="020B0503020204020204" pitchFamily="34" charset="-122"/>
              </a:rPr>
              <a:t>11</a:t>
            </a:r>
            <a:r>
              <a:rPr lang="zh-CN" altLang="en-US" sz="1600" dirty="0" smtClean="0">
                <a:latin typeface="微软雅黑" panose="020B0503020204020204" pitchFamily="34" charset="-122"/>
                <a:ea typeface="微软雅黑" panose="020B0503020204020204" pitchFamily="34" charset="-122"/>
              </a:rPr>
              <a:t>、对临时用电设施要有</a:t>
            </a:r>
            <a:r>
              <a:rPr lang="zh-CN" altLang="en-US" sz="1600" dirty="0" smtClean="0">
                <a:solidFill>
                  <a:srgbClr val="C00000"/>
                </a:solidFill>
                <a:latin typeface="微软雅黑" panose="020B0503020204020204" pitchFamily="34" charset="-122"/>
                <a:ea typeface="微软雅黑" panose="020B0503020204020204" pitchFamily="34" charset="-122"/>
              </a:rPr>
              <a:t>专人维护</a:t>
            </a:r>
            <a:r>
              <a:rPr lang="zh-CN" altLang="en-US" sz="1600" dirty="0" smtClean="0">
                <a:latin typeface="微软雅黑" panose="020B0503020204020204" pitchFamily="34" charset="-122"/>
                <a:ea typeface="微软雅黑" panose="020B0503020204020204" pitchFamily="34" charset="-122"/>
              </a:rPr>
              <a:t>管理，每天必须进行巡回检查，建立检查记录和隐患问题处理通知单，确保临时供电设施完好。</a:t>
            </a:r>
            <a:endParaRPr lang="zh-CN" altLang="en-US" sz="1600" dirty="0" smtClean="0">
              <a:latin typeface="微软雅黑" panose="020B0503020204020204" pitchFamily="34" charset="-122"/>
              <a:ea typeface="微软雅黑" panose="020B0503020204020204" pitchFamily="34" charset="-122"/>
            </a:endParaRPr>
          </a:p>
        </p:txBody>
      </p:sp>
      <p:sp>
        <p:nvSpPr>
          <p:cNvPr id="16" name="矩形 15"/>
          <p:cNvSpPr/>
          <p:nvPr/>
        </p:nvSpPr>
        <p:spPr>
          <a:xfrm>
            <a:off x="1864724" y="4725144"/>
            <a:ext cx="6523700" cy="1200329"/>
          </a:xfrm>
          <a:prstGeom prst="rect">
            <a:avLst/>
          </a:prstGeom>
        </p:spPr>
        <p:txBody>
          <a:bodyPr wrap="square">
            <a:spAutoFit/>
          </a:bodyPr>
          <a:lstStyle/>
          <a:p>
            <a:pPr lvl="0" fontAlgn="base">
              <a:lnSpc>
                <a:spcPct val="150000"/>
              </a:lnSpc>
              <a:spcBef>
                <a:spcPct val="20000"/>
              </a:spcBef>
              <a:spcAft>
                <a:spcPct val="0"/>
              </a:spcAft>
            </a:pPr>
            <a:r>
              <a:rPr lang="en-US" altLang="zh-CN" sz="1600" dirty="0" smtClean="0">
                <a:latin typeface="微软雅黑" panose="020B0503020204020204" pitchFamily="34" charset="-122"/>
                <a:ea typeface="微软雅黑" panose="020B0503020204020204" pitchFamily="34" charset="-122"/>
              </a:rPr>
              <a:t>12</a:t>
            </a:r>
            <a:r>
              <a:rPr lang="zh-CN" altLang="en-US" sz="1600" dirty="0" smtClean="0">
                <a:latin typeface="微软雅黑" panose="020B0503020204020204" pitchFamily="34" charset="-122"/>
                <a:ea typeface="微软雅黑" panose="020B0503020204020204" pitchFamily="34" charset="-122"/>
              </a:rPr>
              <a:t>、临时用电单位必须严格遵守临时用电规定，</a:t>
            </a:r>
            <a:r>
              <a:rPr lang="zh-CN" altLang="en-US" sz="1600" dirty="0" smtClean="0">
                <a:solidFill>
                  <a:srgbClr val="C00000"/>
                </a:solidFill>
                <a:latin typeface="微软雅黑" panose="020B0503020204020204" pitchFamily="34" charset="-122"/>
                <a:ea typeface="微软雅黑" panose="020B0503020204020204" pitchFamily="34" charset="-122"/>
              </a:rPr>
              <a:t>不得变更</a:t>
            </a:r>
            <a:r>
              <a:rPr lang="zh-CN" altLang="en-US" sz="1600" dirty="0" smtClean="0">
                <a:latin typeface="微软雅黑" panose="020B0503020204020204" pitchFamily="34" charset="-122"/>
                <a:ea typeface="微软雅黑" panose="020B0503020204020204" pitchFamily="34" charset="-122"/>
              </a:rPr>
              <a:t>临时用电地点和工作内容，禁止任意增加用电负荷，一旦发现违章用电，供电执行单位有权予以停止供电。</a:t>
            </a:r>
            <a:endParaRPr lang="zh-CN" altLang="en-US" sz="1600" dirty="0" smtClean="0">
              <a:latin typeface="微软雅黑" panose="020B0503020204020204" pitchFamily="34" charset="-122"/>
              <a:ea typeface="微软雅黑" panose="020B0503020204020204" pitchFamily="34" charset="-122"/>
            </a:endParaRPr>
          </a:p>
        </p:txBody>
      </p:sp>
    </p:spTree>
  </p:cSld>
  <p:clrMapOvr>
    <a:masterClrMapping/>
  </p:clrMapOvr>
  <p:transition>
    <p:push dir="u"/>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153" y="395372"/>
            <a:ext cx="4209807" cy="369332"/>
          </a:xfrm>
          <a:prstGeom prst="rect">
            <a:avLst/>
          </a:prstGeom>
        </p:spPr>
        <p:txBody>
          <a:bodyPr wrap="none">
            <a:spAutoFit/>
          </a:bodyPr>
          <a:lstStyle/>
          <a:p>
            <a:pPr lvl="0"/>
            <a:r>
              <a:rPr lang="en-US" altLang="zh-CN" dirty="0" smtClean="0">
                <a:solidFill>
                  <a:schemeClr val="tx2"/>
                </a:solidFill>
                <a:latin typeface="华文隶书" panose="02010800040101010101" pitchFamily="2" charset="-122"/>
                <a:ea typeface="华文隶书" panose="02010800040101010101" pitchFamily="2" charset="-122"/>
              </a:rPr>
              <a:t>3</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、企业常用的电气的相关安全管理措施</a:t>
            </a:r>
            <a:endParaRPr lang="zh-CN" altLang="en-US" dirty="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251520" y="908720"/>
          <a:ext cx="1512168" cy="288032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Text Box 8"/>
          <p:cNvSpPr txBox="1">
            <a:spLocks noChangeArrowheads="1"/>
          </p:cNvSpPr>
          <p:nvPr/>
        </p:nvSpPr>
        <p:spPr bwMode="auto">
          <a:xfrm>
            <a:off x="1835696" y="786190"/>
            <a:ext cx="3529161" cy="338554"/>
          </a:xfrm>
          <a:prstGeom prst="rect">
            <a:avLst/>
          </a:prstGeom>
          <a:noFill/>
          <a:ln>
            <a:noFill/>
          </a:ln>
          <a:effectLst/>
        </p:spPr>
        <p:txBody>
          <a:bodyPr wrap="square">
            <a:spAutoFit/>
          </a:bodyPr>
          <a:lstStyle>
            <a:defPPr>
              <a:defRPr lang="zh-CN"/>
            </a:defPPr>
            <a:lvl1pPr algn="ctr">
              <a:buClr>
                <a:schemeClr val="tx2"/>
              </a:buClr>
              <a:buSzPct val="70000"/>
              <a:buFont typeface="Wingdings" panose="05000000000000000000" pitchFamily="2" charset="2"/>
              <a:buChar char="Ø"/>
              <a:defRPr sz="2000">
                <a:latin typeface="微软雅黑" panose="020B0503020204020204" pitchFamily="34" charset="-122"/>
                <a:ea typeface="微软雅黑" panose="020B0503020204020204" pitchFamily="34" charset="-122"/>
              </a:defRPr>
            </a:lvl1pPr>
          </a:lstStyle>
          <a:p>
            <a:pPr algn="l">
              <a:buNone/>
            </a:pPr>
            <a:r>
              <a:rPr lang="zh-CN" altLang="en-US" sz="1600" b="1" dirty="0" smtClean="0">
                <a:solidFill>
                  <a:srgbClr val="22518A"/>
                </a:solidFill>
              </a:rPr>
              <a:t>三、临时用电作业</a:t>
            </a:r>
            <a:r>
              <a:rPr lang="en-US" altLang="zh-CN" sz="1600" b="1" dirty="0" smtClean="0">
                <a:solidFill>
                  <a:srgbClr val="22518A"/>
                </a:solidFill>
              </a:rPr>
              <a:t>26</a:t>
            </a:r>
            <a:r>
              <a:rPr lang="zh-CN" altLang="en-US" sz="1600" b="1" dirty="0" smtClean="0">
                <a:solidFill>
                  <a:srgbClr val="22518A"/>
                </a:solidFill>
              </a:rPr>
              <a:t>项安全措施</a:t>
            </a:r>
            <a:endParaRPr lang="zh-CN" altLang="en-US" sz="1600" b="1" dirty="0" smtClean="0">
              <a:solidFill>
                <a:srgbClr val="22518A"/>
              </a:solidFill>
            </a:endParaRPr>
          </a:p>
        </p:txBody>
      </p:sp>
      <p:sp>
        <p:nvSpPr>
          <p:cNvPr id="7" name="矩形 6"/>
          <p:cNvSpPr/>
          <p:nvPr/>
        </p:nvSpPr>
        <p:spPr>
          <a:xfrm>
            <a:off x="1997968" y="1091057"/>
            <a:ext cx="6534472" cy="1200329"/>
          </a:xfrm>
          <a:prstGeom prst="rect">
            <a:avLst/>
          </a:prstGeom>
        </p:spPr>
        <p:txBody>
          <a:bodyPr wrap="square">
            <a:spAutoFit/>
          </a:bodyPr>
          <a:lstStyle/>
          <a:p>
            <a:pPr lvl="0" fontAlgn="base">
              <a:lnSpc>
                <a:spcPct val="150000"/>
              </a:lnSpc>
              <a:spcBef>
                <a:spcPct val="20000"/>
              </a:spcBef>
              <a:spcAft>
                <a:spcPct val="0"/>
              </a:spcAft>
            </a:pPr>
            <a:r>
              <a:rPr lang="en-US" altLang="zh-CN" sz="1600" dirty="0" smtClean="0">
                <a:latin typeface="微软雅黑" panose="020B0503020204020204" pitchFamily="34" charset="-122"/>
                <a:ea typeface="微软雅黑" panose="020B0503020204020204" pitchFamily="34" charset="-122"/>
              </a:rPr>
              <a:t>13</a:t>
            </a:r>
            <a:r>
              <a:rPr lang="zh-CN" altLang="en-US" sz="1600" dirty="0" smtClean="0">
                <a:latin typeface="微软雅黑" panose="020B0503020204020204" pitchFamily="34" charset="-122"/>
                <a:ea typeface="微软雅黑" panose="020B0503020204020204" pitchFamily="34" charset="-122"/>
              </a:rPr>
              <a:t>、临时用电结束后，相关方应及时通知供电执行单位停电，由原临时用电单位拆除临时用电线路，其他单位</a:t>
            </a:r>
            <a:r>
              <a:rPr lang="zh-CN" altLang="en-US" sz="1600" dirty="0" smtClean="0">
                <a:solidFill>
                  <a:srgbClr val="C00000"/>
                </a:solidFill>
                <a:latin typeface="微软雅黑" panose="020B0503020204020204" pitchFamily="34" charset="-122"/>
                <a:ea typeface="微软雅黑" panose="020B0503020204020204" pitchFamily="34" charset="-122"/>
              </a:rPr>
              <a:t>不得私自拆除。</a:t>
            </a:r>
            <a:r>
              <a:rPr lang="zh-CN" altLang="en-US" sz="1600" dirty="0" smtClean="0">
                <a:latin typeface="微软雅黑" panose="020B0503020204020204" pitchFamily="34" charset="-122"/>
                <a:ea typeface="微软雅黑" panose="020B0503020204020204" pitchFamily="34" charset="-122"/>
              </a:rPr>
              <a:t>私自拆除造成后果由拆除单位负责。</a:t>
            </a:r>
            <a:endParaRPr lang="zh-CN" altLang="en-US" sz="1600" dirty="0" smtClean="0">
              <a:latin typeface="微软雅黑" panose="020B0503020204020204" pitchFamily="34" charset="-122"/>
              <a:ea typeface="微软雅黑" panose="020B0503020204020204" pitchFamily="34" charset="-122"/>
            </a:endParaRPr>
          </a:p>
        </p:txBody>
      </p:sp>
      <p:sp>
        <p:nvSpPr>
          <p:cNvPr id="8" name="矩形 7"/>
          <p:cNvSpPr/>
          <p:nvPr/>
        </p:nvSpPr>
        <p:spPr>
          <a:xfrm>
            <a:off x="1994226" y="2190323"/>
            <a:ext cx="6322190" cy="461665"/>
          </a:xfrm>
          <a:prstGeom prst="rect">
            <a:avLst/>
          </a:prstGeom>
        </p:spPr>
        <p:txBody>
          <a:bodyPr wrap="square">
            <a:spAutoFit/>
          </a:bodyPr>
          <a:lstStyle/>
          <a:p>
            <a:pPr lvl="0" fontAlgn="base">
              <a:lnSpc>
                <a:spcPct val="150000"/>
              </a:lnSpc>
              <a:spcBef>
                <a:spcPct val="20000"/>
              </a:spcBef>
              <a:spcAft>
                <a:spcPct val="0"/>
              </a:spcAft>
            </a:pPr>
            <a:r>
              <a:rPr lang="en-US" altLang="zh-CN" sz="1600" dirty="0" smtClean="0">
                <a:latin typeface="微软雅黑" panose="020B0503020204020204" pitchFamily="34" charset="-122"/>
                <a:ea typeface="微软雅黑" panose="020B0503020204020204" pitchFamily="34" charset="-122"/>
              </a:rPr>
              <a:t>14</a:t>
            </a:r>
            <a:r>
              <a:rPr lang="zh-CN" altLang="en-US" sz="1600" dirty="0" smtClean="0">
                <a:latin typeface="微软雅黑" panose="020B0503020204020204" pitchFamily="34" charset="-122"/>
                <a:ea typeface="微软雅黑" panose="020B0503020204020204" pitchFamily="34" charset="-122"/>
              </a:rPr>
              <a:t>、临时用电单位</a:t>
            </a:r>
            <a:r>
              <a:rPr lang="zh-CN" altLang="en-US" sz="1600" dirty="0" smtClean="0">
                <a:solidFill>
                  <a:srgbClr val="C00000"/>
                </a:solidFill>
                <a:latin typeface="微软雅黑" panose="020B0503020204020204" pitchFamily="34" charset="-122"/>
                <a:ea typeface="微软雅黑" panose="020B0503020204020204" pitchFamily="34" charset="-122"/>
              </a:rPr>
              <a:t>不得私自</a:t>
            </a:r>
            <a:r>
              <a:rPr lang="zh-CN" altLang="en-US" sz="1600" dirty="0" smtClean="0">
                <a:latin typeface="微软雅黑" panose="020B0503020204020204" pitchFamily="34" charset="-122"/>
                <a:ea typeface="微软雅黑" panose="020B0503020204020204" pitchFamily="34" charset="-122"/>
              </a:rPr>
              <a:t>向其他单位</a:t>
            </a:r>
            <a:r>
              <a:rPr lang="zh-CN" altLang="en-US" sz="1600" dirty="0" smtClean="0">
                <a:solidFill>
                  <a:srgbClr val="C00000"/>
                </a:solidFill>
                <a:latin typeface="微软雅黑" panose="020B0503020204020204" pitchFamily="34" charset="-122"/>
                <a:ea typeface="微软雅黑" panose="020B0503020204020204" pitchFamily="34" charset="-122"/>
              </a:rPr>
              <a:t>转供电。</a:t>
            </a:r>
            <a:endParaRPr lang="zh-CN" altLang="en-US" sz="1600" dirty="0" smtClean="0">
              <a:solidFill>
                <a:srgbClr val="C00000"/>
              </a:solidFill>
              <a:latin typeface="微软雅黑" panose="020B0503020204020204" pitchFamily="34" charset="-122"/>
              <a:ea typeface="微软雅黑" panose="020B0503020204020204" pitchFamily="34" charset="-122"/>
            </a:endParaRPr>
          </a:p>
        </p:txBody>
      </p:sp>
      <p:sp>
        <p:nvSpPr>
          <p:cNvPr id="9" name="矩形 8"/>
          <p:cNvSpPr/>
          <p:nvPr/>
        </p:nvSpPr>
        <p:spPr>
          <a:xfrm>
            <a:off x="1997968" y="2583489"/>
            <a:ext cx="6606480" cy="830997"/>
          </a:xfrm>
          <a:prstGeom prst="rect">
            <a:avLst/>
          </a:prstGeom>
        </p:spPr>
        <p:txBody>
          <a:bodyPr wrap="square">
            <a:spAutoFit/>
          </a:bodyPr>
          <a:lstStyle/>
          <a:p>
            <a:pPr lvl="0" fontAlgn="base">
              <a:lnSpc>
                <a:spcPct val="150000"/>
              </a:lnSpc>
              <a:spcBef>
                <a:spcPct val="20000"/>
              </a:spcBef>
              <a:spcAft>
                <a:spcPct val="0"/>
              </a:spcAft>
            </a:pPr>
            <a:r>
              <a:rPr lang="en-US" altLang="zh-CN" sz="1600" dirty="0" smtClean="0">
                <a:latin typeface="微软雅黑" panose="020B0503020204020204" pitchFamily="34" charset="-122"/>
                <a:ea typeface="微软雅黑" panose="020B0503020204020204" pitchFamily="34" charset="-122"/>
              </a:rPr>
              <a:t>15</a:t>
            </a:r>
            <a:r>
              <a:rPr lang="zh-CN" altLang="en-US" sz="1600" dirty="0" smtClean="0">
                <a:latin typeface="微软雅黑" panose="020B0503020204020204" pitchFamily="34" charset="-122"/>
                <a:ea typeface="微软雅黑" panose="020B0503020204020204" pitchFamily="34" charset="-122"/>
              </a:rPr>
              <a:t>、临时用电许可证是临时用电的依据，</a:t>
            </a:r>
            <a:r>
              <a:rPr lang="zh-CN" altLang="en-US" sz="1600" dirty="0" smtClean="0">
                <a:solidFill>
                  <a:srgbClr val="C00000"/>
                </a:solidFill>
                <a:latin typeface="微软雅黑" panose="020B0503020204020204" pitchFamily="34" charset="-122"/>
                <a:ea typeface="微软雅黑" panose="020B0503020204020204" pitchFamily="34" charset="-122"/>
              </a:rPr>
              <a:t>不得涂改、不得代签</a:t>
            </a:r>
            <a:r>
              <a:rPr lang="zh-CN" altLang="en-US" sz="1600" dirty="0" smtClean="0">
                <a:latin typeface="微软雅黑" panose="020B0503020204020204" pitchFamily="34" charset="-122"/>
                <a:ea typeface="微软雅黑" panose="020B0503020204020204" pitchFamily="34" charset="-122"/>
              </a:rPr>
              <a:t>、需妥善保管，保存期为一年。</a:t>
            </a:r>
            <a:endParaRPr lang="zh-CN" altLang="en-US" sz="1600" dirty="0" smtClean="0">
              <a:latin typeface="微软雅黑" panose="020B0503020204020204" pitchFamily="34" charset="-122"/>
              <a:ea typeface="微软雅黑" panose="020B0503020204020204" pitchFamily="34" charset="-122"/>
            </a:endParaRPr>
          </a:p>
        </p:txBody>
      </p:sp>
      <p:sp>
        <p:nvSpPr>
          <p:cNvPr id="10" name="矩形 9"/>
          <p:cNvSpPr/>
          <p:nvPr/>
        </p:nvSpPr>
        <p:spPr>
          <a:xfrm>
            <a:off x="1979712" y="3308791"/>
            <a:ext cx="6624736" cy="830997"/>
          </a:xfrm>
          <a:prstGeom prst="rect">
            <a:avLst/>
          </a:prstGeom>
        </p:spPr>
        <p:txBody>
          <a:bodyPr wrap="square">
            <a:spAutoFit/>
          </a:bodyPr>
          <a:lstStyle/>
          <a:p>
            <a:pPr lvl="0" fontAlgn="base">
              <a:lnSpc>
                <a:spcPct val="150000"/>
              </a:lnSpc>
              <a:spcBef>
                <a:spcPct val="20000"/>
              </a:spcBef>
              <a:spcAft>
                <a:spcPct val="0"/>
              </a:spcAft>
            </a:pPr>
            <a:r>
              <a:rPr lang="en-US" altLang="zh-CN" sz="1600" dirty="0" smtClean="0">
                <a:latin typeface="微软雅黑" panose="020B0503020204020204" pitchFamily="34" charset="-122"/>
                <a:ea typeface="微软雅黑" panose="020B0503020204020204" pitchFamily="34" charset="-122"/>
              </a:rPr>
              <a:t>16</a:t>
            </a:r>
            <a:r>
              <a:rPr lang="zh-CN" altLang="en-US" sz="1600" dirty="0" smtClean="0">
                <a:latin typeface="微软雅黑" panose="020B0503020204020204" pitchFamily="34" charset="-122"/>
                <a:ea typeface="微软雅黑" panose="020B0503020204020204" pitchFamily="34" charset="-122"/>
              </a:rPr>
              <a:t>、临时用电单位</a:t>
            </a:r>
            <a:r>
              <a:rPr lang="zh-CN" altLang="en-US" sz="1600" dirty="0" smtClean="0">
                <a:solidFill>
                  <a:srgbClr val="C00000"/>
                </a:solidFill>
                <a:latin typeface="微软雅黑" panose="020B0503020204020204" pitchFamily="34" charset="-122"/>
                <a:ea typeface="微软雅黑" panose="020B0503020204020204" pitchFamily="34" charset="-122"/>
              </a:rPr>
              <a:t>不得变更</a:t>
            </a:r>
            <a:r>
              <a:rPr lang="zh-CN" altLang="en-US" sz="1600" dirty="0" smtClean="0">
                <a:latin typeface="微软雅黑" panose="020B0503020204020204" pitchFamily="34" charset="-122"/>
                <a:ea typeface="微软雅黑" panose="020B0503020204020204" pitchFamily="34" charset="-122"/>
              </a:rPr>
              <a:t>用电地点和内容，</a:t>
            </a:r>
            <a:r>
              <a:rPr lang="zh-CN" altLang="en-US" sz="1600" dirty="0" smtClean="0">
                <a:solidFill>
                  <a:srgbClr val="C00000"/>
                </a:solidFill>
                <a:latin typeface="微软雅黑" panose="020B0503020204020204" pitchFamily="34" charset="-122"/>
                <a:ea typeface="微软雅黑" panose="020B0503020204020204" pitchFamily="34" charset="-122"/>
              </a:rPr>
              <a:t>禁止任意增加</a:t>
            </a:r>
            <a:r>
              <a:rPr lang="zh-CN" altLang="en-US" sz="1600" dirty="0" smtClean="0">
                <a:latin typeface="微软雅黑" panose="020B0503020204020204" pitchFamily="34" charset="-122"/>
                <a:ea typeface="微软雅黑" panose="020B0503020204020204" pitchFamily="34" charset="-122"/>
              </a:rPr>
              <a:t>用电负荷，一旦发现此类现象，停止供电。</a:t>
            </a:r>
            <a:endParaRPr lang="zh-CN" altLang="en-US" sz="1600" dirty="0" smtClean="0">
              <a:latin typeface="微软雅黑" panose="020B0503020204020204" pitchFamily="34" charset="-122"/>
              <a:ea typeface="微软雅黑" panose="020B0503020204020204" pitchFamily="34" charset="-122"/>
            </a:endParaRPr>
          </a:p>
        </p:txBody>
      </p:sp>
      <p:sp>
        <p:nvSpPr>
          <p:cNvPr id="11" name="矩形 10"/>
          <p:cNvSpPr/>
          <p:nvPr/>
        </p:nvSpPr>
        <p:spPr>
          <a:xfrm>
            <a:off x="1983454" y="4062560"/>
            <a:ext cx="6390456" cy="1569660"/>
          </a:xfrm>
          <a:prstGeom prst="rect">
            <a:avLst/>
          </a:prstGeom>
        </p:spPr>
        <p:txBody>
          <a:bodyPr wrap="square">
            <a:spAutoFit/>
          </a:bodyPr>
          <a:lstStyle/>
          <a:p>
            <a:pPr lvl="0" fontAlgn="base">
              <a:lnSpc>
                <a:spcPct val="150000"/>
              </a:lnSpc>
              <a:spcBef>
                <a:spcPct val="20000"/>
              </a:spcBef>
              <a:spcAft>
                <a:spcPct val="0"/>
              </a:spcAft>
            </a:pPr>
            <a:r>
              <a:rPr lang="en-US" altLang="zh-CN" sz="1600" dirty="0" smtClean="0">
                <a:latin typeface="微软雅黑" panose="020B0503020204020204" pitchFamily="34" charset="-122"/>
                <a:ea typeface="微软雅黑" panose="020B0503020204020204" pitchFamily="34" charset="-122"/>
              </a:rPr>
              <a:t>17</a:t>
            </a:r>
            <a:r>
              <a:rPr lang="zh-CN" altLang="en-US" sz="1600" dirty="0" smtClean="0">
                <a:latin typeface="微软雅黑" panose="020B0503020204020204" pitchFamily="34" charset="-122"/>
                <a:ea typeface="微软雅黑" panose="020B0503020204020204" pitchFamily="34" charset="-122"/>
              </a:rPr>
              <a:t>、所有临时配电箱必须</a:t>
            </a:r>
            <a:r>
              <a:rPr lang="zh-CN" altLang="en-US" sz="1600" dirty="0" smtClean="0">
                <a:solidFill>
                  <a:srgbClr val="C00000"/>
                </a:solidFill>
                <a:latin typeface="微软雅黑" panose="020B0503020204020204" pitchFamily="34" charset="-122"/>
                <a:ea typeface="微软雅黑" panose="020B0503020204020204" pitchFamily="34" charset="-122"/>
              </a:rPr>
              <a:t>标上电压标识和危险标识。</a:t>
            </a:r>
            <a:r>
              <a:rPr lang="zh-CN" altLang="en-US" sz="1600" dirty="0" smtClean="0">
                <a:latin typeface="微软雅黑" panose="020B0503020204020204" pitchFamily="34" charset="-122"/>
                <a:ea typeface="微软雅黑" panose="020B0503020204020204" pitchFamily="34" charset="-122"/>
              </a:rPr>
              <a:t>室外临时用电必须有</a:t>
            </a:r>
            <a:r>
              <a:rPr lang="zh-CN" altLang="en-US" sz="1600" dirty="0" smtClean="0">
                <a:solidFill>
                  <a:srgbClr val="C00000"/>
                </a:solidFill>
                <a:latin typeface="微软雅黑" panose="020B0503020204020204" pitchFamily="34" charset="-122"/>
                <a:ea typeface="微软雅黑" panose="020B0503020204020204" pitchFamily="34" charset="-122"/>
              </a:rPr>
              <a:t>防雨、防潮措施。</a:t>
            </a:r>
            <a:r>
              <a:rPr lang="zh-CN" altLang="en-US" sz="1600" dirty="0" smtClean="0">
                <a:latin typeface="微软雅黑" panose="020B0503020204020204" pitchFamily="34" charset="-122"/>
                <a:ea typeface="微软雅黑" panose="020B0503020204020204" pitchFamily="34" charset="-122"/>
              </a:rPr>
              <a:t>固定式配电箱、开关箱下底与地面垂直距离应大于</a:t>
            </a:r>
            <a:r>
              <a:rPr lang="en-US" altLang="zh-CN" sz="1600" dirty="0" smtClean="0">
                <a:latin typeface="微软雅黑" panose="020B0503020204020204" pitchFamily="34" charset="-122"/>
                <a:ea typeface="微软雅黑" panose="020B0503020204020204" pitchFamily="34" charset="-122"/>
              </a:rPr>
              <a:t>1.3</a:t>
            </a:r>
            <a:r>
              <a:rPr lang="zh-CN" altLang="en-US" sz="1600" dirty="0" smtClean="0">
                <a:latin typeface="微软雅黑" panose="020B0503020204020204" pitchFamily="34" charset="-122"/>
                <a:ea typeface="微软雅黑" panose="020B0503020204020204" pitchFamily="34" charset="-122"/>
              </a:rPr>
              <a:t>米，小于</a:t>
            </a:r>
            <a:r>
              <a:rPr lang="en-US" altLang="zh-CN" sz="1600" dirty="0" smtClean="0">
                <a:latin typeface="微软雅黑" panose="020B0503020204020204" pitchFamily="34" charset="-122"/>
                <a:ea typeface="微软雅黑" panose="020B0503020204020204" pitchFamily="34" charset="-122"/>
              </a:rPr>
              <a:t>1.5</a:t>
            </a:r>
            <a:r>
              <a:rPr lang="zh-CN" altLang="en-US" sz="1600" dirty="0" smtClean="0">
                <a:latin typeface="微软雅黑" panose="020B0503020204020204" pitchFamily="34" charset="-122"/>
                <a:ea typeface="微软雅黑" panose="020B0503020204020204" pitchFamily="34" charset="-122"/>
              </a:rPr>
              <a:t>米。移动式分配电箱、开关箱下底与地面垂直距离应大于</a:t>
            </a:r>
            <a:r>
              <a:rPr lang="en-US" altLang="zh-CN" sz="1600" dirty="0" smtClean="0">
                <a:latin typeface="微软雅黑" panose="020B0503020204020204" pitchFamily="34" charset="-122"/>
                <a:ea typeface="微软雅黑" panose="020B0503020204020204" pitchFamily="34" charset="-122"/>
              </a:rPr>
              <a:t>0.6</a:t>
            </a:r>
            <a:r>
              <a:rPr lang="zh-CN" altLang="en-US" sz="1600" dirty="0" smtClean="0">
                <a:latin typeface="微软雅黑" panose="020B0503020204020204" pitchFamily="34" charset="-122"/>
                <a:ea typeface="微软雅黑" panose="020B0503020204020204" pitchFamily="34" charset="-122"/>
              </a:rPr>
              <a:t>米，小于</a:t>
            </a:r>
            <a:r>
              <a:rPr lang="en-US" altLang="zh-CN" sz="1600" dirty="0" smtClean="0">
                <a:latin typeface="微软雅黑" panose="020B0503020204020204" pitchFamily="34" charset="-122"/>
                <a:ea typeface="微软雅黑" panose="020B0503020204020204" pitchFamily="34" charset="-122"/>
              </a:rPr>
              <a:t>1.5</a:t>
            </a:r>
            <a:r>
              <a:rPr lang="zh-CN" altLang="en-US" sz="1600" dirty="0" smtClean="0">
                <a:latin typeface="微软雅黑" panose="020B0503020204020204" pitchFamily="34" charset="-122"/>
                <a:ea typeface="微软雅黑" panose="020B0503020204020204" pitchFamily="34" charset="-122"/>
              </a:rPr>
              <a:t>米。</a:t>
            </a:r>
            <a:endParaRPr lang="zh-CN" altLang="en-US" sz="1600" dirty="0" smtClean="0">
              <a:latin typeface="微软雅黑" panose="020B0503020204020204" pitchFamily="34" charset="-122"/>
              <a:ea typeface="微软雅黑" panose="020B0503020204020204" pitchFamily="34" charset="-122"/>
            </a:endParaRPr>
          </a:p>
        </p:txBody>
      </p:sp>
      <p:sp>
        <p:nvSpPr>
          <p:cNvPr id="12" name="矩形 11"/>
          <p:cNvSpPr/>
          <p:nvPr/>
        </p:nvSpPr>
        <p:spPr>
          <a:xfrm>
            <a:off x="1980274" y="5564845"/>
            <a:ext cx="6552166" cy="830997"/>
          </a:xfrm>
          <a:prstGeom prst="rect">
            <a:avLst/>
          </a:prstGeom>
        </p:spPr>
        <p:txBody>
          <a:bodyPr wrap="square">
            <a:spAutoFit/>
          </a:bodyPr>
          <a:lstStyle/>
          <a:p>
            <a:pPr lvl="0" fontAlgn="base">
              <a:lnSpc>
                <a:spcPct val="150000"/>
              </a:lnSpc>
              <a:spcBef>
                <a:spcPct val="20000"/>
              </a:spcBef>
              <a:spcAft>
                <a:spcPct val="0"/>
              </a:spcAft>
            </a:pPr>
            <a:r>
              <a:rPr lang="en-US" altLang="zh-CN" sz="1600" dirty="0" smtClean="0">
                <a:latin typeface="微软雅黑" panose="020B0503020204020204" pitchFamily="34" charset="-122"/>
                <a:ea typeface="微软雅黑" panose="020B0503020204020204" pitchFamily="34" charset="-122"/>
              </a:rPr>
              <a:t>18</a:t>
            </a:r>
            <a:r>
              <a:rPr lang="zh-CN" altLang="en-US" sz="1600" dirty="0" smtClean="0">
                <a:latin typeface="微软雅黑" panose="020B0503020204020204" pitchFamily="34" charset="-122"/>
                <a:ea typeface="微软雅黑" panose="020B0503020204020204" pitchFamily="34" charset="-122"/>
              </a:rPr>
              <a:t>、所有的临时用电都必须</a:t>
            </a:r>
            <a:r>
              <a:rPr lang="zh-CN" altLang="en-US" sz="1600" dirty="0" smtClean="0">
                <a:solidFill>
                  <a:srgbClr val="C00000"/>
                </a:solidFill>
                <a:latin typeface="微软雅黑" panose="020B0503020204020204" pitchFamily="34" charset="-122"/>
                <a:ea typeface="微软雅黑" panose="020B0503020204020204" pitchFamily="34" charset="-122"/>
              </a:rPr>
              <a:t>设置接地保护，</a:t>
            </a:r>
            <a:r>
              <a:rPr lang="zh-CN" altLang="en-US" sz="1600" dirty="0" smtClean="0">
                <a:latin typeface="微软雅黑" panose="020B0503020204020204" pitchFamily="34" charset="-122"/>
                <a:ea typeface="微软雅黑" panose="020B0503020204020204" pitchFamily="34" charset="-122"/>
              </a:rPr>
              <a:t>接地电阻小于</a:t>
            </a:r>
            <a:r>
              <a:rPr lang="en-US" altLang="zh-CN" sz="1600" dirty="0" smtClean="0">
                <a:latin typeface="微软雅黑" panose="020B0503020204020204" pitchFamily="34" charset="-122"/>
                <a:ea typeface="微软雅黑" panose="020B0503020204020204" pitchFamily="34" charset="-122"/>
              </a:rPr>
              <a:t>4Ω</a:t>
            </a:r>
            <a:r>
              <a:rPr lang="zh-CN" altLang="en-US" sz="1600" dirty="0" smtClean="0">
                <a:latin typeface="微软雅黑" panose="020B0503020204020204" pitchFamily="34" charset="-122"/>
                <a:ea typeface="微软雅黑" panose="020B0503020204020204" pitchFamily="34" charset="-122"/>
              </a:rPr>
              <a:t>。在潜在的潮湿区域和户外、临时建筑的电源插座必须</a:t>
            </a:r>
            <a:r>
              <a:rPr lang="zh-CN" altLang="en-US" sz="1600" dirty="0" smtClean="0">
                <a:solidFill>
                  <a:srgbClr val="C00000"/>
                </a:solidFill>
                <a:latin typeface="微软雅黑" panose="020B0503020204020204" pitchFamily="34" charset="-122"/>
                <a:ea typeface="微软雅黑" panose="020B0503020204020204" pitchFamily="34" charset="-122"/>
              </a:rPr>
              <a:t>使用漏电保护器。</a:t>
            </a:r>
            <a:endParaRPr lang="zh-CN" altLang="en-US" sz="1600" dirty="0" smtClean="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p:push dir="u"/>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153" y="395372"/>
            <a:ext cx="4209807" cy="369332"/>
          </a:xfrm>
          <a:prstGeom prst="rect">
            <a:avLst/>
          </a:prstGeom>
        </p:spPr>
        <p:txBody>
          <a:bodyPr wrap="none">
            <a:spAutoFit/>
          </a:bodyPr>
          <a:lstStyle/>
          <a:p>
            <a:pPr lvl="0"/>
            <a:r>
              <a:rPr lang="en-US" altLang="zh-CN" dirty="0" smtClean="0">
                <a:solidFill>
                  <a:schemeClr val="tx2"/>
                </a:solidFill>
                <a:latin typeface="华文隶书" panose="02010800040101010101" pitchFamily="2" charset="-122"/>
                <a:ea typeface="华文隶书" panose="02010800040101010101" pitchFamily="2" charset="-122"/>
              </a:rPr>
              <a:t>3</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、企业常用的电气的相关安全管理措施</a:t>
            </a:r>
            <a:endParaRPr lang="zh-CN" altLang="en-US" dirty="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251520" y="908720"/>
          <a:ext cx="1512168" cy="288032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Text Box 8"/>
          <p:cNvSpPr txBox="1">
            <a:spLocks noChangeArrowheads="1"/>
          </p:cNvSpPr>
          <p:nvPr/>
        </p:nvSpPr>
        <p:spPr bwMode="auto">
          <a:xfrm>
            <a:off x="1835696" y="786190"/>
            <a:ext cx="3529161" cy="338554"/>
          </a:xfrm>
          <a:prstGeom prst="rect">
            <a:avLst/>
          </a:prstGeom>
          <a:noFill/>
          <a:ln>
            <a:noFill/>
          </a:ln>
          <a:effectLst/>
        </p:spPr>
        <p:txBody>
          <a:bodyPr wrap="square">
            <a:spAutoFit/>
          </a:bodyPr>
          <a:lstStyle>
            <a:defPPr>
              <a:defRPr lang="zh-CN"/>
            </a:defPPr>
            <a:lvl1pPr algn="ctr">
              <a:buClr>
                <a:schemeClr val="tx2"/>
              </a:buClr>
              <a:buSzPct val="70000"/>
              <a:buFont typeface="Wingdings" panose="05000000000000000000" pitchFamily="2" charset="2"/>
              <a:buChar char="Ø"/>
              <a:defRPr sz="2000">
                <a:latin typeface="微软雅黑" panose="020B0503020204020204" pitchFamily="34" charset="-122"/>
                <a:ea typeface="微软雅黑" panose="020B0503020204020204" pitchFamily="34" charset="-122"/>
              </a:defRPr>
            </a:lvl1pPr>
          </a:lstStyle>
          <a:p>
            <a:pPr algn="l">
              <a:buNone/>
            </a:pPr>
            <a:r>
              <a:rPr lang="zh-CN" altLang="en-US" sz="1600" b="1" dirty="0" smtClean="0">
                <a:solidFill>
                  <a:srgbClr val="22518A"/>
                </a:solidFill>
              </a:rPr>
              <a:t>三、临时用电作业</a:t>
            </a:r>
            <a:r>
              <a:rPr lang="en-US" altLang="zh-CN" sz="1600" b="1" dirty="0" smtClean="0">
                <a:solidFill>
                  <a:srgbClr val="22518A"/>
                </a:solidFill>
              </a:rPr>
              <a:t>26</a:t>
            </a:r>
            <a:r>
              <a:rPr lang="zh-CN" altLang="en-US" sz="1600" b="1" dirty="0" smtClean="0">
                <a:solidFill>
                  <a:srgbClr val="22518A"/>
                </a:solidFill>
              </a:rPr>
              <a:t>项安全措施</a:t>
            </a:r>
            <a:endParaRPr lang="zh-CN" altLang="en-US" sz="1600" b="1" dirty="0" smtClean="0">
              <a:solidFill>
                <a:srgbClr val="22518A"/>
              </a:solidFill>
            </a:endParaRPr>
          </a:p>
        </p:txBody>
      </p:sp>
      <p:sp>
        <p:nvSpPr>
          <p:cNvPr id="7" name="矩形 6"/>
          <p:cNvSpPr/>
          <p:nvPr/>
        </p:nvSpPr>
        <p:spPr>
          <a:xfrm>
            <a:off x="2016224" y="1047515"/>
            <a:ext cx="6444208" cy="1200329"/>
          </a:xfrm>
          <a:prstGeom prst="rect">
            <a:avLst/>
          </a:prstGeom>
        </p:spPr>
        <p:txBody>
          <a:bodyPr wrap="square">
            <a:spAutoFit/>
          </a:bodyPr>
          <a:lstStyle/>
          <a:p>
            <a:pPr lvl="0" fontAlgn="base">
              <a:lnSpc>
                <a:spcPct val="150000"/>
              </a:lnSpc>
              <a:spcBef>
                <a:spcPct val="20000"/>
              </a:spcBef>
              <a:spcAft>
                <a:spcPct val="0"/>
              </a:spcAft>
            </a:pPr>
            <a:r>
              <a:rPr lang="en-US" altLang="zh-CN" sz="1600" dirty="0" smtClean="0">
                <a:latin typeface="微软雅黑" panose="020B0503020204020204" pitchFamily="34" charset="-122"/>
                <a:ea typeface="微软雅黑" panose="020B0503020204020204" pitchFamily="34" charset="-122"/>
              </a:rPr>
              <a:t>19</a:t>
            </a:r>
            <a:r>
              <a:rPr lang="zh-CN" altLang="en-US" sz="1600" dirty="0" smtClean="0">
                <a:latin typeface="微软雅黑" panose="020B0503020204020204" pitchFamily="34" charset="-122"/>
                <a:ea typeface="微软雅黑" panose="020B0503020204020204" pitchFamily="34" charset="-122"/>
              </a:rPr>
              <a:t>、所有的临时用电需要与带电的电路、设备连接时，必须由现场负责人批准；必须采取预防措施，制止未经授权的人员接近任何带电的线路。</a:t>
            </a:r>
            <a:endParaRPr lang="zh-CN" altLang="en-US" sz="1600" dirty="0" smtClean="0">
              <a:latin typeface="微软雅黑" panose="020B0503020204020204" pitchFamily="34" charset="-122"/>
              <a:ea typeface="微软雅黑" panose="020B0503020204020204" pitchFamily="34" charset="-122"/>
            </a:endParaRPr>
          </a:p>
        </p:txBody>
      </p:sp>
      <p:sp>
        <p:nvSpPr>
          <p:cNvPr id="8" name="矩形 7"/>
          <p:cNvSpPr/>
          <p:nvPr/>
        </p:nvSpPr>
        <p:spPr>
          <a:xfrm>
            <a:off x="2016224" y="2108461"/>
            <a:ext cx="6444208" cy="461665"/>
          </a:xfrm>
          <a:prstGeom prst="rect">
            <a:avLst/>
          </a:prstGeom>
        </p:spPr>
        <p:txBody>
          <a:bodyPr wrap="square">
            <a:spAutoFit/>
          </a:bodyPr>
          <a:lstStyle/>
          <a:p>
            <a:pPr lvl="0" fontAlgn="base">
              <a:lnSpc>
                <a:spcPct val="150000"/>
              </a:lnSpc>
              <a:spcBef>
                <a:spcPct val="20000"/>
              </a:spcBef>
              <a:spcAft>
                <a:spcPct val="0"/>
              </a:spcAft>
            </a:pPr>
            <a:r>
              <a:rPr lang="en-US" altLang="zh-CN" sz="1600" dirty="0" smtClean="0">
                <a:latin typeface="微软雅黑" panose="020B0503020204020204" pitchFamily="34" charset="-122"/>
                <a:ea typeface="微软雅黑" panose="020B0503020204020204" pitchFamily="34" charset="-122"/>
              </a:rPr>
              <a:t>20</a:t>
            </a:r>
            <a:r>
              <a:rPr lang="zh-CN" altLang="en-US" sz="1600" dirty="0" smtClean="0">
                <a:latin typeface="微软雅黑" panose="020B0503020204020204" pitchFamily="34" charset="-122"/>
                <a:ea typeface="微软雅黑" panose="020B0503020204020204" pitchFamily="34" charset="-122"/>
              </a:rPr>
              <a:t>、所有的临时用电拆、接线路的工作人员必须按规定</a:t>
            </a:r>
            <a:r>
              <a:rPr lang="zh-CN" altLang="en-US" sz="1600" dirty="0" smtClean="0">
                <a:solidFill>
                  <a:srgbClr val="C00000"/>
                </a:solidFill>
                <a:latin typeface="微软雅黑" panose="020B0503020204020204" pitchFamily="34" charset="-122"/>
                <a:ea typeface="微软雅黑" panose="020B0503020204020204" pitchFamily="34" charset="-122"/>
              </a:rPr>
              <a:t>做好个人防护。</a:t>
            </a:r>
            <a:endParaRPr lang="zh-CN" altLang="en-US" sz="1600" dirty="0" smtClean="0">
              <a:solidFill>
                <a:srgbClr val="C00000"/>
              </a:solidFill>
              <a:latin typeface="微软雅黑" panose="020B0503020204020204" pitchFamily="34" charset="-122"/>
              <a:ea typeface="微软雅黑" panose="020B0503020204020204" pitchFamily="34" charset="-122"/>
            </a:endParaRPr>
          </a:p>
        </p:txBody>
      </p:sp>
      <p:sp>
        <p:nvSpPr>
          <p:cNvPr id="9" name="矩形 8"/>
          <p:cNvSpPr/>
          <p:nvPr/>
        </p:nvSpPr>
        <p:spPr>
          <a:xfrm>
            <a:off x="2008740" y="2492898"/>
            <a:ext cx="6379684" cy="1200329"/>
          </a:xfrm>
          <a:prstGeom prst="rect">
            <a:avLst/>
          </a:prstGeom>
        </p:spPr>
        <p:txBody>
          <a:bodyPr wrap="square">
            <a:spAutoFit/>
          </a:bodyPr>
          <a:lstStyle/>
          <a:p>
            <a:pPr lvl="0" fontAlgn="base">
              <a:lnSpc>
                <a:spcPct val="150000"/>
              </a:lnSpc>
              <a:spcBef>
                <a:spcPct val="20000"/>
              </a:spcBef>
              <a:spcAft>
                <a:spcPct val="0"/>
              </a:spcAft>
            </a:pPr>
            <a:r>
              <a:rPr lang="en-US" altLang="zh-CN" sz="1600" dirty="0" smtClean="0">
                <a:latin typeface="微软雅黑" panose="020B0503020204020204" pitchFamily="34" charset="-122"/>
                <a:ea typeface="微软雅黑" panose="020B0503020204020204" pitchFamily="34" charset="-122"/>
              </a:rPr>
              <a:t>21</a:t>
            </a:r>
            <a:r>
              <a:rPr lang="zh-CN" altLang="en-US" sz="1600" dirty="0" smtClean="0">
                <a:latin typeface="微软雅黑" panose="020B0503020204020204" pitchFamily="34" charset="-122"/>
                <a:ea typeface="微软雅黑" panose="020B0503020204020204" pitchFamily="34" charset="-122"/>
              </a:rPr>
              <a:t>、如供电单位受容量限制，临时用电设备在</a:t>
            </a:r>
            <a:r>
              <a:rPr lang="en-US" altLang="zh-CN" sz="1600" dirty="0" smtClean="0">
                <a:latin typeface="微软雅黑" panose="020B0503020204020204" pitchFamily="34" charset="-122"/>
                <a:ea typeface="微软雅黑" panose="020B0503020204020204" pitchFamily="34" charset="-122"/>
              </a:rPr>
              <a:t>5</a:t>
            </a:r>
            <a:r>
              <a:rPr lang="zh-CN" altLang="en-US" sz="1600" dirty="0" smtClean="0">
                <a:latin typeface="微软雅黑" panose="020B0503020204020204" pitchFamily="34" charset="-122"/>
                <a:ea typeface="微软雅黑" panose="020B0503020204020204" pitchFamily="34" charset="-122"/>
              </a:rPr>
              <a:t>台以上（含</a:t>
            </a:r>
            <a:r>
              <a:rPr lang="en-US" altLang="zh-CN" sz="1600" dirty="0" smtClean="0">
                <a:latin typeface="微软雅黑" panose="020B0503020204020204" pitchFamily="34" charset="-122"/>
                <a:ea typeface="微软雅黑" panose="020B0503020204020204" pitchFamily="34" charset="-122"/>
              </a:rPr>
              <a:t>5</a:t>
            </a:r>
            <a:r>
              <a:rPr lang="zh-CN" altLang="en-US" sz="1600" dirty="0" smtClean="0">
                <a:latin typeface="微软雅黑" panose="020B0503020204020204" pitchFamily="34" charset="-122"/>
                <a:ea typeface="微软雅黑" panose="020B0503020204020204" pitchFamily="34" charset="-122"/>
              </a:rPr>
              <a:t>台）或设备总容量在</a:t>
            </a:r>
            <a:r>
              <a:rPr lang="en-US" altLang="zh-CN" sz="1600" dirty="0" smtClean="0">
                <a:latin typeface="微软雅黑" panose="020B0503020204020204" pitchFamily="34" charset="-122"/>
                <a:ea typeface="微软雅黑" panose="020B0503020204020204" pitchFamily="34" charset="-122"/>
              </a:rPr>
              <a:t>50kW</a:t>
            </a:r>
            <a:r>
              <a:rPr lang="zh-CN" altLang="en-US" sz="1600" dirty="0" smtClean="0">
                <a:latin typeface="微软雅黑" panose="020B0503020204020204" pitchFamily="34" charset="-122"/>
                <a:ea typeface="微软雅黑" panose="020B0503020204020204" pitchFamily="34" charset="-122"/>
              </a:rPr>
              <a:t>以上（含</a:t>
            </a:r>
            <a:r>
              <a:rPr lang="en-US" altLang="zh-CN" sz="1600" dirty="0" smtClean="0">
                <a:latin typeface="微软雅黑" panose="020B0503020204020204" pitchFamily="34" charset="-122"/>
                <a:ea typeface="微软雅黑" panose="020B0503020204020204" pitchFamily="34" charset="-122"/>
              </a:rPr>
              <a:t>50kW </a:t>
            </a:r>
            <a:r>
              <a:rPr lang="zh-CN" altLang="en-US" sz="1600" dirty="0" smtClean="0">
                <a:latin typeface="微软雅黑" panose="020B0503020204020204" pitchFamily="34" charset="-122"/>
                <a:ea typeface="微软雅黑" panose="020B0503020204020204" pitchFamily="34" charset="-122"/>
              </a:rPr>
              <a:t>）的，则需另行</a:t>
            </a:r>
            <a:r>
              <a:rPr lang="zh-CN" altLang="en-US" sz="1600" dirty="0" smtClean="0">
                <a:solidFill>
                  <a:srgbClr val="C00000"/>
                </a:solidFill>
                <a:latin typeface="微软雅黑" panose="020B0503020204020204" pitchFamily="34" charset="-122"/>
                <a:ea typeface="微软雅黑" panose="020B0503020204020204" pitchFamily="34" charset="-122"/>
              </a:rPr>
              <a:t>编制临时用电方案</a:t>
            </a:r>
            <a:r>
              <a:rPr lang="zh-CN" altLang="en-US" sz="1600" dirty="0" smtClean="0">
                <a:latin typeface="微软雅黑" panose="020B0503020204020204" pitchFamily="34" charset="-122"/>
                <a:ea typeface="微软雅黑" panose="020B0503020204020204" pitchFamily="34" charset="-122"/>
              </a:rPr>
              <a:t>，待供电单位领导审核同意后才能接电。</a:t>
            </a:r>
            <a:endParaRPr lang="zh-CN" altLang="en-US" sz="1600" dirty="0" smtClean="0">
              <a:latin typeface="微软雅黑" panose="020B0503020204020204" pitchFamily="34" charset="-122"/>
              <a:ea typeface="微软雅黑" panose="020B0503020204020204" pitchFamily="34" charset="-122"/>
            </a:endParaRPr>
          </a:p>
        </p:txBody>
      </p:sp>
      <p:sp>
        <p:nvSpPr>
          <p:cNvPr id="10" name="矩形 9"/>
          <p:cNvSpPr/>
          <p:nvPr/>
        </p:nvSpPr>
        <p:spPr>
          <a:xfrm>
            <a:off x="2008178" y="3617898"/>
            <a:ext cx="6552728" cy="2720745"/>
          </a:xfrm>
          <a:prstGeom prst="rect">
            <a:avLst/>
          </a:prstGeom>
        </p:spPr>
        <p:txBody>
          <a:bodyPr wrap="square">
            <a:spAutoFit/>
          </a:bodyPr>
          <a:lstStyle/>
          <a:p>
            <a:pPr lvl="0" fontAlgn="base">
              <a:lnSpc>
                <a:spcPct val="150000"/>
              </a:lnSpc>
              <a:spcBef>
                <a:spcPct val="20000"/>
              </a:spcBef>
              <a:spcAft>
                <a:spcPct val="0"/>
              </a:spcAft>
            </a:pPr>
            <a:r>
              <a:rPr lang="en-US" altLang="zh-CN" sz="1600" dirty="0" smtClean="0">
                <a:latin typeface="微软雅黑" panose="020B0503020204020204" pitchFamily="34" charset="-122"/>
                <a:ea typeface="微软雅黑" panose="020B0503020204020204" pitchFamily="34" charset="-122"/>
              </a:rPr>
              <a:t>22</a:t>
            </a:r>
            <a:r>
              <a:rPr lang="zh-CN" altLang="en-US" sz="1600" dirty="0" smtClean="0">
                <a:latin typeface="微软雅黑" panose="020B0503020204020204" pitchFamily="34" charset="-122"/>
                <a:ea typeface="微软雅黑" panose="020B0503020204020204" pitchFamily="34" charset="-122"/>
              </a:rPr>
              <a:t>、使用周期在</a:t>
            </a:r>
            <a:r>
              <a:rPr lang="zh-CN" altLang="en-US" sz="1600" dirty="0" smtClean="0">
                <a:solidFill>
                  <a:srgbClr val="FF0000"/>
                </a:solidFill>
                <a:latin typeface="微软雅黑" panose="020B0503020204020204" pitchFamily="34" charset="-122"/>
                <a:ea typeface="微软雅黑" panose="020B0503020204020204" pitchFamily="34" charset="-122"/>
              </a:rPr>
              <a:t>一个月以上</a:t>
            </a:r>
            <a:r>
              <a:rPr lang="zh-CN" altLang="en-US" sz="1600" dirty="0" smtClean="0">
                <a:latin typeface="微软雅黑" panose="020B0503020204020204" pitchFamily="34" charset="-122"/>
                <a:ea typeface="微软雅黑" panose="020B0503020204020204" pitchFamily="34" charset="-122"/>
              </a:rPr>
              <a:t>的临时用电线路，应采用架空线方式安装，要求：</a:t>
            </a:r>
            <a:endParaRPr lang="zh-CN" altLang="en-US" sz="1600" dirty="0" smtClean="0">
              <a:latin typeface="微软雅黑" panose="020B0503020204020204" pitchFamily="34" charset="-122"/>
              <a:ea typeface="微软雅黑" panose="020B0503020204020204" pitchFamily="34" charset="-122"/>
            </a:endParaRPr>
          </a:p>
          <a:p>
            <a:pPr lvl="0" fontAlgn="base">
              <a:lnSpc>
                <a:spcPts val="2200"/>
              </a:lnSpc>
              <a:spcBef>
                <a:spcPct val="20000"/>
              </a:spcBef>
              <a:spcAft>
                <a:spcPct val="0"/>
              </a:spcAft>
              <a:buClr>
                <a:srgbClr val="0000FF"/>
              </a:buClr>
            </a:pPr>
            <a:r>
              <a:rPr lang="zh-CN" altLang="en-US" sz="1600" dirty="0" smtClean="0">
                <a:latin typeface="微软雅黑" panose="020B0503020204020204" pitchFamily="34" charset="-122"/>
                <a:ea typeface="微软雅黑" panose="020B0503020204020204" pitchFamily="34" charset="-122"/>
              </a:rPr>
              <a:t>   在起重机和设备进入的区域内不允许使用架空线路；</a:t>
            </a:r>
            <a:endParaRPr lang="zh-CN" altLang="en-US" sz="1600" dirty="0" smtClean="0">
              <a:latin typeface="微软雅黑" panose="020B0503020204020204" pitchFamily="34" charset="-122"/>
              <a:ea typeface="微软雅黑" panose="020B0503020204020204" pitchFamily="34" charset="-122"/>
            </a:endParaRPr>
          </a:p>
          <a:p>
            <a:pPr lvl="0" fontAlgn="base">
              <a:lnSpc>
                <a:spcPts val="2200"/>
              </a:lnSpc>
              <a:spcBef>
                <a:spcPct val="20000"/>
              </a:spcBef>
              <a:spcAft>
                <a:spcPct val="0"/>
              </a:spcAft>
              <a:buClr>
                <a:srgbClr val="0000FF"/>
              </a:buClr>
            </a:pPr>
            <a:r>
              <a:rPr lang="zh-CN" altLang="en-US" sz="1600" dirty="0" smtClean="0">
                <a:latin typeface="微软雅黑" panose="020B0503020204020204" pitchFamily="34" charset="-122"/>
                <a:ea typeface="微软雅黑" panose="020B0503020204020204" pitchFamily="34" charset="-122"/>
              </a:rPr>
              <a:t>   架空线必须架设在专用电杆上，严禁架设在树木、脚手架及其他设备上；</a:t>
            </a:r>
            <a:endParaRPr lang="zh-CN" altLang="en-US" sz="1600" dirty="0" smtClean="0">
              <a:latin typeface="微软雅黑" panose="020B0503020204020204" pitchFamily="34" charset="-122"/>
              <a:ea typeface="微软雅黑" panose="020B0503020204020204" pitchFamily="34" charset="-122"/>
            </a:endParaRPr>
          </a:p>
          <a:p>
            <a:pPr lvl="0" fontAlgn="base">
              <a:lnSpc>
                <a:spcPts val="2200"/>
              </a:lnSpc>
              <a:spcBef>
                <a:spcPct val="20000"/>
              </a:spcBef>
              <a:spcAft>
                <a:spcPct val="0"/>
              </a:spcAft>
              <a:buClr>
                <a:srgbClr val="0000FF"/>
              </a:buClr>
            </a:pPr>
            <a:r>
              <a:rPr lang="zh-CN" altLang="en-US" sz="1600" dirty="0" smtClean="0">
                <a:latin typeface="微软雅黑" panose="020B0503020204020204" pitchFamily="34" charset="-122"/>
                <a:ea typeface="微软雅黑" panose="020B0503020204020204" pitchFamily="34" charset="-122"/>
              </a:rPr>
              <a:t>    一般情况下，不得在架空线路上进行接头连接，如果必须接头则须进行结构支撑，确保接头不承受拉、张力；</a:t>
            </a:r>
            <a:endParaRPr lang="zh-CN" altLang="en-US" sz="1600" dirty="0" smtClean="0">
              <a:latin typeface="微软雅黑" panose="020B0503020204020204" pitchFamily="34" charset="-122"/>
              <a:ea typeface="微软雅黑" panose="020B0503020204020204" pitchFamily="34" charset="-122"/>
            </a:endParaRPr>
          </a:p>
          <a:p>
            <a:pPr lvl="0" fontAlgn="base">
              <a:lnSpc>
                <a:spcPts val="2200"/>
              </a:lnSpc>
              <a:spcBef>
                <a:spcPct val="20000"/>
              </a:spcBef>
              <a:spcAft>
                <a:spcPct val="0"/>
              </a:spcAft>
              <a:buClr>
                <a:srgbClr val="0000FF"/>
              </a:buClr>
            </a:pPr>
            <a:r>
              <a:rPr lang="zh-CN" altLang="en-US" sz="1600" dirty="0" smtClean="0">
                <a:latin typeface="微软雅黑" panose="020B0503020204020204" pitchFamily="34" charset="-122"/>
                <a:ea typeface="微软雅黑" panose="020B0503020204020204" pitchFamily="34" charset="-122"/>
              </a:rPr>
              <a:t>    临时线架空时，厂内不得低于</a:t>
            </a:r>
            <a:r>
              <a:rPr lang="en-US" altLang="zh-CN" sz="1600" dirty="0" smtClean="0">
                <a:latin typeface="微软雅黑" panose="020B0503020204020204" pitchFamily="34" charset="-122"/>
                <a:ea typeface="微软雅黑" panose="020B0503020204020204" pitchFamily="34" charset="-122"/>
              </a:rPr>
              <a:t>2.5</a:t>
            </a:r>
            <a:r>
              <a:rPr lang="zh-CN" altLang="en-US" sz="1600" dirty="0" smtClean="0">
                <a:latin typeface="微软雅黑" panose="020B0503020204020204" pitchFamily="34" charset="-122"/>
                <a:ea typeface="微软雅黑" panose="020B0503020204020204" pitchFamily="34" charset="-122"/>
              </a:rPr>
              <a:t>米，穿越道路不得低于</a:t>
            </a:r>
            <a:r>
              <a:rPr lang="en-US" altLang="zh-CN" sz="1600" dirty="0" smtClean="0">
                <a:latin typeface="微软雅黑" panose="020B0503020204020204" pitchFamily="34" charset="-122"/>
                <a:ea typeface="微软雅黑" panose="020B0503020204020204" pitchFamily="34" charset="-122"/>
              </a:rPr>
              <a:t>5</a:t>
            </a:r>
            <a:r>
              <a:rPr lang="zh-CN" altLang="en-US" sz="1600" dirty="0" smtClean="0">
                <a:latin typeface="微软雅黑" panose="020B0503020204020204" pitchFamily="34" charset="-122"/>
                <a:ea typeface="微软雅黑" panose="020B0503020204020204" pitchFamily="34" charset="-122"/>
              </a:rPr>
              <a:t>米；</a:t>
            </a:r>
            <a:endParaRPr lang="zh-CN" altLang="en-US" sz="1600" dirty="0"/>
          </a:p>
        </p:txBody>
      </p:sp>
      <p:sp>
        <p:nvSpPr>
          <p:cNvPr id="11" name="椭圆 10"/>
          <p:cNvSpPr/>
          <p:nvPr/>
        </p:nvSpPr>
        <p:spPr>
          <a:xfrm>
            <a:off x="2095262" y="4509120"/>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2094700" y="4826180"/>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2109776" y="543127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2109214" y="603580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push dir="u"/>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153" y="395372"/>
            <a:ext cx="4209807" cy="369332"/>
          </a:xfrm>
          <a:prstGeom prst="rect">
            <a:avLst/>
          </a:prstGeom>
        </p:spPr>
        <p:txBody>
          <a:bodyPr wrap="none">
            <a:spAutoFit/>
          </a:bodyPr>
          <a:lstStyle/>
          <a:p>
            <a:pPr lvl="0"/>
            <a:r>
              <a:rPr lang="en-US" altLang="zh-CN" dirty="0" smtClean="0">
                <a:solidFill>
                  <a:schemeClr val="tx2"/>
                </a:solidFill>
                <a:latin typeface="华文隶书" panose="02010800040101010101" pitchFamily="2" charset="-122"/>
                <a:ea typeface="华文隶书" panose="02010800040101010101" pitchFamily="2" charset="-122"/>
              </a:rPr>
              <a:t>3</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、企业常用的电气的相关安全管理措施</a:t>
            </a:r>
            <a:endParaRPr lang="zh-CN" altLang="en-US" dirty="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251520" y="908720"/>
          <a:ext cx="1512168" cy="288032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Text Box 8"/>
          <p:cNvSpPr txBox="1">
            <a:spLocks noChangeArrowheads="1"/>
          </p:cNvSpPr>
          <p:nvPr/>
        </p:nvSpPr>
        <p:spPr bwMode="auto">
          <a:xfrm>
            <a:off x="1835696" y="786190"/>
            <a:ext cx="3529161" cy="338554"/>
          </a:xfrm>
          <a:prstGeom prst="rect">
            <a:avLst/>
          </a:prstGeom>
          <a:noFill/>
          <a:ln>
            <a:noFill/>
          </a:ln>
          <a:effectLst/>
        </p:spPr>
        <p:txBody>
          <a:bodyPr wrap="square">
            <a:spAutoFit/>
          </a:bodyPr>
          <a:lstStyle>
            <a:defPPr>
              <a:defRPr lang="zh-CN"/>
            </a:defPPr>
            <a:lvl1pPr algn="ctr">
              <a:buClr>
                <a:schemeClr val="tx2"/>
              </a:buClr>
              <a:buSzPct val="70000"/>
              <a:buFont typeface="Wingdings" panose="05000000000000000000" pitchFamily="2" charset="2"/>
              <a:buChar char="Ø"/>
              <a:defRPr sz="2000">
                <a:latin typeface="微软雅黑" panose="020B0503020204020204" pitchFamily="34" charset="-122"/>
                <a:ea typeface="微软雅黑" panose="020B0503020204020204" pitchFamily="34" charset="-122"/>
              </a:defRPr>
            </a:lvl1pPr>
          </a:lstStyle>
          <a:p>
            <a:pPr algn="l">
              <a:buNone/>
            </a:pPr>
            <a:r>
              <a:rPr lang="zh-CN" altLang="en-US" sz="1600" b="1" dirty="0" smtClean="0">
                <a:solidFill>
                  <a:srgbClr val="22518A"/>
                </a:solidFill>
              </a:rPr>
              <a:t>三、临时用电作业</a:t>
            </a:r>
            <a:r>
              <a:rPr lang="en-US" altLang="zh-CN" sz="1600" b="1" dirty="0" smtClean="0">
                <a:solidFill>
                  <a:srgbClr val="22518A"/>
                </a:solidFill>
              </a:rPr>
              <a:t>26</a:t>
            </a:r>
            <a:r>
              <a:rPr lang="zh-CN" altLang="en-US" sz="1600" b="1" dirty="0" smtClean="0">
                <a:solidFill>
                  <a:srgbClr val="22518A"/>
                </a:solidFill>
              </a:rPr>
              <a:t>项安全措施</a:t>
            </a:r>
            <a:endParaRPr lang="zh-CN" altLang="en-US" sz="1600" b="1" dirty="0" smtClean="0">
              <a:solidFill>
                <a:srgbClr val="22518A"/>
              </a:solidFill>
            </a:endParaRPr>
          </a:p>
        </p:txBody>
      </p:sp>
      <p:sp>
        <p:nvSpPr>
          <p:cNvPr id="7" name="矩形 6"/>
          <p:cNvSpPr/>
          <p:nvPr/>
        </p:nvSpPr>
        <p:spPr>
          <a:xfrm>
            <a:off x="2016224" y="1052736"/>
            <a:ext cx="6516216" cy="830997"/>
          </a:xfrm>
          <a:prstGeom prst="rect">
            <a:avLst/>
          </a:prstGeom>
        </p:spPr>
        <p:txBody>
          <a:bodyPr wrap="square">
            <a:spAutoFit/>
          </a:bodyPr>
          <a:lstStyle/>
          <a:p>
            <a:pPr lvl="0" fontAlgn="base">
              <a:lnSpc>
                <a:spcPct val="150000"/>
              </a:lnSpc>
              <a:spcBef>
                <a:spcPct val="20000"/>
              </a:spcBef>
              <a:spcAft>
                <a:spcPct val="0"/>
              </a:spcAft>
            </a:pPr>
            <a:r>
              <a:rPr lang="en-US" altLang="zh-CN" sz="1600" dirty="0" smtClean="0">
                <a:latin typeface="微软雅黑" panose="020B0503020204020204" pitchFamily="34" charset="-122"/>
                <a:ea typeface="微软雅黑" panose="020B0503020204020204" pitchFamily="34" charset="-122"/>
              </a:rPr>
              <a:t>23</a:t>
            </a:r>
            <a:r>
              <a:rPr lang="zh-CN" altLang="en-US" sz="1600" dirty="0" smtClean="0">
                <a:latin typeface="微软雅黑" panose="020B0503020204020204" pitchFamily="34" charset="-122"/>
                <a:ea typeface="微软雅黑" panose="020B0503020204020204" pitchFamily="34" charset="-122"/>
              </a:rPr>
              <a:t>、使用周期在</a:t>
            </a:r>
            <a:r>
              <a:rPr lang="zh-CN" altLang="en-US" sz="1600" dirty="0" smtClean="0">
                <a:solidFill>
                  <a:srgbClr val="C00000"/>
                </a:solidFill>
                <a:latin typeface="微软雅黑" panose="020B0503020204020204" pitchFamily="34" charset="-122"/>
                <a:ea typeface="微软雅黑" panose="020B0503020204020204" pitchFamily="34" charset="-122"/>
              </a:rPr>
              <a:t>一个月以下</a:t>
            </a:r>
            <a:r>
              <a:rPr lang="zh-CN" altLang="en-US" sz="1600" dirty="0" smtClean="0">
                <a:latin typeface="微软雅黑" panose="020B0503020204020204" pitchFamily="34" charset="-122"/>
                <a:ea typeface="微软雅黑" panose="020B0503020204020204" pitchFamily="34" charset="-122"/>
              </a:rPr>
              <a:t>的临时用电线路，可采用架空线或地面走线方式，要求：</a:t>
            </a:r>
            <a:endParaRPr lang="zh-CN" altLang="en-US" sz="1600" dirty="0" smtClean="0">
              <a:latin typeface="微软雅黑" panose="020B0503020204020204" pitchFamily="34" charset="-122"/>
              <a:ea typeface="微软雅黑" panose="020B0503020204020204" pitchFamily="34" charset="-122"/>
            </a:endParaRPr>
          </a:p>
        </p:txBody>
      </p:sp>
      <p:sp>
        <p:nvSpPr>
          <p:cNvPr id="8" name="矩形 7"/>
          <p:cNvSpPr/>
          <p:nvPr/>
        </p:nvSpPr>
        <p:spPr>
          <a:xfrm>
            <a:off x="2286000" y="1772816"/>
            <a:ext cx="4572000" cy="418191"/>
          </a:xfrm>
          <a:prstGeom prst="rect">
            <a:avLst/>
          </a:prstGeom>
        </p:spPr>
        <p:txBody>
          <a:bodyPr>
            <a:spAutoFit/>
          </a:bodyPr>
          <a:lstStyle/>
          <a:p>
            <a:pPr lvl="0" fontAlgn="base">
              <a:lnSpc>
                <a:spcPct val="150000"/>
              </a:lnSpc>
              <a:spcBef>
                <a:spcPct val="20000"/>
              </a:spcBef>
              <a:spcAft>
                <a:spcPct val="0"/>
              </a:spcAft>
              <a:buClr>
                <a:srgbClr val="0000FF"/>
              </a:buClr>
            </a:pPr>
            <a:r>
              <a:rPr lang="zh-CN" altLang="en-US" sz="1600" dirty="0" smtClean="0">
                <a:latin typeface="微软雅黑" panose="020B0503020204020204" pitchFamily="34" charset="-122"/>
                <a:ea typeface="微软雅黑" panose="020B0503020204020204" pitchFamily="34" charset="-122"/>
              </a:rPr>
              <a:t>所有的地面走线须设有走向标记和安全标志；</a:t>
            </a:r>
            <a:endParaRPr lang="zh-CN" altLang="en-US" sz="1600" dirty="0" smtClean="0">
              <a:latin typeface="微软雅黑" panose="020B0503020204020204" pitchFamily="34" charset="-122"/>
              <a:ea typeface="微软雅黑" panose="020B0503020204020204" pitchFamily="34" charset="-122"/>
            </a:endParaRPr>
          </a:p>
        </p:txBody>
      </p:sp>
      <p:sp>
        <p:nvSpPr>
          <p:cNvPr id="9" name="矩形 8"/>
          <p:cNvSpPr/>
          <p:nvPr/>
        </p:nvSpPr>
        <p:spPr>
          <a:xfrm>
            <a:off x="2286000" y="2084655"/>
            <a:ext cx="6030416" cy="1200329"/>
          </a:xfrm>
          <a:prstGeom prst="rect">
            <a:avLst/>
          </a:prstGeom>
        </p:spPr>
        <p:txBody>
          <a:bodyPr wrap="square">
            <a:spAutoFit/>
          </a:bodyPr>
          <a:lstStyle/>
          <a:p>
            <a:pPr lvl="0" fontAlgn="base">
              <a:lnSpc>
                <a:spcPct val="150000"/>
              </a:lnSpc>
              <a:spcBef>
                <a:spcPct val="20000"/>
              </a:spcBef>
              <a:spcAft>
                <a:spcPct val="0"/>
              </a:spcAft>
              <a:buClr>
                <a:srgbClr val="0000FF"/>
              </a:buClr>
            </a:pPr>
            <a:r>
              <a:rPr lang="zh-CN" altLang="en-US" sz="1600" dirty="0" smtClean="0">
                <a:latin typeface="微软雅黑" panose="020B0503020204020204" pitchFamily="34" charset="-122"/>
                <a:ea typeface="微软雅黑" panose="020B0503020204020204" pitchFamily="34" charset="-122"/>
              </a:rPr>
              <a:t>在必须横跨道路或有重物挤压危险的路段，需将相应线路穿硬管保护，硬管必须固定；当位于交通繁忙区域或重型设备经过的区域时，应用混凝土件对其进行保护，并设置安全警示标志；</a:t>
            </a:r>
            <a:endParaRPr lang="zh-CN" altLang="en-US" sz="1600" dirty="0" smtClean="0">
              <a:latin typeface="微软雅黑" panose="020B0503020204020204" pitchFamily="34" charset="-122"/>
              <a:ea typeface="微软雅黑" panose="020B0503020204020204" pitchFamily="34" charset="-122"/>
            </a:endParaRPr>
          </a:p>
        </p:txBody>
      </p:sp>
      <p:sp>
        <p:nvSpPr>
          <p:cNvPr id="11" name="矩形 10"/>
          <p:cNvSpPr/>
          <p:nvPr/>
        </p:nvSpPr>
        <p:spPr>
          <a:xfrm>
            <a:off x="2282258" y="3191482"/>
            <a:ext cx="4083169" cy="338554"/>
          </a:xfrm>
          <a:prstGeom prst="rect">
            <a:avLst/>
          </a:prstGeom>
        </p:spPr>
        <p:txBody>
          <a:bodyPr wrap="none">
            <a:spAutoFit/>
          </a:bodyPr>
          <a:lstStyle/>
          <a:p>
            <a:r>
              <a:rPr lang="zh-CN" altLang="en-US" sz="1600" dirty="0" smtClean="0">
                <a:latin typeface="微软雅黑" panose="020B0503020204020204" pitchFamily="34" charset="-122"/>
                <a:ea typeface="微软雅黑" panose="020B0503020204020204" pitchFamily="34" charset="-122"/>
              </a:rPr>
              <a:t>要避免布置在已知或将来需要开挖的地区；</a:t>
            </a:r>
            <a:endParaRPr lang="zh-CN" altLang="en-US" sz="1600" dirty="0"/>
          </a:p>
        </p:txBody>
      </p:sp>
      <p:sp>
        <p:nvSpPr>
          <p:cNvPr id="12" name="椭圆 11"/>
          <p:cNvSpPr/>
          <p:nvPr/>
        </p:nvSpPr>
        <p:spPr>
          <a:xfrm>
            <a:off x="2123728" y="1945860"/>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2123728" y="227687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2123728" y="3270470"/>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018173" y="3465000"/>
            <a:ext cx="3417923" cy="338554"/>
          </a:xfrm>
          <a:prstGeom prst="rect">
            <a:avLst/>
          </a:prstGeom>
        </p:spPr>
        <p:txBody>
          <a:bodyPr wrap="none">
            <a:spAutoFit/>
          </a:bodyPr>
          <a:lstStyle/>
          <a:p>
            <a:pPr lvl="0" fontAlgn="base">
              <a:spcBef>
                <a:spcPct val="20000"/>
              </a:spcBef>
              <a:spcAft>
                <a:spcPct val="0"/>
              </a:spcAft>
            </a:pPr>
            <a:r>
              <a:rPr lang="en-US" altLang="zh-CN" sz="1600" dirty="0" smtClean="0">
                <a:solidFill>
                  <a:srgbClr val="C00000"/>
                </a:solidFill>
                <a:latin typeface="微软雅黑" panose="020B0503020204020204" pitchFamily="34" charset="-122"/>
                <a:ea typeface="微软雅黑" panose="020B0503020204020204" pitchFamily="34" charset="-122"/>
              </a:rPr>
              <a:t>24</a:t>
            </a:r>
            <a:r>
              <a:rPr lang="zh-CN" altLang="en-US" sz="1600" dirty="0" smtClean="0">
                <a:solidFill>
                  <a:srgbClr val="C00000"/>
                </a:solidFill>
                <a:latin typeface="微软雅黑" panose="020B0503020204020204" pitchFamily="34" charset="-122"/>
                <a:ea typeface="微软雅黑" panose="020B0503020204020204" pitchFamily="34" charset="-122"/>
              </a:rPr>
              <a:t>、用电设备安全使用要求（</a:t>
            </a:r>
            <a:r>
              <a:rPr lang="en-US" altLang="zh-CN" sz="1600" dirty="0" smtClean="0">
                <a:solidFill>
                  <a:srgbClr val="C00000"/>
                </a:solidFill>
                <a:latin typeface="微软雅黑" panose="020B0503020204020204" pitchFamily="34" charset="-122"/>
                <a:ea typeface="微软雅黑" panose="020B0503020204020204" pitchFamily="34" charset="-122"/>
              </a:rPr>
              <a:t>1</a:t>
            </a:r>
            <a:r>
              <a:rPr lang="zh-CN" altLang="en-US" sz="1600" dirty="0" smtClean="0">
                <a:solidFill>
                  <a:srgbClr val="C00000"/>
                </a:solidFill>
                <a:latin typeface="微软雅黑" panose="020B0503020204020204" pitchFamily="34" charset="-122"/>
                <a:ea typeface="微软雅黑" panose="020B0503020204020204" pitchFamily="34" charset="-122"/>
              </a:rPr>
              <a:t>）：</a:t>
            </a:r>
            <a:endParaRPr lang="zh-CN" altLang="en-US" sz="1600" dirty="0" smtClean="0">
              <a:solidFill>
                <a:srgbClr val="C00000"/>
              </a:solidFill>
              <a:latin typeface="微软雅黑" panose="020B0503020204020204" pitchFamily="34" charset="-122"/>
              <a:ea typeface="微软雅黑" panose="020B0503020204020204" pitchFamily="34" charset="-122"/>
            </a:endParaRPr>
          </a:p>
        </p:txBody>
      </p:sp>
      <p:sp>
        <p:nvSpPr>
          <p:cNvPr id="16" name="矩形 15"/>
          <p:cNvSpPr/>
          <p:nvPr/>
        </p:nvSpPr>
        <p:spPr>
          <a:xfrm>
            <a:off x="2271026" y="3746060"/>
            <a:ext cx="3467616" cy="338554"/>
          </a:xfrm>
          <a:prstGeom prst="rect">
            <a:avLst/>
          </a:prstGeom>
        </p:spPr>
        <p:txBody>
          <a:bodyPr wrap="none">
            <a:spAutoFit/>
          </a:bodyPr>
          <a:lstStyle/>
          <a:p>
            <a:pPr lvl="0" fontAlgn="base">
              <a:spcBef>
                <a:spcPct val="20000"/>
              </a:spcBef>
              <a:spcAft>
                <a:spcPct val="0"/>
              </a:spcAft>
              <a:buClr>
                <a:srgbClr val="0000FF"/>
              </a:buClr>
            </a:pPr>
            <a:r>
              <a:rPr lang="zh-CN" altLang="en-US" sz="1600" dirty="0" smtClean="0">
                <a:latin typeface="微软雅黑" panose="020B0503020204020204" pitchFamily="34" charset="-122"/>
                <a:ea typeface="微软雅黑" panose="020B0503020204020204" pitchFamily="34" charset="-122"/>
              </a:rPr>
              <a:t>使用前应检查电气装置和保护装置；</a:t>
            </a:r>
            <a:endParaRPr lang="zh-CN" altLang="en-US" sz="1600" dirty="0" smtClean="0">
              <a:latin typeface="微软雅黑" panose="020B0503020204020204" pitchFamily="34" charset="-122"/>
              <a:ea typeface="微软雅黑" panose="020B0503020204020204" pitchFamily="34" charset="-122"/>
            </a:endParaRPr>
          </a:p>
        </p:txBody>
      </p:sp>
      <p:sp>
        <p:nvSpPr>
          <p:cNvPr id="17" name="矩形 16"/>
          <p:cNvSpPr/>
          <p:nvPr/>
        </p:nvSpPr>
        <p:spPr>
          <a:xfrm>
            <a:off x="2286000" y="4014357"/>
            <a:ext cx="6030416" cy="917046"/>
          </a:xfrm>
          <a:prstGeom prst="rect">
            <a:avLst/>
          </a:prstGeom>
        </p:spPr>
        <p:txBody>
          <a:bodyPr wrap="square">
            <a:spAutoFit/>
          </a:bodyPr>
          <a:lstStyle/>
          <a:p>
            <a:pPr lvl="0" fontAlgn="base">
              <a:lnSpc>
                <a:spcPts val="2200"/>
              </a:lnSpc>
              <a:spcBef>
                <a:spcPct val="20000"/>
              </a:spcBef>
              <a:spcAft>
                <a:spcPct val="0"/>
              </a:spcAft>
              <a:buClr>
                <a:srgbClr val="0000FF"/>
              </a:buClr>
            </a:pPr>
            <a:r>
              <a:rPr lang="zh-CN" altLang="en-US" sz="1600" dirty="0" smtClean="0">
                <a:latin typeface="微软雅黑" panose="020B0503020204020204" pitchFamily="34" charset="-122"/>
                <a:ea typeface="微软雅黑" panose="020B0503020204020204" pitchFamily="34" charset="-122"/>
              </a:rPr>
              <a:t>送电操作顺序为：总配电箱→分配电箱→开关箱（前级过载保护电流必须大于后缀）。停电操作顺序为：开关箱→分配电箱→总配电箱（出项电气故障的紧急情况除外）；</a:t>
            </a:r>
            <a:endParaRPr lang="zh-CN" altLang="en-US" sz="1600" dirty="0" smtClean="0">
              <a:latin typeface="微软雅黑" panose="020B0503020204020204" pitchFamily="34" charset="-122"/>
              <a:ea typeface="微软雅黑" panose="020B0503020204020204" pitchFamily="34" charset="-122"/>
            </a:endParaRPr>
          </a:p>
        </p:txBody>
      </p:sp>
      <p:sp>
        <p:nvSpPr>
          <p:cNvPr id="18" name="矩形 17"/>
          <p:cNvSpPr/>
          <p:nvPr/>
        </p:nvSpPr>
        <p:spPr>
          <a:xfrm>
            <a:off x="2286000" y="4825056"/>
            <a:ext cx="5022304" cy="461665"/>
          </a:xfrm>
          <a:prstGeom prst="rect">
            <a:avLst/>
          </a:prstGeom>
        </p:spPr>
        <p:txBody>
          <a:bodyPr wrap="square">
            <a:spAutoFit/>
          </a:bodyPr>
          <a:lstStyle/>
          <a:p>
            <a:pPr lvl="0" fontAlgn="base">
              <a:lnSpc>
                <a:spcPct val="150000"/>
              </a:lnSpc>
              <a:spcBef>
                <a:spcPct val="20000"/>
              </a:spcBef>
              <a:spcAft>
                <a:spcPct val="0"/>
              </a:spcAft>
              <a:buClr>
                <a:srgbClr val="0000FF"/>
              </a:buClr>
            </a:pPr>
            <a:r>
              <a:rPr lang="zh-CN" altLang="en-US" sz="1600" dirty="0" smtClean="0">
                <a:latin typeface="微软雅黑" panose="020B0503020204020204" pitchFamily="34" charset="-122"/>
                <a:ea typeface="微软雅黑" panose="020B0503020204020204" pitchFamily="34" charset="-122"/>
              </a:rPr>
              <a:t>临时电源暂停使用时，应在接入点处切断电源线；</a:t>
            </a:r>
            <a:endParaRPr lang="zh-CN" altLang="en-US" sz="1600" dirty="0" smtClean="0">
              <a:latin typeface="微软雅黑" panose="020B0503020204020204" pitchFamily="34" charset="-122"/>
              <a:ea typeface="微软雅黑" panose="020B0503020204020204" pitchFamily="34" charset="-122"/>
            </a:endParaRPr>
          </a:p>
        </p:txBody>
      </p:sp>
      <p:sp>
        <p:nvSpPr>
          <p:cNvPr id="19" name="矩形 18"/>
          <p:cNvSpPr/>
          <p:nvPr/>
        </p:nvSpPr>
        <p:spPr>
          <a:xfrm>
            <a:off x="2286000" y="5174091"/>
            <a:ext cx="5958408" cy="634917"/>
          </a:xfrm>
          <a:prstGeom prst="rect">
            <a:avLst/>
          </a:prstGeom>
        </p:spPr>
        <p:txBody>
          <a:bodyPr wrap="square">
            <a:spAutoFit/>
          </a:bodyPr>
          <a:lstStyle/>
          <a:p>
            <a:pPr lvl="0" fontAlgn="base">
              <a:lnSpc>
                <a:spcPts val="2200"/>
              </a:lnSpc>
              <a:spcBef>
                <a:spcPct val="20000"/>
              </a:spcBef>
              <a:spcAft>
                <a:spcPct val="0"/>
              </a:spcAft>
              <a:buClr>
                <a:srgbClr val="0000FF"/>
              </a:buClr>
            </a:pPr>
            <a:r>
              <a:rPr lang="zh-CN" altLang="en-US" sz="1600" dirty="0" smtClean="0">
                <a:latin typeface="微软雅黑" panose="020B0503020204020204" pitchFamily="34" charset="-122"/>
                <a:ea typeface="微软雅黑" panose="020B0503020204020204" pitchFamily="34" charset="-122"/>
              </a:rPr>
              <a:t>检查现场的电气设备、线路和配电箱运行情况，发现问题应及时处理；</a:t>
            </a:r>
            <a:endParaRPr lang="zh-CN" altLang="en-US" sz="1600" dirty="0" smtClean="0">
              <a:latin typeface="微软雅黑" panose="020B0503020204020204" pitchFamily="34" charset="-122"/>
              <a:ea typeface="微软雅黑" panose="020B0503020204020204" pitchFamily="34" charset="-122"/>
            </a:endParaRPr>
          </a:p>
        </p:txBody>
      </p:sp>
      <p:sp>
        <p:nvSpPr>
          <p:cNvPr id="20" name="矩形 19"/>
          <p:cNvSpPr/>
          <p:nvPr/>
        </p:nvSpPr>
        <p:spPr>
          <a:xfrm>
            <a:off x="2278191" y="5733256"/>
            <a:ext cx="3877985" cy="352789"/>
          </a:xfrm>
          <a:prstGeom prst="rect">
            <a:avLst/>
          </a:prstGeom>
        </p:spPr>
        <p:txBody>
          <a:bodyPr wrap="none">
            <a:spAutoFit/>
          </a:bodyPr>
          <a:lstStyle/>
          <a:p>
            <a:pPr lvl="0" fontAlgn="base">
              <a:lnSpc>
                <a:spcPts val="2200"/>
              </a:lnSpc>
              <a:spcBef>
                <a:spcPct val="20000"/>
              </a:spcBef>
              <a:spcAft>
                <a:spcPct val="0"/>
              </a:spcAft>
              <a:buClr>
                <a:srgbClr val="0000FF"/>
              </a:buClr>
            </a:pPr>
            <a:r>
              <a:rPr lang="zh-CN" altLang="en-US" sz="1600" dirty="0" smtClean="0">
                <a:latin typeface="微软雅黑" panose="020B0503020204020204" pitchFamily="34" charset="-122"/>
                <a:ea typeface="微软雅黑" panose="020B0503020204020204" pitchFamily="34" charset="-122"/>
              </a:rPr>
              <a:t>搬迁或移动用电设备时，应先切断电源；</a:t>
            </a:r>
            <a:endParaRPr lang="zh-CN" altLang="en-US" sz="1600" dirty="0" smtClean="0">
              <a:latin typeface="微软雅黑" panose="020B0503020204020204" pitchFamily="34" charset="-122"/>
              <a:ea typeface="微软雅黑" panose="020B0503020204020204" pitchFamily="34" charset="-122"/>
            </a:endParaRPr>
          </a:p>
        </p:txBody>
      </p:sp>
      <p:sp>
        <p:nvSpPr>
          <p:cNvPr id="21" name="矩形 20"/>
          <p:cNvSpPr/>
          <p:nvPr/>
        </p:nvSpPr>
        <p:spPr>
          <a:xfrm>
            <a:off x="2292327" y="6035802"/>
            <a:ext cx="3057247" cy="338554"/>
          </a:xfrm>
          <a:prstGeom prst="rect">
            <a:avLst/>
          </a:prstGeom>
        </p:spPr>
        <p:txBody>
          <a:bodyPr wrap="none">
            <a:spAutoFit/>
          </a:bodyPr>
          <a:lstStyle/>
          <a:p>
            <a:pPr lvl="0" fontAlgn="base">
              <a:spcBef>
                <a:spcPct val="20000"/>
              </a:spcBef>
              <a:spcAft>
                <a:spcPct val="0"/>
              </a:spcAft>
              <a:buClr>
                <a:srgbClr val="0000FF"/>
              </a:buClr>
            </a:pPr>
            <a:r>
              <a:rPr lang="zh-CN" altLang="en-US" sz="1600" dirty="0" smtClean="0">
                <a:latin typeface="微软雅黑" panose="020B0503020204020204" pitchFamily="34" charset="-122"/>
                <a:ea typeface="微软雅黑" panose="020B0503020204020204" pitchFamily="34" charset="-122"/>
              </a:rPr>
              <a:t>配电箱应保持整洁、接地良好；</a:t>
            </a:r>
            <a:endParaRPr lang="zh-CN" altLang="en-US" sz="1600" dirty="0" smtClean="0">
              <a:latin typeface="微软雅黑" panose="020B0503020204020204" pitchFamily="34" charset="-122"/>
              <a:ea typeface="微软雅黑" panose="020B0503020204020204" pitchFamily="34" charset="-122"/>
            </a:endParaRPr>
          </a:p>
        </p:txBody>
      </p:sp>
      <p:sp>
        <p:nvSpPr>
          <p:cNvPr id="22" name="椭圆 21"/>
          <p:cNvSpPr/>
          <p:nvPr/>
        </p:nvSpPr>
        <p:spPr>
          <a:xfrm>
            <a:off x="2123728" y="383258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2123728" y="4120614"/>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2123728" y="5013176"/>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2123728" y="527274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2123728" y="5848806"/>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2123728" y="6107810"/>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push dir="u"/>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153" y="395372"/>
            <a:ext cx="4209807" cy="369332"/>
          </a:xfrm>
          <a:prstGeom prst="rect">
            <a:avLst/>
          </a:prstGeom>
        </p:spPr>
        <p:txBody>
          <a:bodyPr wrap="none">
            <a:spAutoFit/>
          </a:bodyPr>
          <a:lstStyle/>
          <a:p>
            <a:pPr lvl="0"/>
            <a:r>
              <a:rPr lang="en-US" altLang="zh-CN" dirty="0" smtClean="0">
                <a:solidFill>
                  <a:schemeClr val="tx2"/>
                </a:solidFill>
                <a:latin typeface="华文隶书" panose="02010800040101010101" pitchFamily="2" charset="-122"/>
                <a:ea typeface="华文隶书" panose="02010800040101010101" pitchFamily="2" charset="-122"/>
              </a:rPr>
              <a:t>3</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、企业常用的电气的相关安全管理措施</a:t>
            </a:r>
            <a:endParaRPr lang="zh-CN" altLang="en-US" dirty="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251520" y="908720"/>
          <a:ext cx="1512168" cy="288032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Text Box 8"/>
          <p:cNvSpPr txBox="1">
            <a:spLocks noChangeArrowheads="1"/>
          </p:cNvSpPr>
          <p:nvPr/>
        </p:nvSpPr>
        <p:spPr bwMode="auto">
          <a:xfrm>
            <a:off x="1835696" y="800704"/>
            <a:ext cx="3529161" cy="338554"/>
          </a:xfrm>
          <a:prstGeom prst="rect">
            <a:avLst/>
          </a:prstGeom>
          <a:noFill/>
          <a:ln>
            <a:noFill/>
          </a:ln>
          <a:effectLst/>
        </p:spPr>
        <p:txBody>
          <a:bodyPr wrap="square">
            <a:spAutoFit/>
          </a:bodyPr>
          <a:lstStyle>
            <a:defPPr>
              <a:defRPr lang="zh-CN"/>
            </a:defPPr>
            <a:lvl1pPr algn="ctr">
              <a:buClr>
                <a:schemeClr val="tx2"/>
              </a:buClr>
              <a:buSzPct val="70000"/>
              <a:buFont typeface="Wingdings" panose="05000000000000000000" pitchFamily="2" charset="2"/>
              <a:buChar char="Ø"/>
              <a:defRPr sz="2000">
                <a:latin typeface="微软雅黑" panose="020B0503020204020204" pitchFamily="34" charset="-122"/>
                <a:ea typeface="微软雅黑" panose="020B0503020204020204" pitchFamily="34" charset="-122"/>
              </a:defRPr>
            </a:lvl1pPr>
          </a:lstStyle>
          <a:p>
            <a:pPr algn="l">
              <a:buNone/>
            </a:pPr>
            <a:r>
              <a:rPr lang="zh-CN" altLang="en-US" sz="1600" b="1" dirty="0" smtClean="0">
                <a:solidFill>
                  <a:srgbClr val="22518A"/>
                </a:solidFill>
              </a:rPr>
              <a:t>三、临时用电作业</a:t>
            </a:r>
            <a:r>
              <a:rPr lang="en-US" altLang="zh-CN" sz="1600" b="1" dirty="0" smtClean="0">
                <a:solidFill>
                  <a:srgbClr val="22518A"/>
                </a:solidFill>
              </a:rPr>
              <a:t>26</a:t>
            </a:r>
            <a:r>
              <a:rPr lang="zh-CN" altLang="en-US" sz="1600" b="1" dirty="0" smtClean="0">
                <a:solidFill>
                  <a:srgbClr val="22518A"/>
                </a:solidFill>
              </a:rPr>
              <a:t>项安全措施</a:t>
            </a:r>
            <a:endParaRPr lang="zh-CN" altLang="en-US" sz="1600" b="1" dirty="0" smtClean="0">
              <a:solidFill>
                <a:srgbClr val="22518A"/>
              </a:solidFill>
            </a:endParaRPr>
          </a:p>
        </p:txBody>
      </p:sp>
      <p:sp>
        <p:nvSpPr>
          <p:cNvPr id="7" name="矩形 6"/>
          <p:cNvSpPr/>
          <p:nvPr/>
        </p:nvSpPr>
        <p:spPr>
          <a:xfrm>
            <a:off x="1907704" y="1218238"/>
            <a:ext cx="3417923" cy="338554"/>
          </a:xfrm>
          <a:prstGeom prst="rect">
            <a:avLst/>
          </a:prstGeom>
        </p:spPr>
        <p:txBody>
          <a:bodyPr wrap="none">
            <a:spAutoFit/>
          </a:bodyPr>
          <a:lstStyle/>
          <a:p>
            <a:pPr lvl="0" fontAlgn="base">
              <a:spcBef>
                <a:spcPct val="20000"/>
              </a:spcBef>
              <a:spcAft>
                <a:spcPct val="0"/>
              </a:spcAft>
            </a:pPr>
            <a:r>
              <a:rPr lang="en-US" altLang="zh-CN" sz="1600" dirty="0" smtClean="0">
                <a:solidFill>
                  <a:srgbClr val="C00000"/>
                </a:solidFill>
                <a:latin typeface="微软雅黑" panose="020B0503020204020204" pitchFamily="34" charset="-122"/>
                <a:ea typeface="微软雅黑" panose="020B0503020204020204" pitchFamily="34" charset="-122"/>
              </a:rPr>
              <a:t>26</a:t>
            </a:r>
            <a:r>
              <a:rPr lang="zh-CN" altLang="en-US" sz="1600" dirty="0" smtClean="0">
                <a:solidFill>
                  <a:srgbClr val="C00000"/>
                </a:solidFill>
                <a:latin typeface="微软雅黑" panose="020B0503020204020204" pitchFamily="34" charset="-122"/>
                <a:ea typeface="微软雅黑" panose="020B0503020204020204" pitchFamily="34" charset="-122"/>
              </a:rPr>
              <a:t>、用电设备安全使用要求（</a:t>
            </a:r>
            <a:r>
              <a:rPr lang="en-US" altLang="zh-CN" sz="1600" dirty="0" smtClean="0">
                <a:solidFill>
                  <a:srgbClr val="C00000"/>
                </a:solidFill>
                <a:latin typeface="微软雅黑" panose="020B0503020204020204" pitchFamily="34" charset="-122"/>
                <a:ea typeface="微软雅黑" panose="020B0503020204020204" pitchFamily="34" charset="-122"/>
              </a:rPr>
              <a:t>2</a:t>
            </a:r>
            <a:r>
              <a:rPr lang="zh-CN" altLang="en-US" sz="1600" dirty="0" smtClean="0">
                <a:solidFill>
                  <a:srgbClr val="C00000"/>
                </a:solidFill>
                <a:latin typeface="微软雅黑" panose="020B0503020204020204" pitchFamily="34" charset="-122"/>
                <a:ea typeface="微软雅黑" panose="020B0503020204020204" pitchFamily="34" charset="-122"/>
              </a:rPr>
              <a:t>）：</a:t>
            </a:r>
            <a:endParaRPr lang="zh-CN" altLang="en-US" sz="1600" dirty="0" smtClean="0">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a:off x="2411760" y="1641419"/>
            <a:ext cx="6120680" cy="830997"/>
          </a:xfrm>
          <a:prstGeom prst="rect">
            <a:avLst/>
          </a:prstGeom>
        </p:spPr>
        <p:txBody>
          <a:bodyPr wrap="square">
            <a:spAutoFit/>
          </a:bodyPr>
          <a:lstStyle/>
          <a:p>
            <a:pPr lvl="0" fontAlgn="base">
              <a:lnSpc>
                <a:spcPct val="150000"/>
              </a:lnSpc>
              <a:spcBef>
                <a:spcPct val="20000"/>
              </a:spcBef>
              <a:spcAft>
                <a:spcPct val="0"/>
              </a:spcAft>
              <a:buClr>
                <a:srgbClr val="0000FF"/>
              </a:buClr>
            </a:pPr>
            <a:r>
              <a:rPr lang="zh-CN" altLang="en-US" sz="1600" dirty="0" smtClean="0">
                <a:latin typeface="微软雅黑" panose="020B0503020204020204" pitchFamily="34" charset="-122"/>
                <a:ea typeface="微软雅黑" panose="020B0503020204020204" pitchFamily="34" charset="-122"/>
              </a:rPr>
              <a:t>所有进场的用电设备应检查合格贴上标签后方可使用，搬迁或移动后的用电设备应再次检查确认；</a:t>
            </a:r>
            <a:endParaRPr lang="zh-CN" altLang="en-US" sz="1600" dirty="0" smtClean="0">
              <a:latin typeface="微软雅黑" panose="020B0503020204020204" pitchFamily="34" charset="-122"/>
              <a:ea typeface="微软雅黑" panose="020B0503020204020204" pitchFamily="34" charset="-122"/>
            </a:endParaRPr>
          </a:p>
        </p:txBody>
      </p:sp>
      <p:sp>
        <p:nvSpPr>
          <p:cNvPr id="9" name="矩形 8"/>
          <p:cNvSpPr/>
          <p:nvPr/>
        </p:nvSpPr>
        <p:spPr>
          <a:xfrm>
            <a:off x="2448272" y="2342915"/>
            <a:ext cx="6156176" cy="1200329"/>
          </a:xfrm>
          <a:prstGeom prst="rect">
            <a:avLst/>
          </a:prstGeom>
        </p:spPr>
        <p:txBody>
          <a:bodyPr wrap="square">
            <a:spAutoFit/>
          </a:bodyPr>
          <a:lstStyle/>
          <a:p>
            <a:pPr lvl="0" fontAlgn="base">
              <a:lnSpc>
                <a:spcPct val="150000"/>
              </a:lnSpc>
              <a:spcBef>
                <a:spcPct val="20000"/>
              </a:spcBef>
              <a:spcAft>
                <a:spcPct val="0"/>
              </a:spcAft>
              <a:buClr>
                <a:srgbClr val="0000FF"/>
              </a:buClr>
            </a:pPr>
            <a:r>
              <a:rPr lang="zh-CN" altLang="en-US" sz="1600" dirty="0" smtClean="0">
                <a:latin typeface="微软雅黑" panose="020B0503020204020204" pitchFamily="34" charset="-122"/>
                <a:ea typeface="微软雅黑" panose="020B0503020204020204" pitchFamily="34" charset="-122"/>
              </a:rPr>
              <a:t>配电箱熔断器熔体更换时，除作保护接零外，必须在设备负荷线的首端处设置漏电保护装置。</a:t>
            </a:r>
            <a:r>
              <a:rPr lang="en-US" altLang="zh-CN" sz="1600" dirty="0" smtClean="0">
                <a:latin typeface="微软雅黑" panose="020B0503020204020204" pitchFamily="34" charset="-122"/>
                <a:ea typeface="微软雅黑" panose="020B0503020204020204" pitchFamily="34" charset="-122"/>
              </a:rPr>
              <a:t>36V</a:t>
            </a:r>
            <a:r>
              <a:rPr lang="zh-CN" altLang="en-US" sz="1600" dirty="0" smtClean="0">
                <a:latin typeface="微软雅黑" panose="020B0503020204020204" pitchFamily="34" charset="-122"/>
                <a:ea typeface="微软雅黑" panose="020B0503020204020204" pitchFamily="34" charset="-122"/>
              </a:rPr>
              <a:t>（含</a:t>
            </a:r>
            <a:r>
              <a:rPr lang="en-US" altLang="zh-CN" sz="1600" dirty="0" smtClean="0">
                <a:latin typeface="微软雅黑" panose="020B0503020204020204" pitchFamily="34" charset="-122"/>
                <a:ea typeface="微软雅黑" panose="020B0503020204020204" pitchFamily="34" charset="-122"/>
              </a:rPr>
              <a:t>36V</a:t>
            </a:r>
            <a:r>
              <a:rPr lang="zh-CN" altLang="en-US" sz="1600" dirty="0" smtClean="0">
                <a:latin typeface="微软雅黑" panose="020B0503020204020204" pitchFamily="34" charset="-122"/>
                <a:ea typeface="微软雅黑" panose="020B0503020204020204" pitchFamily="34" charset="-122"/>
              </a:rPr>
              <a:t>）以下的用电设备若工作环境干燥可免装漏电保护器；</a:t>
            </a:r>
            <a:endParaRPr lang="zh-CN" altLang="en-US" sz="1600" dirty="0" smtClean="0">
              <a:latin typeface="微软雅黑" panose="020B0503020204020204" pitchFamily="34" charset="-122"/>
              <a:ea typeface="微软雅黑" panose="020B0503020204020204" pitchFamily="34" charset="-122"/>
            </a:endParaRPr>
          </a:p>
        </p:txBody>
      </p:sp>
      <p:sp>
        <p:nvSpPr>
          <p:cNvPr id="10" name="矩形 9"/>
          <p:cNvSpPr/>
          <p:nvPr/>
        </p:nvSpPr>
        <p:spPr>
          <a:xfrm>
            <a:off x="2430016" y="3403367"/>
            <a:ext cx="6102424" cy="1200329"/>
          </a:xfrm>
          <a:prstGeom prst="rect">
            <a:avLst/>
          </a:prstGeom>
        </p:spPr>
        <p:txBody>
          <a:bodyPr wrap="square">
            <a:spAutoFit/>
          </a:bodyPr>
          <a:lstStyle/>
          <a:p>
            <a:pPr lvl="0" fontAlgn="base">
              <a:lnSpc>
                <a:spcPct val="150000"/>
              </a:lnSpc>
              <a:spcBef>
                <a:spcPct val="20000"/>
              </a:spcBef>
              <a:spcAft>
                <a:spcPct val="0"/>
              </a:spcAft>
              <a:buClr>
                <a:srgbClr val="0000FF"/>
              </a:buClr>
            </a:pPr>
            <a:r>
              <a:rPr lang="zh-CN" altLang="en-US" sz="1600" dirty="0" smtClean="0">
                <a:latin typeface="微软雅黑" panose="020B0503020204020204" pitchFamily="34" charset="-122"/>
                <a:ea typeface="微软雅黑" panose="020B0503020204020204" pitchFamily="34" charset="-122"/>
              </a:rPr>
              <a:t>移动工具、手持工具等用电设备应有各自的电源开关，必须实行“一机一闸”，严禁用同一开关电器直接控制多台用电设备（含插座）</a:t>
            </a:r>
            <a:endParaRPr lang="zh-CN" altLang="en-US" sz="1600" dirty="0" smtClean="0">
              <a:latin typeface="微软雅黑" panose="020B0503020204020204" pitchFamily="34" charset="-122"/>
              <a:ea typeface="微软雅黑" panose="020B0503020204020204" pitchFamily="34" charset="-122"/>
            </a:endParaRPr>
          </a:p>
        </p:txBody>
      </p:sp>
      <p:sp>
        <p:nvSpPr>
          <p:cNvPr id="11" name="矩形 10"/>
          <p:cNvSpPr/>
          <p:nvPr/>
        </p:nvSpPr>
        <p:spPr>
          <a:xfrm>
            <a:off x="2430016" y="4481166"/>
            <a:ext cx="5958408" cy="338554"/>
          </a:xfrm>
          <a:prstGeom prst="rect">
            <a:avLst/>
          </a:prstGeom>
        </p:spPr>
        <p:txBody>
          <a:bodyPr wrap="square">
            <a:spAutoFit/>
          </a:bodyPr>
          <a:lstStyle/>
          <a:p>
            <a:pPr lvl="0" fontAlgn="base">
              <a:spcBef>
                <a:spcPct val="20000"/>
              </a:spcBef>
              <a:spcAft>
                <a:spcPct val="0"/>
              </a:spcAft>
              <a:buClr>
                <a:srgbClr val="0000FF"/>
              </a:buClr>
            </a:pPr>
            <a:r>
              <a:rPr lang="zh-CN" altLang="en-US" sz="1600" dirty="0" smtClean="0">
                <a:latin typeface="Arial" panose="020B0604020202020204" pitchFamily="34" charset="0"/>
                <a:ea typeface="宋体" panose="02010600030101010101" pitchFamily="2" charset="-122"/>
              </a:rPr>
              <a:t>在易燃易爆场所使用的用电设备必须符合防爆等级要求。</a:t>
            </a:r>
            <a:endParaRPr lang="zh-CN" altLang="en-US" sz="1600" dirty="0" smtClean="0">
              <a:latin typeface="Arial" panose="020B0604020202020204" pitchFamily="34" charset="0"/>
              <a:ea typeface="宋体" panose="02010600030101010101" pitchFamily="2" charset="-122"/>
            </a:endParaRPr>
          </a:p>
        </p:txBody>
      </p:sp>
      <p:sp>
        <p:nvSpPr>
          <p:cNvPr id="12" name="矩形 11"/>
          <p:cNvSpPr/>
          <p:nvPr/>
        </p:nvSpPr>
        <p:spPr>
          <a:xfrm>
            <a:off x="2430016" y="4792425"/>
            <a:ext cx="6174432" cy="1156855"/>
          </a:xfrm>
          <a:prstGeom prst="rect">
            <a:avLst/>
          </a:prstGeom>
        </p:spPr>
        <p:txBody>
          <a:bodyPr wrap="square">
            <a:spAutoFit/>
          </a:bodyPr>
          <a:lstStyle/>
          <a:p>
            <a:pPr>
              <a:lnSpc>
                <a:spcPct val="150000"/>
              </a:lnSpc>
            </a:pPr>
            <a:r>
              <a:rPr lang="zh-CN" altLang="en-US" sz="1600" dirty="0" smtClean="0">
                <a:latin typeface="微软雅黑" panose="020B0503020204020204" pitchFamily="34" charset="-122"/>
                <a:ea typeface="微软雅黑" panose="020B0503020204020204" pitchFamily="34" charset="-122"/>
              </a:rPr>
              <a:t>总配电箱其装设位置应考虑便于电源引入、靠近负荷中心，减少配电线路、缩短配电距离等因素综合确定。分配电箱则应设置负荷相对集中的地区。</a:t>
            </a:r>
            <a:r>
              <a:rPr lang="zh-CN" altLang="en-US" sz="1600" dirty="0" smtClean="0">
                <a:solidFill>
                  <a:srgbClr val="C00000"/>
                </a:solidFill>
                <a:latin typeface="微软雅黑" panose="020B0503020204020204" pitchFamily="34" charset="-122"/>
                <a:ea typeface="微软雅黑" panose="020B0503020204020204" pitchFamily="34" charset="-122"/>
              </a:rPr>
              <a:t>开关箱与所控制的用电设备的距离应不大于</a:t>
            </a:r>
            <a:r>
              <a:rPr lang="en-US" altLang="zh-CN" sz="1600" dirty="0" smtClean="0">
                <a:solidFill>
                  <a:srgbClr val="C00000"/>
                </a:solidFill>
                <a:latin typeface="微软雅黑" panose="020B0503020204020204" pitchFamily="34" charset="-122"/>
                <a:ea typeface="微软雅黑" panose="020B0503020204020204" pitchFamily="34" charset="-122"/>
              </a:rPr>
              <a:t>3m</a:t>
            </a:r>
            <a:r>
              <a:rPr lang="zh-CN" altLang="en-US" sz="1600" dirty="0" smtClean="0">
                <a:solidFill>
                  <a:srgbClr val="C00000"/>
                </a:solidFill>
                <a:latin typeface="微软雅黑" panose="020B0503020204020204" pitchFamily="34" charset="-122"/>
                <a:ea typeface="微软雅黑" panose="020B0503020204020204" pitchFamily="34" charset="-122"/>
              </a:rPr>
              <a:t>。</a:t>
            </a:r>
            <a:endParaRPr lang="zh-CN" altLang="en-US" sz="1600" dirty="0">
              <a:solidFill>
                <a:srgbClr val="C00000"/>
              </a:solidFill>
              <a:latin typeface="微软雅黑" panose="020B0503020204020204" pitchFamily="34" charset="-122"/>
              <a:ea typeface="微软雅黑" panose="020B0503020204020204" pitchFamily="34" charset="-122"/>
            </a:endParaRPr>
          </a:p>
        </p:txBody>
      </p:sp>
      <p:sp>
        <p:nvSpPr>
          <p:cNvPr id="13" name="椭圆 12"/>
          <p:cNvSpPr/>
          <p:nvPr/>
        </p:nvSpPr>
        <p:spPr>
          <a:xfrm>
            <a:off x="2123728" y="1787330"/>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2123728" y="2521924"/>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2123728" y="3573016"/>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2123728" y="4581128"/>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2123728" y="5301208"/>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push dir="u"/>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153" y="395372"/>
            <a:ext cx="4209807" cy="369332"/>
          </a:xfrm>
          <a:prstGeom prst="rect">
            <a:avLst/>
          </a:prstGeom>
        </p:spPr>
        <p:txBody>
          <a:bodyPr wrap="none">
            <a:spAutoFit/>
          </a:bodyPr>
          <a:lstStyle/>
          <a:p>
            <a:pPr lvl="0"/>
            <a:r>
              <a:rPr lang="en-US" altLang="zh-CN" dirty="0" smtClean="0">
                <a:solidFill>
                  <a:schemeClr val="tx2"/>
                </a:solidFill>
                <a:latin typeface="华文隶书" panose="02010800040101010101" pitchFamily="2" charset="-122"/>
                <a:ea typeface="华文隶书" panose="02010800040101010101" pitchFamily="2" charset="-122"/>
              </a:rPr>
              <a:t>3</a:t>
            </a:r>
            <a:r>
              <a:rPr lang="zh-CN" altLang="en-US" dirty="0" smtClean="0">
                <a:solidFill>
                  <a:schemeClr val="tx2"/>
                </a:solidFill>
                <a:latin typeface="华文隶书" panose="02010800040101010101" pitchFamily="2" charset="-122"/>
                <a:ea typeface="华文隶书" panose="02010800040101010101" pitchFamily="2" charset="-122"/>
              </a:rPr>
              <a:t>、企业常用的电气的相关安全管理措施</a:t>
            </a:r>
            <a:endParaRPr lang="zh-CN" altLang="en-US" dirty="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251520" y="908720"/>
          <a:ext cx="1512168" cy="288032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Text Box 8"/>
          <p:cNvSpPr txBox="1">
            <a:spLocks noChangeArrowheads="1"/>
          </p:cNvSpPr>
          <p:nvPr/>
        </p:nvSpPr>
        <p:spPr bwMode="auto">
          <a:xfrm>
            <a:off x="1835696" y="908720"/>
            <a:ext cx="3529161" cy="338554"/>
          </a:xfrm>
          <a:prstGeom prst="rect">
            <a:avLst/>
          </a:prstGeom>
          <a:noFill/>
          <a:ln>
            <a:noFill/>
          </a:ln>
          <a:effectLst/>
        </p:spPr>
        <p:txBody>
          <a:bodyPr wrap="square">
            <a:spAutoFit/>
          </a:bodyPr>
          <a:lstStyle>
            <a:defPPr>
              <a:defRPr lang="zh-CN"/>
            </a:defPPr>
            <a:lvl1pPr algn="ctr">
              <a:buClr>
                <a:schemeClr val="tx2"/>
              </a:buClr>
              <a:buSzPct val="70000"/>
              <a:buFont typeface="Wingdings" panose="05000000000000000000" pitchFamily="2" charset="2"/>
              <a:buChar char="Ø"/>
              <a:defRPr sz="2000">
                <a:latin typeface="微软雅黑" panose="020B0503020204020204" pitchFamily="34" charset="-122"/>
                <a:ea typeface="微软雅黑" panose="020B0503020204020204" pitchFamily="34" charset="-122"/>
              </a:defRPr>
            </a:lvl1pPr>
          </a:lstStyle>
          <a:p>
            <a:pPr algn="l">
              <a:buNone/>
            </a:pPr>
            <a:r>
              <a:rPr lang="zh-CN" altLang="en-US" sz="1600" b="1" dirty="0" smtClean="0">
                <a:solidFill>
                  <a:srgbClr val="22518A"/>
                </a:solidFill>
              </a:rPr>
              <a:t>三、临时用电作业</a:t>
            </a:r>
            <a:r>
              <a:rPr lang="en-US" altLang="zh-CN" sz="1600" b="1" dirty="0" smtClean="0">
                <a:solidFill>
                  <a:srgbClr val="22518A"/>
                </a:solidFill>
              </a:rPr>
              <a:t>26</a:t>
            </a:r>
            <a:r>
              <a:rPr lang="zh-CN" altLang="en-US" sz="1600" b="1" dirty="0" smtClean="0">
                <a:solidFill>
                  <a:srgbClr val="22518A"/>
                </a:solidFill>
              </a:rPr>
              <a:t>项安全措施</a:t>
            </a:r>
            <a:endParaRPr lang="zh-CN" altLang="en-US" sz="1600" b="1" dirty="0" smtClean="0">
              <a:solidFill>
                <a:srgbClr val="22518A"/>
              </a:solidFill>
            </a:endParaRPr>
          </a:p>
        </p:txBody>
      </p:sp>
      <p:sp>
        <p:nvSpPr>
          <p:cNvPr id="7" name="矩形 6"/>
          <p:cNvSpPr/>
          <p:nvPr/>
        </p:nvSpPr>
        <p:spPr>
          <a:xfrm>
            <a:off x="1879016" y="1348302"/>
            <a:ext cx="2476960" cy="338554"/>
          </a:xfrm>
          <a:prstGeom prst="rect">
            <a:avLst/>
          </a:prstGeom>
        </p:spPr>
        <p:txBody>
          <a:bodyPr wrap="none">
            <a:spAutoFit/>
          </a:bodyPr>
          <a:lstStyle/>
          <a:p>
            <a:pPr lvl="0" fontAlgn="base">
              <a:spcBef>
                <a:spcPct val="20000"/>
              </a:spcBef>
              <a:spcAft>
                <a:spcPct val="0"/>
              </a:spcAft>
            </a:pPr>
            <a:r>
              <a:rPr lang="en-US" altLang="zh-CN" sz="1600" dirty="0" smtClean="0">
                <a:solidFill>
                  <a:srgbClr val="FF0000"/>
                </a:solidFill>
                <a:latin typeface="微软雅黑" panose="020B0503020204020204" pitchFamily="34" charset="-122"/>
                <a:ea typeface="微软雅黑" panose="020B0503020204020204" pitchFamily="34" charset="-122"/>
              </a:rPr>
              <a:t>26</a:t>
            </a:r>
            <a:r>
              <a:rPr lang="zh-CN" altLang="en-US" sz="1600" dirty="0" smtClean="0">
                <a:solidFill>
                  <a:srgbClr val="FF0000"/>
                </a:solidFill>
                <a:latin typeface="微软雅黑" panose="020B0503020204020204" pitchFamily="34" charset="-122"/>
                <a:ea typeface="微软雅黑" panose="020B0503020204020204" pitchFamily="34" charset="-122"/>
              </a:rPr>
              <a:t>、临时照明接线要求</a:t>
            </a:r>
            <a:r>
              <a:rPr lang="zh-CN" altLang="en-US" sz="1600" dirty="0" smtClean="0">
                <a:latin typeface="微软雅黑" panose="020B0503020204020204" pitchFamily="34" charset="-122"/>
                <a:ea typeface="微软雅黑" panose="020B0503020204020204" pitchFamily="34" charset="-122"/>
              </a:rPr>
              <a:t>：</a:t>
            </a:r>
            <a:endParaRPr lang="zh-CN" altLang="en-US" sz="1600" dirty="0" smtClean="0">
              <a:latin typeface="微软雅黑" panose="020B0503020204020204" pitchFamily="34" charset="-122"/>
              <a:ea typeface="微软雅黑" panose="020B0503020204020204" pitchFamily="34" charset="-122"/>
            </a:endParaRPr>
          </a:p>
        </p:txBody>
      </p:sp>
      <p:sp>
        <p:nvSpPr>
          <p:cNvPr id="8" name="矩形 7"/>
          <p:cNvSpPr/>
          <p:nvPr/>
        </p:nvSpPr>
        <p:spPr>
          <a:xfrm>
            <a:off x="2286000" y="1714665"/>
            <a:ext cx="6174432" cy="418191"/>
          </a:xfrm>
          <a:prstGeom prst="rect">
            <a:avLst/>
          </a:prstGeom>
        </p:spPr>
        <p:txBody>
          <a:bodyPr wrap="square">
            <a:spAutoFit/>
          </a:bodyPr>
          <a:lstStyle/>
          <a:p>
            <a:pPr lvl="0" fontAlgn="base">
              <a:lnSpc>
                <a:spcPct val="150000"/>
              </a:lnSpc>
              <a:spcBef>
                <a:spcPct val="20000"/>
              </a:spcBef>
              <a:spcAft>
                <a:spcPct val="0"/>
              </a:spcAft>
              <a:buClr>
                <a:srgbClr val="0000FF"/>
              </a:buClr>
            </a:pPr>
            <a:r>
              <a:rPr lang="zh-CN" altLang="en-US" sz="1600" dirty="0" smtClean="0">
                <a:latin typeface="微软雅黑" panose="020B0503020204020204" pitchFamily="34" charset="-122"/>
                <a:ea typeface="微软雅黑" panose="020B0503020204020204" pitchFamily="34" charset="-122"/>
              </a:rPr>
              <a:t>根据现场作业需要，选择满足安全条件的照明亮度；</a:t>
            </a:r>
            <a:endParaRPr lang="zh-CN" altLang="en-US" sz="1600" dirty="0" smtClean="0">
              <a:latin typeface="微软雅黑" panose="020B0503020204020204" pitchFamily="34" charset="-122"/>
              <a:ea typeface="微软雅黑" panose="020B0503020204020204" pitchFamily="34" charset="-122"/>
            </a:endParaRPr>
          </a:p>
        </p:txBody>
      </p:sp>
      <p:sp>
        <p:nvSpPr>
          <p:cNvPr id="9" name="矩形 8"/>
          <p:cNvSpPr/>
          <p:nvPr/>
        </p:nvSpPr>
        <p:spPr>
          <a:xfrm>
            <a:off x="2286000" y="2132199"/>
            <a:ext cx="6246440" cy="418191"/>
          </a:xfrm>
          <a:prstGeom prst="rect">
            <a:avLst/>
          </a:prstGeom>
        </p:spPr>
        <p:txBody>
          <a:bodyPr wrap="square">
            <a:spAutoFit/>
          </a:bodyPr>
          <a:lstStyle/>
          <a:p>
            <a:pPr lvl="0" fontAlgn="base">
              <a:lnSpc>
                <a:spcPct val="150000"/>
              </a:lnSpc>
              <a:spcBef>
                <a:spcPct val="20000"/>
              </a:spcBef>
              <a:spcAft>
                <a:spcPct val="0"/>
              </a:spcAft>
              <a:buClr>
                <a:srgbClr val="0000FF"/>
              </a:buClr>
            </a:pPr>
            <a:r>
              <a:rPr lang="zh-CN" altLang="en-US" sz="1600" dirty="0" smtClean="0">
                <a:latin typeface="微软雅黑" panose="020B0503020204020204" pitchFamily="34" charset="-122"/>
                <a:ea typeface="微软雅黑" panose="020B0503020204020204" pitchFamily="34" charset="-122"/>
              </a:rPr>
              <a:t>使用合适的灯具和带护罩的灯座，防止以外接触或破裂；</a:t>
            </a:r>
            <a:endParaRPr lang="zh-CN" altLang="en-US" sz="1600" dirty="0" smtClean="0">
              <a:latin typeface="微软雅黑" panose="020B0503020204020204" pitchFamily="34" charset="-122"/>
              <a:ea typeface="微软雅黑" panose="020B0503020204020204" pitchFamily="34" charset="-122"/>
            </a:endParaRPr>
          </a:p>
        </p:txBody>
      </p:sp>
      <p:sp>
        <p:nvSpPr>
          <p:cNvPr id="10" name="矩形 9"/>
          <p:cNvSpPr/>
          <p:nvPr/>
        </p:nvSpPr>
        <p:spPr>
          <a:xfrm>
            <a:off x="2282258" y="2506753"/>
            <a:ext cx="2646878" cy="418191"/>
          </a:xfrm>
          <a:prstGeom prst="rect">
            <a:avLst/>
          </a:prstGeom>
        </p:spPr>
        <p:txBody>
          <a:bodyPr wrap="none">
            <a:spAutoFit/>
          </a:bodyPr>
          <a:lstStyle/>
          <a:p>
            <a:pPr lvl="0" fontAlgn="base">
              <a:lnSpc>
                <a:spcPct val="150000"/>
              </a:lnSpc>
              <a:spcBef>
                <a:spcPct val="20000"/>
              </a:spcBef>
              <a:spcAft>
                <a:spcPct val="0"/>
              </a:spcAft>
              <a:buClr>
                <a:srgbClr val="0000FF"/>
              </a:buClr>
            </a:pPr>
            <a:r>
              <a:rPr lang="zh-CN" altLang="en-US" sz="1600" dirty="0" smtClean="0">
                <a:latin typeface="微软雅黑" panose="020B0503020204020204" pitchFamily="34" charset="-122"/>
                <a:ea typeface="微软雅黑" panose="020B0503020204020204" pitchFamily="34" charset="-122"/>
              </a:rPr>
              <a:t>使用不导电材料悬挂电线；</a:t>
            </a:r>
            <a:endParaRPr lang="zh-CN" altLang="en-US" sz="1600" dirty="0" smtClean="0">
              <a:latin typeface="微软雅黑" panose="020B0503020204020204" pitchFamily="34" charset="-122"/>
              <a:ea typeface="微软雅黑" panose="020B0503020204020204" pitchFamily="34" charset="-122"/>
            </a:endParaRPr>
          </a:p>
        </p:txBody>
      </p:sp>
      <p:sp>
        <p:nvSpPr>
          <p:cNvPr id="11" name="矩形 10"/>
          <p:cNvSpPr/>
          <p:nvPr/>
        </p:nvSpPr>
        <p:spPr>
          <a:xfrm>
            <a:off x="2282258" y="2938801"/>
            <a:ext cx="1620957" cy="418191"/>
          </a:xfrm>
          <a:prstGeom prst="rect">
            <a:avLst/>
          </a:prstGeom>
        </p:spPr>
        <p:txBody>
          <a:bodyPr wrap="none">
            <a:spAutoFit/>
          </a:bodyPr>
          <a:lstStyle/>
          <a:p>
            <a:pPr lvl="0" fontAlgn="base">
              <a:lnSpc>
                <a:spcPct val="150000"/>
              </a:lnSpc>
              <a:spcBef>
                <a:spcPct val="20000"/>
              </a:spcBef>
              <a:spcAft>
                <a:spcPct val="0"/>
              </a:spcAft>
              <a:buClr>
                <a:srgbClr val="0000FF"/>
              </a:buClr>
            </a:pPr>
            <a:r>
              <a:rPr lang="zh-CN" altLang="en-US" sz="1600" dirty="0" smtClean="0">
                <a:latin typeface="微软雅黑" panose="020B0503020204020204" pitchFamily="34" charset="-122"/>
                <a:ea typeface="微软雅黑" panose="020B0503020204020204" pitchFamily="34" charset="-122"/>
              </a:rPr>
              <a:t>根据需要接地；</a:t>
            </a:r>
            <a:endParaRPr lang="zh-CN" altLang="en-US" sz="1600" dirty="0" smtClean="0">
              <a:latin typeface="微软雅黑" panose="020B0503020204020204" pitchFamily="34" charset="-122"/>
              <a:ea typeface="微软雅黑" panose="020B0503020204020204" pitchFamily="34" charset="-122"/>
            </a:endParaRPr>
          </a:p>
        </p:txBody>
      </p:sp>
      <p:sp>
        <p:nvSpPr>
          <p:cNvPr id="12" name="矩形 11"/>
          <p:cNvSpPr/>
          <p:nvPr/>
        </p:nvSpPr>
        <p:spPr>
          <a:xfrm>
            <a:off x="2300514" y="3414486"/>
            <a:ext cx="5886400" cy="418191"/>
          </a:xfrm>
          <a:prstGeom prst="rect">
            <a:avLst/>
          </a:prstGeom>
        </p:spPr>
        <p:txBody>
          <a:bodyPr wrap="square">
            <a:spAutoFit/>
          </a:bodyPr>
          <a:lstStyle/>
          <a:p>
            <a:pPr lvl="0" fontAlgn="base">
              <a:lnSpc>
                <a:spcPct val="150000"/>
              </a:lnSpc>
              <a:spcBef>
                <a:spcPct val="20000"/>
              </a:spcBef>
              <a:spcAft>
                <a:spcPct val="0"/>
              </a:spcAft>
              <a:buClr>
                <a:srgbClr val="0000FF"/>
              </a:buClr>
            </a:pPr>
            <a:r>
              <a:rPr lang="zh-CN" altLang="en-US" sz="1600" dirty="0" smtClean="0">
                <a:latin typeface="微软雅黑" panose="020B0503020204020204" pitchFamily="34" charset="-122"/>
                <a:ea typeface="微软雅黑" panose="020B0503020204020204" pitchFamily="34" charset="-122"/>
              </a:rPr>
              <a:t>临时照明用行灯电源电压不超过</a:t>
            </a:r>
            <a:r>
              <a:rPr lang="en-US" altLang="zh-CN" sz="1600" dirty="0" smtClean="0">
                <a:latin typeface="微软雅黑" panose="020B0503020204020204" pitchFamily="34" charset="-122"/>
                <a:ea typeface="微软雅黑" panose="020B0503020204020204" pitchFamily="34" charset="-122"/>
              </a:rPr>
              <a:t>36V</a:t>
            </a:r>
            <a:r>
              <a:rPr lang="zh-CN" altLang="en-US" sz="1600" dirty="0" smtClean="0">
                <a:latin typeface="微软雅黑" panose="020B0503020204020204" pitchFamily="34" charset="-122"/>
                <a:ea typeface="微软雅黑" panose="020B0503020204020204" pitchFamily="34" charset="-122"/>
              </a:rPr>
              <a:t>，灯泡外部有金属保护网；</a:t>
            </a:r>
            <a:endParaRPr lang="zh-CN" altLang="en-US" sz="1600" dirty="0" smtClean="0">
              <a:latin typeface="微软雅黑" panose="020B0503020204020204" pitchFamily="34" charset="-122"/>
              <a:ea typeface="微软雅黑" panose="020B0503020204020204" pitchFamily="34" charset="-122"/>
            </a:endParaRPr>
          </a:p>
        </p:txBody>
      </p:sp>
      <p:sp>
        <p:nvSpPr>
          <p:cNvPr id="13" name="矩形 12"/>
          <p:cNvSpPr/>
          <p:nvPr/>
        </p:nvSpPr>
        <p:spPr>
          <a:xfrm>
            <a:off x="2286000" y="3933056"/>
            <a:ext cx="5958408" cy="1200329"/>
          </a:xfrm>
          <a:prstGeom prst="rect">
            <a:avLst/>
          </a:prstGeom>
        </p:spPr>
        <p:txBody>
          <a:bodyPr wrap="square">
            <a:spAutoFit/>
          </a:bodyPr>
          <a:lstStyle/>
          <a:p>
            <a:pPr lvl="0" fontAlgn="base">
              <a:lnSpc>
                <a:spcPct val="150000"/>
              </a:lnSpc>
              <a:spcBef>
                <a:spcPct val="20000"/>
              </a:spcBef>
              <a:spcAft>
                <a:spcPct val="0"/>
              </a:spcAft>
              <a:buClr>
                <a:srgbClr val="0000FF"/>
              </a:buClr>
            </a:pPr>
            <a:r>
              <a:rPr lang="zh-CN" altLang="en-US" sz="1600" dirty="0" smtClean="0">
                <a:latin typeface="微软雅黑" panose="020B0503020204020204" pitchFamily="34" charset="-122"/>
                <a:ea typeface="微软雅黑" panose="020B0503020204020204" pitchFamily="34" charset="-122"/>
              </a:rPr>
              <a:t>在潮湿和易触及带电体场所的照明电源电压不得大于</a:t>
            </a:r>
            <a:r>
              <a:rPr lang="en-US" altLang="zh-CN" sz="1600" dirty="0" smtClean="0">
                <a:latin typeface="微软雅黑" panose="020B0503020204020204" pitchFamily="34" charset="-122"/>
                <a:ea typeface="微软雅黑" panose="020B0503020204020204" pitchFamily="34" charset="-122"/>
              </a:rPr>
              <a:t>24V</a:t>
            </a:r>
            <a:r>
              <a:rPr lang="zh-CN" altLang="en-US" sz="1600" dirty="0" smtClean="0">
                <a:latin typeface="微软雅黑" panose="020B0503020204020204" pitchFamily="34" charset="-122"/>
                <a:ea typeface="微软雅黑" panose="020B0503020204020204" pitchFamily="34" charset="-122"/>
              </a:rPr>
              <a:t>，在特别潮湿场所、导电良好的地面、锅炉或金属容器内工作的照明电源电压不得大于</a:t>
            </a:r>
            <a:r>
              <a:rPr lang="en-US" altLang="zh-CN" sz="1600" dirty="0" smtClean="0">
                <a:latin typeface="微软雅黑" panose="020B0503020204020204" pitchFamily="34" charset="-122"/>
                <a:ea typeface="微软雅黑" panose="020B0503020204020204" pitchFamily="34" charset="-122"/>
              </a:rPr>
              <a:t>12V</a:t>
            </a:r>
            <a:r>
              <a:rPr lang="zh-CN" altLang="en-US" sz="1600" dirty="0" smtClean="0">
                <a:latin typeface="微软雅黑" panose="020B0503020204020204" pitchFamily="34" charset="-122"/>
                <a:ea typeface="微软雅黑" panose="020B0503020204020204" pitchFamily="34" charset="-122"/>
              </a:rPr>
              <a:t>。</a:t>
            </a:r>
            <a:endParaRPr lang="zh-CN" altLang="en-US" sz="1600" dirty="0" smtClean="0">
              <a:latin typeface="微软雅黑" panose="020B0503020204020204" pitchFamily="34" charset="-122"/>
              <a:ea typeface="微软雅黑" panose="020B0503020204020204" pitchFamily="34" charset="-122"/>
            </a:endParaRPr>
          </a:p>
        </p:txBody>
      </p:sp>
      <p:sp>
        <p:nvSpPr>
          <p:cNvPr id="14" name="椭圆 13"/>
          <p:cNvSpPr/>
          <p:nvPr/>
        </p:nvSpPr>
        <p:spPr>
          <a:xfrm>
            <a:off x="2051720" y="1845386"/>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2051720" y="2291386"/>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2051720" y="2665940"/>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2051720" y="3111940"/>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2051720" y="3587530"/>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2051720" y="4106100"/>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7" descr="225"/>
          <p:cNvPicPr>
            <a:picLocks noChangeAspect="1" noChangeArrowheads="1"/>
          </p:cNvPicPr>
          <p:nvPr/>
        </p:nvPicPr>
        <p:blipFill>
          <a:blip r:embed="rId1" cstate="print">
            <a:lum bright="6000"/>
          </a:blip>
          <a:srcRect t="4980"/>
          <a:stretch>
            <a:fillRect/>
          </a:stretch>
        </p:blipFill>
        <p:spPr bwMode="auto">
          <a:xfrm>
            <a:off x="159134" y="980728"/>
            <a:ext cx="812466" cy="936104"/>
          </a:xfrm>
          <a:prstGeom prst="rect">
            <a:avLst/>
          </a:prstGeom>
          <a:noFill/>
          <a:ln w="9525">
            <a:noFill/>
            <a:miter lim="800000"/>
            <a:headEnd/>
            <a:tailEnd/>
          </a:ln>
        </p:spPr>
      </p:pic>
      <p:sp>
        <p:nvSpPr>
          <p:cNvPr id="3" name="TextBox 2"/>
          <p:cNvSpPr txBox="1"/>
          <p:nvPr/>
        </p:nvSpPr>
        <p:spPr>
          <a:xfrm>
            <a:off x="715893" y="1537047"/>
            <a:ext cx="543739" cy="307777"/>
          </a:xfrm>
          <a:prstGeom prst="rect">
            <a:avLst/>
          </a:prstGeom>
          <a:noFill/>
        </p:spPr>
        <p:txBody>
          <a:bodyPr wrap="none" rtlCol="0">
            <a:spAutoFit/>
          </a:bodyPr>
          <a:lstStyle/>
          <a:p>
            <a:r>
              <a:rPr lang="zh-CN" altLang="en-US" sz="1400" dirty="0" smtClean="0">
                <a:solidFill>
                  <a:srgbClr val="22518A"/>
                </a:solidFill>
                <a:latin typeface="华文中宋" panose="02010600040101010101" pitchFamily="2" charset="-122"/>
                <a:ea typeface="华文中宋" panose="02010600040101010101" pitchFamily="2" charset="-122"/>
              </a:rPr>
              <a:t>工人</a:t>
            </a:r>
            <a:endParaRPr lang="zh-CN" altLang="en-US" sz="1400" dirty="0">
              <a:solidFill>
                <a:srgbClr val="22518A"/>
              </a:solidFill>
              <a:latin typeface="华文中宋" panose="02010600040101010101" pitchFamily="2" charset="-122"/>
              <a:ea typeface="华文中宋" panose="02010600040101010101" pitchFamily="2" charset="-122"/>
            </a:endParaRPr>
          </a:p>
        </p:txBody>
      </p:sp>
      <p:sp>
        <p:nvSpPr>
          <p:cNvPr id="4" name="矩形 3"/>
          <p:cNvSpPr/>
          <p:nvPr/>
        </p:nvSpPr>
        <p:spPr>
          <a:xfrm>
            <a:off x="35496" y="413547"/>
            <a:ext cx="6120680" cy="341632"/>
          </a:xfrm>
          <a:prstGeom prst="rect">
            <a:avLst/>
          </a:prstGeom>
          <a:ln>
            <a:noFill/>
          </a:ln>
        </p:spPr>
        <p:txBody>
          <a:bodyPr wrap="square">
            <a:spAutoFit/>
          </a:bodyPr>
          <a:lstStyle/>
          <a:p>
            <a:pPr lvl="0" defTabSz="844550">
              <a:lnSpc>
                <a:spcPct val="90000"/>
              </a:lnSpc>
              <a:spcBef>
                <a:spcPct val="0"/>
              </a:spcBef>
              <a:spcAft>
                <a:spcPct val="35000"/>
              </a:spcAft>
            </a:pPr>
            <a:r>
              <a:rPr lang="en-US" altLang="zh-CN" dirty="0" smtClean="0">
                <a:solidFill>
                  <a:schemeClr val="tx2"/>
                </a:solidFill>
                <a:latin typeface="华文隶书" panose="02010800040101010101" pitchFamily="2" charset="-122"/>
                <a:ea typeface="华文隶书" panose="02010800040101010101" pitchFamily="2" charset="-122"/>
              </a:rPr>
              <a:t>1</a:t>
            </a:r>
            <a:r>
              <a:rPr lang="zh-CN" altLang="en-US" dirty="0" smtClean="0">
                <a:solidFill>
                  <a:schemeClr val="tx2"/>
                </a:solidFill>
                <a:latin typeface="华文隶书" panose="02010800040101010101" pitchFamily="2" charset="-122"/>
                <a:ea typeface="华文隶书" panose="02010800040101010101" pitchFamily="2" charset="-122"/>
              </a:rPr>
              <a:t>、企业常用的电气设备、电气装置和电气作业及安全要求</a:t>
            </a:r>
            <a:endParaRPr lang="zh-CN" altLang="en-US" dirty="0">
              <a:solidFill>
                <a:schemeClr val="tx2"/>
              </a:solidFill>
              <a:latin typeface="华文隶书" panose="02010800040101010101" pitchFamily="2" charset="-122"/>
              <a:ea typeface="华文隶书" panose="02010800040101010101" pitchFamily="2" charset="-122"/>
            </a:endParaRPr>
          </a:p>
        </p:txBody>
      </p:sp>
      <p:sp>
        <p:nvSpPr>
          <p:cNvPr id="5" name="Rectangle 27"/>
          <p:cNvSpPr>
            <a:spLocks noChangeArrowheads="1"/>
          </p:cNvSpPr>
          <p:nvPr/>
        </p:nvSpPr>
        <p:spPr bwMode="auto">
          <a:xfrm>
            <a:off x="2298268" y="1124744"/>
            <a:ext cx="4496744" cy="338554"/>
          </a:xfrm>
          <a:prstGeom prst="rect">
            <a:avLst/>
          </a:prstGeom>
        </p:spPr>
        <p:txBody>
          <a:bodyPr wrap="none">
            <a:spAutoFit/>
          </a:bodyPr>
          <a:lstStyle/>
          <a:p>
            <a:pPr algn="ctr"/>
            <a:r>
              <a:rPr lang="zh-CN" altLang="en-US" sz="1600" dirty="0" smtClean="0">
                <a:solidFill>
                  <a:srgbClr val="22518A"/>
                </a:solidFill>
                <a:latin typeface="华文中宋" panose="02010600040101010101" pitchFamily="2" charset="-122"/>
                <a:ea typeface="华文中宋" panose="02010600040101010101" pitchFamily="2" charset="-122"/>
              </a:rPr>
              <a:t>（二）移动式</a:t>
            </a:r>
            <a:r>
              <a:rPr lang="zh-CN" altLang="en-US" sz="1600" dirty="0">
                <a:solidFill>
                  <a:srgbClr val="22518A"/>
                </a:solidFill>
                <a:latin typeface="华文中宋" panose="02010600040101010101" pitchFamily="2" charset="-122"/>
                <a:ea typeface="华文中宋" panose="02010600040101010101" pitchFamily="2" charset="-122"/>
              </a:rPr>
              <a:t>及</a:t>
            </a:r>
            <a:r>
              <a:rPr lang="zh-CN" altLang="en-US" sz="1600" dirty="0" smtClean="0">
                <a:solidFill>
                  <a:srgbClr val="22518A"/>
                </a:solidFill>
                <a:latin typeface="华文中宋" panose="02010600040101010101" pitchFamily="2" charset="-122"/>
                <a:ea typeface="华文中宋" panose="02010600040101010101" pitchFamily="2" charset="-122"/>
              </a:rPr>
              <a:t>手持式电动工具使用安全要求</a:t>
            </a:r>
            <a:r>
              <a:rPr lang="en-US" altLang="zh-CN" sz="1600" dirty="0" smtClean="0">
                <a:solidFill>
                  <a:srgbClr val="22518A"/>
                </a:solidFill>
                <a:latin typeface="华文中宋" panose="02010600040101010101" pitchFamily="2" charset="-122"/>
                <a:ea typeface="华文中宋" panose="02010600040101010101" pitchFamily="2" charset="-122"/>
              </a:rPr>
              <a:t>-1</a:t>
            </a:r>
            <a:endParaRPr lang="zh-CN" altLang="en-US" sz="1600" dirty="0">
              <a:solidFill>
                <a:srgbClr val="22518A"/>
              </a:solidFill>
              <a:latin typeface="华文中宋" panose="02010600040101010101" pitchFamily="2" charset="-122"/>
              <a:ea typeface="华文中宋" panose="02010600040101010101" pitchFamily="2" charset="-122"/>
            </a:endParaRPr>
          </a:p>
        </p:txBody>
      </p:sp>
      <p:sp>
        <p:nvSpPr>
          <p:cNvPr id="6" name="Rectangle 16" descr="蓝色面巾纸"/>
          <p:cNvSpPr>
            <a:spLocks noChangeArrowheads="1"/>
          </p:cNvSpPr>
          <p:nvPr/>
        </p:nvSpPr>
        <p:spPr bwMode="auto">
          <a:xfrm>
            <a:off x="251520" y="2369772"/>
            <a:ext cx="8640960" cy="3785652"/>
          </a:xfrm>
          <a:prstGeom prst="rect">
            <a:avLst/>
          </a:prstGeom>
          <a:noFill/>
          <a:ln w="9525">
            <a:noFill/>
            <a:miter lim="800000"/>
          </a:ln>
        </p:spPr>
        <p:txBody>
          <a:bodyPr wrap="square">
            <a:spAutoFit/>
          </a:bodyPr>
          <a:lstStyle/>
          <a:p>
            <a:pPr marL="342900" indent="-342900">
              <a:lnSpc>
                <a:spcPct val="150000"/>
              </a:lnSpc>
              <a:buClr>
                <a:schemeClr val="tx1"/>
              </a:buClr>
              <a:buFont typeface="Wingdings" panose="05000000000000000000" pitchFamily="2" charset="2"/>
              <a:buAutoNum type="arabicPeriod"/>
            </a:pPr>
            <a:r>
              <a:rPr kumimoji="1" lang="en-US" altLang="zh-CN" sz="1600" dirty="0">
                <a:latin typeface="微软雅黑" panose="020B0503020204020204" pitchFamily="34" charset="-122"/>
                <a:ea typeface="微软雅黑" panose="020B0503020204020204" pitchFamily="34" charset="-122"/>
              </a:rPr>
              <a:t>Ⅰ</a:t>
            </a:r>
            <a:r>
              <a:rPr kumimoji="1" lang="zh-CN" altLang="en-US" sz="1600" dirty="0">
                <a:latin typeface="微软雅黑" panose="020B0503020204020204" pitchFamily="34" charset="-122"/>
                <a:ea typeface="微软雅黑" panose="020B0503020204020204" pitchFamily="34" charset="-122"/>
              </a:rPr>
              <a:t>类工具</a:t>
            </a:r>
            <a:r>
              <a:rPr kumimoji="1" lang="zh-CN" altLang="en-US" sz="1600" dirty="0">
                <a:solidFill>
                  <a:srgbClr val="C00000"/>
                </a:solidFill>
                <a:latin typeface="微软雅黑" panose="020B0503020204020204" pitchFamily="34" charset="-122"/>
                <a:ea typeface="微软雅黑" panose="020B0503020204020204" pitchFamily="34" charset="-122"/>
              </a:rPr>
              <a:t>电源线中的绿</a:t>
            </a:r>
            <a:r>
              <a:rPr kumimoji="1" lang="en-US" altLang="zh-CN" sz="1600" dirty="0">
                <a:solidFill>
                  <a:srgbClr val="C00000"/>
                </a:solidFill>
                <a:latin typeface="微软雅黑" panose="020B0503020204020204" pitchFamily="34" charset="-122"/>
                <a:ea typeface="微软雅黑" panose="020B0503020204020204" pitchFamily="34" charset="-122"/>
              </a:rPr>
              <a:t>/</a:t>
            </a:r>
            <a:r>
              <a:rPr kumimoji="1" lang="zh-CN" altLang="en-US" sz="1600" dirty="0">
                <a:solidFill>
                  <a:srgbClr val="C00000"/>
                </a:solidFill>
                <a:latin typeface="微软雅黑" panose="020B0503020204020204" pitchFamily="34" charset="-122"/>
                <a:ea typeface="微软雅黑" panose="020B0503020204020204" pitchFamily="34" charset="-122"/>
              </a:rPr>
              <a:t>黄双色线在任何情况下只能用作保护接地线（</a:t>
            </a:r>
            <a:r>
              <a:rPr kumimoji="1" lang="en-US" altLang="zh-CN" sz="1600" dirty="0">
                <a:solidFill>
                  <a:srgbClr val="C00000"/>
                </a:solidFill>
                <a:latin typeface="微软雅黑" panose="020B0503020204020204" pitchFamily="34" charset="-122"/>
                <a:ea typeface="微软雅黑" panose="020B0503020204020204" pitchFamily="34" charset="-122"/>
              </a:rPr>
              <a:t>PE</a:t>
            </a:r>
            <a:r>
              <a:rPr kumimoji="1" lang="zh-CN" altLang="en-US" sz="1600" dirty="0">
                <a:solidFill>
                  <a:srgbClr val="C00000"/>
                </a:solidFill>
                <a:latin typeface="微软雅黑" panose="020B0503020204020204" pitchFamily="34" charset="-122"/>
                <a:ea typeface="微软雅黑" panose="020B0503020204020204" pitchFamily="34" charset="-122"/>
              </a:rPr>
              <a:t>线）。</a:t>
            </a:r>
            <a:endParaRPr kumimoji="1" lang="zh-CN" altLang="en-US" sz="1600" dirty="0">
              <a:solidFill>
                <a:srgbClr val="C00000"/>
              </a:solidFill>
              <a:latin typeface="微软雅黑" panose="020B0503020204020204" pitchFamily="34" charset="-122"/>
              <a:ea typeface="微软雅黑" panose="020B0503020204020204" pitchFamily="34" charset="-122"/>
            </a:endParaRPr>
          </a:p>
          <a:p>
            <a:pPr marL="342900" indent="-342900">
              <a:lnSpc>
                <a:spcPct val="150000"/>
              </a:lnSpc>
              <a:buClr>
                <a:schemeClr val="tx1"/>
              </a:buClr>
              <a:buFont typeface="Wingdings" panose="05000000000000000000" pitchFamily="2" charset="2"/>
              <a:buAutoNum type="arabicPeriod"/>
            </a:pPr>
            <a:r>
              <a:rPr kumimoji="1" lang="zh-CN" altLang="en-US" sz="1600" dirty="0">
                <a:latin typeface="微软雅黑" panose="020B0503020204020204" pitchFamily="34" charset="-122"/>
                <a:ea typeface="微软雅黑" panose="020B0503020204020204" pitchFamily="34" charset="-122"/>
              </a:rPr>
              <a:t>工具的</a:t>
            </a:r>
            <a:r>
              <a:rPr kumimoji="1" lang="zh-CN" altLang="en-US" sz="1600" dirty="0">
                <a:solidFill>
                  <a:srgbClr val="C00000"/>
                </a:solidFill>
                <a:latin typeface="微软雅黑" panose="020B0503020204020204" pitchFamily="34" charset="-122"/>
                <a:ea typeface="微软雅黑" panose="020B0503020204020204" pitchFamily="34" charset="-122"/>
              </a:rPr>
              <a:t>电源线不得任意接长或拆换。</a:t>
            </a:r>
            <a:r>
              <a:rPr kumimoji="1" lang="zh-CN" altLang="en-US" sz="1600" dirty="0">
                <a:latin typeface="微软雅黑" panose="020B0503020204020204" pitchFamily="34" charset="-122"/>
                <a:ea typeface="微软雅黑" panose="020B0503020204020204" pitchFamily="34" charset="-122"/>
              </a:rPr>
              <a:t>当电源离工具操作点距离较远而电源线长度不够时，应采用耦合器进行联接。</a:t>
            </a:r>
            <a:endParaRPr kumimoji="1" lang="zh-CN" altLang="en-US" sz="1600" dirty="0">
              <a:latin typeface="微软雅黑" panose="020B0503020204020204" pitchFamily="34" charset="-122"/>
              <a:ea typeface="微软雅黑" panose="020B0503020204020204" pitchFamily="34" charset="-122"/>
            </a:endParaRPr>
          </a:p>
          <a:p>
            <a:pPr marL="342900" indent="-342900">
              <a:lnSpc>
                <a:spcPct val="150000"/>
              </a:lnSpc>
              <a:buClr>
                <a:schemeClr val="tx1"/>
              </a:buClr>
              <a:buFont typeface="Wingdings" panose="05000000000000000000" pitchFamily="2" charset="2"/>
              <a:buAutoNum type="arabicPeriod"/>
            </a:pPr>
            <a:r>
              <a:rPr kumimoji="1" lang="zh-CN" altLang="en-US" sz="1600" dirty="0">
                <a:latin typeface="微软雅黑" panose="020B0503020204020204" pitchFamily="34" charset="-122"/>
                <a:ea typeface="微软雅黑" panose="020B0503020204020204" pitchFamily="34" charset="-122"/>
              </a:rPr>
              <a:t>工具电源线上的</a:t>
            </a:r>
            <a:r>
              <a:rPr kumimoji="1" lang="zh-CN" altLang="en-US" sz="1600" dirty="0">
                <a:solidFill>
                  <a:srgbClr val="C00000"/>
                </a:solidFill>
                <a:latin typeface="微软雅黑" panose="020B0503020204020204" pitchFamily="34" charset="-122"/>
                <a:ea typeface="微软雅黑" panose="020B0503020204020204" pitchFamily="34" charset="-122"/>
              </a:rPr>
              <a:t>插头不得任意拆除或调换。</a:t>
            </a:r>
            <a:endParaRPr kumimoji="1" lang="zh-CN" altLang="en-US" sz="1600" dirty="0">
              <a:solidFill>
                <a:srgbClr val="C00000"/>
              </a:solidFill>
              <a:latin typeface="微软雅黑" panose="020B0503020204020204" pitchFamily="34" charset="-122"/>
              <a:ea typeface="微软雅黑" panose="020B0503020204020204" pitchFamily="34" charset="-122"/>
            </a:endParaRPr>
          </a:p>
          <a:p>
            <a:pPr marL="342900" indent="-342900">
              <a:lnSpc>
                <a:spcPct val="150000"/>
              </a:lnSpc>
              <a:buClr>
                <a:schemeClr val="tx1"/>
              </a:buClr>
              <a:buFont typeface="Wingdings" panose="05000000000000000000" pitchFamily="2" charset="2"/>
              <a:buAutoNum type="arabicPeriod"/>
            </a:pPr>
            <a:r>
              <a:rPr kumimoji="1" lang="zh-CN" altLang="en-US" sz="1600" dirty="0">
                <a:latin typeface="微软雅黑" panose="020B0503020204020204" pitchFamily="34" charset="-122"/>
                <a:ea typeface="微软雅黑" panose="020B0503020204020204" pitchFamily="34" charset="-122"/>
              </a:rPr>
              <a:t>在进行任何调节、更换附件或存放电动工具之前，</a:t>
            </a:r>
            <a:r>
              <a:rPr kumimoji="1" lang="zh-CN" altLang="en-US" sz="1600" dirty="0">
                <a:solidFill>
                  <a:srgbClr val="C00000"/>
                </a:solidFill>
                <a:latin typeface="微软雅黑" panose="020B0503020204020204" pitchFamily="34" charset="-122"/>
                <a:ea typeface="微软雅黑" panose="020B0503020204020204" pitchFamily="34" charset="-122"/>
              </a:rPr>
              <a:t>设备都必须从电源上拔掉插头</a:t>
            </a:r>
            <a:r>
              <a:rPr kumimoji="1" lang="zh-CN" altLang="en-US" sz="1600" dirty="0" smtClean="0">
                <a:solidFill>
                  <a:srgbClr val="C00000"/>
                </a:solidFill>
                <a:latin typeface="微软雅黑" panose="020B0503020204020204" pitchFamily="34" charset="-122"/>
                <a:ea typeface="微软雅黑" panose="020B0503020204020204" pitchFamily="34" charset="-122"/>
              </a:rPr>
              <a:t>。</a:t>
            </a:r>
            <a:endParaRPr kumimoji="1" lang="en-US" altLang="zh-CN" sz="1600" dirty="0" smtClean="0">
              <a:solidFill>
                <a:srgbClr val="C00000"/>
              </a:solidFill>
              <a:latin typeface="微软雅黑" panose="020B0503020204020204" pitchFamily="34" charset="-122"/>
              <a:ea typeface="微软雅黑" panose="020B0503020204020204" pitchFamily="34" charset="-122"/>
            </a:endParaRPr>
          </a:p>
          <a:p>
            <a:pPr marL="342900" indent="-342900">
              <a:lnSpc>
                <a:spcPct val="150000"/>
              </a:lnSpc>
              <a:buClr>
                <a:schemeClr val="tx1"/>
              </a:buClr>
              <a:buFont typeface="Wingdings" panose="05000000000000000000" pitchFamily="2" charset="2"/>
              <a:buAutoNum type="arabicPeriod" startAt="5"/>
            </a:pPr>
            <a:r>
              <a:rPr kumimoji="1" lang="zh-CN" altLang="en-US" sz="1600" dirty="0" smtClean="0">
                <a:latin typeface="微软雅黑" panose="020B0503020204020204" pitchFamily="34" charset="-122"/>
                <a:ea typeface="微软雅黑" panose="020B0503020204020204" pitchFamily="34" charset="-122"/>
              </a:rPr>
              <a:t>工具插头、插座中的相线、中性线（零线）和保护接地线应按规定正确接线，插头、插座中的保护接地极在任何情况下只能单独连接保护接地线（</a:t>
            </a:r>
            <a:r>
              <a:rPr kumimoji="1" lang="en-US" altLang="zh-CN" sz="1600" dirty="0" smtClean="0">
                <a:latin typeface="微软雅黑" panose="020B0503020204020204" pitchFamily="34" charset="-122"/>
                <a:ea typeface="微软雅黑" panose="020B0503020204020204" pitchFamily="34" charset="-122"/>
              </a:rPr>
              <a:t>PE</a:t>
            </a:r>
            <a:r>
              <a:rPr kumimoji="1" lang="zh-CN" altLang="en-US" sz="1600" dirty="0" smtClean="0">
                <a:latin typeface="微软雅黑" panose="020B0503020204020204" pitchFamily="34" charset="-122"/>
                <a:ea typeface="微软雅黑" panose="020B0503020204020204" pitchFamily="34" charset="-122"/>
              </a:rPr>
              <a:t>线）。</a:t>
            </a:r>
            <a:r>
              <a:rPr kumimoji="1" lang="zh-CN" altLang="en-US" sz="1600" dirty="0" smtClean="0">
                <a:solidFill>
                  <a:srgbClr val="C00000"/>
                </a:solidFill>
                <a:latin typeface="微软雅黑" panose="020B0503020204020204" pitchFamily="34" charset="-122"/>
                <a:ea typeface="微软雅黑" panose="020B0503020204020204" pitchFamily="34" charset="-122"/>
              </a:rPr>
              <a:t>严禁在插头、插座内用导线直接将保护接地极与工作中性线连接</a:t>
            </a:r>
            <a:r>
              <a:rPr kumimoji="1" lang="zh-CN" altLang="en-US" sz="1600" dirty="0" smtClean="0">
                <a:latin typeface="微软雅黑" panose="020B0503020204020204" pitchFamily="34" charset="-122"/>
                <a:ea typeface="微软雅黑" panose="020B0503020204020204" pitchFamily="34" charset="-122"/>
              </a:rPr>
              <a:t>起来。</a:t>
            </a:r>
            <a:endParaRPr kumimoji="1" lang="zh-CN" altLang="en-US" sz="1600" dirty="0" smtClean="0">
              <a:latin typeface="微软雅黑" panose="020B0503020204020204" pitchFamily="34" charset="-122"/>
              <a:ea typeface="微软雅黑" panose="020B0503020204020204" pitchFamily="34" charset="-122"/>
            </a:endParaRPr>
          </a:p>
          <a:p>
            <a:pPr marL="342900" indent="-342900">
              <a:lnSpc>
                <a:spcPct val="150000"/>
              </a:lnSpc>
              <a:buClr>
                <a:schemeClr val="tx1"/>
              </a:buClr>
              <a:buFont typeface="Wingdings" panose="05000000000000000000" pitchFamily="2" charset="2"/>
              <a:buAutoNum type="arabicPeriod" startAt="5"/>
            </a:pPr>
            <a:r>
              <a:rPr kumimoji="1" lang="zh-CN" altLang="en-US" sz="1600" dirty="0" smtClean="0">
                <a:latin typeface="微软雅黑" panose="020B0503020204020204" pitchFamily="34" charset="-122"/>
                <a:ea typeface="微软雅黑" panose="020B0503020204020204" pitchFamily="34" charset="-122"/>
              </a:rPr>
              <a:t>手持电动工具的</a:t>
            </a:r>
            <a:r>
              <a:rPr kumimoji="1" lang="zh-CN" altLang="en-US" sz="1600" dirty="0" smtClean="0">
                <a:solidFill>
                  <a:srgbClr val="C00000"/>
                </a:solidFill>
                <a:latin typeface="微软雅黑" panose="020B0503020204020204" pitchFamily="34" charset="-122"/>
                <a:ea typeface="微软雅黑" panose="020B0503020204020204" pitchFamily="34" charset="-122"/>
              </a:rPr>
              <a:t>线缆应尽可能避免从通道经过，</a:t>
            </a:r>
            <a:r>
              <a:rPr kumimoji="1" lang="zh-CN" altLang="en-US" sz="1600" dirty="0" smtClean="0">
                <a:latin typeface="微软雅黑" panose="020B0503020204020204" pitchFamily="34" charset="-122"/>
                <a:ea typeface="微软雅黑" panose="020B0503020204020204" pitchFamily="34" charset="-122"/>
              </a:rPr>
              <a:t>以免行人绊倒，车辆辗坏。否则，应采取保护措施，如用胶管套上电源线加以保护；长期使用时应穿管地埋或架空敷设通过。</a:t>
            </a:r>
            <a:endParaRPr kumimoji="1" lang="zh-CN" altLang="en-US" sz="1600" dirty="0" smtClean="0">
              <a:solidFill>
                <a:srgbClr val="00FFFF"/>
              </a:solidFill>
              <a:latin typeface="微软雅黑" panose="020B0503020204020204" pitchFamily="34" charset="-122"/>
              <a:ea typeface="微软雅黑" panose="020B0503020204020204" pitchFamily="34" charset="-122"/>
            </a:endParaRPr>
          </a:p>
        </p:txBody>
      </p:sp>
      <p:sp>
        <p:nvSpPr>
          <p:cNvPr id="7" name="矩形 6"/>
          <p:cNvSpPr/>
          <p:nvPr/>
        </p:nvSpPr>
        <p:spPr>
          <a:xfrm flipV="1">
            <a:off x="216688" y="2141729"/>
            <a:ext cx="8784976"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push dir="u"/>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noChangeArrowheads="1"/>
          </p:cNvPicPr>
          <p:nvPr/>
        </p:nvPicPr>
        <p:blipFill>
          <a:blip r:embed="rId1" cstate="print">
            <a:lum contrast="18000"/>
          </a:blip>
          <a:srcRect/>
          <a:stretch>
            <a:fillRect/>
          </a:stretch>
        </p:blipFill>
        <p:spPr bwMode="auto">
          <a:xfrm>
            <a:off x="7020272" y="4365104"/>
            <a:ext cx="1659772" cy="1012894"/>
          </a:xfrm>
          <a:prstGeom prst="rect">
            <a:avLst/>
          </a:prstGeom>
          <a:noFill/>
          <a:ln w="9525">
            <a:noFill/>
            <a:miter lim="800000"/>
            <a:headEnd/>
            <a:tailEnd/>
          </a:ln>
        </p:spPr>
      </p:pic>
      <p:sp>
        <p:nvSpPr>
          <p:cNvPr id="5" name="矩形 4"/>
          <p:cNvSpPr/>
          <p:nvPr/>
        </p:nvSpPr>
        <p:spPr>
          <a:xfrm>
            <a:off x="117951" y="467380"/>
            <a:ext cx="3877985"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四、企业常用的用电违章和安全检查</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9" name="图示 8"/>
          <p:cNvGraphicFramePr/>
          <p:nvPr/>
        </p:nvGraphicFramePr>
        <p:xfrm>
          <a:off x="251520" y="1196752"/>
          <a:ext cx="1656184"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5" descr="png17"/>
          <p:cNvPicPr>
            <a:picLocks noChangeAspect="1" noChangeArrowheads="1"/>
          </p:cNvPicPr>
          <p:nvPr/>
        </p:nvPicPr>
        <p:blipFill>
          <a:blip r:embed="rId7" cstate="print"/>
          <a:srcRect/>
          <a:stretch>
            <a:fillRect/>
          </a:stretch>
        </p:blipFill>
        <p:spPr bwMode="auto">
          <a:xfrm>
            <a:off x="2051720" y="1124744"/>
            <a:ext cx="720080" cy="720080"/>
          </a:xfrm>
          <a:prstGeom prst="rect">
            <a:avLst/>
          </a:prstGeom>
          <a:noFill/>
          <a:ln w="9525">
            <a:noFill/>
            <a:miter lim="800000"/>
            <a:headEnd/>
            <a:tailEnd/>
          </a:ln>
        </p:spPr>
      </p:pic>
      <p:sp>
        <p:nvSpPr>
          <p:cNvPr id="6" name="矩形 5"/>
          <p:cNvSpPr/>
          <p:nvPr/>
        </p:nvSpPr>
        <p:spPr>
          <a:xfrm>
            <a:off x="2771800" y="1085835"/>
            <a:ext cx="5688632" cy="830997"/>
          </a:xfrm>
          <a:prstGeom prst="rect">
            <a:avLst/>
          </a:prstGeom>
        </p:spPr>
        <p:txBody>
          <a:bodyPr wrap="square">
            <a:spAutoFit/>
          </a:bodyPr>
          <a:lstStyle/>
          <a:p>
            <a:pPr>
              <a:lnSpc>
                <a:spcPct val="150000"/>
              </a:lnSpc>
            </a:pPr>
            <a:r>
              <a:rPr lang="zh-CN" altLang="en-US" sz="1600" b="1" dirty="0" smtClean="0">
                <a:solidFill>
                  <a:srgbClr val="22518A"/>
                </a:solidFill>
                <a:latin typeface="微软雅黑" panose="020B0503020204020204" pitchFamily="34" charset="-122"/>
                <a:ea typeface="微软雅黑" panose="020B0503020204020204" pitchFamily="34" charset="-122"/>
              </a:rPr>
              <a:t>一、作业性违章</a:t>
            </a:r>
            <a:r>
              <a:rPr lang="zh-CN" altLang="en-US" sz="1600" dirty="0" smtClean="0">
                <a:latin typeface="微软雅黑" panose="020B0503020204020204" pitchFamily="34" charset="-122"/>
                <a:ea typeface="微软雅黑" panose="020B0503020204020204" pitchFamily="34" charset="-122"/>
              </a:rPr>
              <a:t>是指在电力工程设计、施工、生产过程中，作业人员违反保证安全的规定、制度及措施的一切不安全行为。 </a:t>
            </a:r>
            <a:endParaRPr lang="zh-CN" altLang="en-US" sz="1600" dirty="0">
              <a:latin typeface="微软雅黑" panose="020B0503020204020204" pitchFamily="34" charset="-122"/>
              <a:ea typeface="微软雅黑" panose="020B0503020204020204" pitchFamily="34" charset="-122"/>
            </a:endParaRPr>
          </a:p>
        </p:txBody>
      </p:sp>
      <p:sp>
        <p:nvSpPr>
          <p:cNvPr id="7" name="Rectangle 14"/>
          <p:cNvSpPr>
            <a:spLocks noChangeArrowheads="1"/>
          </p:cNvSpPr>
          <p:nvPr/>
        </p:nvSpPr>
        <p:spPr bwMode="auto">
          <a:xfrm>
            <a:off x="2051720" y="2172837"/>
            <a:ext cx="5184775" cy="400110"/>
          </a:xfrm>
          <a:prstGeom prst="rect">
            <a:avLst/>
          </a:prstGeom>
          <a:noFill/>
          <a:ln w="9525">
            <a:noFill/>
            <a:miter lim="800000"/>
          </a:ln>
        </p:spPr>
        <p:txBody>
          <a:bodyPr anchor="ctr">
            <a:spAutoFit/>
          </a:bodyPr>
          <a:lstStyle/>
          <a:p>
            <a:pPr>
              <a:lnSpc>
                <a:spcPct val="125000"/>
              </a:lnSpc>
              <a:buClr>
                <a:schemeClr val="tx1"/>
              </a:buClr>
              <a:tabLst>
                <a:tab pos="685800" algn="l"/>
              </a:tabLst>
            </a:pPr>
            <a:r>
              <a:rPr lang="en-US" altLang="zh-CN" sz="1600" b="1" dirty="0" smtClean="0">
                <a:solidFill>
                  <a:srgbClr val="C00000"/>
                </a:solidFill>
                <a:latin typeface="微软雅黑" panose="020B0503020204020204" pitchFamily="34" charset="-122"/>
                <a:ea typeface="微软雅黑" panose="020B0503020204020204" pitchFamily="34" charset="-122"/>
              </a:rPr>
              <a:t>1. </a:t>
            </a:r>
            <a:r>
              <a:rPr lang="zh-CN" altLang="en-US" sz="1600" b="1" dirty="0" smtClean="0">
                <a:solidFill>
                  <a:srgbClr val="C00000"/>
                </a:solidFill>
                <a:latin typeface="微软雅黑" panose="020B0503020204020204" pitchFamily="34" charset="-122"/>
                <a:ea typeface="微软雅黑" panose="020B0503020204020204" pitchFamily="34" charset="-122"/>
              </a:rPr>
              <a:t>随意</a:t>
            </a:r>
            <a:r>
              <a:rPr lang="zh-CN" altLang="en-US" sz="1600" b="1" dirty="0">
                <a:solidFill>
                  <a:srgbClr val="C00000"/>
                </a:solidFill>
                <a:latin typeface="微软雅黑" panose="020B0503020204020204" pitchFamily="34" charset="-122"/>
                <a:ea typeface="微软雅黑" panose="020B0503020204020204" pitchFamily="34" charset="-122"/>
              </a:rPr>
              <a:t>拆卸</a:t>
            </a:r>
            <a:r>
              <a:rPr lang="zh-CN" altLang="en-US" sz="1600" dirty="0">
                <a:latin typeface="微软雅黑" panose="020B0503020204020204" pitchFamily="34" charset="-122"/>
                <a:ea typeface="微软雅黑" panose="020B0503020204020204" pitchFamily="34" charset="-122"/>
              </a:rPr>
              <a:t>通电中的电动磨光机防护罩</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8" name="Rectangle 14"/>
          <p:cNvSpPr>
            <a:spLocks noChangeArrowheads="1"/>
          </p:cNvSpPr>
          <p:nvPr/>
        </p:nvSpPr>
        <p:spPr bwMode="auto">
          <a:xfrm>
            <a:off x="2052512" y="2577638"/>
            <a:ext cx="5184775" cy="400110"/>
          </a:xfrm>
          <a:prstGeom prst="rect">
            <a:avLst/>
          </a:prstGeom>
          <a:noFill/>
          <a:ln w="9525">
            <a:noFill/>
            <a:miter lim="800000"/>
          </a:ln>
        </p:spPr>
        <p:txBody>
          <a:bodyPr anchor="ctr">
            <a:spAutoFit/>
          </a:bodyPr>
          <a:lstStyle/>
          <a:p>
            <a:pPr>
              <a:lnSpc>
                <a:spcPct val="125000"/>
              </a:lnSpc>
              <a:buClr>
                <a:schemeClr val="tx1"/>
              </a:buClr>
              <a:tabLst>
                <a:tab pos="685800" algn="l"/>
              </a:tabLst>
            </a:pPr>
            <a:r>
              <a:rPr lang="en-US" altLang="zh-CN" sz="1600" b="1" dirty="0" smtClean="0">
                <a:solidFill>
                  <a:srgbClr val="C00000"/>
                </a:solidFill>
                <a:latin typeface="微软雅黑" panose="020B0503020204020204" pitchFamily="34" charset="-122"/>
                <a:ea typeface="微软雅黑" panose="020B0503020204020204" pitchFamily="34" charset="-122"/>
              </a:rPr>
              <a:t>2. </a:t>
            </a:r>
            <a:r>
              <a:rPr lang="zh-CN" altLang="en-US" sz="1600" b="1" dirty="0" smtClean="0">
                <a:solidFill>
                  <a:srgbClr val="C00000"/>
                </a:solidFill>
                <a:latin typeface="微软雅黑" panose="020B0503020204020204" pitchFamily="34" charset="-122"/>
                <a:ea typeface="微软雅黑" panose="020B0503020204020204" pitchFamily="34" charset="-122"/>
              </a:rPr>
              <a:t>随意</a:t>
            </a:r>
            <a:r>
              <a:rPr lang="zh-CN" altLang="en-US" sz="1600" b="1" dirty="0">
                <a:solidFill>
                  <a:srgbClr val="C00000"/>
                </a:solidFill>
                <a:latin typeface="微软雅黑" panose="020B0503020204020204" pitchFamily="34" charset="-122"/>
                <a:ea typeface="微软雅黑" panose="020B0503020204020204" pitchFamily="34" charset="-122"/>
              </a:rPr>
              <a:t>拖拽</a:t>
            </a:r>
            <a:r>
              <a:rPr lang="zh-CN" altLang="en-US" sz="1600" dirty="0">
                <a:latin typeface="微软雅黑" panose="020B0503020204020204" pitchFamily="34" charset="-122"/>
                <a:ea typeface="微软雅黑" panose="020B0503020204020204" pitchFamily="34" charset="-122"/>
              </a:rPr>
              <a:t>电源线移位</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10" name="Rectangle 14"/>
          <p:cNvSpPr>
            <a:spLocks noChangeArrowheads="1"/>
          </p:cNvSpPr>
          <p:nvPr/>
        </p:nvSpPr>
        <p:spPr bwMode="auto">
          <a:xfrm>
            <a:off x="2051721" y="3029352"/>
            <a:ext cx="5184775" cy="707886"/>
          </a:xfrm>
          <a:prstGeom prst="rect">
            <a:avLst/>
          </a:prstGeom>
          <a:noFill/>
          <a:ln w="9525">
            <a:noFill/>
            <a:miter lim="800000"/>
          </a:ln>
        </p:spPr>
        <p:txBody>
          <a:bodyPr anchor="ctr">
            <a:spAutoFit/>
          </a:bodyPr>
          <a:lstStyle/>
          <a:p>
            <a:pPr>
              <a:lnSpc>
                <a:spcPct val="125000"/>
              </a:lnSpc>
              <a:buClr>
                <a:schemeClr val="tx1"/>
              </a:buClr>
              <a:tabLst>
                <a:tab pos="685800" algn="l"/>
              </a:tabLst>
            </a:pPr>
            <a:r>
              <a:rPr lang="en-US" altLang="zh-CN" sz="1600" b="1" dirty="0" smtClean="0">
                <a:solidFill>
                  <a:srgbClr val="C00000"/>
                </a:solidFill>
                <a:latin typeface="微软雅黑" panose="020B0503020204020204" pitchFamily="34" charset="-122"/>
                <a:ea typeface="微软雅黑" panose="020B0503020204020204" pitchFamily="34" charset="-122"/>
              </a:rPr>
              <a:t>3. </a:t>
            </a:r>
            <a:r>
              <a:rPr lang="zh-CN" altLang="en-US" sz="1600" b="1" dirty="0" smtClean="0">
                <a:solidFill>
                  <a:srgbClr val="C00000"/>
                </a:solidFill>
                <a:latin typeface="微软雅黑" panose="020B0503020204020204" pitchFamily="34" charset="-122"/>
                <a:ea typeface="微软雅黑" panose="020B0503020204020204" pitchFamily="34" charset="-122"/>
              </a:rPr>
              <a:t>随意</a:t>
            </a:r>
            <a:r>
              <a:rPr lang="zh-CN" altLang="en-US" sz="1600" b="1" dirty="0">
                <a:solidFill>
                  <a:srgbClr val="C00000"/>
                </a:solidFill>
                <a:latin typeface="微软雅黑" panose="020B0503020204020204" pitchFamily="34" charset="-122"/>
                <a:ea typeface="微软雅黑" panose="020B0503020204020204" pitchFamily="34" charset="-122"/>
              </a:rPr>
              <a:t>使用</a:t>
            </a:r>
            <a:r>
              <a:rPr lang="zh-CN" altLang="en-US" sz="1600" dirty="0">
                <a:latin typeface="微软雅黑" panose="020B0503020204020204" pitchFamily="34" charset="-122"/>
                <a:ea typeface="微软雅黑" panose="020B0503020204020204" pitchFamily="34" charset="-122"/>
              </a:rPr>
              <a:t>非绝缘物如口罩、塑料、废纸等对手持电动工具电源线破损处包扎，通电使用</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11" name="Rectangle 14"/>
          <p:cNvSpPr>
            <a:spLocks noChangeArrowheads="1"/>
          </p:cNvSpPr>
          <p:nvPr/>
        </p:nvSpPr>
        <p:spPr bwMode="auto">
          <a:xfrm>
            <a:off x="2051721" y="3774705"/>
            <a:ext cx="5184775" cy="400110"/>
          </a:xfrm>
          <a:prstGeom prst="rect">
            <a:avLst/>
          </a:prstGeom>
          <a:noFill/>
          <a:ln w="9525">
            <a:noFill/>
            <a:miter lim="800000"/>
          </a:ln>
        </p:spPr>
        <p:txBody>
          <a:bodyPr anchor="ctr">
            <a:spAutoFit/>
          </a:bodyPr>
          <a:lstStyle/>
          <a:p>
            <a:pPr>
              <a:lnSpc>
                <a:spcPct val="125000"/>
              </a:lnSpc>
              <a:buClr>
                <a:schemeClr val="tx1"/>
              </a:buClr>
              <a:tabLst>
                <a:tab pos="685800" algn="l"/>
              </a:tabLst>
            </a:pPr>
            <a:r>
              <a:rPr lang="en-US" altLang="zh-CN" sz="1600" b="1" dirty="0" smtClean="0">
                <a:solidFill>
                  <a:srgbClr val="C00000"/>
                </a:solidFill>
                <a:latin typeface="微软雅黑" panose="020B0503020204020204" pitchFamily="34" charset="-122"/>
                <a:ea typeface="微软雅黑" panose="020B0503020204020204" pitchFamily="34" charset="-122"/>
              </a:rPr>
              <a:t>4. </a:t>
            </a:r>
            <a:r>
              <a:rPr lang="zh-CN" altLang="en-US" sz="1600" b="1" dirty="0" smtClean="0">
                <a:solidFill>
                  <a:srgbClr val="C00000"/>
                </a:solidFill>
                <a:latin typeface="微软雅黑" panose="020B0503020204020204" pitchFamily="34" charset="-122"/>
                <a:ea typeface="微软雅黑" panose="020B0503020204020204" pitchFamily="34" charset="-122"/>
              </a:rPr>
              <a:t>随意</a:t>
            </a:r>
            <a:r>
              <a:rPr lang="zh-CN" altLang="en-US" sz="1600" b="1" dirty="0">
                <a:solidFill>
                  <a:srgbClr val="C00000"/>
                </a:solidFill>
                <a:latin typeface="微软雅黑" panose="020B0503020204020204" pitchFamily="34" charset="-122"/>
                <a:ea typeface="微软雅黑" panose="020B0503020204020204" pitchFamily="34" charset="-122"/>
              </a:rPr>
              <a:t>解除</a:t>
            </a:r>
            <a:r>
              <a:rPr lang="zh-CN" altLang="en-US" sz="1600" dirty="0">
                <a:latin typeface="微软雅黑" panose="020B0503020204020204" pitchFamily="34" charset="-122"/>
                <a:ea typeface="微软雅黑" panose="020B0503020204020204" pitchFamily="34" charset="-122"/>
              </a:rPr>
              <a:t>运行设备连锁、报警、保护装置</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12" name="Rectangle 14"/>
          <p:cNvSpPr>
            <a:spLocks noChangeArrowheads="1"/>
          </p:cNvSpPr>
          <p:nvPr/>
        </p:nvSpPr>
        <p:spPr bwMode="auto">
          <a:xfrm>
            <a:off x="2057036" y="4151855"/>
            <a:ext cx="5184775" cy="400110"/>
          </a:xfrm>
          <a:prstGeom prst="rect">
            <a:avLst/>
          </a:prstGeom>
          <a:noFill/>
          <a:ln w="9525">
            <a:noFill/>
            <a:miter lim="800000"/>
          </a:ln>
        </p:spPr>
        <p:txBody>
          <a:bodyPr anchor="ctr">
            <a:spAutoFit/>
          </a:bodyPr>
          <a:lstStyle/>
          <a:p>
            <a:pPr>
              <a:lnSpc>
                <a:spcPct val="125000"/>
              </a:lnSpc>
              <a:buClr>
                <a:schemeClr val="tx1"/>
              </a:buClr>
              <a:tabLst>
                <a:tab pos="685800" algn="l"/>
              </a:tabLst>
            </a:pPr>
            <a:r>
              <a:rPr lang="en-US" altLang="zh-CN" sz="1600" b="1" dirty="0" smtClean="0">
                <a:solidFill>
                  <a:srgbClr val="C00000"/>
                </a:solidFill>
                <a:latin typeface="微软雅黑" panose="020B0503020204020204" pitchFamily="34" charset="-122"/>
                <a:ea typeface="微软雅黑" panose="020B0503020204020204" pitchFamily="34" charset="-122"/>
              </a:rPr>
              <a:t>5. </a:t>
            </a:r>
            <a:r>
              <a:rPr lang="zh-CN" altLang="en-US" sz="1600" b="1" dirty="0" smtClean="0">
                <a:solidFill>
                  <a:srgbClr val="C00000"/>
                </a:solidFill>
                <a:latin typeface="微软雅黑" panose="020B0503020204020204" pitchFamily="34" charset="-122"/>
                <a:ea typeface="微软雅黑" panose="020B0503020204020204" pitchFamily="34" charset="-122"/>
              </a:rPr>
              <a:t>随意</a:t>
            </a:r>
            <a:r>
              <a:rPr lang="zh-CN" altLang="en-US" sz="1600" b="1" dirty="0">
                <a:solidFill>
                  <a:srgbClr val="C00000"/>
                </a:solidFill>
                <a:latin typeface="微软雅黑" panose="020B0503020204020204" pitchFamily="34" charset="-122"/>
                <a:ea typeface="微软雅黑" panose="020B0503020204020204" pitchFamily="34" charset="-122"/>
              </a:rPr>
              <a:t>挪用</a:t>
            </a:r>
            <a:r>
              <a:rPr lang="zh-CN" altLang="en-US" sz="1600" dirty="0">
                <a:latin typeface="微软雅黑" panose="020B0503020204020204" pitchFamily="34" charset="-122"/>
                <a:ea typeface="微软雅黑" panose="020B0503020204020204" pitchFamily="34" charset="-122"/>
              </a:rPr>
              <a:t>现场电气作业警示标志或电气安全防护器材</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13" name="Rectangle 14"/>
          <p:cNvSpPr>
            <a:spLocks noChangeArrowheads="1"/>
          </p:cNvSpPr>
          <p:nvPr/>
        </p:nvSpPr>
        <p:spPr bwMode="auto">
          <a:xfrm>
            <a:off x="2057036" y="4525320"/>
            <a:ext cx="5184775" cy="400110"/>
          </a:xfrm>
          <a:prstGeom prst="rect">
            <a:avLst/>
          </a:prstGeom>
          <a:noFill/>
          <a:ln w="9525">
            <a:noFill/>
            <a:miter lim="800000"/>
          </a:ln>
        </p:spPr>
        <p:txBody>
          <a:bodyPr anchor="ctr">
            <a:spAutoFit/>
          </a:bodyPr>
          <a:lstStyle/>
          <a:p>
            <a:pPr>
              <a:lnSpc>
                <a:spcPct val="125000"/>
              </a:lnSpc>
              <a:buClr>
                <a:schemeClr val="tx1"/>
              </a:buClr>
              <a:tabLst>
                <a:tab pos="685800" algn="l"/>
              </a:tabLst>
            </a:pPr>
            <a:r>
              <a:rPr lang="en-US" altLang="zh-CN" sz="1600" b="1" dirty="0" smtClean="0">
                <a:solidFill>
                  <a:srgbClr val="C00000"/>
                </a:solidFill>
                <a:latin typeface="微软雅黑" panose="020B0503020204020204" pitchFamily="34" charset="-122"/>
                <a:ea typeface="微软雅黑" panose="020B0503020204020204" pitchFamily="34" charset="-122"/>
              </a:rPr>
              <a:t>6. </a:t>
            </a:r>
            <a:r>
              <a:rPr lang="zh-CN" altLang="en-US" sz="1600" b="1" dirty="0" smtClean="0">
                <a:solidFill>
                  <a:srgbClr val="C00000"/>
                </a:solidFill>
                <a:latin typeface="微软雅黑" panose="020B0503020204020204" pitchFamily="34" charset="-122"/>
                <a:ea typeface="微软雅黑" panose="020B0503020204020204" pitchFamily="34" charset="-122"/>
              </a:rPr>
              <a:t>脚</a:t>
            </a:r>
            <a:r>
              <a:rPr lang="zh-CN" altLang="en-US" sz="1600" b="1" dirty="0">
                <a:solidFill>
                  <a:srgbClr val="C00000"/>
                </a:solidFill>
                <a:latin typeface="微软雅黑" panose="020B0503020204020204" pitchFamily="34" charset="-122"/>
                <a:ea typeface="微软雅黑" panose="020B0503020204020204" pitchFamily="34" charset="-122"/>
              </a:rPr>
              <a:t>踩</a:t>
            </a:r>
            <a:r>
              <a:rPr lang="zh-CN" altLang="en-US" sz="1600" dirty="0">
                <a:latin typeface="微软雅黑" panose="020B0503020204020204" pitchFamily="34" charset="-122"/>
                <a:ea typeface="微软雅黑" panose="020B0503020204020204" pitchFamily="34" charset="-122"/>
              </a:rPr>
              <a:t>电动磨光机开关，双手持物进行打磨</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14" name="Rectangle 14"/>
          <p:cNvSpPr>
            <a:spLocks noChangeArrowheads="1"/>
          </p:cNvSpPr>
          <p:nvPr/>
        </p:nvSpPr>
        <p:spPr bwMode="auto">
          <a:xfrm>
            <a:off x="2057037" y="4875825"/>
            <a:ext cx="5184775" cy="400110"/>
          </a:xfrm>
          <a:prstGeom prst="rect">
            <a:avLst/>
          </a:prstGeom>
          <a:noFill/>
          <a:ln w="9525">
            <a:noFill/>
            <a:miter lim="800000"/>
          </a:ln>
        </p:spPr>
        <p:txBody>
          <a:bodyPr anchor="ctr">
            <a:spAutoFit/>
          </a:bodyPr>
          <a:lstStyle/>
          <a:p>
            <a:pPr>
              <a:lnSpc>
                <a:spcPct val="125000"/>
              </a:lnSpc>
              <a:buClr>
                <a:schemeClr val="tx1"/>
              </a:buClr>
              <a:tabLst>
                <a:tab pos="685800" algn="l"/>
              </a:tabLst>
            </a:pPr>
            <a:r>
              <a:rPr lang="en-US" altLang="zh-CN" sz="1600" dirty="0" smtClean="0">
                <a:latin typeface="微软雅黑" panose="020B0503020204020204" pitchFamily="34" charset="-122"/>
                <a:ea typeface="微软雅黑" panose="020B0503020204020204" pitchFamily="34" charset="-122"/>
              </a:rPr>
              <a:t>7. </a:t>
            </a:r>
            <a:r>
              <a:rPr lang="zh-CN" altLang="en-US" sz="1600" dirty="0" smtClean="0">
                <a:latin typeface="微软雅黑" panose="020B0503020204020204" pitchFamily="34" charset="-122"/>
                <a:ea typeface="微软雅黑" panose="020B0503020204020204" pitchFamily="34" charset="-122"/>
              </a:rPr>
              <a:t>停电</a:t>
            </a:r>
            <a:r>
              <a:rPr lang="zh-CN" altLang="en-US" sz="1600" dirty="0">
                <a:latin typeface="微软雅黑" panose="020B0503020204020204" pitchFamily="34" charset="-122"/>
                <a:ea typeface="微软雅黑" panose="020B0503020204020204" pitchFamily="34" charset="-122"/>
              </a:rPr>
              <a:t>作业</a:t>
            </a:r>
            <a:r>
              <a:rPr lang="zh-CN" altLang="en-US" sz="1600" b="1" dirty="0">
                <a:solidFill>
                  <a:srgbClr val="C00000"/>
                </a:solidFill>
                <a:latin typeface="微软雅黑" panose="020B0503020204020204" pitchFamily="34" charset="-122"/>
                <a:ea typeface="微软雅黑" panose="020B0503020204020204" pitchFamily="34" charset="-122"/>
              </a:rPr>
              <a:t>不验电</a:t>
            </a:r>
            <a:r>
              <a:rPr lang="zh-CN" altLang="en-US" sz="1600" dirty="0">
                <a:latin typeface="微软雅黑" panose="020B0503020204020204" pitchFamily="34" charset="-122"/>
                <a:ea typeface="微软雅黑" panose="020B0503020204020204" pitchFamily="34" charset="-122"/>
              </a:rPr>
              <a:t>、不挂接地线、没按规定执行 </a:t>
            </a:r>
            <a:endParaRPr lang="zh-CN" altLang="en-US" sz="1600" dirty="0">
              <a:latin typeface="微软雅黑" panose="020B0503020204020204" pitchFamily="34" charset="-122"/>
              <a:ea typeface="微软雅黑" panose="020B0503020204020204" pitchFamily="34" charset="-122"/>
            </a:endParaRPr>
          </a:p>
        </p:txBody>
      </p:sp>
      <p:sp>
        <p:nvSpPr>
          <p:cNvPr id="15" name="Rectangle 14"/>
          <p:cNvSpPr>
            <a:spLocks noChangeArrowheads="1"/>
          </p:cNvSpPr>
          <p:nvPr/>
        </p:nvSpPr>
        <p:spPr bwMode="auto">
          <a:xfrm>
            <a:off x="2057037" y="5190291"/>
            <a:ext cx="5184775" cy="830997"/>
          </a:xfrm>
          <a:prstGeom prst="rect">
            <a:avLst/>
          </a:prstGeom>
          <a:noFill/>
          <a:ln w="9525">
            <a:noFill/>
            <a:miter lim="800000"/>
          </a:ln>
        </p:spPr>
        <p:txBody>
          <a:bodyPr anchor="ctr">
            <a:spAutoFit/>
          </a:bodyPr>
          <a:lstStyle/>
          <a:p>
            <a:pPr>
              <a:lnSpc>
                <a:spcPct val="150000"/>
              </a:lnSpc>
              <a:buClr>
                <a:schemeClr val="tx1"/>
              </a:buClr>
              <a:tabLst>
                <a:tab pos="685800" algn="l"/>
              </a:tabLst>
            </a:pPr>
            <a:r>
              <a:rPr lang="en-US" altLang="zh-CN" sz="1600" dirty="0" smtClean="0">
                <a:latin typeface="微软雅黑" panose="020B0503020204020204" pitchFamily="34" charset="-122"/>
                <a:ea typeface="微软雅黑" panose="020B0503020204020204" pitchFamily="34" charset="-122"/>
              </a:rPr>
              <a:t>8. </a:t>
            </a:r>
            <a:r>
              <a:rPr lang="zh-CN" altLang="en-US" sz="1600" dirty="0" smtClean="0">
                <a:latin typeface="微软雅黑" panose="020B0503020204020204" pitchFamily="34" charset="-122"/>
                <a:ea typeface="微软雅黑" panose="020B0503020204020204" pitchFamily="34" charset="-122"/>
              </a:rPr>
              <a:t>手</a:t>
            </a:r>
            <a:r>
              <a:rPr lang="zh-CN" altLang="en-US" sz="1600" dirty="0">
                <a:latin typeface="微软雅黑" panose="020B0503020204020204" pitchFamily="34" charset="-122"/>
                <a:ea typeface="微软雅黑" panose="020B0503020204020204" pitchFamily="34" charset="-122"/>
              </a:rPr>
              <a:t>持电动工具电源线</a:t>
            </a:r>
            <a:r>
              <a:rPr lang="zh-CN" altLang="en-US" sz="1600" b="1" dirty="0">
                <a:solidFill>
                  <a:srgbClr val="C00000"/>
                </a:solidFill>
                <a:latin typeface="微软雅黑" panose="020B0503020204020204" pitchFamily="34" charset="-122"/>
                <a:ea typeface="微软雅黑" panose="020B0503020204020204" pitchFamily="34" charset="-122"/>
              </a:rPr>
              <a:t>破损</a:t>
            </a:r>
            <a:r>
              <a:rPr lang="zh-CN" altLang="en-US" sz="1600" dirty="0">
                <a:latin typeface="微软雅黑" panose="020B0503020204020204" pitchFamily="34" charset="-122"/>
                <a:ea typeface="微软雅黑" panose="020B0503020204020204" pitchFamily="34" charset="-122"/>
              </a:rPr>
              <a:t>，未绝缘包扎处理就通电使用。（下续）</a:t>
            </a:r>
            <a:endParaRPr lang="zh-CN" altLang="en-US" sz="1600" dirty="0">
              <a:latin typeface="微软雅黑" panose="020B0503020204020204" pitchFamily="34" charset="-122"/>
              <a:ea typeface="微软雅黑" panose="020B0503020204020204" pitchFamily="34" charset="-122"/>
            </a:endParaRPr>
          </a:p>
        </p:txBody>
      </p:sp>
      <p:pic>
        <p:nvPicPr>
          <p:cNvPr id="16" name="Picture 7"/>
          <p:cNvPicPr>
            <a:picLocks noChangeAspect="1" noChangeArrowheads="1"/>
          </p:cNvPicPr>
          <p:nvPr/>
        </p:nvPicPr>
        <p:blipFill>
          <a:blip r:embed="rId8" cstate="print">
            <a:lum contrast="24000"/>
          </a:blip>
          <a:srcRect/>
          <a:stretch>
            <a:fillRect/>
          </a:stretch>
        </p:blipFill>
        <p:spPr bwMode="auto">
          <a:xfrm>
            <a:off x="6228184" y="2204864"/>
            <a:ext cx="1727746" cy="902342"/>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3877985"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四、企业常用的用电违章和安全检查</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251520" y="1196752"/>
          <a:ext cx="1656184" cy="439248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Rectangle 32"/>
          <p:cNvSpPr>
            <a:spLocks noChangeArrowheads="1"/>
          </p:cNvSpPr>
          <p:nvPr/>
        </p:nvSpPr>
        <p:spPr bwMode="auto">
          <a:xfrm>
            <a:off x="2327954" y="1513812"/>
            <a:ext cx="5340390" cy="400110"/>
          </a:xfrm>
          <a:prstGeom prst="rect">
            <a:avLst/>
          </a:prstGeom>
          <a:noFill/>
          <a:ln w="9525">
            <a:noFill/>
            <a:miter lim="800000"/>
          </a:ln>
        </p:spPr>
        <p:txBody>
          <a:bodyPr wrap="square" anchor="ctr">
            <a:spAutoFit/>
          </a:bodyPr>
          <a:lstStyle/>
          <a:p>
            <a:pPr>
              <a:lnSpc>
                <a:spcPct val="125000"/>
              </a:lnSpc>
              <a:buClr>
                <a:schemeClr val="tx1"/>
              </a:buClr>
              <a:tabLst>
                <a:tab pos="685800" algn="l"/>
              </a:tabLst>
            </a:pPr>
            <a:r>
              <a:rPr lang="en-US" altLang="zh-CN" sz="1600" dirty="0" smtClean="0">
                <a:solidFill>
                  <a:srgbClr val="C00000"/>
                </a:solidFill>
                <a:latin typeface="微软雅黑" panose="020B0503020204020204" pitchFamily="34" charset="-122"/>
                <a:ea typeface="微软雅黑" panose="020B0503020204020204" pitchFamily="34" charset="-122"/>
              </a:rPr>
              <a:t>9.  </a:t>
            </a:r>
            <a:r>
              <a:rPr lang="zh-CN" altLang="en-US" sz="1600" dirty="0" smtClean="0">
                <a:solidFill>
                  <a:srgbClr val="C00000"/>
                </a:solidFill>
                <a:latin typeface="微软雅黑" panose="020B0503020204020204" pitchFamily="34" charset="-122"/>
                <a:ea typeface="微软雅黑" panose="020B0503020204020204" pitchFamily="34" charset="-122"/>
              </a:rPr>
              <a:t>潮湿</a:t>
            </a:r>
            <a:r>
              <a:rPr lang="zh-CN" altLang="en-US" sz="1600" dirty="0">
                <a:latin typeface="微软雅黑" panose="020B0503020204020204" pitchFamily="34" charset="-122"/>
                <a:ea typeface="微软雅黑" panose="020B0503020204020204" pitchFamily="34" charset="-122"/>
              </a:rPr>
              <a:t>之手拿插头插电气插座</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7" name="Rectangle 32"/>
          <p:cNvSpPr>
            <a:spLocks noChangeArrowheads="1"/>
          </p:cNvSpPr>
          <p:nvPr/>
        </p:nvSpPr>
        <p:spPr bwMode="auto">
          <a:xfrm>
            <a:off x="2327954" y="1920304"/>
            <a:ext cx="5340390" cy="400110"/>
          </a:xfrm>
          <a:prstGeom prst="rect">
            <a:avLst/>
          </a:prstGeom>
          <a:noFill/>
          <a:ln w="9525">
            <a:noFill/>
            <a:miter lim="800000"/>
          </a:ln>
        </p:spPr>
        <p:txBody>
          <a:bodyPr wrap="square" anchor="ctr">
            <a:spAutoFit/>
          </a:bodyPr>
          <a:lstStyle/>
          <a:p>
            <a:pPr>
              <a:lnSpc>
                <a:spcPct val="125000"/>
              </a:lnSpc>
              <a:buClr>
                <a:schemeClr val="tx1"/>
              </a:buClr>
              <a:tabLst>
                <a:tab pos="685800" algn="l"/>
              </a:tabLst>
            </a:pPr>
            <a:r>
              <a:rPr lang="en-US" altLang="zh-CN" sz="1600" dirty="0" smtClean="0">
                <a:solidFill>
                  <a:srgbClr val="C00000"/>
                </a:solidFill>
                <a:latin typeface="微软雅黑" panose="020B0503020204020204" pitchFamily="34" charset="-122"/>
                <a:ea typeface="微软雅黑" panose="020B0503020204020204" pitchFamily="34" charset="-122"/>
              </a:rPr>
              <a:t>10. </a:t>
            </a:r>
            <a:r>
              <a:rPr lang="zh-CN" altLang="en-US" sz="1600" dirty="0" smtClean="0">
                <a:solidFill>
                  <a:srgbClr val="C00000"/>
                </a:solidFill>
                <a:latin typeface="微软雅黑" panose="020B0503020204020204" pitchFamily="34" charset="-122"/>
                <a:ea typeface="微软雅黑" panose="020B0503020204020204" pitchFamily="34" charset="-122"/>
              </a:rPr>
              <a:t>擅自</a:t>
            </a:r>
            <a:r>
              <a:rPr lang="zh-CN" altLang="en-US" sz="1600" dirty="0">
                <a:solidFill>
                  <a:srgbClr val="C00000"/>
                </a:solidFill>
                <a:latin typeface="微软雅黑" panose="020B0503020204020204" pitchFamily="34" charset="-122"/>
                <a:ea typeface="微软雅黑" panose="020B0503020204020204" pitchFamily="34" charset="-122"/>
              </a:rPr>
              <a:t>变更</a:t>
            </a:r>
            <a:r>
              <a:rPr lang="zh-CN" altLang="en-US" sz="1600" dirty="0">
                <a:latin typeface="微软雅黑" panose="020B0503020204020204" pitchFamily="34" charset="-122"/>
                <a:ea typeface="微软雅黑" panose="020B0503020204020204" pitchFamily="34" charset="-122"/>
              </a:rPr>
              <a:t>现场电气安全措施； </a:t>
            </a:r>
            <a:endParaRPr lang="zh-CN" altLang="en-US" sz="1600" dirty="0">
              <a:latin typeface="微软雅黑" panose="020B0503020204020204" pitchFamily="34" charset="-122"/>
              <a:ea typeface="微软雅黑" panose="020B0503020204020204" pitchFamily="34" charset="-122"/>
            </a:endParaRPr>
          </a:p>
        </p:txBody>
      </p:sp>
      <p:sp>
        <p:nvSpPr>
          <p:cNvPr id="8" name="Rectangle 32"/>
          <p:cNvSpPr>
            <a:spLocks noChangeArrowheads="1"/>
          </p:cNvSpPr>
          <p:nvPr/>
        </p:nvSpPr>
        <p:spPr bwMode="auto">
          <a:xfrm>
            <a:off x="2327954" y="2348880"/>
            <a:ext cx="5340390" cy="400110"/>
          </a:xfrm>
          <a:prstGeom prst="rect">
            <a:avLst/>
          </a:prstGeom>
          <a:noFill/>
          <a:ln w="9525">
            <a:noFill/>
            <a:miter lim="800000"/>
          </a:ln>
        </p:spPr>
        <p:txBody>
          <a:bodyPr wrap="square" anchor="ctr">
            <a:spAutoFit/>
          </a:bodyPr>
          <a:lstStyle/>
          <a:p>
            <a:pPr>
              <a:lnSpc>
                <a:spcPct val="125000"/>
              </a:lnSpc>
              <a:buClr>
                <a:schemeClr val="tx1"/>
              </a:buClr>
              <a:tabLst>
                <a:tab pos="685800" algn="l"/>
              </a:tabLst>
            </a:pPr>
            <a:r>
              <a:rPr lang="en-US" altLang="zh-CN" sz="1600" dirty="0" smtClean="0">
                <a:latin typeface="微软雅黑" panose="020B0503020204020204" pitchFamily="34" charset="-122"/>
                <a:ea typeface="微软雅黑" panose="020B0503020204020204" pitchFamily="34" charset="-122"/>
              </a:rPr>
              <a:t>11. </a:t>
            </a:r>
            <a:r>
              <a:rPr lang="zh-CN" altLang="en-US" sz="1600" dirty="0" smtClean="0">
                <a:latin typeface="微软雅黑" panose="020B0503020204020204" pitchFamily="34" charset="-122"/>
                <a:ea typeface="微软雅黑" panose="020B0503020204020204" pitchFamily="34" charset="-122"/>
              </a:rPr>
              <a:t>电气</a:t>
            </a:r>
            <a:r>
              <a:rPr lang="zh-CN" altLang="en-US" sz="1600" dirty="0">
                <a:latin typeface="微软雅黑" panose="020B0503020204020204" pitchFamily="34" charset="-122"/>
                <a:ea typeface="微软雅黑" panose="020B0503020204020204" pitchFamily="34" charset="-122"/>
              </a:rPr>
              <a:t>作业不按规定使用个人劳动卫生防护用品</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9" name="Rectangle 32"/>
          <p:cNvSpPr>
            <a:spLocks noChangeArrowheads="1"/>
          </p:cNvSpPr>
          <p:nvPr/>
        </p:nvSpPr>
        <p:spPr bwMode="auto">
          <a:xfrm>
            <a:off x="2327954" y="2682283"/>
            <a:ext cx="5340390" cy="830997"/>
          </a:xfrm>
          <a:prstGeom prst="rect">
            <a:avLst/>
          </a:prstGeom>
          <a:noFill/>
          <a:ln w="9525">
            <a:noFill/>
            <a:miter lim="800000"/>
          </a:ln>
        </p:spPr>
        <p:txBody>
          <a:bodyPr wrap="square" anchor="ctr">
            <a:spAutoFit/>
          </a:bodyPr>
          <a:lstStyle/>
          <a:p>
            <a:pPr>
              <a:lnSpc>
                <a:spcPct val="150000"/>
              </a:lnSpc>
              <a:buClr>
                <a:schemeClr val="tx1"/>
              </a:buClr>
              <a:tabLst>
                <a:tab pos="685800" algn="l"/>
              </a:tabLst>
            </a:pPr>
            <a:r>
              <a:rPr lang="en-US" altLang="zh-CN" sz="1600" dirty="0" smtClean="0">
                <a:solidFill>
                  <a:srgbClr val="C00000"/>
                </a:solidFill>
                <a:latin typeface="微软雅黑" panose="020B0503020204020204" pitchFamily="34" charset="-122"/>
                <a:ea typeface="微软雅黑" panose="020B0503020204020204" pitchFamily="34" charset="-122"/>
              </a:rPr>
              <a:t>12. </a:t>
            </a:r>
            <a:r>
              <a:rPr lang="zh-CN" altLang="en-US" sz="1600" dirty="0" smtClean="0">
                <a:solidFill>
                  <a:srgbClr val="C00000"/>
                </a:solidFill>
                <a:latin typeface="微软雅黑" panose="020B0503020204020204" pitchFamily="34" charset="-122"/>
                <a:ea typeface="微软雅黑" panose="020B0503020204020204" pitchFamily="34" charset="-122"/>
              </a:rPr>
              <a:t>擅自</a:t>
            </a:r>
            <a:r>
              <a:rPr lang="zh-CN" altLang="en-US" sz="1600" dirty="0">
                <a:solidFill>
                  <a:srgbClr val="C00000"/>
                </a:solidFill>
                <a:latin typeface="微软雅黑" panose="020B0503020204020204" pitchFamily="34" charset="-122"/>
                <a:ea typeface="微软雅黑" panose="020B0503020204020204" pitchFamily="34" charset="-122"/>
              </a:rPr>
              <a:t>打开</a:t>
            </a:r>
            <a:r>
              <a:rPr lang="zh-CN" altLang="en-US" sz="1600" dirty="0">
                <a:latin typeface="微软雅黑" panose="020B0503020204020204" pitchFamily="34" charset="-122"/>
                <a:ea typeface="微软雅黑" panose="020B0503020204020204" pitchFamily="34" charset="-122"/>
              </a:rPr>
              <a:t>运行中转动设备的防护罩，或将手伸入遮栏内，戴手套或用抹布对转动部分进行清扫或进行其它工作</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10" name="Rectangle 32"/>
          <p:cNvSpPr>
            <a:spLocks noChangeArrowheads="1"/>
          </p:cNvSpPr>
          <p:nvPr/>
        </p:nvSpPr>
        <p:spPr bwMode="auto">
          <a:xfrm>
            <a:off x="2327954" y="3532946"/>
            <a:ext cx="5340390" cy="400110"/>
          </a:xfrm>
          <a:prstGeom prst="rect">
            <a:avLst/>
          </a:prstGeom>
          <a:noFill/>
          <a:ln w="9525">
            <a:noFill/>
            <a:miter lim="800000"/>
          </a:ln>
        </p:spPr>
        <p:txBody>
          <a:bodyPr wrap="square" anchor="ctr">
            <a:spAutoFit/>
          </a:bodyPr>
          <a:lstStyle/>
          <a:p>
            <a:pPr>
              <a:lnSpc>
                <a:spcPct val="125000"/>
              </a:lnSpc>
              <a:buClr>
                <a:schemeClr val="tx1"/>
              </a:buClr>
              <a:tabLst>
                <a:tab pos="685800" algn="l"/>
              </a:tabLst>
            </a:pPr>
            <a:r>
              <a:rPr lang="en-US" altLang="zh-CN" sz="1600" dirty="0" smtClean="0">
                <a:solidFill>
                  <a:srgbClr val="C00000"/>
                </a:solidFill>
                <a:latin typeface="微软雅黑" panose="020B0503020204020204" pitchFamily="34" charset="-122"/>
                <a:ea typeface="微软雅黑" panose="020B0503020204020204" pitchFamily="34" charset="-122"/>
              </a:rPr>
              <a:t>13. </a:t>
            </a:r>
            <a:r>
              <a:rPr lang="zh-CN" altLang="en-US" sz="1600" dirty="0" smtClean="0">
                <a:solidFill>
                  <a:srgbClr val="C00000"/>
                </a:solidFill>
                <a:latin typeface="微软雅黑" panose="020B0503020204020204" pitchFamily="34" charset="-122"/>
                <a:ea typeface="微软雅黑" panose="020B0503020204020204" pitchFamily="34" charset="-122"/>
              </a:rPr>
              <a:t>随意</a:t>
            </a:r>
            <a:r>
              <a:rPr lang="zh-CN" altLang="en-US" sz="1600" dirty="0">
                <a:solidFill>
                  <a:srgbClr val="C00000"/>
                </a:solidFill>
                <a:latin typeface="微软雅黑" panose="020B0503020204020204" pitchFamily="34" charset="-122"/>
                <a:ea typeface="微软雅黑" panose="020B0503020204020204" pitchFamily="34" charset="-122"/>
              </a:rPr>
              <a:t>采取</a:t>
            </a:r>
            <a:r>
              <a:rPr lang="zh-CN" altLang="en-US" sz="1600" dirty="0">
                <a:latin typeface="微软雅黑" panose="020B0503020204020204" pitchFamily="34" charset="-122"/>
                <a:ea typeface="微软雅黑" panose="020B0503020204020204" pitchFamily="34" charset="-122"/>
              </a:rPr>
              <a:t>攀、坐、站、倚、行的姿态，触碰电力装置</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11" name="Rectangle 32"/>
          <p:cNvSpPr>
            <a:spLocks noChangeArrowheads="1"/>
          </p:cNvSpPr>
          <p:nvPr/>
        </p:nvSpPr>
        <p:spPr bwMode="auto">
          <a:xfrm>
            <a:off x="2327954" y="3892986"/>
            <a:ext cx="5340390" cy="400110"/>
          </a:xfrm>
          <a:prstGeom prst="rect">
            <a:avLst/>
          </a:prstGeom>
          <a:noFill/>
          <a:ln w="9525">
            <a:noFill/>
            <a:miter lim="800000"/>
          </a:ln>
        </p:spPr>
        <p:txBody>
          <a:bodyPr wrap="square" anchor="ctr">
            <a:spAutoFit/>
          </a:bodyPr>
          <a:lstStyle/>
          <a:p>
            <a:pPr>
              <a:lnSpc>
                <a:spcPct val="125000"/>
              </a:lnSpc>
              <a:buClr>
                <a:schemeClr val="tx1"/>
              </a:buClr>
              <a:tabLst>
                <a:tab pos="685800" algn="l"/>
              </a:tabLst>
            </a:pPr>
            <a:r>
              <a:rPr lang="en-US" altLang="zh-CN" sz="1600" dirty="0" smtClean="0">
                <a:solidFill>
                  <a:srgbClr val="C00000"/>
                </a:solidFill>
                <a:latin typeface="微软雅黑" panose="020B0503020204020204" pitchFamily="34" charset="-122"/>
                <a:ea typeface="微软雅黑" panose="020B0503020204020204" pitchFamily="34" charset="-122"/>
              </a:rPr>
              <a:t>14. </a:t>
            </a:r>
            <a:r>
              <a:rPr lang="zh-CN" altLang="en-US" sz="1600" dirty="0" smtClean="0">
                <a:solidFill>
                  <a:srgbClr val="C00000"/>
                </a:solidFill>
                <a:latin typeface="微软雅黑" panose="020B0503020204020204" pitchFamily="34" charset="-122"/>
                <a:ea typeface="微软雅黑" panose="020B0503020204020204" pitchFamily="34" charset="-122"/>
              </a:rPr>
              <a:t>随意</a:t>
            </a:r>
            <a:r>
              <a:rPr lang="zh-CN" altLang="en-US" sz="1600" dirty="0">
                <a:solidFill>
                  <a:srgbClr val="C00000"/>
                </a:solidFill>
                <a:latin typeface="微软雅黑" panose="020B0503020204020204" pitchFamily="34" charset="-122"/>
                <a:ea typeface="微软雅黑" panose="020B0503020204020204" pitchFamily="34" charset="-122"/>
              </a:rPr>
              <a:t>使用</a:t>
            </a:r>
            <a:r>
              <a:rPr lang="zh-CN" altLang="en-US" sz="1600" dirty="0">
                <a:latin typeface="微软雅黑" panose="020B0503020204020204" pitchFamily="34" charset="-122"/>
                <a:ea typeface="微软雅黑" panose="020B0503020204020204" pitchFamily="34" charset="-122"/>
              </a:rPr>
              <a:t>不合格或未经检验的电气工具</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12" name="Rectangle 32"/>
          <p:cNvSpPr>
            <a:spLocks noChangeArrowheads="1"/>
          </p:cNvSpPr>
          <p:nvPr/>
        </p:nvSpPr>
        <p:spPr bwMode="auto">
          <a:xfrm>
            <a:off x="2338287" y="4293096"/>
            <a:ext cx="5340390" cy="707886"/>
          </a:xfrm>
          <a:prstGeom prst="rect">
            <a:avLst/>
          </a:prstGeom>
          <a:noFill/>
          <a:ln w="9525">
            <a:noFill/>
            <a:miter lim="800000"/>
          </a:ln>
        </p:spPr>
        <p:txBody>
          <a:bodyPr wrap="square" anchor="ctr">
            <a:spAutoFit/>
          </a:bodyPr>
          <a:lstStyle/>
          <a:p>
            <a:pPr>
              <a:lnSpc>
                <a:spcPct val="125000"/>
              </a:lnSpc>
              <a:buClr>
                <a:schemeClr val="tx1"/>
              </a:buClr>
              <a:tabLst>
                <a:tab pos="685800" algn="l"/>
              </a:tabLst>
            </a:pPr>
            <a:r>
              <a:rPr lang="en-US" altLang="zh-CN" sz="1600" dirty="0" smtClean="0">
                <a:solidFill>
                  <a:srgbClr val="C00000"/>
                </a:solidFill>
                <a:latin typeface="微软雅黑" panose="020B0503020204020204" pitchFamily="34" charset="-122"/>
                <a:ea typeface="微软雅黑" panose="020B0503020204020204" pitchFamily="34" charset="-122"/>
              </a:rPr>
              <a:t>15. </a:t>
            </a:r>
            <a:r>
              <a:rPr lang="zh-CN" altLang="en-US" sz="1600" dirty="0" smtClean="0">
                <a:solidFill>
                  <a:srgbClr val="C00000"/>
                </a:solidFill>
                <a:latin typeface="微软雅黑" panose="020B0503020204020204" pitchFamily="34" charset="-122"/>
                <a:ea typeface="微软雅黑" panose="020B0503020204020204" pitchFamily="34" charset="-122"/>
              </a:rPr>
              <a:t>随意</a:t>
            </a:r>
            <a:r>
              <a:rPr lang="zh-CN" altLang="en-US" sz="1600" dirty="0">
                <a:solidFill>
                  <a:srgbClr val="C00000"/>
                </a:solidFill>
                <a:latin typeface="微软雅黑" panose="020B0503020204020204" pitchFamily="34" charset="-122"/>
                <a:ea typeface="微软雅黑" panose="020B0503020204020204" pitchFamily="34" charset="-122"/>
              </a:rPr>
              <a:t>摘除</a:t>
            </a:r>
            <a:r>
              <a:rPr lang="zh-CN" altLang="en-US" sz="1600" dirty="0">
                <a:latin typeface="微软雅黑" panose="020B0503020204020204" pitchFamily="34" charset="-122"/>
                <a:ea typeface="微软雅黑" panose="020B0503020204020204" pitchFamily="34" charset="-122"/>
              </a:rPr>
              <a:t>配电柜上“有人作业，禁止合闸”牌，进行送电</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pic>
        <p:nvPicPr>
          <p:cNvPr id="13" name="Picture 29"/>
          <p:cNvPicPr>
            <a:picLocks noChangeAspect="1" noChangeArrowheads="1"/>
          </p:cNvPicPr>
          <p:nvPr/>
        </p:nvPicPr>
        <p:blipFill>
          <a:blip r:embed="rId6" cstate="print">
            <a:lum contrast="18000"/>
          </a:blip>
          <a:srcRect/>
          <a:stretch>
            <a:fillRect/>
          </a:stretch>
        </p:blipFill>
        <p:spPr bwMode="auto">
          <a:xfrm>
            <a:off x="2411760" y="4941168"/>
            <a:ext cx="1800200" cy="1374614"/>
          </a:xfrm>
          <a:prstGeom prst="rect">
            <a:avLst/>
          </a:prstGeom>
          <a:noFill/>
          <a:ln w="9525">
            <a:noFill/>
            <a:miter lim="800000"/>
            <a:headEnd/>
            <a:tailEnd/>
          </a:ln>
        </p:spPr>
      </p:pic>
      <p:grpSp>
        <p:nvGrpSpPr>
          <p:cNvPr id="14" name="Group 28"/>
          <p:cNvGrpSpPr/>
          <p:nvPr/>
        </p:nvGrpSpPr>
        <p:grpSpPr bwMode="auto">
          <a:xfrm>
            <a:off x="5075808" y="4920222"/>
            <a:ext cx="2520528" cy="1317090"/>
            <a:chOff x="2925" y="2523"/>
            <a:chExt cx="2631" cy="1318"/>
          </a:xfrm>
        </p:grpSpPr>
        <p:pic>
          <p:nvPicPr>
            <p:cNvPr id="15" name="Picture 24"/>
            <p:cNvPicPr>
              <a:picLocks noChangeAspect="1" noChangeArrowheads="1"/>
            </p:cNvPicPr>
            <p:nvPr/>
          </p:nvPicPr>
          <p:blipFill>
            <a:blip r:embed="rId7" cstate="print">
              <a:lum contrast="18000"/>
            </a:blip>
            <a:srcRect/>
            <a:stretch>
              <a:fillRect/>
            </a:stretch>
          </p:blipFill>
          <p:spPr bwMode="auto">
            <a:xfrm>
              <a:off x="4195" y="2523"/>
              <a:ext cx="1361" cy="1318"/>
            </a:xfrm>
            <a:prstGeom prst="rect">
              <a:avLst/>
            </a:prstGeom>
            <a:noFill/>
            <a:ln w="9525">
              <a:noFill/>
              <a:miter lim="800000"/>
              <a:headEnd/>
              <a:tailEnd/>
            </a:ln>
          </p:spPr>
        </p:pic>
        <p:pic>
          <p:nvPicPr>
            <p:cNvPr id="16" name="Picture 27"/>
            <p:cNvPicPr>
              <a:picLocks noChangeAspect="1" noChangeArrowheads="1"/>
            </p:cNvPicPr>
            <p:nvPr/>
          </p:nvPicPr>
          <p:blipFill>
            <a:blip r:embed="rId8" cstate="print">
              <a:lum contrast="18000"/>
            </a:blip>
            <a:srcRect/>
            <a:stretch>
              <a:fillRect/>
            </a:stretch>
          </p:blipFill>
          <p:spPr bwMode="auto">
            <a:xfrm>
              <a:off x="2925" y="2523"/>
              <a:ext cx="1271" cy="1315"/>
            </a:xfrm>
            <a:prstGeom prst="rect">
              <a:avLst/>
            </a:prstGeom>
            <a:noFill/>
            <a:ln w="9525">
              <a:noFill/>
              <a:miter lim="800000"/>
              <a:headEnd/>
              <a:tailEnd/>
            </a:ln>
          </p:spPr>
        </p:pic>
      </p:grpSp>
    </p:spTree>
  </p:cSld>
  <p:clrMapOvr>
    <a:masterClrMapping/>
  </p:clrMapOvr>
  <p:transition>
    <p:push dir="u"/>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3877985"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四、企业常用的用电违章和安全检查</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251520" y="980728"/>
          <a:ext cx="1656184" cy="439248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矩形 5"/>
          <p:cNvSpPr/>
          <p:nvPr/>
        </p:nvSpPr>
        <p:spPr>
          <a:xfrm>
            <a:off x="2180635" y="1009194"/>
            <a:ext cx="2646878" cy="338554"/>
          </a:xfrm>
          <a:prstGeom prst="rect">
            <a:avLst/>
          </a:prstGeom>
        </p:spPr>
        <p:txBody>
          <a:bodyPr wrap="none">
            <a:spAutoFit/>
          </a:bodyPr>
          <a:lstStyle/>
          <a:p>
            <a:r>
              <a:rPr lang="zh-CN" altLang="en-US" sz="1600" b="1" dirty="0" smtClean="0">
                <a:solidFill>
                  <a:srgbClr val="22518A"/>
                </a:solidFill>
                <a:latin typeface="微软雅黑" panose="020B0503020204020204" pitchFamily="34" charset="-122"/>
                <a:ea typeface="微软雅黑" panose="020B0503020204020204" pitchFamily="34" charset="-122"/>
              </a:rPr>
              <a:t>二、作业性违章图例（一）</a:t>
            </a:r>
            <a:endParaRPr lang="zh-CN" altLang="en-US" sz="1600" dirty="0"/>
          </a:p>
        </p:txBody>
      </p:sp>
      <p:pic>
        <p:nvPicPr>
          <p:cNvPr id="7" name="Picture 10" descr="照片 173"/>
          <p:cNvPicPr>
            <a:picLocks noChangeAspect="1" noChangeArrowheads="1"/>
          </p:cNvPicPr>
          <p:nvPr/>
        </p:nvPicPr>
        <p:blipFill>
          <a:blip r:embed="rId6" cstate="print">
            <a:lum contrast="30000"/>
          </a:blip>
          <a:srcRect/>
          <a:stretch>
            <a:fillRect/>
          </a:stretch>
        </p:blipFill>
        <p:spPr bwMode="auto">
          <a:xfrm>
            <a:off x="2555776" y="1556792"/>
            <a:ext cx="1679686" cy="1512391"/>
          </a:xfrm>
          <a:prstGeom prst="rect">
            <a:avLst/>
          </a:prstGeom>
          <a:ln>
            <a:noFill/>
          </a:ln>
          <a:effectLst>
            <a:outerShdw blurRad="190500" algn="tl" rotWithShape="0">
              <a:srgbClr val="000000">
                <a:alpha val="70000"/>
              </a:srgbClr>
            </a:outerShdw>
          </a:effectLst>
        </p:spPr>
      </p:pic>
      <p:sp>
        <p:nvSpPr>
          <p:cNvPr id="8" name="Text Box 11"/>
          <p:cNvSpPr txBox="1">
            <a:spLocks noChangeArrowheads="1"/>
          </p:cNvSpPr>
          <p:nvPr/>
        </p:nvSpPr>
        <p:spPr bwMode="auto">
          <a:xfrm>
            <a:off x="2656250" y="3052688"/>
            <a:ext cx="1511548" cy="707886"/>
          </a:xfrm>
          <a:prstGeom prst="rect">
            <a:avLst/>
          </a:prstGeom>
          <a:noFill/>
          <a:ln w="9525">
            <a:noFill/>
            <a:miter lim="800000"/>
          </a:ln>
        </p:spPr>
        <p:txBody>
          <a:bodyPr wrap="square">
            <a:spAutoFit/>
          </a:bodyPr>
          <a:lstStyle/>
          <a:p>
            <a:pPr algn="ctr">
              <a:lnSpc>
                <a:spcPct val="125000"/>
              </a:lnSpc>
              <a:spcBef>
                <a:spcPct val="20000"/>
              </a:spcBef>
              <a:buClr>
                <a:schemeClr val="tx1"/>
              </a:buClr>
              <a:buSzPct val="75000"/>
              <a:buFont typeface="Wingdings" panose="05000000000000000000" pitchFamily="2" charset="2"/>
              <a:buNone/>
            </a:pPr>
            <a:r>
              <a:rPr lang="zh-CN" altLang="en-US" sz="1600" dirty="0">
                <a:latin typeface="微软雅黑" panose="020B0503020204020204" pitchFamily="34" charset="-122"/>
                <a:ea typeface="微软雅黑" panose="020B0503020204020204" pitchFamily="34" charset="-122"/>
              </a:rPr>
              <a:t>配电箱内作业时不小心触电</a:t>
            </a:r>
            <a:endParaRPr lang="zh-CN" altLang="en-US" sz="1600" dirty="0">
              <a:latin typeface="微软雅黑" panose="020B0503020204020204" pitchFamily="34" charset="-122"/>
              <a:ea typeface="微软雅黑" panose="020B0503020204020204" pitchFamily="34" charset="-122"/>
            </a:endParaRPr>
          </a:p>
        </p:txBody>
      </p:sp>
      <p:pic>
        <p:nvPicPr>
          <p:cNvPr id="9" name="Picture 20" descr="cross"/>
          <p:cNvPicPr>
            <a:picLocks noChangeAspect="1" noChangeArrowheads="1"/>
          </p:cNvPicPr>
          <p:nvPr/>
        </p:nvPicPr>
        <p:blipFill>
          <a:blip r:embed="rId7" cstate="print">
            <a:lum bright="12000" contrast="66000"/>
          </a:blip>
          <a:srcRect/>
          <a:stretch>
            <a:fillRect/>
          </a:stretch>
        </p:blipFill>
        <p:spPr bwMode="auto">
          <a:xfrm>
            <a:off x="3779912" y="2636912"/>
            <a:ext cx="432048" cy="432048"/>
          </a:xfrm>
          <a:prstGeom prst="rect">
            <a:avLst/>
          </a:prstGeom>
          <a:noFill/>
          <a:ln w="9525">
            <a:noFill/>
            <a:miter lim="800000"/>
            <a:headEnd/>
            <a:tailEnd/>
          </a:ln>
        </p:spPr>
      </p:pic>
      <p:sp>
        <p:nvSpPr>
          <p:cNvPr id="10" name="Text Box 8"/>
          <p:cNvSpPr txBox="1">
            <a:spLocks noChangeArrowheads="1"/>
          </p:cNvSpPr>
          <p:nvPr/>
        </p:nvSpPr>
        <p:spPr bwMode="auto">
          <a:xfrm>
            <a:off x="2555776" y="5373216"/>
            <a:ext cx="1721092" cy="987578"/>
          </a:xfrm>
          <a:prstGeom prst="rect">
            <a:avLst/>
          </a:prstGeom>
          <a:noFill/>
          <a:ln w="9525">
            <a:noFill/>
            <a:miter lim="800000"/>
          </a:ln>
        </p:spPr>
        <p:txBody>
          <a:bodyPr wrap="square">
            <a:spAutoFit/>
          </a:bodyPr>
          <a:lstStyle>
            <a:defPPr>
              <a:defRPr lang="zh-CN"/>
            </a:defPPr>
            <a:lvl1pPr algn="ctr">
              <a:lnSpc>
                <a:spcPct val="125000"/>
              </a:lnSpc>
              <a:spcBef>
                <a:spcPct val="20000"/>
              </a:spcBef>
              <a:buClr>
                <a:schemeClr val="tx1"/>
              </a:buClr>
              <a:buSzPct val="75000"/>
              <a:buFont typeface="Wingdings" panose="05000000000000000000" pitchFamily="2" charset="2"/>
              <a:buNone/>
              <a:defRPr>
                <a:latin typeface="微软雅黑" panose="020B0503020204020204" pitchFamily="34" charset="-122"/>
                <a:ea typeface="微软雅黑" panose="020B0503020204020204" pitchFamily="34" charset="-122"/>
              </a:defRPr>
            </a:lvl1pPr>
          </a:lstStyle>
          <a:p>
            <a:r>
              <a:rPr lang="zh-CN" altLang="en-US" sz="1600" dirty="0"/>
              <a:t>电焊钳、电缆线绝缘层损坏漏电导致触电</a:t>
            </a:r>
            <a:endParaRPr lang="zh-CN" altLang="en-US" sz="1600" dirty="0"/>
          </a:p>
        </p:txBody>
      </p:sp>
      <p:pic>
        <p:nvPicPr>
          <p:cNvPr id="11" name="Picture 9" descr="照片 172"/>
          <p:cNvPicPr>
            <a:picLocks noChangeAspect="1" noChangeArrowheads="1"/>
          </p:cNvPicPr>
          <p:nvPr/>
        </p:nvPicPr>
        <p:blipFill>
          <a:blip r:embed="rId8" cstate="print">
            <a:lum bright="-6000" contrast="42000"/>
          </a:blip>
          <a:srcRect/>
          <a:stretch>
            <a:fillRect/>
          </a:stretch>
        </p:blipFill>
        <p:spPr bwMode="auto">
          <a:xfrm>
            <a:off x="2555925" y="3919104"/>
            <a:ext cx="1656035" cy="1441942"/>
          </a:xfrm>
          <a:prstGeom prst="rect">
            <a:avLst/>
          </a:prstGeom>
          <a:ln>
            <a:noFill/>
          </a:ln>
          <a:effectLst>
            <a:outerShdw blurRad="190500" algn="tl" rotWithShape="0">
              <a:srgbClr val="000000">
                <a:alpha val="70000"/>
              </a:srgbClr>
            </a:outerShdw>
          </a:effectLst>
        </p:spPr>
      </p:pic>
      <p:pic>
        <p:nvPicPr>
          <p:cNvPr id="12" name="Picture 19" descr="cross"/>
          <p:cNvPicPr>
            <a:picLocks noChangeAspect="1" noChangeArrowheads="1"/>
          </p:cNvPicPr>
          <p:nvPr/>
        </p:nvPicPr>
        <p:blipFill>
          <a:blip r:embed="rId7" cstate="print">
            <a:lum bright="12000" contrast="66000"/>
          </a:blip>
          <a:srcRect/>
          <a:stretch>
            <a:fillRect/>
          </a:stretch>
        </p:blipFill>
        <p:spPr bwMode="auto">
          <a:xfrm>
            <a:off x="3707904" y="4784982"/>
            <a:ext cx="498946" cy="498946"/>
          </a:xfrm>
          <a:prstGeom prst="rect">
            <a:avLst/>
          </a:prstGeom>
          <a:noFill/>
          <a:ln w="9525">
            <a:noFill/>
            <a:miter lim="800000"/>
            <a:headEnd/>
            <a:tailEnd/>
          </a:ln>
        </p:spPr>
      </p:pic>
      <p:pic>
        <p:nvPicPr>
          <p:cNvPr id="13" name="Picture 17" descr="照片 177"/>
          <p:cNvPicPr>
            <a:picLocks noChangeAspect="1" noChangeArrowheads="1"/>
          </p:cNvPicPr>
          <p:nvPr/>
        </p:nvPicPr>
        <p:blipFill>
          <a:blip r:embed="rId9" cstate="print">
            <a:lum bright="6000" contrast="30000"/>
          </a:blip>
          <a:srcRect/>
          <a:stretch>
            <a:fillRect/>
          </a:stretch>
        </p:blipFill>
        <p:spPr bwMode="auto">
          <a:xfrm>
            <a:off x="6624763" y="3933057"/>
            <a:ext cx="1691653" cy="1440159"/>
          </a:xfrm>
          <a:prstGeom prst="rect">
            <a:avLst/>
          </a:prstGeom>
          <a:ln>
            <a:noFill/>
          </a:ln>
          <a:effectLst>
            <a:outerShdw blurRad="190500" algn="tl" rotWithShape="0">
              <a:srgbClr val="000000">
                <a:alpha val="70000"/>
              </a:srgbClr>
            </a:outerShdw>
          </a:effectLst>
        </p:spPr>
      </p:pic>
      <p:sp>
        <p:nvSpPr>
          <p:cNvPr id="14" name="Text Box 15"/>
          <p:cNvSpPr txBox="1">
            <a:spLocks noChangeArrowheads="1"/>
          </p:cNvSpPr>
          <p:nvPr/>
        </p:nvSpPr>
        <p:spPr bwMode="auto">
          <a:xfrm>
            <a:off x="6602738" y="5500398"/>
            <a:ext cx="1732756" cy="707886"/>
          </a:xfrm>
          <a:prstGeom prst="rect">
            <a:avLst/>
          </a:prstGeom>
          <a:noFill/>
          <a:ln w="9525">
            <a:noFill/>
            <a:miter lim="800000"/>
          </a:ln>
        </p:spPr>
        <p:txBody>
          <a:bodyPr wrap="square">
            <a:spAutoFit/>
          </a:bodyPr>
          <a:lstStyle>
            <a:defPPr>
              <a:defRPr lang="zh-CN"/>
            </a:defPPr>
            <a:lvl1pPr algn="ctr">
              <a:lnSpc>
                <a:spcPct val="125000"/>
              </a:lnSpc>
              <a:spcBef>
                <a:spcPct val="20000"/>
              </a:spcBef>
              <a:buClr>
                <a:schemeClr val="tx1"/>
              </a:buClr>
              <a:buSzPct val="75000"/>
              <a:buFont typeface="Wingdings" panose="05000000000000000000" pitchFamily="2" charset="2"/>
              <a:buNone/>
              <a:defRPr>
                <a:latin typeface="微软雅黑" panose="020B0503020204020204" pitchFamily="34" charset="-122"/>
                <a:ea typeface="微软雅黑" panose="020B0503020204020204" pitchFamily="34" charset="-122"/>
              </a:defRPr>
            </a:lvl1pPr>
          </a:lstStyle>
          <a:p>
            <a:r>
              <a:rPr lang="zh-CN" altLang="en-US" sz="1600" dirty="0"/>
              <a:t>电动工具绝缘不良漏电导致触电</a:t>
            </a:r>
            <a:endParaRPr lang="zh-CN" altLang="en-US" sz="1600" dirty="0"/>
          </a:p>
        </p:txBody>
      </p:sp>
      <p:pic>
        <p:nvPicPr>
          <p:cNvPr id="15" name="Picture 23" descr="cross"/>
          <p:cNvPicPr>
            <a:picLocks noChangeAspect="1" noChangeArrowheads="1"/>
          </p:cNvPicPr>
          <p:nvPr/>
        </p:nvPicPr>
        <p:blipFill>
          <a:blip r:embed="rId7" cstate="print">
            <a:lum bright="12000" contrast="66000"/>
          </a:blip>
          <a:srcRect/>
          <a:stretch>
            <a:fillRect/>
          </a:stretch>
        </p:blipFill>
        <p:spPr bwMode="auto">
          <a:xfrm>
            <a:off x="7884368" y="4941168"/>
            <a:ext cx="432048" cy="432048"/>
          </a:xfrm>
          <a:prstGeom prst="rect">
            <a:avLst/>
          </a:prstGeom>
          <a:noFill/>
          <a:ln w="9525">
            <a:noFill/>
            <a:miter lim="800000"/>
            <a:headEnd/>
            <a:tailEnd/>
          </a:ln>
        </p:spPr>
      </p:pic>
      <p:pic>
        <p:nvPicPr>
          <p:cNvPr id="16" name="Picture 18" descr="照片 178"/>
          <p:cNvPicPr>
            <a:picLocks noChangeAspect="1" noChangeArrowheads="1"/>
          </p:cNvPicPr>
          <p:nvPr/>
        </p:nvPicPr>
        <p:blipFill>
          <a:blip r:embed="rId10" cstate="print">
            <a:lum contrast="36000"/>
          </a:blip>
          <a:srcRect/>
          <a:stretch>
            <a:fillRect/>
          </a:stretch>
        </p:blipFill>
        <p:spPr bwMode="auto">
          <a:xfrm>
            <a:off x="6660232" y="1545330"/>
            <a:ext cx="1728191" cy="1523630"/>
          </a:xfrm>
          <a:prstGeom prst="rect">
            <a:avLst/>
          </a:prstGeom>
          <a:ln>
            <a:noFill/>
          </a:ln>
          <a:effectLst>
            <a:outerShdw blurRad="190500" algn="tl" rotWithShape="0">
              <a:srgbClr val="000000">
                <a:alpha val="70000"/>
              </a:srgbClr>
            </a:outerShdw>
          </a:effectLst>
        </p:spPr>
      </p:pic>
      <p:sp>
        <p:nvSpPr>
          <p:cNvPr id="17" name="Text Box 16"/>
          <p:cNvSpPr txBox="1">
            <a:spLocks noChangeArrowheads="1"/>
          </p:cNvSpPr>
          <p:nvPr/>
        </p:nvSpPr>
        <p:spPr bwMode="auto">
          <a:xfrm>
            <a:off x="6402270" y="3055008"/>
            <a:ext cx="2130170" cy="707886"/>
          </a:xfrm>
          <a:prstGeom prst="rect">
            <a:avLst/>
          </a:prstGeom>
          <a:noFill/>
          <a:ln w="9525">
            <a:noFill/>
            <a:miter lim="800000"/>
          </a:ln>
        </p:spPr>
        <p:txBody>
          <a:bodyPr wrap="square">
            <a:spAutoFit/>
          </a:bodyPr>
          <a:lstStyle>
            <a:defPPr>
              <a:defRPr lang="zh-CN"/>
            </a:defPPr>
            <a:lvl1pPr algn="ctr">
              <a:lnSpc>
                <a:spcPct val="125000"/>
              </a:lnSpc>
              <a:spcBef>
                <a:spcPct val="20000"/>
              </a:spcBef>
              <a:buClr>
                <a:schemeClr val="tx1"/>
              </a:buClr>
              <a:buSzPct val="75000"/>
              <a:buFont typeface="Wingdings" panose="05000000000000000000" pitchFamily="2" charset="2"/>
              <a:buNone/>
              <a:defRPr>
                <a:latin typeface="微软雅黑" panose="020B0503020204020204" pitchFamily="34" charset="-122"/>
                <a:ea typeface="微软雅黑" panose="020B0503020204020204" pitchFamily="34" charset="-122"/>
              </a:defRPr>
            </a:lvl1pPr>
          </a:lstStyle>
          <a:p>
            <a:r>
              <a:rPr lang="zh-CN" altLang="en-US" sz="1600" dirty="0"/>
              <a:t>电动工具使用不当触电后从高处坠落受伤</a:t>
            </a:r>
            <a:endParaRPr lang="zh-CN" altLang="en-US" sz="1600" dirty="0"/>
          </a:p>
        </p:txBody>
      </p:sp>
      <p:pic>
        <p:nvPicPr>
          <p:cNvPr id="18" name="Picture 22" descr="cross"/>
          <p:cNvPicPr>
            <a:picLocks noChangeAspect="1" noChangeArrowheads="1"/>
          </p:cNvPicPr>
          <p:nvPr/>
        </p:nvPicPr>
        <p:blipFill>
          <a:blip r:embed="rId7" cstate="print">
            <a:lum bright="12000" contrast="66000"/>
          </a:blip>
          <a:srcRect/>
          <a:stretch>
            <a:fillRect/>
          </a:stretch>
        </p:blipFill>
        <p:spPr bwMode="auto">
          <a:xfrm>
            <a:off x="8023026" y="2636912"/>
            <a:ext cx="432048" cy="432048"/>
          </a:xfrm>
          <a:prstGeom prst="rect">
            <a:avLst/>
          </a:prstGeom>
          <a:noFill/>
          <a:ln w="9525">
            <a:noFill/>
            <a:miter lim="800000"/>
            <a:headEnd/>
            <a:tailEnd/>
          </a:ln>
        </p:spPr>
      </p:pic>
      <p:sp>
        <p:nvSpPr>
          <p:cNvPr id="19" name="Text Box 12"/>
          <p:cNvSpPr txBox="1">
            <a:spLocks noChangeArrowheads="1"/>
          </p:cNvSpPr>
          <p:nvPr/>
        </p:nvSpPr>
        <p:spPr bwMode="auto">
          <a:xfrm>
            <a:off x="4385459" y="4120614"/>
            <a:ext cx="2159223" cy="707886"/>
          </a:xfrm>
          <a:prstGeom prst="rect">
            <a:avLst/>
          </a:prstGeom>
          <a:noFill/>
          <a:ln w="9525">
            <a:noFill/>
            <a:miter lim="800000"/>
          </a:ln>
        </p:spPr>
        <p:txBody>
          <a:bodyPr wrap="square">
            <a:spAutoFit/>
          </a:bodyPr>
          <a:lstStyle>
            <a:defPPr>
              <a:defRPr lang="zh-CN"/>
            </a:defPPr>
            <a:lvl1pPr algn="ctr">
              <a:lnSpc>
                <a:spcPct val="125000"/>
              </a:lnSpc>
              <a:spcBef>
                <a:spcPct val="20000"/>
              </a:spcBef>
              <a:buClr>
                <a:schemeClr val="tx1"/>
              </a:buClr>
              <a:buSzPct val="75000"/>
              <a:buFont typeface="Wingdings" panose="05000000000000000000" pitchFamily="2" charset="2"/>
              <a:buNone/>
              <a:defRPr>
                <a:latin typeface="微软雅黑" panose="020B0503020204020204" pitchFamily="34" charset="-122"/>
                <a:ea typeface="微软雅黑" panose="020B0503020204020204" pitchFamily="34" charset="-122"/>
              </a:defRPr>
            </a:lvl1pPr>
          </a:lstStyle>
          <a:p>
            <a:r>
              <a:rPr lang="zh-CN" altLang="en-US" sz="1600" dirty="0"/>
              <a:t>手拿长管件行走时触碰破损电线导致触电</a:t>
            </a:r>
            <a:endParaRPr lang="zh-CN" altLang="en-US" sz="1600" dirty="0"/>
          </a:p>
        </p:txBody>
      </p:sp>
      <p:pic>
        <p:nvPicPr>
          <p:cNvPr id="20" name="Picture 14" descr="照片 175"/>
          <p:cNvPicPr>
            <a:picLocks noChangeAspect="1" noChangeArrowheads="1"/>
          </p:cNvPicPr>
          <p:nvPr/>
        </p:nvPicPr>
        <p:blipFill>
          <a:blip r:embed="rId11" cstate="print">
            <a:lum contrast="30000"/>
          </a:blip>
          <a:srcRect/>
          <a:stretch>
            <a:fillRect/>
          </a:stretch>
        </p:blipFill>
        <p:spPr bwMode="auto">
          <a:xfrm>
            <a:off x="4538116" y="2549895"/>
            <a:ext cx="1834084" cy="1527177"/>
          </a:xfrm>
          <a:prstGeom prst="rect">
            <a:avLst/>
          </a:prstGeom>
          <a:ln>
            <a:noFill/>
          </a:ln>
          <a:effectLst>
            <a:outerShdw blurRad="190500" algn="tl" rotWithShape="0">
              <a:srgbClr val="000000">
                <a:alpha val="70000"/>
              </a:srgbClr>
            </a:outerShdw>
          </a:effectLst>
        </p:spPr>
      </p:pic>
      <p:pic>
        <p:nvPicPr>
          <p:cNvPr id="21" name="Picture 21" descr="cross"/>
          <p:cNvPicPr>
            <a:picLocks noChangeAspect="1" noChangeArrowheads="1"/>
          </p:cNvPicPr>
          <p:nvPr/>
        </p:nvPicPr>
        <p:blipFill>
          <a:blip r:embed="rId7" cstate="print">
            <a:lum bright="12000" contrast="66000"/>
          </a:blip>
          <a:srcRect/>
          <a:stretch>
            <a:fillRect/>
          </a:stretch>
        </p:blipFill>
        <p:spPr bwMode="auto">
          <a:xfrm>
            <a:off x="5998344" y="3645024"/>
            <a:ext cx="432048" cy="432048"/>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3877985"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四、企业常用的用电违章和安全检查</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251520" y="980728"/>
          <a:ext cx="1656184" cy="439248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矩形 5"/>
          <p:cNvSpPr/>
          <p:nvPr/>
        </p:nvSpPr>
        <p:spPr>
          <a:xfrm>
            <a:off x="2180635" y="1009194"/>
            <a:ext cx="2646878" cy="338554"/>
          </a:xfrm>
          <a:prstGeom prst="rect">
            <a:avLst/>
          </a:prstGeom>
        </p:spPr>
        <p:txBody>
          <a:bodyPr wrap="none">
            <a:spAutoFit/>
          </a:bodyPr>
          <a:lstStyle/>
          <a:p>
            <a:r>
              <a:rPr lang="zh-CN" altLang="en-US" sz="1600" b="1" dirty="0" smtClean="0">
                <a:solidFill>
                  <a:srgbClr val="22518A"/>
                </a:solidFill>
                <a:latin typeface="微软雅黑" panose="020B0503020204020204" pitchFamily="34" charset="-122"/>
                <a:ea typeface="微软雅黑" panose="020B0503020204020204" pitchFamily="34" charset="-122"/>
              </a:rPr>
              <a:t>二、作业性违章图例（二）</a:t>
            </a:r>
            <a:endParaRPr lang="zh-CN" altLang="en-US" sz="1600" dirty="0"/>
          </a:p>
        </p:txBody>
      </p:sp>
      <p:pic>
        <p:nvPicPr>
          <p:cNvPr id="7" name="Picture 2" descr="a303"/>
          <p:cNvPicPr>
            <a:picLocks noChangeArrowheads="1"/>
          </p:cNvPicPr>
          <p:nvPr/>
        </p:nvPicPr>
        <p:blipFill>
          <a:blip r:embed="rId6" cstate="print">
            <a:lum contrast="18000"/>
          </a:blip>
          <a:srcRect/>
          <a:stretch>
            <a:fillRect/>
          </a:stretch>
        </p:blipFill>
        <p:spPr bwMode="auto">
          <a:xfrm>
            <a:off x="2339752" y="1484784"/>
            <a:ext cx="1944216" cy="1368053"/>
          </a:xfrm>
          <a:prstGeom prst="rect">
            <a:avLst/>
          </a:prstGeom>
          <a:noFill/>
          <a:ln w="19050">
            <a:solidFill>
              <a:srgbClr val="339966"/>
            </a:solidFill>
            <a:miter lim="800000"/>
            <a:headEnd/>
            <a:tailEnd/>
          </a:ln>
        </p:spPr>
      </p:pic>
      <p:sp>
        <p:nvSpPr>
          <p:cNvPr id="8" name="Text Box 5"/>
          <p:cNvSpPr txBox="1">
            <a:spLocks noChangeArrowheads="1"/>
          </p:cNvSpPr>
          <p:nvPr/>
        </p:nvSpPr>
        <p:spPr bwMode="auto">
          <a:xfrm>
            <a:off x="2555776" y="2918250"/>
            <a:ext cx="1584176" cy="679801"/>
          </a:xfrm>
          <a:prstGeom prst="rect">
            <a:avLst/>
          </a:prstGeom>
          <a:noFill/>
          <a:ln w="9525">
            <a:noFill/>
            <a:miter lim="800000"/>
          </a:ln>
        </p:spPr>
        <p:txBody>
          <a:bodyPr wrap="square">
            <a:spAutoFit/>
          </a:bodyPr>
          <a:lstStyle>
            <a:defPPr>
              <a:defRPr lang="zh-CN"/>
            </a:defPPr>
            <a:lvl1pPr algn="ctr">
              <a:lnSpc>
                <a:spcPct val="125000"/>
              </a:lnSpc>
              <a:spcBef>
                <a:spcPct val="20000"/>
              </a:spcBef>
              <a:buClr>
                <a:schemeClr val="tx1"/>
              </a:buClr>
              <a:buSzPct val="75000"/>
              <a:buFont typeface="Wingdings" panose="05000000000000000000" pitchFamily="2" charset="2"/>
              <a:buNone/>
              <a:defRPr>
                <a:latin typeface="微软雅黑" panose="020B0503020204020204" pitchFamily="34" charset="-122"/>
                <a:ea typeface="微软雅黑" panose="020B0503020204020204" pitchFamily="34" charset="-122"/>
              </a:defRPr>
            </a:lvl1pPr>
          </a:lstStyle>
          <a:p>
            <a:r>
              <a:rPr lang="zh-CN" altLang="en-US" sz="1600" dirty="0"/>
              <a:t>用裸导线插入插孔接用电源</a:t>
            </a:r>
            <a:endParaRPr lang="zh-CN" altLang="en-US" sz="1600" dirty="0"/>
          </a:p>
        </p:txBody>
      </p:sp>
      <p:pic>
        <p:nvPicPr>
          <p:cNvPr id="9" name="Picture 26" descr="cross"/>
          <p:cNvPicPr>
            <a:picLocks noChangeAspect="1" noChangeArrowheads="1"/>
          </p:cNvPicPr>
          <p:nvPr/>
        </p:nvPicPr>
        <p:blipFill>
          <a:blip r:embed="rId7" cstate="print">
            <a:lum bright="12000" contrast="66000"/>
          </a:blip>
          <a:srcRect/>
          <a:stretch>
            <a:fillRect/>
          </a:stretch>
        </p:blipFill>
        <p:spPr bwMode="auto">
          <a:xfrm>
            <a:off x="3779912" y="2348880"/>
            <a:ext cx="539333" cy="539332"/>
          </a:xfrm>
          <a:prstGeom prst="rect">
            <a:avLst/>
          </a:prstGeom>
          <a:noFill/>
          <a:ln w="9525">
            <a:noFill/>
            <a:miter lim="800000"/>
            <a:headEnd/>
            <a:tailEnd/>
          </a:ln>
        </p:spPr>
      </p:pic>
      <p:pic>
        <p:nvPicPr>
          <p:cNvPr id="10" name="Picture 13" descr="感電-2">
            <a:hlinkClick r:id="rId8" action="ppaction://hlinkpres?slideindex=1&amp;slidetitle="/>
          </p:cNvPr>
          <p:cNvPicPr>
            <a:picLocks noChangeArrowheads="1"/>
          </p:cNvPicPr>
          <p:nvPr/>
        </p:nvPicPr>
        <p:blipFill>
          <a:blip r:embed="rId9" cstate="print">
            <a:lum contrast="18000"/>
          </a:blip>
          <a:srcRect/>
          <a:stretch>
            <a:fillRect/>
          </a:stretch>
        </p:blipFill>
        <p:spPr bwMode="auto">
          <a:xfrm>
            <a:off x="4625308" y="1484784"/>
            <a:ext cx="1800200" cy="1367507"/>
          </a:xfrm>
          <a:prstGeom prst="rect">
            <a:avLst/>
          </a:prstGeom>
          <a:noFill/>
          <a:ln w="12700">
            <a:solidFill>
              <a:srgbClr val="339966"/>
            </a:solidFill>
            <a:miter lim="800000"/>
            <a:headEnd/>
            <a:tailEnd/>
          </a:ln>
        </p:spPr>
      </p:pic>
      <p:sp>
        <p:nvSpPr>
          <p:cNvPr id="11" name="Rectangle 20"/>
          <p:cNvSpPr>
            <a:spLocks noChangeArrowheads="1"/>
          </p:cNvSpPr>
          <p:nvPr/>
        </p:nvSpPr>
        <p:spPr bwMode="auto">
          <a:xfrm>
            <a:off x="4807206" y="2896478"/>
            <a:ext cx="1420978" cy="679801"/>
          </a:xfrm>
          <a:prstGeom prst="rect">
            <a:avLst/>
          </a:prstGeom>
          <a:noFill/>
          <a:ln w="9525">
            <a:noFill/>
            <a:miter lim="800000"/>
          </a:ln>
        </p:spPr>
        <p:txBody>
          <a:bodyPr wrap="square">
            <a:spAutoFit/>
          </a:bodyPr>
          <a:lstStyle/>
          <a:p>
            <a:pPr algn="ctr">
              <a:lnSpc>
                <a:spcPct val="125000"/>
              </a:lnSpc>
              <a:spcBef>
                <a:spcPct val="20000"/>
              </a:spcBef>
              <a:buClr>
                <a:schemeClr val="tx1"/>
              </a:buClr>
              <a:buSzPct val="75000"/>
              <a:buFont typeface="Wingdings" panose="05000000000000000000" pitchFamily="2" charset="2"/>
              <a:buNone/>
            </a:pPr>
            <a:r>
              <a:rPr lang="zh-CN" altLang="en-US" sz="1600" dirty="0">
                <a:latin typeface="微软雅黑" panose="020B0503020204020204" pitchFamily="34" charset="-122"/>
                <a:ea typeface="微软雅黑" panose="020B0503020204020204" pitchFamily="34" charset="-122"/>
              </a:rPr>
              <a:t>电源插孔插用破损电源插头</a:t>
            </a:r>
            <a:endParaRPr lang="zh-CN" altLang="en-US" sz="1600" dirty="0">
              <a:latin typeface="微软雅黑" panose="020B0503020204020204" pitchFamily="34" charset="-122"/>
              <a:ea typeface="微软雅黑" panose="020B0503020204020204" pitchFamily="34" charset="-122"/>
            </a:endParaRPr>
          </a:p>
        </p:txBody>
      </p:sp>
      <p:pic>
        <p:nvPicPr>
          <p:cNvPr id="12" name="Picture 27" descr="cross"/>
          <p:cNvPicPr>
            <a:picLocks noChangeAspect="1" noChangeArrowheads="1"/>
          </p:cNvPicPr>
          <p:nvPr/>
        </p:nvPicPr>
        <p:blipFill>
          <a:blip r:embed="rId7" cstate="print">
            <a:lum bright="12000" contrast="66000"/>
          </a:blip>
          <a:srcRect/>
          <a:stretch>
            <a:fillRect/>
          </a:stretch>
        </p:blipFill>
        <p:spPr bwMode="auto">
          <a:xfrm>
            <a:off x="5993460" y="2437164"/>
            <a:ext cx="508242" cy="487780"/>
          </a:xfrm>
          <a:prstGeom prst="rect">
            <a:avLst/>
          </a:prstGeom>
          <a:noFill/>
          <a:ln w="9525">
            <a:noFill/>
            <a:miter lim="800000"/>
            <a:headEnd/>
            <a:tailEnd/>
          </a:ln>
        </p:spPr>
      </p:pic>
      <p:pic>
        <p:nvPicPr>
          <p:cNvPr id="13" name="Picture 14" descr="感電-5">
            <a:hlinkClick r:id="rId10" action="ppaction://hlinkfile"/>
          </p:cNvPr>
          <p:cNvPicPr>
            <a:picLocks noChangeArrowheads="1"/>
          </p:cNvPicPr>
          <p:nvPr/>
        </p:nvPicPr>
        <p:blipFill>
          <a:blip r:embed="rId11" cstate="print">
            <a:lum bright="6000" contrast="12000"/>
          </a:blip>
          <a:srcRect/>
          <a:stretch>
            <a:fillRect/>
          </a:stretch>
        </p:blipFill>
        <p:spPr bwMode="auto">
          <a:xfrm>
            <a:off x="6775647" y="1484784"/>
            <a:ext cx="1758952" cy="1367954"/>
          </a:xfrm>
          <a:prstGeom prst="rect">
            <a:avLst/>
          </a:prstGeom>
          <a:noFill/>
          <a:ln w="9525">
            <a:solidFill>
              <a:srgbClr val="008000"/>
            </a:solidFill>
            <a:miter lim="800000"/>
            <a:headEnd/>
            <a:tailEnd/>
          </a:ln>
        </p:spPr>
      </p:pic>
      <p:sp>
        <p:nvSpPr>
          <p:cNvPr id="14" name="Rectangle 21"/>
          <p:cNvSpPr>
            <a:spLocks noChangeArrowheads="1"/>
          </p:cNvSpPr>
          <p:nvPr/>
        </p:nvSpPr>
        <p:spPr bwMode="auto">
          <a:xfrm>
            <a:off x="7086839" y="2925506"/>
            <a:ext cx="1157569" cy="707886"/>
          </a:xfrm>
          <a:prstGeom prst="rect">
            <a:avLst/>
          </a:prstGeom>
          <a:noFill/>
          <a:ln w="9525">
            <a:noFill/>
            <a:miter lim="800000"/>
          </a:ln>
        </p:spPr>
        <p:txBody>
          <a:bodyPr wrap="square">
            <a:spAutoFit/>
          </a:bodyPr>
          <a:lstStyle/>
          <a:p>
            <a:pPr algn="ctr">
              <a:lnSpc>
                <a:spcPct val="125000"/>
              </a:lnSpc>
              <a:spcBef>
                <a:spcPct val="20000"/>
              </a:spcBef>
              <a:buClr>
                <a:schemeClr val="tx1"/>
              </a:buClr>
              <a:buSzPct val="75000"/>
              <a:buFont typeface="Wingdings" panose="05000000000000000000" pitchFamily="2" charset="2"/>
              <a:buNone/>
            </a:pPr>
            <a:r>
              <a:rPr lang="zh-CN" altLang="en-US" sz="1600" dirty="0">
                <a:latin typeface="微软雅黑" panose="020B0503020204020204" pitchFamily="34" charset="-122"/>
                <a:ea typeface="微软雅黑" panose="020B0503020204020204" pitchFamily="34" charset="-122"/>
              </a:rPr>
              <a:t>淋湿插座导致漏电</a:t>
            </a:r>
            <a:endParaRPr lang="zh-CN" altLang="en-US" sz="1600" dirty="0">
              <a:latin typeface="微软雅黑" panose="020B0503020204020204" pitchFamily="34" charset="-122"/>
              <a:ea typeface="微软雅黑" panose="020B0503020204020204" pitchFamily="34" charset="-122"/>
            </a:endParaRPr>
          </a:p>
        </p:txBody>
      </p:sp>
      <p:pic>
        <p:nvPicPr>
          <p:cNvPr id="15" name="Picture 28" descr="cross"/>
          <p:cNvPicPr>
            <a:picLocks noChangeAspect="1" noChangeArrowheads="1"/>
          </p:cNvPicPr>
          <p:nvPr/>
        </p:nvPicPr>
        <p:blipFill>
          <a:blip r:embed="rId7" cstate="print">
            <a:lum bright="12000" contrast="66000"/>
          </a:blip>
          <a:srcRect/>
          <a:stretch>
            <a:fillRect/>
          </a:stretch>
        </p:blipFill>
        <p:spPr bwMode="auto">
          <a:xfrm>
            <a:off x="8116509" y="2436235"/>
            <a:ext cx="487939" cy="487939"/>
          </a:xfrm>
          <a:prstGeom prst="rect">
            <a:avLst/>
          </a:prstGeom>
          <a:noFill/>
          <a:ln w="9525">
            <a:noFill/>
            <a:miter lim="800000"/>
            <a:headEnd/>
            <a:tailEnd/>
          </a:ln>
        </p:spPr>
      </p:pic>
      <p:pic>
        <p:nvPicPr>
          <p:cNvPr id="16" name="Picture 17"/>
          <p:cNvPicPr>
            <a:picLocks noChangeArrowheads="1"/>
          </p:cNvPicPr>
          <p:nvPr/>
        </p:nvPicPr>
        <p:blipFill>
          <a:blip r:embed="rId12" cstate="print">
            <a:lum contrast="12000"/>
          </a:blip>
          <a:srcRect/>
          <a:stretch>
            <a:fillRect/>
          </a:stretch>
        </p:blipFill>
        <p:spPr bwMode="auto">
          <a:xfrm>
            <a:off x="2339752" y="3717032"/>
            <a:ext cx="1944216" cy="1368152"/>
          </a:xfrm>
          <a:prstGeom prst="rect">
            <a:avLst/>
          </a:prstGeom>
          <a:noFill/>
          <a:ln w="9525">
            <a:solidFill>
              <a:srgbClr val="008000"/>
            </a:solidFill>
            <a:miter lim="800000"/>
            <a:headEnd/>
            <a:tailEnd/>
          </a:ln>
        </p:spPr>
      </p:pic>
      <p:pic>
        <p:nvPicPr>
          <p:cNvPr id="17" name="Picture 18"/>
          <p:cNvPicPr>
            <a:picLocks noChangeArrowheads="1"/>
          </p:cNvPicPr>
          <p:nvPr/>
        </p:nvPicPr>
        <p:blipFill>
          <a:blip r:embed="rId13" cstate="print">
            <a:lum contrast="12000"/>
          </a:blip>
          <a:srcRect/>
          <a:stretch>
            <a:fillRect/>
          </a:stretch>
        </p:blipFill>
        <p:spPr bwMode="auto">
          <a:xfrm>
            <a:off x="4644008" y="3717032"/>
            <a:ext cx="1800200" cy="1368152"/>
          </a:xfrm>
          <a:prstGeom prst="rect">
            <a:avLst/>
          </a:prstGeom>
          <a:noFill/>
          <a:ln w="9525">
            <a:solidFill>
              <a:srgbClr val="008000"/>
            </a:solidFill>
            <a:miter lim="800000"/>
            <a:headEnd/>
            <a:tailEnd/>
          </a:ln>
        </p:spPr>
      </p:pic>
      <p:pic>
        <p:nvPicPr>
          <p:cNvPr id="18" name="Picture 19"/>
          <p:cNvPicPr>
            <a:picLocks noChangeArrowheads="1"/>
          </p:cNvPicPr>
          <p:nvPr/>
        </p:nvPicPr>
        <p:blipFill>
          <a:blip r:embed="rId14" cstate="print">
            <a:lum contrast="12000"/>
          </a:blip>
          <a:srcRect/>
          <a:stretch>
            <a:fillRect/>
          </a:stretch>
        </p:blipFill>
        <p:spPr bwMode="auto">
          <a:xfrm>
            <a:off x="6804248" y="3717032"/>
            <a:ext cx="1728192" cy="1368152"/>
          </a:xfrm>
          <a:prstGeom prst="rect">
            <a:avLst/>
          </a:prstGeom>
          <a:noFill/>
          <a:ln w="9525">
            <a:solidFill>
              <a:srgbClr val="008000"/>
            </a:solidFill>
            <a:miter lim="800000"/>
            <a:headEnd/>
            <a:tailEnd/>
          </a:ln>
        </p:spPr>
      </p:pic>
      <p:sp>
        <p:nvSpPr>
          <p:cNvPr id="19" name="Text Box 22"/>
          <p:cNvSpPr txBox="1">
            <a:spLocks noChangeArrowheads="1"/>
          </p:cNvSpPr>
          <p:nvPr/>
        </p:nvSpPr>
        <p:spPr bwMode="auto">
          <a:xfrm>
            <a:off x="2555776" y="5241394"/>
            <a:ext cx="1544288" cy="707886"/>
          </a:xfrm>
          <a:prstGeom prst="rect">
            <a:avLst/>
          </a:prstGeom>
          <a:noFill/>
          <a:ln w="9525">
            <a:noFill/>
            <a:miter lim="800000"/>
          </a:ln>
        </p:spPr>
        <p:txBody>
          <a:bodyPr wrap="square">
            <a:spAutoFit/>
          </a:bodyPr>
          <a:lstStyle>
            <a:defPPr>
              <a:defRPr lang="zh-CN"/>
            </a:defPPr>
            <a:lvl1pPr algn="ctr">
              <a:lnSpc>
                <a:spcPct val="125000"/>
              </a:lnSpc>
              <a:spcBef>
                <a:spcPct val="20000"/>
              </a:spcBef>
              <a:buClr>
                <a:schemeClr val="tx1"/>
              </a:buClr>
              <a:buSzPct val="75000"/>
              <a:buFont typeface="Wingdings" panose="05000000000000000000" pitchFamily="2" charset="2"/>
              <a:buNone/>
              <a:defRPr>
                <a:latin typeface="微软雅黑" panose="020B0503020204020204" pitchFamily="34" charset="-122"/>
                <a:ea typeface="微软雅黑" panose="020B0503020204020204" pitchFamily="34" charset="-122"/>
              </a:defRPr>
            </a:lvl1pPr>
          </a:lstStyle>
          <a:p>
            <a:r>
              <a:rPr lang="zh-CN" altLang="en-US" sz="1600" dirty="0"/>
              <a:t>危化品附近进行电焊作业</a:t>
            </a:r>
            <a:endParaRPr lang="zh-CN" altLang="en-US" sz="1600" dirty="0"/>
          </a:p>
        </p:txBody>
      </p:sp>
      <p:sp>
        <p:nvSpPr>
          <p:cNvPr id="20" name="Text Box 23"/>
          <p:cNvSpPr txBox="1">
            <a:spLocks noChangeArrowheads="1"/>
          </p:cNvSpPr>
          <p:nvPr/>
        </p:nvSpPr>
        <p:spPr bwMode="auto">
          <a:xfrm>
            <a:off x="4860032" y="5229200"/>
            <a:ext cx="1368152" cy="707886"/>
          </a:xfrm>
          <a:prstGeom prst="rect">
            <a:avLst/>
          </a:prstGeom>
          <a:noFill/>
          <a:ln w="9525">
            <a:noFill/>
            <a:miter lim="800000"/>
          </a:ln>
        </p:spPr>
        <p:txBody>
          <a:bodyPr wrap="square">
            <a:spAutoFit/>
          </a:bodyPr>
          <a:lstStyle>
            <a:defPPr>
              <a:defRPr lang="zh-CN"/>
            </a:defPPr>
            <a:lvl1pPr algn="ctr">
              <a:lnSpc>
                <a:spcPct val="125000"/>
              </a:lnSpc>
              <a:spcBef>
                <a:spcPct val="20000"/>
              </a:spcBef>
              <a:buClr>
                <a:schemeClr val="tx1"/>
              </a:buClr>
              <a:buSzPct val="75000"/>
              <a:buFont typeface="Wingdings" panose="05000000000000000000" pitchFamily="2" charset="2"/>
              <a:buNone/>
              <a:defRPr>
                <a:latin typeface="微软雅黑" panose="020B0503020204020204" pitchFamily="34" charset="-122"/>
                <a:ea typeface="微软雅黑" panose="020B0503020204020204" pitchFamily="34" charset="-122"/>
              </a:defRPr>
            </a:lvl1pPr>
          </a:lstStyle>
          <a:p>
            <a:r>
              <a:rPr lang="zh-CN" altLang="en-US" sz="1600" dirty="0"/>
              <a:t>插头超负荷连接用电器</a:t>
            </a:r>
            <a:endParaRPr lang="zh-CN" altLang="en-US" sz="1600" dirty="0"/>
          </a:p>
        </p:txBody>
      </p:sp>
      <p:sp>
        <p:nvSpPr>
          <p:cNvPr id="21" name="Text Box 24"/>
          <p:cNvSpPr txBox="1">
            <a:spLocks noChangeArrowheads="1"/>
          </p:cNvSpPr>
          <p:nvPr/>
        </p:nvSpPr>
        <p:spPr bwMode="auto">
          <a:xfrm>
            <a:off x="7188641" y="5229200"/>
            <a:ext cx="1055767" cy="707886"/>
          </a:xfrm>
          <a:prstGeom prst="rect">
            <a:avLst/>
          </a:prstGeom>
          <a:noFill/>
          <a:ln w="9525">
            <a:noFill/>
            <a:miter lim="800000"/>
          </a:ln>
        </p:spPr>
        <p:txBody>
          <a:bodyPr wrap="square">
            <a:spAutoFit/>
          </a:bodyPr>
          <a:lstStyle>
            <a:defPPr>
              <a:defRPr lang="zh-CN"/>
            </a:defPPr>
            <a:lvl1pPr algn="ctr">
              <a:lnSpc>
                <a:spcPct val="125000"/>
              </a:lnSpc>
              <a:spcBef>
                <a:spcPct val="20000"/>
              </a:spcBef>
              <a:buClr>
                <a:schemeClr val="tx1"/>
              </a:buClr>
              <a:buSzPct val="75000"/>
              <a:buFont typeface="Wingdings" panose="05000000000000000000" pitchFamily="2" charset="2"/>
              <a:buNone/>
              <a:defRPr>
                <a:latin typeface="微软雅黑" panose="020B0503020204020204" pitchFamily="34" charset="-122"/>
                <a:ea typeface="微软雅黑" panose="020B0503020204020204" pitchFamily="34" charset="-122"/>
              </a:defRPr>
            </a:lvl1pPr>
          </a:lstStyle>
          <a:p>
            <a:r>
              <a:rPr lang="zh-CN" altLang="en-US" sz="1600" dirty="0"/>
              <a:t>电源线随地拉设</a:t>
            </a:r>
            <a:endParaRPr lang="zh-CN" altLang="en-US" sz="1600" dirty="0"/>
          </a:p>
        </p:txBody>
      </p:sp>
      <p:pic>
        <p:nvPicPr>
          <p:cNvPr id="22" name="Picture 30" descr="cross"/>
          <p:cNvPicPr>
            <a:picLocks noChangeAspect="1" noChangeArrowheads="1"/>
          </p:cNvPicPr>
          <p:nvPr/>
        </p:nvPicPr>
        <p:blipFill>
          <a:blip r:embed="rId7" cstate="print">
            <a:lum bright="12000" contrast="66000"/>
          </a:blip>
          <a:srcRect/>
          <a:stretch>
            <a:fillRect/>
          </a:stretch>
        </p:blipFill>
        <p:spPr bwMode="auto">
          <a:xfrm>
            <a:off x="4644008" y="4307610"/>
            <a:ext cx="456837" cy="456837"/>
          </a:xfrm>
          <a:prstGeom prst="rect">
            <a:avLst/>
          </a:prstGeom>
          <a:noFill/>
          <a:ln w="9525">
            <a:noFill/>
            <a:miter lim="800000"/>
            <a:headEnd/>
            <a:tailEnd/>
          </a:ln>
        </p:spPr>
      </p:pic>
      <p:pic>
        <p:nvPicPr>
          <p:cNvPr id="23" name="Picture 31" descr="cross"/>
          <p:cNvPicPr>
            <a:picLocks noChangeAspect="1" noChangeArrowheads="1"/>
          </p:cNvPicPr>
          <p:nvPr/>
        </p:nvPicPr>
        <p:blipFill>
          <a:blip r:embed="rId7" cstate="print">
            <a:lum bright="12000" contrast="66000"/>
          </a:blip>
          <a:srcRect/>
          <a:stretch>
            <a:fillRect/>
          </a:stretch>
        </p:blipFill>
        <p:spPr bwMode="auto">
          <a:xfrm>
            <a:off x="2987823" y="4494606"/>
            <a:ext cx="432047" cy="432048"/>
          </a:xfrm>
          <a:prstGeom prst="rect">
            <a:avLst/>
          </a:prstGeom>
          <a:noFill/>
          <a:ln w="9525">
            <a:noFill/>
            <a:miter lim="800000"/>
            <a:headEnd/>
            <a:tailEnd/>
          </a:ln>
        </p:spPr>
      </p:pic>
      <p:pic>
        <p:nvPicPr>
          <p:cNvPr id="24" name="Picture 32" descr="cross"/>
          <p:cNvPicPr>
            <a:picLocks noChangeAspect="1" noChangeArrowheads="1"/>
          </p:cNvPicPr>
          <p:nvPr/>
        </p:nvPicPr>
        <p:blipFill>
          <a:blip r:embed="rId7" cstate="print">
            <a:lum bright="12000" contrast="66000"/>
          </a:blip>
          <a:srcRect/>
          <a:stretch>
            <a:fillRect/>
          </a:stretch>
        </p:blipFill>
        <p:spPr bwMode="auto">
          <a:xfrm>
            <a:off x="8117368" y="4638622"/>
            <a:ext cx="432048" cy="432048"/>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3877985"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四、企业常用的用电违章和安全检查</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251520" y="980728"/>
          <a:ext cx="1656184" cy="439248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6" name="Picture 4"/>
          <p:cNvPicPr>
            <a:picLocks noChangeAspect="1" noChangeArrowheads="1"/>
          </p:cNvPicPr>
          <p:nvPr/>
        </p:nvPicPr>
        <p:blipFill>
          <a:blip r:embed="rId6" cstate="print"/>
          <a:srcRect/>
          <a:stretch>
            <a:fillRect/>
          </a:stretch>
        </p:blipFill>
        <p:spPr bwMode="auto">
          <a:xfrm>
            <a:off x="2317044" y="1584660"/>
            <a:ext cx="1678892" cy="1628316"/>
          </a:xfrm>
          <a:prstGeom prst="rect">
            <a:avLst/>
          </a:prstGeom>
          <a:ln>
            <a:noFill/>
          </a:ln>
          <a:effectLst>
            <a:outerShdw blurRad="190500" algn="tl" rotWithShape="0">
              <a:srgbClr val="000000">
                <a:alpha val="70000"/>
              </a:srgbClr>
            </a:outerShdw>
          </a:effectLst>
        </p:spPr>
      </p:pic>
      <p:pic>
        <p:nvPicPr>
          <p:cNvPr id="7" name="Picture 6"/>
          <p:cNvPicPr>
            <a:picLocks noChangeAspect="1" noChangeArrowheads="1"/>
          </p:cNvPicPr>
          <p:nvPr/>
        </p:nvPicPr>
        <p:blipFill>
          <a:blip r:embed="rId7" cstate="print"/>
          <a:srcRect l="7036" r="2739"/>
          <a:stretch>
            <a:fillRect/>
          </a:stretch>
        </p:blipFill>
        <p:spPr bwMode="auto">
          <a:xfrm>
            <a:off x="4586514" y="2628201"/>
            <a:ext cx="1846658" cy="1618447"/>
          </a:xfrm>
          <a:prstGeom prst="rect">
            <a:avLst/>
          </a:prstGeom>
          <a:ln>
            <a:noFill/>
          </a:ln>
          <a:effectLst>
            <a:outerShdw blurRad="190500" algn="tl" rotWithShape="0">
              <a:srgbClr val="000000">
                <a:alpha val="70000"/>
              </a:srgbClr>
            </a:outerShdw>
          </a:effectLst>
        </p:spPr>
      </p:pic>
      <p:sp>
        <p:nvSpPr>
          <p:cNvPr id="8" name="Text Box 5"/>
          <p:cNvSpPr txBox="1">
            <a:spLocks noChangeArrowheads="1"/>
          </p:cNvSpPr>
          <p:nvPr/>
        </p:nvSpPr>
        <p:spPr bwMode="auto">
          <a:xfrm>
            <a:off x="2483768" y="3271032"/>
            <a:ext cx="1258131" cy="584775"/>
          </a:xfrm>
          <a:prstGeom prst="rect">
            <a:avLst/>
          </a:prstGeom>
          <a:noFill/>
          <a:ln w="9525">
            <a:noFill/>
            <a:miter lim="800000"/>
          </a:ln>
        </p:spPr>
        <p:txBody>
          <a:bodyPr wrap="square">
            <a:spAutoFit/>
          </a:bodyPr>
          <a:lstStyle/>
          <a:p>
            <a:pPr algn="ctr">
              <a:spcBef>
                <a:spcPct val="20000"/>
              </a:spcBef>
              <a:buClr>
                <a:schemeClr val="tx1"/>
              </a:buClr>
              <a:buSzPct val="75000"/>
              <a:buFont typeface="Wingdings" panose="05000000000000000000" pitchFamily="2" charset="2"/>
              <a:buNone/>
            </a:pPr>
            <a:r>
              <a:rPr lang="zh-CN" altLang="en-US" sz="1600" dirty="0">
                <a:latin typeface="微软雅黑" panose="020B0503020204020204" pitchFamily="34" charset="-122"/>
                <a:ea typeface="微软雅黑" panose="020B0503020204020204" pitchFamily="34" charset="-122"/>
              </a:rPr>
              <a:t>潮湿区域使用电动工具</a:t>
            </a:r>
            <a:endParaRPr lang="zh-CN" altLang="en-US" sz="1600" dirty="0">
              <a:latin typeface="微软雅黑" panose="020B0503020204020204" pitchFamily="34" charset="-122"/>
              <a:ea typeface="微软雅黑" panose="020B0503020204020204" pitchFamily="34" charset="-122"/>
            </a:endParaRPr>
          </a:p>
        </p:txBody>
      </p:sp>
      <p:sp>
        <p:nvSpPr>
          <p:cNvPr id="9" name="Text Box 7"/>
          <p:cNvSpPr txBox="1">
            <a:spLocks noChangeArrowheads="1"/>
          </p:cNvSpPr>
          <p:nvPr/>
        </p:nvSpPr>
        <p:spPr bwMode="auto">
          <a:xfrm>
            <a:off x="4934085" y="4284385"/>
            <a:ext cx="1222091" cy="584775"/>
          </a:xfrm>
          <a:prstGeom prst="rect">
            <a:avLst/>
          </a:prstGeom>
          <a:noFill/>
          <a:ln w="9525">
            <a:noFill/>
            <a:miter lim="800000"/>
          </a:ln>
        </p:spPr>
        <p:txBody>
          <a:bodyPr wrap="square">
            <a:spAutoFit/>
          </a:bodyPr>
          <a:lstStyle>
            <a:defPPr>
              <a:defRPr lang="zh-CN"/>
            </a:defPPr>
            <a:lvl1pPr algn="ctr">
              <a:spcBef>
                <a:spcPct val="20000"/>
              </a:spcBef>
              <a:buClr>
                <a:schemeClr val="tx1"/>
              </a:buClr>
              <a:buSzPct val="75000"/>
              <a:buFont typeface="Wingdings" panose="05000000000000000000" pitchFamily="2" charset="2"/>
              <a:buNone/>
              <a:defRPr>
                <a:latin typeface="微软雅黑" panose="020B0503020204020204" pitchFamily="34" charset="-122"/>
                <a:ea typeface="微软雅黑" panose="020B0503020204020204" pitchFamily="34" charset="-122"/>
              </a:defRPr>
            </a:lvl1pPr>
          </a:lstStyle>
          <a:p>
            <a:r>
              <a:rPr lang="zh-CN" altLang="en-US" sz="1600" dirty="0"/>
              <a:t>电钻开动之后无人问津</a:t>
            </a:r>
            <a:endParaRPr lang="zh-CN" altLang="en-US" sz="1600" dirty="0"/>
          </a:p>
        </p:txBody>
      </p:sp>
      <p:pic>
        <p:nvPicPr>
          <p:cNvPr id="10" name="Picture 8"/>
          <p:cNvPicPr>
            <a:picLocks noChangeAspect="1" noChangeArrowheads="1"/>
          </p:cNvPicPr>
          <p:nvPr/>
        </p:nvPicPr>
        <p:blipFill>
          <a:blip r:embed="rId8" cstate="print"/>
          <a:srcRect/>
          <a:stretch>
            <a:fillRect/>
          </a:stretch>
        </p:blipFill>
        <p:spPr bwMode="auto">
          <a:xfrm>
            <a:off x="6948264" y="1589594"/>
            <a:ext cx="1734404" cy="1623382"/>
          </a:xfrm>
          <a:prstGeom prst="rect">
            <a:avLst/>
          </a:prstGeom>
          <a:ln>
            <a:noFill/>
          </a:ln>
          <a:effectLst>
            <a:outerShdw blurRad="190500" algn="tl" rotWithShape="0">
              <a:srgbClr val="000000">
                <a:alpha val="70000"/>
              </a:srgbClr>
            </a:outerShdw>
          </a:effectLst>
        </p:spPr>
      </p:pic>
      <p:sp>
        <p:nvSpPr>
          <p:cNvPr id="11" name="Text Box 9"/>
          <p:cNvSpPr txBox="1">
            <a:spLocks noChangeArrowheads="1"/>
          </p:cNvSpPr>
          <p:nvPr/>
        </p:nvSpPr>
        <p:spPr bwMode="auto">
          <a:xfrm>
            <a:off x="7310103" y="3327402"/>
            <a:ext cx="1294345" cy="584775"/>
          </a:xfrm>
          <a:prstGeom prst="rect">
            <a:avLst/>
          </a:prstGeom>
          <a:noFill/>
          <a:ln w="9525">
            <a:noFill/>
            <a:miter lim="800000"/>
          </a:ln>
        </p:spPr>
        <p:txBody>
          <a:bodyPr wrap="square">
            <a:spAutoFit/>
          </a:bodyPr>
          <a:lstStyle>
            <a:defPPr>
              <a:defRPr lang="zh-CN"/>
            </a:defPPr>
            <a:lvl1pPr algn="ctr">
              <a:spcBef>
                <a:spcPct val="20000"/>
              </a:spcBef>
              <a:buClr>
                <a:schemeClr val="tx1"/>
              </a:buClr>
              <a:buSzPct val="75000"/>
              <a:buFont typeface="Wingdings" panose="05000000000000000000" pitchFamily="2" charset="2"/>
              <a:buNone/>
              <a:defRPr>
                <a:latin typeface="微软雅黑" panose="020B0503020204020204" pitchFamily="34" charset="-122"/>
                <a:ea typeface="微软雅黑" panose="020B0503020204020204" pitchFamily="34" charset="-122"/>
              </a:defRPr>
            </a:lvl1pPr>
          </a:lstStyle>
          <a:p>
            <a:r>
              <a:rPr lang="zh-CN" altLang="en-US" sz="1600" dirty="0"/>
              <a:t>破损电源线未进行包扎</a:t>
            </a:r>
            <a:endParaRPr lang="zh-CN" altLang="en-US" sz="1600" dirty="0"/>
          </a:p>
        </p:txBody>
      </p:sp>
      <p:sp>
        <p:nvSpPr>
          <p:cNvPr id="12" name="矩形 11"/>
          <p:cNvSpPr/>
          <p:nvPr/>
        </p:nvSpPr>
        <p:spPr>
          <a:xfrm>
            <a:off x="2180635" y="1009194"/>
            <a:ext cx="2646878" cy="338554"/>
          </a:xfrm>
          <a:prstGeom prst="rect">
            <a:avLst/>
          </a:prstGeom>
        </p:spPr>
        <p:txBody>
          <a:bodyPr wrap="none">
            <a:spAutoFit/>
          </a:bodyPr>
          <a:lstStyle/>
          <a:p>
            <a:r>
              <a:rPr lang="zh-CN" altLang="en-US" sz="1600" b="1" dirty="0" smtClean="0">
                <a:solidFill>
                  <a:srgbClr val="22518A"/>
                </a:solidFill>
                <a:latin typeface="微软雅黑" panose="020B0503020204020204" pitchFamily="34" charset="-122"/>
                <a:ea typeface="微软雅黑" panose="020B0503020204020204" pitchFamily="34" charset="-122"/>
              </a:rPr>
              <a:t>二、作业性违章图例（三）</a:t>
            </a:r>
            <a:endParaRPr lang="zh-CN" altLang="en-US" sz="1600" dirty="0"/>
          </a:p>
        </p:txBody>
      </p:sp>
      <p:pic>
        <p:nvPicPr>
          <p:cNvPr id="13" name="Picture 13" descr="photograph 2"/>
          <p:cNvPicPr>
            <a:picLocks noChangeAspect="1" noChangeArrowheads="1"/>
          </p:cNvPicPr>
          <p:nvPr/>
        </p:nvPicPr>
        <p:blipFill>
          <a:blip r:embed="rId9" r:link="rId10" cstate="print">
            <a:lum bright="30000" contrast="48000"/>
          </a:blip>
          <a:srcRect/>
          <a:stretch>
            <a:fillRect/>
          </a:stretch>
        </p:blipFill>
        <p:spPr bwMode="auto">
          <a:xfrm>
            <a:off x="6948264" y="3933056"/>
            <a:ext cx="1728192" cy="1623950"/>
          </a:xfrm>
          <a:prstGeom prst="rect">
            <a:avLst/>
          </a:prstGeom>
          <a:ln>
            <a:noFill/>
          </a:ln>
          <a:effectLst>
            <a:outerShdw blurRad="190500" algn="tl" rotWithShape="0">
              <a:srgbClr val="000000">
                <a:alpha val="70000"/>
              </a:srgbClr>
            </a:outerShdw>
          </a:effectLst>
        </p:spPr>
      </p:pic>
      <p:sp>
        <p:nvSpPr>
          <p:cNvPr id="14" name="Rectangle 18"/>
          <p:cNvSpPr>
            <a:spLocks noChangeArrowheads="1"/>
          </p:cNvSpPr>
          <p:nvPr/>
        </p:nvSpPr>
        <p:spPr bwMode="auto">
          <a:xfrm>
            <a:off x="2374079" y="5796553"/>
            <a:ext cx="1693865" cy="584775"/>
          </a:xfrm>
          <a:prstGeom prst="rect">
            <a:avLst/>
          </a:prstGeom>
          <a:noFill/>
          <a:ln w="9525">
            <a:noFill/>
            <a:miter lim="800000"/>
          </a:ln>
        </p:spPr>
        <p:txBody>
          <a:bodyPr wrap="square">
            <a:spAutoFit/>
          </a:bodyPr>
          <a:lstStyle/>
          <a:p>
            <a:pPr algn="ctr"/>
            <a:r>
              <a:rPr kumimoji="1" lang="zh-CN" altLang="en-US" sz="1600" dirty="0">
                <a:latin typeface="微软雅黑" panose="020B0503020204020204" pitchFamily="34" charset="-122"/>
                <a:ea typeface="微软雅黑" panose="020B0503020204020204" pitchFamily="34" charset="-122"/>
              </a:rPr>
              <a:t>破损电源线随意缠绕连接使用</a:t>
            </a:r>
            <a:endParaRPr kumimoji="1" lang="zh-CN" altLang="en-US" sz="1600" dirty="0">
              <a:latin typeface="微软雅黑" panose="020B0503020204020204" pitchFamily="34" charset="-122"/>
              <a:ea typeface="微软雅黑" panose="020B0503020204020204" pitchFamily="34" charset="-122"/>
            </a:endParaRPr>
          </a:p>
        </p:txBody>
      </p:sp>
      <p:sp>
        <p:nvSpPr>
          <p:cNvPr id="15" name="Rectangle 21"/>
          <p:cNvSpPr>
            <a:spLocks noChangeArrowheads="1"/>
          </p:cNvSpPr>
          <p:nvPr/>
        </p:nvSpPr>
        <p:spPr bwMode="auto">
          <a:xfrm>
            <a:off x="7092280" y="5796553"/>
            <a:ext cx="1463045" cy="584775"/>
          </a:xfrm>
          <a:prstGeom prst="rect">
            <a:avLst/>
          </a:prstGeom>
          <a:noFill/>
          <a:ln w="9525">
            <a:noFill/>
            <a:miter lim="800000"/>
          </a:ln>
        </p:spPr>
        <p:txBody>
          <a:bodyPr wrap="square">
            <a:spAutoFit/>
          </a:bodyPr>
          <a:lstStyle/>
          <a:p>
            <a:pPr algn="ctr"/>
            <a:r>
              <a:rPr kumimoji="1" lang="zh-CN" altLang="en-US" sz="1600" dirty="0">
                <a:latin typeface="微软雅黑" panose="020B0503020204020204" pitchFamily="34" charset="-122"/>
                <a:ea typeface="微软雅黑" panose="020B0503020204020204" pitchFamily="34" charset="-122"/>
              </a:rPr>
              <a:t>电气作业不带任何防护</a:t>
            </a:r>
            <a:endParaRPr kumimoji="1" lang="zh-CN" altLang="en-US" sz="1600" dirty="0">
              <a:latin typeface="微软雅黑" panose="020B0503020204020204" pitchFamily="34" charset="-122"/>
              <a:ea typeface="微软雅黑" panose="020B0503020204020204" pitchFamily="34" charset="-122"/>
            </a:endParaRPr>
          </a:p>
        </p:txBody>
      </p:sp>
      <p:pic>
        <p:nvPicPr>
          <p:cNvPr id="16" name="Picture 27" descr="DSC01658"/>
          <p:cNvPicPr>
            <a:picLocks noChangeAspect="1" noChangeArrowheads="1"/>
          </p:cNvPicPr>
          <p:nvPr/>
        </p:nvPicPr>
        <p:blipFill>
          <a:blip r:embed="rId11" cstate="print">
            <a:lum bright="-6000" contrast="42000"/>
          </a:blip>
          <a:srcRect/>
          <a:stretch>
            <a:fillRect/>
          </a:stretch>
        </p:blipFill>
        <p:spPr bwMode="auto">
          <a:xfrm>
            <a:off x="2339752" y="4106942"/>
            <a:ext cx="1656184" cy="1554306"/>
          </a:xfrm>
          <a:prstGeom prst="rect">
            <a:avLst/>
          </a:prstGeom>
          <a:ln>
            <a:noFill/>
          </a:ln>
          <a:effectLst>
            <a:outerShdw blurRad="190500" algn="tl" rotWithShape="0">
              <a:srgbClr val="000000">
                <a:alpha val="70000"/>
              </a:srgbClr>
            </a:outerShdw>
          </a:effectLst>
        </p:spPr>
      </p:pic>
      <p:pic>
        <p:nvPicPr>
          <p:cNvPr id="17" name="Picture 28" descr="cross"/>
          <p:cNvPicPr>
            <a:picLocks noChangeAspect="1" noChangeArrowheads="1"/>
          </p:cNvPicPr>
          <p:nvPr/>
        </p:nvPicPr>
        <p:blipFill>
          <a:blip r:embed="rId12" cstate="print">
            <a:lum bright="12000" contrast="66000"/>
          </a:blip>
          <a:srcRect/>
          <a:stretch>
            <a:fillRect/>
          </a:stretch>
        </p:blipFill>
        <p:spPr bwMode="auto">
          <a:xfrm>
            <a:off x="2267744" y="2478382"/>
            <a:ext cx="478958" cy="478958"/>
          </a:xfrm>
          <a:prstGeom prst="rect">
            <a:avLst/>
          </a:prstGeom>
          <a:noFill/>
          <a:ln w="9525">
            <a:noFill/>
            <a:miter lim="800000"/>
            <a:headEnd/>
            <a:tailEnd/>
          </a:ln>
        </p:spPr>
      </p:pic>
      <p:pic>
        <p:nvPicPr>
          <p:cNvPr id="18" name="Picture 29" descr="cross"/>
          <p:cNvPicPr>
            <a:picLocks noChangeAspect="1" noChangeArrowheads="1"/>
          </p:cNvPicPr>
          <p:nvPr/>
        </p:nvPicPr>
        <p:blipFill>
          <a:blip r:embed="rId12" cstate="print">
            <a:lum bright="12000" contrast="66000"/>
          </a:blip>
          <a:srcRect/>
          <a:stretch>
            <a:fillRect/>
          </a:stretch>
        </p:blipFill>
        <p:spPr bwMode="auto">
          <a:xfrm>
            <a:off x="8095802" y="2704330"/>
            <a:ext cx="508646" cy="508646"/>
          </a:xfrm>
          <a:prstGeom prst="rect">
            <a:avLst/>
          </a:prstGeom>
          <a:noFill/>
          <a:ln w="9525">
            <a:noFill/>
            <a:miter lim="800000"/>
            <a:headEnd/>
            <a:tailEnd/>
          </a:ln>
        </p:spPr>
      </p:pic>
      <p:pic>
        <p:nvPicPr>
          <p:cNvPr id="19" name="Picture 29" descr="cross"/>
          <p:cNvPicPr>
            <a:picLocks noChangeAspect="1" noChangeArrowheads="1"/>
          </p:cNvPicPr>
          <p:nvPr/>
        </p:nvPicPr>
        <p:blipFill>
          <a:blip r:embed="rId12" cstate="print">
            <a:lum bright="12000" contrast="66000"/>
          </a:blip>
          <a:srcRect/>
          <a:stretch>
            <a:fillRect/>
          </a:stretch>
        </p:blipFill>
        <p:spPr bwMode="auto">
          <a:xfrm>
            <a:off x="5906534" y="3348281"/>
            <a:ext cx="508646" cy="508646"/>
          </a:xfrm>
          <a:prstGeom prst="rect">
            <a:avLst/>
          </a:prstGeom>
          <a:noFill/>
          <a:ln w="9525">
            <a:noFill/>
            <a:miter lim="800000"/>
            <a:headEnd/>
            <a:tailEnd/>
          </a:ln>
        </p:spPr>
      </p:pic>
      <p:pic>
        <p:nvPicPr>
          <p:cNvPr id="20" name="Picture 29" descr="cross"/>
          <p:cNvPicPr>
            <a:picLocks noChangeAspect="1" noChangeArrowheads="1"/>
          </p:cNvPicPr>
          <p:nvPr/>
        </p:nvPicPr>
        <p:blipFill>
          <a:blip r:embed="rId12" cstate="print">
            <a:lum bright="12000" contrast="66000"/>
          </a:blip>
          <a:srcRect/>
          <a:stretch>
            <a:fillRect/>
          </a:stretch>
        </p:blipFill>
        <p:spPr bwMode="auto">
          <a:xfrm>
            <a:off x="3487290" y="5152602"/>
            <a:ext cx="508646" cy="508646"/>
          </a:xfrm>
          <a:prstGeom prst="rect">
            <a:avLst/>
          </a:prstGeom>
          <a:noFill/>
          <a:ln w="9525">
            <a:noFill/>
            <a:miter lim="800000"/>
            <a:headEnd/>
            <a:tailEnd/>
          </a:ln>
        </p:spPr>
      </p:pic>
      <p:pic>
        <p:nvPicPr>
          <p:cNvPr id="21" name="Picture 29" descr="cross"/>
          <p:cNvPicPr>
            <a:picLocks noChangeAspect="1" noChangeArrowheads="1"/>
          </p:cNvPicPr>
          <p:nvPr/>
        </p:nvPicPr>
        <p:blipFill>
          <a:blip r:embed="rId12" cstate="print">
            <a:lum bright="12000" contrast="66000"/>
          </a:blip>
          <a:srcRect/>
          <a:stretch>
            <a:fillRect/>
          </a:stretch>
        </p:blipFill>
        <p:spPr bwMode="auto">
          <a:xfrm>
            <a:off x="8167810" y="5085184"/>
            <a:ext cx="508646" cy="508646"/>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3877985"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四、企业常用的用电违章和安全检查</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251520" y="980728"/>
          <a:ext cx="1656184" cy="439248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6" name="Picture 20" descr="png26"/>
          <p:cNvPicPr>
            <a:picLocks noChangeAspect="1" noChangeArrowheads="1"/>
          </p:cNvPicPr>
          <p:nvPr/>
        </p:nvPicPr>
        <p:blipFill>
          <a:blip r:embed="rId6" cstate="print"/>
          <a:srcRect/>
          <a:stretch>
            <a:fillRect/>
          </a:stretch>
        </p:blipFill>
        <p:spPr bwMode="auto">
          <a:xfrm>
            <a:off x="2195736" y="980728"/>
            <a:ext cx="576734" cy="576734"/>
          </a:xfrm>
          <a:prstGeom prst="rect">
            <a:avLst/>
          </a:prstGeom>
          <a:noFill/>
          <a:ln w="9525">
            <a:noFill/>
            <a:miter lim="800000"/>
            <a:headEnd/>
            <a:tailEnd/>
          </a:ln>
        </p:spPr>
      </p:pic>
      <p:sp>
        <p:nvSpPr>
          <p:cNvPr id="7" name="矩形 6"/>
          <p:cNvSpPr/>
          <p:nvPr/>
        </p:nvSpPr>
        <p:spPr>
          <a:xfrm>
            <a:off x="2843809" y="941819"/>
            <a:ext cx="5616623" cy="830997"/>
          </a:xfrm>
          <a:prstGeom prst="rect">
            <a:avLst/>
          </a:prstGeom>
        </p:spPr>
        <p:txBody>
          <a:bodyPr wrap="square">
            <a:spAutoFit/>
          </a:bodyPr>
          <a:lstStyle/>
          <a:p>
            <a:r>
              <a:rPr lang="zh-CN" altLang="en-US" sz="1600" b="1" dirty="0" smtClean="0">
                <a:solidFill>
                  <a:srgbClr val="22518A"/>
                </a:solidFill>
                <a:latin typeface="微软雅黑" panose="020B0503020204020204" pitchFamily="34" charset="-122"/>
                <a:ea typeface="微软雅黑" panose="020B0503020204020204" pitchFamily="34" charset="-122"/>
              </a:rPr>
              <a:t>一、装置性违章：</a:t>
            </a:r>
            <a:r>
              <a:rPr lang="zh-CN" altLang="en-US" sz="1600" dirty="0" smtClean="0">
                <a:latin typeface="微软雅黑" panose="020B0503020204020204" pitchFamily="34" charset="-122"/>
                <a:ea typeface="微软雅黑" panose="020B0503020204020204" pitchFamily="34" charset="-122"/>
              </a:rPr>
              <a:t>是指工作现场的装置、设施、环境、安全工器具及安全防护用品不符合要求，不能保证人身和设备安全的一切不安全状态。 </a:t>
            </a:r>
            <a:endParaRPr lang="zh-CN" altLang="en-US" sz="1600" dirty="0"/>
          </a:p>
        </p:txBody>
      </p:sp>
      <p:sp>
        <p:nvSpPr>
          <p:cNvPr id="8" name="Rectangle 30"/>
          <p:cNvSpPr>
            <a:spLocks noChangeArrowheads="1"/>
          </p:cNvSpPr>
          <p:nvPr/>
        </p:nvSpPr>
        <p:spPr bwMode="auto">
          <a:xfrm>
            <a:off x="2197324" y="1758774"/>
            <a:ext cx="5905500" cy="400110"/>
          </a:xfrm>
          <a:prstGeom prst="rect">
            <a:avLst/>
          </a:prstGeom>
          <a:noFill/>
          <a:ln w="9525">
            <a:noFill/>
            <a:miter lim="800000"/>
          </a:ln>
        </p:spPr>
        <p:txBody>
          <a:bodyPr anchor="ctr">
            <a:spAutoFit/>
          </a:bodyPr>
          <a:lstStyle/>
          <a:p>
            <a:pPr>
              <a:lnSpc>
                <a:spcPct val="125000"/>
              </a:lnSpc>
              <a:tabLst>
                <a:tab pos="685800" algn="l"/>
              </a:tabLst>
            </a:pPr>
            <a:r>
              <a:rPr lang="en-US" altLang="zh-CN" sz="1600" dirty="0" smtClean="0">
                <a:latin typeface="微软雅黑" panose="020B0503020204020204" pitchFamily="34" charset="-122"/>
                <a:ea typeface="微软雅黑" panose="020B0503020204020204" pitchFamily="34" charset="-122"/>
              </a:rPr>
              <a:t>1.</a:t>
            </a:r>
            <a:r>
              <a:rPr lang="zh-CN" altLang="en-US" sz="1600" dirty="0" smtClean="0">
                <a:latin typeface="微软雅黑" panose="020B0503020204020204" pitchFamily="34" charset="-122"/>
                <a:ea typeface="微软雅黑" panose="020B0503020204020204" pitchFamily="34" charset="-122"/>
              </a:rPr>
              <a:t>用电</a:t>
            </a:r>
            <a:r>
              <a:rPr lang="zh-CN" altLang="en-US" sz="1600" dirty="0">
                <a:latin typeface="微软雅黑" panose="020B0503020204020204" pitchFamily="34" charset="-122"/>
                <a:ea typeface="微软雅黑" panose="020B0503020204020204" pitchFamily="34" charset="-122"/>
              </a:rPr>
              <a:t>安全</a:t>
            </a:r>
            <a:r>
              <a:rPr lang="zh-CN" altLang="en-US" sz="1600" dirty="0">
                <a:solidFill>
                  <a:srgbClr val="C00000"/>
                </a:solidFill>
                <a:latin typeface="微软雅黑" panose="020B0503020204020204" pitchFamily="34" charset="-122"/>
                <a:ea typeface="微软雅黑" panose="020B0503020204020204" pitchFamily="34" charset="-122"/>
              </a:rPr>
              <a:t>防护装置不全</a:t>
            </a:r>
            <a:r>
              <a:rPr lang="zh-CN" altLang="en-US" sz="1600" dirty="0">
                <a:latin typeface="微软雅黑" panose="020B0503020204020204" pitchFamily="34" charset="-122"/>
                <a:ea typeface="微软雅黑" panose="020B0503020204020204" pitchFamily="34" charset="-122"/>
              </a:rPr>
              <a:t>、有缺陷</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9" name="Rectangle 30"/>
          <p:cNvSpPr>
            <a:spLocks noChangeArrowheads="1"/>
          </p:cNvSpPr>
          <p:nvPr/>
        </p:nvSpPr>
        <p:spPr bwMode="auto">
          <a:xfrm>
            <a:off x="2197324" y="2148764"/>
            <a:ext cx="5905500" cy="400110"/>
          </a:xfrm>
          <a:prstGeom prst="rect">
            <a:avLst/>
          </a:prstGeom>
          <a:noFill/>
          <a:ln w="9525">
            <a:noFill/>
            <a:miter lim="800000"/>
          </a:ln>
        </p:spPr>
        <p:txBody>
          <a:bodyPr anchor="ctr">
            <a:spAutoFit/>
          </a:bodyPr>
          <a:lstStyle/>
          <a:p>
            <a:pPr>
              <a:lnSpc>
                <a:spcPct val="125000"/>
              </a:lnSpc>
              <a:tabLst>
                <a:tab pos="685800" algn="l"/>
              </a:tabLst>
            </a:pPr>
            <a:r>
              <a:rPr lang="en-US" altLang="zh-CN" sz="1600" dirty="0" smtClean="0">
                <a:latin typeface="微软雅黑" panose="020B0503020204020204" pitchFamily="34" charset="-122"/>
                <a:ea typeface="微软雅黑" panose="020B0503020204020204" pitchFamily="34" charset="-122"/>
              </a:rPr>
              <a:t>2.</a:t>
            </a:r>
            <a:r>
              <a:rPr lang="zh-CN" altLang="en-US" sz="1600" dirty="0" smtClean="0">
                <a:latin typeface="微软雅黑" panose="020B0503020204020204" pitchFamily="34" charset="-122"/>
                <a:ea typeface="微软雅黑" panose="020B0503020204020204" pitchFamily="34" charset="-122"/>
              </a:rPr>
              <a:t>用电</a:t>
            </a:r>
            <a:r>
              <a:rPr lang="zh-CN" altLang="en-US" sz="1600" dirty="0">
                <a:latin typeface="微软雅黑" panose="020B0503020204020204" pitchFamily="34" charset="-122"/>
                <a:ea typeface="微软雅黑" panose="020B0503020204020204" pitchFamily="34" charset="-122"/>
              </a:rPr>
              <a:t>设备</a:t>
            </a:r>
            <a:r>
              <a:rPr lang="zh-CN" altLang="en-US" sz="1600" dirty="0">
                <a:solidFill>
                  <a:srgbClr val="C00000"/>
                </a:solidFill>
                <a:latin typeface="微软雅黑" panose="020B0503020204020204" pitchFamily="34" charset="-122"/>
                <a:ea typeface="微软雅黑" panose="020B0503020204020204" pitchFamily="34" charset="-122"/>
              </a:rPr>
              <a:t>安全标志不全</a:t>
            </a:r>
            <a:r>
              <a:rPr lang="zh-CN" altLang="en-US" sz="1600" dirty="0">
                <a:latin typeface="微软雅黑" panose="020B0503020204020204" pitchFamily="34" charset="-122"/>
                <a:ea typeface="微软雅黑" panose="020B0503020204020204" pitchFamily="34" charset="-122"/>
              </a:rPr>
              <a:t>、不清晰</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10" name="Rectangle 30"/>
          <p:cNvSpPr>
            <a:spLocks noChangeArrowheads="1"/>
          </p:cNvSpPr>
          <p:nvPr/>
        </p:nvSpPr>
        <p:spPr bwMode="auto">
          <a:xfrm>
            <a:off x="2197324" y="2508804"/>
            <a:ext cx="5905500" cy="400110"/>
          </a:xfrm>
          <a:prstGeom prst="rect">
            <a:avLst/>
          </a:prstGeom>
          <a:noFill/>
          <a:ln w="9525">
            <a:noFill/>
            <a:miter lim="800000"/>
          </a:ln>
        </p:spPr>
        <p:txBody>
          <a:bodyPr anchor="ctr">
            <a:spAutoFit/>
          </a:bodyPr>
          <a:lstStyle/>
          <a:p>
            <a:pPr>
              <a:lnSpc>
                <a:spcPct val="125000"/>
              </a:lnSpc>
              <a:tabLst>
                <a:tab pos="685800" algn="l"/>
              </a:tabLst>
            </a:pPr>
            <a:r>
              <a:rPr lang="en-US" altLang="zh-CN" sz="1600" dirty="0" smtClean="0">
                <a:latin typeface="微软雅黑" panose="020B0503020204020204" pitchFamily="34" charset="-122"/>
                <a:ea typeface="微软雅黑" panose="020B0503020204020204" pitchFamily="34" charset="-122"/>
              </a:rPr>
              <a:t>3.</a:t>
            </a:r>
            <a:r>
              <a:rPr lang="zh-CN" altLang="en-US" sz="1600" dirty="0" smtClean="0">
                <a:latin typeface="微软雅黑" panose="020B0503020204020204" pitchFamily="34" charset="-122"/>
                <a:ea typeface="微软雅黑" panose="020B0503020204020204" pitchFamily="34" charset="-122"/>
              </a:rPr>
              <a:t>电气</a:t>
            </a:r>
            <a:r>
              <a:rPr lang="zh-CN" altLang="en-US" sz="1600" dirty="0">
                <a:latin typeface="微软雅黑" panose="020B0503020204020204" pitchFamily="34" charset="-122"/>
                <a:ea typeface="微软雅黑" panose="020B0503020204020204" pitchFamily="34" charset="-122"/>
              </a:rPr>
              <a:t>作业</a:t>
            </a:r>
            <a:r>
              <a:rPr lang="zh-CN" altLang="en-US" sz="1600" dirty="0">
                <a:solidFill>
                  <a:srgbClr val="C00000"/>
                </a:solidFill>
                <a:latin typeface="微软雅黑" panose="020B0503020204020204" pitchFamily="34" charset="-122"/>
                <a:ea typeface="微软雅黑" panose="020B0503020204020204" pitchFamily="34" charset="-122"/>
              </a:rPr>
              <a:t>安全间距未足，</a:t>
            </a:r>
            <a:r>
              <a:rPr lang="zh-CN" altLang="en-US" sz="1600" dirty="0">
                <a:latin typeface="微软雅黑" panose="020B0503020204020204" pitchFamily="34" charset="-122"/>
                <a:ea typeface="微软雅黑" panose="020B0503020204020204" pitchFamily="34" charset="-122"/>
              </a:rPr>
              <a:t>未按照规定设置</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11" name="Rectangle 30"/>
          <p:cNvSpPr>
            <a:spLocks noChangeArrowheads="1"/>
          </p:cNvSpPr>
          <p:nvPr/>
        </p:nvSpPr>
        <p:spPr bwMode="auto">
          <a:xfrm>
            <a:off x="2197324" y="2838894"/>
            <a:ext cx="5905500" cy="400110"/>
          </a:xfrm>
          <a:prstGeom prst="rect">
            <a:avLst/>
          </a:prstGeom>
          <a:noFill/>
          <a:ln w="9525">
            <a:noFill/>
            <a:miter lim="800000"/>
          </a:ln>
        </p:spPr>
        <p:txBody>
          <a:bodyPr anchor="ctr">
            <a:spAutoFit/>
          </a:bodyPr>
          <a:lstStyle/>
          <a:p>
            <a:pPr>
              <a:lnSpc>
                <a:spcPct val="125000"/>
              </a:lnSpc>
              <a:tabLst>
                <a:tab pos="685800" algn="l"/>
              </a:tabLst>
            </a:pPr>
            <a:r>
              <a:rPr lang="en-US" altLang="zh-CN" sz="1600" dirty="0" smtClean="0">
                <a:latin typeface="微软雅黑" panose="020B0503020204020204" pitchFamily="34" charset="-122"/>
                <a:ea typeface="微软雅黑" panose="020B0503020204020204" pitchFamily="34" charset="-122"/>
              </a:rPr>
              <a:t>4.</a:t>
            </a:r>
            <a:r>
              <a:rPr lang="zh-CN" altLang="en-US" sz="1600" dirty="0" smtClean="0">
                <a:latin typeface="微软雅黑" panose="020B0503020204020204" pitchFamily="34" charset="-122"/>
                <a:ea typeface="微软雅黑" panose="020B0503020204020204" pitchFamily="34" charset="-122"/>
              </a:rPr>
              <a:t>现场</a:t>
            </a:r>
            <a:r>
              <a:rPr lang="zh-CN" altLang="en-US" sz="1600" dirty="0">
                <a:latin typeface="微软雅黑" panose="020B0503020204020204" pitchFamily="34" charset="-122"/>
                <a:ea typeface="微软雅黑" panose="020B0503020204020204" pitchFamily="34" charset="-122"/>
              </a:rPr>
              <a:t>使用的</a:t>
            </a:r>
            <a:r>
              <a:rPr lang="zh-CN" altLang="en-US" sz="1600" dirty="0">
                <a:solidFill>
                  <a:srgbClr val="C00000"/>
                </a:solidFill>
                <a:latin typeface="微软雅黑" panose="020B0503020204020204" pitchFamily="34" charset="-122"/>
                <a:ea typeface="微软雅黑" panose="020B0503020204020204" pitchFamily="34" charset="-122"/>
              </a:rPr>
              <a:t>电线破皮露铜</a:t>
            </a:r>
            <a:r>
              <a:rPr lang="zh-CN" altLang="en-US" sz="1600" dirty="0">
                <a:latin typeface="微软雅黑" panose="020B0503020204020204" pitchFamily="34" charset="-122"/>
                <a:ea typeface="微软雅黑" panose="020B0503020204020204" pitchFamily="34" charset="-122"/>
              </a:rPr>
              <a:t>，带电部位裸露</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12" name="Rectangle 30"/>
          <p:cNvSpPr>
            <a:spLocks noChangeArrowheads="1"/>
          </p:cNvSpPr>
          <p:nvPr/>
        </p:nvSpPr>
        <p:spPr bwMode="auto">
          <a:xfrm>
            <a:off x="2197324" y="3198934"/>
            <a:ext cx="5905500" cy="400110"/>
          </a:xfrm>
          <a:prstGeom prst="rect">
            <a:avLst/>
          </a:prstGeom>
          <a:noFill/>
          <a:ln w="9525">
            <a:noFill/>
            <a:miter lim="800000"/>
          </a:ln>
        </p:spPr>
        <p:txBody>
          <a:bodyPr anchor="ctr">
            <a:spAutoFit/>
          </a:bodyPr>
          <a:lstStyle/>
          <a:p>
            <a:pPr>
              <a:lnSpc>
                <a:spcPct val="125000"/>
              </a:lnSpc>
              <a:tabLst>
                <a:tab pos="685800" algn="l"/>
              </a:tabLst>
            </a:pPr>
            <a:r>
              <a:rPr lang="en-US" altLang="zh-CN" sz="1600" dirty="0" smtClean="0">
                <a:latin typeface="微软雅黑" panose="020B0503020204020204" pitchFamily="34" charset="-122"/>
                <a:ea typeface="微软雅黑" panose="020B0503020204020204" pitchFamily="34" charset="-122"/>
              </a:rPr>
              <a:t>5.</a:t>
            </a:r>
            <a:r>
              <a:rPr lang="zh-CN" altLang="en-US" sz="1600" dirty="0" smtClean="0">
                <a:latin typeface="微软雅黑" panose="020B0503020204020204" pitchFamily="34" charset="-122"/>
                <a:ea typeface="微软雅黑" panose="020B0503020204020204" pitchFamily="34" charset="-122"/>
              </a:rPr>
              <a:t>现场</a:t>
            </a:r>
            <a:r>
              <a:rPr lang="zh-CN" altLang="en-US" sz="1600" dirty="0">
                <a:latin typeface="微软雅黑" panose="020B0503020204020204" pitchFamily="34" charset="-122"/>
                <a:ea typeface="微软雅黑" panose="020B0503020204020204" pitchFamily="34" charset="-122"/>
              </a:rPr>
              <a:t>使用的</a:t>
            </a:r>
            <a:r>
              <a:rPr lang="zh-CN" altLang="en-US" sz="1600" dirty="0">
                <a:solidFill>
                  <a:srgbClr val="FF0000"/>
                </a:solidFill>
                <a:latin typeface="微软雅黑" panose="020B0503020204020204" pitchFamily="34" charset="-122"/>
                <a:ea typeface="微软雅黑" panose="020B0503020204020204" pitchFamily="34" charset="-122"/>
              </a:rPr>
              <a:t>插座超负荷</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13" name="Rectangle 30"/>
          <p:cNvSpPr>
            <a:spLocks noChangeArrowheads="1"/>
          </p:cNvSpPr>
          <p:nvPr/>
        </p:nvSpPr>
        <p:spPr bwMode="auto">
          <a:xfrm>
            <a:off x="2197324" y="3577216"/>
            <a:ext cx="5905500" cy="400110"/>
          </a:xfrm>
          <a:prstGeom prst="rect">
            <a:avLst/>
          </a:prstGeom>
          <a:noFill/>
          <a:ln w="9525">
            <a:noFill/>
            <a:miter lim="800000"/>
          </a:ln>
        </p:spPr>
        <p:txBody>
          <a:bodyPr anchor="ctr">
            <a:spAutoFit/>
          </a:bodyPr>
          <a:lstStyle/>
          <a:p>
            <a:pPr>
              <a:lnSpc>
                <a:spcPct val="125000"/>
              </a:lnSpc>
              <a:tabLst>
                <a:tab pos="685800" algn="l"/>
              </a:tabLst>
            </a:pPr>
            <a:r>
              <a:rPr lang="en-US" altLang="zh-CN" sz="1600" dirty="0" smtClean="0">
                <a:latin typeface="微软雅黑" panose="020B0503020204020204" pitchFamily="34" charset="-122"/>
                <a:ea typeface="微软雅黑" panose="020B0503020204020204" pitchFamily="34" charset="-122"/>
              </a:rPr>
              <a:t>6.</a:t>
            </a:r>
            <a:r>
              <a:rPr lang="zh-CN" altLang="en-US" sz="1600" dirty="0" smtClean="0">
                <a:latin typeface="微软雅黑" panose="020B0503020204020204" pitchFamily="34" charset="-122"/>
                <a:ea typeface="微软雅黑" panose="020B0503020204020204" pitchFamily="34" charset="-122"/>
              </a:rPr>
              <a:t>现场</a:t>
            </a:r>
            <a:r>
              <a:rPr lang="zh-CN" altLang="en-US" sz="1600" dirty="0">
                <a:latin typeface="微软雅黑" panose="020B0503020204020204" pitchFamily="34" charset="-122"/>
                <a:ea typeface="微软雅黑" panose="020B0503020204020204" pitchFamily="34" charset="-122"/>
              </a:rPr>
              <a:t>使用的</a:t>
            </a:r>
            <a:r>
              <a:rPr lang="zh-CN" altLang="en-US" sz="1600" dirty="0">
                <a:solidFill>
                  <a:srgbClr val="C00000"/>
                </a:solidFill>
                <a:latin typeface="微软雅黑" panose="020B0503020204020204" pitchFamily="34" charset="-122"/>
                <a:ea typeface="微软雅黑" panose="020B0503020204020204" pitchFamily="34" charset="-122"/>
              </a:rPr>
              <a:t>配电箱门损坏，</a:t>
            </a:r>
            <a:r>
              <a:rPr lang="zh-CN" altLang="en-US" sz="1600" dirty="0">
                <a:latin typeface="微软雅黑" panose="020B0503020204020204" pitchFamily="34" charset="-122"/>
                <a:ea typeface="微软雅黑" panose="020B0503020204020204" pitchFamily="34" charset="-122"/>
              </a:rPr>
              <a:t>无法关闭</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14" name="Rectangle 30"/>
          <p:cNvSpPr>
            <a:spLocks noChangeArrowheads="1"/>
          </p:cNvSpPr>
          <p:nvPr/>
        </p:nvSpPr>
        <p:spPr bwMode="auto">
          <a:xfrm>
            <a:off x="2197324" y="3941654"/>
            <a:ext cx="4966964" cy="707886"/>
          </a:xfrm>
          <a:prstGeom prst="rect">
            <a:avLst/>
          </a:prstGeom>
          <a:noFill/>
          <a:ln w="9525">
            <a:noFill/>
            <a:miter lim="800000"/>
          </a:ln>
        </p:spPr>
        <p:txBody>
          <a:bodyPr wrap="square" anchor="ctr">
            <a:spAutoFit/>
          </a:bodyPr>
          <a:lstStyle/>
          <a:p>
            <a:pPr>
              <a:lnSpc>
                <a:spcPct val="125000"/>
              </a:lnSpc>
              <a:tabLst>
                <a:tab pos="685800" algn="l"/>
              </a:tabLst>
            </a:pPr>
            <a:r>
              <a:rPr lang="en-US" altLang="zh-CN" sz="1600" dirty="0" smtClean="0">
                <a:latin typeface="微软雅黑" panose="020B0503020204020204" pitchFamily="34" charset="-122"/>
                <a:ea typeface="微软雅黑" panose="020B0503020204020204" pitchFamily="34" charset="-122"/>
              </a:rPr>
              <a:t>7.</a:t>
            </a:r>
            <a:r>
              <a:rPr lang="zh-CN" altLang="en-US" sz="1600" dirty="0" smtClean="0">
                <a:latin typeface="微软雅黑" panose="020B0503020204020204" pitchFamily="34" charset="-122"/>
                <a:ea typeface="微软雅黑" panose="020B0503020204020204" pitchFamily="34" charset="-122"/>
              </a:rPr>
              <a:t>易燃</a:t>
            </a:r>
            <a:r>
              <a:rPr lang="zh-CN" altLang="en-US" sz="1600" dirty="0">
                <a:latin typeface="微软雅黑" panose="020B0503020204020204" pitchFamily="34" charset="-122"/>
                <a:ea typeface="微软雅黑" panose="020B0503020204020204" pitchFamily="34" charset="-122"/>
              </a:rPr>
              <a:t>、易爆区、重点防火区，</a:t>
            </a:r>
            <a:r>
              <a:rPr lang="zh-CN" altLang="en-US" sz="1600" dirty="0">
                <a:solidFill>
                  <a:srgbClr val="C00000"/>
                </a:solidFill>
                <a:latin typeface="微软雅黑" panose="020B0503020204020204" pitchFamily="34" charset="-122"/>
                <a:ea typeface="微软雅黑" panose="020B0503020204020204" pitchFamily="34" charset="-122"/>
              </a:rPr>
              <a:t>防火设施不全或</a:t>
            </a:r>
            <a:r>
              <a:rPr lang="zh-CN" altLang="en-US" sz="1600" dirty="0">
                <a:latin typeface="微软雅黑" panose="020B0503020204020204" pitchFamily="34" charset="-122"/>
                <a:ea typeface="微软雅黑" panose="020B0503020204020204" pitchFamily="34" charset="-122"/>
              </a:rPr>
              <a:t>防火措施不符合规定要求</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15" name="Rectangle 30"/>
          <p:cNvSpPr>
            <a:spLocks noChangeArrowheads="1"/>
          </p:cNvSpPr>
          <p:nvPr/>
        </p:nvSpPr>
        <p:spPr bwMode="auto">
          <a:xfrm>
            <a:off x="2195736" y="4663873"/>
            <a:ext cx="5905500" cy="400110"/>
          </a:xfrm>
          <a:prstGeom prst="rect">
            <a:avLst/>
          </a:prstGeom>
          <a:noFill/>
          <a:ln w="9525">
            <a:noFill/>
            <a:miter lim="800000"/>
          </a:ln>
        </p:spPr>
        <p:txBody>
          <a:bodyPr anchor="ctr">
            <a:spAutoFit/>
          </a:bodyPr>
          <a:lstStyle/>
          <a:p>
            <a:pPr>
              <a:lnSpc>
                <a:spcPct val="125000"/>
              </a:lnSpc>
              <a:tabLst>
                <a:tab pos="685800" algn="l"/>
              </a:tabLst>
            </a:pPr>
            <a:r>
              <a:rPr lang="en-US" altLang="zh-CN" sz="1600" dirty="0" smtClean="0">
                <a:latin typeface="微软雅黑" panose="020B0503020204020204" pitchFamily="34" charset="-122"/>
                <a:ea typeface="微软雅黑" panose="020B0503020204020204" pitchFamily="34" charset="-122"/>
              </a:rPr>
              <a:t>8.</a:t>
            </a:r>
            <a:r>
              <a:rPr lang="zh-CN" altLang="en-US" sz="1600" dirty="0" smtClean="0">
                <a:latin typeface="微软雅黑" panose="020B0503020204020204" pitchFamily="34" charset="-122"/>
                <a:ea typeface="微软雅黑" panose="020B0503020204020204" pitchFamily="34" charset="-122"/>
              </a:rPr>
              <a:t>电气</a:t>
            </a:r>
            <a:r>
              <a:rPr lang="zh-CN" altLang="en-US" sz="1600" dirty="0">
                <a:latin typeface="微软雅黑" panose="020B0503020204020204" pitchFamily="34" charset="-122"/>
                <a:ea typeface="微软雅黑" panose="020B0503020204020204" pitchFamily="34" charset="-122"/>
              </a:rPr>
              <a:t>作业现场安全措施不到位、易燃物未清除或有效隔离</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16" name="Rectangle 30"/>
          <p:cNvSpPr>
            <a:spLocks noChangeArrowheads="1"/>
          </p:cNvSpPr>
          <p:nvPr/>
        </p:nvSpPr>
        <p:spPr bwMode="auto">
          <a:xfrm>
            <a:off x="2195736" y="5082701"/>
            <a:ext cx="5905500" cy="400110"/>
          </a:xfrm>
          <a:prstGeom prst="rect">
            <a:avLst/>
          </a:prstGeom>
          <a:noFill/>
          <a:ln w="9525">
            <a:noFill/>
            <a:miter lim="800000"/>
          </a:ln>
        </p:spPr>
        <p:txBody>
          <a:bodyPr anchor="ctr">
            <a:spAutoFit/>
          </a:bodyPr>
          <a:lstStyle/>
          <a:p>
            <a:pPr>
              <a:lnSpc>
                <a:spcPct val="125000"/>
              </a:lnSpc>
              <a:tabLst>
                <a:tab pos="685800" algn="l"/>
              </a:tabLst>
            </a:pPr>
            <a:r>
              <a:rPr lang="en-US" altLang="zh-CN" sz="1600" dirty="0" smtClean="0">
                <a:latin typeface="微软雅黑" panose="020B0503020204020204" pitchFamily="34" charset="-122"/>
                <a:ea typeface="微软雅黑" panose="020B0503020204020204" pitchFamily="34" charset="-122"/>
              </a:rPr>
              <a:t>9.</a:t>
            </a:r>
            <a:r>
              <a:rPr lang="zh-CN" altLang="en-US" sz="1600" dirty="0" smtClean="0">
                <a:latin typeface="微软雅黑" panose="020B0503020204020204" pitchFamily="34" charset="-122"/>
                <a:ea typeface="微软雅黑" panose="020B0503020204020204" pitchFamily="34" charset="-122"/>
              </a:rPr>
              <a:t>危</a:t>
            </a:r>
            <a:r>
              <a:rPr lang="zh-CN" altLang="en-US" sz="1600" dirty="0">
                <a:latin typeface="微软雅黑" panose="020B0503020204020204" pitchFamily="34" charset="-122"/>
                <a:ea typeface="微软雅黑" panose="020B0503020204020204" pitchFamily="34" charset="-122"/>
              </a:rPr>
              <a:t>化品仓库、油漆房</a:t>
            </a:r>
            <a:r>
              <a:rPr lang="zh-CN" altLang="en-US" sz="1600" dirty="0">
                <a:solidFill>
                  <a:srgbClr val="C00000"/>
                </a:solidFill>
                <a:latin typeface="微软雅黑" panose="020B0503020204020204" pitchFamily="34" charset="-122"/>
                <a:ea typeface="微软雅黑" panose="020B0503020204020204" pitchFamily="34" charset="-122"/>
              </a:rPr>
              <a:t>使用白炽灯</a:t>
            </a:r>
            <a:r>
              <a:rPr lang="zh-CN" altLang="en-US" sz="1600" dirty="0">
                <a:latin typeface="微软雅黑" panose="020B0503020204020204" pitchFamily="34" charset="-122"/>
                <a:ea typeface="微软雅黑" panose="020B0503020204020204" pitchFamily="34" charset="-122"/>
              </a:rPr>
              <a:t>，未安装防爆</a:t>
            </a:r>
            <a:r>
              <a:rPr lang="zh-CN" altLang="en-US" sz="1600" dirty="0" smtClean="0">
                <a:latin typeface="微软雅黑" panose="020B0503020204020204" pitchFamily="34" charset="-122"/>
                <a:ea typeface="微软雅黑" panose="020B0503020204020204" pitchFamily="34" charset="-122"/>
              </a:rPr>
              <a:t>灯具</a:t>
            </a:r>
            <a:endParaRPr lang="zh-CN" altLang="en-US" sz="1600" dirty="0">
              <a:latin typeface="微软雅黑" panose="020B0503020204020204" pitchFamily="34" charset="-122"/>
              <a:ea typeface="微软雅黑" panose="020B0503020204020204" pitchFamily="34" charset="-122"/>
            </a:endParaRPr>
          </a:p>
        </p:txBody>
      </p:sp>
      <p:sp>
        <p:nvSpPr>
          <p:cNvPr id="17" name="Rectangle 30"/>
          <p:cNvSpPr>
            <a:spLocks noChangeArrowheads="1"/>
          </p:cNvSpPr>
          <p:nvPr/>
        </p:nvSpPr>
        <p:spPr bwMode="auto">
          <a:xfrm>
            <a:off x="2195736" y="5479377"/>
            <a:ext cx="4464496" cy="400110"/>
          </a:xfrm>
          <a:prstGeom prst="rect">
            <a:avLst/>
          </a:prstGeom>
          <a:noFill/>
          <a:ln w="9525">
            <a:noFill/>
            <a:miter lim="800000"/>
          </a:ln>
        </p:spPr>
        <p:txBody>
          <a:bodyPr wrap="square" anchor="ctr">
            <a:spAutoFit/>
          </a:bodyPr>
          <a:lstStyle/>
          <a:p>
            <a:pPr>
              <a:lnSpc>
                <a:spcPct val="125000"/>
              </a:lnSpc>
              <a:tabLst>
                <a:tab pos="685800" algn="l"/>
              </a:tabLst>
            </a:pPr>
            <a:r>
              <a:rPr lang="en-US" altLang="zh-CN" sz="1600" dirty="0" smtClean="0">
                <a:latin typeface="微软雅黑" panose="020B0503020204020204" pitchFamily="34" charset="-122"/>
                <a:ea typeface="微软雅黑" panose="020B0503020204020204" pitchFamily="34" charset="-122"/>
              </a:rPr>
              <a:t>10.</a:t>
            </a:r>
            <a:r>
              <a:rPr lang="zh-CN" altLang="en-US" sz="1600" dirty="0" smtClean="0">
                <a:latin typeface="微软雅黑" panose="020B0503020204020204" pitchFamily="34" charset="-122"/>
                <a:ea typeface="微软雅黑" panose="020B0503020204020204" pitchFamily="34" charset="-122"/>
              </a:rPr>
              <a:t>电气设备</a:t>
            </a:r>
            <a:r>
              <a:rPr lang="zh-CN" altLang="en-US" sz="1600" dirty="0">
                <a:latin typeface="微软雅黑" panose="020B0503020204020204" pitchFamily="34" charset="-122"/>
                <a:ea typeface="微软雅黑" panose="020B0503020204020204" pitchFamily="34" charset="-122"/>
              </a:rPr>
              <a:t>在停电开关</a:t>
            </a:r>
            <a:r>
              <a:rPr lang="zh-CN" altLang="en-US" sz="1600" dirty="0">
                <a:solidFill>
                  <a:srgbClr val="C00000"/>
                </a:solidFill>
                <a:latin typeface="微软雅黑" panose="020B0503020204020204" pitchFamily="34" charset="-122"/>
                <a:ea typeface="微软雅黑" panose="020B0503020204020204" pitchFamily="34" charset="-122"/>
              </a:rPr>
              <a:t>关闭后仍通电运转</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pic>
        <p:nvPicPr>
          <p:cNvPr id="18" name="Picture 23" descr="未命名1"/>
          <p:cNvPicPr>
            <a:picLocks noChangeAspect="1" noChangeArrowheads="1"/>
          </p:cNvPicPr>
          <p:nvPr/>
        </p:nvPicPr>
        <p:blipFill>
          <a:blip r:embed="rId7" cstate="print">
            <a:lum contrast="18000"/>
          </a:blip>
          <a:srcRect/>
          <a:stretch>
            <a:fillRect/>
          </a:stretch>
        </p:blipFill>
        <p:spPr bwMode="auto">
          <a:xfrm>
            <a:off x="6371629" y="1687653"/>
            <a:ext cx="2160811" cy="1381307"/>
          </a:xfrm>
          <a:prstGeom prst="rect">
            <a:avLst/>
          </a:prstGeom>
          <a:noFill/>
          <a:ln w="9525">
            <a:noFill/>
            <a:miter lim="800000"/>
            <a:headEnd/>
            <a:tailEnd/>
          </a:ln>
        </p:spPr>
      </p:pic>
      <p:pic>
        <p:nvPicPr>
          <p:cNvPr id="19" name="Picture 26" descr="cross"/>
          <p:cNvPicPr>
            <a:picLocks noChangeAspect="1" noChangeArrowheads="1"/>
          </p:cNvPicPr>
          <p:nvPr/>
        </p:nvPicPr>
        <p:blipFill>
          <a:blip r:embed="rId8" cstate="print">
            <a:lum bright="12000" contrast="66000"/>
          </a:blip>
          <a:srcRect/>
          <a:stretch>
            <a:fillRect/>
          </a:stretch>
        </p:blipFill>
        <p:spPr bwMode="auto">
          <a:xfrm>
            <a:off x="6876256" y="1844824"/>
            <a:ext cx="360040" cy="360040"/>
          </a:xfrm>
          <a:prstGeom prst="rect">
            <a:avLst/>
          </a:prstGeom>
          <a:noFill/>
          <a:ln w="9525">
            <a:noFill/>
            <a:miter lim="800000"/>
            <a:headEnd/>
            <a:tailEnd/>
          </a:ln>
        </p:spPr>
      </p:pic>
      <p:pic>
        <p:nvPicPr>
          <p:cNvPr id="20" name="图片 19" descr="89cee8d3b9e84b21960a16b8[1].jpg"/>
          <p:cNvPicPr>
            <a:picLocks noChangeAspect="1"/>
          </p:cNvPicPr>
          <p:nvPr/>
        </p:nvPicPr>
        <p:blipFill>
          <a:blip r:embed="rId9" cstate="print">
            <a:clrChange>
              <a:clrFrom>
                <a:srgbClr val="FFFFFF"/>
              </a:clrFrom>
              <a:clrTo>
                <a:srgbClr val="FFFFFF">
                  <a:alpha val="0"/>
                </a:srgbClr>
              </a:clrTo>
            </a:clrChange>
            <a:lum contrast="6000"/>
          </a:blip>
          <a:srcRect t="2965" b="15182"/>
          <a:stretch>
            <a:fillRect/>
          </a:stretch>
        </p:blipFill>
        <p:spPr bwMode="auto">
          <a:xfrm>
            <a:off x="6948586" y="3119939"/>
            <a:ext cx="1511846" cy="1245165"/>
          </a:xfrm>
          <a:prstGeom prst="rect">
            <a:avLst/>
          </a:prstGeom>
          <a:noFill/>
          <a:ln w="9525">
            <a:noFill/>
            <a:miter lim="800000"/>
            <a:headEnd/>
            <a:tailEnd/>
          </a:ln>
        </p:spPr>
      </p:pic>
      <p:pic>
        <p:nvPicPr>
          <p:cNvPr id="21" name="Picture 27" descr="cross"/>
          <p:cNvPicPr>
            <a:picLocks noChangeAspect="1" noChangeArrowheads="1"/>
          </p:cNvPicPr>
          <p:nvPr/>
        </p:nvPicPr>
        <p:blipFill>
          <a:blip r:embed="rId8" cstate="print">
            <a:lum bright="12000" contrast="66000"/>
          </a:blip>
          <a:srcRect/>
          <a:stretch>
            <a:fillRect/>
          </a:stretch>
        </p:blipFill>
        <p:spPr bwMode="auto">
          <a:xfrm>
            <a:off x="6876256" y="3356992"/>
            <a:ext cx="431751" cy="431751"/>
          </a:xfrm>
          <a:prstGeom prst="rect">
            <a:avLst/>
          </a:prstGeom>
          <a:noFill/>
          <a:ln w="9525">
            <a:noFill/>
            <a:miter lim="800000"/>
            <a:headEnd/>
            <a:tailEnd/>
          </a:ln>
        </p:spPr>
      </p:pic>
      <p:pic>
        <p:nvPicPr>
          <p:cNvPr id="22" name="Picture 10" descr="未命名2"/>
          <p:cNvPicPr>
            <a:picLocks noChangeAspect="1" noChangeArrowheads="1"/>
          </p:cNvPicPr>
          <p:nvPr/>
        </p:nvPicPr>
        <p:blipFill>
          <a:blip r:embed="rId10" cstate="print"/>
          <a:srcRect/>
          <a:stretch>
            <a:fillRect/>
          </a:stretch>
        </p:blipFill>
        <p:spPr bwMode="auto">
          <a:xfrm>
            <a:off x="7164288" y="5085184"/>
            <a:ext cx="1368152" cy="1268156"/>
          </a:xfrm>
          <a:prstGeom prst="rect">
            <a:avLst/>
          </a:prstGeom>
          <a:noFill/>
          <a:ln w="9525">
            <a:noFill/>
            <a:miter lim="800000"/>
            <a:headEnd/>
            <a:tailEnd/>
          </a:ln>
        </p:spPr>
      </p:pic>
      <p:pic>
        <p:nvPicPr>
          <p:cNvPr id="23" name="Picture 15" descr="cross"/>
          <p:cNvPicPr>
            <a:picLocks noChangeAspect="1" noChangeArrowheads="1"/>
          </p:cNvPicPr>
          <p:nvPr/>
        </p:nvPicPr>
        <p:blipFill>
          <a:blip r:embed="rId8" cstate="print">
            <a:lum bright="12000" contrast="66000"/>
          </a:blip>
          <a:srcRect/>
          <a:stretch>
            <a:fillRect/>
          </a:stretch>
        </p:blipFill>
        <p:spPr bwMode="auto">
          <a:xfrm>
            <a:off x="7020272" y="5121233"/>
            <a:ext cx="395999" cy="395999"/>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3877985"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四、企业常用的用电违章和安全检查</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251520" y="980728"/>
          <a:ext cx="1656184" cy="439248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矩形 5"/>
          <p:cNvSpPr/>
          <p:nvPr/>
        </p:nvSpPr>
        <p:spPr>
          <a:xfrm>
            <a:off x="2180635" y="1009194"/>
            <a:ext cx="2031325" cy="338554"/>
          </a:xfrm>
          <a:prstGeom prst="rect">
            <a:avLst/>
          </a:prstGeom>
        </p:spPr>
        <p:txBody>
          <a:bodyPr wrap="none">
            <a:spAutoFit/>
          </a:bodyPr>
          <a:lstStyle/>
          <a:p>
            <a:r>
              <a:rPr lang="zh-CN" altLang="en-US" sz="1600" b="1" dirty="0" smtClean="0">
                <a:solidFill>
                  <a:srgbClr val="22518A"/>
                </a:solidFill>
                <a:latin typeface="微软雅黑" panose="020B0503020204020204" pitchFamily="34" charset="-122"/>
                <a:ea typeface="微软雅黑" panose="020B0503020204020204" pitchFamily="34" charset="-122"/>
              </a:rPr>
              <a:t>二、作业性违章图例</a:t>
            </a:r>
            <a:endParaRPr lang="zh-CN" altLang="en-US" sz="1600" dirty="0"/>
          </a:p>
        </p:txBody>
      </p:sp>
      <p:pic>
        <p:nvPicPr>
          <p:cNvPr id="7" name="Picture 6"/>
          <p:cNvPicPr>
            <a:picLocks noChangeAspect="1" noChangeArrowheads="1"/>
          </p:cNvPicPr>
          <p:nvPr/>
        </p:nvPicPr>
        <p:blipFill>
          <a:blip r:embed="rId6" cstate="print"/>
          <a:srcRect/>
          <a:stretch>
            <a:fillRect/>
          </a:stretch>
        </p:blipFill>
        <p:spPr bwMode="auto">
          <a:xfrm>
            <a:off x="2411760" y="1524992"/>
            <a:ext cx="1441078" cy="1255936"/>
          </a:xfrm>
          <a:prstGeom prst="rect">
            <a:avLst/>
          </a:prstGeom>
          <a:ln>
            <a:noFill/>
          </a:ln>
          <a:effectLst>
            <a:outerShdw blurRad="190500" algn="tl" rotWithShape="0">
              <a:srgbClr val="000000">
                <a:alpha val="70000"/>
              </a:srgbClr>
            </a:outerShdw>
          </a:effectLst>
        </p:spPr>
      </p:pic>
      <p:sp>
        <p:nvSpPr>
          <p:cNvPr id="8" name="Rectangle 8"/>
          <p:cNvSpPr>
            <a:spLocks noChangeArrowheads="1"/>
          </p:cNvSpPr>
          <p:nvPr/>
        </p:nvSpPr>
        <p:spPr bwMode="auto">
          <a:xfrm>
            <a:off x="2252436" y="2822150"/>
            <a:ext cx="1728986" cy="707886"/>
          </a:xfrm>
          <a:prstGeom prst="rect">
            <a:avLst/>
          </a:prstGeom>
          <a:noFill/>
          <a:ln w="9525">
            <a:noFill/>
            <a:miter lim="800000"/>
          </a:ln>
        </p:spPr>
        <p:txBody>
          <a:bodyPr wrap="square">
            <a:spAutoFit/>
          </a:bodyPr>
          <a:lstStyle/>
          <a:p>
            <a:pPr algn="ctr">
              <a:lnSpc>
                <a:spcPct val="125000"/>
              </a:lnSpc>
            </a:pPr>
            <a:r>
              <a:rPr kumimoji="1" lang="zh-CN" altLang="en-US" sz="1600" dirty="0">
                <a:latin typeface="微软雅黑" panose="020B0503020204020204" pitchFamily="34" charset="-122"/>
                <a:ea typeface="微软雅黑" panose="020B0503020204020204" pitchFamily="34" charset="-122"/>
              </a:rPr>
              <a:t>地板上裸露电源线，未加防护盖</a:t>
            </a:r>
            <a:endParaRPr kumimoji="1" lang="zh-CN" altLang="en-US" sz="1600" dirty="0">
              <a:latin typeface="微软雅黑" panose="020B0503020204020204" pitchFamily="34" charset="-122"/>
              <a:ea typeface="微软雅黑" panose="020B0503020204020204" pitchFamily="34" charset="-122"/>
            </a:endParaRPr>
          </a:p>
        </p:txBody>
      </p:sp>
      <p:pic>
        <p:nvPicPr>
          <p:cNvPr id="9" name="Picture 19" descr="cross"/>
          <p:cNvPicPr>
            <a:picLocks noChangeAspect="1" noChangeArrowheads="1"/>
          </p:cNvPicPr>
          <p:nvPr/>
        </p:nvPicPr>
        <p:blipFill>
          <a:blip r:embed="rId7" cstate="print">
            <a:lum bright="12000" contrast="66000"/>
          </a:blip>
          <a:srcRect/>
          <a:stretch>
            <a:fillRect/>
          </a:stretch>
        </p:blipFill>
        <p:spPr bwMode="auto">
          <a:xfrm>
            <a:off x="3425156" y="1556792"/>
            <a:ext cx="354756" cy="354756"/>
          </a:xfrm>
          <a:prstGeom prst="rect">
            <a:avLst/>
          </a:prstGeom>
          <a:noFill/>
          <a:ln w="9525">
            <a:noFill/>
            <a:miter lim="800000"/>
            <a:headEnd/>
            <a:tailEnd/>
          </a:ln>
        </p:spPr>
      </p:pic>
      <p:pic>
        <p:nvPicPr>
          <p:cNvPr id="10" name="Picture 14" descr="p1"/>
          <p:cNvPicPr>
            <a:picLocks noChangeAspect="1" noChangeArrowheads="1"/>
          </p:cNvPicPr>
          <p:nvPr/>
        </p:nvPicPr>
        <p:blipFill>
          <a:blip r:embed="rId8" cstate="print"/>
          <a:srcRect/>
          <a:stretch>
            <a:fillRect/>
          </a:stretch>
        </p:blipFill>
        <p:spPr bwMode="auto">
          <a:xfrm>
            <a:off x="4736920" y="1505273"/>
            <a:ext cx="1318782" cy="1347663"/>
          </a:xfrm>
          <a:prstGeom prst="rect">
            <a:avLst/>
          </a:prstGeom>
          <a:ln>
            <a:noFill/>
          </a:ln>
          <a:effectLst>
            <a:outerShdw blurRad="190500" algn="tl" rotWithShape="0">
              <a:srgbClr val="000000">
                <a:alpha val="70000"/>
              </a:srgbClr>
            </a:outerShdw>
          </a:effectLst>
        </p:spPr>
      </p:pic>
      <p:sp>
        <p:nvSpPr>
          <p:cNvPr id="11" name="Rectangle 15"/>
          <p:cNvSpPr>
            <a:spLocks noChangeArrowheads="1"/>
          </p:cNvSpPr>
          <p:nvPr/>
        </p:nvSpPr>
        <p:spPr bwMode="auto">
          <a:xfrm>
            <a:off x="4401446" y="2838422"/>
            <a:ext cx="2057276" cy="707886"/>
          </a:xfrm>
          <a:prstGeom prst="rect">
            <a:avLst/>
          </a:prstGeom>
          <a:noFill/>
          <a:ln w="9525">
            <a:noFill/>
            <a:miter lim="800000"/>
          </a:ln>
        </p:spPr>
        <p:txBody>
          <a:bodyPr wrap="square">
            <a:spAutoFit/>
          </a:bodyPr>
          <a:lstStyle/>
          <a:p>
            <a:pPr algn="ctr">
              <a:lnSpc>
                <a:spcPct val="125000"/>
              </a:lnSpc>
            </a:pPr>
            <a:r>
              <a:rPr kumimoji="1" lang="zh-CN" altLang="en-US" sz="1600" dirty="0">
                <a:latin typeface="微软雅黑" panose="020B0503020204020204" pitchFamily="34" charset="-122"/>
                <a:ea typeface="微软雅黑" panose="020B0503020204020204" pitchFamily="34" charset="-122"/>
              </a:rPr>
              <a:t>插头及插座松动，易造成接触不良而发热</a:t>
            </a:r>
            <a:endParaRPr kumimoji="1" lang="zh-TW" altLang="en-US" sz="1600" dirty="0">
              <a:latin typeface="微软雅黑" panose="020B0503020204020204" pitchFamily="34" charset="-122"/>
              <a:ea typeface="微软雅黑" panose="020B0503020204020204" pitchFamily="34" charset="-122"/>
            </a:endParaRPr>
          </a:p>
        </p:txBody>
      </p:sp>
      <p:pic>
        <p:nvPicPr>
          <p:cNvPr id="12" name="Picture 20" descr="cross"/>
          <p:cNvPicPr>
            <a:picLocks noChangeAspect="1" noChangeArrowheads="1"/>
          </p:cNvPicPr>
          <p:nvPr/>
        </p:nvPicPr>
        <p:blipFill>
          <a:blip r:embed="rId7" cstate="print">
            <a:lum bright="12000" contrast="66000"/>
          </a:blip>
          <a:srcRect/>
          <a:stretch>
            <a:fillRect/>
          </a:stretch>
        </p:blipFill>
        <p:spPr bwMode="auto">
          <a:xfrm>
            <a:off x="4788024" y="1628800"/>
            <a:ext cx="360039" cy="360038"/>
          </a:xfrm>
          <a:prstGeom prst="rect">
            <a:avLst/>
          </a:prstGeom>
          <a:noFill/>
          <a:ln w="9525">
            <a:noFill/>
            <a:miter lim="800000"/>
            <a:headEnd/>
            <a:tailEnd/>
          </a:ln>
        </p:spPr>
      </p:pic>
      <p:pic>
        <p:nvPicPr>
          <p:cNvPr id="13" name="Picture 11" descr="p8"/>
          <p:cNvPicPr>
            <a:picLocks noChangeAspect="1" noChangeArrowheads="1"/>
          </p:cNvPicPr>
          <p:nvPr/>
        </p:nvPicPr>
        <p:blipFill>
          <a:blip r:embed="rId9" cstate="print">
            <a:lum bright="-12000" contrast="30000"/>
          </a:blip>
          <a:srcRect/>
          <a:stretch>
            <a:fillRect/>
          </a:stretch>
        </p:blipFill>
        <p:spPr bwMode="auto">
          <a:xfrm>
            <a:off x="6670411" y="1513812"/>
            <a:ext cx="1833563" cy="1285875"/>
          </a:xfrm>
          <a:prstGeom prst="rect">
            <a:avLst/>
          </a:prstGeom>
          <a:ln>
            <a:noFill/>
          </a:ln>
          <a:effectLst>
            <a:outerShdw blurRad="190500" algn="tl" rotWithShape="0">
              <a:srgbClr val="000000">
                <a:alpha val="70000"/>
              </a:srgbClr>
            </a:outerShdw>
          </a:effectLst>
        </p:spPr>
      </p:pic>
      <p:sp>
        <p:nvSpPr>
          <p:cNvPr id="14" name="Rectangle 12"/>
          <p:cNvSpPr>
            <a:spLocks noChangeArrowheads="1"/>
          </p:cNvSpPr>
          <p:nvPr/>
        </p:nvSpPr>
        <p:spPr bwMode="auto">
          <a:xfrm>
            <a:off x="7033820" y="2924944"/>
            <a:ext cx="1210588" cy="400110"/>
          </a:xfrm>
          <a:prstGeom prst="rect">
            <a:avLst/>
          </a:prstGeom>
          <a:noFill/>
          <a:ln w="9525">
            <a:noFill/>
            <a:miter lim="800000"/>
          </a:ln>
        </p:spPr>
        <p:txBody>
          <a:bodyPr>
            <a:spAutoFit/>
          </a:bodyPr>
          <a:lstStyle/>
          <a:p>
            <a:pPr algn="ctr">
              <a:lnSpc>
                <a:spcPct val="125000"/>
              </a:lnSpc>
            </a:pPr>
            <a:r>
              <a:rPr kumimoji="1" lang="zh-CN" altLang="en-US" sz="1600" dirty="0">
                <a:latin typeface="微软雅黑" panose="020B0503020204020204" pitchFamily="34" charset="-122"/>
                <a:ea typeface="微软雅黑" panose="020B0503020204020204" pitchFamily="34" charset="-122"/>
              </a:rPr>
              <a:t>超负荷用电</a:t>
            </a:r>
            <a:endParaRPr kumimoji="1" lang="zh-CN" altLang="zh-CN" sz="1600" dirty="0">
              <a:latin typeface="微软雅黑" panose="020B0503020204020204" pitchFamily="34" charset="-122"/>
              <a:ea typeface="微软雅黑" panose="020B0503020204020204" pitchFamily="34" charset="-122"/>
            </a:endParaRPr>
          </a:p>
        </p:txBody>
      </p:sp>
      <p:pic>
        <p:nvPicPr>
          <p:cNvPr id="15" name="Picture 21" descr="cross"/>
          <p:cNvPicPr>
            <a:picLocks noChangeAspect="1" noChangeArrowheads="1"/>
          </p:cNvPicPr>
          <p:nvPr/>
        </p:nvPicPr>
        <p:blipFill>
          <a:blip r:embed="rId7" cstate="print">
            <a:lum bright="12000" contrast="66000"/>
          </a:blip>
          <a:srcRect/>
          <a:stretch>
            <a:fillRect/>
          </a:stretch>
        </p:blipFill>
        <p:spPr bwMode="auto">
          <a:xfrm>
            <a:off x="6736357" y="1556792"/>
            <a:ext cx="427931" cy="427931"/>
          </a:xfrm>
          <a:prstGeom prst="rect">
            <a:avLst/>
          </a:prstGeom>
          <a:noFill/>
          <a:ln w="9525">
            <a:noFill/>
            <a:miter lim="800000"/>
            <a:headEnd/>
            <a:tailEnd/>
          </a:ln>
        </p:spPr>
      </p:pic>
      <p:pic>
        <p:nvPicPr>
          <p:cNvPr id="19" name="Picture 25" descr="未命名4"/>
          <p:cNvPicPr>
            <a:picLocks noChangeAspect="1" noChangeArrowheads="1"/>
          </p:cNvPicPr>
          <p:nvPr/>
        </p:nvPicPr>
        <p:blipFill>
          <a:blip r:embed="rId10" cstate="print">
            <a:lum bright="6000" contrast="18000"/>
          </a:blip>
          <a:srcRect/>
          <a:stretch>
            <a:fillRect/>
          </a:stretch>
        </p:blipFill>
        <p:spPr bwMode="auto">
          <a:xfrm>
            <a:off x="2216916" y="3933056"/>
            <a:ext cx="1656183" cy="1224136"/>
          </a:xfrm>
          <a:prstGeom prst="rect">
            <a:avLst/>
          </a:prstGeom>
          <a:ln>
            <a:noFill/>
          </a:ln>
          <a:effectLst>
            <a:outerShdw blurRad="190500" algn="tl" rotWithShape="0">
              <a:srgbClr val="000000">
                <a:alpha val="70000"/>
              </a:srgbClr>
            </a:outerShdw>
          </a:effectLst>
        </p:spPr>
      </p:pic>
      <p:pic>
        <p:nvPicPr>
          <p:cNvPr id="20" name="Picture 27" descr="cross"/>
          <p:cNvPicPr>
            <a:picLocks noChangeAspect="1" noChangeArrowheads="1"/>
          </p:cNvPicPr>
          <p:nvPr/>
        </p:nvPicPr>
        <p:blipFill>
          <a:blip r:embed="rId11" cstate="print">
            <a:lum bright="12000" contrast="66000"/>
          </a:blip>
          <a:srcRect/>
          <a:stretch>
            <a:fillRect/>
          </a:stretch>
        </p:blipFill>
        <p:spPr bwMode="auto">
          <a:xfrm>
            <a:off x="3419872" y="4772694"/>
            <a:ext cx="384497" cy="384498"/>
          </a:xfrm>
          <a:prstGeom prst="rect">
            <a:avLst/>
          </a:prstGeom>
          <a:noFill/>
          <a:ln w="9525">
            <a:noFill/>
            <a:miter lim="800000"/>
            <a:headEnd/>
            <a:tailEnd/>
          </a:ln>
        </p:spPr>
      </p:pic>
      <p:sp>
        <p:nvSpPr>
          <p:cNvPr id="21" name="Rectangle 31"/>
          <p:cNvSpPr>
            <a:spLocks noChangeArrowheads="1"/>
          </p:cNvSpPr>
          <p:nvPr/>
        </p:nvSpPr>
        <p:spPr bwMode="auto">
          <a:xfrm>
            <a:off x="2411760" y="5229200"/>
            <a:ext cx="1368152" cy="707886"/>
          </a:xfrm>
          <a:prstGeom prst="rect">
            <a:avLst/>
          </a:prstGeom>
          <a:noFill/>
          <a:ln w="9525">
            <a:noFill/>
            <a:miter lim="800000"/>
          </a:ln>
        </p:spPr>
        <p:txBody>
          <a:bodyPr wrap="square">
            <a:spAutoFit/>
          </a:bodyPr>
          <a:lstStyle/>
          <a:p>
            <a:pPr algn="ctr">
              <a:lnSpc>
                <a:spcPct val="125000"/>
              </a:lnSpc>
            </a:pPr>
            <a:r>
              <a:rPr kumimoji="1" lang="zh-CN" altLang="en-US" sz="1600" dirty="0">
                <a:latin typeface="微软雅黑" panose="020B0503020204020204" pitchFamily="34" charset="-122"/>
                <a:ea typeface="微软雅黑" panose="020B0503020204020204" pitchFamily="34" charset="-122"/>
              </a:rPr>
              <a:t>电气装置带电部分裸露</a:t>
            </a:r>
            <a:endParaRPr kumimoji="1" lang="zh-CN" altLang="en-US" sz="1600" dirty="0">
              <a:latin typeface="微软雅黑" panose="020B0503020204020204" pitchFamily="34" charset="-122"/>
              <a:ea typeface="微软雅黑" panose="020B0503020204020204" pitchFamily="34" charset="-122"/>
            </a:endParaRPr>
          </a:p>
        </p:txBody>
      </p:sp>
      <p:pic>
        <p:nvPicPr>
          <p:cNvPr id="22" name="Picture 24" descr="未命名3"/>
          <p:cNvPicPr>
            <a:picLocks noChangeAspect="1" noChangeArrowheads="1"/>
          </p:cNvPicPr>
          <p:nvPr/>
        </p:nvPicPr>
        <p:blipFill>
          <a:blip r:embed="rId12" cstate="print">
            <a:lum contrast="12000"/>
          </a:blip>
          <a:srcRect/>
          <a:stretch>
            <a:fillRect/>
          </a:stretch>
        </p:blipFill>
        <p:spPr bwMode="auto">
          <a:xfrm>
            <a:off x="4676759" y="3933056"/>
            <a:ext cx="1622871" cy="1232099"/>
          </a:xfrm>
          <a:prstGeom prst="rect">
            <a:avLst/>
          </a:prstGeom>
          <a:ln>
            <a:noFill/>
          </a:ln>
          <a:effectLst>
            <a:outerShdw blurRad="190500" algn="tl" rotWithShape="0">
              <a:srgbClr val="000000">
                <a:alpha val="70000"/>
              </a:srgbClr>
            </a:outerShdw>
          </a:effectLst>
        </p:spPr>
      </p:pic>
      <p:pic>
        <p:nvPicPr>
          <p:cNvPr id="23" name="Picture 28" descr="cross"/>
          <p:cNvPicPr>
            <a:picLocks noChangeAspect="1" noChangeArrowheads="1"/>
          </p:cNvPicPr>
          <p:nvPr/>
        </p:nvPicPr>
        <p:blipFill>
          <a:blip r:embed="rId11" cstate="print">
            <a:lum bright="12000" contrast="66000"/>
          </a:blip>
          <a:srcRect/>
          <a:stretch>
            <a:fillRect/>
          </a:stretch>
        </p:blipFill>
        <p:spPr bwMode="auto">
          <a:xfrm>
            <a:off x="5940152" y="4869160"/>
            <a:ext cx="384498" cy="384498"/>
          </a:xfrm>
          <a:prstGeom prst="rect">
            <a:avLst/>
          </a:prstGeom>
          <a:noFill/>
          <a:ln w="9525">
            <a:noFill/>
            <a:miter lim="800000"/>
            <a:headEnd/>
            <a:tailEnd/>
          </a:ln>
        </p:spPr>
      </p:pic>
      <p:sp>
        <p:nvSpPr>
          <p:cNvPr id="24" name="Rectangle 30"/>
          <p:cNvSpPr>
            <a:spLocks noChangeArrowheads="1"/>
          </p:cNvSpPr>
          <p:nvPr/>
        </p:nvSpPr>
        <p:spPr bwMode="auto">
          <a:xfrm>
            <a:off x="4341677" y="5390259"/>
            <a:ext cx="2160587" cy="372025"/>
          </a:xfrm>
          <a:prstGeom prst="rect">
            <a:avLst/>
          </a:prstGeom>
          <a:noFill/>
          <a:ln w="9525">
            <a:noFill/>
            <a:miter lim="800000"/>
          </a:ln>
        </p:spPr>
        <p:txBody>
          <a:bodyPr>
            <a:spAutoFit/>
          </a:bodyPr>
          <a:lstStyle/>
          <a:p>
            <a:pPr algn="ctr">
              <a:lnSpc>
                <a:spcPct val="125000"/>
              </a:lnSpc>
            </a:pPr>
            <a:r>
              <a:rPr kumimoji="1" lang="zh-CN" altLang="en-US" sz="1600" dirty="0">
                <a:latin typeface="微软雅黑" panose="020B0503020204020204" pitchFamily="34" charset="-122"/>
                <a:ea typeface="微软雅黑" panose="020B0503020204020204" pitchFamily="34" charset="-122"/>
              </a:rPr>
              <a:t>电气未接地</a:t>
            </a:r>
            <a:endParaRPr kumimoji="1" lang="zh-CN" altLang="en-US" sz="1600" dirty="0">
              <a:latin typeface="微软雅黑" panose="020B0503020204020204" pitchFamily="34" charset="-122"/>
              <a:ea typeface="微软雅黑" panose="020B0503020204020204" pitchFamily="34" charset="-122"/>
            </a:endParaRPr>
          </a:p>
        </p:txBody>
      </p:sp>
      <p:pic>
        <p:nvPicPr>
          <p:cNvPr id="25" name="Picture 26" descr="未命名5"/>
          <p:cNvPicPr>
            <a:picLocks noChangeAspect="1" noChangeArrowheads="1"/>
          </p:cNvPicPr>
          <p:nvPr/>
        </p:nvPicPr>
        <p:blipFill>
          <a:blip r:embed="rId13" cstate="print"/>
          <a:srcRect/>
          <a:stretch>
            <a:fillRect/>
          </a:stretch>
        </p:blipFill>
        <p:spPr bwMode="auto">
          <a:xfrm>
            <a:off x="6791795" y="3917980"/>
            <a:ext cx="1884661" cy="1212280"/>
          </a:xfrm>
          <a:prstGeom prst="rect">
            <a:avLst/>
          </a:prstGeom>
          <a:ln>
            <a:noFill/>
          </a:ln>
          <a:effectLst>
            <a:outerShdw blurRad="190500" algn="tl" rotWithShape="0">
              <a:srgbClr val="000000">
                <a:alpha val="70000"/>
              </a:srgbClr>
            </a:outerShdw>
          </a:effectLst>
        </p:spPr>
      </p:pic>
      <p:pic>
        <p:nvPicPr>
          <p:cNvPr id="26" name="Picture 29" descr="cross"/>
          <p:cNvPicPr>
            <a:picLocks noChangeAspect="1" noChangeArrowheads="1"/>
          </p:cNvPicPr>
          <p:nvPr/>
        </p:nvPicPr>
        <p:blipFill>
          <a:blip r:embed="rId11" cstate="print">
            <a:lum bright="12000" contrast="66000"/>
          </a:blip>
          <a:srcRect/>
          <a:stretch>
            <a:fillRect/>
          </a:stretch>
        </p:blipFill>
        <p:spPr bwMode="auto">
          <a:xfrm>
            <a:off x="8244408" y="4725144"/>
            <a:ext cx="433536" cy="433535"/>
          </a:xfrm>
          <a:prstGeom prst="rect">
            <a:avLst/>
          </a:prstGeom>
          <a:noFill/>
          <a:ln w="9525">
            <a:noFill/>
            <a:miter lim="800000"/>
            <a:headEnd/>
            <a:tailEnd/>
          </a:ln>
        </p:spPr>
      </p:pic>
      <p:sp>
        <p:nvSpPr>
          <p:cNvPr id="27" name="Rectangle 32"/>
          <p:cNvSpPr>
            <a:spLocks noChangeArrowheads="1"/>
          </p:cNvSpPr>
          <p:nvPr/>
        </p:nvSpPr>
        <p:spPr bwMode="auto">
          <a:xfrm>
            <a:off x="6660232" y="5402244"/>
            <a:ext cx="2160588" cy="372025"/>
          </a:xfrm>
          <a:prstGeom prst="rect">
            <a:avLst/>
          </a:prstGeom>
          <a:noFill/>
          <a:ln w="9525">
            <a:noFill/>
            <a:miter lim="800000"/>
          </a:ln>
        </p:spPr>
        <p:txBody>
          <a:bodyPr>
            <a:spAutoFit/>
          </a:bodyPr>
          <a:lstStyle/>
          <a:p>
            <a:pPr algn="ctr">
              <a:lnSpc>
                <a:spcPct val="125000"/>
              </a:lnSpc>
            </a:pPr>
            <a:r>
              <a:rPr kumimoji="1" lang="zh-CN" altLang="en-US" sz="1600" dirty="0">
                <a:latin typeface="微软雅黑" panose="020B0503020204020204" pitchFamily="34" charset="-122"/>
                <a:ea typeface="微软雅黑" panose="020B0503020204020204" pitchFamily="34" charset="-122"/>
              </a:rPr>
              <a:t>设备带病作业</a:t>
            </a:r>
            <a:endParaRPr kumimoji="1" lang="zh-CN" altLang="en-US" sz="1600" dirty="0">
              <a:latin typeface="微软雅黑" panose="020B0503020204020204" pitchFamily="34" charset="-122"/>
              <a:ea typeface="微软雅黑" panose="020B0503020204020204" pitchFamily="34" charset="-122"/>
            </a:endParaRPr>
          </a:p>
        </p:txBody>
      </p:sp>
    </p:spTree>
  </p:cSld>
  <p:clrMapOvr>
    <a:masterClrMapping/>
  </p:clrMapOvr>
  <p:transition>
    <p:push dir="u"/>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3877985"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四、企业常用的用电违章和安全检查</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251520" y="980728"/>
          <a:ext cx="1656184" cy="439248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6" name="Picture 15" descr="png24"/>
          <p:cNvPicPr>
            <a:picLocks noChangeAspect="1" noChangeArrowheads="1"/>
          </p:cNvPicPr>
          <p:nvPr/>
        </p:nvPicPr>
        <p:blipFill>
          <a:blip r:embed="rId6" cstate="print"/>
          <a:srcRect/>
          <a:stretch>
            <a:fillRect/>
          </a:stretch>
        </p:blipFill>
        <p:spPr bwMode="auto">
          <a:xfrm>
            <a:off x="1979712" y="1124570"/>
            <a:ext cx="576238" cy="576238"/>
          </a:xfrm>
          <a:prstGeom prst="rect">
            <a:avLst/>
          </a:prstGeom>
          <a:noFill/>
          <a:ln w="9525">
            <a:noFill/>
            <a:miter lim="800000"/>
            <a:headEnd/>
            <a:tailEnd/>
          </a:ln>
        </p:spPr>
      </p:pic>
      <p:sp>
        <p:nvSpPr>
          <p:cNvPr id="7" name="Rectangle 6"/>
          <p:cNvSpPr>
            <a:spLocks noChangeArrowheads="1"/>
          </p:cNvSpPr>
          <p:nvPr/>
        </p:nvSpPr>
        <p:spPr bwMode="auto">
          <a:xfrm>
            <a:off x="2584879" y="1109668"/>
            <a:ext cx="5976589" cy="1200329"/>
          </a:xfrm>
          <a:prstGeom prst="rect">
            <a:avLst/>
          </a:prstGeom>
          <a:noFill/>
          <a:ln w="9525" algn="ctr">
            <a:noFill/>
            <a:miter lim="800000"/>
          </a:ln>
        </p:spPr>
        <p:txBody>
          <a:bodyPr wrap="square" anchor="ctr">
            <a:spAutoFit/>
          </a:bodyPr>
          <a:lstStyle/>
          <a:p>
            <a:pPr>
              <a:lnSpc>
                <a:spcPct val="150000"/>
              </a:lnSpc>
            </a:pPr>
            <a:r>
              <a:rPr lang="zh-CN" altLang="en-US" sz="1600" b="1" dirty="0" smtClean="0">
                <a:solidFill>
                  <a:schemeClr val="accent1"/>
                </a:solidFill>
                <a:latin typeface="微软雅黑" panose="020B0503020204020204" pitchFamily="34" charset="-122"/>
                <a:ea typeface="微软雅黑" panose="020B0503020204020204" pitchFamily="34" charset="-122"/>
              </a:rPr>
              <a:t>一、管理性违章：</a:t>
            </a:r>
            <a:r>
              <a:rPr lang="zh-CN" altLang="en-US" sz="1600" dirty="0" smtClean="0">
                <a:latin typeface="微软雅黑" panose="020B0503020204020204" pitchFamily="34" charset="-122"/>
                <a:ea typeface="微软雅黑" panose="020B0503020204020204" pitchFamily="34" charset="-122"/>
              </a:rPr>
              <a:t>是</a:t>
            </a:r>
            <a:r>
              <a:rPr lang="zh-CN" altLang="en-US" sz="1600" dirty="0">
                <a:latin typeface="微软雅黑" panose="020B0503020204020204" pitchFamily="34" charset="-122"/>
                <a:ea typeface="微软雅黑" panose="020B0503020204020204" pitchFamily="34" charset="-122"/>
              </a:rPr>
              <a:t>指从事电力设计、施工、物资、生产工作的各级行政、技术管理人员，不按规定要求制定规程、管理制度和措施并组织实施的行为。 </a:t>
            </a:r>
            <a:endParaRPr lang="zh-CN" altLang="en-US" sz="1600" dirty="0">
              <a:latin typeface="微软雅黑" panose="020B0503020204020204" pitchFamily="34" charset="-122"/>
              <a:ea typeface="微软雅黑" panose="020B0503020204020204" pitchFamily="34" charset="-122"/>
            </a:endParaRPr>
          </a:p>
        </p:txBody>
      </p:sp>
      <p:pic>
        <p:nvPicPr>
          <p:cNvPr id="8" name="Picture 9" descr="安全评比"/>
          <p:cNvPicPr>
            <a:picLocks noChangeAspect="1" noChangeArrowheads="1"/>
          </p:cNvPicPr>
          <p:nvPr/>
        </p:nvPicPr>
        <p:blipFill>
          <a:blip r:embed="rId7" cstate="print">
            <a:lum bright="-6000" contrast="18000"/>
          </a:blip>
          <a:srcRect/>
          <a:stretch>
            <a:fillRect/>
          </a:stretch>
        </p:blipFill>
        <p:spPr bwMode="auto">
          <a:xfrm>
            <a:off x="2390671" y="2996952"/>
            <a:ext cx="2901409" cy="2448272"/>
          </a:xfrm>
          <a:prstGeom prst="rect">
            <a:avLst/>
          </a:prstGeom>
          <a:ln>
            <a:noFill/>
          </a:ln>
          <a:effectLst>
            <a:outerShdw blurRad="190500" algn="tl" rotWithShape="0">
              <a:srgbClr val="000000">
                <a:alpha val="70000"/>
              </a:srgbClr>
            </a:outerShdw>
          </a:effectLst>
        </p:spPr>
      </p:pic>
      <p:pic>
        <p:nvPicPr>
          <p:cNvPr id="9" name="Picture 10" descr="瞧，高处作业我们都装了安全网"/>
          <p:cNvPicPr>
            <a:picLocks noChangeAspect="1" noChangeArrowheads="1"/>
          </p:cNvPicPr>
          <p:nvPr/>
        </p:nvPicPr>
        <p:blipFill>
          <a:blip r:embed="rId8" cstate="print">
            <a:lum bright="6000" contrast="18000"/>
          </a:blip>
          <a:srcRect/>
          <a:stretch>
            <a:fillRect/>
          </a:stretch>
        </p:blipFill>
        <p:spPr bwMode="auto">
          <a:xfrm>
            <a:off x="5440804" y="2996952"/>
            <a:ext cx="2959259" cy="2376264"/>
          </a:xfrm>
          <a:prstGeom prst="rect">
            <a:avLst/>
          </a:prstGeom>
          <a:ln>
            <a:noFill/>
          </a:ln>
          <a:effectLst>
            <a:outerShdw blurRad="190500" algn="tl" rotWithShape="0">
              <a:srgbClr val="000000">
                <a:alpha val="70000"/>
              </a:srgbClr>
            </a:outerShdw>
          </a:effectLst>
        </p:spPr>
      </p:pic>
      <p:pic>
        <p:nvPicPr>
          <p:cNvPr id="10" name="Picture 11" descr="cross"/>
          <p:cNvPicPr>
            <a:picLocks noChangeAspect="1" noChangeArrowheads="1"/>
          </p:cNvPicPr>
          <p:nvPr/>
        </p:nvPicPr>
        <p:blipFill>
          <a:blip r:embed="rId9" cstate="print">
            <a:lum bright="12000" contrast="66000"/>
          </a:blip>
          <a:srcRect/>
          <a:stretch>
            <a:fillRect/>
          </a:stretch>
        </p:blipFill>
        <p:spPr bwMode="auto">
          <a:xfrm>
            <a:off x="7523931" y="4724747"/>
            <a:ext cx="1152525" cy="1152525"/>
          </a:xfrm>
          <a:prstGeom prst="rect">
            <a:avLst/>
          </a:prstGeom>
          <a:noFill/>
          <a:ln w="9525">
            <a:noFill/>
            <a:miter lim="800000"/>
            <a:headEnd/>
            <a:tailEnd/>
          </a:ln>
        </p:spPr>
      </p:pic>
      <p:pic>
        <p:nvPicPr>
          <p:cNvPr id="11" name="Picture 12" descr="cross"/>
          <p:cNvPicPr>
            <a:picLocks noChangeAspect="1" noChangeArrowheads="1"/>
          </p:cNvPicPr>
          <p:nvPr/>
        </p:nvPicPr>
        <p:blipFill>
          <a:blip r:embed="rId9" cstate="print">
            <a:lum bright="12000" contrast="66000"/>
          </a:blip>
          <a:srcRect/>
          <a:stretch>
            <a:fillRect/>
          </a:stretch>
        </p:blipFill>
        <p:spPr bwMode="auto">
          <a:xfrm>
            <a:off x="1907307" y="4725144"/>
            <a:ext cx="1152525" cy="1152525"/>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4" descr="未命名"/>
          <p:cNvPicPr>
            <a:picLocks noChangeAspect="1" noChangeArrowheads="1"/>
          </p:cNvPicPr>
          <p:nvPr/>
        </p:nvPicPr>
        <p:blipFill>
          <a:blip r:embed="rId1" cstate="print"/>
          <a:srcRect/>
          <a:stretch>
            <a:fillRect/>
          </a:stretch>
        </p:blipFill>
        <p:spPr bwMode="auto">
          <a:xfrm>
            <a:off x="7020272" y="1196752"/>
            <a:ext cx="1859103" cy="2376264"/>
          </a:xfrm>
          <a:prstGeom prst="rect">
            <a:avLst/>
          </a:prstGeom>
          <a:ln>
            <a:noFill/>
          </a:ln>
          <a:effectLst>
            <a:outerShdw blurRad="190500" algn="tl" rotWithShape="0">
              <a:srgbClr val="000000">
                <a:alpha val="70000"/>
              </a:srgbClr>
            </a:outerShdw>
          </a:effectLst>
        </p:spPr>
      </p:pic>
      <p:sp>
        <p:nvSpPr>
          <p:cNvPr id="4" name="矩形 3"/>
          <p:cNvSpPr/>
          <p:nvPr/>
        </p:nvSpPr>
        <p:spPr>
          <a:xfrm>
            <a:off x="117951" y="467380"/>
            <a:ext cx="3877985"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四、企业常用的用电违章和安全检查</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251520" y="980728"/>
          <a:ext cx="1656184"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6"/>
          <p:cNvSpPr>
            <a:spLocks noChangeArrowheads="1"/>
          </p:cNvSpPr>
          <p:nvPr/>
        </p:nvSpPr>
        <p:spPr bwMode="auto">
          <a:xfrm>
            <a:off x="1979712" y="980728"/>
            <a:ext cx="5976589" cy="461665"/>
          </a:xfrm>
          <a:prstGeom prst="rect">
            <a:avLst/>
          </a:prstGeom>
          <a:noFill/>
          <a:ln w="9525" algn="ctr">
            <a:noFill/>
            <a:miter lim="800000"/>
          </a:ln>
        </p:spPr>
        <p:txBody>
          <a:bodyPr wrap="square" anchor="ctr">
            <a:spAutoFit/>
          </a:bodyPr>
          <a:lstStyle/>
          <a:p>
            <a:pPr>
              <a:lnSpc>
                <a:spcPct val="150000"/>
              </a:lnSpc>
            </a:pPr>
            <a:r>
              <a:rPr lang="zh-CN" altLang="en-US" sz="1600" b="1" dirty="0" smtClean="0">
                <a:solidFill>
                  <a:schemeClr val="accent1"/>
                </a:solidFill>
                <a:latin typeface="微软雅黑" panose="020B0503020204020204" pitchFamily="34" charset="-122"/>
                <a:ea typeface="微软雅黑" panose="020B0503020204020204" pitchFamily="34" charset="-122"/>
              </a:rPr>
              <a:t>二、管理性违章类型描述：</a:t>
            </a:r>
            <a:endParaRPr lang="zh-CN" altLang="en-US" sz="1600" dirty="0">
              <a:latin typeface="微软雅黑" panose="020B0503020204020204" pitchFamily="34" charset="-122"/>
              <a:ea typeface="微软雅黑" panose="020B0503020204020204" pitchFamily="34" charset="-122"/>
            </a:endParaRPr>
          </a:p>
        </p:txBody>
      </p:sp>
      <p:sp>
        <p:nvSpPr>
          <p:cNvPr id="7" name="Rectangle 21"/>
          <p:cNvSpPr>
            <a:spLocks noChangeArrowheads="1"/>
          </p:cNvSpPr>
          <p:nvPr/>
        </p:nvSpPr>
        <p:spPr bwMode="auto">
          <a:xfrm>
            <a:off x="2123256" y="1633846"/>
            <a:ext cx="5185048" cy="409849"/>
          </a:xfrm>
          <a:prstGeom prst="rect">
            <a:avLst/>
          </a:prstGeom>
          <a:noFill/>
          <a:ln w="9525">
            <a:noFill/>
            <a:miter lim="800000"/>
          </a:ln>
        </p:spPr>
        <p:txBody>
          <a:bodyPr wrap="square" anchor="ctr">
            <a:spAutoFit/>
          </a:bodyPr>
          <a:lstStyle/>
          <a:p>
            <a:pPr>
              <a:lnSpc>
                <a:spcPct val="125000"/>
              </a:lnSpc>
              <a:buClr>
                <a:schemeClr val="tx1"/>
              </a:buClr>
              <a:tabLst>
                <a:tab pos="685800" algn="l"/>
              </a:tabLst>
            </a:pPr>
            <a:r>
              <a:rPr lang="en-US" altLang="zh-CN" sz="1600" dirty="0" smtClean="0">
                <a:solidFill>
                  <a:srgbClr val="C00000"/>
                </a:solidFill>
                <a:latin typeface="微软雅黑" panose="020B0503020204020204" pitchFamily="34" charset="-122"/>
                <a:ea typeface="微软雅黑" panose="020B0503020204020204" pitchFamily="34" charset="-122"/>
              </a:rPr>
              <a:t>1.</a:t>
            </a:r>
            <a:r>
              <a:rPr lang="zh-CN" altLang="en-US" sz="1600" dirty="0" smtClean="0">
                <a:solidFill>
                  <a:srgbClr val="C00000"/>
                </a:solidFill>
                <a:latin typeface="微软雅黑" panose="020B0503020204020204" pitchFamily="34" charset="-122"/>
                <a:ea typeface="微软雅黑" panose="020B0503020204020204" pitchFamily="34" charset="-122"/>
              </a:rPr>
              <a:t>未</a:t>
            </a:r>
            <a:r>
              <a:rPr lang="zh-CN" altLang="en-US" sz="1600" dirty="0">
                <a:solidFill>
                  <a:srgbClr val="C00000"/>
                </a:solidFill>
                <a:latin typeface="微软雅黑" panose="020B0503020204020204" pitchFamily="34" charset="-122"/>
                <a:ea typeface="微软雅黑" panose="020B0503020204020204" pitchFamily="34" charset="-122"/>
              </a:rPr>
              <a:t>制定</a:t>
            </a:r>
            <a:r>
              <a:rPr lang="zh-CN" altLang="en-US" sz="1600" dirty="0">
                <a:latin typeface="微软雅黑" panose="020B0503020204020204" pitchFamily="34" charset="-122"/>
                <a:ea typeface="微软雅黑" panose="020B0503020204020204" pitchFamily="34" charset="-122"/>
              </a:rPr>
              <a:t>有关电气运行、检修、维护规程制度</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8" name="Rectangle 21"/>
          <p:cNvSpPr>
            <a:spLocks noChangeArrowheads="1"/>
          </p:cNvSpPr>
          <p:nvPr/>
        </p:nvSpPr>
        <p:spPr bwMode="auto">
          <a:xfrm>
            <a:off x="2123256" y="1993885"/>
            <a:ext cx="5185048" cy="409849"/>
          </a:xfrm>
          <a:prstGeom prst="rect">
            <a:avLst/>
          </a:prstGeom>
          <a:noFill/>
          <a:ln w="9525">
            <a:noFill/>
            <a:miter lim="800000"/>
          </a:ln>
        </p:spPr>
        <p:txBody>
          <a:bodyPr wrap="square" anchor="ctr">
            <a:spAutoFit/>
          </a:bodyPr>
          <a:lstStyle/>
          <a:p>
            <a:pPr>
              <a:lnSpc>
                <a:spcPct val="125000"/>
              </a:lnSpc>
              <a:buClr>
                <a:schemeClr val="tx1"/>
              </a:buClr>
              <a:tabLst>
                <a:tab pos="685800" algn="l"/>
              </a:tabLst>
            </a:pPr>
            <a:r>
              <a:rPr lang="en-US" altLang="zh-CN" sz="1600" dirty="0" smtClean="0">
                <a:latin typeface="微软雅黑" panose="020B0503020204020204" pitchFamily="34" charset="-122"/>
                <a:ea typeface="微软雅黑" panose="020B0503020204020204" pitchFamily="34" charset="-122"/>
              </a:rPr>
              <a:t>2.</a:t>
            </a:r>
            <a:r>
              <a:rPr lang="zh-CN" altLang="en-US" sz="1600" dirty="0" smtClean="0">
                <a:latin typeface="微软雅黑" panose="020B0503020204020204" pitchFamily="34" charset="-122"/>
                <a:ea typeface="微软雅黑" panose="020B0503020204020204" pitchFamily="34" charset="-122"/>
              </a:rPr>
              <a:t>制定</a:t>
            </a:r>
            <a:r>
              <a:rPr lang="zh-CN" altLang="en-US" sz="1600" dirty="0">
                <a:latin typeface="微软雅黑" panose="020B0503020204020204" pitchFamily="34" charset="-122"/>
                <a:ea typeface="微软雅黑" panose="020B0503020204020204" pitchFamily="34" charset="-122"/>
              </a:rPr>
              <a:t>的标准</a:t>
            </a:r>
            <a:r>
              <a:rPr lang="zh-CN" altLang="en-US" sz="1600" dirty="0">
                <a:solidFill>
                  <a:srgbClr val="C00000"/>
                </a:solidFill>
                <a:latin typeface="微软雅黑" panose="020B0503020204020204" pitchFamily="34" charset="-122"/>
                <a:ea typeface="微软雅黑" panose="020B0503020204020204" pitchFamily="34" charset="-122"/>
              </a:rPr>
              <a:t>低于</a:t>
            </a:r>
            <a:r>
              <a:rPr lang="zh-CN" altLang="en-US" sz="1600" dirty="0">
                <a:latin typeface="微软雅黑" panose="020B0503020204020204" pitchFamily="34" charset="-122"/>
                <a:ea typeface="微软雅黑" panose="020B0503020204020204" pitchFamily="34" charset="-122"/>
              </a:rPr>
              <a:t>国家安全用电标准</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9" name="Rectangle 21"/>
          <p:cNvSpPr>
            <a:spLocks noChangeArrowheads="1"/>
          </p:cNvSpPr>
          <p:nvPr/>
        </p:nvSpPr>
        <p:spPr bwMode="auto">
          <a:xfrm>
            <a:off x="2123256" y="2366948"/>
            <a:ext cx="5185048" cy="409849"/>
          </a:xfrm>
          <a:prstGeom prst="rect">
            <a:avLst/>
          </a:prstGeom>
          <a:noFill/>
          <a:ln w="9525">
            <a:noFill/>
            <a:miter lim="800000"/>
          </a:ln>
        </p:spPr>
        <p:txBody>
          <a:bodyPr wrap="square" anchor="ctr">
            <a:spAutoFit/>
          </a:bodyPr>
          <a:lstStyle/>
          <a:p>
            <a:pPr>
              <a:lnSpc>
                <a:spcPct val="125000"/>
              </a:lnSpc>
              <a:buClr>
                <a:schemeClr val="tx1"/>
              </a:buClr>
              <a:tabLst>
                <a:tab pos="685800" algn="l"/>
              </a:tabLst>
            </a:pPr>
            <a:r>
              <a:rPr lang="en-US" altLang="zh-CN" sz="1600" dirty="0" smtClean="0">
                <a:solidFill>
                  <a:srgbClr val="C00000"/>
                </a:solidFill>
                <a:latin typeface="微软雅黑" panose="020B0503020204020204" pitchFamily="34" charset="-122"/>
                <a:ea typeface="微软雅黑" panose="020B0503020204020204" pitchFamily="34" charset="-122"/>
              </a:rPr>
              <a:t>3.</a:t>
            </a:r>
            <a:r>
              <a:rPr lang="zh-CN" altLang="en-US" sz="1600" dirty="0" smtClean="0">
                <a:solidFill>
                  <a:srgbClr val="C00000"/>
                </a:solidFill>
                <a:latin typeface="微软雅黑" panose="020B0503020204020204" pitchFamily="34" charset="-122"/>
                <a:ea typeface="微软雅黑" panose="020B0503020204020204" pitchFamily="34" charset="-122"/>
              </a:rPr>
              <a:t>未</a:t>
            </a:r>
            <a:r>
              <a:rPr lang="zh-CN" altLang="en-US" sz="1600" dirty="0">
                <a:solidFill>
                  <a:srgbClr val="C00000"/>
                </a:solidFill>
                <a:latin typeface="微软雅黑" panose="020B0503020204020204" pitchFamily="34" charset="-122"/>
                <a:ea typeface="微软雅黑" panose="020B0503020204020204" pitchFamily="34" charset="-122"/>
              </a:rPr>
              <a:t>执行</a:t>
            </a:r>
            <a:r>
              <a:rPr lang="zh-CN" altLang="en-US" sz="1600" dirty="0">
                <a:latin typeface="微软雅黑" panose="020B0503020204020204" pitchFamily="34" charset="-122"/>
                <a:ea typeface="微软雅黑" panose="020B0503020204020204" pitchFamily="34" charset="-122"/>
              </a:rPr>
              <a:t>制定的电气反应措施、安全措施计划</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10" name="Rectangle 21"/>
          <p:cNvSpPr>
            <a:spLocks noChangeArrowheads="1"/>
          </p:cNvSpPr>
          <p:nvPr/>
        </p:nvSpPr>
        <p:spPr bwMode="auto">
          <a:xfrm>
            <a:off x="2123256" y="2742617"/>
            <a:ext cx="5185048" cy="372025"/>
          </a:xfrm>
          <a:prstGeom prst="rect">
            <a:avLst/>
          </a:prstGeom>
          <a:noFill/>
          <a:ln w="9525">
            <a:noFill/>
            <a:miter lim="800000"/>
          </a:ln>
        </p:spPr>
        <p:txBody>
          <a:bodyPr wrap="square" anchor="ctr">
            <a:spAutoFit/>
          </a:bodyPr>
          <a:lstStyle/>
          <a:p>
            <a:pPr>
              <a:lnSpc>
                <a:spcPct val="125000"/>
              </a:lnSpc>
              <a:buClr>
                <a:schemeClr val="tx1"/>
              </a:buClr>
              <a:tabLst>
                <a:tab pos="685800" algn="l"/>
              </a:tabLst>
            </a:pPr>
            <a:r>
              <a:rPr lang="en-US" altLang="zh-CN" sz="1600" dirty="0" smtClean="0">
                <a:latin typeface="微软雅黑" panose="020B0503020204020204" pitchFamily="34" charset="-122"/>
                <a:ea typeface="微软雅黑" panose="020B0503020204020204" pitchFamily="34" charset="-122"/>
              </a:rPr>
              <a:t>4.</a:t>
            </a:r>
            <a:r>
              <a:rPr lang="zh-CN" altLang="en-US" sz="1600" dirty="0" smtClean="0">
                <a:latin typeface="微软雅黑" panose="020B0503020204020204" pitchFamily="34" charset="-122"/>
                <a:ea typeface="微软雅黑" panose="020B0503020204020204" pitchFamily="34" charset="-122"/>
              </a:rPr>
              <a:t>电气设备</a:t>
            </a:r>
            <a:r>
              <a:rPr lang="zh-CN" altLang="en-US" sz="1600" dirty="0">
                <a:latin typeface="微软雅黑" panose="020B0503020204020204" pitchFamily="34" charset="-122"/>
                <a:ea typeface="微软雅黑" panose="020B0503020204020204" pitchFamily="34" charset="-122"/>
              </a:rPr>
              <a:t>变更后相应的规程、制度、资料</a:t>
            </a:r>
            <a:r>
              <a:rPr lang="zh-CN" altLang="en-US" sz="1600" dirty="0">
                <a:solidFill>
                  <a:srgbClr val="C00000"/>
                </a:solidFill>
                <a:latin typeface="微软雅黑" panose="020B0503020204020204" pitchFamily="34" charset="-122"/>
                <a:ea typeface="微软雅黑" panose="020B0503020204020204" pitchFamily="34" charset="-122"/>
              </a:rPr>
              <a:t>未及时更改</a:t>
            </a:r>
            <a:r>
              <a:rPr lang="zh-CN" altLang="en-US" sz="1600" dirty="0" smtClean="0">
                <a:solidFill>
                  <a:srgbClr val="C00000"/>
                </a:solidFill>
                <a:latin typeface="微软雅黑" panose="020B0503020204020204" pitchFamily="34" charset="-122"/>
                <a:ea typeface="微软雅黑" panose="020B0503020204020204" pitchFamily="34" charset="-122"/>
              </a:rPr>
              <a:t>；</a:t>
            </a:r>
            <a:endParaRPr lang="zh-CN" altLang="en-US" sz="1600" dirty="0">
              <a:solidFill>
                <a:srgbClr val="C00000"/>
              </a:solidFill>
              <a:latin typeface="微软雅黑" panose="020B0503020204020204" pitchFamily="34" charset="-122"/>
              <a:ea typeface="微软雅黑" panose="020B0503020204020204" pitchFamily="34" charset="-122"/>
            </a:endParaRPr>
          </a:p>
        </p:txBody>
      </p:sp>
      <p:sp>
        <p:nvSpPr>
          <p:cNvPr id="11" name="Rectangle 21"/>
          <p:cNvSpPr>
            <a:spLocks noChangeArrowheads="1"/>
          </p:cNvSpPr>
          <p:nvPr/>
        </p:nvSpPr>
        <p:spPr bwMode="auto">
          <a:xfrm>
            <a:off x="2123256" y="3071567"/>
            <a:ext cx="5185048" cy="409849"/>
          </a:xfrm>
          <a:prstGeom prst="rect">
            <a:avLst/>
          </a:prstGeom>
          <a:noFill/>
          <a:ln w="9525">
            <a:noFill/>
            <a:miter lim="800000"/>
          </a:ln>
        </p:spPr>
        <p:txBody>
          <a:bodyPr wrap="square" anchor="ctr">
            <a:spAutoFit/>
          </a:bodyPr>
          <a:lstStyle/>
          <a:p>
            <a:pPr>
              <a:lnSpc>
                <a:spcPct val="125000"/>
              </a:lnSpc>
              <a:buClr>
                <a:schemeClr val="tx1"/>
              </a:buClr>
              <a:tabLst>
                <a:tab pos="685800" algn="l"/>
              </a:tabLst>
            </a:pPr>
            <a:r>
              <a:rPr lang="en-US" altLang="zh-CN" sz="1600" dirty="0" smtClean="0">
                <a:solidFill>
                  <a:srgbClr val="C00000"/>
                </a:solidFill>
                <a:latin typeface="微软雅黑" panose="020B0503020204020204" pitchFamily="34" charset="-122"/>
                <a:ea typeface="微软雅黑" panose="020B0503020204020204" pitchFamily="34" charset="-122"/>
              </a:rPr>
              <a:t>5.</a:t>
            </a:r>
            <a:r>
              <a:rPr lang="zh-CN" altLang="en-US" sz="1600" dirty="0" smtClean="0">
                <a:solidFill>
                  <a:srgbClr val="C00000"/>
                </a:solidFill>
                <a:latin typeface="微软雅黑" panose="020B0503020204020204" pitchFamily="34" charset="-122"/>
                <a:ea typeface="微软雅黑" panose="020B0503020204020204" pitchFamily="34" charset="-122"/>
              </a:rPr>
              <a:t>擅自</a:t>
            </a:r>
            <a:r>
              <a:rPr lang="zh-CN" altLang="en-US" sz="1600" dirty="0">
                <a:solidFill>
                  <a:srgbClr val="C00000"/>
                </a:solidFill>
                <a:latin typeface="微软雅黑" panose="020B0503020204020204" pitchFamily="34" charset="-122"/>
                <a:ea typeface="微软雅黑" panose="020B0503020204020204" pitchFamily="34" charset="-122"/>
              </a:rPr>
              <a:t>更改</a:t>
            </a:r>
            <a:r>
              <a:rPr lang="zh-CN" altLang="en-US" sz="1600" dirty="0">
                <a:latin typeface="微软雅黑" panose="020B0503020204020204" pitchFamily="34" charset="-122"/>
                <a:ea typeface="微软雅黑" panose="020B0503020204020204" pitchFamily="34" charset="-122"/>
              </a:rPr>
              <a:t>电气设计，私自更改电气施工标准</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12" name="Rectangle 21"/>
          <p:cNvSpPr>
            <a:spLocks noChangeArrowheads="1"/>
          </p:cNvSpPr>
          <p:nvPr/>
        </p:nvSpPr>
        <p:spPr bwMode="auto">
          <a:xfrm>
            <a:off x="2123256" y="3451199"/>
            <a:ext cx="5185048" cy="409849"/>
          </a:xfrm>
          <a:prstGeom prst="rect">
            <a:avLst/>
          </a:prstGeom>
          <a:noFill/>
          <a:ln w="9525">
            <a:noFill/>
            <a:miter lim="800000"/>
          </a:ln>
        </p:spPr>
        <p:txBody>
          <a:bodyPr wrap="square" anchor="ctr">
            <a:spAutoFit/>
          </a:bodyPr>
          <a:lstStyle/>
          <a:p>
            <a:pPr>
              <a:lnSpc>
                <a:spcPct val="125000"/>
              </a:lnSpc>
              <a:buClr>
                <a:schemeClr val="tx1"/>
              </a:buClr>
              <a:tabLst>
                <a:tab pos="685800" algn="l"/>
              </a:tabLst>
            </a:pPr>
            <a:r>
              <a:rPr lang="en-US" altLang="zh-CN" sz="1600" dirty="0" smtClean="0">
                <a:solidFill>
                  <a:srgbClr val="C00000"/>
                </a:solidFill>
                <a:latin typeface="微软雅黑" panose="020B0503020204020204" pitchFamily="34" charset="-122"/>
                <a:ea typeface="微软雅黑" panose="020B0503020204020204" pitchFamily="34" charset="-122"/>
              </a:rPr>
              <a:t>6.</a:t>
            </a:r>
            <a:r>
              <a:rPr lang="zh-CN" altLang="en-US" sz="1600" dirty="0" smtClean="0">
                <a:solidFill>
                  <a:srgbClr val="C00000"/>
                </a:solidFill>
                <a:latin typeface="微软雅黑" panose="020B0503020204020204" pitchFamily="34" charset="-122"/>
                <a:ea typeface="微软雅黑" panose="020B0503020204020204" pitchFamily="34" charset="-122"/>
              </a:rPr>
              <a:t>谎报</a:t>
            </a:r>
            <a:r>
              <a:rPr lang="zh-CN" altLang="en-US" sz="1600" dirty="0">
                <a:solidFill>
                  <a:srgbClr val="C00000"/>
                </a:solidFill>
                <a:latin typeface="微软雅黑" panose="020B0503020204020204" pitchFamily="34" charset="-122"/>
                <a:ea typeface="微软雅黑" panose="020B0503020204020204" pitchFamily="34" charset="-122"/>
              </a:rPr>
              <a:t>、挪用</a:t>
            </a:r>
            <a:r>
              <a:rPr lang="zh-CN" altLang="en-US" sz="1600" dirty="0">
                <a:latin typeface="微软雅黑" panose="020B0503020204020204" pitchFamily="34" charset="-122"/>
                <a:ea typeface="微软雅黑" panose="020B0503020204020204" pitchFamily="34" charset="-122"/>
              </a:rPr>
              <a:t>安全预算专款（下续）</a:t>
            </a:r>
            <a:endParaRPr lang="zh-CN" altLang="en-US" sz="1600" dirty="0">
              <a:latin typeface="微软雅黑" panose="020B0503020204020204" pitchFamily="34" charset="-122"/>
              <a:ea typeface="微软雅黑" panose="020B0503020204020204" pitchFamily="34" charset="-122"/>
            </a:endParaRPr>
          </a:p>
        </p:txBody>
      </p:sp>
      <p:pic>
        <p:nvPicPr>
          <p:cNvPr id="14" name="Picture 16" descr="cross"/>
          <p:cNvPicPr>
            <a:picLocks noChangeAspect="1" noChangeArrowheads="1"/>
          </p:cNvPicPr>
          <p:nvPr/>
        </p:nvPicPr>
        <p:blipFill>
          <a:blip r:embed="rId7" cstate="print">
            <a:lum bright="12000" contrast="66000"/>
          </a:blip>
          <a:srcRect/>
          <a:stretch>
            <a:fillRect/>
          </a:stretch>
        </p:blipFill>
        <p:spPr bwMode="auto">
          <a:xfrm>
            <a:off x="7019081" y="1555601"/>
            <a:ext cx="505247" cy="505247"/>
          </a:xfrm>
          <a:prstGeom prst="rect">
            <a:avLst/>
          </a:prstGeom>
          <a:noFill/>
          <a:ln w="9525">
            <a:noFill/>
            <a:miter lim="800000"/>
            <a:headEnd/>
            <a:tailEnd/>
          </a:ln>
        </p:spPr>
      </p:pic>
      <p:pic>
        <p:nvPicPr>
          <p:cNvPr id="15" name="Picture 15" descr="未命名7"/>
          <p:cNvPicPr>
            <a:picLocks noChangeAspect="1" noChangeArrowheads="1"/>
          </p:cNvPicPr>
          <p:nvPr/>
        </p:nvPicPr>
        <p:blipFill>
          <a:blip r:embed="rId8" cstate="print"/>
          <a:srcRect/>
          <a:stretch>
            <a:fillRect/>
          </a:stretch>
        </p:blipFill>
        <p:spPr bwMode="auto">
          <a:xfrm>
            <a:off x="2224816" y="4077072"/>
            <a:ext cx="3427304" cy="2088232"/>
          </a:xfrm>
          <a:prstGeom prst="rect">
            <a:avLst/>
          </a:prstGeom>
          <a:ln>
            <a:noFill/>
          </a:ln>
          <a:effectLst>
            <a:outerShdw blurRad="190500" algn="tl" rotWithShape="0">
              <a:srgbClr val="000000">
                <a:alpha val="70000"/>
              </a:srgbClr>
            </a:outerShdw>
          </a:effectLst>
        </p:spPr>
      </p:pic>
      <p:pic>
        <p:nvPicPr>
          <p:cNvPr id="16" name="Picture 17" descr="cross"/>
          <p:cNvPicPr>
            <a:picLocks noChangeAspect="1" noChangeArrowheads="1"/>
          </p:cNvPicPr>
          <p:nvPr/>
        </p:nvPicPr>
        <p:blipFill>
          <a:blip r:embed="rId7" cstate="print">
            <a:lum bright="12000" contrast="66000"/>
          </a:blip>
          <a:srcRect/>
          <a:stretch>
            <a:fillRect/>
          </a:stretch>
        </p:blipFill>
        <p:spPr bwMode="auto">
          <a:xfrm>
            <a:off x="5076056" y="5685531"/>
            <a:ext cx="551781" cy="551781"/>
          </a:xfrm>
          <a:prstGeom prst="rect">
            <a:avLst/>
          </a:prstGeom>
          <a:noFill/>
          <a:ln w="9525">
            <a:noFill/>
            <a:miter lim="800000"/>
            <a:headEnd/>
            <a:tailEnd/>
          </a:ln>
        </p:spPr>
      </p:pic>
      <p:pic>
        <p:nvPicPr>
          <p:cNvPr id="17" name="图片 16" descr="2009.3.24_17.56.19_1486[1].jpg"/>
          <p:cNvPicPr>
            <a:picLocks noChangeAspect="1"/>
          </p:cNvPicPr>
          <p:nvPr/>
        </p:nvPicPr>
        <p:blipFill>
          <a:blip r:embed="rId9" cstate="print">
            <a:clrChange>
              <a:clrFrom>
                <a:srgbClr val="FFFFFF"/>
              </a:clrFrom>
              <a:clrTo>
                <a:srgbClr val="FFFFFF">
                  <a:alpha val="0"/>
                </a:srgbClr>
              </a:clrTo>
            </a:clrChange>
          </a:blip>
          <a:srcRect b="9085"/>
          <a:stretch>
            <a:fillRect/>
          </a:stretch>
        </p:blipFill>
        <p:spPr bwMode="auto">
          <a:xfrm>
            <a:off x="6042023" y="3875000"/>
            <a:ext cx="2952750" cy="2304232"/>
          </a:xfrm>
          <a:prstGeom prst="rect">
            <a:avLst/>
          </a:prstGeom>
          <a:ln>
            <a:noFill/>
          </a:ln>
          <a:effectLst>
            <a:outerShdw blurRad="190500" algn="tl" rotWithShape="0">
              <a:srgbClr val="000000">
                <a:alpha val="70000"/>
              </a:srgbClr>
            </a:outerShdw>
          </a:effectLst>
        </p:spPr>
      </p:pic>
      <p:pic>
        <p:nvPicPr>
          <p:cNvPr id="18" name="Picture 17" descr="cross"/>
          <p:cNvPicPr>
            <a:picLocks noChangeAspect="1" noChangeArrowheads="1"/>
          </p:cNvPicPr>
          <p:nvPr/>
        </p:nvPicPr>
        <p:blipFill>
          <a:blip r:embed="rId7" cstate="print">
            <a:lum bright="12000" contrast="66000"/>
          </a:blip>
          <a:srcRect/>
          <a:stretch>
            <a:fillRect/>
          </a:stretch>
        </p:blipFill>
        <p:spPr bwMode="auto">
          <a:xfrm>
            <a:off x="6214232" y="5603192"/>
            <a:ext cx="551781" cy="551781"/>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951" y="467380"/>
            <a:ext cx="3877985" cy="369332"/>
          </a:xfrm>
          <a:prstGeom prst="rect">
            <a:avLst/>
          </a:prstGeom>
        </p:spPr>
        <p:txBody>
          <a:bodyPr wrap="none">
            <a:spAutoFit/>
          </a:bodyPr>
          <a:lstStyle/>
          <a:p>
            <a:pPr lvl="0"/>
            <a:r>
              <a:rPr lang="zh-CN" altLang="en-US" dirty="0" smtClean="0">
                <a:solidFill>
                  <a:schemeClr val="tx2"/>
                </a:solidFill>
                <a:latin typeface="华文隶书" panose="02010800040101010101" pitchFamily="2" charset="-122"/>
                <a:ea typeface="华文隶书" panose="02010800040101010101" pitchFamily="2" charset="-122"/>
              </a:rPr>
              <a:t>四、企业常用的用电违章和安全检查</a:t>
            </a:r>
            <a:endParaRPr lang="zh-CN" altLang="en-US" dirty="0" smtClean="0">
              <a:solidFill>
                <a:schemeClr val="tx2"/>
              </a:solidFill>
              <a:latin typeface="华文隶书" panose="02010800040101010101" pitchFamily="2" charset="-122"/>
              <a:ea typeface="华文隶书" panose="02010800040101010101" pitchFamily="2" charset="-122"/>
            </a:endParaRPr>
          </a:p>
        </p:txBody>
      </p:sp>
      <p:graphicFrame>
        <p:nvGraphicFramePr>
          <p:cNvPr id="5" name="图示 4"/>
          <p:cNvGraphicFramePr/>
          <p:nvPr/>
        </p:nvGraphicFramePr>
        <p:xfrm>
          <a:off x="251520" y="980728"/>
          <a:ext cx="1656184" cy="439248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Rectangle 6"/>
          <p:cNvSpPr>
            <a:spLocks noChangeArrowheads="1"/>
          </p:cNvSpPr>
          <p:nvPr/>
        </p:nvSpPr>
        <p:spPr bwMode="auto">
          <a:xfrm>
            <a:off x="1979712" y="980728"/>
            <a:ext cx="5976589" cy="461665"/>
          </a:xfrm>
          <a:prstGeom prst="rect">
            <a:avLst/>
          </a:prstGeom>
          <a:noFill/>
          <a:ln w="9525" algn="ctr">
            <a:noFill/>
            <a:miter lim="800000"/>
          </a:ln>
        </p:spPr>
        <p:txBody>
          <a:bodyPr wrap="square" anchor="ctr">
            <a:spAutoFit/>
          </a:bodyPr>
          <a:lstStyle/>
          <a:p>
            <a:pPr>
              <a:lnSpc>
                <a:spcPct val="150000"/>
              </a:lnSpc>
            </a:pPr>
            <a:r>
              <a:rPr lang="zh-CN" altLang="en-US" sz="1600" b="1" dirty="0" smtClean="0">
                <a:solidFill>
                  <a:schemeClr val="accent1"/>
                </a:solidFill>
                <a:latin typeface="微软雅黑" panose="020B0503020204020204" pitchFamily="34" charset="-122"/>
                <a:ea typeface="微软雅黑" panose="020B0503020204020204" pitchFamily="34" charset="-122"/>
              </a:rPr>
              <a:t>二、管理性违章类型描述：</a:t>
            </a:r>
            <a:endParaRPr lang="zh-CN" altLang="en-US" sz="1600" dirty="0">
              <a:latin typeface="微软雅黑" panose="020B0503020204020204" pitchFamily="34" charset="-122"/>
              <a:ea typeface="微软雅黑" panose="020B0503020204020204" pitchFamily="34" charset="-122"/>
            </a:endParaRPr>
          </a:p>
        </p:txBody>
      </p:sp>
      <p:sp>
        <p:nvSpPr>
          <p:cNvPr id="7" name="Rectangle 22"/>
          <p:cNvSpPr>
            <a:spLocks noChangeArrowheads="1"/>
          </p:cNvSpPr>
          <p:nvPr/>
        </p:nvSpPr>
        <p:spPr bwMode="auto">
          <a:xfrm>
            <a:off x="2165560" y="1549112"/>
            <a:ext cx="6300564" cy="400110"/>
          </a:xfrm>
          <a:prstGeom prst="rect">
            <a:avLst/>
          </a:prstGeom>
          <a:noFill/>
          <a:ln w="9525">
            <a:noFill/>
            <a:miter lim="800000"/>
          </a:ln>
        </p:spPr>
        <p:txBody>
          <a:bodyPr wrap="square" anchor="ctr">
            <a:spAutoFit/>
          </a:bodyPr>
          <a:lstStyle/>
          <a:p>
            <a:pPr>
              <a:lnSpc>
                <a:spcPct val="125000"/>
              </a:lnSpc>
              <a:tabLst>
                <a:tab pos="685800" algn="l"/>
              </a:tabLst>
            </a:pPr>
            <a:r>
              <a:rPr lang="en-US" altLang="zh-CN" sz="1600" dirty="0" smtClean="0">
                <a:solidFill>
                  <a:srgbClr val="C00000"/>
                </a:solidFill>
                <a:latin typeface="微软雅黑" panose="020B0503020204020204" pitchFamily="34" charset="-122"/>
                <a:ea typeface="微软雅黑" panose="020B0503020204020204" pitchFamily="34" charset="-122"/>
              </a:rPr>
              <a:t>7.</a:t>
            </a:r>
            <a:r>
              <a:rPr lang="zh-CN" altLang="en-US" sz="1600" dirty="0" smtClean="0">
                <a:solidFill>
                  <a:srgbClr val="C00000"/>
                </a:solidFill>
                <a:latin typeface="微软雅黑" panose="020B0503020204020204" pitchFamily="34" charset="-122"/>
                <a:ea typeface="微软雅黑" panose="020B0503020204020204" pitchFamily="34" charset="-122"/>
              </a:rPr>
              <a:t>不</a:t>
            </a:r>
            <a:r>
              <a:rPr lang="zh-CN" altLang="en-US" sz="1600" dirty="0">
                <a:solidFill>
                  <a:srgbClr val="C00000"/>
                </a:solidFill>
                <a:latin typeface="微软雅黑" panose="020B0503020204020204" pitchFamily="34" charset="-122"/>
                <a:ea typeface="微软雅黑" panose="020B0503020204020204" pitchFamily="34" charset="-122"/>
              </a:rPr>
              <a:t>制止</a:t>
            </a:r>
            <a:r>
              <a:rPr lang="zh-CN" altLang="en-US" sz="1600" dirty="0">
                <a:latin typeface="微软雅黑" panose="020B0503020204020204" pitchFamily="34" charset="-122"/>
                <a:ea typeface="微软雅黑" panose="020B0503020204020204" pitchFamily="34" charset="-122"/>
              </a:rPr>
              <a:t>用电违章行为，不按照规定采取管理措施</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8" name="Rectangle 22"/>
          <p:cNvSpPr>
            <a:spLocks noChangeArrowheads="1"/>
          </p:cNvSpPr>
          <p:nvPr/>
        </p:nvSpPr>
        <p:spPr bwMode="auto">
          <a:xfrm>
            <a:off x="2165560" y="1939417"/>
            <a:ext cx="6300564" cy="400110"/>
          </a:xfrm>
          <a:prstGeom prst="rect">
            <a:avLst/>
          </a:prstGeom>
          <a:noFill/>
          <a:ln w="9525">
            <a:noFill/>
            <a:miter lim="800000"/>
          </a:ln>
        </p:spPr>
        <p:txBody>
          <a:bodyPr wrap="square" anchor="ctr">
            <a:spAutoFit/>
          </a:bodyPr>
          <a:lstStyle/>
          <a:p>
            <a:pPr>
              <a:lnSpc>
                <a:spcPct val="125000"/>
              </a:lnSpc>
              <a:tabLst>
                <a:tab pos="685800" algn="l"/>
              </a:tabLst>
            </a:pPr>
            <a:r>
              <a:rPr lang="en-US" altLang="zh-CN" sz="1600" dirty="0" smtClean="0">
                <a:latin typeface="微软雅黑" panose="020B0503020204020204" pitchFamily="34" charset="-122"/>
                <a:ea typeface="微软雅黑" panose="020B0503020204020204" pitchFamily="34" charset="-122"/>
              </a:rPr>
              <a:t>8.</a:t>
            </a:r>
            <a:r>
              <a:rPr lang="zh-CN" altLang="en-US" sz="1600" dirty="0" smtClean="0">
                <a:latin typeface="微软雅黑" panose="020B0503020204020204" pitchFamily="34" charset="-122"/>
                <a:ea typeface="微软雅黑" panose="020B0503020204020204" pitchFamily="34" charset="-122"/>
              </a:rPr>
              <a:t>对</a:t>
            </a:r>
            <a:r>
              <a:rPr lang="zh-CN" altLang="en-US" sz="1600" dirty="0">
                <a:latin typeface="微软雅黑" panose="020B0503020204020204" pitchFamily="34" charset="-122"/>
                <a:ea typeface="微软雅黑" panose="020B0503020204020204" pitchFamily="34" charset="-122"/>
              </a:rPr>
              <a:t>相关方临时用电</a:t>
            </a:r>
            <a:r>
              <a:rPr lang="zh-CN" altLang="en-US" sz="1600" dirty="0">
                <a:solidFill>
                  <a:srgbClr val="C00000"/>
                </a:solidFill>
                <a:latin typeface="微软雅黑" panose="020B0503020204020204" pitchFamily="34" charset="-122"/>
                <a:ea typeface="微软雅黑" panose="020B0503020204020204" pitchFamily="34" charset="-122"/>
              </a:rPr>
              <a:t>未开展</a:t>
            </a:r>
            <a:r>
              <a:rPr lang="zh-CN" altLang="en-US" sz="1600" dirty="0">
                <a:latin typeface="微软雅黑" panose="020B0503020204020204" pitchFamily="34" charset="-122"/>
                <a:ea typeface="微软雅黑" panose="020B0503020204020204" pitchFamily="34" charset="-122"/>
              </a:rPr>
              <a:t>技术交底说明，用电申请未执行申请审批</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9" name="Rectangle 22"/>
          <p:cNvSpPr>
            <a:spLocks noChangeArrowheads="1"/>
          </p:cNvSpPr>
          <p:nvPr/>
        </p:nvSpPr>
        <p:spPr bwMode="auto">
          <a:xfrm>
            <a:off x="2165560" y="2336101"/>
            <a:ext cx="6300564" cy="400110"/>
          </a:xfrm>
          <a:prstGeom prst="rect">
            <a:avLst/>
          </a:prstGeom>
          <a:noFill/>
          <a:ln w="9525">
            <a:noFill/>
            <a:miter lim="800000"/>
          </a:ln>
        </p:spPr>
        <p:txBody>
          <a:bodyPr wrap="square" anchor="ctr">
            <a:spAutoFit/>
          </a:bodyPr>
          <a:lstStyle/>
          <a:p>
            <a:pPr>
              <a:lnSpc>
                <a:spcPct val="125000"/>
              </a:lnSpc>
              <a:tabLst>
                <a:tab pos="685800" algn="l"/>
              </a:tabLst>
            </a:pPr>
            <a:r>
              <a:rPr lang="en-US" altLang="zh-CN" sz="1600" dirty="0" smtClean="0">
                <a:latin typeface="微软雅黑" panose="020B0503020204020204" pitchFamily="34" charset="-122"/>
                <a:ea typeface="微软雅黑" panose="020B0503020204020204" pitchFamily="34" charset="-122"/>
              </a:rPr>
              <a:t>9.</a:t>
            </a:r>
            <a:r>
              <a:rPr lang="zh-CN" altLang="en-US" sz="1600" dirty="0" smtClean="0">
                <a:latin typeface="微软雅黑" panose="020B0503020204020204" pitchFamily="34" charset="-122"/>
                <a:ea typeface="微软雅黑" panose="020B0503020204020204" pitchFamily="34" charset="-122"/>
              </a:rPr>
              <a:t>未</a:t>
            </a:r>
            <a:r>
              <a:rPr lang="zh-CN" altLang="en-US" sz="1600" dirty="0">
                <a:latin typeface="微软雅黑" panose="020B0503020204020204" pitchFamily="34" charset="-122"/>
                <a:ea typeface="微软雅黑" panose="020B0503020204020204" pitchFamily="34" charset="-122"/>
              </a:rPr>
              <a:t>给电气设施配备消防器材，违反公司相关消防管理制度</a:t>
            </a:r>
            <a:r>
              <a:rPr lang="zh-CN" altLang="en-US" sz="1600" dirty="0" smtClean="0">
                <a:latin typeface="微软雅黑" panose="020B0503020204020204" pitchFamily="34" charset="-122"/>
                <a:ea typeface="微软雅黑" panose="020B0503020204020204" pitchFamily="34" charset="-122"/>
              </a:rPr>
              <a:t>。</a:t>
            </a:r>
            <a:endParaRPr lang="zh-CN" altLang="en-US" sz="1600" dirty="0" smtClean="0">
              <a:latin typeface="微软雅黑" panose="020B0503020204020204" pitchFamily="34" charset="-122"/>
              <a:ea typeface="微软雅黑" panose="020B0503020204020204" pitchFamily="34" charset="-122"/>
            </a:endParaRPr>
          </a:p>
        </p:txBody>
      </p:sp>
      <p:sp>
        <p:nvSpPr>
          <p:cNvPr id="10" name="Rectangle 22"/>
          <p:cNvSpPr>
            <a:spLocks noChangeArrowheads="1"/>
          </p:cNvSpPr>
          <p:nvPr/>
        </p:nvSpPr>
        <p:spPr bwMode="auto">
          <a:xfrm>
            <a:off x="2129048" y="2692662"/>
            <a:ext cx="6300564" cy="400110"/>
          </a:xfrm>
          <a:prstGeom prst="rect">
            <a:avLst/>
          </a:prstGeom>
          <a:noFill/>
          <a:ln w="9525">
            <a:noFill/>
            <a:miter lim="800000"/>
          </a:ln>
        </p:spPr>
        <p:txBody>
          <a:bodyPr wrap="square" anchor="ctr">
            <a:spAutoFit/>
          </a:bodyPr>
          <a:lstStyle/>
          <a:p>
            <a:pPr>
              <a:lnSpc>
                <a:spcPct val="125000"/>
              </a:lnSpc>
              <a:tabLst>
                <a:tab pos="685800" algn="l"/>
              </a:tabLst>
            </a:pPr>
            <a:r>
              <a:rPr lang="en-US" altLang="zh-CN" sz="1600" dirty="0" smtClean="0">
                <a:latin typeface="微软雅黑" panose="020B0503020204020204" pitchFamily="34" charset="-122"/>
                <a:ea typeface="微软雅黑" panose="020B0503020204020204" pitchFamily="34" charset="-122"/>
              </a:rPr>
              <a:t>10.</a:t>
            </a:r>
            <a:r>
              <a:rPr lang="zh-CN" altLang="en-US" sz="1600" dirty="0" smtClean="0">
                <a:latin typeface="微软雅黑" panose="020B0503020204020204" pitchFamily="34" charset="-122"/>
                <a:ea typeface="微软雅黑" panose="020B0503020204020204" pitchFamily="34" charset="-122"/>
              </a:rPr>
              <a:t>未按公司安全管理制度规定，在高压线下进行近距离高处作业。</a:t>
            </a:r>
            <a:endParaRPr lang="zh-CN" altLang="en-US" sz="1600" dirty="0" smtClean="0">
              <a:latin typeface="微软雅黑" panose="020B0503020204020204" pitchFamily="34" charset="-122"/>
              <a:ea typeface="微软雅黑" panose="020B0503020204020204" pitchFamily="34" charset="-122"/>
            </a:endParaRPr>
          </a:p>
        </p:txBody>
      </p:sp>
      <p:sp>
        <p:nvSpPr>
          <p:cNvPr id="11" name="Rectangle 22"/>
          <p:cNvSpPr>
            <a:spLocks noChangeArrowheads="1"/>
          </p:cNvSpPr>
          <p:nvPr/>
        </p:nvSpPr>
        <p:spPr bwMode="auto">
          <a:xfrm>
            <a:off x="2123728" y="3066596"/>
            <a:ext cx="6300564" cy="372025"/>
          </a:xfrm>
          <a:prstGeom prst="rect">
            <a:avLst/>
          </a:prstGeom>
          <a:noFill/>
          <a:ln w="9525">
            <a:noFill/>
            <a:miter lim="800000"/>
          </a:ln>
        </p:spPr>
        <p:txBody>
          <a:bodyPr wrap="square" anchor="ctr">
            <a:spAutoFit/>
          </a:bodyPr>
          <a:lstStyle/>
          <a:p>
            <a:pPr>
              <a:lnSpc>
                <a:spcPct val="125000"/>
              </a:lnSpc>
              <a:tabLst>
                <a:tab pos="685800" algn="l"/>
              </a:tabLst>
            </a:pPr>
            <a:r>
              <a:rPr lang="en-US" altLang="zh-CN" sz="1600" dirty="0" smtClean="0">
                <a:latin typeface="微软雅黑" panose="020B0503020204020204" pitchFamily="34" charset="-122"/>
                <a:ea typeface="微软雅黑" panose="020B0503020204020204" pitchFamily="34" charset="-122"/>
              </a:rPr>
              <a:t>11.</a:t>
            </a:r>
            <a:r>
              <a:rPr lang="zh-CN" altLang="en-US" sz="1600" dirty="0" smtClean="0">
                <a:latin typeface="微软雅黑" panose="020B0503020204020204" pitchFamily="34" charset="-122"/>
                <a:ea typeface="微软雅黑" panose="020B0503020204020204" pitchFamily="34" charset="-122"/>
              </a:rPr>
              <a:t>安全用电生产各种措施、计划</a:t>
            </a:r>
            <a:r>
              <a:rPr lang="zh-CN" altLang="en-US" sz="1600" dirty="0" smtClean="0">
                <a:solidFill>
                  <a:srgbClr val="C00000"/>
                </a:solidFill>
                <a:latin typeface="微软雅黑" panose="020B0503020204020204" pitchFamily="34" charset="-122"/>
                <a:ea typeface="微软雅黑" panose="020B0503020204020204" pitchFamily="34" charset="-122"/>
              </a:rPr>
              <a:t>资金不落实。</a:t>
            </a:r>
            <a:endParaRPr lang="zh-CN" altLang="en-US" sz="1600" dirty="0">
              <a:solidFill>
                <a:srgbClr val="C00000"/>
              </a:solidFill>
              <a:latin typeface="微软雅黑" panose="020B0503020204020204" pitchFamily="34" charset="-122"/>
              <a:ea typeface="微软雅黑" panose="020B0503020204020204" pitchFamily="34" charset="-122"/>
            </a:endParaRPr>
          </a:p>
        </p:txBody>
      </p:sp>
      <p:sp>
        <p:nvSpPr>
          <p:cNvPr id="12" name="Rectangle 22"/>
          <p:cNvSpPr>
            <a:spLocks noChangeArrowheads="1"/>
          </p:cNvSpPr>
          <p:nvPr/>
        </p:nvSpPr>
        <p:spPr bwMode="auto">
          <a:xfrm>
            <a:off x="2129048" y="3388930"/>
            <a:ext cx="6300564" cy="400110"/>
          </a:xfrm>
          <a:prstGeom prst="rect">
            <a:avLst/>
          </a:prstGeom>
          <a:noFill/>
          <a:ln w="9525">
            <a:noFill/>
            <a:miter lim="800000"/>
          </a:ln>
        </p:spPr>
        <p:txBody>
          <a:bodyPr wrap="square" anchor="ctr">
            <a:spAutoFit/>
          </a:bodyPr>
          <a:lstStyle/>
          <a:p>
            <a:pPr>
              <a:lnSpc>
                <a:spcPct val="125000"/>
              </a:lnSpc>
              <a:tabLst>
                <a:tab pos="685800" algn="l"/>
              </a:tabLst>
            </a:pPr>
            <a:r>
              <a:rPr lang="en-US" altLang="zh-CN" sz="1600" dirty="0" smtClean="0">
                <a:latin typeface="微软雅黑" panose="020B0503020204020204" pitchFamily="34" charset="-122"/>
                <a:ea typeface="微软雅黑" panose="020B0503020204020204" pitchFamily="34" charset="-122"/>
              </a:rPr>
              <a:t>12.</a:t>
            </a:r>
            <a:r>
              <a:rPr lang="zh-CN" altLang="en-US" sz="1600" dirty="0" smtClean="0">
                <a:latin typeface="微软雅黑" panose="020B0503020204020204" pitchFamily="34" charset="-122"/>
                <a:ea typeface="微软雅黑" panose="020B0503020204020204" pitchFamily="34" charset="-122"/>
              </a:rPr>
              <a:t>允许</a:t>
            </a:r>
            <a:r>
              <a:rPr lang="zh-CN" altLang="en-US" sz="1600" dirty="0" smtClean="0">
                <a:solidFill>
                  <a:srgbClr val="C00000"/>
                </a:solidFill>
                <a:latin typeface="微软雅黑" panose="020B0503020204020204" pitchFamily="34" charset="-122"/>
                <a:ea typeface="微软雅黑" panose="020B0503020204020204" pitchFamily="34" charset="-122"/>
              </a:rPr>
              <a:t>无证电工</a:t>
            </a:r>
            <a:r>
              <a:rPr lang="zh-CN" altLang="en-US" sz="1600" dirty="0" smtClean="0">
                <a:latin typeface="微软雅黑" panose="020B0503020204020204" pitchFamily="34" charset="-122"/>
                <a:ea typeface="微软雅黑" panose="020B0503020204020204" pitchFamily="34" charset="-122"/>
              </a:rPr>
              <a:t>从事电气线路连接作业。</a:t>
            </a:r>
            <a:endParaRPr lang="zh-CN" altLang="en-US" sz="1600" dirty="0">
              <a:latin typeface="微软雅黑" panose="020B0503020204020204" pitchFamily="34" charset="-122"/>
              <a:ea typeface="微软雅黑" panose="020B0503020204020204" pitchFamily="34" charset="-122"/>
            </a:endParaRPr>
          </a:p>
        </p:txBody>
      </p:sp>
      <p:pic>
        <p:nvPicPr>
          <p:cNvPr id="13" name="Picture 17" descr="未命名6"/>
          <p:cNvPicPr>
            <a:picLocks noChangeAspect="1" noChangeArrowheads="1"/>
          </p:cNvPicPr>
          <p:nvPr/>
        </p:nvPicPr>
        <p:blipFill>
          <a:blip r:embed="rId6" cstate="print">
            <a:lum bright="-6000" contrast="30000"/>
          </a:blip>
          <a:srcRect/>
          <a:stretch>
            <a:fillRect/>
          </a:stretch>
        </p:blipFill>
        <p:spPr bwMode="auto">
          <a:xfrm>
            <a:off x="2483470" y="4125327"/>
            <a:ext cx="2160538" cy="1679937"/>
          </a:xfrm>
          <a:prstGeom prst="rect">
            <a:avLst/>
          </a:prstGeom>
          <a:ln>
            <a:noFill/>
          </a:ln>
          <a:effectLst>
            <a:outerShdw blurRad="190500" algn="tl" rotWithShape="0">
              <a:srgbClr val="000000">
                <a:alpha val="70000"/>
              </a:srgbClr>
            </a:outerShdw>
          </a:effectLst>
        </p:spPr>
      </p:pic>
      <p:pic>
        <p:nvPicPr>
          <p:cNvPr id="14" name="Picture 18" descr="cross"/>
          <p:cNvPicPr>
            <a:picLocks noChangeAspect="1" noChangeArrowheads="1"/>
          </p:cNvPicPr>
          <p:nvPr/>
        </p:nvPicPr>
        <p:blipFill>
          <a:blip r:embed="rId7" cstate="print">
            <a:lum bright="12000" contrast="66000"/>
          </a:blip>
          <a:srcRect/>
          <a:stretch>
            <a:fillRect/>
          </a:stretch>
        </p:blipFill>
        <p:spPr bwMode="auto">
          <a:xfrm>
            <a:off x="3923928" y="4221088"/>
            <a:ext cx="498906" cy="498906"/>
          </a:xfrm>
          <a:prstGeom prst="rect">
            <a:avLst/>
          </a:prstGeom>
          <a:noFill/>
          <a:ln w="9525">
            <a:noFill/>
            <a:miter lim="800000"/>
            <a:headEnd/>
            <a:tailEnd/>
          </a:ln>
        </p:spPr>
      </p:pic>
      <p:pic>
        <p:nvPicPr>
          <p:cNvPr id="15" name="图片 14" descr="2633112_204416095_2[1].jpg"/>
          <p:cNvPicPr>
            <a:picLocks noChangeAspect="1"/>
          </p:cNvPicPr>
          <p:nvPr/>
        </p:nvPicPr>
        <p:blipFill>
          <a:blip r:embed="rId8" cstate="print">
            <a:clrChange>
              <a:clrFrom>
                <a:srgbClr val="FFFFFF"/>
              </a:clrFrom>
              <a:clrTo>
                <a:srgbClr val="FFFFFF">
                  <a:alpha val="0"/>
                </a:srgbClr>
              </a:clrTo>
            </a:clrChange>
          </a:blip>
          <a:srcRect/>
          <a:stretch>
            <a:fillRect/>
          </a:stretch>
        </p:blipFill>
        <p:spPr bwMode="auto">
          <a:xfrm>
            <a:off x="5708364" y="4149080"/>
            <a:ext cx="2392028" cy="1584176"/>
          </a:xfrm>
          <a:prstGeom prst="rect">
            <a:avLst/>
          </a:prstGeom>
          <a:ln>
            <a:noFill/>
          </a:ln>
          <a:effectLst>
            <a:outerShdw blurRad="190500" algn="tl" rotWithShape="0">
              <a:srgbClr val="000000">
                <a:alpha val="70000"/>
              </a:srgbClr>
            </a:outerShdw>
          </a:effectLst>
        </p:spPr>
      </p:pic>
      <p:pic>
        <p:nvPicPr>
          <p:cNvPr id="16" name="Picture 19" descr="cross"/>
          <p:cNvPicPr>
            <a:picLocks noChangeAspect="1" noChangeArrowheads="1"/>
          </p:cNvPicPr>
          <p:nvPr/>
        </p:nvPicPr>
        <p:blipFill>
          <a:blip r:embed="rId7" cstate="print">
            <a:lum bright="12000" contrast="66000"/>
          </a:blip>
          <a:srcRect/>
          <a:stretch>
            <a:fillRect/>
          </a:stretch>
        </p:blipFill>
        <p:spPr bwMode="auto">
          <a:xfrm>
            <a:off x="7490171" y="4437112"/>
            <a:ext cx="538213" cy="538213"/>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par>
    </p:tnLst>
  </p:timing>
</p:sld>
</file>

<file path=ppt/tags/tag1.xml><?xml version="1.0" encoding="utf-8"?>
<p:tagLst xmlns:p="http://schemas.openxmlformats.org/presentationml/2006/main">
  <p:tag name="NORDRI TOOLS WATERMARK" val="rvuoodbe"/>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27888</Words>
  <Application>WPS 演示</Application>
  <PresentationFormat>全屏显示(4:3)</PresentationFormat>
  <Paragraphs>3338</Paragraphs>
  <Slides>134</Slides>
  <Notes>3</Notes>
  <HiddenSlides>0</HiddenSlides>
  <MMClips>0</MMClips>
  <ScaleCrop>false</ScaleCrop>
  <HeadingPairs>
    <vt:vector size="8" baseType="variant">
      <vt:variant>
        <vt:lpstr>已用的字体</vt:lpstr>
      </vt:variant>
      <vt:variant>
        <vt:i4>22</vt:i4>
      </vt:variant>
      <vt:variant>
        <vt:lpstr>主题</vt:lpstr>
      </vt:variant>
      <vt:variant>
        <vt:i4>1</vt:i4>
      </vt:variant>
      <vt:variant>
        <vt:lpstr>嵌入 OLE 服务器</vt:lpstr>
      </vt:variant>
      <vt:variant>
        <vt:i4>1</vt:i4>
      </vt:variant>
      <vt:variant>
        <vt:lpstr>幻灯片标题</vt:lpstr>
      </vt:variant>
      <vt:variant>
        <vt:i4>134</vt:i4>
      </vt:variant>
    </vt:vector>
  </HeadingPairs>
  <TitlesOfParts>
    <vt:vector size="158" baseType="lpstr">
      <vt:lpstr>Arial</vt:lpstr>
      <vt:lpstr>宋体</vt:lpstr>
      <vt:lpstr>Wingdings</vt:lpstr>
      <vt:lpstr>Calibri</vt:lpstr>
      <vt:lpstr>华文中宋</vt:lpstr>
      <vt:lpstr>方正姚体</vt:lpstr>
      <vt:lpstr>微软雅黑</vt:lpstr>
      <vt:lpstr>华文隶书</vt:lpstr>
      <vt:lpstr>幼圆</vt:lpstr>
      <vt:lpstr>Arial Unicode MS</vt:lpstr>
      <vt:lpstr>华文楷体</vt:lpstr>
      <vt:lpstr>华文细黑</vt:lpstr>
      <vt:lpstr>MingLiU</vt:lpstr>
      <vt:lpstr>MingLiU-ExtB</vt:lpstr>
      <vt:lpstr>华文新魏</vt:lpstr>
      <vt:lpstr>黑体</vt:lpstr>
      <vt:lpstr>楷体_GB2312</vt:lpstr>
      <vt:lpstr>新宋体</vt:lpstr>
      <vt:lpstr>HY견고딕</vt:lpstr>
      <vt:lpstr>华文琥珀</vt:lpstr>
      <vt:lpstr>Times New Roman</vt:lpstr>
      <vt:lpstr>Segoe Print</vt:lpstr>
      <vt:lpstr>Office 主题</vt:lpstr>
      <vt:lpstr>Word.Document.8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thinkpad</dc:creator>
  <cp:lastModifiedBy>云水</cp:lastModifiedBy>
  <cp:revision>654</cp:revision>
  <dcterms:created xsi:type="dcterms:W3CDTF">2018-01-18T03:34:00Z</dcterms:created>
  <dcterms:modified xsi:type="dcterms:W3CDTF">2021-10-23T01:24:57Z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9C457712BEEE4416A1161F8C35A8CC55</vt:lpwstr>
  </property>
  <property fmtid="{D5CDD505-2E9C-101B-9397-08002B2CF9AE}" pid="3" name="KSOProductBuildVer">
    <vt:lpwstr>2052-11.1.0.10938</vt:lpwstr>
  </property>
</Properties>
</file>